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Lst>
  <p:sldIdLst>
    <p:sldId id="257" r:id="rId6"/>
    <p:sldId id="258" r:id="rId7"/>
    <p:sldId id="259" r:id="rId8"/>
    <p:sldId id="260" r:id="rId9"/>
    <p:sldId id="261" r:id="rId10"/>
    <p:sldId id="262" r:id="rId11"/>
    <p:sldId id="263" r:id="rId12"/>
    <p:sldId id="327" r:id="rId13"/>
    <p:sldId id="264" r:id="rId14"/>
    <p:sldId id="265" r:id="rId15"/>
    <p:sldId id="266" r:id="rId16"/>
    <p:sldId id="267" r:id="rId17"/>
    <p:sldId id="268" r:id="rId18"/>
    <p:sldId id="269" r:id="rId19"/>
    <p:sldId id="270" r:id="rId20"/>
    <p:sldId id="271" r:id="rId21"/>
    <p:sldId id="272" r:id="rId22"/>
    <p:sldId id="273" r:id="rId23"/>
    <p:sldId id="274" r:id="rId24"/>
    <p:sldId id="275" r:id="rId25"/>
    <p:sldId id="276" r:id="rId26"/>
    <p:sldId id="277" r:id="rId27"/>
    <p:sldId id="278" r:id="rId28"/>
    <p:sldId id="279" r:id="rId29"/>
    <p:sldId id="280" r:id="rId30"/>
    <p:sldId id="281" r:id="rId31"/>
    <p:sldId id="282" r:id="rId32"/>
    <p:sldId id="283" r:id="rId33"/>
    <p:sldId id="284" r:id="rId34"/>
    <p:sldId id="285" r:id="rId35"/>
    <p:sldId id="286" r:id="rId36"/>
    <p:sldId id="287" r:id="rId37"/>
    <p:sldId id="288" r:id="rId38"/>
    <p:sldId id="289" r:id="rId39"/>
    <p:sldId id="290" r:id="rId40"/>
    <p:sldId id="291" r:id="rId41"/>
    <p:sldId id="292" r:id="rId42"/>
    <p:sldId id="293" r:id="rId43"/>
    <p:sldId id="294" r:id="rId44"/>
    <p:sldId id="295" r:id="rId45"/>
    <p:sldId id="296" r:id="rId46"/>
    <p:sldId id="297" r:id="rId47"/>
    <p:sldId id="298" r:id="rId48"/>
    <p:sldId id="299" r:id="rId49"/>
    <p:sldId id="300" r:id="rId50"/>
    <p:sldId id="301" r:id="rId51"/>
    <p:sldId id="302" r:id="rId52"/>
    <p:sldId id="303" r:id="rId53"/>
    <p:sldId id="304" r:id="rId54"/>
    <p:sldId id="305" r:id="rId55"/>
    <p:sldId id="306" r:id="rId56"/>
    <p:sldId id="307" r:id="rId57"/>
    <p:sldId id="308" r:id="rId58"/>
    <p:sldId id="309" r:id="rId59"/>
    <p:sldId id="310" r:id="rId60"/>
    <p:sldId id="311" r:id="rId61"/>
    <p:sldId id="312" r:id="rId62"/>
    <p:sldId id="313" r:id="rId63"/>
    <p:sldId id="314" r:id="rId64"/>
    <p:sldId id="315" r:id="rId65"/>
    <p:sldId id="316" r:id="rId66"/>
    <p:sldId id="317" r:id="rId67"/>
    <p:sldId id="318" r:id="rId68"/>
    <p:sldId id="319" r:id="rId69"/>
    <p:sldId id="326" r:id="rId70"/>
    <p:sldId id="321" r:id="rId71"/>
    <p:sldId id="322" r:id="rId72"/>
    <p:sldId id="323" r:id="rId73"/>
    <p:sldId id="324" r:id="rId74"/>
    <p:sldId id="325" r:id="rId7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3864"/>
    <a:srgbClr val="000000"/>
    <a:srgbClr val="15608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7BDF12C-A6D6-46CF-ABE1-29FC1F5D7E35}" v="11" dt="2026-07-14T11:32:15.746"/>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5235" autoAdjust="0"/>
    <p:restoredTop sz="94660"/>
  </p:normalViewPr>
  <p:slideViewPr>
    <p:cSldViewPr snapToGrid="0">
      <p:cViewPr varScale="1">
        <p:scale>
          <a:sx n="150" d="100"/>
          <a:sy n="150" d="100"/>
        </p:scale>
        <p:origin x="192" y="132"/>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slide" Target="slides/slide58.xml"/><Relationship Id="rId68" Type="http://schemas.openxmlformats.org/officeDocument/2006/relationships/slide" Target="slides/slide63.xml"/><Relationship Id="rId16" Type="http://schemas.openxmlformats.org/officeDocument/2006/relationships/slide" Target="slides/slide11.xml"/><Relationship Id="rId11" Type="http://schemas.openxmlformats.org/officeDocument/2006/relationships/slide" Target="slides/slide6.xml"/><Relationship Id="rId32" Type="http://schemas.openxmlformats.org/officeDocument/2006/relationships/slide" Target="slides/slide27.xml"/><Relationship Id="rId37" Type="http://schemas.openxmlformats.org/officeDocument/2006/relationships/slide" Target="slides/slide32.xml"/><Relationship Id="rId53" Type="http://schemas.openxmlformats.org/officeDocument/2006/relationships/slide" Target="slides/slide48.xml"/><Relationship Id="rId58" Type="http://schemas.openxmlformats.org/officeDocument/2006/relationships/slide" Target="slides/slide53.xml"/><Relationship Id="rId74" Type="http://schemas.openxmlformats.org/officeDocument/2006/relationships/slide" Target="slides/slide69.xml"/><Relationship Id="rId79" Type="http://schemas.openxmlformats.org/officeDocument/2006/relationships/tableStyles" Target="tableStyles.xml"/><Relationship Id="rId5" Type="http://schemas.openxmlformats.org/officeDocument/2006/relationships/slideMaster" Target="slideMasters/slideMaster1.xml"/><Relationship Id="rId61" Type="http://schemas.openxmlformats.org/officeDocument/2006/relationships/slide" Target="slides/slide56.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slide" Target="slides/slide59.xml"/><Relationship Id="rId69" Type="http://schemas.openxmlformats.org/officeDocument/2006/relationships/slide" Target="slides/slide64.xml"/><Relationship Id="rId77" Type="http://schemas.openxmlformats.org/officeDocument/2006/relationships/viewProps" Target="viewProps.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80" Type="http://schemas.microsoft.com/office/2016/11/relationships/changesInfo" Target="changesInfos/changesInfo1.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slide" Target="slides/slide62.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slide" Target="slides/slide57.xml"/><Relationship Id="rId70" Type="http://schemas.openxmlformats.org/officeDocument/2006/relationships/slide" Target="slides/slide65.xml"/><Relationship Id="rId75" Type="http://schemas.openxmlformats.org/officeDocument/2006/relationships/slide" Target="slides/slide70.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slide" Target="slides/slide60.xml"/><Relationship Id="rId73" Type="http://schemas.openxmlformats.org/officeDocument/2006/relationships/slide" Target="slides/slide68.xml"/><Relationship Id="rId78" Type="http://schemas.openxmlformats.org/officeDocument/2006/relationships/theme" Target="theme/theme1.xml"/><Relationship Id="rId81" Type="http://schemas.microsoft.com/office/2015/10/relationships/revisionInfo" Target="revisionInfo.xml"/><Relationship Id="rId4" Type="http://schemas.openxmlformats.org/officeDocument/2006/relationships/customXml" Target="../customXml/item4.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presProps" Target="presProps.xml"/><Relationship Id="rId7" Type="http://schemas.openxmlformats.org/officeDocument/2006/relationships/slide" Target="slides/slide2.xml"/><Relationship Id="rId71" Type="http://schemas.openxmlformats.org/officeDocument/2006/relationships/slide" Target="slides/slide66.xml"/><Relationship Id="rId2" Type="http://schemas.openxmlformats.org/officeDocument/2006/relationships/customXml" Target="../customXml/item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uren Francis" userId="b7c8c318-11b6-44df-a20d-cbfd05c86935" providerId="ADAL" clId="{7DF8D789-081D-4C54-A01C-20FBD4C1C0B0}"/>
    <pc:docChg chg="undo custSel addSld delSld modSld addMainMaster delMainMaster modMainMaster">
      <pc:chgData name="Lauren Francis" userId="b7c8c318-11b6-44df-a20d-cbfd05c86935" providerId="ADAL" clId="{7DF8D789-081D-4C54-A01C-20FBD4C1C0B0}" dt="2026-07-14T11:32:21.981" v="796" actId="1076"/>
      <pc:docMkLst>
        <pc:docMk/>
      </pc:docMkLst>
      <pc:sldChg chg="modSp mod">
        <pc:chgData name="Lauren Francis" userId="b7c8c318-11b6-44df-a20d-cbfd05c86935" providerId="ADAL" clId="{7DF8D789-081D-4C54-A01C-20FBD4C1C0B0}" dt="2026-07-13T07:32:35.128" v="766" actId="6549"/>
        <pc:sldMkLst>
          <pc:docMk/>
          <pc:sldMk cId="0" sldId="270"/>
        </pc:sldMkLst>
        <pc:spChg chg="mod">
          <ac:chgData name="Lauren Francis" userId="b7c8c318-11b6-44df-a20d-cbfd05c86935" providerId="ADAL" clId="{7DF8D789-081D-4C54-A01C-20FBD4C1C0B0}" dt="2026-07-13T07:32:35.128" v="766" actId="6549"/>
          <ac:spMkLst>
            <pc:docMk/>
            <pc:sldMk cId="0" sldId="270"/>
            <ac:spMk id="2754" creationId="{00000000-0000-0000-0000-000000000000}"/>
          </ac:spMkLst>
        </pc:spChg>
      </pc:sldChg>
      <pc:sldChg chg="modSp mod">
        <pc:chgData name="Lauren Francis" userId="b7c8c318-11b6-44df-a20d-cbfd05c86935" providerId="ADAL" clId="{7DF8D789-081D-4C54-A01C-20FBD4C1C0B0}" dt="2026-07-12T20:33:06.598" v="748" actId="20577"/>
        <pc:sldMkLst>
          <pc:docMk/>
          <pc:sldMk cId="0" sldId="277"/>
        </pc:sldMkLst>
        <pc:spChg chg="mod">
          <ac:chgData name="Lauren Francis" userId="b7c8c318-11b6-44df-a20d-cbfd05c86935" providerId="ADAL" clId="{7DF8D789-081D-4C54-A01C-20FBD4C1C0B0}" dt="2026-07-12T20:33:06.598" v="748" actId="20577"/>
          <ac:spMkLst>
            <pc:docMk/>
            <pc:sldMk cId="0" sldId="277"/>
            <ac:spMk id="343" creationId="{00000000-0000-0000-0000-000000000000}"/>
          </ac:spMkLst>
        </pc:spChg>
      </pc:sldChg>
      <pc:sldChg chg="modSp mod">
        <pc:chgData name="Lauren Francis" userId="b7c8c318-11b6-44df-a20d-cbfd05c86935" providerId="ADAL" clId="{7DF8D789-081D-4C54-A01C-20FBD4C1C0B0}" dt="2026-07-12T20:33:09.785" v="752" actId="20577"/>
        <pc:sldMkLst>
          <pc:docMk/>
          <pc:sldMk cId="0" sldId="278"/>
        </pc:sldMkLst>
        <pc:spChg chg="mod">
          <ac:chgData name="Lauren Francis" userId="b7c8c318-11b6-44df-a20d-cbfd05c86935" providerId="ADAL" clId="{7DF8D789-081D-4C54-A01C-20FBD4C1C0B0}" dt="2026-07-12T20:33:09.785" v="752" actId="20577"/>
          <ac:spMkLst>
            <pc:docMk/>
            <pc:sldMk cId="0" sldId="278"/>
            <ac:spMk id="343" creationId="{00000000-0000-0000-0000-000000000000}"/>
          </ac:spMkLst>
        </pc:spChg>
      </pc:sldChg>
      <pc:sldChg chg="modSp mod">
        <pc:chgData name="Lauren Francis" userId="b7c8c318-11b6-44df-a20d-cbfd05c86935" providerId="ADAL" clId="{7DF8D789-081D-4C54-A01C-20FBD4C1C0B0}" dt="2026-07-12T20:33:21.852" v="765" actId="6549"/>
        <pc:sldMkLst>
          <pc:docMk/>
          <pc:sldMk cId="0" sldId="281"/>
        </pc:sldMkLst>
        <pc:spChg chg="mod">
          <ac:chgData name="Lauren Francis" userId="b7c8c318-11b6-44df-a20d-cbfd05c86935" providerId="ADAL" clId="{7DF8D789-081D-4C54-A01C-20FBD4C1C0B0}" dt="2026-07-12T20:33:21.852" v="765" actId="6549"/>
          <ac:spMkLst>
            <pc:docMk/>
            <pc:sldMk cId="0" sldId="281"/>
            <ac:spMk id="165" creationId="{00000000-0000-0000-0000-000000000000}"/>
          </ac:spMkLst>
        </pc:spChg>
      </pc:sldChg>
      <pc:sldChg chg="modSp mod">
        <pc:chgData name="Lauren Francis" userId="b7c8c318-11b6-44df-a20d-cbfd05c86935" providerId="ADAL" clId="{7DF8D789-081D-4C54-A01C-20FBD4C1C0B0}" dt="2026-07-13T07:32:42.997" v="767" actId="6549"/>
        <pc:sldMkLst>
          <pc:docMk/>
          <pc:sldMk cId="0" sldId="285"/>
        </pc:sldMkLst>
        <pc:spChg chg="mod">
          <ac:chgData name="Lauren Francis" userId="b7c8c318-11b6-44df-a20d-cbfd05c86935" providerId="ADAL" clId="{7DF8D789-081D-4C54-A01C-20FBD4C1C0B0}" dt="2026-07-13T07:32:42.997" v="767" actId="6549"/>
          <ac:spMkLst>
            <pc:docMk/>
            <pc:sldMk cId="0" sldId="285"/>
            <ac:spMk id="2754" creationId="{00000000-0000-0000-0000-000000000000}"/>
          </ac:spMkLst>
        </pc:spChg>
      </pc:sldChg>
      <pc:sldChg chg="modSp mod">
        <pc:chgData name="Lauren Francis" userId="b7c8c318-11b6-44df-a20d-cbfd05c86935" providerId="ADAL" clId="{7DF8D789-081D-4C54-A01C-20FBD4C1C0B0}" dt="2026-07-13T07:33:01.836" v="772" actId="20577"/>
        <pc:sldMkLst>
          <pc:docMk/>
          <pc:sldMk cId="0" sldId="292"/>
        </pc:sldMkLst>
        <pc:spChg chg="mod">
          <ac:chgData name="Lauren Francis" userId="b7c8c318-11b6-44df-a20d-cbfd05c86935" providerId="ADAL" clId="{7DF8D789-081D-4C54-A01C-20FBD4C1C0B0}" dt="2026-07-13T07:33:01.836" v="772" actId="20577"/>
          <ac:spMkLst>
            <pc:docMk/>
            <pc:sldMk cId="0" sldId="292"/>
            <ac:spMk id="343" creationId="{00000000-0000-0000-0000-000000000000}"/>
          </ac:spMkLst>
        </pc:spChg>
      </pc:sldChg>
      <pc:sldChg chg="modSp mod">
        <pc:chgData name="Lauren Francis" userId="b7c8c318-11b6-44df-a20d-cbfd05c86935" providerId="ADAL" clId="{7DF8D789-081D-4C54-A01C-20FBD4C1C0B0}" dt="2026-07-13T07:33:05.286" v="776" actId="20577"/>
        <pc:sldMkLst>
          <pc:docMk/>
          <pc:sldMk cId="0" sldId="293"/>
        </pc:sldMkLst>
        <pc:spChg chg="mod">
          <ac:chgData name="Lauren Francis" userId="b7c8c318-11b6-44df-a20d-cbfd05c86935" providerId="ADAL" clId="{7DF8D789-081D-4C54-A01C-20FBD4C1C0B0}" dt="2026-07-13T07:33:05.286" v="776" actId="20577"/>
          <ac:spMkLst>
            <pc:docMk/>
            <pc:sldMk cId="0" sldId="293"/>
            <ac:spMk id="343" creationId="{00000000-0000-0000-0000-000000000000}"/>
          </ac:spMkLst>
        </pc:spChg>
      </pc:sldChg>
      <pc:sldChg chg="modSp mod">
        <pc:chgData name="Lauren Francis" userId="b7c8c318-11b6-44df-a20d-cbfd05c86935" providerId="ADAL" clId="{7DF8D789-081D-4C54-A01C-20FBD4C1C0B0}" dt="2026-07-13T07:32:50.184" v="768" actId="6549"/>
        <pc:sldMkLst>
          <pc:docMk/>
          <pc:sldMk cId="0" sldId="298"/>
        </pc:sldMkLst>
        <pc:spChg chg="mod">
          <ac:chgData name="Lauren Francis" userId="b7c8c318-11b6-44df-a20d-cbfd05c86935" providerId="ADAL" clId="{7DF8D789-081D-4C54-A01C-20FBD4C1C0B0}" dt="2026-07-13T07:32:50.184" v="768" actId="6549"/>
          <ac:spMkLst>
            <pc:docMk/>
            <pc:sldMk cId="0" sldId="298"/>
            <ac:spMk id="2754" creationId="{00000000-0000-0000-0000-000000000000}"/>
          </ac:spMkLst>
        </pc:spChg>
      </pc:sldChg>
      <pc:sldChg chg="del">
        <pc:chgData name="Lauren Francis" userId="b7c8c318-11b6-44df-a20d-cbfd05c86935" providerId="ADAL" clId="{7DF8D789-081D-4C54-A01C-20FBD4C1C0B0}" dt="2026-07-14T11:25:35.557" v="788" actId="47"/>
        <pc:sldMkLst>
          <pc:docMk/>
          <pc:sldMk cId="0" sldId="320"/>
        </pc:sldMkLst>
      </pc:sldChg>
      <pc:sldChg chg="modSp mod">
        <pc:chgData name="Lauren Francis" userId="b7c8c318-11b6-44df-a20d-cbfd05c86935" providerId="ADAL" clId="{7DF8D789-081D-4C54-A01C-20FBD4C1C0B0}" dt="2026-07-10T20:18:27.942" v="744" actId="20577"/>
        <pc:sldMkLst>
          <pc:docMk/>
          <pc:sldMk cId="0" sldId="324"/>
        </pc:sldMkLst>
        <pc:spChg chg="mod">
          <ac:chgData name="Lauren Francis" userId="b7c8c318-11b6-44df-a20d-cbfd05c86935" providerId="ADAL" clId="{7DF8D789-081D-4C54-A01C-20FBD4C1C0B0}" dt="2026-07-10T20:18:27.942" v="744" actId="20577"/>
          <ac:spMkLst>
            <pc:docMk/>
            <pc:sldMk cId="0" sldId="324"/>
            <ac:spMk id="3" creationId="{00000000-0000-0000-0000-000000000000}"/>
          </ac:spMkLst>
        </pc:spChg>
      </pc:sldChg>
      <pc:sldChg chg="addSp delSp modSp add mod">
        <pc:chgData name="Lauren Francis" userId="b7c8c318-11b6-44df-a20d-cbfd05c86935" providerId="ADAL" clId="{7DF8D789-081D-4C54-A01C-20FBD4C1C0B0}" dt="2026-07-14T11:25:26.488" v="787" actId="1076"/>
        <pc:sldMkLst>
          <pc:docMk/>
          <pc:sldMk cId="1670327485" sldId="326"/>
        </pc:sldMkLst>
        <pc:spChg chg="mod">
          <ac:chgData name="Lauren Francis" userId="b7c8c318-11b6-44df-a20d-cbfd05c86935" providerId="ADAL" clId="{7DF8D789-081D-4C54-A01C-20FBD4C1C0B0}" dt="2026-07-14T11:24:40.993" v="779"/>
          <ac:spMkLst>
            <pc:docMk/>
            <pc:sldMk cId="1670327485" sldId="326"/>
            <ac:spMk id="1053" creationId="{1EC8D7F4-3794-C724-F347-7E4661C5B9EF}"/>
          </ac:spMkLst>
        </pc:spChg>
        <pc:spChg chg="mod">
          <ac:chgData name="Lauren Francis" userId="b7c8c318-11b6-44df-a20d-cbfd05c86935" providerId="ADAL" clId="{7DF8D789-081D-4C54-A01C-20FBD4C1C0B0}" dt="2026-07-14T11:24:40.993" v="779"/>
          <ac:spMkLst>
            <pc:docMk/>
            <pc:sldMk cId="1670327485" sldId="326"/>
            <ac:spMk id="1203" creationId="{194AFE47-DC92-92CB-47B7-A4A9429056AE}"/>
          </ac:spMkLst>
        </pc:spChg>
        <pc:spChg chg="mod">
          <ac:chgData name="Lauren Francis" userId="b7c8c318-11b6-44df-a20d-cbfd05c86935" providerId="ADAL" clId="{7DF8D789-081D-4C54-A01C-20FBD4C1C0B0}" dt="2026-07-14T11:24:40.993" v="779"/>
          <ac:spMkLst>
            <pc:docMk/>
            <pc:sldMk cId="1670327485" sldId="326"/>
            <ac:spMk id="1275" creationId="{05A15F8B-169A-A021-AC0A-832F81FBFA5E}"/>
          </ac:spMkLst>
        </pc:spChg>
        <pc:spChg chg="mod">
          <ac:chgData name="Lauren Francis" userId="b7c8c318-11b6-44df-a20d-cbfd05c86935" providerId="ADAL" clId="{7DF8D789-081D-4C54-A01C-20FBD4C1C0B0}" dt="2026-07-14T11:24:40.993" v="779"/>
          <ac:spMkLst>
            <pc:docMk/>
            <pc:sldMk cId="1670327485" sldId="326"/>
            <ac:spMk id="1342" creationId="{C96A9864-0367-8901-45C9-9D05EEED0FD6}"/>
          </ac:spMkLst>
        </pc:spChg>
        <pc:spChg chg="mod">
          <ac:chgData name="Lauren Francis" userId="b7c8c318-11b6-44df-a20d-cbfd05c86935" providerId="ADAL" clId="{7DF8D789-081D-4C54-A01C-20FBD4C1C0B0}" dt="2026-07-14T11:24:40.993" v="779"/>
          <ac:spMkLst>
            <pc:docMk/>
            <pc:sldMk cId="1670327485" sldId="326"/>
            <ac:spMk id="1351" creationId="{42431F02-5A29-6757-B22E-95A5F22A3B23}"/>
          </ac:spMkLst>
        </pc:spChg>
        <pc:spChg chg="mod">
          <ac:chgData name="Lauren Francis" userId="b7c8c318-11b6-44df-a20d-cbfd05c86935" providerId="ADAL" clId="{7DF8D789-081D-4C54-A01C-20FBD4C1C0B0}" dt="2026-07-14T11:24:40.993" v="779"/>
          <ac:spMkLst>
            <pc:docMk/>
            <pc:sldMk cId="1670327485" sldId="326"/>
            <ac:spMk id="1454" creationId="{5E4E8E83-55AA-F902-9C90-654207C6D69A}"/>
          </ac:spMkLst>
        </pc:spChg>
        <pc:spChg chg="mod">
          <ac:chgData name="Lauren Francis" userId="b7c8c318-11b6-44df-a20d-cbfd05c86935" providerId="ADAL" clId="{7DF8D789-081D-4C54-A01C-20FBD4C1C0B0}" dt="2026-07-14T11:24:40.993" v="779"/>
          <ac:spMkLst>
            <pc:docMk/>
            <pc:sldMk cId="1670327485" sldId="326"/>
            <ac:spMk id="1518" creationId="{81D75867-7E5E-CCDF-7D0A-C1275DB667FD}"/>
          </ac:spMkLst>
        </pc:spChg>
        <pc:spChg chg="mod">
          <ac:chgData name="Lauren Francis" userId="b7c8c318-11b6-44df-a20d-cbfd05c86935" providerId="ADAL" clId="{7DF8D789-081D-4C54-A01C-20FBD4C1C0B0}" dt="2026-07-14T11:24:40.993" v="779"/>
          <ac:spMkLst>
            <pc:docMk/>
            <pc:sldMk cId="1670327485" sldId="326"/>
            <ac:spMk id="1629" creationId="{9D3F943E-5728-296C-7692-0E351E7F8362}"/>
          </ac:spMkLst>
        </pc:spChg>
        <pc:spChg chg="mod">
          <ac:chgData name="Lauren Francis" userId="b7c8c318-11b6-44df-a20d-cbfd05c86935" providerId="ADAL" clId="{7DF8D789-081D-4C54-A01C-20FBD4C1C0B0}" dt="2026-07-14T11:24:40.993" v="779"/>
          <ac:spMkLst>
            <pc:docMk/>
            <pc:sldMk cId="1670327485" sldId="326"/>
            <ac:spMk id="1805" creationId="{3BC74FAF-1FC0-CA18-4414-99DB1D5C9F4C}"/>
          </ac:spMkLst>
        </pc:spChg>
        <pc:spChg chg="mod">
          <ac:chgData name="Lauren Francis" userId="b7c8c318-11b6-44df-a20d-cbfd05c86935" providerId="ADAL" clId="{7DF8D789-081D-4C54-A01C-20FBD4C1C0B0}" dt="2026-07-14T11:24:40.993" v="779"/>
          <ac:spMkLst>
            <pc:docMk/>
            <pc:sldMk cId="1670327485" sldId="326"/>
            <ac:spMk id="1975" creationId="{D5971913-C901-760F-040B-808FC3E901B2}"/>
          </ac:spMkLst>
        </pc:spChg>
        <pc:spChg chg="mod">
          <ac:chgData name="Lauren Francis" userId="b7c8c318-11b6-44df-a20d-cbfd05c86935" providerId="ADAL" clId="{7DF8D789-081D-4C54-A01C-20FBD4C1C0B0}" dt="2026-07-14T11:24:49.663" v="780"/>
          <ac:spMkLst>
            <pc:docMk/>
            <pc:sldMk cId="1670327485" sldId="326"/>
            <ac:spMk id="2034" creationId="{DA9E9956-F103-0068-8D3D-FEC12A4AF40C}"/>
          </ac:spMkLst>
        </pc:spChg>
        <pc:spChg chg="mod">
          <ac:chgData name="Lauren Francis" userId="b7c8c318-11b6-44df-a20d-cbfd05c86935" providerId="ADAL" clId="{7DF8D789-081D-4C54-A01C-20FBD4C1C0B0}" dt="2026-07-14T11:25:26.488" v="787" actId="1076"/>
          <ac:spMkLst>
            <pc:docMk/>
            <pc:sldMk cId="1670327485" sldId="326"/>
            <ac:spMk id="2035" creationId="{9C4FFCB5-B695-B9D3-8868-3293C9445FEB}"/>
          </ac:spMkLst>
        </pc:spChg>
        <pc:spChg chg="mod">
          <ac:chgData name="Lauren Francis" userId="b7c8c318-11b6-44df-a20d-cbfd05c86935" providerId="ADAL" clId="{7DF8D789-081D-4C54-A01C-20FBD4C1C0B0}" dt="2026-07-14T11:25:23.140" v="786" actId="1076"/>
          <ac:spMkLst>
            <pc:docMk/>
            <pc:sldMk cId="1670327485" sldId="326"/>
            <ac:spMk id="2036" creationId="{D382CA2E-C876-0AD2-278D-45438E919823}"/>
          </ac:spMkLst>
        </pc:spChg>
        <pc:spChg chg="mod">
          <ac:chgData name="Lauren Francis" userId="b7c8c318-11b6-44df-a20d-cbfd05c86935" providerId="ADAL" clId="{7DF8D789-081D-4C54-A01C-20FBD4C1C0B0}" dt="2026-07-14T11:25:18.447" v="785" actId="1076"/>
          <ac:spMkLst>
            <pc:docMk/>
            <pc:sldMk cId="1670327485" sldId="326"/>
            <ac:spMk id="2037" creationId="{4F482B5B-0B87-6F5F-C9C5-C26AF435D063}"/>
          </ac:spMkLst>
        </pc:spChg>
        <pc:spChg chg="del">
          <ac:chgData name="Lauren Francis" userId="b7c8c318-11b6-44df-a20d-cbfd05c86935" providerId="ADAL" clId="{7DF8D789-081D-4C54-A01C-20FBD4C1C0B0}" dt="2026-07-14T11:25:14.962" v="784" actId="478"/>
          <ac:spMkLst>
            <pc:docMk/>
            <pc:sldMk cId="1670327485" sldId="326"/>
            <ac:spMk id="2038" creationId="{77E59D91-3BE3-2A9E-6660-9A1FC5791565}"/>
          </ac:spMkLst>
        </pc:spChg>
        <pc:grpChg chg="del">
          <ac:chgData name="Lauren Francis" userId="b7c8c318-11b6-44df-a20d-cbfd05c86935" providerId="ADAL" clId="{7DF8D789-081D-4C54-A01C-20FBD4C1C0B0}" dt="2026-07-14T11:24:38.322" v="778" actId="478"/>
          <ac:grpSpMkLst>
            <pc:docMk/>
            <pc:sldMk cId="1670327485" sldId="326"/>
            <ac:grpSpMk id="2" creationId="{42BF68D3-A764-C9D2-0C78-95ABC4F3D90F}"/>
          </ac:grpSpMkLst>
        </pc:grpChg>
      </pc:sldChg>
      <pc:sldChg chg="addSp delSp modSp add mod">
        <pc:chgData name="Lauren Francis" userId="b7c8c318-11b6-44df-a20d-cbfd05c86935" providerId="ADAL" clId="{7DF8D789-081D-4C54-A01C-20FBD4C1C0B0}" dt="2026-07-14T11:32:21.981" v="796" actId="1076"/>
        <pc:sldMkLst>
          <pc:docMk/>
          <pc:sldMk cId="1804353662" sldId="327"/>
        </pc:sldMkLst>
        <pc:spChg chg="mod">
          <ac:chgData name="Lauren Francis" userId="b7c8c318-11b6-44df-a20d-cbfd05c86935" providerId="ADAL" clId="{7DF8D789-081D-4C54-A01C-20FBD4C1C0B0}" dt="2026-07-14T11:31:55.479" v="791"/>
          <ac:spMkLst>
            <pc:docMk/>
            <pc:sldMk cId="1804353662" sldId="327"/>
            <ac:spMk id="967" creationId="{BE56A39C-B2F1-8FB9-9B64-49615196B338}"/>
          </ac:spMkLst>
        </pc:spChg>
        <pc:spChg chg="mod">
          <ac:chgData name="Lauren Francis" userId="b7c8c318-11b6-44df-a20d-cbfd05c86935" providerId="ADAL" clId="{7DF8D789-081D-4C54-A01C-20FBD4C1C0B0}" dt="2026-07-14T11:31:55.479" v="791"/>
          <ac:spMkLst>
            <pc:docMk/>
            <pc:sldMk cId="1804353662" sldId="327"/>
            <ac:spMk id="1049" creationId="{77BC0D80-0C04-0243-A28E-CE678A36AD2F}"/>
          </ac:spMkLst>
        </pc:spChg>
        <pc:spChg chg="mod">
          <ac:chgData name="Lauren Francis" userId="b7c8c318-11b6-44df-a20d-cbfd05c86935" providerId="ADAL" clId="{7DF8D789-081D-4C54-A01C-20FBD4C1C0B0}" dt="2026-07-14T11:31:55.479" v="791"/>
          <ac:spMkLst>
            <pc:docMk/>
            <pc:sldMk cId="1804353662" sldId="327"/>
            <ac:spMk id="1211" creationId="{A0BC1C36-A362-1ACC-4C86-7AB797C74506}"/>
          </ac:spMkLst>
        </pc:spChg>
        <pc:spChg chg="mod">
          <ac:chgData name="Lauren Francis" userId="b7c8c318-11b6-44df-a20d-cbfd05c86935" providerId="ADAL" clId="{7DF8D789-081D-4C54-A01C-20FBD4C1C0B0}" dt="2026-07-14T11:31:55.479" v="791"/>
          <ac:spMkLst>
            <pc:docMk/>
            <pc:sldMk cId="1804353662" sldId="327"/>
            <ac:spMk id="1319" creationId="{B710D19B-2385-9C9F-9CD3-96EB8DC1884E}"/>
          </ac:spMkLst>
        </pc:spChg>
        <pc:spChg chg="mod">
          <ac:chgData name="Lauren Francis" userId="b7c8c318-11b6-44df-a20d-cbfd05c86935" providerId="ADAL" clId="{7DF8D789-081D-4C54-A01C-20FBD4C1C0B0}" dt="2026-07-14T11:31:55.479" v="791"/>
          <ac:spMkLst>
            <pc:docMk/>
            <pc:sldMk cId="1804353662" sldId="327"/>
            <ac:spMk id="1448" creationId="{962B5F62-4D57-4C9D-AAA1-5DFEAA8799DA}"/>
          </ac:spMkLst>
        </pc:spChg>
        <pc:spChg chg="mod">
          <ac:chgData name="Lauren Francis" userId="b7c8c318-11b6-44df-a20d-cbfd05c86935" providerId="ADAL" clId="{7DF8D789-081D-4C54-A01C-20FBD4C1C0B0}" dt="2026-07-14T11:31:55.479" v="791"/>
          <ac:spMkLst>
            <pc:docMk/>
            <pc:sldMk cId="1804353662" sldId="327"/>
            <ac:spMk id="1464" creationId="{037E3367-4150-5C3C-6901-4F9FCFF175F6}"/>
          </ac:spMkLst>
        </pc:spChg>
        <pc:spChg chg="mod">
          <ac:chgData name="Lauren Francis" userId="b7c8c318-11b6-44df-a20d-cbfd05c86935" providerId="ADAL" clId="{7DF8D789-081D-4C54-A01C-20FBD4C1C0B0}" dt="2026-07-14T11:31:55.479" v="791"/>
          <ac:spMkLst>
            <pc:docMk/>
            <pc:sldMk cId="1804353662" sldId="327"/>
            <ac:spMk id="1637" creationId="{5DA5BDF7-0ABF-4560-F0BA-5D4716FE9FB0}"/>
          </ac:spMkLst>
        </pc:spChg>
        <pc:spChg chg="mod">
          <ac:chgData name="Lauren Francis" userId="b7c8c318-11b6-44df-a20d-cbfd05c86935" providerId="ADAL" clId="{7DF8D789-081D-4C54-A01C-20FBD4C1C0B0}" dt="2026-07-14T11:31:55.479" v="791"/>
          <ac:spMkLst>
            <pc:docMk/>
            <pc:sldMk cId="1804353662" sldId="327"/>
            <ac:spMk id="1664" creationId="{CCF426AC-E950-B72A-9B39-F411A2A75B35}"/>
          </ac:spMkLst>
        </pc:spChg>
        <pc:spChg chg="mod">
          <ac:chgData name="Lauren Francis" userId="b7c8c318-11b6-44df-a20d-cbfd05c86935" providerId="ADAL" clId="{7DF8D789-081D-4C54-A01C-20FBD4C1C0B0}" dt="2026-07-14T11:31:55.479" v="791"/>
          <ac:spMkLst>
            <pc:docMk/>
            <pc:sldMk cId="1804353662" sldId="327"/>
            <ac:spMk id="1779" creationId="{979990F4-D8D2-ABA0-1646-B6BDF294E17A}"/>
          </ac:spMkLst>
        </pc:spChg>
        <pc:spChg chg="mod">
          <ac:chgData name="Lauren Francis" userId="b7c8c318-11b6-44df-a20d-cbfd05c86935" providerId="ADAL" clId="{7DF8D789-081D-4C54-A01C-20FBD4C1C0B0}" dt="2026-07-14T11:31:55.479" v="791"/>
          <ac:spMkLst>
            <pc:docMk/>
            <pc:sldMk cId="1804353662" sldId="327"/>
            <ac:spMk id="1907" creationId="{4DE8A5D6-1487-C6C0-DE61-29860EFAD083}"/>
          </ac:spMkLst>
        </pc:spChg>
        <pc:spChg chg="mod">
          <ac:chgData name="Lauren Francis" userId="b7c8c318-11b6-44df-a20d-cbfd05c86935" providerId="ADAL" clId="{7DF8D789-081D-4C54-A01C-20FBD4C1C0B0}" dt="2026-07-14T11:32:04.041" v="792"/>
          <ac:spMkLst>
            <pc:docMk/>
            <pc:sldMk cId="1804353662" sldId="327"/>
            <ac:spMk id="1921" creationId="{881D1DDD-03BD-C544-9AB9-E5A18B9658AF}"/>
          </ac:spMkLst>
        </pc:spChg>
        <pc:spChg chg="mod">
          <ac:chgData name="Lauren Francis" userId="b7c8c318-11b6-44df-a20d-cbfd05c86935" providerId="ADAL" clId="{7DF8D789-081D-4C54-A01C-20FBD4C1C0B0}" dt="2026-07-14T11:32:18.160" v="795" actId="1076"/>
          <ac:spMkLst>
            <pc:docMk/>
            <pc:sldMk cId="1804353662" sldId="327"/>
            <ac:spMk id="1922" creationId="{8CC237FF-C0FE-08F5-4E4D-DF3E028C19F5}"/>
          </ac:spMkLst>
        </pc:spChg>
        <pc:spChg chg="mod">
          <ac:chgData name="Lauren Francis" userId="b7c8c318-11b6-44df-a20d-cbfd05c86935" providerId="ADAL" clId="{7DF8D789-081D-4C54-A01C-20FBD4C1C0B0}" dt="2026-07-14T11:32:21.981" v="796" actId="1076"/>
          <ac:spMkLst>
            <pc:docMk/>
            <pc:sldMk cId="1804353662" sldId="327"/>
            <ac:spMk id="1923" creationId="{723543EA-594D-29A5-FA31-DC537EDE851F}"/>
          </ac:spMkLst>
        </pc:spChg>
        <pc:grpChg chg="del">
          <ac:chgData name="Lauren Francis" userId="b7c8c318-11b6-44df-a20d-cbfd05c86935" providerId="ADAL" clId="{7DF8D789-081D-4C54-A01C-20FBD4C1C0B0}" dt="2026-07-14T11:31:49.146" v="790" actId="478"/>
          <ac:grpSpMkLst>
            <pc:docMk/>
            <pc:sldMk cId="1804353662" sldId="327"/>
            <ac:grpSpMk id="2" creationId="{B7DA4ED7-5E0C-72FA-EC65-5FC12063E091}"/>
          </ac:grpSpMkLst>
        </pc:grpChg>
      </pc:sldChg>
      <pc:sldMasterChg chg="modSldLayout">
        <pc:chgData name="Lauren Francis" userId="b7c8c318-11b6-44df-a20d-cbfd05c86935" providerId="ADAL" clId="{7DF8D789-081D-4C54-A01C-20FBD4C1C0B0}" dt="2026-07-04T13:38:20.015" v="741" actId="1076"/>
        <pc:sldMasterMkLst>
          <pc:docMk/>
          <pc:sldMasterMk cId="783407565" sldId="2147483648"/>
        </pc:sldMasterMkLst>
        <pc:sldLayoutChg chg="addSp delSp modSp mod">
          <pc:chgData name="Lauren Francis" userId="b7c8c318-11b6-44df-a20d-cbfd05c86935" providerId="ADAL" clId="{7DF8D789-081D-4C54-A01C-20FBD4C1C0B0}" dt="2026-07-04T13:38:20.015" v="741" actId="1076"/>
          <pc:sldLayoutMkLst>
            <pc:docMk/>
            <pc:sldMasterMk cId="783407565" sldId="2147483648"/>
            <pc:sldLayoutMk cId="3920694061" sldId="2147483677"/>
          </pc:sldLayoutMkLst>
          <pc:spChg chg="add mod">
            <ac:chgData name="Lauren Francis" userId="b7c8c318-11b6-44df-a20d-cbfd05c86935" providerId="ADAL" clId="{7DF8D789-081D-4C54-A01C-20FBD4C1C0B0}" dt="2026-07-03T08:05:01.332" v="715" actId="1076"/>
            <ac:spMkLst>
              <pc:docMk/>
              <pc:sldMasterMk cId="783407565" sldId="2147483648"/>
              <pc:sldLayoutMk cId="3920694061" sldId="2147483677"/>
              <ac:spMk id="3" creationId="{2E101229-9700-06DF-555D-01295125A7B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6" creationId="{DD3C8136-9994-FF9E-0B35-567705569017}"/>
            </ac:spMkLst>
          </pc:spChg>
          <pc:spChg chg="mod">
            <ac:chgData name="Lauren Francis" userId="b7c8c318-11b6-44df-a20d-cbfd05c86935" providerId="ADAL" clId="{7DF8D789-081D-4C54-A01C-20FBD4C1C0B0}" dt="2026-07-03T08:06:02.241" v="735" actId="1036"/>
            <ac:spMkLst>
              <pc:docMk/>
              <pc:sldMasterMk cId="783407565" sldId="2147483648"/>
              <pc:sldLayoutMk cId="3920694061" sldId="2147483677"/>
              <ac:spMk id="9" creationId="{2ED3298A-9418-2F44-2296-879C9A2628D4}"/>
            </ac:spMkLst>
          </pc:spChg>
          <pc:spChg chg="mod">
            <ac:chgData name="Lauren Francis" userId="b7c8c318-11b6-44df-a20d-cbfd05c86935" providerId="ADAL" clId="{7DF8D789-081D-4C54-A01C-20FBD4C1C0B0}" dt="2026-07-03T08:03:47.375" v="702" actId="1037"/>
            <ac:spMkLst>
              <pc:docMk/>
              <pc:sldMasterMk cId="783407565" sldId="2147483648"/>
              <pc:sldLayoutMk cId="3920694061" sldId="2147483677"/>
              <ac:spMk id="11" creationId="{55F55B77-7438-0AE7-B8E9-EEC0236E144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13" creationId="{ED985527-322A-DF69-FC44-B1DB7BA2D7BB}"/>
            </ac:spMkLst>
          </pc:spChg>
          <pc:spChg chg="add mod">
            <ac:chgData name="Lauren Francis" userId="b7c8c318-11b6-44df-a20d-cbfd05c86935" providerId="ADAL" clId="{7DF8D789-081D-4C54-A01C-20FBD4C1C0B0}" dt="2026-07-03T08:06:02.241" v="735" actId="1036"/>
            <ac:spMkLst>
              <pc:docMk/>
              <pc:sldMasterMk cId="783407565" sldId="2147483648"/>
              <pc:sldLayoutMk cId="3920694061" sldId="2147483677"/>
              <ac:spMk id="17" creationId="{0FA810B3-0882-AFE6-1B21-BAA87CB9B5AC}"/>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27" creationId="{83555D73-F144-CC54-66ED-62F41EE1A44D}"/>
            </ac:spMkLst>
          </pc:spChg>
          <pc:picChg chg="add mod">
            <ac:chgData name="Lauren Francis" userId="b7c8c318-11b6-44df-a20d-cbfd05c86935" providerId="ADAL" clId="{7DF8D789-081D-4C54-A01C-20FBD4C1C0B0}" dt="2026-07-03T08:05:55.241" v="733" actId="1036"/>
            <ac:picMkLst>
              <pc:docMk/>
              <pc:sldMasterMk cId="783407565" sldId="2147483648"/>
              <pc:sldLayoutMk cId="3920694061" sldId="2147483677"/>
              <ac:picMk id="2" creationId="{42001794-5376-6A68-5189-37D6903EA3EE}"/>
            </ac:picMkLst>
          </pc:picChg>
          <pc:picChg chg="add mod">
            <ac:chgData name="Lauren Francis" userId="b7c8c318-11b6-44df-a20d-cbfd05c86935" providerId="ADAL" clId="{7DF8D789-081D-4C54-A01C-20FBD4C1C0B0}" dt="2026-07-04T13:38:20.015" v="741" actId="1076"/>
            <ac:picMkLst>
              <pc:docMk/>
              <pc:sldMasterMk cId="783407565" sldId="2147483648"/>
              <pc:sldLayoutMk cId="3920694061" sldId="2147483677"/>
              <ac:picMk id="4" creationId="{13200F9B-4429-F853-F3A3-9629DF52257B}"/>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8" creationId="{70EA4AEB-A8BB-B041-54BB-C2110DE2920D}"/>
            </ac:picMkLst>
          </pc:picChg>
          <pc:picChg chg="mod">
            <ac:chgData name="Lauren Francis" userId="b7c8c318-11b6-44df-a20d-cbfd05c86935" providerId="ADAL" clId="{7DF8D789-081D-4C54-A01C-20FBD4C1C0B0}" dt="2026-07-03T08:03:47.375" v="702" actId="1037"/>
            <ac:picMkLst>
              <pc:docMk/>
              <pc:sldMasterMk cId="783407565" sldId="2147483648"/>
              <pc:sldLayoutMk cId="3920694061" sldId="2147483677"/>
              <ac:picMk id="10" creationId="{B5274F7D-158D-D60C-CE21-864F2CF3E0B0}"/>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12" creationId="{CE0ECAEB-CA24-F0AF-2394-67C202ADD95F}"/>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4" creationId="{5665A802-3332-67FC-4C3E-A5CA084C4D3A}"/>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5" creationId="{92A76B72-72E3-C860-0504-FFDAA73F9283}"/>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21" creationId="{4D4BA178-8B39-1F68-48E3-98D375358A7A}"/>
            </ac:picMkLst>
          </pc:picChg>
        </pc:sldLayoutChg>
        <pc:sldLayoutChg chg="addSp delSp modSp mod">
          <pc:chgData name="Lauren Francis" userId="b7c8c318-11b6-44df-a20d-cbfd05c86935" providerId="ADAL" clId="{7DF8D789-081D-4C54-A01C-20FBD4C1C0B0}" dt="2026-07-02T13:57:26.993" v="131" actId="478"/>
          <pc:sldLayoutMkLst>
            <pc:docMk/>
            <pc:sldMasterMk cId="783407565" sldId="2147483648"/>
            <pc:sldLayoutMk cId="1844703661" sldId="2147483682"/>
          </pc:sldLayoutMkLst>
        </pc:sldLayoutChg>
      </pc:sldMasterChg>
    </pc:docChg>
  </pc:docChgLst>
</pc:chgInfo>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 Id="rId6" Type="http://schemas.openxmlformats.org/officeDocument/2006/relationships/image" Target="../media/image26.png"/><Relationship Id="rId5" Type="http://schemas.openxmlformats.org/officeDocument/2006/relationships/image" Target="../media/image25.jpeg"/><Relationship Id="rId4" Type="http://schemas.openxmlformats.org/officeDocument/2006/relationships/image" Target="../media/image24.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emf"/><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12" Type="http://schemas.openxmlformats.org/officeDocument/2006/relationships/image" Target="../media/image2.emf"/><Relationship Id="rId2" Type="http://schemas.openxmlformats.org/officeDocument/2006/relationships/image" Target="../media/image7.jpeg"/><Relationship Id="rId1" Type="http://schemas.openxmlformats.org/officeDocument/2006/relationships/slideMaster" Target="../slideMasters/slideMaster1.xml"/><Relationship Id="rId6" Type="http://schemas.openxmlformats.org/officeDocument/2006/relationships/image" Target="../media/image11.png"/><Relationship Id="rId11" Type="http://schemas.openxmlformats.org/officeDocument/2006/relationships/image" Target="../media/image1.emf"/><Relationship Id="rId5" Type="http://schemas.openxmlformats.org/officeDocument/2006/relationships/image" Target="../media/image10.pn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png"/></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emf"/><Relationship Id="rId7" Type="http://schemas.openxmlformats.org/officeDocument/2006/relationships/image" Target="../media/image19.png"/><Relationship Id="rId2" Type="http://schemas.openxmlformats.org/officeDocument/2006/relationships/image" Target="../media/image16.png"/><Relationship Id="rId1" Type="http://schemas.openxmlformats.org/officeDocument/2006/relationships/slideMaster" Target="../slideMasters/slideMaster1.xml"/><Relationship Id="rId6" Type="http://schemas.openxmlformats.org/officeDocument/2006/relationships/image" Target="../media/image18.png"/><Relationship Id="rId11" Type="http://schemas.openxmlformats.org/officeDocument/2006/relationships/image" Target="../media/image23.png"/><Relationship Id="rId5" Type="http://schemas.openxmlformats.org/officeDocument/2006/relationships/image" Target="../media/image17.png"/><Relationship Id="rId10" Type="http://schemas.openxmlformats.org/officeDocument/2006/relationships/image" Target="../media/image22.png"/><Relationship Id="rId4" Type="http://schemas.openxmlformats.org/officeDocument/2006/relationships/image" Target="../media/image2.emf"/><Relationship Id="rId9" Type="http://schemas.openxmlformats.org/officeDocument/2006/relationships/image" Target="../media/image21.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ata_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8" name="Picture 7">
            <a:extLst>
              <a:ext uri="{FF2B5EF4-FFF2-40B4-BE49-F238E27FC236}">
                <a16:creationId xmlns:a16="http://schemas.microsoft.com/office/drawing/2014/main" id="{8412F8FB-319A-506A-9307-6134A89FF9BD}"/>
              </a:ext>
            </a:extLst>
          </p:cNvPr>
          <p:cNvPicPr>
            <a:picLocks noChangeAspect="1"/>
          </p:cNvPicPr>
          <p:nvPr userDrawn="1"/>
        </p:nvPicPr>
        <p:blipFill>
          <a:blip r:embed="rId2"/>
          <a:stretch>
            <a:fillRect/>
          </a:stretch>
        </p:blipFill>
        <p:spPr>
          <a:xfrm>
            <a:off x="9431605" y="5979094"/>
            <a:ext cx="1214956" cy="292396"/>
          </a:xfrm>
          <a:prstGeom prst="rect">
            <a:avLst/>
          </a:prstGeom>
        </p:spPr>
      </p:pic>
      <p:pic>
        <p:nvPicPr>
          <p:cNvPr id="9" name="Picture 8">
            <a:extLst>
              <a:ext uri="{FF2B5EF4-FFF2-40B4-BE49-F238E27FC236}">
                <a16:creationId xmlns:a16="http://schemas.microsoft.com/office/drawing/2014/main" id="{A59FB520-FC60-F42A-38AA-0134E49DA426}"/>
              </a:ext>
            </a:extLst>
          </p:cNvPr>
          <p:cNvPicPr>
            <a:picLocks noChangeAspect="1"/>
          </p:cNvPicPr>
          <p:nvPr userDrawn="1"/>
        </p:nvPicPr>
        <p:blipFill>
          <a:blip r:embed="rId3"/>
          <a:stretch>
            <a:fillRect/>
          </a:stretch>
        </p:blipFill>
        <p:spPr>
          <a:xfrm>
            <a:off x="10808547" y="5948270"/>
            <a:ext cx="1137658" cy="354043"/>
          </a:xfrm>
          <a:prstGeom prst="rect">
            <a:avLst/>
          </a:prstGeom>
        </p:spPr>
      </p:pic>
      <p:cxnSp>
        <p:nvCxnSpPr>
          <p:cNvPr id="10" name="Straight Connector 9">
            <a:extLst>
              <a:ext uri="{FF2B5EF4-FFF2-40B4-BE49-F238E27FC236}">
                <a16:creationId xmlns:a16="http://schemas.microsoft.com/office/drawing/2014/main" id="{FBA22388-34CD-7440-9F59-61D346F7B5AB}"/>
              </a:ext>
            </a:extLst>
          </p:cNvPr>
          <p:cNvCxnSpPr/>
          <p:nvPr userDrawn="1"/>
        </p:nvCxnSpPr>
        <p:spPr>
          <a:xfrm>
            <a:off x="9431605" y="5816966"/>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9EB5AE9F-4287-A334-4516-24BC8782E828}"/>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14622317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urvey_slid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18E8DB6-3CA7-1F05-B33F-1964EA526C80}"/>
              </a:ext>
            </a:extLst>
          </p:cNvPr>
          <p:cNvSpPr/>
          <p:nvPr userDrawn="1"/>
        </p:nvSpPr>
        <p:spPr>
          <a:xfrm>
            <a:off x="0" y="0"/>
            <a:ext cx="816142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4" name="Picture 3">
            <a:extLst>
              <a:ext uri="{FF2B5EF4-FFF2-40B4-BE49-F238E27FC236}">
                <a16:creationId xmlns:a16="http://schemas.microsoft.com/office/drawing/2014/main" id="{0ECFDE73-E990-C301-C35B-65B947B12DEA}"/>
              </a:ext>
            </a:extLst>
          </p:cNvPr>
          <p:cNvPicPr>
            <a:picLocks noChangeAspect="1"/>
          </p:cNvPicPr>
          <p:nvPr userDrawn="1"/>
        </p:nvPicPr>
        <p:blipFill>
          <a:blip r:embed="rId2"/>
          <a:stretch>
            <a:fillRect/>
          </a:stretch>
        </p:blipFill>
        <p:spPr>
          <a:xfrm>
            <a:off x="8359025" y="6227162"/>
            <a:ext cx="1793479" cy="431626"/>
          </a:xfrm>
          <a:prstGeom prst="rect">
            <a:avLst/>
          </a:prstGeom>
        </p:spPr>
      </p:pic>
      <p:pic>
        <p:nvPicPr>
          <p:cNvPr id="5" name="Picture 4">
            <a:extLst>
              <a:ext uri="{FF2B5EF4-FFF2-40B4-BE49-F238E27FC236}">
                <a16:creationId xmlns:a16="http://schemas.microsoft.com/office/drawing/2014/main" id="{CF77AA7D-F038-DAD8-3CBF-A0816EFE0665}"/>
              </a:ext>
            </a:extLst>
          </p:cNvPr>
          <p:cNvPicPr>
            <a:picLocks noChangeAspect="1"/>
          </p:cNvPicPr>
          <p:nvPr userDrawn="1"/>
        </p:nvPicPr>
        <p:blipFill>
          <a:blip r:embed="rId3"/>
          <a:stretch>
            <a:fillRect/>
          </a:stretch>
        </p:blipFill>
        <p:spPr>
          <a:xfrm>
            <a:off x="10417721" y="6225649"/>
            <a:ext cx="1470388" cy="457589"/>
          </a:xfrm>
          <a:prstGeom prst="rect">
            <a:avLst/>
          </a:prstGeom>
        </p:spPr>
      </p:pic>
      <p:pic>
        <p:nvPicPr>
          <p:cNvPr id="6" name="Picture 5">
            <a:extLst>
              <a:ext uri="{FF2B5EF4-FFF2-40B4-BE49-F238E27FC236}">
                <a16:creationId xmlns:a16="http://schemas.microsoft.com/office/drawing/2014/main" id="{C3C2B28E-3ADD-ADDE-6E6A-3B3D2130AAB1}"/>
              </a:ext>
            </a:extLst>
          </p:cNvPr>
          <p:cNvPicPr>
            <a:picLocks noChangeAspect="1"/>
          </p:cNvPicPr>
          <p:nvPr userDrawn="1"/>
        </p:nvPicPr>
        <p:blipFill>
          <a:blip r:embed="rId4"/>
          <a:stretch>
            <a:fillRect/>
          </a:stretch>
        </p:blipFill>
        <p:spPr>
          <a:xfrm>
            <a:off x="8161420" y="12032"/>
            <a:ext cx="4030580" cy="2687053"/>
          </a:xfrm>
          <a:prstGeom prst="rect">
            <a:avLst/>
          </a:prstGeom>
          <a:ln>
            <a:solidFill>
              <a:schemeClr val="tx1"/>
            </a:solidFill>
          </a:ln>
        </p:spPr>
      </p:pic>
      <p:pic>
        <p:nvPicPr>
          <p:cNvPr id="1028" name="Picture 4" descr="Vaccination Hero On The Front Lines In Sudan">
            <a:extLst>
              <a:ext uri="{FF2B5EF4-FFF2-40B4-BE49-F238E27FC236}">
                <a16:creationId xmlns:a16="http://schemas.microsoft.com/office/drawing/2014/main" id="{61C620AE-04BC-9658-5D39-B68085046DBA}"/>
              </a:ext>
            </a:extLst>
          </p:cNvPr>
          <p:cNvPicPr>
            <a:picLocks noChangeAspect="1" noChangeArrowheads="1"/>
          </p:cNvPicPr>
          <p:nvPr userDrawn="1"/>
        </p:nvPicPr>
        <p:blipFill rotWithShape="1">
          <a:blip r:embed="rId5">
            <a:extLst>
              <a:ext uri="{28A0092B-C50C-407E-A947-70E740481C1C}">
                <a14:useLocalDpi xmlns:a14="http://schemas.microsoft.com/office/drawing/2010/main" val="0"/>
              </a:ext>
            </a:extLst>
          </a:blip>
          <a:srcRect t="10567"/>
          <a:stretch/>
        </p:blipFill>
        <p:spPr bwMode="auto">
          <a:xfrm>
            <a:off x="8161420" y="2446405"/>
            <a:ext cx="4030580" cy="2446029"/>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1030" name="Picture 6" descr="In Focus: Strikes on Gaza polio vaccine campaign and UNICEF staff member">
            <a:extLst>
              <a:ext uri="{FF2B5EF4-FFF2-40B4-BE49-F238E27FC236}">
                <a16:creationId xmlns:a16="http://schemas.microsoft.com/office/drawing/2014/main" id="{090915AE-5D12-2EE6-6A20-6EF6BEF50E56}"/>
              </a:ext>
            </a:extLst>
          </p:cNvPr>
          <p:cNvPicPr>
            <a:picLocks noChangeAspect="1" noChangeArrowheads="1"/>
          </p:cNvPicPr>
          <p:nvPr userDrawn="1"/>
        </p:nvPicPr>
        <p:blipFill rotWithShape="1">
          <a:blip r:embed="rId6">
            <a:extLst>
              <a:ext uri="{28A0092B-C50C-407E-A947-70E740481C1C}">
                <a14:useLocalDpi xmlns:a14="http://schemas.microsoft.com/office/drawing/2010/main" val="0"/>
              </a:ext>
            </a:extLst>
          </a:blip>
          <a:srcRect b="17843"/>
          <a:stretch/>
        </p:blipFill>
        <p:spPr bwMode="auto">
          <a:xfrm>
            <a:off x="8161420" y="4639754"/>
            <a:ext cx="4030580" cy="220621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8" name="Picture 7">
            <a:extLst>
              <a:ext uri="{FF2B5EF4-FFF2-40B4-BE49-F238E27FC236}">
                <a16:creationId xmlns:a16="http://schemas.microsoft.com/office/drawing/2014/main" id="{4E7285D8-4656-B5FD-BA49-C8EE120487E3}"/>
              </a:ext>
            </a:extLst>
          </p:cNvPr>
          <p:cNvPicPr>
            <a:picLocks noChangeAspect="1"/>
          </p:cNvPicPr>
          <p:nvPr userDrawn="1"/>
        </p:nvPicPr>
        <p:blipFill>
          <a:blip r:embed="rId2"/>
          <a:stretch>
            <a:fillRect/>
          </a:stretch>
        </p:blipFill>
        <p:spPr>
          <a:xfrm>
            <a:off x="4371988" y="6251612"/>
            <a:ext cx="1793479" cy="431626"/>
          </a:xfrm>
          <a:prstGeom prst="rect">
            <a:avLst/>
          </a:prstGeom>
        </p:spPr>
      </p:pic>
      <p:pic>
        <p:nvPicPr>
          <p:cNvPr id="9" name="Picture 8">
            <a:extLst>
              <a:ext uri="{FF2B5EF4-FFF2-40B4-BE49-F238E27FC236}">
                <a16:creationId xmlns:a16="http://schemas.microsoft.com/office/drawing/2014/main" id="{26C370D9-DB03-8848-DC82-60B9704C350A}"/>
              </a:ext>
            </a:extLst>
          </p:cNvPr>
          <p:cNvPicPr>
            <a:picLocks noChangeAspect="1"/>
          </p:cNvPicPr>
          <p:nvPr userDrawn="1"/>
        </p:nvPicPr>
        <p:blipFill>
          <a:blip r:embed="rId3"/>
          <a:stretch>
            <a:fillRect/>
          </a:stretch>
        </p:blipFill>
        <p:spPr>
          <a:xfrm>
            <a:off x="6430684" y="6250099"/>
            <a:ext cx="1470388" cy="457589"/>
          </a:xfrm>
          <a:prstGeom prst="rect">
            <a:avLst/>
          </a:prstGeom>
        </p:spPr>
      </p:pic>
    </p:spTree>
    <p:extLst>
      <p:ext uri="{BB962C8B-B14F-4D97-AF65-F5344CB8AC3E}">
        <p14:creationId xmlns:p14="http://schemas.microsoft.com/office/powerpoint/2010/main" val="1844703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ata_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CAC93C0-C36A-F527-BF02-80463FF3DFBE}"/>
              </a:ext>
            </a:extLst>
          </p:cNvPr>
          <p:cNvSpPr/>
          <p:nvPr userDrawn="1"/>
        </p:nvSpPr>
        <p:spPr>
          <a:xfrm rot="16200000">
            <a:off x="4983341" y="-353726"/>
            <a:ext cx="2282862" cy="11814692"/>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7">
            <a:extLst>
              <a:ext uri="{FF2B5EF4-FFF2-40B4-BE49-F238E27FC236}">
                <a16:creationId xmlns:a16="http://schemas.microsoft.com/office/drawing/2014/main" id="{AE71DB27-CBB8-5EAD-1362-BFE690FEE0DF}"/>
              </a:ext>
            </a:extLst>
          </p:cNvPr>
          <p:cNvPicPr>
            <a:picLocks noChangeAspect="1"/>
          </p:cNvPicPr>
          <p:nvPr userDrawn="1"/>
        </p:nvPicPr>
        <p:blipFill>
          <a:blip r:embed="rId2"/>
          <a:stretch>
            <a:fillRect/>
          </a:stretch>
        </p:blipFill>
        <p:spPr>
          <a:xfrm>
            <a:off x="10657622" y="4943483"/>
            <a:ext cx="1214956" cy="292396"/>
          </a:xfrm>
          <a:prstGeom prst="rect">
            <a:avLst/>
          </a:prstGeom>
        </p:spPr>
      </p:pic>
      <p:pic>
        <p:nvPicPr>
          <p:cNvPr id="8" name="Picture 8">
            <a:extLst>
              <a:ext uri="{FF2B5EF4-FFF2-40B4-BE49-F238E27FC236}">
                <a16:creationId xmlns:a16="http://schemas.microsoft.com/office/drawing/2014/main" id="{04108FC0-1F9C-D22A-D5D7-002CD8E62B20}"/>
              </a:ext>
            </a:extLst>
          </p:cNvPr>
          <p:cNvPicPr>
            <a:picLocks noChangeAspect="1"/>
          </p:cNvPicPr>
          <p:nvPr userDrawn="1"/>
        </p:nvPicPr>
        <p:blipFill>
          <a:blip r:embed="rId3"/>
          <a:stretch>
            <a:fillRect/>
          </a:stretch>
        </p:blipFill>
        <p:spPr>
          <a:xfrm>
            <a:off x="10656127" y="5477138"/>
            <a:ext cx="1137658" cy="354043"/>
          </a:xfrm>
          <a:prstGeom prst="rect">
            <a:avLst/>
          </a:prstGeom>
        </p:spPr>
      </p:pic>
      <p:cxnSp>
        <p:nvCxnSpPr>
          <p:cNvPr id="9" name="Straight Connector 9">
            <a:extLst>
              <a:ext uri="{FF2B5EF4-FFF2-40B4-BE49-F238E27FC236}">
                <a16:creationId xmlns:a16="http://schemas.microsoft.com/office/drawing/2014/main" id="{BF0F5693-8CE4-C926-A8D8-95579B3EFED2}"/>
              </a:ext>
            </a:extLst>
          </p:cNvPr>
          <p:cNvCxnSpPr>
            <a:cxnSpLocks/>
          </p:cNvCxnSpPr>
          <p:nvPr userDrawn="1"/>
        </p:nvCxnSpPr>
        <p:spPr>
          <a:xfrm>
            <a:off x="10428325" y="4595606"/>
            <a:ext cx="0" cy="195930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6">
            <a:extLst>
              <a:ext uri="{FF2B5EF4-FFF2-40B4-BE49-F238E27FC236}">
                <a16:creationId xmlns:a16="http://schemas.microsoft.com/office/drawing/2014/main" id="{778DF02C-1EBA-1328-DD96-1CAA7B82F88C}"/>
              </a:ext>
            </a:extLst>
          </p:cNvPr>
          <p:cNvSpPr txBox="1"/>
          <p:nvPr userDrawn="1"/>
        </p:nvSpPr>
        <p:spPr>
          <a:xfrm>
            <a:off x="10656127" y="6047672"/>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3477351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ta_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C3A3DCC-B4A1-1548-61FE-0D38A75AF36C}"/>
              </a:ext>
            </a:extLst>
          </p:cNvPr>
          <p:cNvSpPr/>
          <p:nvPr userDrawn="1"/>
        </p:nvSpPr>
        <p:spPr>
          <a:xfrm>
            <a:off x="10237694" y="144049"/>
            <a:ext cx="1794425"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5A5E189D-701E-E09A-B402-2C20B031FCCC}"/>
              </a:ext>
            </a:extLst>
          </p:cNvPr>
          <p:cNvPicPr>
            <a:picLocks noChangeAspect="1"/>
          </p:cNvPicPr>
          <p:nvPr userDrawn="1"/>
        </p:nvPicPr>
        <p:blipFill>
          <a:blip r:embed="rId2"/>
          <a:stretch>
            <a:fillRect/>
          </a:stretch>
        </p:blipFill>
        <p:spPr>
          <a:xfrm>
            <a:off x="10558736" y="5868637"/>
            <a:ext cx="1214956" cy="292396"/>
          </a:xfrm>
          <a:prstGeom prst="rect">
            <a:avLst/>
          </a:prstGeom>
        </p:spPr>
      </p:pic>
      <p:pic>
        <p:nvPicPr>
          <p:cNvPr id="8" name="Picture 7">
            <a:extLst>
              <a:ext uri="{FF2B5EF4-FFF2-40B4-BE49-F238E27FC236}">
                <a16:creationId xmlns:a16="http://schemas.microsoft.com/office/drawing/2014/main" id="{6825B84C-B955-8FF6-387A-FA6210477779}"/>
              </a:ext>
            </a:extLst>
          </p:cNvPr>
          <p:cNvPicPr>
            <a:picLocks noChangeAspect="1"/>
          </p:cNvPicPr>
          <p:nvPr userDrawn="1"/>
        </p:nvPicPr>
        <p:blipFill>
          <a:blip r:embed="rId3"/>
          <a:stretch>
            <a:fillRect/>
          </a:stretch>
        </p:blipFill>
        <p:spPr>
          <a:xfrm>
            <a:off x="10601866" y="6227022"/>
            <a:ext cx="1137658" cy="354043"/>
          </a:xfrm>
          <a:prstGeom prst="rect">
            <a:avLst/>
          </a:prstGeom>
        </p:spPr>
      </p:pic>
      <p:cxnSp>
        <p:nvCxnSpPr>
          <p:cNvPr id="9" name="Straight Connector 8">
            <a:extLst>
              <a:ext uri="{FF2B5EF4-FFF2-40B4-BE49-F238E27FC236}">
                <a16:creationId xmlns:a16="http://schemas.microsoft.com/office/drawing/2014/main" id="{6434DA2D-3C3E-913B-FF11-5B782E92E1CE}"/>
              </a:ext>
            </a:extLst>
          </p:cNvPr>
          <p:cNvCxnSpPr>
            <a:cxnSpLocks/>
          </p:cNvCxnSpPr>
          <p:nvPr userDrawn="1"/>
        </p:nvCxnSpPr>
        <p:spPr>
          <a:xfrm>
            <a:off x="10352797" y="5740819"/>
            <a:ext cx="155448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2020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ata_no_logo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5974732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_slide_blu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76FBD5-6F47-8B1A-8F86-CAA5E4BF611D}"/>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905408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lank_slide_whit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27624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ver_Global">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27019E4B-3DD0-E31E-14E0-ED9CD951B91E}"/>
              </a:ext>
            </a:extLst>
          </p:cNvPr>
          <p:cNvPicPr>
            <a:picLocks noChangeAspect="1"/>
          </p:cNvPicPr>
          <p:nvPr userDrawn="1"/>
        </p:nvPicPr>
        <p:blipFill>
          <a:blip r:embed="rId2"/>
          <a:stretch>
            <a:fillRect/>
          </a:stretch>
        </p:blipFill>
        <p:spPr>
          <a:xfrm>
            <a:off x="3215721" y="73473"/>
            <a:ext cx="4876800" cy="3257550"/>
          </a:xfrm>
          <a:prstGeom prst="rect">
            <a:avLst/>
          </a:prstGeom>
          <a:ln w="76200">
            <a:solidFill>
              <a:srgbClr val="203864"/>
            </a:solidFill>
          </a:ln>
        </p:spPr>
      </p:pic>
      <p:pic>
        <p:nvPicPr>
          <p:cNvPr id="25" name="Picture 24">
            <a:extLst>
              <a:ext uri="{FF2B5EF4-FFF2-40B4-BE49-F238E27FC236}">
                <a16:creationId xmlns:a16="http://schemas.microsoft.com/office/drawing/2014/main" id="{198202EA-B11D-1409-A67B-9F38155330B1}"/>
              </a:ext>
            </a:extLst>
          </p:cNvPr>
          <p:cNvPicPr>
            <a:picLocks noChangeAspect="1"/>
          </p:cNvPicPr>
          <p:nvPr userDrawn="1"/>
        </p:nvPicPr>
        <p:blipFill>
          <a:blip r:embed="rId3"/>
          <a:stretch>
            <a:fillRect/>
          </a:stretch>
        </p:blipFill>
        <p:spPr>
          <a:xfrm>
            <a:off x="7612074" y="6139237"/>
            <a:ext cx="1838399" cy="442436"/>
          </a:xfrm>
          <a:prstGeom prst="rect">
            <a:avLst/>
          </a:prstGeom>
        </p:spPr>
      </p:pic>
      <p:pic>
        <p:nvPicPr>
          <p:cNvPr id="26" name="Picture 25">
            <a:extLst>
              <a:ext uri="{FF2B5EF4-FFF2-40B4-BE49-F238E27FC236}">
                <a16:creationId xmlns:a16="http://schemas.microsoft.com/office/drawing/2014/main" id="{239F1BDD-59E7-4823-3C0A-F746EFBC95DC}"/>
              </a:ext>
            </a:extLst>
          </p:cNvPr>
          <p:cNvPicPr>
            <a:picLocks noChangeAspect="1"/>
          </p:cNvPicPr>
          <p:nvPr userDrawn="1"/>
        </p:nvPicPr>
        <p:blipFill>
          <a:blip r:embed="rId4"/>
          <a:stretch>
            <a:fillRect/>
          </a:stretch>
        </p:blipFill>
        <p:spPr>
          <a:xfrm>
            <a:off x="9783477" y="6061100"/>
            <a:ext cx="1757790" cy="547030"/>
          </a:xfrm>
          <a:prstGeom prst="rect">
            <a:avLst/>
          </a:prstGeom>
        </p:spPr>
      </p:pic>
      <p:pic>
        <p:nvPicPr>
          <p:cNvPr id="27" name="Picture 26">
            <a:extLst>
              <a:ext uri="{FF2B5EF4-FFF2-40B4-BE49-F238E27FC236}">
                <a16:creationId xmlns:a16="http://schemas.microsoft.com/office/drawing/2014/main" id="{C49AA4E1-E6B6-8886-3145-904599AF4BD7}"/>
              </a:ext>
            </a:extLst>
          </p:cNvPr>
          <p:cNvPicPr>
            <a:picLocks noChangeAspect="1"/>
          </p:cNvPicPr>
          <p:nvPr userDrawn="1"/>
        </p:nvPicPr>
        <p:blipFill>
          <a:blip r:embed="rId5"/>
          <a:stretch>
            <a:fillRect/>
          </a:stretch>
        </p:blipFill>
        <p:spPr>
          <a:xfrm>
            <a:off x="70915" y="73472"/>
            <a:ext cx="4235116" cy="2828925"/>
          </a:xfrm>
          <a:prstGeom prst="rect">
            <a:avLst/>
          </a:prstGeom>
          <a:ln w="76200">
            <a:solidFill>
              <a:srgbClr val="203864"/>
            </a:solidFill>
          </a:ln>
        </p:spPr>
      </p:pic>
      <p:pic>
        <p:nvPicPr>
          <p:cNvPr id="28" name="Picture 27">
            <a:extLst>
              <a:ext uri="{FF2B5EF4-FFF2-40B4-BE49-F238E27FC236}">
                <a16:creationId xmlns:a16="http://schemas.microsoft.com/office/drawing/2014/main" id="{04064FFB-A3CD-EA15-7BE7-510AA83E5DED}"/>
              </a:ext>
            </a:extLst>
          </p:cNvPr>
          <p:cNvPicPr>
            <a:picLocks noChangeAspect="1"/>
          </p:cNvPicPr>
          <p:nvPr userDrawn="1"/>
        </p:nvPicPr>
        <p:blipFill>
          <a:blip r:embed="rId6"/>
          <a:srcRect l="4131" t="4790"/>
          <a:stretch>
            <a:fillRect/>
          </a:stretch>
        </p:blipFill>
        <p:spPr>
          <a:xfrm>
            <a:off x="70915" y="2740065"/>
            <a:ext cx="2712309" cy="4044465"/>
          </a:xfrm>
          <a:prstGeom prst="rect">
            <a:avLst/>
          </a:prstGeom>
          <a:ln w="76200">
            <a:solidFill>
              <a:srgbClr val="203864"/>
            </a:solidFill>
          </a:ln>
        </p:spPr>
      </p:pic>
      <p:pic>
        <p:nvPicPr>
          <p:cNvPr id="29" name="Picture 28">
            <a:extLst>
              <a:ext uri="{FF2B5EF4-FFF2-40B4-BE49-F238E27FC236}">
                <a16:creationId xmlns:a16="http://schemas.microsoft.com/office/drawing/2014/main" id="{C480261D-A869-3DF0-FDB3-AAB0B6F1E8E7}"/>
              </a:ext>
            </a:extLst>
          </p:cNvPr>
          <p:cNvPicPr>
            <a:picLocks noChangeAspect="1"/>
          </p:cNvPicPr>
          <p:nvPr userDrawn="1"/>
        </p:nvPicPr>
        <p:blipFill>
          <a:blip r:embed="rId7"/>
          <a:srcRect l="810" r="1"/>
          <a:stretch>
            <a:fillRect/>
          </a:stretch>
        </p:blipFill>
        <p:spPr>
          <a:xfrm>
            <a:off x="2783223" y="2740065"/>
            <a:ext cx="6005867" cy="4044464"/>
          </a:xfrm>
          <a:prstGeom prst="rect">
            <a:avLst/>
          </a:prstGeom>
          <a:ln w="76200">
            <a:solidFill>
              <a:srgbClr val="203864"/>
            </a:solidFill>
          </a:ln>
        </p:spPr>
      </p:pic>
      <p:sp>
        <p:nvSpPr>
          <p:cNvPr id="30" name="Rectangle 29">
            <a:extLst>
              <a:ext uri="{FF2B5EF4-FFF2-40B4-BE49-F238E27FC236}">
                <a16:creationId xmlns:a16="http://schemas.microsoft.com/office/drawing/2014/main" id="{71A77201-436D-C177-CA64-5DF996215857}"/>
              </a:ext>
            </a:extLst>
          </p:cNvPr>
          <p:cNvSpPr/>
          <p:nvPr userDrawn="1"/>
        </p:nvSpPr>
        <p:spPr>
          <a:xfrm>
            <a:off x="6800869" y="0"/>
            <a:ext cx="5430038" cy="6858000"/>
          </a:xfrm>
          <a:prstGeom prst="rect">
            <a:avLst/>
          </a:prstGeom>
          <a:solidFill>
            <a:srgbClr val="203864"/>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TextBox 18">
            <a:extLst>
              <a:ext uri="{FF2B5EF4-FFF2-40B4-BE49-F238E27FC236}">
                <a16:creationId xmlns:a16="http://schemas.microsoft.com/office/drawing/2014/main" id="{868EC3FB-20E3-22F4-1B3F-1F85E4514BFF}"/>
              </a:ext>
            </a:extLst>
          </p:cNvPr>
          <p:cNvSpPr txBox="1"/>
          <p:nvPr userDrawn="1"/>
        </p:nvSpPr>
        <p:spPr>
          <a:xfrm>
            <a:off x="4333875" y="2466537"/>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0" name="TextBox 19">
            <a:extLst>
              <a:ext uri="{FF2B5EF4-FFF2-40B4-BE49-F238E27FC236}">
                <a16:creationId xmlns:a16="http://schemas.microsoft.com/office/drawing/2014/main" id="{C1717693-8493-CD4C-BDF9-898285D6BCD9}"/>
              </a:ext>
            </a:extLst>
          </p:cNvPr>
          <p:cNvSpPr txBox="1"/>
          <p:nvPr userDrawn="1"/>
        </p:nvSpPr>
        <p:spPr>
          <a:xfrm>
            <a:off x="2747401" y="65844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1" name="TextBox 20">
            <a:extLst>
              <a:ext uri="{FF2B5EF4-FFF2-40B4-BE49-F238E27FC236}">
                <a16:creationId xmlns:a16="http://schemas.microsoft.com/office/drawing/2014/main" id="{0973CFC1-B21A-E48F-5E33-50F92C7A9EE4}"/>
              </a:ext>
            </a:extLst>
          </p:cNvPr>
          <p:cNvSpPr txBox="1"/>
          <p:nvPr userDrawn="1"/>
        </p:nvSpPr>
        <p:spPr>
          <a:xfrm>
            <a:off x="70915" y="2438582"/>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©UNICEF/UNI536036/Boman</a:t>
            </a:r>
            <a:endParaRPr lang="en-GB" sz="700" dirty="0">
              <a:solidFill>
                <a:schemeClr val="bg1"/>
              </a:solidFill>
            </a:endParaRPr>
          </a:p>
        </p:txBody>
      </p:sp>
      <p:sp>
        <p:nvSpPr>
          <p:cNvPr id="22" name="TextBox 21">
            <a:extLst>
              <a:ext uri="{FF2B5EF4-FFF2-40B4-BE49-F238E27FC236}">
                <a16:creationId xmlns:a16="http://schemas.microsoft.com/office/drawing/2014/main" id="{DA5B385D-40CE-4615-E14D-70F1AB5195C4}"/>
              </a:ext>
            </a:extLst>
          </p:cNvPr>
          <p:cNvSpPr txBox="1"/>
          <p:nvPr userDrawn="1"/>
        </p:nvSpPr>
        <p:spPr>
          <a:xfrm>
            <a:off x="37882" y="65816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©UNICEF/UNI688973/Córdob</a:t>
            </a:r>
            <a:endParaRPr lang="en-GB" sz="700" dirty="0">
              <a:solidFill>
                <a:schemeClr val="bg1"/>
              </a:solidFill>
            </a:endParaRPr>
          </a:p>
        </p:txBody>
      </p:sp>
      <p:pic>
        <p:nvPicPr>
          <p:cNvPr id="33" name="Picture 32">
            <a:extLst>
              <a:ext uri="{FF2B5EF4-FFF2-40B4-BE49-F238E27FC236}">
                <a16:creationId xmlns:a16="http://schemas.microsoft.com/office/drawing/2014/main" id="{7AEE64A6-67D8-5732-C998-B580E3094D94}"/>
              </a:ext>
            </a:extLst>
          </p:cNvPr>
          <p:cNvPicPr>
            <a:picLocks noChangeAspect="1"/>
          </p:cNvPicPr>
          <p:nvPr userDrawn="1"/>
        </p:nvPicPr>
        <p:blipFill>
          <a:blip r:embed="rId3"/>
          <a:stretch>
            <a:fillRect/>
          </a:stretch>
        </p:blipFill>
        <p:spPr>
          <a:xfrm>
            <a:off x="7773504" y="6196747"/>
            <a:ext cx="1838399" cy="442436"/>
          </a:xfrm>
          <a:prstGeom prst="rect">
            <a:avLst/>
          </a:prstGeom>
        </p:spPr>
      </p:pic>
      <p:pic>
        <p:nvPicPr>
          <p:cNvPr id="34" name="Picture 33">
            <a:extLst>
              <a:ext uri="{FF2B5EF4-FFF2-40B4-BE49-F238E27FC236}">
                <a16:creationId xmlns:a16="http://schemas.microsoft.com/office/drawing/2014/main" id="{DB089436-DD47-EF78-7D56-AC5A64B40781}"/>
              </a:ext>
            </a:extLst>
          </p:cNvPr>
          <p:cNvPicPr>
            <a:picLocks noChangeAspect="1"/>
          </p:cNvPicPr>
          <p:nvPr userDrawn="1"/>
        </p:nvPicPr>
        <p:blipFill>
          <a:blip r:embed="rId4"/>
          <a:stretch>
            <a:fillRect/>
          </a:stretch>
        </p:blipFill>
        <p:spPr>
          <a:xfrm>
            <a:off x="9944907" y="6118610"/>
            <a:ext cx="1757790" cy="547030"/>
          </a:xfrm>
          <a:prstGeom prst="rect">
            <a:avLst/>
          </a:prstGeom>
        </p:spPr>
      </p:pic>
    </p:spTree>
    <p:extLst>
      <p:ext uri="{BB962C8B-B14F-4D97-AF65-F5344CB8AC3E}">
        <p14:creationId xmlns:p14="http://schemas.microsoft.com/office/powerpoint/2010/main" val="30496262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ver_country">
    <p:spTree>
      <p:nvGrpSpPr>
        <p:cNvPr id="1" name=""/>
        <p:cNvGrpSpPr/>
        <p:nvPr/>
      </p:nvGrpSpPr>
      <p:grpSpPr>
        <a:xfrm>
          <a:off x="0" y="0"/>
          <a:ext cx="0" cy="0"/>
          <a:chOff x="0" y="0"/>
          <a:chExt cx="0" cy="0"/>
        </a:xfrm>
      </p:grpSpPr>
      <p:pic>
        <p:nvPicPr>
          <p:cNvPr id="45" name="Picture 2">
            <a:extLst>
              <a:ext uri="{FF2B5EF4-FFF2-40B4-BE49-F238E27FC236}">
                <a16:creationId xmlns:a16="http://schemas.microsoft.com/office/drawing/2014/main" id="{BD77C17B-F888-5219-9F5A-0E5059C3928C}"/>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t="5820"/>
          <a:stretch>
            <a:fillRect/>
          </a:stretch>
        </p:blipFill>
        <p:spPr bwMode="auto">
          <a:xfrm>
            <a:off x="54205" y="44167"/>
            <a:ext cx="4814783" cy="2505456"/>
          </a:xfrm>
          <a:prstGeom prst="rect">
            <a:avLst/>
          </a:prstGeom>
          <a:noFill/>
          <a:ln w="57150">
            <a:solidFill>
              <a:srgbClr val="203864"/>
            </a:solidFill>
          </a:ln>
          <a:extLst>
            <a:ext uri="{909E8E84-426E-40DD-AFC4-6F175D3DCCD1}">
              <a14:hiddenFill xmlns:a14="http://schemas.microsoft.com/office/drawing/2010/main">
                <a:solidFill>
                  <a:srgbClr val="FFFFFF"/>
                </a:solidFill>
              </a14:hiddenFill>
            </a:ext>
          </a:extLst>
        </p:spPr>
      </p:pic>
      <p:pic>
        <p:nvPicPr>
          <p:cNvPr id="46" name="Picture 45">
            <a:extLst>
              <a:ext uri="{FF2B5EF4-FFF2-40B4-BE49-F238E27FC236}">
                <a16:creationId xmlns:a16="http://schemas.microsoft.com/office/drawing/2014/main" id="{531BF749-F3BA-90FF-C5A7-DB39BE3E6F65}"/>
              </a:ext>
            </a:extLst>
          </p:cNvPr>
          <p:cNvPicPr>
            <a:picLocks noChangeAspect="1"/>
          </p:cNvPicPr>
          <p:nvPr userDrawn="1"/>
        </p:nvPicPr>
        <p:blipFill>
          <a:blip r:embed="rId3"/>
          <a:srcRect t="22914" r="15774"/>
          <a:stretch>
            <a:fillRect/>
          </a:stretch>
        </p:blipFill>
        <p:spPr>
          <a:xfrm>
            <a:off x="8026815" y="49805"/>
            <a:ext cx="4107541" cy="2503768"/>
          </a:xfrm>
          <a:prstGeom prst="rect">
            <a:avLst/>
          </a:prstGeom>
          <a:ln w="57150">
            <a:solidFill>
              <a:srgbClr val="203864"/>
            </a:solidFill>
          </a:ln>
        </p:spPr>
      </p:pic>
      <p:pic>
        <p:nvPicPr>
          <p:cNvPr id="47" name="Picture 46">
            <a:extLst>
              <a:ext uri="{FF2B5EF4-FFF2-40B4-BE49-F238E27FC236}">
                <a16:creationId xmlns:a16="http://schemas.microsoft.com/office/drawing/2014/main" id="{056008FA-1B27-2469-8D92-3CBB17F21845}"/>
              </a:ext>
            </a:extLst>
          </p:cNvPr>
          <p:cNvPicPr>
            <a:picLocks noChangeAspect="1"/>
          </p:cNvPicPr>
          <p:nvPr userDrawn="1"/>
        </p:nvPicPr>
        <p:blipFill>
          <a:blip r:embed="rId4"/>
          <a:stretch>
            <a:fillRect/>
          </a:stretch>
        </p:blipFill>
        <p:spPr>
          <a:xfrm>
            <a:off x="8919631" y="4766494"/>
            <a:ext cx="3217870" cy="2043730"/>
          </a:xfrm>
          <a:prstGeom prst="rect">
            <a:avLst/>
          </a:prstGeom>
          <a:ln w="57150">
            <a:solidFill>
              <a:srgbClr val="203864"/>
            </a:solidFill>
          </a:ln>
        </p:spPr>
      </p:pic>
      <p:pic>
        <p:nvPicPr>
          <p:cNvPr id="48" name="Picture 47">
            <a:extLst>
              <a:ext uri="{FF2B5EF4-FFF2-40B4-BE49-F238E27FC236}">
                <a16:creationId xmlns:a16="http://schemas.microsoft.com/office/drawing/2014/main" id="{FF2234DF-25DA-295E-B1E0-1E5ED56189BB}"/>
              </a:ext>
            </a:extLst>
          </p:cNvPr>
          <p:cNvPicPr>
            <a:picLocks noChangeAspect="1"/>
          </p:cNvPicPr>
          <p:nvPr userDrawn="1"/>
        </p:nvPicPr>
        <p:blipFill rotWithShape="1">
          <a:blip r:embed="rId5"/>
          <a:srcRect l="21333" r="20057"/>
          <a:stretch/>
        </p:blipFill>
        <p:spPr>
          <a:xfrm>
            <a:off x="9960166" y="2241090"/>
            <a:ext cx="2177279" cy="2478024"/>
          </a:xfrm>
          <a:prstGeom prst="rect">
            <a:avLst/>
          </a:prstGeom>
          <a:ln w="57150">
            <a:solidFill>
              <a:srgbClr val="203864"/>
            </a:solidFill>
          </a:ln>
        </p:spPr>
      </p:pic>
      <p:pic>
        <p:nvPicPr>
          <p:cNvPr id="49" name="Picture 48">
            <a:extLst>
              <a:ext uri="{FF2B5EF4-FFF2-40B4-BE49-F238E27FC236}">
                <a16:creationId xmlns:a16="http://schemas.microsoft.com/office/drawing/2014/main" id="{77A1A80E-875C-8F20-417A-F4DD2A0C56D2}"/>
              </a:ext>
            </a:extLst>
          </p:cNvPr>
          <p:cNvPicPr>
            <a:picLocks noChangeAspect="1"/>
          </p:cNvPicPr>
          <p:nvPr userDrawn="1"/>
        </p:nvPicPr>
        <p:blipFill>
          <a:blip r:embed="rId6"/>
          <a:srcRect t="12819"/>
          <a:stretch>
            <a:fillRect/>
          </a:stretch>
        </p:blipFill>
        <p:spPr>
          <a:xfrm>
            <a:off x="4031288" y="52241"/>
            <a:ext cx="4108434" cy="2385501"/>
          </a:xfrm>
          <a:prstGeom prst="rect">
            <a:avLst/>
          </a:prstGeom>
          <a:ln w="57150">
            <a:solidFill>
              <a:srgbClr val="203864"/>
            </a:solidFill>
          </a:ln>
        </p:spPr>
      </p:pic>
      <p:pic>
        <p:nvPicPr>
          <p:cNvPr id="50" name="Picture 49">
            <a:extLst>
              <a:ext uri="{FF2B5EF4-FFF2-40B4-BE49-F238E27FC236}">
                <a16:creationId xmlns:a16="http://schemas.microsoft.com/office/drawing/2014/main" id="{B2FA935B-EB52-4CB0-727F-C84A2D66D3FD}"/>
              </a:ext>
            </a:extLst>
          </p:cNvPr>
          <p:cNvPicPr>
            <a:picLocks noChangeAspect="1"/>
          </p:cNvPicPr>
          <p:nvPr userDrawn="1"/>
        </p:nvPicPr>
        <p:blipFill>
          <a:blip r:embed="rId7"/>
          <a:stretch>
            <a:fillRect/>
          </a:stretch>
        </p:blipFill>
        <p:spPr>
          <a:xfrm>
            <a:off x="5870149" y="4727070"/>
            <a:ext cx="3136296" cy="2088822"/>
          </a:xfrm>
          <a:prstGeom prst="rect">
            <a:avLst/>
          </a:prstGeom>
          <a:ln w="57150">
            <a:solidFill>
              <a:srgbClr val="203864"/>
            </a:solidFill>
          </a:ln>
        </p:spPr>
      </p:pic>
      <p:pic>
        <p:nvPicPr>
          <p:cNvPr id="51" name="Picture 50">
            <a:extLst>
              <a:ext uri="{FF2B5EF4-FFF2-40B4-BE49-F238E27FC236}">
                <a16:creationId xmlns:a16="http://schemas.microsoft.com/office/drawing/2014/main" id="{018C58D5-B7EF-41FB-CDFA-2179BEE8FBE3}"/>
              </a:ext>
            </a:extLst>
          </p:cNvPr>
          <p:cNvPicPr>
            <a:picLocks noChangeAspect="1"/>
          </p:cNvPicPr>
          <p:nvPr userDrawn="1"/>
        </p:nvPicPr>
        <p:blipFill>
          <a:blip r:embed="rId8"/>
          <a:stretch>
            <a:fillRect/>
          </a:stretch>
        </p:blipFill>
        <p:spPr>
          <a:xfrm>
            <a:off x="3003849" y="4695698"/>
            <a:ext cx="3174380" cy="2114187"/>
          </a:xfrm>
          <a:prstGeom prst="rect">
            <a:avLst/>
          </a:prstGeom>
          <a:ln w="57150">
            <a:solidFill>
              <a:srgbClr val="203864"/>
            </a:solidFill>
          </a:ln>
        </p:spPr>
      </p:pic>
      <p:pic>
        <p:nvPicPr>
          <p:cNvPr id="52" name="Picture 51">
            <a:extLst>
              <a:ext uri="{FF2B5EF4-FFF2-40B4-BE49-F238E27FC236}">
                <a16:creationId xmlns:a16="http://schemas.microsoft.com/office/drawing/2014/main" id="{2B8DD438-C449-95E7-A775-8247A5631DB0}"/>
              </a:ext>
            </a:extLst>
          </p:cNvPr>
          <p:cNvPicPr>
            <a:picLocks noChangeAspect="1"/>
          </p:cNvPicPr>
          <p:nvPr userDrawn="1"/>
        </p:nvPicPr>
        <p:blipFill>
          <a:blip r:embed="rId9"/>
          <a:stretch>
            <a:fillRect/>
          </a:stretch>
        </p:blipFill>
        <p:spPr>
          <a:xfrm>
            <a:off x="49488" y="4697490"/>
            <a:ext cx="3174380" cy="2114187"/>
          </a:xfrm>
          <a:prstGeom prst="rect">
            <a:avLst/>
          </a:prstGeom>
          <a:ln w="57150">
            <a:solidFill>
              <a:srgbClr val="203864"/>
            </a:solidFill>
          </a:ln>
        </p:spPr>
      </p:pic>
      <p:pic>
        <p:nvPicPr>
          <p:cNvPr id="53" name="Picture 52">
            <a:extLst>
              <a:ext uri="{FF2B5EF4-FFF2-40B4-BE49-F238E27FC236}">
                <a16:creationId xmlns:a16="http://schemas.microsoft.com/office/drawing/2014/main" id="{0DDAEB9B-1A7F-33AB-E61A-4D75D9124A2C}"/>
              </a:ext>
            </a:extLst>
          </p:cNvPr>
          <p:cNvPicPr>
            <a:picLocks noChangeAspect="1"/>
          </p:cNvPicPr>
          <p:nvPr userDrawn="1"/>
        </p:nvPicPr>
        <p:blipFill>
          <a:blip r:embed="rId10"/>
          <a:srcRect t="14436"/>
          <a:stretch>
            <a:fillRect/>
          </a:stretch>
        </p:blipFill>
        <p:spPr>
          <a:xfrm>
            <a:off x="50215" y="2239786"/>
            <a:ext cx="1953251" cy="2478024"/>
          </a:xfrm>
          <a:prstGeom prst="rect">
            <a:avLst/>
          </a:prstGeom>
          <a:ln w="57150">
            <a:solidFill>
              <a:srgbClr val="203864"/>
            </a:solidFill>
          </a:ln>
        </p:spPr>
      </p:pic>
      <p:sp>
        <p:nvSpPr>
          <p:cNvPr id="54" name="Rectangle 53">
            <a:extLst>
              <a:ext uri="{FF2B5EF4-FFF2-40B4-BE49-F238E27FC236}">
                <a16:creationId xmlns:a16="http://schemas.microsoft.com/office/drawing/2014/main" id="{9A11D170-F116-EACC-58EB-95FF2B335C22}"/>
              </a:ext>
            </a:extLst>
          </p:cNvPr>
          <p:cNvSpPr/>
          <p:nvPr userDrawn="1"/>
        </p:nvSpPr>
        <p:spPr>
          <a:xfrm>
            <a:off x="49488" y="6170012"/>
            <a:ext cx="12093024" cy="641665"/>
          </a:xfrm>
          <a:prstGeom prst="rect">
            <a:avLst/>
          </a:prstGeom>
          <a:solidFill>
            <a:srgbClr val="000000">
              <a:alpha val="2902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5" name="Picture 54">
            <a:extLst>
              <a:ext uri="{FF2B5EF4-FFF2-40B4-BE49-F238E27FC236}">
                <a16:creationId xmlns:a16="http://schemas.microsoft.com/office/drawing/2014/main" id="{83534A4D-9CA9-0E93-564C-C66C6FCD51F3}"/>
              </a:ext>
            </a:extLst>
          </p:cNvPr>
          <p:cNvPicPr>
            <a:picLocks noChangeAspect="1"/>
          </p:cNvPicPr>
          <p:nvPr userDrawn="1"/>
        </p:nvPicPr>
        <p:blipFill>
          <a:blip r:embed="rId11"/>
          <a:stretch>
            <a:fillRect/>
          </a:stretch>
        </p:blipFill>
        <p:spPr>
          <a:xfrm>
            <a:off x="8359025" y="6335450"/>
            <a:ext cx="1793479" cy="431626"/>
          </a:xfrm>
          <a:prstGeom prst="rect">
            <a:avLst/>
          </a:prstGeom>
        </p:spPr>
      </p:pic>
      <p:pic>
        <p:nvPicPr>
          <p:cNvPr id="56" name="Picture 55">
            <a:extLst>
              <a:ext uri="{FF2B5EF4-FFF2-40B4-BE49-F238E27FC236}">
                <a16:creationId xmlns:a16="http://schemas.microsoft.com/office/drawing/2014/main" id="{EFA97D6D-51E3-2BF1-946E-AC24CAE26BA7}"/>
              </a:ext>
            </a:extLst>
          </p:cNvPr>
          <p:cNvPicPr>
            <a:picLocks noChangeAspect="1"/>
          </p:cNvPicPr>
          <p:nvPr userDrawn="1"/>
        </p:nvPicPr>
        <p:blipFill>
          <a:blip r:embed="rId12"/>
          <a:stretch>
            <a:fillRect/>
          </a:stretch>
        </p:blipFill>
        <p:spPr>
          <a:xfrm>
            <a:off x="10417721" y="6333937"/>
            <a:ext cx="1470388" cy="457589"/>
          </a:xfrm>
          <a:prstGeom prst="rect">
            <a:avLst/>
          </a:prstGeom>
        </p:spPr>
      </p:pic>
      <p:sp>
        <p:nvSpPr>
          <p:cNvPr id="57" name="Rectangle 56">
            <a:extLst>
              <a:ext uri="{FF2B5EF4-FFF2-40B4-BE49-F238E27FC236}">
                <a16:creationId xmlns:a16="http://schemas.microsoft.com/office/drawing/2014/main" id="{3DF1E9ED-1F3A-E284-1C45-EED64233ECDD}"/>
              </a:ext>
            </a:extLst>
          </p:cNvPr>
          <p:cNvSpPr/>
          <p:nvPr userDrawn="1"/>
        </p:nvSpPr>
        <p:spPr>
          <a:xfrm>
            <a:off x="1938528" y="2223672"/>
            <a:ext cx="8286822" cy="2511973"/>
          </a:xfrm>
          <a:prstGeom prst="rect">
            <a:avLst/>
          </a:prstGeom>
          <a:solidFill>
            <a:srgbClr val="203864"/>
          </a:solidFill>
          <a:ln w="76200">
            <a:solidFill>
              <a:srgbClr val="20386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4517593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additional_resources">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4D4BA178-8B39-1F68-48E3-98D375358A7A}"/>
              </a:ext>
            </a:extLst>
          </p:cNvPr>
          <p:cNvPicPr>
            <a:picLocks noChangeAspect="1"/>
          </p:cNvPicPr>
          <p:nvPr userDrawn="1"/>
        </p:nvPicPr>
        <p:blipFill>
          <a:blip r:embed="rId2"/>
          <a:stretch>
            <a:fillRect/>
          </a:stretch>
        </p:blipFill>
        <p:spPr>
          <a:xfrm>
            <a:off x="209802" y="843756"/>
            <a:ext cx="2471823" cy="1709912"/>
          </a:xfrm>
          <a:prstGeom prst="rect">
            <a:avLst/>
          </a:prstGeom>
          <a:ln w="3175">
            <a:solidFill>
              <a:schemeClr val="tx1"/>
            </a:solidFill>
          </a:ln>
        </p:spPr>
      </p:pic>
      <p:cxnSp>
        <p:nvCxnSpPr>
          <p:cNvPr id="24" name="Straight Connector 23">
            <a:extLst>
              <a:ext uri="{FF2B5EF4-FFF2-40B4-BE49-F238E27FC236}">
                <a16:creationId xmlns:a16="http://schemas.microsoft.com/office/drawing/2014/main" id="{3A673FF5-88EF-B6E8-91FB-C25146989667}"/>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83555D73-F144-CC54-66ED-62F41EE1A44D}"/>
              </a:ext>
            </a:extLst>
          </p:cNvPr>
          <p:cNvSpPr txBox="1"/>
          <p:nvPr userDrawn="1"/>
        </p:nvSpPr>
        <p:spPr>
          <a:xfrm>
            <a:off x="183758" y="195913"/>
            <a:ext cx="2471822" cy="523220"/>
          </a:xfrm>
          <a:prstGeom prst="rect">
            <a:avLst/>
          </a:prstGeom>
          <a:noFill/>
        </p:spPr>
        <p:txBody>
          <a:bodyPr wrap="square" rtlCol="0">
            <a:spAutoFit/>
          </a:bodyPr>
          <a:lstStyle/>
          <a:p>
            <a:pPr algn="ctr"/>
            <a:r>
              <a:rPr lang="en-GB" sz="1400" dirty="0">
                <a:solidFill>
                  <a:srgbClr val="203864"/>
                </a:solidFill>
              </a:rPr>
              <a:t>WUENIC country profiles (PDF and interactive versions)</a:t>
            </a:r>
          </a:p>
        </p:txBody>
      </p:sp>
      <p:sp>
        <p:nvSpPr>
          <p:cNvPr id="31" name="Rectangle 30">
            <a:extLst>
              <a:ext uri="{FF2B5EF4-FFF2-40B4-BE49-F238E27FC236}">
                <a16:creationId xmlns:a16="http://schemas.microsoft.com/office/drawing/2014/main" id="{4F686047-2BA8-5617-A6D8-9B9138930E97}"/>
              </a:ext>
            </a:extLst>
          </p:cNvPr>
          <p:cNvSpPr/>
          <p:nvPr userDrawn="1"/>
        </p:nvSpPr>
        <p:spPr>
          <a:xfrm>
            <a:off x="10337402" y="144049"/>
            <a:ext cx="1694717"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32" name="Picture 31">
            <a:extLst>
              <a:ext uri="{FF2B5EF4-FFF2-40B4-BE49-F238E27FC236}">
                <a16:creationId xmlns:a16="http://schemas.microsoft.com/office/drawing/2014/main" id="{E987438F-A2BA-684D-62B4-FDD690A9FA9D}"/>
              </a:ext>
            </a:extLst>
          </p:cNvPr>
          <p:cNvPicPr>
            <a:picLocks noChangeAspect="1"/>
          </p:cNvPicPr>
          <p:nvPr userDrawn="1"/>
        </p:nvPicPr>
        <p:blipFill>
          <a:blip r:embed="rId3"/>
          <a:stretch>
            <a:fillRect/>
          </a:stretch>
        </p:blipFill>
        <p:spPr>
          <a:xfrm>
            <a:off x="10611091" y="5868637"/>
            <a:ext cx="1214956" cy="292396"/>
          </a:xfrm>
          <a:prstGeom prst="rect">
            <a:avLst/>
          </a:prstGeom>
        </p:spPr>
      </p:pic>
      <p:pic>
        <p:nvPicPr>
          <p:cNvPr id="33" name="Picture 32">
            <a:extLst>
              <a:ext uri="{FF2B5EF4-FFF2-40B4-BE49-F238E27FC236}">
                <a16:creationId xmlns:a16="http://schemas.microsoft.com/office/drawing/2014/main" id="{918DDD58-FCB8-E686-84ED-B0A6D4E70B49}"/>
              </a:ext>
            </a:extLst>
          </p:cNvPr>
          <p:cNvPicPr>
            <a:picLocks noChangeAspect="1"/>
          </p:cNvPicPr>
          <p:nvPr userDrawn="1"/>
        </p:nvPicPr>
        <p:blipFill>
          <a:blip r:embed="rId4"/>
          <a:stretch>
            <a:fillRect/>
          </a:stretch>
        </p:blipFill>
        <p:spPr>
          <a:xfrm>
            <a:off x="10626513" y="6227022"/>
            <a:ext cx="1137658" cy="354043"/>
          </a:xfrm>
          <a:prstGeom prst="rect">
            <a:avLst/>
          </a:prstGeom>
        </p:spPr>
      </p:pic>
      <p:cxnSp>
        <p:nvCxnSpPr>
          <p:cNvPr id="34" name="Straight Connector 33">
            <a:extLst>
              <a:ext uri="{FF2B5EF4-FFF2-40B4-BE49-F238E27FC236}">
                <a16:creationId xmlns:a16="http://schemas.microsoft.com/office/drawing/2014/main" id="{B4B31FC6-DA51-F360-7736-219F30708FCD}"/>
              </a:ext>
            </a:extLst>
          </p:cNvPr>
          <p:cNvCxnSpPr>
            <a:cxnSpLocks/>
          </p:cNvCxnSpPr>
          <p:nvPr userDrawn="1"/>
        </p:nvCxnSpPr>
        <p:spPr>
          <a:xfrm>
            <a:off x="10442448" y="5739332"/>
            <a:ext cx="1515121" cy="1487"/>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DD3C8136-9994-FF9E-0B35-567705569017}"/>
              </a:ext>
            </a:extLst>
          </p:cNvPr>
          <p:cNvSpPr txBox="1"/>
          <p:nvPr userDrawn="1"/>
        </p:nvSpPr>
        <p:spPr>
          <a:xfrm>
            <a:off x="3829751" y="283634"/>
            <a:ext cx="3068262" cy="523220"/>
          </a:xfrm>
          <a:prstGeom prst="rect">
            <a:avLst/>
          </a:prstGeom>
          <a:noFill/>
        </p:spPr>
        <p:txBody>
          <a:bodyPr wrap="square" rtlCol="0">
            <a:spAutoFit/>
          </a:bodyPr>
          <a:lstStyle/>
          <a:p>
            <a:pPr algn="ctr"/>
            <a:r>
              <a:rPr lang="en-GB" sz="1400" dirty="0">
                <a:solidFill>
                  <a:srgbClr val="203864"/>
                </a:solidFill>
              </a:rPr>
              <a:t>Datasets: </a:t>
            </a:r>
          </a:p>
          <a:p>
            <a:pPr algn="ctr"/>
            <a:r>
              <a:rPr lang="en-GB" sz="1400" dirty="0">
                <a:solidFill>
                  <a:srgbClr val="203864"/>
                </a:solidFill>
              </a:rPr>
              <a:t>WUENIC, HPV, survey database</a:t>
            </a:r>
          </a:p>
        </p:txBody>
      </p:sp>
      <p:pic>
        <p:nvPicPr>
          <p:cNvPr id="8" name="Picture 7">
            <a:extLst>
              <a:ext uri="{FF2B5EF4-FFF2-40B4-BE49-F238E27FC236}">
                <a16:creationId xmlns:a16="http://schemas.microsoft.com/office/drawing/2014/main" id="{70EA4AEB-A8BB-B041-54BB-C2110DE2920D}"/>
              </a:ext>
            </a:extLst>
          </p:cNvPr>
          <p:cNvPicPr>
            <a:picLocks noChangeAspect="1"/>
          </p:cNvPicPr>
          <p:nvPr userDrawn="1"/>
        </p:nvPicPr>
        <p:blipFill>
          <a:blip r:embed="rId5"/>
          <a:stretch>
            <a:fillRect/>
          </a:stretch>
        </p:blipFill>
        <p:spPr>
          <a:xfrm>
            <a:off x="869081" y="1342044"/>
            <a:ext cx="2599136" cy="1675246"/>
          </a:xfrm>
          <a:prstGeom prst="rect">
            <a:avLst/>
          </a:prstGeom>
          <a:ln w="3175">
            <a:solidFill>
              <a:schemeClr val="tx1"/>
            </a:solidFill>
          </a:ln>
        </p:spPr>
      </p:pic>
      <p:sp>
        <p:nvSpPr>
          <p:cNvPr id="9" name="TextBox 8">
            <a:extLst>
              <a:ext uri="{FF2B5EF4-FFF2-40B4-BE49-F238E27FC236}">
                <a16:creationId xmlns:a16="http://schemas.microsoft.com/office/drawing/2014/main" id="{2ED3298A-9418-2F44-2296-879C9A2628D4}"/>
              </a:ext>
            </a:extLst>
          </p:cNvPr>
          <p:cNvSpPr txBox="1"/>
          <p:nvPr userDrawn="1"/>
        </p:nvSpPr>
        <p:spPr>
          <a:xfrm>
            <a:off x="6902066" y="3348716"/>
            <a:ext cx="3068261" cy="523220"/>
          </a:xfrm>
          <a:prstGeom prst="rect">
            <a:avLst/>
          </a:prstGeom>
          <a:noFill/>
        </p:spPr>
        <p:txBody>
          <a:bodyPr wrap="square" rtlCol="0">
            <a:spAutoFit/>
          </a:bodyPr>
          <a:lstStyle/>
          <a:p>
            <a:pPr algn="ctr"/>
            <a:r>
              <a:rPr lang="en-GB" sz="1400" dirty="0">
                <a:solidFill>
                  <a:srgbClr val="203864"/>
                </a:solidFill>
              </a:rPr>
              <a:t>Country and region-specific </a:t>
            </a:r>
            <a:br>
              <a:rPr lang="en-GB" sz="1400" dirty="0">
                <a:solidFill>
                  <a:srgbClr val="203864"/>
                </a:solidFill>
              </a:rPr>
            </a:br>
            <a:r>
              <a:rPr lang="en-GB" sz="1400" dirty="0">
                <a:solidFill>
                  <a:srgbClr val="203864"/>
                </a:solidFill>
              </a:rPr>
              <a:t>high-level talking points</a:t>
            </a:r>
            <a:endParaRPr lang="en-GB" sz="1100" dirty="0">
              <a:solidFill>
                <a:srgbClr val="203864"/>
              </a:solidFill>
            </a:endParaRPr>
          </a:p>
        </p:txBody>
      </p:sp>
      <p:pic>
        <p:nvPicPr>
          <p:cNvPr id="10" name="Picture 9">
            <a:extLst>
              <a:ext uri="{FF2B5EF4-FFF2-40B4-BE49-F238E27FC236}">
                <a16:creationId xmlns:a16="http://schemas.microsoft.com/office/drawing/2014/main" id="{B5274F7D-158D-D60C-CE21-864F2CF3E0B0}"/>
              </a:ext>
            </a:extLst>
          </p:cNvPr>
          <p:cNvPicPr>
            <a:picLocks noChangeAspect="1"/>
          </p:cNvPicPr>
          <p:nvPr userDrawn="1"/>
        </p:nvPicPr>
        <p:blipFill>
          <a:blip r:embed="rId6"/>
          <a:stretch>
            <a:fillRect/>
          </a:stretch>
        </p:blipFill>
        <p:spPr>
          <a:xfrm>
            <a:off x="194689" y="4496012"/>
            <a:ext cx="2993188" cy="2015300"/>
          </a:xfrm>
          <a:prstGeom prst="rect">
            <a:avLst/>
          </a:prstGeom>
        </p:spPr>
      </p:pic>
      <p:sp>
        <p:nvSpPr>
          <p:cNvPr id="11" name="TextBox 10">
            <a:extLst>
              <a:ext uri="{FF2B5EF4-FFF2-40B4-BE49-F238E27FC236}">
                <a16:creationId xmlns:a16="http://schemas.microsoft.com/office/drawing/2014/main" id="{55F55B77-7438-0AE7-B8E9-EEC0236E144F}"/>
              </a:ext>
            </a:extLst>
          </p:cNvPr>
          <p:cNvSpPr txBox="1"/>
          <p:nvPr userDrawn="1"/>
        </p:nvSpPr>
        <p:spPr>
          <a:xfrm>
            <a:off x="216121" y="3378634"/>
            <a:ext cx="2789227" cy="984885"/>
          </a:xfrm>
          <a:prstGeom prst="rect">
            <a:avLst/>
          </a:prstGeom>
          <a:noFill/>
        </p:spPr>
        <p:txBody>
          <a:bodyPr wrap="square" rtlCol="0">
            <a:spAutoFit/>
          </a:bodyPr>
          <a:lstStyle/>
          <a:p>
            <a:pPr algn="ctr"/>
            <a:r>
              <a:rPr lang="en-GB" sz="1400" dirty="0">
                <a:solidFill>
                  <a:srgbClr val="203864"/>
                </a:solidFill>
              </a:rPr>
              <a:t>Interactive immunization regional snapshots:</a:t>
            </a:r>
            <a:br>
              <a:rPr lang="en-GB" sz="1400" dirty="0">
                <a:solidFill>
                  <a:srgbClr val="203864"/>
                </a:solidFill>
              </a:rPr>
            </a:br>
            <a:r>
              <a:rPr lang="en-GB" sz="700" dirty="0">
                <a:solidFill>
                  <a:schemeClr val="bg1"/>
                </a:solidFill>
              </a:rPr>
              <a:t>gap</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i="1" dirty="0">
                <a:solidFill>
                  <a:srgbClr val="203864"/>
                </a:solidFill>
              </a:rPr>
              <a:t>UNICEF, WHO, World Bank, Gavi and African Union regions</a:t>
            </a:r>
          </a:p>
        </p:txBody>
      </p:sp>
      <p:pic>
        <p:nvPicPr>
          <p:cNvPr id="12" name="Picture 11">
            <a:extLst>
              <a:ext uri="{FF2B5EF4-FFF2-40B4-BE49-F238E27FC236}">
                <a16:creationId xmlns:a16="http://schemas.microsoft.com/office/drawing/2014/main" id="{CE0ECAEB-CA24-F0AF-2394-67C202ADD95F}"/>
              </a:ext>
            </a:extLst>
          </p:cNvPr>
          <p:cNvPicPr>
            <a:picLocks noChangeAspect="1"/>
          </p:cNvPicPr>
          <p:nvPr userDrawn="1"/>
        </p:nvPicPr>
        <p:blipFill>
          <a:blip r:embed="rId7"/>
          <a:stretch>
            <a:fillRect/>
          </a:stretch>
        </p:blipFill>
        <p:spPr>
          <a:xfrm>
            <a:off x="7169786" y="1143353"/>
            <a:ext cx="3016120" cy="2030739"/>
          </a:xfrm>
          <a:prstGeom prst="rect">
            <a:avLst/>
          </a:prstGeom>
        </p:spPr>
      </p:pic>
      <p:sp>
        <p:nvSpPr>
          <p:cNvPr id="13" name="TextBox 12">
            <a:extLst>
              <a:ext uri="{FF2B5EF4-FFF2-40B4-BE49-F238E27FC236}">
                <a16:creationId xmlns:a16="http://schemas.microsoft.com/office/drawing/2014/main" id="{ED985527-322A-DF69-FC44-B1DB7BA2D7BB}"/>
              </a:ext>
            </a:extLst>
          </p:cNvPr>
          <p:cNvSpPr txBox="1"/>
          <p:nvPr userDrawn="1"/>
        </p:nvSpPr>
        <p:spPr>
          <a:xfrm>
            <a:off x="7181818" y="270374"/>
            <a:ext cx="2862018" cy="754053"/>
          </a:xfrm>
          <a:prstGeom prst="rect">
            <a:avLst/>
          </a:prstGeom>
          <a:noFill/>
        </p:spPr>
        <p:txBody>
          <a:bodyPr wrap="square" rtlCol="0">
            <a:spAutoFit/>
          </a:bodyPr>
          <a:lstStyle/>
          <a:p>
            <a:pPr algn="ctr"/>
            <a:r>
              <a:rPr lang="en-GB" sz="1400" dirty="0">
                <a:solidFill>
                  <a:srgbClr val="203864"/>
                </a:solidFill>
              </a:rPr>
              <a:t>Country and region-specific slides: </a:t>
            </a:r>
          </a:p>
          <a:p>
            <a:pPr algn="ctr"/>
            <a:r>
              <a:rPr lang="en-GB" sz="700" i="1" dirty="0">
                <a:solidFill>
                  <a:schemeClr val="bg1"/>
                </a:solidFill>
              </a:rPr>
              <a:t>gap</a:t>
            </a:r>
            <a:br>
              <a:rPr lang="en-GB" sz="1100" i="1" dirty="0">
                <a:solidFill>
                  <a:srgbClr val="203864"/>
                </a:solidFill>
              </a:rPr>
            </a:br>
            <a:r>
              <a:rPr lang="en-GB" sz="1100" i="1" dirty="0">
                <a:solidFill>
                  <a:srgbClr val="203864"/>
                </a:solidFill>
              </a:rPr>
              <a:t>UNICEF, WHO, World Bank, Gavi and African Union regions</a:t>
            </a:r>
          </a:p>
        </p:txBody>
      </p:sp>
      <p:pic>
        <p:nvPicPr>
          <p:cNvPr id="2" name="Picture 1">
            <a:extLst>
              <a:ext uri="{FF2B5EF4-FFF2-40B4-BE49-F238E27FC236}">
                <a16:creationId xmlns:a16="http://schemas.microsoft.com/office/drawing/2014/main" id="{42001794-5376-6A68-5189-37D6903EA3EE}"/>
              </a:ext>
            </a:extLst>
          </p:cNvPr>
          <p:cNvPicPr>
            <a:picLocks noChangeAspect="1"/>
          </p:cNvPicPr>
          <p:nvPr userDrawn="1"/>
        </p:nvPicPr>
        <p:blipFill>
          <a:blip r:embed="rId8"/>
          <a:stretch>
            <a:fillRect/>
          </a:stretch>
        </p:blipFill>
        <p:spPr>
          <a:xfrm>
            <a:off x="3412717" y="4149343"/>
            <a:ext cx="3282660" cy="2323239"/>
          </a:xfrm>
          <a:prstGeom prst="rect">
            <a:avLst/>
          </a:prstGeom>
        </p:spPr>
      </p:pic>
      <p:sp>
        <p:nvSpPr>
          <p:cNvPr id="3" name="TextBox 2">
            <a:extLst>
              <a:ext uri="{FF2B5EF4-FFF2-40B4-BE49-F238E27FC236}">
                <a16:creationId xmlns:a16="http://schemas.microsoft.com/office/drawing/2014/main" id="{2E101229-9700-06DF-555D-01295125A7BF}"/>
              </a:ext>
            </a:extLst>
          </p:cNvPr>
          <p:cNvSpPr txBox="1"/>
          <p:nvPr userDrawn="1"/>
        </p:nvSpPr>
        <p:spPr>
          <a:xfrm>
            <a:off x="3829751" y="3387554"/>
            <a:ext cx="2578214" cy="644985"/>
          </a:xfrm>
          <a:prstGeom prst="rect">
            <a:avLst/>
          </a:prstGeom>
          <a:noFill/>
        </p:spPr>
        <p:txBody>
          <a:bodyPr wrap="square" rtlCol="0">
            <a:spAutoFit/>
          </a:bodyPr>
          <a:lstStyle/>
          <a:p>
            <a:pPr algn="ctr">
              <a:lnSpc>
                <a:spcPct val="150000"/>
              </a:lnSpc>
            </a:pPr>
            <a:r>
              <a:rPr lang="en-GB" sz="1400" dirty="0">
                <a:solidFill>
                  <a:srgbClr val="203864"/>
                </a:solidFill>
              </a:rPr>
              <a:t>Country data quality reports </a:t>
            </a:r>
            <a:r>
              <a:rPr lang="en-GB" sz="1100" dirty="0">
                <a:solidFill>
                  <a:srgbClr val="203864"/>
                </a:solidFill>
              </a:rPr>
              <a:t>(NEW 2026)</a:t>
            </a:r>
            <a:endParaRPr lang="en-GB" sz="1100" i="1" dirty="0">
              <a:solidFill>
                <a:srgbClr val="203864"/>
              </a:solidFill>
            </a:endParaRPr>
          </a:p>
        </p:txBody>
      </p:sp>
      <p:pic>
        <p:nvPicPr>
          <p:cNvPr id="14" name="Picture 13">
            <a:extLst>
              <a:ext uri="{FF2B5EF4-FFF2-40B4-BE49-F238E27FC236}">
                <a16:creationId xmlns:a16="http://schemas.microsoft.com/office/drawing/2014/main" id="{5665A802-3332-67FC-4C3E-A5CA084C4D3A}"/>
              </a:ext>
            </a:extLst>
          </p:cNvPr>
          <p:cNvPicPr>
            <a:picLocks noChangeAspect="1"/>
          </p:cNvPicPr>
          <p:nvPr userDrawn="1"/>
        </p:nvPicPr>
        <p:blipFill>
          <a:blip r:embed="rId9"/>
          <a:stretch>
            <a:fillRect/>
          </a:stretch>
        </p:blipFill>
        <p:spPr>
          <a:xfrm>
            <a:off x="6920217" y="4145021"/>
            <a:ext cx="2313916" cy="1636570"/>
          </a:xfrm>
          <a:prstGeom prst="rect">
            <a:avLst/>
          </a:prstGeom>
        </p:spPr>
      </p:pic>
      <p:pic>
        <p:nvPicPr>
          <p:cNvPr id="15" name="Picture 14">
            <a:extLst>
              <a:ext uri="{FF2B5EF4-FFF2-40B4-BE49-F238E27FC236}">
                <a16:creationId xmlns:a16="http://schemas.microsoft.com/office/drawing/2014/main" id="{92A76B72-72E3-C860-0504-FFDAA73F9283}"/>
              </a:ext>
            </a:extLst>
          </p:cNvPr>
          <p:cNvPicPr>
            <a:picLocks noChangeAspect="1"/>
          </p:cNvPicPr>
          <p:nvPr userDrawn="1"/>
        </p:nvPicPr>
        <p:blipFill>
          <a:blip r:embed="rId10"/>
          <a:stretch>
            <a:fillRect/>
          </a:stretch>
        </p:blipFill>
        <p:spPr>
          <a:xfrm>
            <a:off x="7739619" y="4993000"/>
            <a:ext cx="2313916" cy="1645452"/>
          </a:xfrm>
          <a:prstGeom prst="rect">
            <a:avLst/>
          </a:prstGeom>
        </p:spPr>
      </p:pic>
      <p:sp>
        <p:nvSpPr>
          <p:cNvPr id="17" name="TextBox 16">
            <a:extLst>
              <a:ext uri="{FF2B5EF4-FFF2-40B4-BE49-F238E27FC236}">
                <a16:creationId xmlns:a16="http://schemas.microsoft.com/office/drawing/2014/main" id="{0FA810B3-0882-AFE6-1B21-BAA87CB9B5AC}"/>
              </a:ext>
            </a:extLst>
          </p:cNvPr>
          <p:cNvSpPr txBox="1"/>
          <p:nvPr userDrawn="1"/>
        </p:nvSpPr>
        <p:spPr>
          <a:xfrm>
            <a:off x="6934785" y="3835839"/>
            <a:ext cx="3118750" cy="261610"/>
          </a:xfrm>
          <a:prstGeom prst="rect">
            <a:avLst/>
          </a:prstGeom>
          <a:noFill/>
        </p:spPr>
        <p:txBody>
          <a:bodyPr wrap="square">
            <a:spAutoFit/>
          </a:bodyPr>
          <a:lstStyle/>
          <a:p>
            <a:pPr algn="ctr"/>
            <a:r>
              <a:rPr lang="en-GB" sz="1100" dirty="0">
                <a:solidFill>
                  <a:srgbClr val="203864"/>
                </a:solidFill>
              </a:rPr>
              <a:t>(NEW 2026)</a:t>
            </a:r>
            <a:endParaRPr lang="en-US" sz="1100" dirty="0"/>
          </a:p>
        </p:txBody>
      </p:sp>
      <p:pic>
        <p:nvPicPr>
          <p:cNvPr id="4" name="Picture 3">
            <a:extLst>
              <a:ext uri="{FF2B5EF4-FFF2-40B4-BE49-F238E27FC236}">
                <a16:creationId xmlns:a16="http://schemas.microsoft.com/office/drawing/2014/main" id="{13200F9B-4429-F853-F3A3-9629DF52257B}"/>
              </a:ext>
            </a:extLst>
          </p:cNvPr>
          <p:cNvPicPr>
            <a:picLocks noChangeAspect="1"/>
          </p:cNvPicPr>
          <p:nvPr userDrawn="1"/>
        </p:nvPicPr>
        <p:blipFill>
          <a:blip r:embed="rId11"/>
          <a:stretch>
            <a:fillRect/>
          </a:stretch>
        </p:blipFill>
        <p:spPr>
          <a:xfrm>
            <a:off x="3878555" y="1127177"/>
            <a:ext cx="2970654" cy="1975843"/>
          </a:xfrm>
          <a:prstGeom prst="rect">
            <a:avLst/>
          </a:prstGeom>
        </p:spPr>
      </p:pic>
    </p:spTree>
    <p:extLst>
      <p:ext uri="{BB962C8B-B14F-4D97-AF65-F5344CB8AC3E}">
        <p14:creationId xmlns:p14="http://schemas.microsoft.com/office/powerpoint/2010/main" val="39206940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C530BC-E96F-A655-74F4-F47880701A39}"/>
              </a:ext>
            </a:extLst>
          </p:cNvPr>
          <p:cNvSpPr>
            <a:spLocks noGrp="1"/>
          </p:cNvSpPr>
          <p:nvPr>
            <p:ph type="title"/>
          </p:nvPr>
        </p:nvSpPr>
        <p:spPr>
          <a:xfrm>
            <a:off x="838200" y="1995142"/>
            <a:ext cx="10515600" cy="1325563"/>
          </a:xfrm>
          <a:prstGeom prst="rect">
            <a:avLst/>
          </a:prstGeom>
        </p:spPr>
        <p:txBody>
          <a:bodyPr vert="horz" lIns="91440" tIns="45720" rIns="91440" bIns="45720" rtlCol="0" anchor="ctr">
            <a:normAutofit/>
          </a:bodyPr>
          <a:lstStyle/>
          <a:p>
            <a:r>
              <a:rPr lang="en-US" dirty="0"/>
              <a:t>Blank slides for WUENIC </a:t>
            </a:r>
            <a:br>
              <a:rPr lang="en-US" dirty="0"/>
            </a:br>
            <a:r>
              <a:rPr lang="en-US" dirty="0"/>
              <a:t>region-specific slide decks</a:t>
            </a:r>
            <a:endParaRPr lang="en-GB" dirty="0"/>
          </a:p>
        </p:txBody>
      </p:sp>
    </p:spTree>
    <p:extLst>
      <p:ext uri="{BB962C8B-B14F-4D97-AF65-F5344CB8AC3E}">
        <p14:creationId xmlns:p14="http://schemas.microsoft.com/office/powerpoint/2010/main" val="78340756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69" r:id="rId4"/>
    <p:sldLayoutId id="2147483667" r:id="rId5"/>
    <p:sldLayoutId id="2147483679" r:id="rId6"/>
    <p:sldLayoutId id="2147483678" r:id="rId7"/>
    <p:sldLayoutId id="2147483671" r:id="rId8"/>
    <p:sldLayoutId id="2147483677" r:id="rId9"/>
    <p:sldLayoutId id="2147483682" r:id="rId10"/>
  </p:sldLayoutIdLst>
  <p:txStyles>
    <p:titleStyle>
      <a:lvl1pPr algn="ctr"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hyperlink" Target="https://journals.plos.org/plosone/article?id=10.1371/journal.pone.0047806" TargetMode="External"/><Relationship Id="rId2" Type="http://schemas.openxmlformats.org/officeDocument/2006/relationships/hyperlink" Target="https://pubmed.ncbi.nlm.nih.gov/19649368/" TargetMode="External"/><Relationship Id="rId1" Type="http://schemas.openxmlformats.org/officeDocument/2006/relationships/slideLayout" Target="../slideLayouts/slideLayout5.xml"/><Relationship Id="rId5" Type="http://schemas.openxmlformats.org/officeDocument/2006/relationships/hyperlink" Target="https://gatesopenresearch.org/articles/5-77" TargetMode="External"/><Relationship Id="rId4" Type="http://schemas.openxmlformats.org/officeDocument/2006/relationships/hyperlink" Target="https://openpublichealthjournal.com/VOLUME/6/PAGE/73/ABSTRACT/"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2" Type="http://schemas.openxmlformats.org/officeDocument/2006/relationships/hyperlink" Target="https://www.sciencedirect.com/science/article/pii/S0091743520304308?via%3Dihub" TargetMode="External"/><Relationship Id="rId1" Type="http://schemas.openxmlformats.org/officeDocument/2006/relationships/slideLayout" Target="../slideLayouts/slideLayout5.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9.xml.rels><?xml version="1.0" encoding="UTF-8" standalone="yes"?>
<Relationships xmlns="http://schemas.openxmlformats.org/package/2006/relationships"><Relationship Id="rId3" Type="http://schemas.openxmlformats.org/officeDocument/2006/relationships/hyperlink" Target="https://worldhealthorg.shinyapps.io/wuenic-trends/" TargetMode="External"/><Relationship Id="rId2" Type="http://schemas.openxmlformats.org/officeDocument/2006/relationships/hyperlink" Target="https://data.unicef.org/resources/immunization/" TargetMode="External"/><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2" Type="http://schemas.openxmlformats.org/officeDocument/2006/relationships/hyperlink" Target="https://forms.office.com/e/Qv1HXxxNZQ" TargetMode="Externa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086600" y="969264"/>
            <a:ext cx="4919472" cy="3017520"/>
          </a:xfrm>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América Latina y el Caribe</a:t>
            </a:r>
          </a:p>
        </p:txBody>
      </p:sp>
      <p:sp>
        <p:nvSpPr>
          <p:cNvPr id="3" name="body"/>
          <p:cNvSpPr>
            <a:spLocks noGrp="1"/>
          </p:cNvSpPr>
          <p:nvPr>
            <p:ph/>
          </p:nvPr>
        </p:nvSpPr>
        <p:spPr>
          <a:xfrm>
            <a:off x="6492240" y="4114800"/>
            <a:ext cx="5943600" cy="457200"/>
          </a:xfrm>
        </p:spPr>
        <p:txBody>
          <a:bodyPr/>
          <a:lstStyle/>
          <a:p>
            <a:pPr marL="0" marR="0" algn="ctr">
              <a:lnSpc>
                <a:spcPct val="100000"/>
              </a:lnSpc>
              <a:spcBef>
                <a:spcPts val="0"/>
              </a:spcBef>
              <a:spcAft>
                <a:spcPts val="0"/>
              </a:spcAft>
              <a:buNone/>
            </a:pPr>
            <a:r>
              <a:rPr sz="2800" b="0" i="0" u="none" cap="none">
                <a:solidFill>
                  <a:srgbClr val="FFFFFF">
                    <a:alpha val="100000"/>
                  </a:srgbClr>
                </a:solidFill>
                <a:latin typeface="Arial"/>
                <a:cs typeface="Arial"/>
                <a:sym typeface="Arial"/>
              </a:rPr>
              <a:t>Revisión de WUENIC 2025,
Publicado el 15 de julio de 2026</a:t>
            </a:r>
          </a:p>
        </p:txBody>
      </p:sp>
      <p:sp>
        <p:nvSpPr>
          <p:cNvPr id="4" name="body"/>
          <p:cNvSpPr>
            <a:spLocks noGrp="1"/>
          </p:cNvSpPr>
          <p:nvPr>
            <p:ph/>
          </p:nvPr>
        </p:nvSpPr>
        <p:spPr>
          <a:xfrm>
            <a:off x="8759952" y="73152"/>
            <a:ext cx="3392424" cy="265176"/>
          </a:xfrm>
        </p:spPr>
        <p:txBody>
          <a:bodyPr/>
          <a:lstStyle/>
          <a:p>
            <a:pPr marL="0" marR="0" algn="r">
              <a:lnSpc>
                <a:spcPct val="100000"/>
              </a:lnSpc>
              <a:spcBef>
                <a:spcPts val="0"/>
              </a:spcBef>
              <a:spcAft>
                <a:spcPts val="0"/>
              </a:spcAft>
              <a:buNone/>
            </a:pPr>
            <a:r>
              <a:rPr sz="1100" b="0" i="0" u="none" cap="none">
                <a:solidFill>
                  <a:srgbClr val="FFFFFF">
                    <a:alpha val="100000"/>
                  </a:srgbClr>
                </a:solidFill>
                <a:latin typeface="Arial"/>
                <a:cs typeface="Arial"/>
                <a:sym typeface="Arial"/>
              </a:rPr>
              <a:t>Traducido con DeepL API Pro</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51100" y="3976919"/>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51100" y="3506739"/>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51100" y="3036559"/>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51100" y="2566379"/>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51100" y="2096199"/>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951100" y="421200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51100" y="374182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51100" y="327164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51100" y="280146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951100" y="233128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951100" y="1861108"/>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416218"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74893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4081649"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5414365"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6480537"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6747080"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701362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7280166"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7546709"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781325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8079796"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rc27"/>
            <p:cNvSpPr/>
            <p:nvPr/>
          </p:nvSpPr>
          <p:spPr>
            <a:xfrm>
              <a:off x="1296273" y="4026328"/>
              <a:ext cx="239888" cy="185681"/>
            </a:xfrm>
            <a:prstGeom prst="rect">
              <a:avLst/>
            </a:prstGeom>
            <a:solidFill>
              <a:srgbClr val="1CABE2">
                <a:alpha val="100000"/>
              </a:srgbClr>
            </a:solidFill>
          </p:spPr>
          <p:txBody>
            <a:bodyPr/>
            <a:lstStyle/>
            <a:p>
              <a:endParaRPr/>
            </a:p>
          </p:txBody>
        </p:sp>
        <p:sp>
          <p:nvSpPr>
            <p:cNvPr id="28" name="rc28"/>
            <p:cNvSpPr/>
            <p:nvPr/>
          </p:nvSpPr>
          <p:spPr>
            <a:xfrm>
              <a:off x="1562816" y="3947231"/>
              <a:ext cx="239888" cy="264778"/>
            </a:xfrm>
            <a:prstGeom prst="rect">
              <a:avLst/>
            </a:prstGeom>
            <a:solidFill>
              <a:srgbClr val="1CABE2">
                <a:alpha val="100000"/>
              </a:srgbClr>
            </a:solidFill>
          </p:spPr>
          <p:txBody>
            <a:bodyPr/>
            <a:lstStyle/>
            <a:p>
              <a:endParaRPr/>
            </a:p>
          </p:txBody>
        </p:sp>
        <p:sp>
          <p:nvSpPr>
            <p:cNvPr id="29" name="rc29"/>
            <p:cNvSpPr/>
            <p:nvPr/>
          </p:nvSpPr>
          <p:spPr>
            <a:xfrm>
              <a:off x="1829360" y="4002169"/>
              <a:ext cx="239888" cy="209840"/>
            </a:xfrm>
            <a:prstGeom prst="rect">
              <a:avLst/>
            </a:prstGeom>
            <a:solidFill>
              <a:srgbClr val="1CABE2">
                <a:alpha val="100000"/>
              </a:srgbClr>
            </a:solidFill>
          </p:spPr>
          <p:txBody>
            <a:bodyPr/>
            <a:lstStyle/>
            <a:p>
              <a:endParaRPr/>
            </a:p>
          </p:txBody>
        </p:sp>
        <p:sp>
          <p:nvSpPr>
            <p:cNvPr id="30" name="rc30"/>
            <p:cNvSpPr/>
            <p:nvPr/>
          </p:nvSpPr>
          <p:spPr>
            <a:xfrm>
              <a:off x="2095903" y="4029006"/>
              <a:ext cx="239888" cy="183003"/>
            </a:xfrm>
            <a:prstGeom prst="rect">
              <a:avLst/>
            </a:prstGeom>
            <a:solidFill>
              <a:srgbClr val="1CABE2">
                <a:alpha val="100000"/>
              </a:srgbClr>
            </a:solidFill>
          </p:spPr>
          <p:txBody>
            <a:bodyPr/>
            <a:lstStyle/>
            <a:p>
              <a:endParaRPr/>
            </a:p>
          </p:txBody>
        </p:sp>
        <p:sp>
          <p:nvSpPr>
            <p:cNvPr id="31" name="rc31"/>
            <p:cNvSpPr/>
            <p:nvPr/>
          </p:nvSpPr>
          <p:spPr>
            <a:xfrm>
              <a:off x="2362446" y="4013743"/>
              <a:ext cx="239888" cy="198266"/>
            </a:xfrm>
            <a:prstGeom prst="rect">
              <a:avLst/>
            </a:prstGeom>
            <a:solidFill>
              <a:srgbClr val="1CABE2">
                <a:alpha val="100000"/>
              </a:srgbClr>
            </a:solidFill>
          </p:spPr>
          <p:txBody>
            <a:bodyPr/>
            <a:lstStyle/>
            <a:p>
              <a:endParaRPr/>
            </a:p>
          </p:txBody>
        </p:sp>
        <p:sp>
          <p:nvSpPr>
            <p:cNvPr id="32" name="rc32"/>
            <p:cNvSpPr/>
            <p:nvPr/>
          </p:nvSpPr>
          <p:spPr>
            <a:xfrm>
              <a:off x="2628989" y="4083987"/>
              <a:ext cx="239888" cy="128022"/>
            </a:xfrm>
            <a:prstGeom prst="rect">
              <a:avLst/>
            </a:prstGeom>
            <a:solidFill>
              <a:srgbClr val="1CABE2">
                <a:alpha val="100000"/>
              </a:srgbClr>
            </a:solidFill>
          </p:spPr>
          <p:txBody>
            <a:bodyPr/>
            <a:lstStyle/>
            <a:p>
              <a:endParaRPr/>
            </a:p>
          </p:txBody>
        </p:sp>
        <p:sp>
          <p:nvSpPr>
            <p:cNvPr id="33" name="rc33"/>
            <p:cNvSpPr/>
            <p:nvPr/>
          </p:nvSpPr>
          <p:spPr>
            <a:xfrm>
              <a:off x="2895532" y="4010965"/>
              <a:ext cx="239888" cy="201044"/>
            </a:xfrm>
            <a:prstGeom prst="rect">
              <a:avLst/>
            </a:prstGeom>
            <a:solidFill>
              <a:srgbClr val="1CABE2">
                <a:alpha val="100000"/>
              </a:srgbClr>
            </a:solidFill>
          </p:spPr>
          <p:txBody>
            <a:bodyPr/>
            <a:lstStyle/>
            <a:p>
              <a:endParaRPr/>
            </a:p>
          </p:txBody>
        </p:sp>
        <p:sp>
          <p:nvSpPr>
            <p:cNvPr id="34" name="rc34"/>
            <p:cNvSpPr/>
            <p:nvPr/>
          </p:nvSpPr>
          <p:spPr>
            <a:xfrm>
              <a:off x="3162075" y="3965271"/>
              <a:ext cx="239888" cy="246737"/>
            </a:xfrm>
            <a:prstGeom prst="rect">
              <a:avLst/>
            </a:prstGeom>
            <a:solidFill>
              <a:srgbClr val="1CABE2">
                <a:alpha val="100000"/>
              </a:srgbClr>
            </a:solidFill>
          </p:spPr>
          <p:txBody>
            <a:bodyPr/>
            <a:lstStyle/>
            <a:p>
              <a:endParaRPr/>
            </a:p>
          </p:txBody>
        </p:sp>
        <p:sp>
          <p:nvSpPr>
            <p:cNvPr id="35" name="rc35"/>
            <p:cNvSpPr/>
            <p:nvPr/>
          </p:nvSpPr>
          <p:spPr>
            <a:xfrm>
              <a:off x="3428618" y="4051382"/>
              <a:ext cx="239888" cy="160627"/>
            </a:xfrm>
            <a:prstGeom prst="rect">
              <a:avLst/>
            </a:prstGeom>
            <a:solidFill>
              <a:srgbClr val="1CABE2">
                <a:alpha val="100000"/>
              </a:srgbClr>
            </a:solidFill>
          </p:spPr>
          <p:txBody>
            <a:bodyPr/>
            <a:lstStyle/>
            <a:p>
              <a:endParaRPr/>
            </a:p>
          </p:txBody>
        </p:sp>
        <p:sp>
          <p:nvSpPr>
            <p:cNvPr id="36" name="rc36"/>
            <p:cNvSpPr/>
            <p:nvPr/>
          </p:nvSpPr>
          <p:spPr>
            <a:xfrm>
              <a:off x="3695161" y="4030559"/>
              <a:ext cx="239888" cy="181450"/>
            </a:xfrm>
            <a:prstGeom prst="rect">
              <a:avLst/>
            </a:prstGeom>
            <a:solidFill>
              <a:srgbClr val="1CABE2">
                <a:alpha val="100000"/>
              </a:srgbClr>
            </a:solidFill>
          </p:spPr>
          <p:txBody>
            <a:bodyPr/>
            <a:lstStyle/>
            <a:p>
              <a:endParaRPr/>
            </a:p>
          </p:txBody>
        </p:sp>
        <p:sp>
          <p:nvSpPr>
            <p:cNvPr id="37" name="rc37"/>
            <p:cNvSpPr/>
            <p:nvPr/>
          </p:nvSpPr>
          <p:spPr>
            <a:xfrm>
              <a:off x="3961705" y="4020478"/>
              <a:ext cx="239888" cy="191531"/>
            </a:xfrm>
            <a:prstGeom prst="rect">
              <a:avLst/>
            </a:prstGeom>
            <a:solidFill>
              <a:srgbClr val="1CABE2">
                <a:alpha val="100000"/>
              </a:srgbClr>
            </a:solidFill>
          </p:spPr>
          <p:txBody>
            <a:bodyPr/>
            <a:lstStyle/>
            <a:p>
              <a:endParaRPr/>
            </a:p>
          </p:txBody>
        </p:sp>
        <p:sp>
          <p:nvSpPr>
            <p:cNvPr id="38" name="rc38"/>
            <p:cNvSpPr/>
            <p:nvPr/>
          </p:nvSpPr>
          <p:spPr>
            <a:xfrm>
              <a:off x="4228248" y="4025829"/>
              <a:ext cx="239888" cy="186180"/>
            </a:xfrm>
            <a:prstGeom prst="rect">
              <a:avLst/>
            </a:prstGeom>
            <a:solidFill>
              <a:srgbClr val="1CABE2">
                <a:alpha val="100000"/>
              </a:srgbClr>
            </a:solidFill>
          </p:spPr>
          <p:txBody>
            <a:bodyPr/>
            <a:lstStyle/>
            <a:p>
              <a:endParaRPr/>
            </a:p>
          </p:txBody>
        </p:sp>
        <p:sp>
          <p:nvSpPr>
            <p:cNvPr id="39" name="rc39"/>
            <p:cNvSpPr/>
            <p:nvPr/>
          </p:nvSpPr>
          <p:spPr>
            <a:xfrm>
              <a:off x="4494791" y="4034574"/>
              <a:ext cx="239888" cy="177435"/>
            </a:xfrm>
            <a:prstGeom prst="rect">
              <a:avLst/>
            </a:prstGeom>
            <a:solidFill>
              <a:srgbClr val="1CABE2">
                <a:alpha val="100000"/>
              </a:srgbClr>
            </a:solidFill>
          </p:spPr>
          <p:txBody>
            <a:bodyPr/>
            <a:lstStyle/>
            <a:p>
              <a:endParaRPr/>
            </a:p>
          </p:txBody>
        </p:sp>
        <p:sp>
          <p:nvSpPr>
            <p:cNvPr id="40" name="rc40"/>
            <p:cNvSpPr/>
            <p:nvPr/>
          </p:nvSpPr>
          <p:spPr>
            <a:xfrm>
              <a:off x="4761334" y="3910201"/>
              <a:ext cx="239888" cy="301808"/>
            </a:xfrm>
            <a:prstGeom prst="rect">
              <a:avLst/>
            </a:prstGeom>
            <a:solidFill>
              <a:srgbClr val="1CABE2">
                <a:alpha val="100000"/>
              </a:srgbClr>
            </a:solidFill>
          </p:spPr>
          <p:txBody>
            <a:bodyPr/>
            <a:lstStyle/>
            <a:p>
              <a:endParaRPr/>
            </a:p>
          </p:txBody>
        </p:sp>
        <p:sp>
          <p:nvSpPr>
            <p:cNvPr id="41" name="rc41"/>
            <p:cNvSpPr/>
            <p:nvPr/>
          </p:nvSpPr>
          <p:spPr>
            <a:xfrm>
              <a:off x="5027877" y="3963318"/>
              <a:ext cx="239888" cy="248691"/>
            </a:xfrm>
            <a:prstGeom prst="rect">
              <a:avLst/>
            </a:prstGeom>
            <a:solidFill>
              <a:srgbClr val="1CABE2">
                <a:alpha val="100000"/>
              </a:srgbClr>
            </a:solidFill>
          </p:spPr>
          <p:txBody>
            <a:bodyPr/>
            <a:lstStyle/>
            <a:p>
              <a:endParaRPr/>
            </a:p>
          </p:txBody>
        </p:sp>
        <p:sp>
          <p:nvSpPr>
            <p:cNvPr id="42" name="rc42"/>
            <p:cNvSpPr/>
            <p:nvPr/>
          </p:nvSpPr>
          <p:spPr>
            <a:xfrm>
              <a:off x="5294420" y="4033724"/>
              <a:ext cx="239888" cy="178285"/>
            </a:xfrm>
            <a:prstGeom prst="rect">
              <a:avLst/>
            </a:prstGeom>
            <a:solidFill>
              <a:srgbClr val="1CABE2">
                <a:alpha val="100000"/>
              </a:srgbClr>
            </a:solidFill>
          </p:spPr>
          <p:txBody>
            <a:bodyPr/>
            <a:lstStyle/>
            <a:p>
              <a:endParaRPr/>
            </a:p>
          </p:txBody>
        </p:sp>
        <p:sp>
          <p:nvSpPr>
            <p:cNvPr id="43" name="rc43"/>
            <p:cNvSpPr/>
            <p:nvPr/>
          </p:nvSpPr>
          <p:spPr>
            <a:xfrm>
              <a:off x="5560963" y="3967392"/>
              <a:ext cx="239888" cy="244617"/>
            </a:xfrm>
            <a:prstGeom prst="rect">
              <a:avLst/>
            </a:prstGeom>
            <a:solidFill>
              <a:srgbClr val="1CABE2">
                <a:alpha val="100000"/>
              </a:srgbClr>
            </a:solidFill>
          </p:spPr>
          <p:txBody>
            <a:bodyPr/>
            <a:lstStyle/>
            <a:p>
              <a:endParaRPr/>
            </a:p>
          </p:txBody>
        </p:sp>
        <p:sp>
          <p:nvSpPr>
            <p:cNvPr id="44" name="rc44"/>
            <p:cNvSpPr/>
            <p:nvPr/>
          </p:nvSpPr>
          <p:spPr>
            <a:xfrm>
              <a:off x="5827506" y="3890273"/>
              <a:ext cx="239888" cy="321736"/>
            </a:xfrm>
            <a:prstGeom prst="rect">
              <a:avLst/>
            </a:prstGeom>
            <a:solidFill>
              <a:srgbClr val="1CABE2">
                <a:alpha val="100000"/>
              </a:srgbClr>
            </a:solidFill>
          </p:spPr>
          <p:txBody>
            <a:bodyPr/>
            <a:lstStyle/>
            <a:p>
              <a:endParaRPr/>
            </a:p>
          </p:txBody>
        </p:sp>
        <p:sp>
          <p:nvSpPr>
            <p:cNvPr id="45" name="rc45"/>
            <p:cNvSpPr/>
            <p:nvPr/>
          </p:nvSpPr>
          <p:spPr>
            <a:xfrm>
              <a:off x="6094049" y="3746105"/>
              <a:ext cx="239888" cy="465904"/>
            </a:xfrm>
            <a:prstGeom prst="rect">
              <a:avLst/>
            </a:prstGeom>
            <a:solidFill>
              <a:srgbClr val="1CABE2">
                <a:alpha val="100000"/>
              </a:srgbClr>
            </a:solidFill>
          </p:spPr>
          <p:txBody>
            <a:bodyPr/>
            <a:lstStyle/>
            <a:p>
              <a:endParaRPr/>
            </a:p>
          </p:txBody>
        </p:sp>
        <p:sp>
          <p:nvSpPr>
            <p:cNvPr id="46" name="rc46"/>
            <p:cNvSpPr/>
            <p:nvPr/>
          </p:nvSpPr>
          <p:spPr>
            <a:xfrm>
              <a:off x="6360593" y="3587485"/>
              <a:ext cx="239888" cy="624524"/>
            </a:xfrm>
            <a:prstGeom prst="rect">
              <a:avLst/>
            </a:prstGeom>
            <a:solidFill>
              <a:srgbClr val="1CABE2">
                <a:alpha val="100000"/>
              </a:srgbClr>
            </a:solidFill>
          </p:spPr>
          <p:txBody>
            <a:bodyPr/>
            <a:lstStyle/>
            <a:p>
              <a:endParaRPr/>
            </a:p>
          </p:txBody>
        </p:sp>
        <p:sp>
          <p:nvSpPr>
            <p:cNvPr id="47" name="rc47"/>
            <p:cNvSpPr/>
            <p:nvPr/>
          </p:nvSpPr>
          <p:spPr>
            <a:xfrm>
              <a:off x="6627136" y="3556736"/>
              <a:ext cx="239888" cy="655273"/>
            </a:xfrm>
            <a:prstGeom prst="rect">
              <a:avLst/>
            </a:prstGeom>
            <a:solidFill>
              <a:srgbClr val="1CABE2">
                <a:alpha val="100000"/>
              </a:srgbClr>
            </a:solidFill>
          </p:spPr>
          <p:txBody>
            <a:bodyPr/>
            <a:lstStyle/>
            <a:p>
              <a:endParaRPr/>
            </a:p>
          </p:txBody>
        </p:sp>
        <p:sp>
          <p:nvSpPr>
            <p:cNvPr id="48" name="rc48"/>
            <p:cNvSpPr/>
            <p:nvPr/>
          </p:nvSpPr>
          <p:spPr>
            <a:xfrm>
              <a:off x="6893679" y="3448317"/>
              <a:ext cx="239888" cy="763692"/>
            </a:xfrm>
            <a:prstGeom prst="rect">
              <a:avLst/>
            </a:prstGeom>
            <a:solidFill>
              <a:srgbClr val="1CABE2">
                <a:alpha val="100000"/>
              </a:srgbClr>
            </a:solidFill>
          </p:spPr>
          <p:txBody>
            <a:bodyPr/>
            <a:lstStyle/>
            <a:p>
              <a:endParaRPr/>
            </a:p>
          </p:txBody>
        </p:sp>
        <p:sp>
          <p:nvSpPr>
            <p:cNvPr id="49" name="rc49"/>
            <p:cNvSpPr/>
            <p:nvPr/>
          </p:nvSpPr>
          <p:spPr>
            <a:xfrm>
              <a:off x="7160222" y="3649860"/>
              <a:ext cx="239888" cy="562148"/>
            </a:xfrm>
            <a:prstGeom prst="rect">
              <a:avLst/>
            </a:prstGeom>
            <a:solidFill>
              <a:srgbClr val="1CABE2">
                <a:alpha val="100000"/>
              </a:srgbClr>
            </a:solidFill>
          </p:spPr>
          <p:txBody>
            <a:bodyPr/>
            <a:lstStyle/>
            <a:p>
              <a:endParaRPr/>
            </a:p>
          </p:txBody>
        </p:sp>
        <p:sp>
          <p:nvSpPr>
            <p:cNvPr id="50" name="rc50"/>
            <p:cNvSpPr/>
            <p:nvPr/>
          </p:nvSpPr>
          <p:spPr>
            <a:xfrm>
              <a:off x="7426765" y="3634734"/>
              <a:ext cx="239888" cy="577274"/>
            </a:xfrm>
            <a:prstGeom prst="rect">
              <a:avLst/>
            </a:prstGeom>
            <a:solidFill>
              <a:srgbClr val="1CABE2">
                <a:alpha val="100000"/>
              </a:srgbClr>
            </a:solidFill>
          </p:spPr>
          <p:txBody>
            <a:bodyPr/>
            <a:lstStyle/>
            <a:p>
              <a:endParaRPr/>
            </a:p>
          </p:txBody>
        </p:sp>
        <p:sp>
          <p:nvSpPr>
            <p:cNvPr id="51" name="rc51"/>
            <p:cNvSpPr/>
            <p:nvPr/>
          </p:nvSpPr>
          <p:spPr>
            <a:xfrm>
              <a:off x="7693308" y="3631892"/>
              <a:ext cx="239888" cy="580117"/>
            </a:xfrm>
            <a:prstGeom prst="rect">
              <a:avLst/>
            </a:prstGeom>
            <a:solidFill>
              <a:srgbClr val="1CABE2">
                <a:alpha val="100000"/>
              </a:srgbClr>
            </a:solidFill>
          </p:spPr>
          <p:txBody>
            <a:bodyPr/>
            <a:lstStyle/>
            <a:p>
              <a:endParaRPr/>
            </a:p>
          </p:txBody>
        </p:sp>
        <p:sp>
          <p:nvSpPr>
            <p:cNvPr id="52" name="rc52"/>
            <p:cNvSpPr/>
            <p:nvPr/>
          </p:nvSpPr>
          <p:spPr>
            <a:xfrm>
              <a:off x="7959851" y="3757150"/>
              <a:ext cx="239888" cy="454858"/>
            </a:xfrm>
            <a:prstGeom prst="rect">
              <a:avLst/>
            </a:prstGeom>
            <a:solidFill>
              <a:srgbClr val="1CABE2">
                <a:alpha val="100000"/>
              </a:srgbClr>
            </a:solidFill>
          </p:spPr>
          <p:txBody>
            <a:bodyPr/>
            <a:lstStyle/>
            <a:p>
              <a:endParaRPr/>
            </a:p>
          </p:txBody>
        </p:sp>
        <p:sp>
          <p:nvSpPr>
            <p:cNvPr id="53" name="rc53"/>
            <p:cNvSpPr/>
            <p:nvPr/>
          </p:nvSpPr>
          <p:spPr>
            <a:xfrm>
              <a:off x="1296273" y="3713137"/>
              <a:ext cx="239888" cy="313191"/>
            </a:xfrm>
            <a:prstGeom prst="rect">
              <a:avLst/>
            </a:prstGeom>
            <a:solidFill>
              <a:srgbClr val="B3B3B3">
                <a:alpha val="100000"/>
              </a:srgbClr>
            </a:solidFill>
          </p:spPr>
          <p:txBody>
            <a:bodyPr/>
            <a:lstStyle/>
            <a:p>
              <a:endParaRPr/>
            </a:p>
          </p:txBody>
        </p:sp>
        <p:sp>
          <p:nvSpPr>
            <p:cNvPr id="54" name="rc54"/>
            <p:cNvSpPr/>
            <p:nvPr/>
          </p:nvSpPr>
          <p:spPr>
            <a:xfrm>
              <a:off x="1562816" y="3680162"/>
              <a:ext cx="239888" cy="267069"/>
            </a:xfrm>
            <a:prstGeom prst="rect">
              <a:avLst/>
            </a:prstGeom>
            <a:solidFill>
              <a:srgbClr val="B3B3B3">
                <a:alpha val="100000"/>
              </a:srgbClr>
            </a:solidFill>
          </p:spPr>
          <p:txBody>
            <a:bodyPr/>
            <a:lstStyle/>
            <a:p>
              <a:endParaRPr/>
            </a:p>
          </p:txBody>
        </p:sp>
        <p:sp>
          <p:nvSpPr>
            <p:cNvPr id="55" name="rc55"/>
            <p:cNvSpPr/>
            <p:nvPr/>
          </p:nvSpPr>
          <p:spPr>
            <a:xfrm>
              <a:off x="1829360" y="3755540"/>
              <a:ext cx="239888" cy="246628"/>
            </a:xfrm>
            <a:prstGeom prst="rect">
              <a:avLst/>
            </a:prstGeom>
            <a:solidFill>
              <a:srgbClr val="B3B3B3">
                <a:alpha val="100000"/>
              </a:srgbClr>
            </a:solidFill>
          </p:spPr>
          <p:txBody>
            <a:bodyPr/>
            <a:lstStyle/>
            <a:p>
              <a:endParaRPr/>
            </a:p>
          </p:txBody>
        </p:sp>
        <p:sp>
          <p:nvSpPr>
            <p:cNvPr id="56" name="rc56"/>
            <p:cNvSpPr/>
            <p:nvPr/>
          </p:nvSpPr>
          <p:spPr>
            <a:xfrm>
              <a:off x="2095903" y="3825199"/>
              <a:ext cx="239888" cy="203806"/>
            </a:xfrm>
            <a:prstGeom prst="rect">
              <a:avLst/>
            </a:prstGeom>
            <a:solidFill>
              <a:srgbClr val="B3B3B3">
                <a:alpha val="100000"/>
              </a:srgbClr>
            </a:solidFill>
          </p:spPr>
          <p:txBody>
            <a:bodyPr/>
            <a:lstStyle/>
            <a:p>
              <a:endParaRPr/>
            </a:p>
          </p:txBody>
        </p:sp>
        <p:sp>
          <p:nvSpPr>
            <p:cNvPr id="57" name="rc57"/>
            <p:cNvSpPr/>
            <p:nvPr/>
          </p:nvSpPr>
          <p:spPr>
            <a:xfrm>
              <a:off x="2362446" y="3861860"/>
              <a:ext cx="239888" cy="151882"/>
            </a:xfrm>
            <a:prstGeom prst="rect">
              <a:avLst/>
            </a:prstGeom>
            <a:solidFill>
              <a:srgbClr val="B3B3B3">
                <a:alpha val="100000"/>
              </a:srgbClr>
            </a:solidFill>
          </p:spPr>
          <p:txBody>
            <a:bodyPr/>
            <a:lstStyle/>
            <a:p>
              <a:endParaRPr/>
            </a:p>
          </p:txBody>
        </p:sp>
        <p:sp>
          <p:nvSpPr>
            <p:cNvPr id="58" name="rc58"/>
            <p:cNvSpPr/>
            <p:nvPr/>
          </p:nvSpPr>
          <p:spPr>
            <a:xfrm>
              <a:off x="2628989" y="3883004"/>
              <a:ext cx="239888" cy="200982"/>
            </a:xfrm>
            <a:prstGeom prst="rect">
              <a:avLst/>
            </a:prstGeom>
            <a:solidFill>
              <a:srgbClr val="B3B3B3">
                <a:alpha val="100000"/>
              </a:srgbClr>
            </a:solidFill>
          </p:spPr>
          <p:txBody>
            <a:bodyPr/>
            <a:lstStyle/>
            <a:p>
              <a:endParaRPr/>
            </a:p>
          </p:txBody>
        </p:sp>
        <p:sp>
          <p:nvSpPr>
            <p:cNvPr id="59" name="rc59"/>
            <p:cNvSpPr/>
            <p:nvPr/>
          </p:nvSpPr>
          <p:spPr>
            <a:xfrm>
              <a:off x="2895532" y="3877809"/>
              <a:ext cx="239888" cy="133155"/>
            </a:xfrm>
            <a:prstGeom prst="rect">
              <a:avLst/>
            </a:prstGeom>
            <a:solidFill>
              <a:srgbClr val="B3B3B3">
                <a:alpha val="100000"/>
              </a:srgbClr>
            </a:solidFill>
          </p:spPr>
          <p:txBody>
            <a:bodyPr/>
            <a:lstStyle/>
            <a:p>
              <a:endParaRPr/>
            </a:p>
          </p:txBody>
        </p:sp>
        <p:sp>
          <p:nvSpPr>
            <p:cNvPr id="60" name="rc60"/>
            <p:cNvSpPr/>
            <p:nvPr/>
          </p:nvSpPr>
          <p:spPr>
            <a:xfrm>
              <a:off x="3162075" y="3855443"/>
              <a:ext cx="239888" cy="109828"/>
            </a:xfrm>
            <a:prstGeom prst="rect">
              <a:avLst/>
            </a:prstGeom>
            <a:solidFill>
              <a:srgbClr val="B3B3B3">
                <a:alpha val="100000"/>
              </a:srgbClr>
            </a:solidFill>
          </p:spPr>
          <p:txBody>
            <a:bodyPr/>
            <a:lstStyle/>
            <a:p>
              <a:endParaRPr/>
            </a:p>
          </p:txBody>
        </p:sp>
        <p:sp>
          <p:nvSpPr>
            <p:cNvPr id="61" name="rc61"/>
            <p:cNvSpPr/>
            <p:nvPr/>
          </p:nvSpPr>
          <p:spPr>
            <a:xfrm>
              <a:off x="3428618" y="3815077"/>
              <a:ext cx="239888" cy="236305"/>
            </a:xfrm>
            <a:prstGeom prst="rect">
              <a:avLst/>
            </a:prstGeom>
            <a:solidFill>
              <a:srgbClr val="B3B3B3">
                <a:alpha val="100000"/>
              </a:srgbClr>
            </a:solidFill>
          </p:spPr>
          <p:txBody>
            <a:bodyPr/>
            <a:lstStyle/>
            <a:p>
              <a:endParaRPr/>
            </a:p>
          </p:txBody>
        </p:sp>
        <p:sp>
          <p:nvSpPr>
            <p:cNvPr id="62" name="rc62"/>
            <p:cNvSpPr/>
            <p:nvPr/>
          </p:nvSpPr>
          <p:spPr>
            <a:xfrm>
              <a:off x="3695161" y="3897405"/>
              <a:ext cx="239888" cy="133154"/>
            </a:xfrm>
            <a:prstGeom prst="rect">
              <a:avLst/>
            </a:prstGeom>
            <a:solidFill>
              <a:srgbClr val="B3B3B3">
                <a:alpha val="100000"/>
              </a:srgbClr>
            </a:solidFill>
          </p:spPr>
          <p:txBody>
            <a:bodyPr/>
            <a:lstStyle/>
            <a:p>
              <a:endParaRPr/>
            </a:p>
          </p:txBody>
        </p:sp>
        <p:sp>
          <p:nvSpPr>
            <p:cNvPr id="63" name="rc63"/>
            <p:cNvSpPr/>
            <p:nvPr/>
          </p:nvSpPr>
          <p:spPr>
            <a:xfrm>
              <a:off x="3961705" y="3878741"/>
              <a:ext cx="239888" cy="141736"/>
            </a:xfrm>
            <a:prstGeom prst="rect">
              <a:avLst/>
            </a:prstGeom>
            <a:solidFill>
              <a:srgbClr val="B3B3B3">
                <a:alpha val="100000"/>
              </a:srgbClr>
            </a:solidFill>
          </p:spPr>
          <p:txBody>
            <a:bodyPr/>
            <a:lstStyle/>
            <a:p>
              <a:endParaRPr/>
            </a:p>
          </p:txBody>
        </p:sp>
        <p:sp>
          <p:nvSpPr>
            <p:cNvPr id="64" name="rc64"/>
            <p:cNvSpPr/>
            <p:nvPr/>
          </p:nvSpPr>
          <p:spPr>
            <a:xfrm>
              <a:off x="4228248" y="3858190"/>
              <a:ext cx="239888" cy="167638"/>
            </a:xfrm>
            <a:prstGeom prst="rect">
              <a:avLst/>
            </a:prstGeom>
            <a:solidFill>
              <a:srgbClr val="B3B3B3">
                <a:alpha val="100000"/>
              </a:srgbClr>
            </a:solidFill>
          </p:spPr>
          <p:txBody>
            <a:bodyPr/>
            <a:lstStyle/>
            <a:p>
              <a:endParaRPr/>
            </a:p>
          </p:txBody>
        </p:sp>
        <p:sp>
          <p:nvSpPr>
            <p:cNvPr id="65" name="rc65"/>
            <p:cNvSpPr/>
            <p:nvPr/>
          </p:nvSpPr>
          <p:spPr>
            <a:xfrm>
              <a:off x="4494791" y="3881629"/>
              <a:ext cx="239888" cy="152944"/>
            </a:xfrm>
            <a:prstGeom prst="rect">
              <a:avLst/>
            </a:prstGeom>
            <a:solidFill>
              <a:srgbClr val="B3B3B3">
                <a:alpha val="100000"/>
              </a:srgbClr>
            </a:solidFill>
          </p:spPr>
          <p:txBody>
            <a:bodyPr/>
            <a:lstStyle/>
            <a:p>
              <a:endParaRPr/>
            </a:p>
          </p:txBody>
        </p:sp>
        <p:sp>
          <p:nvSpPr>
            <p:cNvPr id="66" name="rc66"/>
            <p:cNvSpPr/>
            <p:nvPr/>
          </p:nvSpPr>
          <p:spPr>
            <a:xfrm>
              <a:off x="4761334" y="3719625"/>
              <a:ext cx="239888" cy="190576"/>
            </a:xfrm>
            <a:prstGeom prst="rect">
              <a:avLst/>
            </a:prstGeom>
            <a:solidFill>
              <a:srgbClr val="B3B3B3">
                <a:alpha val="100000"/>
              </a:srgbClr>
            </a:solidFill>
          </p:spPr>
          <p:txBody>
            <a:bodyPr/>
            <a:lstStyle/>
            <a:p>
              <a:endParaRPr/>
            </a:p>
          </p:txBody>
        </p:sp>
        <p:sp>
          <p:nvSpPr>
            <p:cNvPr id="67" name="rc67"/>
            <p:cNvSpPr/>
            <p:nvPr/>
          </p:nvSpPr>
          <p:spPr>
            <a:xfrm>
              <a:off x="5027877" y="3658594"/>
              <a:ext cx="239888" cy="304724"/>
            </a:xfrm>
            <a:prstGeom prst="rect">
              <a:avLst/>
            </a:prstGeom>
            <a:solidFill>
              <a:srgbClr val="B3B3B3">
                <a:alpha val="100000"/>
              </a:srgbClr>
            </a:solidFill>
          </p:spPr>
          <p:txBody>
            <a:bodyPr/>
            <a:lstStyle/>
            <a:p>
              <a:endParaRPr/>
            </a:p>
          </p:txBody>
        </p:sp>
        <p:sp>
          <p:nvSpPr>
            <p:cNvPr id="68" name="rc68"/>
            <p:cNvSpPr/>
            <p:nvPr/>
          </p:nvSpPr>
          <p:spPr>
            <a:xfrm>
              <a:off x="5294420" y="3720112"/>
              <a:ext cx="239888" cy="313611"/>
            </a:xfrm>
            <a:prstGeom prst="rect">
              <a:avLst/>
            </a:prstGeom>
            <a:solidFill>
              <a:srgbClr val="B3B3B3">
                <a:alpha val="100000"/>
              </a:srgbClr>
            </a:solidFill>
          </p:spPr>
          <p:txBody>
            <a:bodyPr/>
            <a:lstStyle/>
            <a:p>
              <a:endParaRPr/>
            </a:p>
          </p:txBody>
        </p:sp>
        <p:sp>
          <p:nvSpPr>
            <p:cNvPr id="69" name="rc69"/>
            <p:cNvSpPr/>
            <p:nvPr/>
          </p:nvSpPr>
          <p:spPr>
            <a:xfrm>
              <a:off x="5560963" y="3710921"/>
              <a:ext cx="239888" cy="256470"/>
            </a:xfrm>
            <a:prstGeom prst="rect">
              <a:avLst/>
            </a:prstGeom>
            <a:solidFill>
              <a:srgbClr val="B3B3B3">
                <a:alpha val="100000"/>
              </a:srgbClr>
            </a:solidFill>
          </p:spPr>
          <p:txBody>
            <a:bodyPr/>
            <a:lstStyle/>
            <a:p>
              <a:endParaRPr/>
            </a:p>
          </p:txBody>
        </p:sp>
        <p:sp>
          <p:nvSpPr>
            <p:cNvPr id="70" name="rc70"/>
            <p:cNvSpPr/>
            <p:nvPr/>
          </p:nvSpPr>
          <p:spPr>
            <a:xfrm>
              <a:off x="5827506" y="3492347"/>
              <a:ext cx="239888" cy="397926"/>
            </a:xfrm>
            <a:prstGeom prst="rect">
              <a:avLst/>
            </a:prstGeom>
            <a:solidFill>
              <a:srgbClr val="B3B3B3">
                <a:alpha val="100000"/>
              </a:srgbClr>
            </a:solidFill>
          </p:spPr>
          <p:txBody>
            <a:bodyPr/>
            <a:lstStyle/>
            <a:p>
              <a:endParaRPr/>
            </a:p>
          </p:txBody>
        </p:sp>
        <p:sp>
          <p:nvSpPr>
            <p:cNvPr id="71" name="rc71"/>
            <p:cNvSpPr/>
            <p:nvPr/>
          </p:nvSpPr>
          <p:spPr>
            <a:xfrm>
              <a:off x="6094049" y="3551999"/>
              <a:ext cx="239888" cy="194105"/>
            </a:xfrm>
            <a:prstGeom prst="rect">
              <a:avLst/>
            </a:prstGeom>
            <a:solidFill>
              <a:srgbClr val="B3B3B3">
                <a:alpha val="100000"/>
              </a:srgbClr>
            </a:solidFill>
          </p:spPr>
          <p:txBody>
            <a:bodyPr/>
            <a:lstStyle/>
            <a:p>
              <a:endParaRPr/>
            </a:p>
          </p:txBody>
        </p:sp>
        <p:sp>
          <p:nvSpPr>
            <p:cNvPr id="72" name="rc72"/>
            <p:cNvSpPr/>
            <p:nvPr/>
          </p:nvSpPr>
          <p:spPr>
            <a:xfrm>
              <a:off x="6360593" y="3289727"/>
              <a:ext cx="239888" cy="297757"/>
            </a:xfrm>
            <a:prstGeom prst="rect">
              <a:avLst/>
            </a:prstGeom>
            <a:solidFill>
              <a:srgbClr val="B3B3B3">
                <a:alpha val="100000"/>
              </a:srgbClr>
            </a:solidFill>
          </p:spPr>
          <p:txBody>
            <a:bodyPr/>
            <a:lstStyle/>
            <a:p>
              <a:endParaRPr/>
            </a:p>
          </p:txBody>
        </p:sp>
        <p:sp>
          <p:nvSpPr>
            <p:cNvPr id="73" name="rc73"/>
            <p:cNvSpPr/>
            <p:nvPr/>
          </p:nvSpPr>
          <p:spPr>
            <a:xfrm>
              <a:off x="6627136" y="3162842"/>
              <a:ext cx="239888" cy="393893"/>
            </a:xfrm>
            <a:prstGeom prst="rect">
              <a:avLst/>
            </a:prstGeom>
            <a:solidFill>
              <a:srgbClr val="B3B3B3">
                <a:alpha val="100000"/>
              </a:srgbClr>
            </a:solidFill>
          </p:spPr>
          <p:txBody>
            <a:bodyPr/>
            <a:lstStyle/>
            <a:p>
              <a:endParaRPr/>
            </a:p>
          </p:txBody>
        </p:sp>
        <p:sp>
          <p:nvSpPr>
            <p:cNvPr id="74" name="rc74"/>
            <p:cNvSpPr/>
            <p:nvPr/>
          </p:nvSpPr>
          <p:spPr>
            <a:xfrm>
              <a:off x="6893679" y="3137876"/>
              <a:ext cx="239888" cy="310440"/>
            </a:xfrm>
            <a:prstGeom prst="rect">
              <a:avLst/>
            </a:prstGeom>
            <a:solidFill>
              <a:srgbClr val="B3B3B3">
                <a:alpha val="100000"/>
              </a:srgbClr>
            </a:solidFill>
          </p:spPr>
          <p:txBody>
            <a:bodyPr/>
            <a:lstStyle/>
            <a:p>
              <a:endParaRPr/>
            </a:p>
          </p:txBody>
        </p:sp>
        <p:sp>
          <p:nvSpPr>
            <p:cNvPr id="75" name="rc75"/>
            <p:cNvSpPr/>
            <p:nvPr/>
          </p:nvSpPr>
          <p:spPr>
            <a:xfrm>
              <a:off x="7160222" y="3296662"/>
              <a:ext cx="239888" cy="353198"/>
            </a:xfrm>
            <a:prstGeom prst="rect">
              <a:avLst/>
            </a:prstGeom>
            <a:solidFill>
              <a:srgbClr val="B3B3B3">
                <a:alpha val="100000"/>
              </a:srgbClr>
            </a:solidFill>
          </p:spPr>
          <p:txBody>
            <a:bodyPr/>
            <a:lstStyle/>
            <a:p>
              <a:endParaRPr/>
            </a:p>
          </p:txBody>
        </p:sp>
        <p:sp>
          <p:nvSpPr>
            <p:cNvPr id="76" name="rc76"/>
            <p:cNvSpPr/>
            <p:nvPr/>
          </p:nvSpPr>
          <p:spPr>
            <a:xfrm>
              <a:off x="7426765" y="3453338"/>
              <a:ext cx="239888" cy="181395"/>
            </a:xfrm>
            <a:prstGeom prst="rect">
              <a:avLst/>
            </a:prstGeom>
            <a:solidFill>
              <a:srgbClr val="B3B3B3">
                <a:alpha val="100000"/>
              </a:srgbClr>
            </a:solidFill>
          </p:spPr>
          <p:txBody>
            <a:bodyPr/>
            <a:lstStyle/>
            <a:p>
              <a:endParaRPr/>
            </a:p>
          </p:txBody>
        </p:sp>
        <p:sp>
          <p:nvSpPr>
            <p:cNvPr id="77" name="rc77"/>
            <p:cNvSpPr/>
            <p:nvPr/>
          </p:nvSpPr>
          <p:spPr>
            <a:xfrm>
              <a:off x="7693308" y="3481659"/>
              <a:ext cx="239888" cy="150232"/>
            </a:xfrm>
            <a:prstGeom prst="rect">
              <a:avLst/>
            </a:prstGeom>
            <a:solidFill>
              <a:srgbClr val="B3B3B3">
                <a:alpha val="100000"/>
              </a:srgbClr>
            </a:solidFill>
          </p:spPr>
          <p:txBody>
            <a:bodyPr/>
            <a:lstStyle/>
            <a:p>
              <a:endParaRPr/>
            </a:p>
          </p:txBody>
        </p:sp>
        <p:sp>
          <p:nvSpPr>
            <p:cNvPr id="78" name="rc78"/>
            <p:cNvSpPr/>
            <p:nvPr/>
          </p:nvSpPr>
          <p:spPr>
            <a:xfrm>
              <a:off x="7959851" y="3492184"/>
              <a:ext cx="239888" cy="264966"/>
            </a:xfrm>
            <a:prstGeom prst="rect">
              <a:avLst/>
            </a:prstGeom>
            <a:solidFill>
              <a:srgbClr val="B3B3B3">
                <a:alpha val="100000"/>
              </a:srgbClr>
            </a:solidFill>
          </p:spPr>
          <p:txBody>
            <a:bodyPr/>
            <a:lstStyle/>
            <a:p>
              <a:endParaRPr/>
            </a:p>
          </p:txBody>
        </p:sp>
        <p:sp>
          <p:nvSpPr>
            <p:cNvPr id="79" name="pl79"/>
            <p:cNvSpPr/>
            <p:nvPr/>
          </p:nvSpPr>
          <p:spPr>
            <a:xfrm>
              <a:off x="1416218" y="2128191"/>
              <a:ext cx="6663577" cy="300757"/>
            </a:xfrm>
            <a:custGeom>
              <a:avLst/>
              <a:gdLst/>
              <a:ahLst/>
              <a:cxnLst/>
              <a:rect l="0" t="0" r="0" b="0"/>
              <a:pathLst>
                <a:path w="6663577" h="300757">
                  <a:moveTo>
                    <a:pt x="0" y="21482"/>
                  </a:moveTo>
                  <a:lnTo>
                    <a:pt x="266543" y="42965"/>
                  </a:lnTo>
                  <a:lnTo>
                    <a:pt x="533086" y="21482"/>
                  </a:lnTo>
                  <a:lnTo>
                    <a:pt x="799629" y="21482"/>
                  </a:lnTo>
                  <a:lnTo>
                    <a:pt x="1066172" y="21482"/>
                  </a:lnTo>
                  <a:lnTo>
                    <a:pt x="1332715" y="0"/>
                  </a:lnTo>
                  <a:lnTo>
                    <a:pt x="1599258" y="21482"/>
                  </a:lnTo>
                  <a:lnTo>
                    <a:pt x="1865801" y="42965"/>
                  </a:lnTo>
                  <a:lnTo>
                    <a:pt x="2132344" y="0"/>
                  </a:lnTo>
                  <a:lnTo>
                    <a:pt x="2398888" y="21482"/>
                  </a:lnTo>
                  <a:lnTo>
                    <a:pt x="2665431" y="21482"/>
                  </a:lnTo>
                  <a:lnTo>
                    <a:pt x="2931974" y="21482"/>
                  </a:lnTo>
                  <a:lnTo>
                    <a:pt x="3198517" y="21482"/>
                  </a:lnTo>
                  <a:lnTo>
                    <a:pt x="3465060" y="64447"/>
                  </a:lnTo>
                  <a:lnTo>
                    <a:pt x="3731603" y="42965"/>
                  </a:lnTo>
                  <a:lnTo>
                    <a:pt x="3998146" y="21482"/>
                  </a:lnTo>
                  <a:lnTo>
                    <a:pt x="4264689" y="42965"/>
                  </a:lnTo>
                  <a:lnTo>
                    <a:pt x="4531233" y="85930"/>
                  </a:lnTo>
                  <a:lnTo>
                    <a:pt x="4797776" y="150378"/>
                  </a:lnTo>
                  <a:lnTo>
                    <a:pt x="5064319" y="236309"/>
                  </a:lnTo>
                  <a:lnTo>
                    <a:pt x="5330862" y="257791"/>
                  </a:lnTo>
                  <a:lnTo>
                    <a:pt x="5597405" y="300757"/>
                  </a:lnTo>
                  <a:lnTo>
                    <a:pt x="5863948" y="214826"/>
                  </a:lnTo>
                  <a:lnTo>
                    <a:pt x="6130491" y="214826"/>
                  </a:lnTo>
                  <a:lnTo>
                    <a:pt x="6397034" y="214826"/>
                  </a:lnTo>
                  <a:lnTo>
                    <a:pt x="6663577" y="171861"/>
                  </a:lnTo>
                </a:path>
              </a:pathLst>
            </a:custGeom>
            <a:ln w="27101" cap="flat">
              <a:solidFill>
                <a:srgbClr val="0058AB">
                  <a:alpha val="80000"/>
                </a:srgbClr>
              </a:solidFill>
              <a:prstDash val="solid"/>
              <a:round/>
            </a:ln>
          </p:spPr>
          <p:txBody>
            <a:bodyPr/>
            <a:lstStyle/>
            <a:p>
              <a:endParaRPr/>
            </a:p>
          </p:txBody>
        </p:sp>
        <p:sp>
          <p:nvSpPr>
            <p:cNvPr id="80" name="pl80"/>
            <p:cNvSpPr/>
            <p:nvPr/>
          </p:nvSpPr>
          <p:spPr>
            <a:xfrm>
              <a:off x="1416218" y="2192639"/>
              <a:ext cx="6663577" cy="386687"/>
            </a:xfrm>
            <a:custGeom>
              <a:avLst/>
              <a:gdLst/>
              <a:ahLst/>
              <a:cxnLst/>
              <a:rect l="0" t="0" r="0" b="0"/>
              <a:pathLst>
                <a:path w="6663577" h="386687">
                  <a:moveTo>
                    <a:pt x="0" y="64447"/>
                  </a:moveTo>
                  <a:lnTo>
                    <a:pt x="266543" y="85930"/>
                  </a:lnTo>
                  <a:lnTo>
                    <a:pt x="533086" y="64447"/>
                  </a:lnTo>
                  <a:lnTo>
                    <a:pt x="799629" y="42965"/>
                  </a:lnTo>
                  <a:lnTo>
                    <a:pt x="1066172" y="21482"/>
                  </a:lnTo>
                  <a:lnTo>
                    <a:pt x="1332715" y="0"/>
                  </a:lnTo>
                  <a:lnTo>
                    <a:pt x="1599258" y="21482"/>
                  </a:lnTo>
                  <a:lnTo>
                    <a:pt x="1865801" y="21482"/>
                  </a:lnTo>
                  <a:lnTo>
                    <a:pt x="2132344" y="42965"/>
                  </a:lnTo>
                  <a:lnTo>
                    <a:pt x="2398888" y="0"/>
                  </a:lnTo>
                  <a:lnTo>
                    <a:pt x="2665431" y="21482"/>
                  </a:lnTo>
                  <a:lnTo>
                    <a:pt x="2931974" y="21482"/>
                  </a:lnTo>
                  <a:lnTo>
                    <a:pt x="3198517" y="21482"/>
                  </a:lnTo>
                  <a:lnTo>
                    <a:pt x="3465060" y="85930"/>
                  </a:lnTo>
                  <a:lnTo>
                    <a:pt x="3731603" y="107413"/>
                  </a:lnTo>
                  <a:lnTo>
                    <a:pt x="3998146" y="85930"/>
                  </a:lnTo>
                  <a:lnTo>
                    <a:pt x="4264689" y="107413"/>
                  </a:lnTo>
                  <a:lnTo>
                    <a:pt x="4531233" y="193343"/>
                  </a:lnTo>
                  <a:lnTo>
                    <a:pt x="4797776" y="171861"/>
                  </a:lnTo>
                  <a:lnTo>
                    <a:pt x="5064319" y="300757"/>
                  </a:lnTo>
                  <a:lnTo>
                    <a:pt x="5330862" y="365205"/>
                  </a:lnTo>
                  <a:lnTo>
                    <a:pt x="5597405" y="386687"/>
                  </a:lnTo>
                  <a:lnTo>
                    <a:pt x="5863948" y="322239"/>
                  </a:lnTo>
                  <a:lnTo>
                    <a:pt x="6130491" y="257791"/>
                  </a:lnTo>
                  <a:lnTo>
                    <a:pt x="6397034" y="236309"/>
                  </a:lnTo>
                  <a:lnTo>
                    <a:pt x="6663577" y="236309"/>
                  </a:lnTo>
                </a:path>
              </a:pathLst>
            </a:custGeom>
            <a:ln w="27101" cap="flat">
              <a:solidFill>
                <a:srgbClr val="333333">
                  <a:alpha val="80000"/>
                </a:srgbClr>
              </a:solidFill>
              <a:prstDash val="solid"/>
              <a:round/>
            </a:ln>
          </p:spPr>
          <p:txBody>
            <a:bodyPr/>
            <a:lstStyle/>
            <a:p>
              <a:endParaRPr/>
            </a:p>
          </p:txBody>
        </p:sp>
        <p:sp>
          <p:nvSpPr>
            <p:cNvPr id="81" name="tx81"/>
            <p:cNvSpPr/>
            <p:nvPr/>
          </p:nvSpPr>
          <p:spPr>
            <a:xfrm>
              <a:off x="6410199" y="218152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86</a:t>
              </a:r>
            </a:p>
          </p:txBody>
        </p:sp>
        <p:sp>
          <p:nvSpPr>
            <p:cNvPr id="82" name="tx82"/>
            <p:cNvSpPr/>
            <p:nvPr/>
          </p:nvSpPr>
          <p:spPr>
            <a:xfrm>
              <a:off x="6676742" y="2203005"/>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85</a:t>
              </a:r>
            </a:p>
          </p:txBody>
        </p:sp>
        <p:sp>
          <p:nvSpPr>
            <p:cNvPr id="83" name="tx83"/>
            <p:cNvSpPr/>
            <p:nvPr/>
          </p:nvSpPr>
          <p:spPr>
            <a:xfrm>
              <a:off x="6943285" y="2245909"/>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83</a:t>
              </a:r>
            </a:p>
          </p:txBody>
        </p:sp>
        <p:sp>
          <p:nvSpPr>
            <p:cNvPr id="84" name="tx84"/>
            <p:cNvSpPr/>
            <p:nvPr/>
          </p:nvSpPr>
          <p:spPr>
            <a:xfrm>
              <a:off x="7209828" y="216004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87</a:t>
              </a:r>
            </a:p>
          </p:txBody>
        </p:sp>
        <p:sp>
          <p:nvSpPr>
            <p:cNvPr id="85" name="tx85"/>
            <p:cNvSpPr/>
            <p:nvPr/>
          </p:nvSpPr>
          <p:spPr>
            <a:xfrm>
              <a:off x="7476372" y="216004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87</a:t>
              </a:r>
            </a:p>
          </p:txBody>
        </p:sp>
        <p:sp>
          <p:nvSpPr>
            <p:cNvPr id="86" name="tx86"/>
            <p:cNvSpPr/>
            <p:nvPr/>
          </p:nvSpPr>
          <p:spPr>
            <a:xfrm>
              <a:off x="7742915" y="216004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87</a:t>
              </a:r>
            </a:p>
          </p:txBody>
        </p:sp>
        <p:sp>
          <p:nvSpPr>
            <p:cNvPr id="87" name="tx87"/>
            <p:cNvSpPr/>
            <p:nvPr/>
          </p:nvSpPr>
          <p:spPr>
            <a:xfrm>
              <a:off x="8009458" y="2117075"/>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89</a:t>
              </a:r>
            </a:p>
          </p:txBody>
        </p:sp>
        <p:sp>
          <p:nvSpPr>
            <p:cNvPr id="88" name="tx88"/>
            <p:cNvSpPr/>
            <p:nvPr/>
          </p:nvSpPr>
          <p:spPr>
            <a:xfrm>
              <a:off x="6410199" y="2554854"/>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80</a:t>
              </a:r>
            </a:p>
          </p:txBody>
        </p:sp>
        <p:sp>
          <p:nvSpPr>
            <p:cNvPr id="89" name="tx89"/>
            <p:cNvSpPr/>
            <p:nvPr/>
          </p:nvSpPr>
          <p:spPr>
            <a:xfrm>
              <a:off x="6676742" y="2622390"/>
              <a:ext cx="140675" cy="89358"/>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77</a:t>
              </a:r>
            </a:p>
          </p:txBody>
        </p:sp>
        <p:sp>
          <p:nvSpPr>
            <p:cNvPr id="90" name="tx90"/>
            <p:cNvSpPr/>
            <p:nvPr/>
          </p:nvSpPr>
          <p:spPr>
            <a:xfrm>
              <a:off x="6943285" y="2640785"/>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76</a:t>
              </a:r>
            </a:p>
          </p:txBody>
        </p:sp>
        <p:sp>
          <p:nvSpPr>
            <p:cNvPr id="91" name="tx91"/>
            <p:cNvSpPr/>
            <p:nvPr/>
          </p:nvSpPr>
          <p:spPr>
            <a:xfrm>
              <a:off x="7209828" y="257633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79</a:t>
              </a:r>
            </a:p>
          </p:txBody>
        </p:sp>
        <p:sp>
          <p:nvSpPr>
            <p:cNvPr id="92" name="tx92"/>
            <p:cNvSpPr/>
            <p:nvPr/>
          </p:nvSpPr>
          <p:spPr>
            <a:xfrm>
              <a:off x="7476372" y="2511889"/>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82</a:t>
              </a:r>
            </a:p>
          </p:txBody>
        </p:sp>
        <p:sp>
          <p:nvSpPr>
            <p:cNvPr id="93" name="tx93"/>
            <p:cNvSpPr/>
            <p:nvPr/>
          </p:nvSpPr>
          <p:spPr>
            <a:xfrm>
              <a:off x="7742915" y="2490344"/>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83</a:t>
              </a:r>
            </a:p>
          </p:txBody>
        </p:sp>
        <p:sp>
          <p:nvSpPr>
            <p:cNvPr id="94" name="tx94"/>
            <p:cNvSpPr/>
            <p:nvPr/>
          </p:nvSpPr>
          <p:spPr>
            <a:xfrm>
              <a:off x="8009458" y="2490344"/>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83</a:t>
              </a:r>
            </a:p>
          </p:txBody>
        </p:sp>
        <p:sp>
          <p:nvSpPr>
            <p:cNvPr id="95" name="tx95"/>
            <p:cNvSpPr/>
            <p:nvPr/>
          </p:nvSpPr>
          <p:spPr>
            <a:xfrm>
              <a:off x="1340869" y="4078728"/>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0.4</a:t>
              </a:r>
            </a:p>
          </p:txBody>
        </p:sp>
        <p:sp>
          <p:nvSpPr>
            <p:cNvPr id="96" name="tx96"/>
            <p:cNvSpPr/>
            <p:nvPr/>
          </p:nvSpPr>
          <p:spPr>
            <a:xfrm>
              <a:off x="2673584" y="4107505"/>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0.3</a:t>
              </a:r>
            </a:p>
          </p:txBody>
        </p:sp>
        <p:sp>
          <p:nvSpPr>
            <p:cNvPr id="97" name="tx97"/>
            <p:cNvSpPr/>
            <p:nvPr/>
          </p:nvSpPr>
          <p:spPr>
            <a:xfrm>
              <a:off x="4006300" y="407580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0.4</a:t>
              </a:r>
            </a:p>
          </p:txBody>
        </p:sp>
        <p:sp>
          <p:nvSpPr>
            <p:cNvPr id="98" name="tx98"/>
            <p:cNvSpPr/>
            <p:nvPr/>
          </p:nvSpPr>
          <p:spPr>
            <a:xfrm>
              <a:off x="5339016" y="408242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0.4</a:t>
              </a:r>
            </a:p>
          </p:txBody>
        </p:sp>
        <p:sp>
          <p:nvSpPr>
            <p:cNvPr id="99" name="tx99"/>
            <p:cNvSpPr/>
            <p:nvPr/>
          </p:nvSpPr>
          <p:spPr>
            <a:xfrm>
              <a:off x="6405188" y="3859254"/>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100" name="tx100"/>
            <p:cNvSpPr/>
            <p:nvPr/>
          </p:nvSpPr>
          <p:spPr>
            <a:xfrm>
              <a:off x="6671731" y="3845256"/>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1.4</a:t>
              </a:r>
            </a:p>
          </p:txBody>
        </p:sp>
        <p:sp>
          <p:nvSpPr>
            <p:cNvPr id="101" name="tx101"/>
            <p:cNvSpPr/>
            <p:nvPr/>
          </p:nvSpPr>
          <p:spPr>
            <a:xfrm>
              <a:off x="6938274" y="378972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1.6</a:t>
              </a:r>
            </a:p>
          </p:txBody>
        </p:sp>
        <p:sp>
          <p:nvSpPr>
            <p:cNvPr id="102" name="tx102"/>
            <p:cNvSpPr/>
            <p:nvPr/>
          </p:nvSpPr>
          <p:spPr>
            <a:xfrm>
              <a:off x="7204817" y="3891818"/>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a:t>
              </a:r>
            </a:p>
          </p:txBody>
        </p:sp>
        <p:sp>
          <p:nvSpPr>
            <p:cNvPr id="103" name="tx103"/>
            <p:cNvSpPr/>
            <p:nvPr/>
          </p:nvSpPr>
          <p:spPr>
            <a:xfrm>
              <a:off x="7471361" y="3884255"/>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a:t>
              </a:r>
            </a:p>
          </p:txBody>
        </p:sp>
        <p:sp>
          <p:nvSpPr>
            <p:cNvPr id="104" name="tx104"/>
            <p:cNvSpPr/>
            <p:nvPr/>
          </p:nvSpPr>
          <p:spPr>
            <a:xfrm>
              <a:off x="7737904" y="3882834"/>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a:t>
              </a:r>
            </a:p>
          </p:txBody>
        </p:sp>
        <p:sp>
          <p:nvSpPr>
            <p:cNvPr id="105" name="tx105"/>
            <p:cNvSpPr/>
            <p:nvPr/>
          </p:nvSpPr>
          <p:spPr>
            <a:xfrm>
              <a:off x="8049651" y="3945463"/>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a:t>
              </a:r>
            </a:p>
          </p:txBody>
        </p:sp>
        <p:sp>
          <p:nvSpPr>
            <p:cNvPr id="106" name="tx106"/>
            <p:cNvSpPr/>
            <p:nvPr/>
          </p:nvSpPr>
          <p:spPr>
            <a:xfrm>
              <a:off x="1340869" y="382929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107" name="tx107"/>
            <p:cNvSpPr/>
            <p:nvPr/>
          </p:nvSpPr>
          <p:spPr>
            <a:xfrm>
              <a:off x="2673584" y="3943055"/>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0.4</a:t>
              </a:r>
            </a:p>
          </p:txBody>
        </p:sp>
        <p:sp>
          <p:nvSpPr>
            <p:cNvPr id="108" name="tx108"/>
            <p:cNvSpPr/>
            <p:nvPr/>
          </p:nvSpPr>
          <p:spPr>
            <a:xfrm>
              <a:off x="4006300" y="3909117"/>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0.3</a:t>
              </a:r>
            </a:p>
          </p:txBody>
        </p:sp>
        <p:sp>
          <p:nvSpPr>
            <p:cNvPr id="109" name="tx109"/>
            <p:cNvSpPr/>
            <p:nvPr/>
          </p:nvSpPr>
          <p:spPr>
            <a:xfrm>
              <a:off x="5339016" y="3836478"/>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110" name="tx110"/>
            <p:cNvSpPr/>
            <p:nvPr/>
          </p:nvSpPr>
          <p:spPr>
            <a:xfrm>
              <a:off x="6405188" y="339816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0.6</a:t>
              </a:r>
            </a:p>
          </p:txBody>
        </p:sp>
        <p:sp>
          <p:nvSpPr>
            <p:cNvPr id="111" name="tx111"/>
            <p:cNvSpPr/>
            <p:nvPr/>
          </p:nvSpPr>
          <p:spPr>
            <a:xfrm>
              <a:off x="6671731" y="3319348"/>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0.8</a:t>
              </a:r>
            </a:p>
          </p:txBody>
        </p:sp>
        <p:sp>
          <p:nvSpPr>
            <p:cNvPr id="112" name="tx112"/>
            <p:cNvSpPr/>
            <p:nvPr/>
          </p:nvSpPr>
          <p:spPr>
            <a:xfrm>
              <a:off x="6938274" y="325265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113" name="tx113"/>
            <p:cNvSpPr/>
            <p:nvPr/>
          </p:nvSpPr>
          <p:spPr>
            <a:xfrm>
              <a:off x="7204817" y="3432821"/>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0.8</a:t>
              </a:r>
            </a:p>
          </p:txBody>
        </p:sp>
        <p:sp>
          <p:nvSpPr>
            <p:cNvPr id="114" name="tx114"/>
            <p:cNvSpPr/>
            <p:nvPr/>
          </p:nvSpPr>
          <p:spPr>
            <a:xfrm>
              <a:off x="7471361" y="350359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0.4</a:t>
              </a:r>
            </a:p>
          </p:txBody>
        </p:sp>
        <p:sp>
          <p:nvSpPr>
            <p:cNvPr id="115" name="tx115"/>
            <p:cNvSpPr/>
            <p:nvPr/>
          </p:nvSpPr>
          <p:spPr>
            <a:xfrm>
              <a:off x="7737904" y="3516282"/>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0.3</a:t>
              </a:r>
            </a:p>
          </p:txBody>
        </p:sp>
        <p:sp>
          <p:nvSpPr>
            <p:cNvPr id="116" name="tx116"/>
            <p:cNvSpPr/>
            <p:nvPr/>
          </p:nvSpPr>
          <p:spPr>
            <a:xfrm>
              <a:off x="8004447" y="358422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0.6</a:t>
              </a:r>
            </a:p>
          </p:txBody>
        </p:sp>
        <p:sp>
          <p:nvSpPr>
            <p:cNvPr id="117" name="tx117"/>
            <p:cNvSpPr/>
            <p:nvPr/>
          </p:nvSpPr>
          <p:spPr>
            <a:xfrm>
              <a:off x="1340869" y="3596421"/>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18" name="tx118"/>
            <p:cNvSpPr/>
            <p:nvPr/>
          </p:nvSpPr>
          <p:spPr>
            <a:xfrm>
              <a:off x="2673584" y="376496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0.7</a:t>
              </a:r>
            </a:p>
          </p:txBody>
        </p:sp>
        <p:sp>
          <p:nvSpPr>
            <p:cNvPr id="119" name="tx119"/>
            <p:cNvSpPr/>
            <p:nvPr/>
          </p:nvSpPr>
          <p:spPr>
            <a:xfrm>
              <a:off x="4006300" y="376070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0.7</a:t>
              </a:r>
            </a:p>
          </p:txBody>
        </p:sp>
        <p:sp>
          <p:nvSpPr>
            <p:cNvPr id="120" name="tx120"/>
            <p:cNvSpPr/>
            <p:nvPr/>
          </p:nvSpPr>
          <p:spPr>
            <a:xfrm>
              <a:off x="5384220" y="360339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21" name="tx121"/>
            <p:cNvSpPr/>
            <p:nvPr/>
          </p:nvSpPr>
          <p:spPr>
            <a:xfrm>
              <a:off x="6450392" y="317301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2" name="tx122"/>
            <p:cNvSpPr/>
            <p:nvPr/>
          </p:nvSpPr>
          <p:spPr>
            <a:xfrm>
              <a:off x="6671731" y="3046126"/>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123" name="tx123"/>
            <p:cNvSpPr/>
            <p:nvPr/>
          </p:nvSpPr>
          <p:spPr>
            <a:xfrm>
              <a:off x="6938274" y="3019784"/>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2.3</a:t>
              </a:r>
            </a:p>
          </p:txBody>
        </p:sp>
        <p:sp>
          <p:nvSpPr>
            <p:cNvPr id="124" name="tx124"/>
            <p:cNvSpPr/>
            <p:nvPr/>
          </p:nvSpPr>
          <p:spPr>
            <a:xfrm>
              <a:off x="7204817" y="317862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125" name="tx125"/>
            <p:cNvSpPr/>
            <p:nvPr/>
          </p:nvSpPr>
          <p:spPr>
            <a:xfrm>
              <a:off x="7471361" y="3335300"/>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126" name="tx126"/>
            <p:cNvSpPr/>
            <p:nvPr/>
          </p:nvSpPr>
          <p:spPr>
            <a:xfrm>
              <a:off x="7737904" y="3363620"/>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127" name="tx127"/>
            <p:cNvSpPr/>
            <p:nvPr/>
          </p:nvSpPr>
          <p:spPr>
            <a:xfrm>
              <a:off x="8004447" y="3374145"/>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128" name="tx128"/>
            <p:cNvSpPr/>
            <p:nvPr/>
          </p:nvSpPr>
          <p:spPr>
            <a:xfrm>
              <a:off x="694404" y="4159895"/>
              <a:ext cx="194065"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0M</a:t>
              </a:r>
            </a:p>
          </p:txBody>
        </p:sp>
        <p:sp>
          <p:nvSpPr>
            <p:cNvPr id="129" name="tx129"/>
            <p:cNvSpPr/>
            <p:nvPr/>
          </p:nvSpPr>
          <p:spPr>
            <a:xfrm>
              <a:off x="694404" y="3691420"/>
              <a:ext cx="194065"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1M</a:t>
              </a:r>
            </a:p>
          </p:txBody>
        </p:sp>
        <p:sp>
          <p:nvSpPr>
            <p:cNvPr id="130" name="tx130"/>
            <p:cNvSpPr/>
            <p:nvPr/>
          </p:nvSpPr>
          <p:spPr>
            <a:xfrm>
              <a:off x="694404" y="3221240"/>
              <a:ext cx="194065"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2M</a:t>
              </a:r>
            </a:p>
          </p:txBody>
        </p:sp>
        <p:sp>
          <p:nvSpPr>
            <p:cNvPr id="131" name="tx131"/>
            <p:cNvSpPr/>
            <p:nvPr/>
          </p:nvSpPr>
          <p:spPr>
            <a:xfrm>
              <a:off x="694404" y="2749286"/>
              <a:ext cx="194065"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3M</a:t>
              </a:r>
            </a:p>
          </p:txBody>
        </p:sp>
        <p:sp>
          <p:nvSpPr>
            <p:cNvPr id="132" name="tx132"/>
            <p:cNvSpPr/>
            <p:nvPr/>
          </p:nvSpPr>
          <p:spPr>
            <a:xfrm>
              <a:off x="694404" y="2281289"/>
              <a:ext cx="194065" cy="1000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4M</a:t>
              </a:r>
            </a:p>
          </p:txBody>
        </p:sp>
        <p:sp>
          <p:nvSpPr>
            <p:cNvPr id="133" name="tx133"/>
            <p:cNvSpPr/>
            <p:nvPr/>
          </p:nvSpPr>
          <p:spPr>
            <a:xfrm>
              <a:off x="694404" y="1809403"/>
              <a:ext cx="194065"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5M</a:t>
              </a:r>
            </a:p>
          </p:txBody>
        </p:sp>
        <p:sp>
          <p:nvSpPr>
            <p:cNvPr id="134" name="tx134"/>
            <p:cNvSpPr/>
            <p:nvPr/>
          </p:nvSpPr>
          <p:spPr>
            <a:xfrm>
              <a:off x="8607544" y="4159895"/>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35" name="tx135"/>
            <p:cNvSpPr/>
            <p:nvPr/>
          </p:nvSpPr>
          <p:spPr>
            <a:xfrm>
              <a:off x="8607544" y="3622828"/>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a:t>
              </a:r>
            </a:p>
          </p:txBody>
        </p:sp>
        <p:sp>
          <p:nvSpPr>
            <p:cNvPr id="136" name="tx136"/>
            <p:cNvSpPr/>
            <p:nvPr/>
          </p:nvSpPr>
          <p:spPr>
            <a:xfrm>
              <a:off x="8607544" y="3085761"/>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137" name="tx137"/>
            <p:cNvSpPr/>
            <p:nvPr/>
          </p:nvSpPr>
          <p:spPr>
            <a:xfrm>
              <a:off x="8607544" y="2550400"/>
              <a:ext cx="15538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a:t>
              </a:r>
            </a:p>
          </p:txBody>
        </p:sp>
        <p:sp>
          <p:nvSpPr>
            <p:cNvPr id="138" name="tx138"/>
            <p:cNvSpPr/>
            <p:nvPr/>
          </p:nvSpPr>
          <p:spPr>
            <a:xfrm>
              <a:off x="8607544" y="2011628"/>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139" name="tx139"/>
            <p:cNvSpPr/>
            <p:nvPr/>
          </p:nvSpPr>
          <p:spPr>
            <a:xfrm rot="-5400000">
              <a:off x="1259771"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40" name="tx140"/>
            <p:cNvSpPr/>
            <p:nvPr/>
          </p:nvSpPr>
          <p:spPr>
            <a:xfrm rot="-5400000">
              <a:off x="2592487"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41" name="tx141"/>
            <p:cNvSpPr/>
            <p:nvPr/>
          </p:nvSpPr>
          <p:spPr>
            <a:xfrm rot="-5400000">
              <a:off x="3925203"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42" name="tx142"/>
            <p:cNvSpPr/>
            <p:nvPr/>
          </p:nvSpPr>
          <p:spPr>
            <a:xfrm rot="-5400000">
              <a:off x="5257918"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43" name="tx143"/>
            <p:cNvSpPr/>
            <p:nvPr/>
          </p:nvSpPr>
          <p:spPr>
            <a:xfrm rot="-5400000">
              <a:off x="6324091"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44" name="tx144"/>
            <p:cNvSpPr/>
            <p:nvPr/>
          </p:nvSpPr>
          <p:spPr>
            <a:xfrm rot="-5400000">
              <a:off x="6590634"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145" name="tx145"/>
            <p:cNvSpPr/>
            <p:nvPr/>
          </p:nvSpPr>
          <p:spPr>
            <a:xfrm rot="-5400000">
              <a:off x="6857177"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146" name="tx146"/>
            <p:cNvSpPr/>
            <p:nvPr/>
          </p:nvSpPr>
          <p:spPr>
            <a:xfrm rot="-5400000">
              <a:off x="7123720"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147" name="tx147"/>
            <p:cNvSpPr/>
            <p:nvPr/>
          </p:nvSpPr>
          <p:spPr>
            <a:xfrm rot="-5400000">
              <a:off x="7390229" y="4491721"/>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48" name="tx148"/>
            <p:cNvSpPr/>
            <p:nvPr/>
          </p:nvSpPr>
          <p:spPr>
            <a:xfrm rot="-5400000">
              <a:off x="7656806"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49" name="tx149"/>
            <p:cNvSpPr/>
            <p:nvPr/>
          </p:nvSpPr>
          <p:spPr>
            <a:xfrm rot="-5400000">
              <a:off x="7923349"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50" name="tx150"/>
            <p:cNvSpPr/>
            <p:nvPr/>
          </p:nvSpPr>
          <p:spPr>
            <a:xfrm rot="-5400000">
              <a:off x="-844961" y="3018617"/>
              <a:ext cx="258581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No vacunados y subvacunados (millones)</a:t>
              </a:r>
            </a:p>
          </p:txBody>
        </p:sp>
        <p:sp>
          <p:nvSpPr>
            <p:cNvPr id="151" name="tx151"/>
            <p:cNvSpPr/>
            <p:nvPr/>
          </p:nvSpPr>
          <p:spPr>
            <a:xfrm rot="5400000">
              <a:off x="8372624" y="3018617"/>
              <a:ext cx="1195499"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DTP (%)</a:t>
              </a:r>
            </a:p>
          </p:txBody>
        </p:sp>
        <p:sp>
          <p:nvSpPr>
            <p:cNvPr id="152" name="pl152"/>
            <p:cNvSpPr/>
            <p:nvPr/>
          </p:nvSpPr>
          <p:spPr>
            <a:xfrm>
              <a:off x="2977535" y="5180891"/>
              <a:ext cx="175564" cy="0"/>
            </a:xfrm>
            <a:custGeom>
              <a:avLst/>
              <a:gdLst/>
              <a:ahLst/>
              <a:cxnLst/>
              <a:rect l="0" t="0" r="0" b="0"/>
              <a:pathLst>
                <a:path w="175564">
                  <a:moveTo>
                    <a:pt x="0" y="0"/>
                  </a:moveTo>
                  <a:lnTo>
                    <a:pt x="175564" y="0"/>
                  </a:lnTo>
                </a:path>
              </a:pathLst>
            </a:custGeom>
            <a:ln w="27101" cap="flat">
              <a:solidFill>
                <a:srgbClr val="0058AB">
                  <a:alpha val="80000"/>
                </a:srgbClr>
              </a:solidFill>
              <a:prstDash val="solid"/>
              <a:round/>
            </a:ln>
          </p:spPr>
          <p:txBody>
            <a:bodyPr/>
            <a:lstStyle/>
            <a:p>
              <a:endParaRPr/>
            </a:p>
          </p:txBody>
        </p:sp>
        <p:sp>
          <p:nvSpPr>
            <p:cNvPr id="153" name="pl153"/>
            <p:cNvSpPr/>
            <p:nvPr/>
          </p:nvSpPr>
          <p:spPr>
            <a:xfrm>
              <a:off x="3693263" y="5180891"/>
              <a:ext cx="175564" cy="0"/>
            </a:xfrm>
            <a:custGeom>
              <a:avLst/>
              <a:gdLst/>
              <a:ahLst/>
              <a:cxnLst/>
              <a:rect l="0" t="0" r="0" b="0"/>
              <a:pathLst>
                <a:path w="175564">
                  <a:moveTo>
                    <a:pt x="0" y="0"/>
                  </a:moveTo>
                  <a:lnTo>
                    <a:pt x="175564" y="0"/>
                  </a:lnTo>
                </a:path>
              </a:pathLst>
            </a:custGeom>
            <a:ln w="27101" cap="flat">
              <a:solidFill>
                <a:srgbClr val="333333">
                  <a:alpha val="80000"/>
                </a:srgbClr>
              </a:solidFill>
              <a:prstDash val="solid"/>
              <a:round/>
            </a:ln>
          </p:spPr>
          <p:txBody>
            <a:bodyPr/>
            <a:lstStyle/>
            <a:p>
              <a:endParaRPr/>
            </a:p>
          </p:txBody>
        </p:sp>
        <p:sp>
          <p:nvSpPr>
            <p:cNvPr id="154" name="tx154"/>
            <p:cNvSpPr/>
            <p:nvPr/>
          </p:nvSpPr>
          <p:spPr>
            <a:xfrm>
              <a:off x="3244634" y="5130481"/>
              <a:ext cx="357094"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DTP1</a:t>
              </a:r>
            </a:p>
          </p:txBody>
        </p:sp>
        <p:sp>
          <p:nvSpPr>
            <p:cNvPr id="155" name="tx155"/>
            <p:cNvSpPr/>
            <p:nvPr/>
          </p:nvSpPr>
          <p:spPr>
            <a:xfrm>
              <a:off x="3960363" y="5128708"/>
              <a:ext cx="357094"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DTP3</a:t>
              </a:r>
            </a:p>
          </p:txBody>
        </p:sp>
        <p:sp>
          <p:nvSpPr>
            <p:cNvPr id="156" name="rc156"/>
            <p:cNvSpPr/>
            <p:nvPr/>
          </p:nvSpPr>
          <p:spPr>
            <a:xfrm>
              <a:off x="4604813" y="5080163"/>
              <a:ext cx="201456" cy="201456"/>
            </a:xfrm>
            <a:prstGeom prst="rect">
              <a:avLst/>
            </a:prstGeom>
            <a:solidFill>
              <a:srgbClr val="B3B3B3">
                <a:alpha val="100000"/>
              </a:srgbClr>
            </a:solidFill>
          </p:spPr>
          <p:txBody>
            <a:bodyPr/>
            <a:lstStyle/>
            <a:p>
              <a:endParaRPr/>
            </a:p>
          </p:txBody>
        </p:sp>
        <p:sp>
          <p:nvSpPr>
            <p:cNvPr id="157" name="rc157"/>
            <p:cNvSpPr/>
            <p:nvPr/>
          </p:nvSpPr>
          <p:spPr>
            <a:xfrm>
              <a:off x="5600488" y="5080163"/>
              <a:ext cx="201456" cy="201456"/>
            </a:xfrm>
            <a:prstGeom prst="rect">
              <a:avLst/>
            </a:prstGeom>
            <a:solidFill>
              <a:srgbClr val="1CABE2">
                <a:alpha val="100000"/>
              </a:srgbClr>
            </a:solidFill>
          </p:spPr>
          <p:txBody>
            <a:bodyPr/>
            <a:lstStyle/>
            <a:p>
              <a:endParaRPr/>
            </a:p>
          </p:txBody>
        </p:sp>
        <p:sp>
          <p:nvSpPr>
            <p:cNvPr id="158" name="tx158"/>
            <p:cNvSpPr/>
            <p:nvPr/>
          </p:nvSpPr>
          <p:spPr>
            <a:xfrm>
              <a:off x="4884859" y="5129254"/>
              <a:ext cx="637040"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Abandono</a:t>
              </a:r>
            </a:p>
          </p:txBody>
        </p:sp>
        <p:sp>
          <p:nvSpPr>
            <p:cNvPr id="159" name="tx159"/>
            <p:cNvSpPr/>
            <p:nvPr/>
          </p:nvSpPr>
          <p:spPr>
            <a:xfrm>
              <a:off x="5880533" y="5129254"/>
              <a:ext cx="659891"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Dosis cero</a:t>
              </a:r>
            </a:p>
          </p:txBody>
        </p:sp>
        <p:sp>
          <p:nvSpPr>
            <p:cNvPr id="160" name="tx160"/>
            <p:cNvSpPr/>
            <p:nvPr/>
          </p:nvSpPr>
          <p:spPr>
            <a:xfrm>
              <a:off x="951100" y="1400299"/>
              <a:ext cx="7454904"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estimada y número de niños no vacunados o insuficientemente vacunados contra la DTP,</a:t>
              </a:r>
            </a:p>
          </p:txBody>
        </p:sp>
        <p:sp>
          <p:nvSpPr>
            <p:cNvPr id="161" name="tx161"/>
            <p:cNvSpPr/>
            <p:nvPr/>
          </p:nvSpPr>
          <p:spPr>
            <a:xfrm>
              <a:off x="951100" y="1592892"/>
              <a:ext cx="1342020" cy="145784"/>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LACR, 2000-2025</a:t>
              </a:r>
            </a:p>
          </p:txBody>
        </p:sp>
        <p:sp>
          <p:nvSpPr>
            <p:cNvPr id="162" name="pl162"/>
            <p:cNvSpPr/>
            <p:nvPr/>
          </p:nvSpPr>
          <p:spPr>
            <a:xfrm>
              <a:off x="2176122"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63" name="pl163"/>
            <p:cNvSpPr/>
            <p:nvPr/>
          </p:nvSpPr>
          <p:spPr>
            <a:xfrm>
              <a:off x="3935819"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64" name="pl164"/>
            <p:cNvSpPr/>
            <p:nvPr/>
          </p:nvSpPr>
          <p:spPr>
            <a:xfrm>
              <a:off x="5695516"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65" name="pl165"/>
            <p:cNvSpPr/>
            <p:nvPr/>
          </p:nvSpPr>
          <p:spPr>
            <a:xfrm>
              <a:off x="7455212"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66" name="pl166"/>
            <p:cNvSpPr/>
            <p:nvPr/>
          </p:nvSpPr>
          <p:spPr>
            <a:xfrm>
              <a:off x="951100" y="590258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7" name="pl167"/>
            <p:cNvSpPr/>
            <p:nvPr/>
          </p:nvSpPr>
          <p:spPr>
            <a:xfrm>
              <a:off x="951100" y="5747511"/>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8" name="pl168"/>
            <p:cNvSpPr/>
            <p:nvPr/>
          </p:nvSpPr>
          <p:spPr>
            <a:xfrm>
              <a:off x="951100" y="5592433"/>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9" name="pl169"/>
            <p:cNvSpPr/>
            <p:nvPr/>
          </p:nvSpPr>
          <p:spPr>
            <a:xfrm>
              <a:off x="1296273"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70" name="pl170"/>
            <p:cNvSpPr/>
            <p:nvPr/>
          </p:nvSpPr>
          <p:spPr>
            <a:xfrm>
              <a:off x="3055970"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71" name="pl171"/>
            <p:cNvSpPr/>
            <p:nvPr/>
          </p:nvSpPr>
          <p:spPr>
            <a:xfrm>
              <a:off x="4815667"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72" name="pl172"/>
            <p:cNvSpPr/>
            <p:nvPr/>
          </p:nvSpPr>
          <p:spPr>
            <a:xfrm>
              <a:off x="6575364"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73" name="pl173"/>
            <p:cNvSpPr/>
            <p:nvPr/>
          </p:nvSpPr>
          <p:spPr>
            <a:xfrm>
              <a:off x="8335061"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74" name="rc174"/>
            <p:cNvSpPr/>
            <p:nvPr/>
          </p:nvSpPr>
          <p:spPr>
            <a:xfrm>
              <a:off x="1296273" y="5840557"/>
              <a:ext cx="4674691" cy="124062"/>
            </a:xfrm>
            <a:prstGeom prst="rect">
              <a:avLst/>
            </a:prstGeom>
            <a:solidFill>
              <a:srgbClr val="1CABE2">
                <a:alpha val="100000"/>
              </a:srgbClr>
            </a:solidFill>
          </p:spPr>
          <p:txBody>
            <a:bodyPr/>
            <a:lstStyle/>
            <a:p>
              <a:endParaRPr/>
            </a:p>
          </p:txBody>
        </p:sp>
        <p:sp>
          <p:nvSpPr>
            <p:cNvPr id="175" name="rc175"/>
            <p:cNvSpPr/>
            <p:nvPr/>
          </p:nvSpPr>
          <p:spPr>
            <a:xfrm>
              <a:off x="1296273" y="5685479"/>
              <a:ext cx="4342294" cy="124062"/>
            </a:xfrm>
            <a:prstGeom prst="rect">
              <a:avLst/>
            </a:prstGeom>
            <a:solidFill>
              <a:srgbClr val="1CABE2">
                <a:alpha val="100000"/>
              </a:srgbClr>
            </a:solidFill>
          </p:spPr>
          <p:txBody>
            <a:bodyPr/>
            <a:lstStyle/>
            <a:p>
              <a:endParaRPr/>
            </a:p>
          </p:txBody>
        </p:sp>
        <p:sp>
          <p:nvSpPr>
            <p:cNvPr id="176" name="rc176"/>
            <p:cNvSpPr/>
            <p:nvPr/>
          </p:nvSpPr>
          <p:spPr>
            <a:xfrm>
              <a:off x="1296273" y="5530401"/>
              <a:ext cx="3404710" cy="124062"/>
            </a:xfrm>
            <a:prstGeom prst="rect">
              <a:avLst/>
            </a:prstGeom>
            <a:solidFill>
              <a:srgbClr val="1CABE2">
                <a:alpha val="100000"/>
              </a:srgbClr>
            </a:solidFill>
          </p:spPr>
          <p:txBody>
            <a:bodyPr/>
            <a:lstStyle/>
            <a:p>
              <a:endParaRPr/>
            </a:p>
          </p:txBody>
        </p:sp>
        <p:sp>
          <p:nvSpPr>
            <p:cNvPr id="177" name="rc177"/>
            <p:cNvSpPr/>
            <p:nvPr/>
          </p:nvSpPr>
          <p:spPr>
            <a:xfrm>
              <a:off x="5970964" y="5840557"/>
              <a:ext cx="2228775" cy="124062"/>
            </a:xfrm>
            <a:prstGeom prst="rect">
              <a:avLst/>
            </a:prstGeom>
            <a:solidFill>
              <a:srgbClr val="B3B3B3">
                <a:alpha val="100000"/>
              </a:srgbClr>
            </a:solidFill>
          </p:spPr>
          <p:txBody>
            <a:bodyPr/>
            <a:lstStyle/>
            <a:p>
              <a:endParaRPr/>
            </a:p>
          </p:txBody>
        </p:sp>
        <p:sp>
          <p:nvSpPr>
            <p:cNvPr id="178" name="rc178"/>
            <p:cNvSpPr/>
            <p:nvPr/>
          </p:nvSpPr>
          <p:spPr>
            <a:xfrm>
              <a:off x="5638568" y="5685479"/>
              <a:ext cx="1124523" cy="124062"/>
            </a:xfrm>
            <a:prstGeom prst="rect">
              <a:avLst/>
            </a:prstGeom>
            <a:solidFill>
              <a:srgbClr val="B3B3B3">
                <a:alpha val="100000"/>
              </a:srgbClr>
            </a:solidFill>
          </p:spPr>
          <p:txBody>
            <a:bodyPr/>
            <a:lstStyle/>
            <a:p>
              <a:endParaRPr/>
            </a:p>
          </p:txBody>
        </p:sp>
        <p:sp>
          <p:nvSpPr>
            <p:cNvPr id="179" name="rc179"/>
            <p:cNvSpPr/>
            <p:nvPr/>
          </p:nvSpPr>
          <p:spPr>
            <a:xfrm>
              <a:off x="4700984" y="5530401"/>
              <a:ext cx="1983329" cy="124062"/>
            </a:xfrm>
            <a:prstGeom prst="rect">
              <a:avLst/>
            </a:prstGeom>
            <a:solidFill>
              <a:srgbClr val="B3B3B3">
                <a:alpha val="100000"/>
              </a:srgbClr>
            </a:solidFill>
          </p:spPr>
          <p:txBody>
            <a:bodyPr/>
            <a:lstStyle/>
            <a:p>
              <a:endParaRPr/>
            </a:p>
          </p:txBody>
        </p:sp>
        <p:sp>
          <p:nvSpPr>
            <p:cNvPr id="180" name="tx180"/>
            <p:cNvSpPr/>
            <p:nvPr/>
          </p:nvSpPr>
          <p:spPr>
            <a:xfrm>
              <a:off x="3287178" y="5862095"/>
              <a:ext cx="692881"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Dosis cero 1.3</a:t>
              </a:r>
            </a:p>
          </p:txBody>
        </p:sp>
        <p:sp>
          <p:nvSpPr>
            <p:cNvPr id="181" name="tx181"/>
            <p:cNvSpPr/>
            <p:nvPr/>
          </p:nvSpPr>
          <p:spPr>
            <a:xfrm>
              <a:off x="3120980" y="5707123"/>
              <a:ext cx="692881" cy="7918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Dosis cero 1.2</a:t>
              </a:r>
            </a:p>
          </p:txBody>
        </p:sp>
        <p:sp>
          <p:nvSpPr>
            <p:cNvPr id="182" name="tx182"/>
            <p:cNvSpPr/>
            <p:nvPr/>
          </p:nvSpPr>
          <p:spPr>
            <a:xfrm>
              <a:off x="2697392" y="5552045"/>
              <a:ext cx="602473" cy="7918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Dosis cero 1</a:t>
              </a:r>
            </a:p>
          </p:txBody>
        </p:sp>
        <p:sp>
          <p:nvSpPr>
            <p:cNvPr id="183" name="tx183"/>
            <p:cNvSpPr/>
            <p:nvPr/>
          </p:nvSpPr>
          <p:spPr>
            <a:xfrm>
              <a:off x="6747778" y="5862148"/>
              <a:ext cx="67514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Abandono 0.6</a:t>
              </a:r>
            </a:p>
          </p:txBody>
        </p:sp>
        <p:sp>
          <p:nvSpPr>
            <p:cNvPr id="184" name="tx184"/>
            <p:cNvSpPr/>
            <p:nvPr/>
          </p:nvSpPr>
          <p:spPr>
            <a:xfrm>
              <a:off x="5863255" y="5707018"/>
              <a:ext cx="67514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Abandono 0.3</a:t>
              </a:r>
            </a:p>
          </p:txBody>
        </p:sp>
        <p:sp>
          <p:nvSpPr>
            <p:cNvPr id="185" name="tx185"/>
            <p:cNvSpPr/>
            <p:nvPr/>
          </p:nvSpPr>
          <p:spPr>
            <a:xfrm>
              <a:off x="5355074" y="5551992"/>
              <a:ext cx="67514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Abandono 0.6</a:t>
              </a:r>
            </a:p>
          </p:txBody>
        </p:sp>
        <p:sp>
          <p:nvSpPr>
            <p:cNvPr id="186" name="tx186"/>
            <p:cNvSpPr/>
            <p:nvPr/>
          </p:nvSpPr>
          <p:spPr>
            <a:xfrm>
              <a:off x="8220842" y="5856952"/>
              <a:ext cx="70337"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2</a:t>
              </a:r>
            </a:p>
          </p:txBody>
        </p:sp>
        <p:sp>
          <p:nvSpPr>
            <p:cNvPr id="187" name="tx187"/>
            <p:cNvSpPr/>
            <p:nvPr/>
          </p:nvSpPr>
          <p:spPr>
            <a:xfrm>
              <a:off x="6815836" y="5700330"/>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1.6</a:t>
              </a:r>
            </a:p>
          </p:txBody>
        </p:sp>
        <p:sp>
          <p:nvSpPr>
            <p:cNvPr id="188" name="tx188"/>
            <p:cNvSpPr/>
            <p:nvPr/>
          </p:nvSpPr>
          <p:spPr>
            <a:xfrm>
              <a:off x="6737058" y="5545252"/>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1.5</a:t>
              </a:r>
            </a:p>
          </p:txBody>
        </p:sp>
        <p:sp>
          <p:nvSpPr>
            <p:cNvPr id="189" name="tx189"/>
            <p:cNvSpPr/>
            <p:nvPr/>
          </p:nvSpPr>
          <p:spPr>
            <a:xfrm>
              <a:off x="577692" y="585047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90" name="tx190"/>
            <p:cNvSpPr/>
            <p:nvPr/>
          </p:nvSpPr>
          <p:spPr>
            <a:xfrm>
              <a:off x="577692" y="569539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91" name="tx191"/>
            <p:cNvSpPr/>
            <p:nvPr/>
          </p:nvSpPr>
          <p:spPr>
            <a:xfrm>
              <a:off x="577692" y="554031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92" name="tx192"/>
            <p:cNvSpPr/>
            <p:nvPr/>
          </p:nvSpPr>
          <p:spPr>
            <a:xfrm>
              <a:off x="1121580"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0.0 M</a:t>
              </a:r>
            </a:p>
          </p:txBody>
        </p:sp>
        <p:sp>
          <p:nvSpPr>
            <p:cNvPr id="193" name="tx193"/>
            <p:cNvSpPr/>
            <p:nvPr/>
          </p:nvSpPr>
          <p:spPr>
            <a:xfrm>
              <a:off x="2881277"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0.5 M</a:t>
              </a:r>
            </a:p>
          </p:txBody>
        </p:sp>
        <p:sp>
          <p:nvSpPr>
            <p:cNvPr id="194" name="tx194"/>
            <p:cNvSpPr/>
            <p:nvPr/>
          </p:nvSpPr>
          <p:spPr>
            <a:xfrm>
              <a:off x="4640974"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 M</a:t>
              </a:r>
            </a:p>
          </p:txBody>
        </p:sp>
        <p:sp>
          <p:nvSpPr>
            <p:cNvPr id="195" name="tx195"/>
            <p:cNvSpPr/>
            <p:nvPr/>
          </p:nvSpPr>
          <p:spPr>
            <a:xfrm>
              <a:off x="6400671"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 M</a:t>
              </a:r>
            </a:p>
          </p:txBody>
        </p:sp>
        <p:sp>
          <p:nvSpPr>
            <p:cNvPr id="196" name="tx196"/>
            <p:cNvSpPr/>
            <p:nvPr/>
          </p:nvSpPr>
          <p:spPr>
            <a:xfrm>
              <a:off x="8160368"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 M</a:t>
              </a:r>
            </a:p>
          </p:txBody>
        </p:sp>
        <p:sp>
          <p:nvSpPr>
            <p:cNvPr id="197" name="tx197"/>
            <p:cNvSpPr/>
            <p:nvPr/>
          </p:nvSpPr>
          <p:spPr>
            <a:xfrm>
              <a:off x="3455100" y="6191355"/>
              <a:ext cx="258581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No vacunados y subvacunados (millones)</a:t>
              </a:r>
            </a:p>
          </p:txBody>
        </p:sp>
        <p:sp>
          <p:nvSpPr>
            <p:cNvPr id="198" name="tx198"/>
            <p:cNvSpPr/>
            <p:nvPr/>
          </p:nvSpPr>
          <p:spPr>
            <a:xfrm>
              <a:off x="3948074" y="6404205"/>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99" name="tx199"/>
            <p:cNvSpPr/>
            <p:nvPr/>
          </p:nvSpPr>
          <p:spPr>
            <a:xfrm>
              <a:off x="5873206" y="6519939"/>
              <a:ext cx="2671707" cy="10221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Puede haber discrepancias debido al redondeo.</a:t>
              </a:r>
            </a:p>
          </p:txBody>
        </p:sp>
      </p:grpSp>
      <p:sp>
        <p:nvSpPr>
          <p:cNvPr id="200"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El objetivo principal de la Agenda de Inmunización 2030 es que la vacunación esté disponible para todos, en todas partes, para 2030.
Este gráfico muestra las tendencias de cobertura de la primera dosis (DTP1) y la tercera dosis (DTP3) de las vacunas contra la difteria, el tétanos y la tos ferina, el número de niños sin dosis y el abandono de la DTP.
En 2025, la cobertura de la DTP1 aumentó hasta el 89 %. El número de niños que no recibieron ninguna vacuna (niños con cero dosis) se redujo de 1 234 000 en 2024 a 967 000 en 2025.
La cobertura de la DTP3 se mantuvo constante en el 83 % en 2025, lo que dejó a 1 531 000 niños vulnerables a enfermedades prevenibles mediante vacunación.</a:t>
            </a:r>
          </a:p>
        </p:txBody>
      </p:sp>
      <p:sp>
        <p:nvSpPr>
          <p:cNvPr id="201"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550" b="0" i="0" u="none" cap="none">
                <a:solidFill>
                  <a:srgbClr val="000000">
                    <a:alpha val="100000"/>
                  </a:srgbClr>
                </a:solidFill>
                <a:latin typeface="Arial"/>
                <a:cs typeface="Arial"/>
                <a:sym typeface="Arial"/>
              </a:rPr>
              <a:t>En 2025, la cobertura de la DTP1 fue del 89 % y la de la DTP3, del 83 %, lo que dejó a 1,5 millones de niños sin vacunar o con una vacunación incompleta, incluidos 967 000 que no habían recibido ninguna dosis y 564 000 con protección solo parcial.</a:t>
            </a:r>
          </a:p>
        </p:txBody>
      </p:sp>
      <p:grpSp>
        <p:nvGrpSpPr>
          <p:cNvPr id="202" name="Group 201"/>
          <p:cNvGrpSpPr/>
          <p:nvPr/>
        </p:nvGrpSpPr>
        <p:grpSpPr>
          <a:xfrm>
            <a:off x="292608" y="1078992"/>
            <a:ext cx="8595360" cy="28575"/>
            <a:chOff x="292608" y="1078992"/>
            <a:chExt cx="8595360" cy="28575"/>
          </a:xfrm>
        </p:grpSpPr>
        <p:sp>
          <p:nvSpPr>
            <p:cNvPr id="203" name="rc3"/>
            <p:cNvSpPr/>
            <p:nvPr/>
          </p:nvSpPr>
          <p:spPr>
            <a:xfrm>
              <a:off x="292608" y="1078992"/>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04" name="rc4"/>
            <p:cNvSpPr/>
            <p:nvPr/>
          </p:nvSpPr>
          <p:spPr>
            <a:xfrm>
              <a:off x="292608" y="1078992"/>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51100" y="3973162"/>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51100" y="3495466"/>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51100" y="3017771"/>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51100" y="2540076"/>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51100" y="2062381"/>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951100" y="421200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51100" y="3734314"/>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51100" y="325661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51100" y="2778924"/>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951100" y="230122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416218"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74893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4081649"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5414365"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6480537"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6747080"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701362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7280166"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7546709"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781325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8079796"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rc26"/>
            <p:cNvSpPr/>
            <p:nvPr/>
          </p:nvSpPr>
          <p:spPr>
            <a:xfrm>
              <a:off x="1296273" y="3175606"/>
              <a:ext cx="239888" cy="1036403"/>
            </a:xfrm>
            <a:prstGeom prst="rect">
              <a:avLst/>
            </a:prstGeom>
            <a:solidFill>
              <a:srgbClr val="80BD41">
                <a:alpha val="100000"/>
              </a:srgbClr>
            </a:solidFill>
          </p:spPr>
          <p:txBody>
            <a:bodyPr/>
            <a:lstStyle/>
            <a:p>
              <a:endParaRPr/>
            </a:p>
          </p:txBody>
        </p:sp>
        <p:sp>
          <p:nvSpPr>
            <p:cNvPr id="27" name="rc27"/>
            <p:cNvSpPr/>
            <p:nvPr/>
          </p:nvSpPr>
          <p:spPr>
            <a:xfrm>
              <a:off x="1296273" y="3137876"/>
              <a:ext cx="239888" cy="37729"/>
            </a:xfrm>
            <a:prstGeom prst="rect">
              <a:avLst/>
            </a:prstGeom>
            <a:solidFill>
              <a:srgbClr val="1CABE2">
                <a:alpha val="100000"/>
              </a:srgbClr>
            </a:solidFill>
          </p:spPr>
          <p:txBody>
            <a:bodyPr/>
            <a:lstStyle/>
            <a:p>
              <a:endParaRPr/>
            </a:p>
          </p:txBody>
        </p:sp>
        <p:sp>
          <p:nvSpPr>
            <p:cNvPr id="28" name="rc28"/>
            <p:cNvSpPr/>
            <p:nvPr/>
          </p:nvSpPr>
          <p:spPr>
            <a:xfrm>
              <a:off x="1562816" y="3202489"/>
              <a:ext cx="239888" cy="1009519"/>
            </a:xfrm>
            <a:prstGeom prst="rect">
              <a:avLst/>
            </a:prstGeom>
            <a:solidFill>
              <a:srgbClr val="80BD41">
                <a:alpha val="100000"/>
              </a:srgbClr>
            </a:solidFill>
          </p:spPr>
          <p:txBody>
            <a:bodyPr/>
            <a:lstStyle/>
            <a:p>
              <a:endParaRPr/>
            </a:p>
          </p:txBody>
        </p:sp>
        <p:sp>
          <p:nvSpPr>
            <p:cNvPr id="29" name="rc29"/>
            <p:cNvSpPr/>
            <p:nvPr/>
          </p:nvSpPr>
          <p:spPr>
            <a:xfrm>
              <a:off x="1562816" y="3148687"/>
              <a:ext cx="239888" cy="53802"/>
            </a:xfrm>
            <a:prstGeom prst="rect">
              <a:avLst/>
            </a:prstGeom>
            <a:solidFill>
              <a:srgbClr val="1CABE2">
                <a:alpha val="100000"/>
              </a:srgbClr>
            </a:solidFill>
          </p:spPr>
          <p:txBody>
            <a:bodyPr/>
            <a:lstStyle/>
            <a:p>
              <a:endParaRPr/>
            </a:p>
          </p:txBody>
        </p:sp>
        <p:sp>
          <p:nvSpPr>
            <p:cNvPr id="30" name="rc30"/>
            <p:cNvSpPr/>
            <p:nvPr/>
          </p:nvSpPr>
          <p:spPr>
            <a:xfrm>
              <a:off x="1829360" y="3201892"/>
              <a:ext cx="239888" cy="1010117"/>
            </a:xfrm>
            <a:prstGeom prst="rect">
              <a:avLst/>
            </a:prstGeom>
            <a:solidFill>
              <a:srgbClr val="80BD41">
                <a:alpha val="100000"/>
              </a:srgbClr>
            </a:solidFill>
          </p:spPr>
          <p:txBody>
            <a:bodyPr/>
            <a:lstStyle/>
            <a:p>
              <a:endParaRPr/>
            </a:p>
          </p:txBody>
        </p:sp>
        <p:sp>
          <p:nvSpPr>
            <p:cNvPr id="31" name="rc31"/>
            <p:cNvSpPr/>
            <p:nvPr/>
          </p:nvSpPr>
          <p:spPr>
            <a:xfrm>
              <a:off x="1829360" y="3159253"/>
              <a:ext cx="239888" cy="42638"/>
            </a:xfrm>
            <a:prstGeom prst="rect">
              <a:avLst/>
            </a:prstGeom>
            <a:solidFill>
              <a:srgbClr val="1CABE2">
                <a:alpha val="100000"/>
              </a:srgbClr>
            </a:solidFill>
          </p:spPr>
          <p:txBody>
            <a:bodyPr/>
            <a:lstStyle/>
            <a:p>
              <a:endParaRPr/>
            </a:p>
          </p:txBody>
        </p:sp>
        <p:sp>
          <p:nvSpPr>
            <p:cNvPr id="32" name="rc32"/>
            <p:cNvSpPr/>
            <p:nvPr/>
          </p:nvSpPr>
          <p:spPr>
            <a:xfrm>
              <a:off x="2095903" y="3208364"/>
              <a:ext cx="239888" cy="1003645"/>
            </a:xfrm>
            <a:prstGeom prst="rect">
              <a:avLst/>
            </a:prstGeom>
            <a:solidFill>
              <a:srgbClr val="80BD41">
                <a:alpha val="100000"/>
              </a:srgbClr>
            </a:solidFill>
          </p:spPr>
          <p:txBody>
            <a:bodyPr/>
            <a:lstStyle/>
            <a:p>
              <a:endParaRPr/>
            </a:p>
          </p:txBody>
        </p:sp>
        <p:sp>
          <p:nvSpPr>
            <p:cNvPr id="33" name="rc33"/>
            <p:cNvSpPr/>
            <p:nvPr/>
          </p:nvSpPr>
          <p:spPr>
            <a:xfrm>
              <a:off x="2095903" y="3171178"/>
              <a:ext cx="239888" cy="37185"/>
            </a:xfrm>
            <a:prstGeom prst="rect">
              <a:avLst/>
            </a:prstGeom>
            <a:solidFill>
              <a:srgbClr val="1CABE2">
                <a:alpha val="100000"/>
              </a:srgbClr>
            </a:solidFill>
          </p:spPr>
          <p:txBody>
            <a:bodyPr/>
            <a:lstStyle/>
            <a:p>
              <a:endParaRPr/>
            </a:p>
          </p:txBody>
        </p:sp>
        <p:sp>
          <p:nvSpPr>
            <p:cNvPr id="34" name="rc34"/>
            <p:cNvSpPr/>
            <p:nvPr/>
          </p:nvSpPr>
          <p:spPr>
            <a:xfrm>
              <a:off x="2362446" y="3217189"/>
              <a:ext cx="239888" cy="994820"/>
            </a:xfrm>
            <a:prstGeom prst="rect">
              <a:avLst/>
            </a:prstGeom>
            <a:solidFill>
              <a:srgbClr val="80BD41">
                <a:alpha val="100000"/>
              </a:srgbClr>
            </a:solidFill>
          </p:spPr>
          <p:txBody>
            <a:bodyPr/>
            <a:lstStyle/>
            <a:p>
              <a:endParaRPr/>
            </a:p>
          </p:txBody>
        </p:sp>
        <p:sp>
          <p:nvSpPr>
            <p:cNvPr id="35" name="rc35"/>
            <p:cNvSpPr/>
            <p:nvPr/>
          </p:nvSpPr>
          <p:spPr>
            <a:xfrm>
              <a:off x="2362446" y="3176902"/>
              <a:ext cx="239888" cy="40287"/>
            </a:xfrm>
            <a:prstGeom prst="rect">
              <a:avLst/>
            </a:prstGeom>
            <a:solidFill>
              <a:srgbClr val="1CABE2">
                <a:alpha val="100000"/>
              </a:srgbClr>
            </a:solidFill>
          </p:spPr>
          <p:txBody>
            <a:bodyPr/>
            <a:lstStyle/>
            <a:p>
              <a:endParaRPr/>
            </a:p>
          </p:txBody>
        </p:sp>
        <p:sp>
          <p:nvSpPr>
            <p:cNvPr id="36" name="rc36"/>
            <p:cNvSpPr/>
            <p:nvPr/>
          </p:nvSpPr>
          <p:spPr>
            <a:xfrm>
              <a:off x="2628989" y="3207831"/>
              <a:ext cx="239888" cy="1004177"/>
            </a:xfrm>
            <a:prstGeom prst="rect">
              <a:avLst/>
            </a:prstGeom>
            <a:solidFill>
              <a:srgbClr val="80BD41">
                <a:alpha val="100000"/>
              </a:srgbClr>
            </a:solidFill>
          </p:spPr>
          <p:txBody>
            <a:bodyPr/>
            <a:lstStyle/>
            <a:p>
              <a:endParaRPr/>
            </a:p>
          </p:txBody>
        </p:sp>
        <p:sp>
          <p:nvSpPr>
            <p:cNvPr id="37" name="rc37"/>
            <p:cNvSpPr/>
            <p:nvPr/>
          </p:nvSpPr>
          <p:spPr>
            <a:xfrm>
              <a:off x="2628989" y="3181818"/>
              <a:ext cx="239888" cy="26013"/>
            </a:xfrm>
            <a:prstGeom prst="rect">
              <a:avLst/>
            </a:prstGeom>
            <a:solidFill>
              <a:srgbClr val="1CABE2">
                <a:alpha val="100000"/>
              </a:srgbClr>
            </a:solidFill>
          </p:spPr>
          <p:txBody>
            <a:bodyPr/>
            <a:lstStyle/>
            <a:p>
              <a:endParaRPr/>
            </a:p>
          </p:txBody>
        </p:sp>
        <p:sp>
          <p:nvSpPr>
            <p:cNvPr id="38" name="rc38"/>
            <p:cNvSpPr/>
            <p:nvPr/>
          </p:nvSpPr>
          <p:spPr>
            <a:xfrm>
              <a:off x="2895532" y="3231233"/>
              <a:ext cx="239888" cy="980776"/>
            </a:xfrm>
            <a:prstGeom prst="rect">
              <a:avLst/>
            </a:prstGeom>
            <a:solidFill>
              <a:srgbClr val="80BD41">
                <a:alpha val="100000"/>
              </a:srgbClr>
            </a:solidFill>
          </p:spPr>
          <p:txBody>
            <a:bodyPr/>
            <a:lstStyle/>
            <a:p>
              <a:endParaRPr/>
            </a:p>
          </p:txBody>
        </p:sp>
        <p:sp>
          <p:nvSpPr>
            <p:cNvPr id="39" name="rc39"/>
            <p:cNvSpPr/>
            <p:nvPr/>
          </p:nvSpPr>
          <p:spPr>
            <a:xfrm>
              <a:off x="2895532" y="3190381"/>
              <a:ext cx="239888" cy="40851"/>
            </a:xfrm>
            <a:prstGeom prst="rect">
              <a:avLst/>
            </a:prstGeom>
            <a:solidFill>
              <a:srgbClr val="1CABE2">
                <a:alpha val="100000"/>
              </a:srgbClr>
            </a:solidFill>
          </p:spPr>
          <p:txBody>
            <a:bodyPr/>
            <a:lstStyle/>
            <a:p>
              <a:endParaRPr/>
            </a:p>
          </p:txBody>
        </p:sp>
        <p:sp>
          <p:nvSpPr>
            <p:cNvPr id="40" name="rc40"/>
            <p:cNvSpPr/>
            <p:nvPr/>
          </p:nvSpPr>
          <p:spPr>
            <a:xfrm>
              <a:off x="3162075" y="3246451"/>
              <a:ext cx="239888" cy="965558"/>
            </a:xfrm>
            <a:prstGeom prst="rect">
              <a:avLst/>
            </a:prstGeom>
            <a:solidFill>
              <a:srgbClr val="80BD41">
                <a:alpha val="100000"/>
              </a:srgbClr>
            </a:solidFill>
          </p:spPr>
          <p:txBody>
            <a:bodyPr/>
            <a:lstStyle/>
            <a:p>
              <a:endParaRPr/>
            </a:p>
          </p:txBody>
        </p:sp>
        <p:sp>
          <p:nvSpPr>
            <p:cNvPr id="41" name="rc41"/>
            <p:cNvSpPr/>
            <p:nvPr/>
          </p:nvSpPr>
          <p:spPr>
            <a:xfrm>
              <a:off x="3162075" y="3196315"/>
              <a:ext cx="239888" cy="50136"/>
            </a:xfrm>
            <a:prstGeom prst="rect">
              <a:avLst/>
            </a:prstGeom>
            <a:solidFill>
              <a:srgbClr val="1CABE2">
                <a:alpha val="100000"/>
              </a:srgbClr>
            </a:solidFill>
          </p:spPr>
          <p:txBody>
            <a:bodyPr/>
            <a:lstStyle/>
            <a:p>
              <a:endParaRPr/>
            </a:p>
          </p:txBody>
        </p:sp>
        <p:sp>
          <p:nvSpPr>
            <p:cNvPr id="42" name="rc42"/>
            <p:cNvSpPr/>
            <p:nvPr/>
          </p:nvSpPr>
          <p:spPr>
            <a:xfrm>
              <a:off x="3428618" y="3230377"/>
              <a:ext cx="239888" cy="981631"/>
            </a:xfrm>
            <a:prstGeom prst="rect">
              <a:avLst/>
            </a:prstGeom>
            <a:solidFill>
              <a:srgbClr val="80BD41">
                <a:alpha val="100000"/>
              </a:srgbClr>
            </a:solidFill>
          </p:spPr>
          <p:txBody>
            <a:bodyPr/>
            <a:lstStyle/>
            <a:p>
              <a:endParaRPr/>
            </a:p>
          </p:txBody>
        </p:sp>
        <p:sp>
          <p:nvSpPr>
            <p:cNvPr id="43" name="rc43"/>
            <p:cNvSpPr/>
            <p:nvPr/>
          </p:nvSpPr>
          <p:spPr>
            <a:xfrm>
              <a:off x="3428618" y="3197738"/>
              <a:ext cx="239888" cy="32638"/>
            </a:xfrm>
            <a:prstGeom prst="rect">
              <a:avLst/>
            </a:prstGeom>
            <a:solidFill>
              <a:srgbClr val="1CABE2">
                <a:alpha val="100000"/>
              </a:srgbClr>
            </a:solidFill>
          </p:spPr>
          <p:txBody>
            <a:bodyPr/>
            <a:lstStyle/>
            <a:p>
              <a:endParaRPr/>
            </a:p>
          </p:txBody>
        </p:sp>
        <p:sp>
          <p:nvSpPr>
            <p:cNvPr id="44" name="rc44"/>
            <p:cNvSpPr/>
            <p:nvPr/>
          </p:nvSpPr>
          <p:spPr>
            <a:xfrm>
              <a:off x="3695161" y="3236112"/>
              <a:ext cx="239888" cy="975896"/>
            </a:xfrm>
            <a:prstGeom prst="rect">
              <a:avLst/>
            </a:prstGeom>
            <a:solidFill>
              <a:srgbClr val="80BD41">
                <a:alpha val="100000"/>
              </a:srgbClr>
            </a:solidFill>
          </p:spPr>
          <p:txBody>
            <a:bodyPr/>
            <a:lstStyle/>
            <a:p>
              <a:endParaRPr/>
            </a:p>
          </p:txBody>
        </p:sp>
        <p:sp>
          <p:nvSpPr>
            <p:cNvPr id="45" name="rc45"/>
            <p:cNvSpPr/>
            <p:nvPr/>
          </p:nvSpPr>
          <p:spPr>
            <a:xfrm>
              <a:off x="3695161" y="3199242"/>
              <a:ext cx="239888" cy="36870"/>
            </a:xfrm>
            <a:prstGeom prst="rect">
              <a:avLst/>
            </a:prstGeom>
            <a:solidFill>
              <a:srgbClr val="1CABE2">
                <a:alpha val="100000"/>
              </a:srgbClr>
            </a:solidFill>
          </p:spPr>
          <p:txBody>
            <a:bodyPr/>
            <a:lstStyle/>
            <a:p>
              <a:endParaRPr/>
            </a:p>
          </p:txBody>
        </p:sp>
        <p:sp>
          <p:nvSpPr>
            <p:cNvPr id="46" name="rc46"/>
            <p:cNvSpPr/>
            <p:nvPr/>
          </p:nvSpPr>
          <p:spPr>
            <a:xfrm>
              <a:off x="3961705" y="3242083"/>
              <a:ext cx="239888" cy="969926"/>
            </a:xfrm>
            <a:prstGeom prst="rect">
              <a:avLst/>
            </a:prstGeom>
            <a:solidFill>
              <a:srgbClr val="80BD41">
                <a:alpha val="100000"/>
              </a:srgbClr>
            </a:solidFill>
          </p:spPr>
          <p:txBody>
            <a:bodyPr/>
            <a:lstStyle/>
            <a:p>
              <a:endParaRPr/>
            </a:p>
          </p:txBody>
        </p:sp>
        <p:sp>
          <p:nvSpPr>
            <p:cNvPr id="47" name="rc47"/>
            <p:cNvSpPr/>
            <p:nvPr/>
          </p:nvSpPr>
          <p:spPr>
            <a:xfrm>
              <a:off x="3961705" y="3203164"/>
              <a:ext cx="239888" cy="38918"/>
            </a:xfrm>
            <a:prstGeom prst="rect">
              <a:avLst/>
            </a:prstGeom>
            <a:solidFill>
              <a:srgbClr val="1CABE2">
                <a:alpha val="100000"/>
              </a:srgbClr>
            </a:solidFill>
          </p:spPr>
          <p:txBody>
            <a:bodyPr/>
            <a:lstStyle/>
            <a:p>
              <a:endParaRPr/>
            </a:p>
          </p:txBody>
        </p:sp>
        <p:sp>
          <p:nvSpPr>
            <p:cNvPr id="48" name="rc48"/>
            <p:cNvSpPr/>
            <p:nvPr/>
          </p:nvSpPr>
          <p:spPr>
            <a:xfrm>
              <a:off x="4228248" y="3240931"/>
              <a:ext cx="239888" cy="971078"/>
            </a:xfrm>
            <a:prstGeom prst="rect">
              <a:avLst/>
            </a:prstGeom>
            <a:solidFill>
              <a:srgbClr val="80BD41">
                <a:alpha val="100000"/>
              </a:srgbClr>
            </a:solidFill>
          </p:spPr>
          <p:txBody>
            <a:bodyPr/>
            <a:lstStyle/>
            <a:p>
              <a:endParaRPr/>
            </a:p>
          </p:txBody>
        </p:sp>
        <p:sp>
          <p:nvSpPr>
            <p:cNvPr id="49" name="rc49"/>
            <p:cNvSpPr/>
            <p:nvPr/>
          </p:nvSpPr>
          <p:spPr>
            <a:xfrm>
              <a:off x="4228248" y="3203099"/>
              <a:ext cx="239888" cy="37831"/>
            </a:xfrm>
            <a:prstGeom prst="rect">
              <a:avLst/>
            </a:prstGeom>
            <a:solidFill>
              <a:srgbClr val="1CABE2">
                <a:alpha val="100000"/>
              </a:srgbClr>
            </a:solidFill>
          </p:spPr>
          <p:txBody>
            <a:bodyPr/>
            <a:lstStyle/>
            <a:p>
              <a:endParaRPr/>
            </a:p>
          </p:txBody>
        </p:sp>
        <p:sp>
          <p:nvSpPr>
            <p:cNvPr id="50" name="rc50"/>
            <p:cNvSpPr/>
            <p:nvPr/>
          </p:nvSpPr>
          <p:spPr>
            <a:xfrm>
              <a:off x="4494791" y="3244991"/>
              <a:ext cx="239888" cy="967018"/>
            </a:xfrm>
            <a:prstGeom prst="rect">
              <a:avLst/>
            </a:prstGeom>
            <a:solidFill>
              <a:srgbClr val="80BD41">
                <a:alpha val="100000"/>
              </a:srgbClr>
            </a:solidFill>
          </p:spPr>
          <p:txBody>
            <a:bodyPr/>
            <a:lstStyle/>
            <a:p>
              <a:endParaRPr/>
            </a:p>
          </p:txBody>
        </p:sp>
        <p:sp>
          <p:nvSpPr>
            <p:cNvPr id="51" name="rc51"/>
            <p:cNvSpPr/>
            <p:nvPr/>
          </p:nvSpPr>
          <p:spPr>
            <a:xfrm>
              <a:off x="4494791" y="3208937"/>
              <a:ext cx="239888" cy="36054"/>
            </a:xfrm>
            <a:prstGeom prst="rect">
              <a:avLst/>
            </a:prstGeom>
            <a:solidFill>
              <a:srgbClr val="1CABE2">
                <a:alpha val="100000"/>
              </a:srgbClr>
            </a:solidFill>
          </p:spPr>
          <p:txBody>
            <a:bodyPr/>
            <a:lstStyle/>
            <a:p>
              <a:endParaRPr/>
            </a:p>
          </p:txBody>
        </p:sp>
        <p:sp>
          <p:nvSpPr>
            <p:cNvPr id="52" name="rc52"/>
            <p:cNvSpPr/>
            <p:nvPr/>
          </p:nvSpPr>
          <p:spPr>
            <a:xfrm>
              <a:off x="4761334" y="3273603"/>
              <a:ext cx="239888" cy="938406"/>
            </a:xfrm>
            <a:prstGeom prst="rect">
              <a:avLst/>
            </a:prstGeom>
            <a:solidFill>
              <a:srgbClr val="80BD41">
                <a:alpha val="100000"/>
              </a:srgbClr>
            </a:solidFill>
          </p:spPr>
          <p:txBody>
            <a:bodyPr/>
            <a:lstStyle/>
            <a:p>
              <a:endParaRPr/>
            </a:p>
          </p:txBody>
        </p:sp>
        <p:sp>
          <p:nvSpPr>
            <p:cNvPr id="53" name="rc53"/>
            <p:cNvSpPr/>
            <p:nvPr/>
          </p:nvSpPr>
          <p:spPr>
            <a:xfrm>
              <a:off x="4761334" y="3212277"/>
              <a:ext cx="239888" cy="61326"/>
            </a:xfrm>
            <a:prstGeom prst="rect">
              <a:avLst/>
            </a:prstGeom>
            <a:solidFill>
              <a:srgbClr val="1CABE2">
                <a:alpha val="100000"/>
              </a:srgbClr>
            </a:solidFill>
          </p:spPr>
          <p:txBody>
            <a:bodyPr/>
            <a:lstStyle/>
            <a:p>
              <a:endParaRPr/>
            </a:p>
          </p:txBody>
        </p:sp>
        <p:sp>
          <p:nvSpPr>
            <p:cNvPr id="54" name="rc54"/>
            <p:cNvSpPr/>
            <p:nvPr/>
          </p:nvSpPr>
          <p:spPr>
            <a:xfrm>
              <a:off x="5027877" y="3265036"/>
              <a:ext cx="239888" cy="946973"/>
            </a:xfrm>
            <a:prstGeom prst="rect">
              <a:avLst/>
            </a:prstGeom>
            <a:solidFill>
              <a:srgbClr val="80BD41">
                <a:alpha val="100000"/>
              </a:srgbClr>
            </a:solidFill>
          </p:spPr>
          <p:txBody>
            <a:bodyPr/>
            <a:lstStyle/>
            <a:p>
              <a:endParaRPr/>
            </a:p>
          </p:txBody>
        </p:sp>
        <p:sp>
          <p:nvSpPr>
            <p:cNvPr id="55" name="rc55"/>
            <p:cNvSpPr/>
            <p:nvPr/>
          </p:nvSpPr>
          <p:spPr>
            <a:xfrm>
              <a:off x="5027877" y="3214503"/>
              <a:ext cx="239888" cy="50533"/>
            </a:xfrm>
            <a:prstGeom prst="rect">
              <a:avLst/>
            </a:prstGeom>
            <a:solidFill>
              <a:srgbClr val="1CABE2">
                <a:alpha val="100000"/>
              </a:srgbClr>
            </a:solidFill>
          </p:spPr>
          <p:txBody>
            <a:bodyPr/>
            <a:lstStyle/>
            <a:p>
              <a:endParaRPr/>
            </a:p>
          </p:txBody>
        </p:sp>
        <p:sp>
          <p:nvSpPr>
            <p:cNvPr id="56" name="rc56"/>
            <p:cNvSpPr/>
            <p:nvPr/>
          </p:nvSpPr>
          <p:spPr>
            <a:xfrm>
              <a:off x="5294420" y="3260090"/>
              <a:ext cx="239888" cy="951919"/>
            </a:xfrm>
            <a:prstGeom prst="rect">
              <a:avLst/>
            </a:prstGeom>
            <a:solidFill>
              <a:srgbClr val="80BD41">
                <a:alpha val="100000"/>
              </a:srgbClr>
            </a:solidFill>
          </p:spPr>
          <p:txBody>
            <a:bodyPr/>
            <a:lstStyle/>
            <a:p>
              <a:endParaRPr/>
            </a:p>
          </p:txBody>
        </p:sp>
        <p:sp>
          <p:nvSpPr>
            <p:cNvPr id="57" name="rc57"/>
            <p:cNvSpPr/>
            <p:nvPr/>
          </p:nvSpPr>
          <p:spPr>
            <a:xfrm>
              <a:off x="5294420" y="3223863"/>
              <a:ext cx="239888" cy="36226"/>
            </a:xfrm>
            <a:prstGeom prst="rect">
              <a:avLst/>
            </a:prstGeom>
            <a:solidFill>
              <a:srgbClr val="1CABE2">
                <a:alpha val="100000"/>
              </a:srgbClr>
            </a:solidFill>
          </p:spPr>
          <p:txBody>
            <a:bodyPr/>
            <a:lstStyle/>
            <a:p>
              <a:endParaRPr/>
            </a:p>
          </p:txBody>
        </p:sp>
        <p:sp>
          <p:nvSpPr>
            <p:cNvPr id="58" name="rc58"/>
            <p:cNvSpPr/>
            <p:nvPr/>
          </p:nvSpPr>
          <p:spPr>
            <a:xfrm>
              <a:off x="5560963" y="3293682"/>
              <a:ext cx="239888" cy="918326"/>
            </a:xfrm>
            <a:prstGeom prst="rect">
              <a:avLst/>
            </a:prstGeom>
            <a:solidFill>
              <a:srgbClr val="80BD41">
                <a:alpha val="100000"/>
              </a:srgbClr>
            </a:solidFill>
          </p:spPr>
          <p:txBody>
            <a:bodyPr/>
            <a:lstStyle/>
            <a:p>
              <a:endParaRPr/>
            </a:p>
          </p:txBody>
        </p:sp>
        <p:sp>
          <p:nvSpPr>
            <p:cNvPr id="59" name="rc59"/>
            <p:cNvSpPr/>
            <p:nvPr/>
          </p:nvSpPr>
          <p:spPr>
            <a:xfrm>
              <a:off x="5560963" y="3243977"/>
              <a:ext cx="239888" cy="49705"/>
            </a:xfrm>
            <a:prstGeom prst="rect">
              <a:avLst/>
            </a:prstGeom>
            <a:solidFill>
              <a:srgbClr val="1CABE2">
                <a:alpha val="100000"/>
              </a:srgbClr>
            </a:solidFill>
          </p:spPr>
          <p:txBody>
            <a:bodyPr/>
            <a:lstStyle/>
            <a:p>
              <a:endParaRPr/>
            </a:p>
          </p:txBody>
        </p:sp>
        <p:sp>
          <p:nvSpPr>
            <p:cNvPr id="60" name="rc60"/>
            <p:cNvSpPr/>
            <p:nvPr/>
          </p:nvSpPr>
          <p:spPr>
            <a:xfrm>
              <a:off x="5827506" y="3316670"/>
              <a:ext cx="239888" cy="895338"/>
            </a:xfrm>
            <a:prstGeom prst="rect">
              <a:avLst/>
            </a:prstGeom>
            <a:solidFill>
              <a:srgbClr val="80BD41">
                <a:alpha val="100000"/>
              </a:srgbClr>
            </a:solidFill>
          </p:spPr>
          <p:txBody>
            <a:bodyPr/>
            <a:lstStyle/>
            <a:p>
              <a:endParaRPr/>
            </a:p>
          </p:txBody>
        </p:sp>
        <p:sp>
          <p:nvSpPr>
            <p:cNvPr id="61" name="rc61"/>
            <p:cNvSpPr/>
            <p:nvPr/>
          </p:nvSpPr>
          <p:spPr>
            <a:xfrm>
              <a:off x="5827506" y="3251294"/>
              <a:ext cx="239888" cy="65375"/>
            </a:xfrm>
            <a:prstGeom prst="rect">
              <a:avLst/>
            </a:prstGeom>
            <a:solidFill>
              <a:srgbClr val="1CABE2">
                <a:alpha val="100000"/>
              </a:srgbClr>
            </a:solidFill>
          </p:spPr>
          <p:txBody>
            <a:bodyPr/>
            <a:lstStyle/>
            <a:p>
              <a:endParaRPr/>
            </a:p>
          </p:txBody>
        </p:sp>
        <p:sp>
          <p:nvSpPr>
            <p:cNvPr id="62" name="rc62"/>
            <p:cNvSpPr/>
            <p:nvPr/>
          </p:nvSpPr>
          <p:spPr>
            <a:xfrm>
              <a:off x="6094049" y="3351454"/>
              <a:ext cx="239888" cy="860555"/>
            </a:xfrm>
            <a:prstGeom prst="rect">
              <a:avLst/>
            </a:prstGeom>
            <a:solidFill>
              <a:srgbClr val="80BD41">
                <a:alpha val="100000"/>
              </a:srgbClr>
            </a:solidFill>
          </p:spPr>
          <p:txBody>
            <a:bodyPr/>
            <a:lstStyle/>
            <a:p>
              <a:endParaRPr/>
            </a:p>
          </p:txBody>
        </p:sp>
        <p:sp>
          <p:nvSpPr>
            <p:cNvPr id="63" name="rc63"/>
            <p:cNvSpPr/>
            <p:nvPr/>
          </p:nvSpPr>
          <p:spPr>
            <a:xfrm>
              <a:off x="6094049" y="3256784"/>
              <a:ext cx="239888" cy="94670"/>
            </a:xfrm>
            <a:prstGeom prst="rect">
              <a:avLst/>
            </a:prstGeom>
            <a:solidFill>
              <a:srgbClr val="1CABE2">
                <a:alpha val="100000"/>
              </a:srgbClr>
            </a:solidFill>
          </p:spPr>
          <p:txBody>
            <a:bodyPr/>
            <a:lstStyle/>
            <a:p>
              <a:endParaRPr/>
            </a:p>
          </p:txBody>
        </p:sp>
        <p:sp>
          <p:nvSpPr>
            <p:cNvPr id="64" name="rc64"/>
            <p:cNvSpPr/>
            <p:nvPr/>
          </p:nvSpPr>
          <p:spPr>
            <a:xfrm>
              <a:off x="6360593" y="3403604"/>
              <a:ext cx="239888" cy="808405"/>
            </a:xfrm>
            <a:prstGeom prst="rect">
              <a:avLst/>
            </a:prstGeom>
            <a:solidFill>
              <a:srgbClr val="80BD41">
                <a:alpha val="100000"/>
              </a:srgbClr>
            </a:solidFill>
          </p:spPr>
          <p:txBody>
            <a:bodyPr/>
            <a:lstStyle/>
            <a:p>
              <a:endParaRPr/>
            </a:p>
          </p:txBody>
        </p:sp>
        <p:sp>
          <p:nvSpPr>
            <p:cNvPr id="65" name="rc65"/>
            <p:cNvSpPr/>
            <p:nvPr/>
          </p:nvSpPr>
          <p:spPr>
            <a:xfrm>
              <a:off x="6360593" y="3276703"/>
              <a:ext cx="239888" cy="126901"/>
            </a:xfrm>
            <a:prstGeom prst="rect">
              <a:avLst/>
            </a:prstGeom>
            <a:solidFill>
              <a:srgbClr val="1CABE2">
                <a:alpha val="100000"/>
              </a:srgbClr>
            </a:solidFill>
          </p:spPr>
          <p:txBody>
            <a:bodyPr/>
            <a:lstStyle/>
            <a:p>
              <a:endParaRPr/>
            </a:p>
          </p:txBody>
        </p:sp>
        <p:sp>
          <p:nvSpPr>
            <p:cNvPr id="66" name="rc66"/>
            <p:cNvSpPr/>
            <p:nvPr/>
          </p:nvSpPr>
          <p:spPr>
            <a:xfrm>
              <a:off x="6627136" y="3437469"/>
              <a:ext cx="239888" cy="774539"/>
            </a:xfrm>
            <a:prstGeom prst="rect">
              <a:avLst/>
            </a:prstGeom>
            <a:solidFill>
              <a:srgbClr val="80BD41">
                <a:alpha val="100000"/>
              </a:srgbClr>
            </a:solidFill>
          </p:spPr>
          <p:txBody>
            <a:bodyPr/>
            <a:lstStyle/>
            <a:p>
              <a:endParaRPr/>
            </a:p>
          </p:txBody>
        </p:sp>
        <p:sp>
          <p:nvSpPr>
            <p:cNvPr id="67" name="rc67"/>
            <p:cNvSpPr/>
            <p:nvPr/>
          </p:nvSpPr>
          <p:spPr>
            <a:xfrm>
              <a:off x="6627136" y="3304320"/>
              <a:ext cx="239888" cy="133149"/>
            </a:xfrm>
            <a:prstGeom prst="rect">
              <a:avLst/>
            </a:prstGeom>
            <a:solidFill>
              <a:srgbClr val="1CABE2">
                <a:alpha val="100000"/>
              </a:srgbClr>
            </a:solidFill>
          </p:spPr>
          <p:txBody>
            <a:bodyPr/>
            <a:lstStyle/>
            <a:p>
              <a:endParaRPr/>
            </a:p>
          </p:txBody>
        </p:sp>
        <p:sp>
          <p:nvSpPr>
            <p:cNvPr id="68" name="rc68"/>
            <p:cNvSpPr/>
            <p:nvPr/>
          </p:nvSpPr>
          <p:spPr>
            <a:xfrm>
              <a:off x="6893679" y="3470495"/>
              <a:ext cx="239888" cy="741514"/>
            </a:xfrm>
            <a:prstGeom prst="rect">
              <a:avLst/>
            </a:prstGeom>
            <a:solidFill>
              <a:srgbClr val="80BD41">
                <a:alpha val="100000"/>
              </a:srgbClr>
            </a:solidFill>
          </p:spPr>
          <p:txBody>
            <a:bodyPr/>
            <a:lstStyle/>
            <a:p>
              <a:endParaRPr/>
            </a:p>
          </p:txBody>
        </p:sp>
        <p:sp>
          <p:nvSpPr>
            <p:cNvPr id="69" name="rc69"/>
            <p:cNvSpPr/>
            <p:nvPr/>
          </p:nvSpPr>
          <p:spPr>
            <a:xfrm>
              <a:off x="6893679" y="3315315"/>
              <a:ext cx="239888" cy="155179"/>
            </a:xfrm>
            <a:prstGeom prst="rect">
              <a:avLst/>
            </a:prstGeom>
            <a:solidFill>
              <a:srgbClr val="1CABE2">
                <a:alpha val="100000"/>
              </a:srgbClr>
            </a:solidFill>
          </p:spPr>
          <p:txBody>
            <a:bodyPr/>
            <a:lstStyle/>
            <a:p>
              <a:endParaRPr/>
            </a:p>
          </p:txBody>
        </p:sp>
        <p:sp>
          <p:nvSpPr>
            <p:cNvPr id="70" name="rc70"/>
            <p:cNvSpPr/>
            <p:nvPr/>
          </p:nvSpPr>
          <p:spPr>
            <a:xfrm>
              <a:off x="7160222" y="3439085"/>
              <a:ext cx="239888" cy="772923"/>
            </a:xfrm>
            <a:prstGeom prst="rect">
              <a:avLst/>
            </a:prstGeom>
            <a:solidFill>
              <a:srgbClr val="80BD41">
                <a:alpha val="100000"/>
              </a:srgbClr>
            </a:solidFill>
          </p:spPr>
          <p:txBody>
            <a:bodyPr/>
            <a:lstStyle/>
            <a:p>
              <a:endParaRPr/>
            </a:p>
          </p:txBody>
        </p:sp>
        <p:sp>
          <p:nvSpPr>
            <p:cNvPr id="71" name="rc71"/>
            <p:cNvSpPr/>
            <p:nvPr/>
          </p:nvSpPr>
          <p:spPr>
            <a:xfrm>
              <a:off x="7160222" y="3324858"/>
              <a:ext cx="239888" cy="114226"/>
            </a:xfrm>
            <a:prstGeom prst="rect">
              <a:avLst/>
            </a:prstGeom>
            <a:solidFill>
              <a:srgbClr val="1CABE2">
                <a:alpha val="100000"/>
              </a:srgbClr>
            </a:solidFill>
          </p:spPr>
          <p:txBody>
            <a:bodyPr/>
            <a:lstStyle/>
            <a:p>
              <a:endParaRPr/>
            </a:p>
          </p:txBody>
        </p:sp>
        <p:sp>
          <p:nvSpPr>
            <p:cNvPr id="72" name="rc72"/>
            <p:cNvSpPr/>
            <p:nvPr/>
          </p:nvSpPr>
          <p:spPr>
            <a:xfrm>
              <a:off x="7426765" y="3449661"/>
              <a:ext cx="239888" cy="762348"/>
            </a:xfrm>
            <a:prstGeom prst="rect">
              <a:avLst/>
            </a:prstGeom>
            <a:solidFill>
              <a:srgbClr val="80BD41">
                <a:alpha val="100000"/>
              </a:srgbClr>
            </a:solidFill>
          </p:spPr>
          <p:txBody>
            <a:bodyPr/>
            <a:lstStyle/>
            <a:p>
              <a:endParaRPr/>
            </a:p>
          </p:txBody>
        </p:sp>
        <p:sp>
          <p:nvSpPr>
            <p:cNvPr id="73" name="rc73"/>
            <p:cNvSpPr/>
            <p:nvPr/>
          </p:nvSpPr>
          <p:spPr>
            <a:xfrm>
              <a:off x="7426765" y="3332361"/>
              <a:ext cx="239888" cy="117300"/>
            </a:xfrm>
            <a:prstGeom prst="rect">
              <a:avLst/>
            </a:prstGeom>
            <a:solidFill>
              <a:srgbClr val="1CABE2">
                <a:alpha val="100000"/>
              </a:srgbClr>
            </a:solidFill>
          </p:spPr>
          <p:txBody>
            <a:bodyPr/>
            <a:lstStyle/>
            <a:p>
              <a:endParaRPr/>
            </a:p>
          </p:txBody>
        </p:sp>
        <p:sp>
          <p:nvSpPr>
            <p:cNvPr id="74" name="rc74"/>
            <p:cNvSpPr/>
            <p:nvPr/>
          </p:nvSpPr>
          <p:spPr>
            <a:xfrm>
              <a:off x="7693308" y="3454512"/>
              <a:ext cx="239888" cy="757496"/>
            </a:xfrm>
            <a:prstGeom prst="rect">
              <a:avLst/>
            </a:prstGeom>
            <a:solidFill>
              <a:srgbClr val="80BD41">
                <a:alpha val="100000"/>
              </a:srgbClr>
            </a:solidFill>
          </p:spPr>
          <p:txBody>
            <a:bodyPr/>
            <a:lstStyle/>
            <a:p>
              <a:endParaRPr/>
            </a:p>
          </p:txBody>
        </p:sp>
        <p:sp>
          <p:nvSpPr>
            <p:cNvPr id="75" name="rc75"/>
            <p:cNvSpPr/>
            <p:nvPr/>
          </p:nvSpPr>
          <p:spPr>
            <a:xfrm>
              <a:off x="7693308" y="3336634"/>
              <a:ext cx="239888" cy="117877"/>
            </a:xfrm>
            <a:prstGeom prst="rect">
              <a:avLst/>
            </a:prstGeom>
            <a:solidFill>
              <a:srgbClr val="1CABE2">
                <a:alpha val="100000"/>
              </a:srgbClr>
            </a:solidFill>
          </p:spPr>
          <p:txBody>
            <a:bodyPr/>
            <a:lstStyle/>
            <a:p>
              <a:endParaRPr/>
            </a:p>
          </p:txBody>
        </p:sp>
        <p:sp>
          <p:nvSpPr>
            <p:cNvPr id="76" name="rc76"/>
            <p:cNvSpPr/>
            <p:nvPr/>
          </p:nvSpPr>
          <p:spPr>
            <a:xfrm>
              <a:off x="7959851" y="3436414"/>
              <a:ext cx="239888" cy="775595"/>
            </a:xfrm>
            <a:prstGeom prst="rect">
              <a:avLst/>
            </a:prstGeom>
            <a:solidFill>
              <a:srgbClr val="80BD41">
                <a:alpha val="100000"/>
              </a:srgbClr>
            </a:solidFill>
          </p:spPr>
          <p:txBody>
            <a:bodyPr/>
            <a:lstStyle/>
            <a:p>
              <a:endParaRPr/>
            </a:p>
          </p:txBody>
        </p:sp>
        <p:sp>
          <p:nvSpPr>
            <p:cNvPr id="77" name="rc77"/>
            <p:cNvSpPr/>
            <p:nvPr/>
          </p:nvSpPr>
          <p:spPr>
            <a:xfrm>
              <a:off x="7959851" y="3343988"/>
              <a:ext cx="239888" cy="92425"/>
            </a:xfrm>
            <a:prstGeom prst="rect">
              <a:avLst/>
            </a:prstGeom>
            <a:solidFill>
              <a:srgbClr val="1CABE2">
                <a:alpha val="100000"/>
              </a:srgbClr>
            </a:solidFill>
          </p:spPr>
          <p:txBody>
            <a:bodyPr/>
            <a:lstStyle/>
            <a:p>
              <a:endParaRPr/>
            </a:p>
          </p:txBody>
        </p:sp>
        <p:sp>
          <p:nvSpPr>
            <p:cNvPr id="78" name="pl78"/>
            <p:cNvSpPr/>
            <p:nvPr/>
          </p:nvSpPr>
          <p:spPr>
            <a:xfrm>
              <a:off x="1416218" y="2128191"/>
              <a:ext cx="6663577" cy="300757"/>
            </a:xfrm>
            <a:custGeom>
              <a:avLst/>
              <a:gdLst/>
              <a:ahLst/>
              <a:cxnLst/>
              <a:rect l="0" t="0" r="0" b="0"/>
              <a:pathLst>
                <a:path w="6663577" h="300757">
                  <a:moveTo>
                    <a:pt x="0" y="21482"/>
                  </a:moveTo>
                  <a:lnTo>
                    <a:pt x="266543" y="42965"/>
                  </a:lnTo>
                  <a:lnTo>
                    <a:pt x="533086" y="21482"/>
                  </a:lnTo>
                  <a:lnTo>
                    <a:pt x="799629" y="21482"/>
                  </a:lnTo>
                  <a:lnTo>
                    <a:pt x="1066172" y="21482"/>
                  </a:lnTo>
                  <a:lnTo>
                    <a:pt x="1332715" y="0"/>
                  </a:lnTo>
                  <a:lnTo>
                    <a:pt x="1599258" y="21482"/>
                  </a:lnTo>
                  <a:lnTo>
                    <a:pt x="1865801" y="42965"/>
                  </a:lnTo>
                  <a:lnTo>
                    <a:pt x="2132344" y="0"/>
                  </a:lnTo>
                  <a:lnTo>
                    <a:pt x="2398888" y="21482"/>
                  </a:lnTo>
                  <a:lnTo>
                    <a:pt x="2665431" y="21482"/>
                  </a:lnTo>
                  <a:lnTo>
                    <a:pt x="2931974" y="21482"/>
                  </a:lnTo>
                  <a:lnTo>
                    <a:pt x="3198517" y="21482"/>
                  </a:lnTo>
                  <a:lnTo>
                    <a:pt x="3465060" y="64447"/>
                  </a:lnTo>
                  <a:lnTo>
                    <a:pt x="3731603" y="42965"/>
                  </a:lnTo>
                  <a:lnTo>
                    <a:pt x="3998146" y="21482"/>
                  </a:lnTo>
                  <a:lnTo>
                    <a:pt x="4264689" y="42965"/>
                  </a:lnTo>
                  <a:lnTo>
                    <a:pt x="4531233" y="85930"/>
                  </a:lnTo>
                  <a:lnTo>
                    <a:pt x="4797776" y="150378"/>
                  </a:lnTo>
                  <a:lnTo>
                    <a:pt x="5064319" y="236309"/>
                  </a:lnTo>
                  <a:lnTo>
                    <a:pt x="5330862" y="257791"/>
                  </a:lnTo>
                  <a:lnTo>
                    <a:pt x="5597405" y="300757"/>
                  </a:lnTo>
                  <a:lnTo>
                    <a:pt x="5863948" y="214826"/>
                  </a:lnTo>
                  <a:lnTo>
                    <a:pt x="6130491" y="214826"/>
                  </a:lnTo>
                  <a:lnTo>
                    <a:pt x="6397034" y="214826"/>
                  </a:lnTo>
                  <a:lnTo>
                    <a:pt x="6663577" y="171861"/>
                  </a:lnTo>
                </a:path>
              </a:pathLst>
            </a:custGeom>
            <a:ln w="27101" cap="flat">
              <a:solidFill>
                <a:srgbClr val="0058AB">
                  <a:alpha val="100000"/>
                </a:srgbClr>
              </a:solidFill>
              <a:prstDash val="solid"/>
              <a:round/>
            </a:ln>
          </p:spPr>
          <p:txBody>
            <a:bodyPr/>
            <a:lstStyle/>
            <a:p>
              <a:endParaRPr/>
            </a:p>
          </p:txBody>
        </p:sp>
        <p:sp>
          <p:nvSpPr>
            <p:cNvPr id="79" name="tx79"/>
            <p:cNvSpPr/>
            <p:nvPr/>
          </p:nvSpPr>
          <p:spPr>
            <a:xfrm>
              <a:off x="1345880" y="1966696"/>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96</a:t>
              </a:r>
            </a:p>
          </p:txBody>
        </p:sp>
        <p:sp>
          <p:nvSpPr>
            <p:cNvPr id="80" name="tx80"/>
            <p:cNvSpPr/>
            <p:nvPr/>
          </p:nvSpPr>
          <p:spPr>
            <a:xfrm>
              <a:off x="2678595" y="194521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97</a:t>
              </a:r>
            </a:p>
          </p:txBody>
        </p:sp>
        <p:sp>
          <p:nvSpPr>
            <p:cNvPr id="81" name="tx81"/>
            <p:cNvSpPr/>
            <p:nvPr/>
          </p:nvSpPr>
          <p:spPr>
            <a:xfrm>
              <a:off x="4011311" y="1966696"/>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96</a:t>
              </a:r>
            </a:p>
          </p:txBody>
        </p:sp>
        <p:sp>
          <p:nvSpPr>
            <p:cNvPr id="82" name="tx82"/>
            <p:cNvSpPr/>
            <p:nvPr/>
          </p:nvSpPr>
          <p:spPr>
            <a:xfrm>
              <a:off x="5344027" y="1966696"/>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96</a:t>
              </a:r>
            </a:p>
          </p:txBody>
        </p:sp>
        <p:sp>
          <p:nvSpPr>
            <p:cNvPr id="83" name="tx83"/>
            <p:cNvSpPr/>
            <p:nvPr/>
          </p:nvSpPr>
          <p:spPr>
            <a:xfrm>
              <a:off x="6410199" y="218152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86</a:t>
              </a:r>
            </a:p>
          </p:txBody>
        </p:sp>
        <p:sp>
          <p:nvSpPr>
            <p:cNvPr id="84" name="tx84"/>
            <p:cNvSpPr/>
            <p:nvPr/>
          </p:nvSpPr>
          <p:spPr>
            <a:xfrm>
              <a:off x="6676742" y="2203005"/>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85</a:t>
              </a:r>
            </a:p>
          </p:txBody>
        </p:sp>
        <p:sp>
          <p:nvSpPr>
            <p:cNvPr id="85" name="tx85"/>
            <p:cNvSpPr/>
            <p:nvPr/>
          </p:nvSpPr>
          <p:spPr>
            <a:xfrm>
              <a:off x="6943285" y="2245909"/>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83</a:t>
              </a:r>
            </a:p>
          </p:txBody>
        </p:sp>
        <p:sp>
          <p:nvSpPr>
            <p:cNvPr id="86" name="tx86"/>
            <p:cNvSpPr/>
            <p:nvPr/>
          </p:nvSpPr>
          <p:spPr>
            <a:xfrm>
              <a:off x="7209828" y="216004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87</a:t>
              </a:r>
            </a:p>
          </p:txBody>
        </p:sp>
        <p:sp>
          <p:nvSpPr>
            <p:cNvPr id="87" name="tx87"/>
            <p:cNvSpPr/>
            <p:nvPr/>
          </p:nvSpPr>
          <p:spPr>
            <a:xfrm>
              <a:off x="7476372" y="216004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87</a:t>
              </a:r>
            </a:p>
          </p:txBody>
        </p:sp>
        <p:sp>
          <p:nvSpPr>
            <p:cNvPr id="88" name="tx88"/>
            <p:cNvSpPr/>
            <p:nvPr/>
          </p:nvSpPr>
          <p:spPr>
            <a:xfrm>
              <a:off x="7742915" y="216004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87</a:t>
              </a:r>
            </a:p>
          </p:txBody>
        </p:sp>
        <p:sp>
          <p:nvSpPr>
            <p:cNvPr id="89" name="tx89"/>
            <p:cNvSpPr/>
            <p:nvPr/>
          </p:nvSpPr>
          <p:spPr>
            <a:xfrm>
              <a:off x="8009458" y="2117075"/>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89</a:t>
              </a:r>
            </a:p>
          </p:txBody>
        </p:sp>
        <p:sp>
          <p:nvSpPr>
            <p:cNvPr id="90" name="tx90"/>
            <p:cNvSpPr/>
            <p:nvPr/>
          </p:nvSpPr>
          <p:spPr>
            <a:xfrm>
              <a:off x="1310724" y="3653367"/>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10.8</a:t>
              </a:r>
            </a:p>
          </p:txBody>
        </p:sp>
        <p:sp>
          <p:nvSpPr>
            <p:cNvPr id="91" name="tx91"/>
            <p:cNvSpPr/>
            <p:nvPr/>
          </p:nvSpPr>
          <p:spPr>
            <a:xfrm>
              <a:off x="1340869" y="3116301"/>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0.4</a:t>
              </a:r>
            </a:p>
          </p:txBody>
        </p:sp>
        <p:sp>
          <p:nvSpPr>
            <p:cNvPr id="92" name="tx92"/>
            <p:cNvSpPr/>
            <p:nvPr/>
          </p:nvSpPr>
          <p:spPr>
            <a:xfrm>
              <a:off x="2643440" y="3669480"/>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10.5</a:t>
              </a:r>
            </a:p>
          </p:txBody>
        </p:sp>
        <p:sp>
          <p:nvSpPr>
            <p:cNvPr id="93" name="tx93"/>
            <p:cNvSpPr/>
            <p:nvPr/>
          </p:nvSpPr>
          <p:spPr>
            <a:xfrm>
              <a:off x="2673584" y="3154331"/>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0.3</a:t>
              </a:r>
            </a:p>
          </p:txBody>
        </p:sp>
        <p:sp>
          <p:nvSpPr>
            <p:cNvPr id="94" name="tx94"/>
            <p:cNvSpPr/>
            <p:nvPr/>
          </p:nvSpPr>
          <p:spPr>
            <a:xfrm>
              <a:off x="3976155" y="3686606"/>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10.2</a:t>
              </a:r>
            </a:p>
          </p:txBody>
        </p:sp>
        <p:sp>
          <p:nvSpPr>
            <p:cNvPr id="95" name="tx95"/>
            <p:cNvSpPr/>
            <p:nvPr/>
          </p:nvSpPr>
          <p:spPr>
            <a:xfrm>
              <a:off x="4006300" y="318218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0.4</a:t>
              </a:r>
            </a:p>
          </p:txBody>
        </p:sp>
        <p:sp>
          <p:nvSpPr>
            <p:cNvPr id="96" name="tx96"/>
            <p:cNvSpPr/>
            <p:nvPr/>
          </p:nvSpPr>
          <p:spPr>
            <a:xfrm>
              <a:off x="5354075" y="36956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10</a:t>
              </a:r>
            </a:p>
          </p:txBody>
        </p:sp>
        <p:sp>
          <p:nvSpPr>
            <p:cNvPr id="97" name="tx97"/>
            <p:cNvSpPr/>
            <p:nvPr/>
          </p:nvSpPr>
          <p:spPr>
            <a:xfrm>
              <a:off x="5339016" y="320153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0.4</a:t>
              </a:r>
            </a:p>
          </p:txBody>
        </p:sp>
        <p:sp>
          <p:nvSpPr>
            <p:cNvPr id="98" name="tx98"/>
            <p:cNvSpPr/>
            <p:nvPr/>
          </p:nvSpPr>
          <p:spPr>
            <a:xfrm>
              <a:off x="6405188" y="376736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8.5</a:t>
              </a:r>
            </a:p>
          </p:txBody>
        </p:sp>
        <p:sp>
          <p:nvSpPr>
            <p:cNvPr id="99" name="tx99"/>
            <p:cNvSpPr/>
            <p:nvPr/>
          </p:nvSpPr>
          <p:spPr>
            <a:xfrm>
              <a:off x="6405188" y="3299660"/>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100" name="tx100"/>
            <p:cNvSpPr/>
            <p:nvPr/>
          </p:nvSpPr>
          <p:spPr>
            <a:xfrm>
              <a:off x="6671731" y="3784299"/>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8.1</a:t>
              </a:r>
            </a:p>
          </p:txBody>
        </p:sp>
        <p:sp>
          <p:nvSpPr>
            <p:cNvPr id="101" name="tx101"/>
            <p:cNvSpPr/>
            <p:nvPr/>
          </p:nvSpPr>
          <p:spPr>
            <a:xfrm>
              <a:off x="6671731" y="3331778"/>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1.4</a:t>
              </a:r>
            </a:p>
          </p:txBody>
        </p:sp>
        <p:sp>
          <p:nvSpPr>
            <p:cNvPr id="102" name="tx102"/>
            <p:cNvSpPr/>
            <p:nvPr/>
          </p:nvSpPr>
          <p:spPr>
            <a:xfrm>
              <a:off x="6938274" y="380081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7.8</a:t>
              </a:r>
            </a:p>
          </p:txBody>
        </p:sp>
        <p:sp>
          <p:nvSpPr>
            <p:cNvPr id="103" name="tx103"/>
            <p:cNvSpPr/>
            <p:nvPr/>
          </p:nvSpPr>
          <p:spPr>
            <a:xfrm>
              <a:off x="6938274" y="3352465"/>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1.6</a:t>
              </a:r>
            </a:p>
          </p:txBody>
        </p:sp>
        <p:sp>
          <p:nvSpPr>
            <p:cNvPr id="104" name="tx104"/>
            <p:cNvSpPr/>
            <p:nvPr/>
          </p:nvSpPr>
          <p:spPr>
            <a:xfrm>
              <a:off x="7204817" y="378510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8.1</a:t>
              </a:r>
            </a:p>
          </p:txBody>
        </p:sp>
        <p:sp>
          <p:nvSpPr>
            <p:cNvPr id="105" name="tx105"/>
            <p:cNvSpPr/>
            <p:nvPr/>
          </p:nvSpPr>
          <p:spPr>
            <a:xfrm>
              <a:off x="7204817" y="3342855"/>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a:t>
              </a:r>
            </a:p>
          </p:txBody>
        </p:sp>
        <p:sp>
          <p:nvSpPr>
            <p:cNvPr id="106" name="tx106"/>
            <p:cNvSpPr/>
            <p:nvPr/>
          </p:nvSpPr>
          <p:spPr>
            <a:xfrm>
              <a:off x="7516565" y="379039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8</a:t>
              </a:r>
            </a:p>
          </p:txBody>
        </p:sp>
        <p:sp>
          <p:nvSpPr>
            <p:cNvPr id="107" name="tx107"/>
            <p:cNvSpPr/>
            <p:nvPr/>
          </p:nvSpPr>
          <p:spPr>
            <a:xfrm>
              <a:off x="7471361" y="3351894"/>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a:t>
              </a:r>
            </a:p>
          </p:txBody>
        </p:sp>
        <p:sp>
          <p:nvSpPr>
            <p:cNvPr id="108" name="tx108"/>
            <p:cNvSpPr/>
            <p:nvPr/>
          </p:nvSpPr>
          <p:spPr>
            <a:xfrm>
              <a:off x="7737904" y="3792821"/>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7.9</a:t>
              </a:r>
            </a:p>
          </p:txBody>
        </p:sp>
        <p:sp>
          <p:nvSpPr>
            <p:cNvPr id="109" name="tx109"/>
            <p:cNvSpPr/>
            <p:nvPr/>
          </p:nvSpPr>
          <p:spPr>
            <a:xfrm>
              <a:off x="7737904" y="3356456"/>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a:t>
              </a:r>
            </a:p>
          </p:txBody>
        </p:sp>
        <p:sp>
          <p:nvSpPr>
            <p:cNvPr id="110" name="tx110"/>
            <p:cNvSpPr/>
            <p:nvPr/>
          </p:nvSpPr>
          <p:spPr>
            <a:xfrm>
              <a:off x="8004447" y="3783771"/>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8.1</a:t>
              </a:r>
            </a:p>
          </p:txBody>
        </p:sp>
        <p:sp>
          <p:nvSpPr>
            <p:cNvPr id="111" name="tx111"/>
            <p:cNvSpPr/>
            <p:nvPr/>
          </p:nvSpPr>
          <p:spPr>
            <a:xfrm>
              <a:off x="8049651" y="335108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a:t>
              </a:r>
            </a:p>
          </p:txBody>
        </p:sp>
        <p:sp>
          <p:nvSpPr>
            <p:cNvPr id="112" name="tx112"/>
            <p:cNvSpPr/>
            <p:nvPr/>
          </p:nvSpPr>
          <p:spPr>
            <a:xfrm>
              <a:off x="1310724" y="2982361"/>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11.2</a:t>
              </a:r>
            </a:p>
          </p:txBody>
        </p:sp>
        <p:sp>
          <p:nvSpPr>
            <p:cNvPr id="113" name="tx113"/>
            <p:cNvSpPr/>
            <p:nvPr/>
          </p:nvSpPr>
          <p:spPr>
            <a:xfrm>
              <a:off x="2643440" y="3024980"/>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10.8</a:t>
              </a:r>
            </a:p>
          </p:txBody>
        </p:sp>
        <p:sp>
          <p:nvSpPr>
            <p:cNvPr id="114" name="tx114"/>
            <p:cNvSpPr/>
            <p:nvPr/>
          </p:nvSpPr>
          <p:spPr>
            <a:xfrm>
              <a:off x="3976155" y="3046326"/>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10.6</a:t>
              </a:r>
            </a:p>
          </p:txBody>
        </p:sp>
        <p:sp>
          <p:nvSpPr>
            <p:cNvPr id="115" name="tx115"/>
            <p:cNvSpPr/>
            <p:nvPr/>
          </p:nvSpPr>
          <p:spPr>
            <a:xfrm>
              <a:off x="5308871" y="3066972"/>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10.3</a:t>
              </a:r>
            </a:p>
          </p:txBody>
        </p:sp>
        <p:sp>
          <p:nvSpPr>
            <p:cNvPr id="116" name="tx116"/>
            <p:cNvSpPr/>
            <p:nvPr/>
          </p:nvSpPr>
          <p:spPr>
            <a:xfrm>
              <a:off x="6405188" y="3119865"/>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9.8</a:t>
              </a:r>
            </a:p>
          </p:txBody>
        </p:sp>
        <p:sp>
          <p:nvSpPr>
            <p:cNvPr id="117" name="tx117"/>
            <p:cNvSpPr/>
            <p:nvPr/>
          </p:nvSpPr>
          <p:spPr>
            <a:xfrm>
              <a:off x="6671731" y="314748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118" name="tx118"/>
            <p:cNvSpPr/>
            <p:nvPr/>
          </p:nvSpPr>
          <p:spPr>
            <a:xfrm>
              <a:off x="6938274" y="315847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119" name="tx119"/>
            <p:cNvSpPr/>
            <p:nvPr/>
          </p:nvSpPr>
          <p:spPr>
            <a:xfrm>
              <a:off x="7204817" y="3167968"/>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120" name="tx120"/>
            <p:cNvSpPr/>
            <p:nvPr/>
          </p:nvSpPr>
          <p:spPr>
            <a:xfrm>
              <a:off x="7471361" y="317552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21" name="tx121"/>
            <p:cNvSpPr/>
            <p:nvPr/>
          </p:nvSpPr>
          <p:spPr>
            <a:xfrm>
              <a:off x="7737904" y="317979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22" name="tx122"/>
            <p:cNvSpPr/>
            <p:nvPr/>
          </p:nvSpPr>
          <p:spPr>
            <a:xfrm>
              <a:off x="8004447" y="3187150"/>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123" name="tx123"/>
            <p:cNvSpPr/>
            <p:nvPr/>
          </p:nvSpPr>
          <p:spPr>
            <a:xfrm>
              <a:off x="694404" y="4159895"/>
              <a:ext cx="194065"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0M</a:t>
              </a:r>
            </a:p>
          </p:txBody>
        </p:sp>
        <p:sp>
          <p:nvSpPr>
            <p:cNvPr id="124" name="tx124"/>
            <p:cNvSpPr/>
            <p:nvPr/>
          </p:nvSpPr>
          <p:spPr>
            <a:xfrm>
              <a:off x="694404" y="3682609"/>
              <a:ext cx="194065"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5M</a:t>
              </a:r>
            </a:p>
          </p:txBody>
        </p:sp>
        <p:sp>
          <p:nvSpPr>
            <p:cNvPr id="125" name="tx125"/>
            <p:cNvSpPr/>
            <p:nvPr/>
          </p:nvSpPr>
          <p:spPr>
            <a:xfrm>
              <a:off x="616710" y="3204504"/>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10M</a:t>
              </a:r>
            </a:p>
          </p:txBody>
        </p:sp>
        <p:sp>
          <p:nvSpPr>
            <p:cNvPr id="126" name="tx126"/>
            <p:cNvSpPr/>
            <p:nvPr/>
          </p:nvSpPr>
          <p:spPr>
            <a:xfrm>
              <a:off x="616710" y="2726809"/>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15M</a:t>
              </a:r>
            </a:p>
          </p:txBody>
        </p:sp>
        <p:sp>
          <p:nvSpPr>
            <p:cNvPr id="127" name="tx127"/>
            <p:cNvSpPr/>
            <p:nvPr/>
          </p:nvSpPr>
          <p:spPr>
            <a:xfrm>
              <a:off x="616710" y="2249114"/>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20M</a:t>
              </a:r>
            </a:p>
          </p:txBody>
        </p:sp>
        <p:sp>
          <p:nvSpPr>
            <p:cNvPr id="128" name="tx128"/>
            <p:cNvSpPr/>
            <p:nvPr/>
          </p:nvSpPr>
          <p:spPr>
            <a:xfrm>
              <a:off x="8607544" y="4159895"/>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29" name="tx129"/>
            <p:cNvSpPr/>
            <p:nvPr/>
          </p:nvSpPr>
          <p:spPr>
            <a:xfrm>
              <a:off x="8607544" y="3622828"/>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a:t>
              </a:r>
            </a:p>
          </p:txBody>
        </p:sp>
        <p:sp>
          <p:nvSpPr>
            <p:cNvPr id="130" name="tx130"/>
            <p:cNvSpPr/>
            <p:nvPr/>
          </p:nvSpPr>
          <p:spPr>
            <a:xfrm>
              <a:off x="8607544" y="3085761"/>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131" name="tx131"/>
            <p:cNvSpPr/>
            <p:nvPr/>
          </p:nvSpPr>
          <p:spPr>
            <a:xfrm>
              <a:off x="8607544" y="2550400"/>
              <a:ext cx="15538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a:t>
              </a:r>
            </a:p>
          </p:txBody>
        </p:sp>
        <p:sp>
          <p:nvSpPr>
            <p:cNvPr id="132" name="tx132"/>
            <p:cNvSpPr/>
            <p:nvPr/>
          </p:nvSpPr>
          <p:spPr>
            <a:xfrm>
              <a:off x="8607544" y="2011628"/>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133" name="tx133"/>
            <p:cNvSpPr/>
            <p:nvPr/>
          </p:nvSpPr>
          <p:spPr>
            <a:xfrm rot="-5400000">
              <a:off x="1259771"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34" name="tx134"/>
            <p:cNvSpPr/>
            <p:nvPr/>
          </p:nvSpPr>
          <p:spPr>
            <a:xfrm rot="-5400000">
              <a:off x="2592487"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35" name="tx135"/>
            <p:cNvSpPr/>
            <p:nvPr/>
          </p:nvSpPr>
          <p:spPr>
            <a:xfrm rot="-5400000">
              <a:off x="3925203"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36" name="tx136"/>
            <p:cNvSpPr/>
            <p:nvPr/>
          </p:nvSpPr>
          <p:spPr>
            <a:xfrm rot="-5400000">
              <a:off x="5257918"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37" name="tx137"/>
            <p:cNvSpPr/>
            <p:nvPr/>
          </p:nvSpPr>
          <p:spPr>
            <a:xfrm rot="-5400000">
              <a:off x="6324091"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38" name="tx138"/>
            <p:cNvSpPr/>
            <p:nvPr/>
          </p:nvSpPr>
          <p:spPr>
            <a:xfrm rot="-5400000">
              <a:off x="6590634"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139" name="tx139"/>
            <p:cNvSpPr/>
            <p:nvPr/>
          </p:nvSpPr>
          <p:spPr>
            <a:xfrm rot="-5400000">
              <a:off x="6857177"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140" name="tx140"/>
            <p:cNvSpPr/>
            <p:nvPr/>
          </p:nvSpPr>
          <p:spPr>
            <a:xfrm rot="-5400000">
              <a:off x="7123720"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141" name="tx141"/>
            <p:cNvSpPr/>
            <p:nvPr/>
          </p:nvSpPr>
          <p:spPr>
            <a:xfrm rot="-5400000">
              <a:off x="7390229" y="4491721"/>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42" name="tx142"/>
            <p:cNvSpPr/>
            <p:nvPr/>
          </p:nvSpPr>
          <p:spPr>
            <a:xfrm rot="-5400000">
              <a:off x="7656806"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43" name="tx143"/>
            <p:cNvSpPr/>
            <p:nvPr/>
          </p:nvSpPr>
          <p:spPr>
            <a:xfrm rot="-5400000">
              <a:off x="7923349"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44" name="tx144"/>
            <p:cNvSpPr/>
            <p:nvPr/>
          </p:nvSpPr>
          <p:spPr>
            <a:xfrm rot="-5400000">
              <a:off x="-406113" y="3018617"/>
              <a:ext cx="170811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niños (millones)</a:t>
              </a:r>
            </a:p>
          </p:txBody>
        </p:sp>
        <p:sp>
          <p:nvSpPr>
            <p:cNvPr id="145" name="tx145"/>
            <p:cNvSpPr/>
            <p:nvPr/>
          </p:nvSpPr>
          <p:spPr>
            <a:xfrm rot="5400000">
              <a:off x="8333777" y="3018617"/>
              <a:ext cx="127319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DTP1 Cobertura (%)</a:t>
              </a:r>
            </a:p>
          </p:txBody>
        </p:sp>
        <p:sp>
          <p:nvSpPr>
            <p:cNvPr id="146" name="pl146"/>
            <p:cNvSpPr/>
            <p:nvPr/>
          </p:nvSpPr>
          <p:spPr>
            <a:xfrm>
              <a:off x="2489014" y="5180891"/>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47" name="tx147"/>
            <p:cNvSpPr/>
            <p:nvPr/>
          </p:nvSpPr>
          <p:spPr>
            <a:xfrm>
              <a:off x="2756113" y="5128844"/>
              <a:ext cx="986085" cy="10204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DTP1 cobertura</a:t>
              </a:r>
            </a:p>
          </p:txBody>
        </p:sp>
        <p:sp>
          <p:nvSpPr>
            <p:cNvPr id="148" name="rc148"/>
            <p:cNvSpPr/>
            <p:nvPr/>
          </p:nvSpPr>
          <p:spPr>
            <a:xfrm>
              <a:off x="4029555" y="5080163"/>
              <a:ext cx="201456" cy="201456"/>
            </a:xfrm>
            <a:prstGeom prst="rect">
              <a:avLst/>
            </a:prstGeom>
            <a:solidFill>
              <a:srgbClr val="1CABE2">
                <a:alpha val="100000"/>
              </a:srgbClr>
            </a:solidFill>
          </p:spPr>
          <p:txBody>
            <a:bodyPr/>
            <a:lstStyle/>
            <a:p>
              <a:endParaRPr/>
            </a:p>
          </p:txBody>
        </p:sp>
        <p:sp>
          <p:nvSpPr>
            <p:cNvPr id="149" name="rc149"/>
            <p:cNvSpPr/>
            <p:nvPr/>
          </p:nvSpPr>
          <p:spPr>
            <a:xfrm>
              <a:off x="6049855" y="5080163"/>
              <a:ext cx="201456" cy="201456"/>
            </a:xfrm>
            <a:prstGeom prst="rect">
              <a:avLst/>
            </a:prstGeom>
            <a:solidFill>
              <a:srgbClr val="80BD41">
                <a:alpha val="100000"/>
              </a:srgbClr>
            </a:solidFill>
          </p:spPr>
          <p:txBody>
            <a:bodyPr/>
            <a:lstStyle/>
            <a:p>
              <a:endParaRPr/>
            </a:p>
          </p:txBody>
        </p:sp>
        <p:sp>
          <p:nvSpPr>
            <p:cNvPr id="150" name="tx150"/>
            <p:cNvSpPr/>
            <p:nvPr/>
          </p:nvSpPr>
          <p:spPr>
            <a:xfrm>
              <a:off x="4309600" y="5099786"/>
              <a:ext cx="1661666"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No vacunados (dosis cero)</a:t>
              </a:r>
            </a:p>
          </p:txBody>
        </p:sp>
        <p:sp>
          <p:nvSpPr>
            <p:cNvPr id="151" name="tx151"/>
            <p:cNvSpPr/>
            <p:nvPr/>
          </p:nvSpPr>
          <p:spPr>
            <a:xfrm>
              <a:off x="6329900" y="5129254"/>
              <a:ext cx="699045"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Vacunados</a:t>
              </a:r>
            </a:p>
          </p:txBody>
        </p:sp>
        <p:sp>
          <p:nvSpPr>
            <p:cNvPr id="152" name="tx152"/>
            <p:cNvSpPr/>
            <p:nvPr/>
          </p:nvSpPr>
          <p:spPr>
            <a:xfrm>
              <a:off x="951100" y="1400299"/>
              <a:ext cx="5544562"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DTP1 estimada, y número de niños vacunados y no vacunados,</a:t>
              </a:r>
            </a:p>
          </p:txBody>
        </p:sp>
        <p:sp>
          <p:nvSpPr>
            <p:cNvPr id="153" name="tx153"/>
            <p:cNvSpPr/>
            <p:nvPr/>
          </p:nvSpPr>
          <p:spPr>
            <a:xfrm>
              <a:off x="951100" y="1592892"/>
              <a:ext cx="1342020" cy="145784"/>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LACR, 2000-2025</a:t>
              </a:r>
            </a:p>
          </p:txBody>
        </p:sp>
        <p:sp>
          <p:nvSpPr>
            <p:cNvPr id="154" name="pl154"/>
            <p:cNvSpPr/>
            <p:nvPr/>
          </p:nvSpPr>
          <p:spPr>
            <a:xfrm>
              <a:off x="2135762"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5" name="pl155"/>
            <p:cNvSpPr/>
            <p:nvPr/>
          </p:nvSpPr>
          <p:spPr>
            <a:xfrm>
              <a:off x="3814739"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6" name="pl156"/>
            <p:cNvSpPr/>
            <p:nvPr/>
          </p:nvSpPr>
          <p:spPr>
            <a:xfrm>
              <a:off x="5493716"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7" name="pl157"/>
            <p:cNvSpPr/>
            <p:nvPr/>
          </p:nvSpPr>
          <p:spPr>
            <a:xfrm>
              <a:off x="7172693"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8" name="pl158"/>
            <p:cNvSpPr/>
            <p:nvPr/>
          </p:nvSpPr>
          <p:spPr>
            <a:xfrm>
              <a:off x="951100" y="590258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9" name="pl159"/>
            <p:cNvSpPr/>
            <p:nvPr/>
          </p:nvSpPr>
          <p:spPr>
            <a:xfrm>
              <a:off x="951100" y="5747511"/>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0" name="pl160"/>
            <p:cNvSpPr/>
            <p:nvPr/>
          </p:nvSpPr>
          <p:spPr>
            <a:xfrm>
              <a:off x="951100" y="5592433"/>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1" name="pl161"/>
            <p:cNvSpPr/>
            <p:nvPr/>
          </p:nvSpPr>
          <p:spPr>
            <a:xfrm>
              <a:off x="1296273"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2" name="pl162"/>
            <p:cNvSpPr/>
            <p:nvPr/>
          </p:nvSpPr>
          <p:spPr>
            <a:xfrm>
              <a:off x="2975250"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3" name="pl163"/>
            <p:cNvSpPr/>
            <p:nvPr/>
          </p:nvSpPr>
          <p:spPr>
            <a:xfrm>
              <a:off x="4654227"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4" name="pl164"/>
            <p:cNvSpPr/>
            <p:nvPr/>
          </p:nvSpPr>
          <p:spPr>
            <a:xfrm>
              <a:off x="6333204"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8012181"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6" name="rc166"/>
            <p:cNvSpPr/>
            <p:nvPr/>
          </p:nvSpPr>
          <p:spPr>
            <a:xfrm>
              <a:off x="1296273" y="5840557"/>
              <a:ext cx="5682679" cy="124062"/>
            </a:xfrm>
            <a:prstGeom prst="rect">
              <a:avLst/>
            </a:prstGeom>
            <a:solidFill>
              <a:srgbClr val="80BD41">
                <a:alpha val="100000"/>
              </a:srgbClr>
            </a:solidFill>
          </p:spPr>
          <p:txBody>
            <a:bodyPr/>
            <a:lstStyle/>
            <a:p>
              <a:endParaRPr/>
            </a:p>
          </p:txBody>
        </p:sp>
        <p:sp>
          <p:nvSpPr>
            <p:cNvPr id="167" name="rc167"/>
            <p:cNvSpPr/>
            <p:nvPr/>
          </p:nvSpPr>
          <p:spPr>
            <a:xfrm>
              <a:off x="6978952" y="5840557"/>
              <a:ext cx="892051" cy="124062"/>
            </a:xfrm>
            <a:prstGeom prst="rect">
              <a:avLst/>
            </a:prstGeom>
            <a:solidFill>
              <a:srgbClr val="1CABE2">
                <a:alpha val="100000"/>
              </a:srgbClr>
            </a:solidFill>
          </p:spPr>
          <p:txBody>
            <a:bodyPr/>
            <a:lstStyle/>
            <a:p>
              <a:endParaRPr/>
            </a:p>
          </p:txBody>
        </p:sp>
        <p:sp>
          <p:nvSpPr>
            <p:cNvPr id="168" name="rc168"/>
            <p:cNvSpPr/>
            <p:nvPr/>
          </p:nvSpPr>
          <p:spPr>
            <a:xfrm>
              <a:off x="1296273" y="5685479"/>
              <a:ext cx="5324818" cy="124062"/>
            </a:xfrm>
            <a:prstGeom prst="rect">
              <a:avLst/>
            </a:prstGeom>
            <a:solidFill>
              <a:srgbClr val="80BD41">
                <a:alpha val="100000"/>
              </a:srgbClr>
            </a:solidFill>
          </p:spPr>
          <p:txBody>
            <a:bodyPr/>
            <a:lstStyle/>
            <a:p>
              <a:endParaRPr/>
            </a:p>
          </p:txBody>
        </p:sp>
        <p:sp>
          <p:nvSpPr>
            <p:cNvPr id="169" name="rc169"/>
            <p:cNvSpPr/>
            <p:nvPr/>
          </p:nvSpPr>
          <p:spPr>
            <a:xfrm>
              <a:off x="6621092" y="5685479"/>
              <a:ext cx="828621" cy="124062"/>
            </a:xfrm>
            <a:prstGeom prst="rect">
              <a:avLst/>
            </a:prstGeom>
            <a:solidFill>
              <a:srgbClr val="1CABE2">
                <a:alpha val="100000"/>
              </a:srgbClr>
            </a:solidFill>
          </p:spPr>
          <p:txBody>
            <a:bodyPr/>
            <a:lstStyle/>
            <a:p>
              <a:endParaRPr/>
            </a:p>
          </p:txBody>
        </p:sp>
        <p:sp>
          <p:nvSpPr>
            <p:cNvPr id="170" name="rc170"/>
            <p:cNvSpPr/>
            <p:nvPr/>
          </p:nvSpPr>
          <p:spPr>
            <a:xfrm>
              <a:off x="1296273" y="5530401"/>
              <a:ext cx="5452041" cy="124062"/>
            </a:xfrm>
            <a:prstGeom prst="rect">
              <a:avLst/>
            </a:prstGeom>
            <a:solidFill>
              <a:srgbClr val="80BD41">
                <a:alpha val="100000"/>
              </a:srgbClr>
            </a:solidFill>
          </p:spPr>
          <p:txBody>
            <a:bodyPr/>
            <a:lstStyle/>
            <a:p>
              <a:endParaRPr/>
            </a:p>
          </p:txBody>
        </p:sp>
        <p:sp>
          <p:nvSpPr>
            <p:cNvPr id="171" name="rc171"/>
            <p:cNvSpPr/>
            <p:nvPr/>
          </p:nvSpPr>
          <p:spPr>
            <a:xfrm>
              <a:off x="6748315" y="5530401"/>
              <a:ext cx="649706" cy="124062"/>
            </a:xfrm>
            <a:prstGeom prst="rect">
              <a:avLst/>
            </a:prstGeom>
            <a:solidFill>
              <a:srgbClr val="1CABE2">
                <a:alpha val="100000"/>
              </a:srgbClr>
            </a:solidFill>
          </p:spPr>
          <p:txBody>
            <a:bodyPr/>
            <a:lstStyle/>
            <a:p>
              <a:endParaRPr/>
            </a:p>
          </p:txBody>
        </p:sp>
        <p:sp>
          <p:nvSpPr>
            <p:cNvPr id="172" name="tx172"/>
            <p:cNvSpPr/>
            <p:nvPr/>
          </p:nvSpPr>
          <p:spPr>
            <a:xfrm>
              <a:off x="4049706" y="5855408"/>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8.5</a:t>
              </a:r>
            </a:p>
          </p:txBody>
        </p:sp>
        <p:sp>
          <p:nvSpPr>
            <p:cNvPr id="173" name="tx173"/>
            <p:cNvSpPr/>
            <p:nvPr/>
          </p:nvSpPr>
          <p:spPr>
            <a:xfrm>
              <a:off x="7337071" y="5855347"/>
              <a:ext cx="175814"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1.3</a:t>
              </a:r>
            </a:p>
          </p:txBody>
        </p:sp>
        <p:sp>
          <p:nvSpPr>
            <p:cNvPr id="174" name="tx174"/>
            <p:cNvSpPr/>
            <p:nvPr/>
          </p:nvSpPr>
          <p:spPr>
            <a:xfrm>
              <a:off x="3870776" y="5700330"/>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7.9</a:t>
              </a:r>
            </a:p>
          </p:txBody>
        </p:sp>
        <p:sp>
          <p:nvSpPr>
            <p:cNvPr id="175" name="tx175"/>
            <p:cNvSpPr/>
            <p:nvPr/>
          </p:nvSpPr>
          <p:spPr>
            <a:xfrm>
              <a:off x="6947496" y="5701874"/>
              <a:ext cx="175814"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1.2</a:t>
              </a:r>
            </a:p>
          </p:txBody>
        </p:sp>
        <p:sp>
          <p:nvSpPr>
            <p:cNvPr id="176" name="tx176"/>
            <p:cNvSpPr/>
            <p:nvPr/>
          </p:nvSpPr>
          <p:spPr>
            <a:xfrm>
              <a:off x="3934387" y="5545252"/>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8.1</a:t>
              </a:r>
            </a:p>
          </p:txBody>
        </p:sp>
        <p:sp>
          <p:nvSpPr>
            <p:cNvPr id="177" name="tx177"/>
            <p:cNvSpPr/>
            <p:nvPr/>
          </p:nvSpPr>
          <p:spPr>
            <a:xfrm>
              <a:off x="7037999" y="5546796"/>
              <a:ext cx="70337"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a:t>
              </a:r>
            </a:p>
          </p:txBody>
        </p:sp>
        <p:sp>
          <p:nvSpPr>
            <p:cNvPr id="178" name="tx178"/>
            <p:cNvSpPr/>
            <p:nvPr/>
          </p:nvSpPr>
          <p:spPr>
            <a:xfrm>
              <a:off x="8111833" y="5855408"/>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9.8</a:t>
              </a:r>
            </a:p>
          </p:txBody>
        </p:sp>
        <p:sp>
          <p:nvSpPr>
            <p:cNvPr id="179" name="tx179"/>
            <p:cNvSpPr/>
            <p:nvPr/>
          </p:nvSpPr>
          <p:spPr>
            <a:xfrm>
              <a:off x="7669478" y="5700330"/>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9.2</a:t>
              </a:r>
            </a:p>
          </p:txBody>
        </p:sp>
        <p:sp>
          <p:nvSpPr>
            <p:cNvPr id="180" name="tx180"/>
            <p:cNvSpPr/>
            <p:nvPr/>
          </p:nvSpPr>
          <p:spPr>
            <a:xfrm>
              <a:off x="7615201" y="5545252"/>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9.1</a:t>
              </a:r>
            </a:p>
          </p:txBody>
        </p:sp>
        <p:sp>
          <p:nvSpPr>
            <p:cNvPr id="181" name="tx181"/>
            <p:cNvSpPr/>
            <p:nvPr/>
          </p:nvSpPr>
          <p:spPr>
            <a:xfrm>
              <a:off x="577692" y="585047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82" name="tx182"/>
            <p:cNvSpPr/>
            <p:nvPr/>
          </p:nvSpPr>
          <p:spPr>
            <a:xfrm>
              <a:off x="577692" y="569539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83" name="tx183"/>
            <p:cNvSpPr/>
            <p:nvPr/>
          </p:nvSpPr>
          <p:spPr>
            <a:xfrm>
              <a:off x="577692" y="554031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84" name="tx184"/>
            <p:cNvSpPr/>
            <p:nvPr/>
          </p:nvSpPr>
          <p:spPr>
            <a:xfrm>
              <a:off x="1121580"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0.0 M</a:t>
              </a:r>
            </a:p>
          </p:txBody>
        </p:sp>
        <p:sp>
          <p:nvSpPr>
            <p:cNvPr id="185" name="tx185"/>
            <p:cNvSpPr/>
            <p:nvPr/>
          </p:nvSpPr>
          <p:spPr>
            <a:xfrm>
              <a:off x="2800557"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 M</a:t>
              </a:r>
            </a:p>
          </p:txBody>
        </p:sp>
        <p:sp>
          <p:nvSpPr>
            <p:cNvPr id="186" name="tx186"/>
            <p:cNvSpPr/>
            <p:nvPr/>
          </p:nvSpPr>
          <p:spPr>
            <a:xfrm>
              <a:off x="4479534"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 M</a:t>
              </a:r>
            </a:p>
          </p:txBody>
        </p:sp>
        <p:sp>
          <p:nvSpPr>
            <p:cNvPr id="187" name="tx187"/>
            <p:cNvSpPr/>
            <p:nvPr/>
          </p:nvSpPr>
          <p:spPr>
            <a:xfrm>
              <a:off x="6158511" y="6056560"/>
              <a:ext cx="349386"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 M</a:t>
              </a:r>
            </a:p>
          </p:txBody>
        </p:sp>
        <p:sp>
          <p:nvSpPr>
            <p:cNvPr id="188" name="tx188"/>
            <p:cNvSpPr/>
            <p:nvPr/>
          </p:nvSpPr>
          <p:spPr>
            <a:xfrm>
              <a:off x="7798641" y="6056151"/>
              <a:ext cx="42708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 M</a:t>
              </a:r>
            </a:p>
          </p:txBody>
        </p:sp>
        <p:sp>
          <p:nvSpPr>
            <p:cNvPr id="189" name="tx189"/>
            <p:cNvSpPr/>
            <p:nvPr/>
          </p:nvSpPr>
          <p:spPr>
            <a:xfrm>
              <a:off x="3893947" y="6191355"/>
              <a:ext cx="170811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niños (millones)</a:t>
              </a:r>
            </a:p>
          </p:txBody>
        </p:sp>
        <p:sp>
          <p:nvSpPr>
            <p:cNvPr id="190" name="tx190"/>
            <p:cNvSpPr/>
            <p:nvPr/>
          </p:nvSpPr>
          <p:spPr>
            <a:xfrm>
              <a:off x="3811539" y="6404205"/>
              <a:ext cx="4733374"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Fuentes: OMS/UNICEF Estimaciones de la Cobertura Nacional de Inmunización, 2025 revisión;</a:t>
              </a:r>
            </a:p>
          </p:txBody>
        </p:sp>
        <p:sp>
          <p:nvSpPr>
            <p:cNvPr id="191" name="tx191"/>
            <p:cNvSpPr/>
            <p:nvPr/>
          </p:nvSpPr>
          <p:spPr>
            <a:xfrm>
              <a:off x="1164770" y="6517211"/>
              <a:ext cx="7380143"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Naciones Unidas, Departamento de Asuntos Económicos y Sociales, División de Población (2024). World Population Prospects 2024, Online Edition.</a:t>
              </a:r>
            </a:p>
          </p:txBody>
        </p:sp>
      </p:grpSp>
      <p:sp>
        <p:nvSpPr>
          <p:cNvPr id="19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cobertura de la vacuna DTP1 en 2025 (89 %) fue superior a la de 2019 (86 %).
El número de niños vacunados con la vacuna DTP1 disminuyó un 4 %, pasando de 8,5 millones en 2019 a 8,1 millones en 2025.
El número de lactantes supervivientes disminuyó aproximadamente un 7 %, pasando de 9,8 millones en 2019 a 9,1 millones en 2025.
En 2025, se vacunaron 343 000 niños menos que en 2019.
En 2025, hubo 704 000 lactantes supervivientes (población objetivo) menos que en 2019.
Para que la cobertura vacunal aumente, el número de niños vacunados debe aumentar o, al menos, disminuir a un ritmo más lento que el descenso de la población objetivo de lactantes supervivientes.</a:t>
            </a:r>
          </a:p>
        </p:txBody>
      </p:sp>
      <p:sp>
        <p:nvSpPr>
          <p:cNvPr id="193"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la cobertura de la vacuna DTP1 fue del 89 %: 8,1 millones de niños recibieron al menos una dosis de la vacuna que contiene DTP, pero 967 000 siguen sin estar cubiertos.</a:t>
            </a:r>
          </a:p>
        </p:txBody>
      </p:sp>
      <p:grpSp>
        <p:nvGrpSpPr>
          <p:cNvPr id="194" name="Group 193"/>
          <p:cNvGrpSpPr/>
          <p:nvPr/>
        </p:nvGrpSpPr>
        <p:grpSpPr>
          <a:xfrm>
            <a:off x="292608" y="1097280"/>
            <a:ext cx="8595360" cy="28575"/>
            <a:chOff x="292608" y="1097280"/>
            <a:chExt cx="8595360" cy="28575"/>
          </a:xfrm>
        </p:grpSpPr>
        <p:sp>
          <p:nvSpPr>
            <p:cNvPr id="195"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96" name="rc4"/>
            <p:cNvSpPr/>
            <p:nvPr/>
          </p:nvSpPr>
          <p:spPr>
            <a:xfrm>
              <a:off x="292608" y="109728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695044" y="899582"/>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5" name="pl5"/>
            <p:cNvSpPr/>
            <p:nvPr/>
          </p:nvSpPr>
          <p:spPr>
            <a:xfrm>
              <a:off x="695044" y="1049185"/>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6" name="pl6"/>
            <p:cNvSpPr/>
            <p:nvPr/>
          </p:nvSpPr>
          <p:spPr>
            <a:xfrm>
              <a:off x="695044" y="1198787"/>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7" name="pl7"/>
            <p:cNvSpPr/>
            <p:nvPr/>
          </p:nvSpPr>
          <p:spPr>
            <a:xfrm>
              <a:off x="695044" y="1348390"/>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695044" y="1497993"/>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695044" y="1647596"/>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695044" y="1797199"/>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695044" y="1946801"/>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695044" y="2096404"/>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695044" y="2246007"/>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695044" y="2395610"/>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695044" y="2545213"/>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695044" y="2694815"/>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695044" y="2844418"/>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695044" y="2994021"/>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695044" y="3143624"/>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695044" y="3293226"/>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695044" y="3442829"/>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695044" y="3592432"/>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695044" y="3742035"/>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695044" y="3891638"/>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695044" y="4041240"/>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695044" y="4190843"/>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695044" y="4340446"/>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695044" y="4490049"/>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695044" y="4639652"/>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695044" y="4789254"/>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695044" y="4938857"/>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695044" y="5088460"/>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695044" y="5238063"/>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695044" y="5387666"/>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695044" y="5537268"/>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695044" y="5686871"/>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2482252" y="5387766"/>
              <a:ext cx="4687757" cy="299055"/>
            </a:xfrm>
            <a:custGeom>
              <a:avLst/>
              <a:gdLst/>
              <a:ahLst/>
              <a:cxnLst/>
              <a:rect l="0" t="0" r="0" b="0"/>
              <a:pathLst>
                <a:path w="4687757" h="299055">
                  <a:moveTo>
                    <a:pt x="0" y="0"/>
                  </a:moveTo>
                  <a:lnTo>
                    <a:pt x="11837" y="17"/>
                  </a:lnTo>
                  <a:lnTo>
                    <a:pt x="23675" y="38"/>
                  </a:lnTo>
                  <a:lnTo>
                    <a:pt x="35513" y="62"/>
                  </a:lnTo>
                  <a:lnTo>
                    <a:pt x="47351" y="91"/>
                  </a:lnTo>
                  <a:lnTo>
                    <a:pt x="59188" y="124"/>
                  </a:lnTo>
                  <a:lnTo>
                    <a:pt x="71026" y="164"/>
                  </a:lnTo>
                  <a:lnTo>
                    <a:pt x="82864" y="210"/>
                  </a:lnTo>
                  <a:lnTo>
                    <a:pt x="94702" y="264"/>
                  </a:lnTo>
                  <a:lnTo>
                    <a:pt x="106539" y="328"/>
                  </a:lnTo>
                  <a:lnTo>
                    <a:pt x="118377" y="404"/>
                  </a:lnTo>
                  <a:lnTo>
                    <a:pt x="130215" y="492"/>
                  </a:lnTo>
                  <a:lnTo>
                    <a:pt x="142053" y="596"/>
                  </a:lnTo>
                  <a:lnTo>
                    <a:pt x="153891" y="717"/>
                  </a:lnTo>
                  <a:lnTo>
                    <a:pt x="165728" y="860"/>
                  </a:lnTo>
                  <a:lnTo>
                    <a:pt x="177566" y="1028"/>
                  </a:lnTo>
                  <a:lnTo>
                    <a:pt x="189404" y="1226"/>
                  </a:lnTo>
                  <a:lnTo>
                    <a:pt x="201242" y="1457"/>
                  </a:lnTo>
                  <a:lnTo>
                    <a:pt x="213079" y="1729"/>
                  </a:lnTo>
                  <a:lnTo>
                    <a:pt x="224917" y="2047"/>
                  </a:lnTo>
                  <a:lnTo>
                    <a:pt x="236755" y="2421"/>
                  </a:lnTo>
                  <a:lnTo>
                    <a:pt x="248593" y="2859"/>
                  </a:lnTo>
                  <a:lnTo>
                    <a:pt x="260430" y="3372"/>
                  </a:lnTo>
                  <a:lnTo>
                    <a:pt x="272268" y="3973"/>
                  </a:lnTo>
                  <a:lnTo>
                    <a:pt x="284106" y="4676"/>
                  </a:lnTo>
                  <a:lnTo>
                    <a:pt x="295944" y="5498"/>
                  </a:lnTo>
                  <a:lnTo>
                    <a:pt x="307782" y="6459"/>
                  </a:lnTo>
                  <a:lnTo>
                    <a:pt x="319619" y="7580"/>
                  </a:lnTo>
                  <a:lnTo>
                    <a:pt x="331457" y="8887"/>
                  </a:lnTo>
                  <a:lnTo>
                    <a:pt x="343295" y="10408"/>
                  </a:lnTo>
                  <a:lnTo>
                    <a:pt x="355133" y="12176"/>
                  </a:lnTo>
                  <a:lnTo>
                    <a:pt x="366970" y="14226"/>
                  </a:lnTo>
                  <a:lnTo>
                    <a:pt x="378808" y="16599"/>
                  </a:lnTo>
                  <a:lnTo>
                    <a:pt x="390646" y="19338"/>
                  </a:lnTo>
                  <a:lnTo>
                    <a:pt x="402484" y="22491"/>
                  </a:lnTo>
                  <a:lnTo>
                    <a:pt x="414321" y="26106"/>
                  </a:lnTo>
                  <a:lnTo>
                    <a:pt x="426159" y="30237"/>
                  </a:lnTo>
                  <a:lnTo>
                    <a:pt x="437997" y="34936"/>
                  </a:lnTo>
                  <a:lnTo>
                    <a:pt x="449835" y="40252"/>
                  </a:lnTo>
                  <a:lnTo>
                    <a:pt x="461673" y="46235"/>
                  </a:lnTo>
                  <a:lnTo>
                    <a:pt x="473510" y="52922"/>
                  </a:lnTo>
                  <a:lnTo>
                    <a:pt x="485348" y="60344"/>
                  </a:lnTo>
                  <a:lnTo>
                    <a:pt x="497186" y="68515"/>
                  </a:lnTo>
                  <a:lnTo>
                    <a:pt x="509024" y="77432"/>
                  </a:lnTo>
                  <a:lnTo>
                    <a:pt x="520861" y="87069"/>
                  </a:lnTo>
                  <a:lnTo>
                    <a:pt x="532699" y="97378"/>
                  </a:lnTo>
                  <a:lnTo>
                    <a:pt x="544537" y="108283"/>
                  </a:lnTo>
                  <a:lnTo>
                    <a:pt x="556375" y="119684"/>
                  </a:lnTo>
                  <a:lnTo>
                    <a:pt x="568213" y="131457"/>
                  </a:lnTo>
                  <a:lnTo>
                    <a:pt x="580050" y="143461"/>
                  </a:lnTo>
                  <a:lnTo>
                    <a:pt x="591888" y="155543"/>
                  </a:lnTo>
                  <a:lnTo>
                    <a:pt x="603726" y="167547"/>
                  </a:lnTo>
                  <a:lnTo>
                    <a:pt x="615564" y="179320"/>
                  </a:lnTo>
                  <a:lnTo>
                    <a:pt x="627401" y="190721"/>
                  </a:lnTo>
                  <a:lnTo>
                    <a:pt x="639239" y="201626"/>
                  </a:lnTo>
                  <a:lnTo>
                    <a:pt x="651077" y="211934"/>
                  </a:lnTo>
                  <a:lnTo>
                    <a:pt x="662915" y="221572"/>
                  </a:lnTo>
                  <a:lnTo>
                    <a:pt x="674752" y="230489"/>
                  </a:lnTo>
                  <a:lnTo>
                    <a:pt x="686590" y="238660"/>
                  </a:lnTo>
                  <a:lnTo>
                    <a:pt x="698428" y="246082"/>
                  </a:lnTo>
                  <a:lnTo>
                    <a:pt x="710266" y="252769"/>
                  </a:lnTo>
                  <a:lnTo>
                    <a:pt x="722104" y="258751"/>
                  </a:lnTo>
                  <a:lnTo>
                    <a:pt x="733941" y="264068"/>
                  </a:lnTo>
                  <a:lnTo>
                    <a:pt x="745779" y="268767"/>
                  </a:lnTo>
                  <a:lnTo>
                    <a:pt x="757617" y="272898"/>
                  </a:lnTo>
                  <a:lnTo>
                    <a:pt x="769455" y="276513"/>
                  </a:lnTo>
                  <a:lnTo>
                    <a:pt x="781292" y="279666"/>
                  </a:lnTo>
                  <a:lnTo>
                    <a:pt x="793130" y="282405"/>
                  </a:lnTo>
                  <a:lnTo>
                    <a:pt x="804968" y="284777"/>
                  </a:lnTo>
                  <a:lnTo>
                    <a:pt x="816806" y="286828"/>
                  </a:lnTo>
                  <a:lnTo>
                    <a:pt x="828643" y="288596"/>
                  </a:lnTo>
                  <a:lnTo>
                    <a:pt x="840481" y="290117"/>
                  </a:lnTo>
                  <a:lnTo>
                    <a:pt x="852319" y="291424"/>
                  </a:lnTo>
                  <a:lnTo>
                    <a:pt x="864157" y="292545"/>
                  </a:lnTo>
                  <a:lnTo>
                    <a:pt x="875995" y="293505"/>
                  </a:lnTo>
                  <a:lnTo>
                    <a:pt x="887832" y="294328"/>
                  </a:lnTo>
                  <a:lnTo>
                    <a:pt x="899670" y="295031"/>
                  </a:lnTo>
                  <a:lnTo>
                    <a:pt x="911508" y="295632"/>
                  </a:lnTo>
                  <a:lnTo>
                    <a:pt x="923346" y="296145"/>
                  </a:lnTo>
                  <a:lnTo>
                    <a:pt x="935183" y="296583"/>
                  </a:lnTo>
                  <a:lnTo>
                    <a:pt x="947021" y="296957"/>
                  </a:lnTo>
                  <a:lnTo>
                    <a:pt x="958859" y="297275"/>
                  </a:lnTo>
                  <a:lnTo>
                    <a:pt x="970697" y="297547"/>
                  </a:lnTo>
                  <a:lnTo>
                    <a:pt x="982534" y="297778"/>
                  </a:lnTo>
                  <a:lnTo>
                    <a:pt x="994372" y="297975"/>
                  </a:lnTo>
                  <a:lnTo>
                    <a:pt x="1006210" y="298143"/>
                  </a:lnTo>
                  <a:lnTo>
                    <a:pt x="1018048" y="298286"/>
                  </a:lnTo>
                  <a:lnTo>
                    <a:pt x="1029886" y="298408"/>
                  </a:lnTo>
                  <a:lnTo>
                    <a:pt x="1041723" y="298512"/>
                  </a:lnTo>
                  <a:lnTo>
                    <a:pt x="1053561" y="298600"/>
                  </a:lnTo>
                  <a:lnTo>
                    <a:pt x="1065399" y="298676"/>
                  </a:lnTo>
                  <a:lnTo>
                    <a:pt x="1077237" y="298739"/>
                  </a:lnTo>
                  <a:lnTo>
                    <a:pt x="1089074" y="298794"/>
                  </a:lnTo>
                  <a:lnTo>
                    <a:pt x="1100912" y="298840"/>
                  </a:lnTo>
                  <a:lnTo>
                    <a:pt x="1112750" y="298880"/>
                  </a:lnTo>
                  <a:lnTo>
                    <a:pt x="1124588" y="298913"/>
                  </a:lnTo>
                  <a:lnTo>
                    <a:pt x="1136426" y="298942"/>
                  </a:lnTo>
                  <a:lnTo>
                    <a:pt x="1148263" y="298966"/>
                  </a:lnTo>
                  <a:lnTo>
                    <a:pt x="1160101" y="298987"/>
                  </a:lnTo>
                  <a:lnTo>
                    <a:pt x="1171939" y="299004"/>
                  </a:lnTo>
                  <a:lnTo>
                    <a:pt x="1171939" y="299004"/>
                  </a:lnTo>
                  <a:lnTo>
                    <a:pt x="1183777" y="298987"/>
                  </a:lnTo>
                  <a:lnTo>
                    <a:pt x="1195614" y="298966"/>
                  </a:lnTo>
                  <a:lnTo>
                    <a:pt x="1207452" y="298942"/>
                  </a:lnTo>
                  <a:lnTo>
                    <a:pt x="1219290" y="298913"/>
                  </a:lnTo>
                  <a:lnTo>
                    <a:pt x="1231128" y="298880"/>
                  </a:lnTo>
                  <a:lnTo>
                    <a:pt x="1242965" y="298840"/>
                  </a:lnTo>
                  <a:lnTo>
                    <a:pt x="1254803" y="298794"/>
                  </a:lnTo>
                  <a:lnTo>
                    <a:pt x="1266641" y="298739"/>
                  </a:lnTo>
                  <a:lnTo>
                    <a:pt x="1278479" y="298676"/>
                  </a:lnTo>
                  <a:lnTo>
                    <a:pt x="1290317" y="298600"/>
                  </a:lnTo>
                  <a:lnTo>
                    <a:pt x="1302154" y="298512"/>
                  </a:lnTo>
                  <a:lnTo>
                    <a:pt x="1313992" y="298408"/>
                  </a:lnTo>
                  <a:lnTo>
                    <a:pt x="1325830" y="298286"/>
                  </a:lnTo>
                  <a:lnTo>
                    <a:pt x="1337668" y="298143"/>
                  </a:lnTo>
                  <a:lnTo>
                    <a:pt x="1349505" y="297975"/>
                  </a:lnTo>
                  <a:lnTo>
                    <a:pt x="1361343" y="297778"/>
                  </a:lnTo>
                  <a:lnTo>
                    <a:pt x="1373181" y="297547"/>
                  </a:lnTo>
                  <a:lnTo>
                    <a:pt x="1385019" y="297275"/>
                  </a:lnTo>
                  <a:lnTo>
                    <a:pt x="1396856" y="296957"/>
                  </a:lnTo>
                  <a:lnTo>
                    <a:pt x="1408694" y="296583"/>
                  </a:lnTo>
                  <a:lnTo>
                    <a:pt x="1420532" y="296145"/>
                  </a:lnTo>
                  <a:lnTo>
                    <a:pt x="1432370" y="295632"/>
                  </a:lnTo>
                  <a:lnTo>
                    <a:pt x="1444208" y="295031"/>
                  </a:lnTo>
                  <a:lnTo>
                    <a:pt x="1456045" y="294328"/>
                  </a:lnTo>
                  <a:lnTo>
                    <a:pt x="1467883" y="293505"/>
                  </a:lnTo>
                  <a:lnTo>
                    <a:pt x="1479721" y="292545"/>
                  </a:lnTo>
                  <a:lnTo>
                    <a:pt x="1491559" y="291424"/>
                  </a:lnTo>
                  <a:lnTo>
                    <a:pt x="1503396" y="290117"/>
                  </a:lnTo>
                  <a:lnTo>
                    <a:pt x="1515234" y="288596"/>
                  </a:lnTo>
                  <a:lnTo>
                    <a:pt x="1527072" y="286828"/>
                  </a:lnTo>
                  <a:lnTo>
                    <a:pt x="1538910" y="284777"/>
                  </a:lnTo>
                  <a:lnTo>
                    <a:pt x="1550748" y="282405"/>
                  </a:lnTo>
                  <a:lnTo>
                    <a:pt x="1562585" y="279666"/>
                  </a:lnTo>
                  <a:lnTo>
                    <a:pt x="1574423" y="276513"/>
                  </a:lnTo>
                  <a:lnTo>
                    <a:pt x="1586261" y="272898"/>
                  </a:lnTo>
                  <a:lnTo>
                    <a:pt x="1598099" y="268767"/>
                  </a:lnTo>
                  <a:lnTo>
                    <a:pt x="1609936" y="264068"/>
                  </a:lnTo>
                  <a:lnTo>
                    <a:pt x="1621774" y="258751"/>
                  </a:lnTo>
                  <a:lnTo>
                    <a:pt x="1633612" y="252769"/>
                  </a:lnTo>
                  <a:lnTo>
                    <a:pt x="1645450" y="246082"/>
                  </a:lnTo>
                  <a:lnTo>
                    <a:pt x="1657287" y="238660"/>
                  </a:lnTo>
                  <a:lnTo>
                    <a:pt x="1669125" y="230489"/>
                  </a:lnTo>
                  <a:lnTo>
                    <a:pt x="1680963" y="221572"/>
                  </a:lnTo>
                  <a:lnTo>
                    <a:pt x="1692801" y="211934"/>
                  </a:lnTo>
                  <a:lnTo>
                    <a:pt x="1704639" y="201626"/>
                  </a:lnTo>
                  <a:lnTo>
                    <a:pt x="1716476" y="190721"/>
                  </a:lnTo>
                  <a:lnTo>
                    <a:pt x="1728314" y="179320"/>
                  </a:lnTo>
                  <a:lnTo>
                    <a:pt x="1740152" y="167547"/>
                  </a:lnTo>
                  <a:lnTo>
                    <a:pt x="1751990" y="155543"/>
                  </a:lnTo>
                  <a:lnTo>
                    <a:pt x="1763827" y="143461"/>
                  </a:lnTo>
                  <a:lnTo>
                    <a:pt x="1775665" y="131457"/>
                  </a:lnTo>
                  <a:lnTo>
                    <a:pt x="1787503" y="119684"/>
                  </a:lnTo>
                  <a:lnTo>
                    <a:pt x="1799341" y="108283"/>
                  </a:lnTo>
                  <a:lnTo>
                    <a:pt x="1811178" y="97378"/>
                  </a:lnTo>
                  <a:lnTo>
                    <a:pt x="1823016" y="87069"/>
                  </a:lnTo>
                  <a:lnTo>
                    <a:pt x="1834854" y="77432"/>
                  </a:lnTo>
                  <a:lnTo>
                    <a:pt x="1846692" y="68515"/>
                  </a:lnTo>
                  <a:lnTo>
                    <a:pt x="1858530" y="60344"/>
                  </a:lnTo>
                  <a:lnTo>
                    <a:pt x="1870367" y="52922"/>
                  </a:lnTo>
                  <a:lnTo>
                    <a:pt x="1882205" y="46235"/>
                  </a:lnTo>
                  <a:lnTo>
                    <a:pt x="1894043" y="40252"/>
                  </a:lnTo>
                  <a:lnTo>
                    <a:pt x="1905881" y="34936"/>
                  </a:lnTo>
                  <a:lnTo>
                    <a:pt x="1917718" y="30237"/>
                  </a:lnTo>
                  <a:lnTo>
                    <a:pt x="1929556" y="26106"/>
                  </a:lnTo>
                  <a:lnTo>
                    <a:pt x="1941394" y="22491"/>
                  </a:lnTo>
                  <a:lnTo>
                    <a:pt x="1953232" y="19338"/>
                  </a:lnTo>
                  <a:lnTo>
                    <a:pt x="1965069" y="16599"/>
                  </a:lnTo>
                  <a:lnTo>
                    <a:pt x="1976907" y="14226"/>
                  </a:lnTo>
                  <a:lnTo>
                    <a:pt x="1988745" y="12176"/>
                  </a:lnTo>
                  <a:lnTo>
                    <a:pt x="2000583" y="10408"/>
                  </a:lnTo>
                  <a:lnTo>
                    <a:pt x="2012421" y="8887"/>
                  </a:lnTo>
                  <a:lnTo>
                    <a:pt x="2024258" y="7580"/>
                  </a:lnTo>
                  <a:lnTo>
                    <a:pt x="2036096" y="6459"/>
                  </a:lnTo>
                  <a:lnTo>
                    <a:pt x="2047934" y="5498"/>
                  </a:lnTo>
                  <a:lnTo>
                    <a:pt x="2059772" y="4676"/>
                  </a:lnTo>
                  <a:lnTo>
                    <a:pt x="2071609" y="3973"/>
                  </a:lnTo>
                  <a:lnTo>
                    <a:pt x="2083447" y="3372"/>
                  </a:lnTo>
                  <a:lnTo>
                    <a:pt x="2095285" y="2859"/>
                  </a:lnTo>
                  <a:lnTo>
                    <a:pt x="2107123" y="2421"/>
                  </a:lnTo>
                  <a:lnTo>
                    <a:pt x="2118961" y="2047"/>
                  </a:lnTo>
                  <a:lnTo>
                    <a:pt x="2130798" y="1729"/>
                  </a:lnTo>
                  <a:lnTo>
                    <a:pt x="2142636" y="1457"/>
                  </a:lnTo>
                  <a:lnTo>
                    <a:pt x="2154474" y="1226"/>
                  </a:lnTo>
                  <a:lnTo>
                    <a:pt x="2166312" y="1028"/>
                  </a:lnTo>
                  <a:lnTo>
                    <a:pt x="2178149" y="860"/>
                  </a:lnTo>
                  <a:lnTo>
                    <a:pt x="2189987" y="717"/>
                  </a:lnTo>
                  <a:lnTo>
                    <a:pt x="2201825" y="596"/>
                  </a:lnTo>
                  <a:lnTo>
                    <a:pt x="2213663" y="492"/>
                  </a:lnTo>
                  <a:lnTo>
                    <a:pt x="2225500" y="404"/>
                  </a:lnTo>
                  <a:lnTo>
                    <a:pt x="2237338" y="328"/>
                  </a:lnTo>
                  <a:lnTo>
                    <a:pt x="2249176" y="264"/>
                  </a:lnTo>
                  <a:lnTo>
                    <a:pt x="2261014" y="210"/>
                  </a:lnTo>
                  <a:lnTo>
                    <a:pt x="2272852" y="164"/>
                  </a:lnTo>
                  <a:lnTo>
                    <a:pt x="2284689" y="124"/>
                  </a:lnTo>
                  <a:lnTo>
                    <a:pt x="2296527" y="91"/>
                  </a:lnTo>
                  <a:lnTo>
                    <a:pt x="2308365" y="62"/>
                  </a:lnTo>
                  <a:lnTo>
                    <a:pt x="2320203" y="38"/>
                  </a:lnTo>
                  <a:lnTo>
                    <a:pt x="2332040" y="17"/>
                  </a:lnTo>
                  <a:lnTo>
                    <a:pt x="2343878" y="0"/>
                  </a:lnTo>
                  <a:lnTo>
                    <a:pt x="2343878" y="0"/>
                  </a:lnTo>
                  <a:lnTo>
                    <a:pt x="2355716" y="17"/>
                  </a:lnTo>
                  <a:lnTo>
                    <a:pt x="2367554" y="38"/>
                  </a:lnTo>
                  <a:lnTo>
                    <a:pt x="2379391" y="62"/>
                  </a:lnTo>
                  <a:lnTo>
                    <a:pt x="2391229" y="91"/>
                  </a:lnTo>
                  <a:lnTo>
                    <a:pt x="2403067" y="124"/>
                  </a:lnTo>
                  <a:lnTo>
                    <a:pt x="2414905" y="164"/>
                  </a:lnTo>
                  <a:lnTo>
                    <a:pt x="2426743" y="210"/>
                  </a:lnTo>
                  <a:lnTo>
                    <a:pt x="2438580" y="264"/>
                  </a:lnTo>
                  <a:lnTo>
                    <a:pt x="2450418" y="328"/>
                  </a:lnTo>
                  <a:lnTo>
                    <a:pt x="2462256" y="404"/>
                  </a:lnTo>
                  <a:lnTo>
                    <a:pt x="2474094" y="492"/>
                  </a:lnTo>
                  <a:lnTo>
                    <a:pt x="2485931" y="596"/>
                  </a:lnTo>
                  <a:lnTo>
                    <a:pt x="2497769" y="717"/>
                  </a:lnTo>
                  <a:lnTo>
                    <a:pt x="2509607" y="860"/>
                  </a:lnTo>
                  <a:lnTo>
                    <a:pt x="2521445" y="1028"/>
                  </a:lnTo>
                  <a:lnTo>
                    <a:pt x="2533283" y="1226"/>
                  </a:lnTo>
                  <a:lnTo>
                    <a:pt x="2545120" y="1457"/>
                  </a:lnTo>
                  <a:lnTo>
                    <a:pt x="2556958" y="1729"/>
                  </a:lnTo>
                  <a:lnTo>
                    <a:pt x="2568796" y="2047"/>
                  </a:lnTo>
                  <a:lnTo>
                    <a:pt x="2580634" y="2421"/>
                  </a:lnTo>
                  <a:lnTo>
                    <a:pt x="2592471" y="2859"/>
                  </a:lnTo>
                  <a:lnTo>
                    <a:pt x="2604309" y="3372"/>
                  </a:lnTo>
                  <a:lnTo>
                    <a:pt x="2616147" y="3973"/>
                  </a:lnTo>
                  <a:lnTo>
                    <a:pt x="2627985" y="4676"/>
                  </a:lnTo>
                  <a:lnTo>
                    <a:pt x="2639822" y="5498"/>
                  </a:lnTo>
                  <a:lnTo>
                    <a:pt x="2651660" y="6459"/>
                  </a:lnTo>
                  <a:lnTo>
                    <a:pt x="2663498" y="7580"/>
                  </a:lnTo>
                  <a:lnTo>
                    <a:pt x="2675336" y="8887"/>
                  </a:lnTo>
                  <a:lnTo>
                    <a:pt x="2687174" y="10408"/>
                  </a:lnTo>
                  <a:lnTo>
                    <a:pt x="2699011" y="12176"/>
                  </a:lnTo>
                  <a:lnTo>
                    <a:pt x="2710849" y="14226"/>
                  </a:lnTo>
                  <a:lnTo>
                    <a:pt x="2722687" y="16599"/>
                  </a:lnTo>
                  <a:lnTo>
                    <a:pt x="2734525" y="19338"/>
                  </a:lnTo>
                  <a:lnTo>
                    <a:pt x="2746362" y="22491"/>
                  </a:lnTo>
                  <a:lnTo>
                    <a:pt x="2758200" y="26106"/>
                  </a:lnTo>
                  <a:lnTo>
                    <a:pt x="2770038" y="30237"/>
                  </a:lnTo>
                  <a:lnTo>
                    <a:pt x="2781876" y="34936"/>
                  </a:lnTo>
                  <a:lnTo>
                    <a:pt x="2793713" y="40252"/>
                  </a:lnTo>
                  <a:lnTo>
                    <a:pt x="2805551" y="46235"/>
                  </a:lnTo>
                  <a:lnTo>
                    <a:pt x="2817389" y="52922"/>
                  </a:lnTo>
                  <a:lnTo>
                    <a:pt x="2829227" y="60344"/>
                  </a:lnTo>
                  <a:lnTo>
                    <a:pt x="2841065" y="68515"/>
                  </a:lnTo>
                  <a:lnTo>
                    <a:pt x="2852902" y="77432"/>
                  </a:lnTo>
                  <a:lnTo>
                    <a:pt x="2864740" y="87069"/>
                  </a:lnTo>
                  <a:lnTo>
                    <a:pt x="2876578" y="97378"/>
                  </a:lnTo>
                  <a:lnTo>
                    <a:pt x="2888416" y="108283"/>
                  </a:lnTo>
                  <a:lnTo>
                    <a:pt x="2900253" y="119684"/>
                  </a:lnTo>
                  <a:lnTo>
                    <a:pt x="2912091" y="131457"/>
                  </a:lnTo>
                  <a:lnTo>
                    <a:pt x="2923929" y="143461"/>
                  </a:lnTo>
                  <a:lnTo>
                    <a:pt x="2935767" y="155543"/>
                  </a:lnTo>
                  <a:lnTo>
                    <a:pt x="2947604" y="167547"/>
                  </a:lnTo>
                  <a:lnTo>
                    <a:pt x="2959442" y="179320"/>
                  </a:lnTo>
                  <a:lnTo>
                    <a:pt x="2971280" y="190721"/>
                  </a:lnTo>
                  <a:lnTo>
                    <a:pt x="2983118" y="201626"/>
                  </a:lnTo>
                  <a:lnTo>
                    <a:pt x="2994956" y="211934"/>
                  </a:lnTo>
                  <a:lnTo>
                    <a:pt x="3006793" y="221572"/>
                  </a:lnTo>
                  <a:lnTo>
                    <a:pt x="3018631" y="230489"/>
                  </a:lnTo>
                  <a:lnTo>
                    <a:pt x="3030469" y="238660"/>
                  </a:lnTo>
                  <a:lnTo>
                    <a:pt x="3042307" y="246082"/>
                  </a:lnTo>
                  <a:lnTo>
                    <a:pt x="3054144" y="252769"/>
                  </a:lnTo>
                  <a:lnTo>
                    <a:pt x="3065982" y="258751"/>
                  </a:lnTo>
                  <a:lnTo>
                    <a:pt x="3077820" y="264068"/>
                  </a:lnTo>
                  <a:lnTo>
                    <a:pt x="3089658" y="268767"/>
                  </a:lnTo>
                  <a:lnTo>
                    <a:pt x="3101496" y="272898"/>
                  </a:lnTo>
                  <a:lnTo>
                    <a:pt x="3113333" y="276513"/>
                  </a:lnTo>
                  <a:lnTo>
                    <a:pt x="3125171" y="279666"/>
                  </a:lnTo>
                  <a:lnTo>
                    <a:pt x="3137009" y="282405"/>
                  </a:lnTo>
                  <a:lnTo>
                    <a:pt x="3148847" y="284777"/>
                  </a:lnTo>
                  <a:lnTo>
                    <a:pt x="3160684" y="286828"/>
                  </a:lnTo>
                  <a:lnTo>
                    <a:pt x="3172522" y="288596"/>
                  </a:lnTo>
                  <a:lnTo>
                    <a:pt x="3184360" y="290117"/>
                  </a:lnTo>
                  <a:lnTo>
                    <a:pt x="3196198" y="291424"/>
                  </a:lnTo>
                  <a:lnTo>
                    <a:pt x="3208035" y="292545"/>
                  </a:lnTo>
                  <a:lnTo>
                    <a:pt x="3219873" y="293505"/>
                  </a:lnTo>
                  <a:lnTo>
                    <a:pt x="3231711" y="294328"/>
                  </a:lnTo>
                  <a:lnTo>
                    <a:pt x="3243549" y="295031"/>
                  </a:lnTo>
                  <a:lnTo>
                    <a:pt x="3255387" y="295632"/>
                  </a:lnTo>
                  <a:lnTo>
                    <a:pt x="3267224" y="296145"/>
                  </a:lnTo>
                  <a:lnTo>
                    <a:pt x="3279062" y="296583"/>
                  </a:lnTo>
                  <a:lnTo>
                    <a:pt x="3290900" y="296957"/>
                  </a:lnTo>
                  <a:lnTo>
                    <a:pt x="3302738" y="297275"/>
                  </a:lnTo>
                  <a:lnTo>
                    <a:pt x="3314575" y="297547"/>
                  </a:lnTo>
                  <a:lnTo>
                    <a:pt x="3326413" y="297778"/>
                  </a:lnTo>
                  <a:lnTo>
                    <a:pt x="3338251" y="297975"/>
                  </a:lnTo>
                  <a:lnTo>
                    <a:pt x="3350089" y="298143"/>
                  </a:lnTo>
                  <a:lnTo>
                    <a:pt x="3361926" y="298286"/>
                  </a:lnTo>
                  <a:lnTo>
                    <a:pt x="3373764" y="298408"/>
                  </a:lnTo>
                  <a:lnTo>
                    <a:pt x="3385602" y="298512"/>
                  </a:lnTo>
                  <a:lnTo>
                    <a:pt x="3397440" y="298600"/>
                  </a:lnTo>
                  <a:lnTo>
                    <a:pt x="3409278" y="298676"/>
                  </a:lnTo>
                  <a:lnTo>
                    <a:pt x="3421115" y="298739"/>
                  </a:lnTo>
                  <a:lnTo>
                    <a:pt x="3432953" y="298794"/>
                  </a:lnTo>
                  <a:lnTo>
                    <a:pt x="3444791" y="298840"/>
                  </a:lnTo>
                  <a:lnTo>
                    <a:pt x="3456629" y="298880"/>
                  </a:lnTo>
                  <a:lnTo>
                    <a:pt x="3468466" y="298913"/>
                  </a:lnTo>
                  <a:lnTo>
                    <a:pt x="3480304" y="298942"/>
                  </a:lnTo>
                  <a:lnTo>
                    <a:pt x="3492142" y="298966"/>
                  </a:lnTo>
                  <a:lnTo>
                    <a:pt x="3503980" y="298987"/>
                  </a:lnTo>
                  <a:lnTo>
                    <a:pt x="3515818" y="299004"/>
                  </a:lnTo>
                  <a:lnTo>
                    <a:pt x="3515818" y="299055"/>
                  </a:lnTo>
                  <a:lnTo>
                    <a:pt x="3527655" y="299046"/>
                  </a:lnTo>
                  <a:lnTo>
                    <a:pt x="3539493" y="299035"/>
                  </a:lnTo>
                  <a:lnTo>
                    <a:pt x="3551331" y="299023"/>
                  </a:lnTo>
                  <a:lnTo>
                    <a:pt x="3563169" y="299009"/>
                  </a:lnTo>
                  <a:lnTo>
                    <a:pt x="3575006" y="298992"/>
                  </a:lnTo>
                  <a:lnTo>
                    <a:pt x="3586844" y="298973"/>
                  </a:lnTo>
                  <a:lnTo>
                    <a:pt x="3598682" y="298949"/>
                  </a:lnTo>
                  <a:lnTo>
                    <a:pt x="3610520" y="298922"/>
                  </a:lnTo>
                  <a:lnTo>
                    <a:pt x="3622357" y="298890"/>
                  </a:lnTo>
                  <a:lnTo>
                    <a:pt x="3634195" y="298853"/>
                  </a:lnTo>
                  <a:lnTo>
                    <a:pt x="3646033" y="298808"/>
                  </a:lnTo>
                  <a:lnTo>
                    <a:pt x="3657871" y="298757"/>
                  </a:lnTo>
                  <a:lnTo>
                    <a:pt x="3669709" y="298696"/>
                  </a:lnTo>
                  <a:lnTo>
                    <a:pt x="3681546" y="298624"/>
                  </a:lnTo>
                  <a:lnTo>
                    <a:pt x="3693384" y="298540"/>
                  </a:lnTo>
                  <a:lnTo>
                    <a:pt x="3705222" y="298441"/>
                  </a:lnTo>
                  <a:lnTo>
                    <a:pt x="3717060" y="298326"/>
                  </a:lnTo>
                  <a:lnTo>
                    <a:pt x="3728897" y="298190"/>
                  </a:lnTo>
                  <a:lnTo>
                    <a:pt x="3740735" y="298031"/>
                  </a:lnTo>
                  <a:lnTo>
                    <a:pt x="3752573" y="297844"/>
                  </a:lnTo>
                  <a:lnTo>
                    <a:pt x="3764411" y="297625"/>
                  </a:lnTo>
                  <a:lnTo>
                    <a:pt x="3776248" y="297368"/>
                  </a:lnTo>
                  <a:lnTo>
                    <a:pt x="3788086" y="297068"/>
                  </a:lnTo>
                  <a:lnTo>
                    <a:pt x="3799924" y="296716"/>
                  </a:lnTo>
                  <a:lnTo>
                    <a:pt x="3811762" y="296305"/>
                  </a:lnTo>
                  <a:lnTo>
                    <a:pt x="3823600" y="295825"/>
                  </a:lnTo>
                  <a:lnTo>
                    <a:pt x="3835437" y="295264"/>
                  </a:lnTo>
                  <a:lnTo>
                    <a:pt x="3847275" y="294611"/>
                  </a:lnTo>
                  <a:lnTo>
                    <a:pt x="3859113" y="293850"/>
                  </a:lnTo>
                  <a:lnTo>
                    <a:pt x="3870951" y="292966"/>
                  </a:lnTo>
                  <a:lnTo>
                    <a:pt x="3882788" y="291941"/>
                  </a:lnTo>
                  <a:lnTo>
                    <a:pt x="3894626" y="290755"/>
                  </a:lnTo>
                  <a:lnTo>
                    <a:pt x="3906464" y="289385"/>
                  </a:lnTo>
                  <a:lnTo>
                    <a:pt x="3918302" y="287809"/>
                  </a:lnTo>
                  <a:lnTo>
                    <a:pt x="3930139" y="286001"/>
                  </a:lnTo>
                  <a:lnTo>
                    <a:pt x="3941977" y="283936"/>
                  </a:lnTo>
                  <a:lnTo>
                    <a:pt x="3953815" y="281587"/>
                  </a:lnTo>
                  <a:lnTo>
                    <a:pt x="3965653" y="278928"/>
                  </a:lnTo>
                  <a:lnTo>
                    <a:pt x="3977491" y="275937"/>
                  </a:lnTo>
                  <a:lnTo>
                    <a:pt x="3989328" y="272593"/>
                  </a:lnTo>
                  <a:lnTo>
                    <a:pt x="4001166" y="268882"/>
                  </a:lnTo>
                  <a:lnTo>
                    <a:pt x="4013004" y="264797"/>
                  </a:lnTo>
                  <a:lnTo>
                    <a:pt x="4024842" y="260338"/>
                  </a:lnTo>
                  <a:lnTo>
                    <a:pt x="4036679" y="255520"/>
                  </a:lnTo>
                  <a:lnTo>
                    <a:pt x="4048517" y="250365"/>
                  </a:lnTo>
                  <a:lnTo>
                    <a:pt x="4060355" y="244913"/>
                  </a:lnTo>
                  <a:lnTo>
                    <a:pt x="4072193" y="239212"/>
                  </a:lnTo>
                  <a:lnTo>
                    <a:pt x="4084031" y="233326"/>
                  </a:lnTo>
                  <a:lnTo>
                    <a:pt x="4095868" y="227324"/>
                  </a:lnTo>
                  <a:lnTo>
                    <a:pt x="4107706" y="221283"/>
                  </a:lnTo>
                  <a:lnTo>
                    <a:pt x="4119544" y="215281"/>
                  </a:lnTo>
                  <a:lnTo>
                    <a:pt x="4131382" y="209394"/>
                  </a:lnTo>
                  <a:lnTo>
                    <a:pt x="4143219" y="203694"/>
                  </a:lnTo>
                  <a:lnTo>
                    <a:pt x="4155057" y="198242"/>
                  </a:lnTo>
                  <a:lnTo>
                    <a:pt x="4166895" y="193087"/>
                  </a:lnTo>
                  <a:lnTo>
                    <a:pt x="4178733" y="188268"/>
                  </a:lnTo>
                  <a:lnTo>
                    <a:pt x="4190570" y="183810"/>
                  </a:lnTo>
                  <a:lnTo>
                    <a:pt x="4202408" y="179724"/>
                  </a:lnTo>
                  <a:lnTo>
                    <a:pt x="4214246" y="176013"/>
                  </a:lnTo>
                  <a:lnTo>
                    <a:pt x="4226084" y="172670"/>
                  </a:lnTo>
                  <a:lnTo>
                    <a:pt x="4237922" y="169679"/>
                  </a:lnTo>
                  <a:lnTo>
                    <a:pt x="4249759" y="167020"/>
                  </a:lnTo>
                  <a:lnTo>
                    <a:pt x="4261597" y="164671"/>
                  </a:lnTo>
                  <a:lnTo>
                    <a:pt x="4273435" y="162606"/>
                  </a:lnTo>
                  <a:lnTo>
                    <a:pt x="4285273" y="160798"/>
                  </a:lnTo>
                  <a:lnTo>
                    <a:pt x="4297110" y="159222"/>
                  </a:lnTo>
                  <a:lnTo>
                    <a:pt x="4308948" y="157852"/>
                  </a:lnTo>
                  <a:lnTo>
                    <a:pt x="4320786" y="156666"/>
                  </a:lnTo>
                  <a:lnTo>
                    <a:pt x="4332624" y="155640"/>
                  </a:lnTo>
                  <a:lnTo>
                    <a:pt x="4344461" y="154757"/>
                  </a:lnTo>
                  <a:lnTo>
                    <a:pt x="4356299" y="153996"/>
                  </a:lnTo>
                  <a:lnTo>
                    <a:pt x="4368137" y="153342"/>
                  </a:lnTo>
                  <a:lnTo>
                    <a:pt x="4379975" y="152782"/>
                  </a:lnTo>
                  <a:lnTo>
                    <a:pt x="4391813" y="152302"/>
                  </a:lnTo>
                  <a:lnTo>
                    <a:pt x="4403650" y="151890"/>
                  </a:lnTo>
                  <a:lnTo>
                    <a:pt x="4415488" y="151539"/>
                  </a:lnTo>
                  <a:lnTo>
                    <a:pt x="4427326" y="151238"/>
                  </a:lnTo>
                  <a:lnTo>
                    <a:pt x="4439164" y="150982"/>
                  </a:lnTo>
                  <a:lnTo>
                    <a:pt x="4451001" y="150763"/>
                  </a:lnTo>
                  <a:lnTo>
                    <a:pt x="4462839" y="150576"/>
                  </a:lnTo>
                  <a:lnTo>
                    <a:pt x="4474677" y="150417"/>
                  </a:lnTo>
                  <a:lnTo>
                    <a:pt x="4486515" y="150281"/>
                  </a:lnTo>
                  <a:lnTo>
                    <a:pt x="4498352" y="150165"/>
                  </a:lnTo>
                  <a:lnTo>
                    <a:pt x="4510190" y="150067"/>
                  </a:lnTo>
                  <a:lnTo>
                    <a:pt x="4522028" y="149983"/>
                  </a:lnTo>
                  <a:lnTo>
                    <a:pt x="4533866" y="149911"/>
                  </a:lnTo>
                  <a:lnTo>
                    <a:pt x="4545704" y="149850"/>
                  </a:lnTo>
                  <a:lnTo>
                    <a:pt x="4557541" y="149798"/>
                  </a:lnTo>
                  <a:lnTo>
                    <a:pt x="4569379" y="149754"/>
                  </a:lnTo>
                  <a:lnTo>
                    <a:pt x="4581217" y="149717"/>
                  </a:lnTo>
                  <a:lnTo>
                    <a:pt x="4593055" y="149685"/>
                  </a:lnTo>
                  <a:lnTo>
                    <a:pt x="4604892" y="149657"/>
                  </a:lnTo>
                  <a:lnTo>
                    <a:pt x="4616730" y="149634"/>
                  </a:lnTo>
                  <a:lnTo>
                    <a:pt x="4628568" y="149614"/>
                  </a:lnTo>
                  <a:lnTo>
                    <a:pt x="4640406" y="149598"/>
                  </a:lnTo>
                  <a:lnTo>
                    <a:pt x="4652244" y="149583"/>
                  </a:lnTo>
                  <a:lnTo>
                    <a:pt x="4664081" y="149571"/>
                  </a:lnTo>
                  <a:lnTo>
                    <a:pt x="4675919" y="149561"/>
                  </a:lnTo>
                  <a:lnTo>
                    <a:pt x="4687757" y="149552"/>
                  </a:lnTo>
                </a:path>
              </a:pathLst>
            </a:custGeom>
            <a:ln w="40651" cap="flat">
              <a:solidFill>
                <a:srgbClr val="F8766D">
                  <a:alpha val="100000"/>
                </a:srgbClr>
              </a:solidFill>
              <a:prstDash val="solid"/>
              <a:round/>
            </a:ln>
          </p:spPr>
          <p:txBody>
            <a:bodyPr/>
            <a:lstStyle/>
            <a:p>
              <a:endParaRPr/>
            </a:p>
          </p:txBody>
        </p:sp>
        <p:sp>
          <p:nvSpPr>
            <p:cNvPr id="38" name="pl38"/>
            <p:cNvSpPr/>
            <p:nvPr/>
          </p:nvSpPr>
          <p:spPr>
            <a:xfrm>
              <a:off x="2482252" y="1198838"/>
              <a:ext cx="4687757" cy="747913"/>
            </a:xfrm>
            <a:custGeom>
              <a:avLst/>
              <a:gdLst/>
              <a:ahLst/>
              <a:cxnLst/>
              <a:rect l="0" t="0" r="0" b="0"/>
              <a:pathLst>
                <a:path w="4687757" h="747913">
                  <a:moveTo>
                    <a:pt x="0" y="598411"/>
                  </a:moveTo>
                  <a:lnTo>
                    <a:pt x="11837" y="598419"/>
                  </a:lnTo>
                  <a:lnTo>
                    <a:pt x="23675" y="598430"/>
                  </a:lnTo>
                  <a:lnTo>
                    <a:pt x="35513" y="598442"/>
                  </a:lnTo>
                  <a:lnTo>
                    <a:pt x="47351" y="598456"/>
                  </a:lnTo>
                  <a:lnTo>
                    <a:pt x="59188" y="598473"/>
                  </a:lnTo>
                  <a:lnTo>
                    <a:pt x="71026" y="598493"/>
                  </a:lnTo>
                  <a:lnTo>
                    <a:pt x="82864" y="598516"/>
                  </a:lnTo>
                  <a:lnTo>
                    <a:pt x="94702" y="598543"/>
                  </a:lnTo>
                  <a:lnTo>
                    <a:pt x="106539" y="598575"/>
                  </a:lnTo>
                  <a:lnTo>
                    <a:pt x="118377" y="598613"/>
                  </a:lnTo>
                  <a:lnTo>
                    <a:pt x="130215" y="598657"/>
                  </a:lnTo>
                  <a:lnTo>
                    <a:pt x="142053" y="598709"/>
                  </a:lnTo>
                  <a:lnTo>
                    <a:pt x="153891" y="598770"/>
                  </a:lnTo>
                  <a:lnTo>
                    <a:pt x="165728" y="598841"/>
                  </a:lnTo>
                  <a:lnTo>
                    <a:pt x="177566" y="598925"/>
                  </a:lnTo>
                  <a:lnTo>
                    <a:pt x="189404" y="599024"/>
                  </a:lnTo>
                  <a:lnTo>
                    <a:pt x="201242" y="599139"/>
                  </a:lnTo>
                  <a:lnTo>
                    <a:pt x="213079" y="599275"/>
                  </a:lnTo>
                  <a:lnTo>
                    <a:pt x="224917" y="599435"/>
                  </a:lnTo>
                  <a:lnTo>
                    <a:pt x="236755" y="599621"/>
                  </a:lnTo>
                  <a:lnTo>
                    <a:pt x="248593" y="599840"/>
                  </a:lnTo>
                  <a:lnTo>
                    <a:pt x="260430" y="600097"/>
                  </a:lnTo>
                  <a:lnTo>
                    <a:pt x="272268" y="600397"/>
                  </a:lnTo>
                  <a:lnTo>
                    <a:pt x="284106" y="600749"/>
                  </a:lnTo>
                  <a:lnTo>
                    <a:pt x="295944" y="601160"/>
                  </a:lnTo>
                  <a:lnTo>
                    <a:pt x="307782" y="601640"/>
                  </a:lnTo>
                  <a:lnTo>
                    <a:pt x="319619" y="602201"/>
                  </a:lnTo>
                  <a:lnTo>
                    <a:pt x="331457" y="602854"/>
                  </a:lnTo>
                  <a:lnTo>
                    <a:pt x="343295" y="603615"/>
                  </a:lnTo>
                  <a:lnTo>
                    <a:pt x="355133" y="604499"/>
                  </a:lnTo>
                  <a:lnTo>
                    <a:pt x="366970" y="605524"/>
                  </a:lnTo>
                  <a:lnTo>
                    <a:pt x="378808" y="606711"/>
                  </a:lnTo>
                  <a:lnTo>
                    <a:pt x="390646" y="608080"/>
                  </a:lnTo>
                  <a:lnTo>
                    <a:pt x="402484" y="609656"/>
                  </a:lnTo>
                  <a:lnTo>
                    <a:pt x="414321" y="611464"/>
                  </a:lnTo>
                  <a:lnTo>
                    <a:pt x="426159" y="613529"/>
                  </a:lnTo>
                  <a:lnTo>
                    <a:pt x="437997" y="615879"/>
                  </a:lnTo>
                  <a:lnTo>
                    <a:pt x="449835" y="618537"/>
                  </a:lnTo>
                  <a:lnTo>
                    <a:pt x="461673" y="621528"/>
                  </a:lnTo>
                  <a:lnTo>
                    <a:pt x="473510" y="624872"/>
                  </a:lnTo>
                  <a:lnTo>
                    <a:pt x="485348" y="628583"/>
                  </a:lnTo>
                  <a:lnTo>
                    <a:pt x="497186" y="632668"/>
                  </a:lnTo>
                  <a:lnTo>
                    <a:pt x="509024" y="637127"/>
                  </a:lnTo>
                  <a:lnTo>
                    <a:pt x="520861" y="641946"/>
                  </a:lnTo>
                  <a:lnTo>
                    <a:pt x="532699" y="647100"/>
                  </a:lnTo>
                  <a:lnTo>
                    <a:pt x="544537" y="652553"/>
                  </a:lnTo>
                  <a:lnTo>
                    <a:pt x="556375" y="658253"/>
                  </a:lnTo>
                  <a:lnTo>
                    <a:pt x="568213" y="664139"/>
                  </a:lnTo>
                  <a:lnTo>
                    <a:pt x="580050" y="670141"/>
                  </a:lnTo>
                  <a:lnTo>
                    <a:pt x="591888" y="676183"/>
                  </a:lnTo>
                  <a:lnTo>
                    <a:pt x="603726" y="682185"/>
                  </a:lnTo>
                  <a:lnTo>
                    <a:pt x="615564" y="688071"/>
                  </a:lnTo>
                  <a:lnTo>
                    <a:pt x="627401" y="693771"/>
                  </a:lnTo>
                  <a:lnTo>
                    <a:pt x="639239" y="699224"/>
                  </a:lnTo>
                  <a:lnTo>
                    <a:pt x="651077" y="704378"/>
                  </a:lnTo>
                  <a:lnTo>
                    <a:pt x="662915" y="709197"/>
                  </a:lnTo>
                  <a:lnTo>
                    <a:pt x="674752" y="713655"/>
                  </a:lnTo>
                  <a:lnTo>
                    <a:pt x="686590" y="717741"/>
                  </a:lnTo>
                  <a:lnTo>
                    <a:pt x="698428" y="721452"/>
                  </a:lnTo>
                  <a:lnTo>
                    <a:pt x="710266" y="724796"/>
                  </a:lnTo>
                  <a:lnTo>
                    <a:pt x="722104" y="727787"/>
                  </a:lnTo>
                  <a:lnTo>
                    <a:pt x="733941" y="730445"/>
                  </a:lnTo>
                  <a:lnTo>
                    <a:pt x="745779" y="732794"/>
                  </a:lnTo>
                  <a:lnTo>
                    <a:pt x="757617" y="734860"/>
                  </a:lnTo>
                  <a:lnTo>
                    <a:pt x="769455" y="736668"/>
                  </a:lnTo>
                  <a:lnTo>
                    <a:pt x="781292" y="738244"/>
                  </a:lnTo>
                  <a:lnTo>
                    <a:pt x="793130" y="739613"/>
                  </a:lnTo>
                  <a:lnTo>
                    <a:pt x="804968" y="740800"/>
                  </a:lnTo>
                  <a:lnTo>
                    <a:pt x="816806" y="741825"/>
                  </a:lnTo>
                  <a:lnTo>
                    <a:pt x="828643" y="742709"/>
                  </a:lnTo>
                  <a:lnTo>
                    <a:pt x="840481" y="743469"/>
                  </a:lnTo>
                  <a:lnTo>
                    <a:pt x="852319" y="744123"/>
                  </a:lnTo>
                  <a:lnTo>
                    <a:pt x="864157" y="744683"/>
                  </a:lnTo>
                  <a:lnTo>
                    <a:pt x="875995" y="745164"/>
                  </a:lnTo>
                  <a:lnTo>
                    <a:pt x="887832" y="745575"/>
                  </a:lnTo>
                  <a:lnTo>
                    <a:pt x="899670" y="745926"/>
                  </a:lnTo>
                  <a:lnTo>
                    <a:pt x="911508" y="746227"/>
                  </a:lnTo>
                  <a:lnTo>
                    <a:pt x="923346" y="746483"/>
                  </a:lnTo>
                  <a:lnTo>
                    <a:pt x="935183" y="746702"/>
                  </a:lnTo>
                  <a:lnTo>
                    <a:pt x="947021" y="746889"/>
                  </a:lnTo>
                  <a:lnTo>
                    <a:pt x="958859" y="747048"/>
                  </a:lnTo>
                  <a:lnTo>
                    <a:pt x="970697" y="747184"/>
                  </a:lnTo>
                  <a:lnTo>
                    <a:pt x="982534" y="747300"/>
                  </a:lnTo>
                  <a:lnTo>
                    <a:pt x="994372" y="747399"/>
                  </a:lnTo>
                  <a:lnTo>
                    <a:pt x="1006210" y="747483"/>
                  </a:lnTo>
                  <a:lnTo>
                    <a:pt x="1018048" y="747554"/>
                  </a:lnTo>
                  <a:lnTo>
                    <a:pt x="1029886" y="747615"/>
                  </a:lnTo>
                  <a:lnTo>
                    <a:pt x="1041723" y="747667"/>
                  </a:lnTo>
                  <a:lnTo>
                    <a:pt x="1053561" y="747711"/>
                  </a:lnTo>
                  <a:lnTo>
                    <a:pt x="1065399" y="747749"/>
                  </a:lnTo>
                  <a:lnTo>
                    <a:pt x="1077237" y="747781"/>
                  </a:lnTo>
                  <a:lnTo>
                    <a:pt x="1089074" y="747808"/>
                  </a:lnTo>
                  <a:lnTo>
                    <a:pt x="1100912" y="747831"/>
                  </a:lnTo>
                  <a:lnTo>
                    <a:pt x="1112750" y="747851"/>
                  </a:lnTo>
                  <a:lnTo>
                    <a:pt x="1124588" y="747868"/>
                  </a:lnTo>
                  <a:lnTo>
                    <a:pt x="1136426" y="747882"/>
                  </a:lnTo>
                  <a:lnTo>
                    <a:pt x="1148263" y="747894"/>
                  </a:lnTo>
                  <a:lnTo>
                    <a:pt x="1160101" y="747904"/>
                  </a:lnTo>
                  <a:lnTo>
                    <a:pt x="1171939" y="747913"/>
                  </a:lnTo>
                  <a:lnTo>
                    <a:pt x="1171939" y="747763"/>
                  </a:lnTo>
                  <a:lnTo>
                    <a:pt x="1183777" y="747727"/>
                  </a:lnTo>
                  <a:lnTo>
                    <a:pt x="1195614" y="747686"/>
                  </a:lnTo>
                  <a:lnTo>
                    <a:pt x="1207452" y="747637"/>
                  </a:lnTo>
                  <a:lnTo>
                    <a:pt x="1219290" y="747580"/>
                  </a:lnTo>
                  <a:lnTo>
                    <a:pt x="1231128" y="747513"/>
                  </a:lnTo>
                  <a:lnTo>
                    <a:pt x="1242965" y="747434"/>
                  </a:lnTo>
                  <a:lnTo>
                    <a:pt x="1254803" y="747342"/>
                  </a:lnTo>
                  <a:lnTo>
                    <a:pt x="1266641" y="747233"/>
                  </a:lnTo>
                  <a:lnTo>
                    <a:pt x="1278479" y="747105"/>
                  </a:lnTo>
                  <a:lnTo>
                    <a:pt x="1290317" y="746954"/>
                  </a:lnTo>
                  <a:lnTo>
                    <a:pt x="1302154" y="746778"/>
                  </a:lnTo>
                  <a:lnTo>
                    <a:pt x="1313992" y="746570"/>
                  </a:lnTo>
                  <a:lnTo>
                    <a:pt x="1325830" y="746327"/>
                  </a:lnTo>
                  <a:lnTo>
                    <a:pt x="1337668" y="746041"/>
                  </a:lnTo>
                  <a:lnTo>
                    <a:pt x="1349505" y="745705"/>
                  </a:lnTo>
                  <a:lnTo>
                    <a:pt x="1361343" y="745310"/>
                  </a:lnTo>
                  <a:lnTo>
                    <a:pt x="1373181" y="744847"/>
                  </a:lnTo>
                  <a:lnTo>
                    <a:pt x="1385019" y="744304"/>
                  </a:lnTo>
                  <a:lnTo>
                    <a:pt x="1396856" y="743667"/>
                  </a:lnTo>
                  <a:lnTo>
                    <a:pt x="1408694" y="742920"/>
                  </a:lnTo>
                  <a:lnTo>
                    <a:pt x="1420532" y="742044"/>
                  </a:lnTo>
                  <a:lnTo>
                    <a:pt x="1432370" y="741017"/>
                  </a:lnTo>
                  <a:lnTo>
                    <a:pt x="1444208" y="739816"/>
                  </a:lnTo>
                  <a:lnTo>
                    <a:pt x="1456045" y="738409"/>
                  </a:lnTo>
                  <a:lnTo>
                    <a:pt x="1467883" y="736765"/>
                  </a:lnTo>
                  <a:lnTo>
                    <a:pt x="1479721" y="734843"/>
                  </a:lnTo>
                  <a:lnTo>
                    <a:pt x="1491559" y="732601"/>
                  </a:lnTo>
                  <a:lnTo>
                    <a:pt x="1503396" y="729987"/>
                  </a:lnTo>
                  <a:lnTo>
                    <a:pt x="1515234" y="726945"/>
                  </a:lnTo>
                  <a:lnTo>
                    <a:pt x="1527072" y="723409"/>
                  </a:lnTo>
                  <a:lnTo>
                    <a:pt x="1538910" y="719309"/>
                  </a:lnTo>
                  <a:lnTo>
                    <a:pt x="1550748" y="714563"/>
                  </a:lnTo>
                  <a:lnTo>
                    <a:pt x="1562585" y="709085"/>
                  </a:lnTo>
                  <a:lnTo>
                    <a:pt x="1574423" y="702780"/>
                  </a:lnTo>
                  <a:lnTo>
                    <a:pt x="1586261" y="695549"/>
                  </a:lnTo>
                  <a:lnTo>
                    <a:pt x="1598099" y="687287"/>
                  </a:lnTo>
                  <a:lnTo>
                    <a:pt x="1609936" y="677890"/>
                  </a:lnTo>
                  <a:lnTo>
                    <a:pt x="1621774" y="667257"/>
                  </a:lnTo>
                  <a:lnTo>
                    <a:pt x="1633612" y="655292"/>
                  </a:lnTo>
                  <a:lnTo>
                    <a:pt x="1645450" y="641918"/>
                  </a:lnTo>
                  <a:lnTo>
                    <a:pt x="1657287" y="627074"/>
                  </a:lnTo>
                  <a:lnTo>
                    <a:pt x="1669125" y="610732"/>
                  </a:lnTo>
                  <a:lnTo>
                    <a:pt x="1680963" y="592898"/>
                  </a:lnTo>
                  <a:lnTo>
                    <a:pt x="1692801" y="573623"/>
                  </a:lnTo>
                  <a:lnTo>
                    <a:pt x="1704639" y="553005"/>
                  </a:lnTo>
                  <a:lnTo>
                    <a:pt x="1716476" y="531195"/>
                  </a:lnTo>
                  <a:lnTo>
                    <a:pt x="1728314" y="508394"/>
                  </a:lnTo>
                  <a:lnTo>
                    <a:pt x="1740152" y="484848"/>
                  </a:lnTo>
                  <a:lnTo>
                    <a:pt x="1751990" y="460840"/>
                  </a:lnTo>
                  <a:lnTo>
                    <a:pt x="1763827" y="436675"/>
                  </a:lnTo>
                  <a:lnTo>
                    <a:pt x="1775665" y="412667"/>
                  </a:lnTo>
                  <a:lnTo>
                    <a:pt x="1787503" y="389121"/>
                  </a:lnTo>
                  <a:lnTo>
                    <a:pt x="1799341" y="366320"/>
                  </a:lnTo>
                  <a:lnTo>
                    <a:pt x="1811178" y="344511"/>
                  </a:lnTo>
                  <a:lnTo>
                    <a:pt x="1823016" y="323893"/>
                  </a:lnTo>
                  <a:lnTo>
                    <a:pt x="1834854" y="304617"/>
                  </a:lnTo>
                  <a:lnTo>
                    <a:pt x="1846692" y="286783"/>
                  </a:lnTo>
                  <a:lnTo>
                    <a:pt x="1858530" y="270441"/>
                  </a:lnTo>
                  <a:lnTo>
                    <a:pt x="1870367" y="255598"/>
                  </a:lnTo>
                  <a:lnTo>
                    <a:pt x="1882205" y="242223"/>
                  </a:lnTo>
                  <a:lnTo>
                    <a:pt x="1894043" y="230259"/>
                  </a:lnTo>
                  <a:lnTo>
                    <a:pt x="1905881" y="219625"/>
                  </a:lnTo>
                  <a:lnTo>
                    <a:pt x="1917718" y="210228"/>
                  </a:lnTo>
                  <a:lnTo>
                    <a:pt x="1929556" y="201966"/>
                  </a:lnTo>
                  <a:lnTo>
                    <a:pt x="1941394" y="194735"/>
                  </a:lnTo>
                  <a:lnTo>
                    <a:pt x="1953232" y="188430"/>
                  </a:lnTo>
                  <a:lnTo>
                    <a:pt x="1965069" y="182952"/>
                  </a:lnTo>
                  <a:lnTo>
                    <a:pt x="1976907" y="178207"/>
                  </a:lnTo>
                  <a:lnTo>
                    <a:pt x="1988745" y="174106"/>
                  </a:lnTo>
                  <a:lnTo>
                    <a:pt x="2000583" y="170570"/>
                  </a:lnTo>
                  <a:lnTo>
                    <a:pt x="2012421" y="167528"/>
                  </a:lnTo>
                  <a:lnTo>
                    <a:pt x="2024258" y="164914"/>
                  </a:lnTo>
                  <a:lnTo>
                    <a:pt x="2036096" y="162672"/>
                  </a:lnTo>
                  <a:lnTo>
                    <a:pt x="2047934" y="160751"/>
                  </a:lnTo>
                  <a:lnTo>
                    <a:pt x="2059772" y="159106"/>
                  </a:lnTo>
                  <a:lnTo>
                    <a:pt x="2071609" y="157700"/>
                  </a:lnTo>
                  <a:lnTo>
                    <a:pt x="2083447" y="156498"/>
                  </a:lnTo>
                  <a:lnTo>
                    <a:pt x="2095285" y="155472"/>
                  </a:lnTo>
                  <a:lnTo>
                    <a:pt x="2107123" y="154596"/>
                  </a:lnTo>
                  <a:lnTo>
                    <a:pt x="2118961" y="153849"/>
                  </a:lnTo>
                  <a:lnTo>
                    <a:pt x="2130798" y="153211"/>
                  </a:lnTo>
                  <a:lnTo>
                    <a:pt x="2142636" y="152668"/>
                  </a:lnTo>
                  <a:lnTo>
                    <a:pt x="2154474" y="152205"/>
                  </a:lnTo>
                  <a:lnTo>
                    <a:pt x="2166312" y="151811"/>
                  </a:lnTo>
                  <a:lnTo>
                    <a:pt x="2178149" y="151475"/>
                  </a:lnTo>
                  <a:lnTo>
                    <a:pt x="2189987" y="151189"/>
                  </a:lnTo>
                  <a:lnTo>
                    <a:pt x="2201825" y="150945"/>
                  </a:lnTo>
                  <a:lnTo>
                    <a:pt x="2213663" y="150738"/>
                  </a:lnTo>
                  <a:lnTo>
                    <a:pt x="2225500" y="150561"/>
                  </a:lnTo>
                  <a:lnTo>
                    <a:pt x="2237338" y="150411"/>
                  </a:lnTo>
                  <a:lnTo>
                    <a:pt x="2249176" y="150283"/>
                  </a:lnTo>
                  <a:lnTo>
                    <a:pt x="2261014" y="150174"/>
                  </a:lnTo>
                  <a:lnTo>
                    <a:pt x="2272852" y="150081"/>
                  </a:lnTo>
                  <a:lnTo>
                    <a:pt x="2284689" y="150002"/>
                  </a:lnTo>
                  <a:lnTo>
                    <a:pt x="2296527" y="149935"/>
                  </a:lnTo>
                  <a:lnTo>
                    <a:pt x="2308365" y="149878"/>
                  </a:lnTo>
                  <a:lnTo>
                    <a:pt x="2320203" y="149829"/>
                  </a:lnTo>
                  <a:lnTo>
                    <a:pt x="2332040" y="149788"/>
                  </a:lnTo>
                  <a:lnTo>
                    <a:pt x="2343878" y="149753"/>
                  </a:lnTo>
                  <a:lnTo>
                    <a:pt x="2343878" y="149552"/>
                  </a:lnTo>
                  <a:lnTo>
                    <a:pt x="2355716" y="149552"/>
                  </a:lnTo>
                  <a:lnTo>
                    <a:pt x="2367554" y="149552"/>
                  </a:lnTo>
                  <a:lnTo>
                    <a:pt x="2379391" y="149552"/>
                  </a:lnTo>
                  <a:lnTo>
                    <a:pt x="2391229" y="149552"/>
                  </a:lnTo>
                  <a:lnTo>
                    <a:pt x="2403067" y="149552"/>
                  </a:lnTo>
                  <a:lnTo>
                    <a:pt x="2414905" y="149552"/>
                  </a:lnTo>
                  <a:lnTo>
                    <a:pt x="2426743" y="149552"/>
                  </a:lnTo>
                  <a:lnTo>
                    <a:pt x="2438580" y="149552"/>
                  </a:lnTo>
                  <a:lnTo>
                    <a:pt x="2450418" y="149552"/>
                  </a:lnTo>
                  <a:lnTo>
                    <a:pt x="2462256" y="149552"/>
                  </a:lnTo>
                  <a:lnTo>
                    <a:pt x="2474094" y="149552"/>
                  </a:lnTo>
                  <a:lnTo>
                    <a:pt x="2485931" y="149552"/>
                  </a:lnTo>
                  <a:lnTo>
                    <a:pt x="2497769" y="149552"/>
                  </a:lnTo>
                  <a:lnTo>
                    <a:pt x="2509607" y="149552"/>
                  </a:lnTo>
                  <a:lnTo>
                    <a:pt x="2521445" y="149552"/>
                  </a:lnTo>
                  <a:lnTo>
                    <a:pt x="2533283" y="149552"/>
                  </a:lnTo>
                  <a:lnTo>
                    <a:pt x="2545120" y="149552"/>
                  </a:lnTo>
                  <a:lnTo>
                    <a:pt x="2556958" y="149552"/>
                  </a:lnTo>
                  <a:lnTo>
                    <a:pt x="2568796" y="149552"/>
                  </a:lnTo>
                  <a:lnTo>
                    <a:pt x="2580634" y="149552"/>
                  </a:lnTo>
                  <a:lnTo>
                    <a:pt x="2592471" y="149552"/>
                  </a:lnTo>
                  <a:lnTo>
                    <a:pt x="2604309" y="149552"/>
                  </a:lnTo>
                  <a:lnTo>
                    <a:pt x="2616147" y="149552"/>
                  </a:lnTo>
                  <a:lnTo>
                    <a:pt x="2627985" y="149552"/>
                  </a:lnTo>
                  <a:lnTo>
                    <a:pt x="2639822" y="149552"/>
                  </a:lnTo>
                  <a:lnTo>
                    <a:pt x="2651660" y="149552"/>
                  </a:lnTo>
                  <a:lnTo>
                    <a:pt x="2663498" y="149552"/>
                  </a:lnTo>
                  <a:lnTo>
                    <a:pt x="2675336" y="149552"/>
                  </a:lnTo>
                  <a:lnTo>
                    <a:pt x="2687174" y="149552"/>
                  </a:lnTo>
                  <a:lnTo>
                    <a:pt x="2699011" y="149552"/>
                  </a:lnTo>
                  <a:lnTo>
                    <a:pt x="2710849" y="149552"/>
                  </a:lnTo>
                  <a:lnTo>
                    <a:pt x="2722687" y="149552"/>
                  </a:lnTo>
                  <a:lnTo>
                    <a:pt x="2734525" y="149552"/>
                  </a:lnTo>
                  <a:lnTo>
                    <a:pt x="2746362" y="149552"/>
                  </a:lnTo>
                  <a:lnTo>
                    <a:pt x="2758200" y="149552"/>
                  </a:lnTo>
                  <a:lnTo>
                    <a:pt x="2770038" y="149552"/>
                  </a:lnTo>
                  <a:lnTo>
                    <a:pt x="2781876" y="149552"/>
                  </a:lnTo>
                  <a:lnTo>
                    <a:pt x="2793713" y="149552"/>
                  </a:lnTo>
                  <a:lnTo>
                    <a:pt x="2805551" y="149552"/>
                  </a:lnTo>
                  <a:lnTo>
                    <a:pt x="2817389" y="149552"/>
                  </a:lnTo>
                  <a:lnTo>
                    <a:pt x="2829227" y="149552"/>
                  </a:lnTo>
                  <a:lnTo>
                    <a:pt x="2841065" y="149552"/>
                  </a:lnTo>
                  <a:lnTo>
                    <a:pt x="2852902" y="149552"/>
                  </a:lnTo>
                  <a:lnTo>
                    <a:pt x="2864740" y="149552"/>
                  </a:lnTo>
                  <a:lnTo>
                    <a:pt x="2876578" y="149552"/>
                  </a:lnTo>
                  <a:lnTo>
                    <a:pt x="2888416" y="149552"/>
                  </a:lnTo>
                  <a:lnTo>
                    <a:pt x="2900253" y="149552"/>
                  </a:lnTo>
                  <a:lnTo>
                    <a:pt x="2912091" y="149552"/>
                  </a:lnTo>
                  <a:lnTo>
                    <a:pt x="2923929" y="149552"/>
                  </a:lnTo>
                  <a:lnTo>
                    <a:pt x="2935767" y="149552"/>
                  </a:lnTo>
                  <a:lnTo>
                    <a:pt x="2947604" y="149552"/>
                  </a:lnTo>
                  <a:lnTo>
                    <a:pt x="2959442" y="149552"/>
                  </a:lnTo>
                  <a:lnTo>
                    <a:pt x="2971280" y="149552"/>
                  </a:lnTo>
                  <a:lnTo>
                    <a:pt x="2983118" y="149552"/>
                  </a:lnTo>
                  <a:lnTo>
                    <a:pt x="2994956" y="149552"/>
                  </a:lnTo>
                  <a:lnTo>
                    <a:pt x="3006793" y="149552"/>
                  </a:lnTo>
                  <a:lnTo>
                    <a:pt x="3018631" y="149552"/>
                  </a:lnTo>
                  <a:lnTo>
                    <a:pt x="3030469" y="149552"/>
                  </a:lnTo>
                  <a:lnTo>
                    <a:pt x="3042307" y="149552"/>
                  </a:lnTo>
                  <a:lnTo>
                    <a:pt x="3054144" y="149552"/>
                  </a:lnTo>
                  <a:lnTo>
                    <a:pt x="3065982" y="149552"/>
                  </a:lnTo>
                  <a:lnTo>
                    <a:pt x="3077820" y="149552"/>
                  </a:lnTo>
                  <a:lnTo>
                    <a:pt x="3089658" y="149552"/>
                  </a:lnTo>
                  <a:lnTo>
                    <a:pt x="3101496" y="149552"/>
                  </a:lnTo>
                  <a:lnTo>
                    <a:pt x="3113333" y="149552"/>
                  </a:lnTo>
                  <a:lnTo>
                    <a:pt x="3125171" y="149552"/>
                  </a:lnTo>
                  <a:lnTo>
                    <a:pt x="3137009" y="149552"/>
                  </a:lnTo>
                  <a:lnTo>
                    <a:pt x="3148847" y="149552"/>
                  </a:lnTo>
                  <a:lnTo>
                    <a:pt x="3160684" y="149552"/>
                  </a:lnTo>
                  <a:lnTo>
                    <a:pt x="3172522" y="149552"/>
                  </a:lnTo>
                  <a:lnTo>
                    <a:pt x="3184360" y="149552"/>
                  </a:lnTo>
                  <a:lnTo>
                    <a:pt x="3196198" y="149552"/>
                  </a:lnTo>
                  <a:lnTo>
                    <a:pt x="3208035" y="149552"/>
                  </a:lnTo>
                  <a:lnTo>
                    <a:pt x="3219873" y="149552"/>
                  </a:lnTo>
                  <a:lnTo>
                    <a:pt x="3231711" y="149552"/>
                  </a:lnTo>
                  <a:lnTo>
                    <a:pt x="3243549" y="149552"/>
                  </a:lnTo>
                  <a:lnTo>
                    <a:pt x="3255387" y="149552"/>
                  </a:lnTo>
                  <a:lnTo>
                    <a:pt x="3267224" y="149552"/>
                  </a:lnTo>
                  <a:lnTo>
                    <a:pt x="3279062" y="149552"/>
                  </a:lnTo>
                  <a:lnTo>
                    <a:pt x="3290900" y="149552"/>
                  </a:lnTo>
                  <a:lnTo>
                    <a:pt x="3302738" y="149552"/>
                  </a:lnTo>
                  <a:lnTo>
                    <a:pt x="3314575" y="149552"/>
                  </a:lnTo>
                  <a:lnTo>
                    <a:pt x="3326413" y="149552"/>
                  </a:lnTo>
                  <a:lnTo>
                    <a:pt x="3338251" y="149552"/>
                  </a:lnTo>
                  <a:lnTo>
                    <a:pt x="3350089" y="149552"/>
                  </a:lnTo>
                  <a:lnTo>
                    <a:pt x="3361926" y="149552"/>
                  </a:lnTo>
                  <a:lnTo>
                    <a:pt x="3373764" y="149552"/>
                  </a:lnTo>
                  <a:lnTo>
                    <a:pt x="3385602" y="149552"/>
                  </a:lnTo>
                  <a:lnTo>
                    <a:pt x="3397440" y="149552"/>
                  </a:lnTo>
                  <a:lnTo>
                    <a:pt x="3409278" y="149552"/>
                  </a:lnTo>
                  <a:lnTo>
                    <a:pt x="3421115" y="149552"/>
                  </a:lnTo>
                  <a:lnTo>
                    <a:pt x="3432953" y="149552"/>
                  </a:lnTo>
                  <a:lnTo>
                    <a:pt x="3444791" y="149552"/>
                  </a:lnTo>
                  <a:lnTo>
                    <a:pt x="3456629" y="149552"/>
                  </a:lnTo>
                  <a:lnTo>
                    <a:pt x="3468466" y="149552"/>
                  </a:lnTo>
                  <a:lnTo>
                    <a:pt x="3480304" y="149552"/>
                  </a:lnTo>
                  <a:lnTo>
                    <a:pt x="3492142" y="149552"/>
                  </a:lnTo>
                  <a:lnTo>
                    <a:pt x="3503980" y="149552"/>
                  </a:lnTo>
                  <a:lnTo>
                    <a:pt x="3515818" y="149552"/>
                  </a:lnTo>
                  <a:lnTo>
                    <a:pt x="3515818" y="149502"/>
                  </a:lnTo>
                  <a:lnTo>
                    <a:pt x="3527655" y="149493"/>
                  </a:lnTo>
                  <a:lnTo>
                    <a:pt x="3539493" y="149483"/>
                  </a:lnTo>
                  <a:lnTo>
                    <a:pt x="3551331" y="149471"/>
                  </a:lnTo>
                  <a:lnTo>
                    <a:pt x="3563169" y="149456"/>
                  </a:lnTo>
                  <a:lnTo>
                    <a:pt x="3575006" y="149440"/>
                  </a:lnTo>
                  <a:lnTo>
                    <a:pt x="3586844" y="149420"/>
                  </a:lnTo>
                  <a:lnTo>
                    <a:pt x="3598682" y="149397"/>
                  </a:lnTo>
                  <a:lnTo>
                    <a:pt x="3610520" y="149369"/>
                  </a:lnTo>
                  <a:lnTo>
                    <a:pt x="3622357" y="149338"/>
                  </a:lnTo>
                  <a:lnTo>
                    <a:pt x="3634195" y="149300"/>
                  </a:lnTo>
                  <a:lnTo>
                    <a:pt x="3646033" y="149256"/>
                  </a:lnTo>
                  <a:lnTo>
                    <a:pt x="3657871" y="149204"/>
                  </a:lnTo>
                  <a:lnTo>
                    <a:pt x="3669709" y="149143"/>
                  </a:lnTo>
                  <a:lnTo>
                    <a:pt x="3681546" y="149071"/>
                  </a:lnTo>
                  <a:lnTo>
                    <a:pt x="3693384" y="148987"/>
                  </a:lnTo>
                  <a:lnTo>
                    <a:pt x="3705222" y="148889"/>
                  </a:lnTo>
                  <a:lnTo>
                    <a:pt x="3717060" y="148773"/>
                  </a:lnTo>
                  <a:lnTo>
                    <a:pt x="3728897" y="148637"/>
                  </a:lnTo>
                  <a:lnTo>
                    <a:pt x="3740735" y="148478"/>
                  </a:lnTo>
                  <a:lnTo>
                    <a:pt x="3752573" y="148291"/>
                  </a:lnTo>
                  <a:lnTo>
                    <a:pt x="3764411" y="148072"/>
                  </a:lnTo>
                  <a:lnTo>
                    <a:pt x="3776248" y="147816"/>
                  </a:lnTo>
                  <a:lnTo>
                    <a:pt x="3788086" y="147515"/>
                  </a:lnTo>
                  <a:lnTo>
                    <a:pt x="3799924" y="147164"/>
                  </a:lnTo>
                  <a:lnTo>
                    <a:pt x="3811762" y="146752"/>
                  </a:lnTo>
                  <a:lnTo>
                    <a:pt x="3823600" y="146272"/>
                  </a:lnTo>
                  <a:lnTo>
                    <a:pt x="3835437" y="145712"/>
                  </a:lnTo>
                  <a:lnTo>
                    <a:pt x="3847275" y="145058"/>
                  </a:lnTo>
                  <a:lnTo>
                    <a:pt x="3859113" y="144298"/>
                  </a:lnTo>
                  <a:lnTo>
                    <a:pt x="3870951" y="143414"/>
                  </a:lnTo>
                  <a:lnTo>
                    <a:pt x="3882788" y="142388"/>
                  </a:lnTo>
                  <a:lnTo>
                    <a:pt x="3894626" y="141202"/>
                  </a:lnTo>
                  <a:lnTo>
                    <a:pt x="3906464" y="139833"/>
                  </a:lnTo>
                  <a:lnTo>
                    <a:pt x="3918302" y="138256"/>
                  </a:lnTo>
                  <a:lnTo>
                    <a:pt x="3930139" y="136449"/>
                  </a:lnTo>
                  <a:lnTo>
                    <a:pt x="3941977" y="134383"/>
                  </a:lnTo>
                  <a:lnTo>
                    <a:pt x="3953815" y="132034"/>
                  </a:lnTo>
                  <a:lnTo>
                    <a:pt x="3965653" y="129375"/>
                  </a:lnTo>
                  <a:lnTo>
                    <a:pt x="3977491" y="126384"/>
                  </a:lnTo>
                  <a:lnTo>
                    <a:pt x="3989328" y="123041"/>
                  </a:lnTo>
                  <a:lnTo>
                    <a:pt x="4001166" y="119330"/>
                  </a:lnTo>
                  <a:lnTo>
                    <a:pt x="4013004" y="115244"/>
                  </a:lnTo>
                  <a:lnTo>
                    <a:pt x="4024842" y="110786"/>
                  </a:lnTo>
                  <a:lnTo>
                    <a:pt x="4036679" y="105967"/>
                  </a:lnTo>
                  <a:lnTo>
                    <a:pt x="4048517" y="100813"/>
                  </a:lnTo>
                  <a:lnTo>
                    <a:pt x="4060355" y="95360"/>
                  </a:lnTo>
                  <a:lnTo>
                    <a:pt x="4072193" y="89660"/>
                  </a:lnTo>
                  <a:lnTo>
                    <a:pt x="4084031" y="83773"/>
                  </a:lnTo>
                  <a:lnTo>
                    <a:pt x="4095868" y="77771"/>
                  </a:lnTo>
                  <a:lnTo>
                    <a:pt x="4107706" y="71730"/>
                  </a:lnTo>
                  <a:lnTo>
                    <a:pt x="4119544" y="65728"/>
                  </a:lnTo>
                  <a:lnTo>
                    <a:pt x="4131382" y="59842"/>
                  </a:lnTo>
                  <a:lnTo>
                    <a:pt x="4143219" y="54141"/>
                  </a:lnTo>
                  <a:lnTo>
                    <a:pt x="4155057" y="48689"/>
                  </a:lnTo>
                  <a:lnTo>
                    <a:pt x="4166895" y="43534"/>
                  </a:lnTo>
                  <a:lnTo>
                    <a:pt x="4178733" y="38716"/>
                  </a:lnTo>
                  <a:lnTo>
                    <a:pt x="4190570" y="34257"/>
                  </a:lnTo>
                  <a:lnTo>
                    <a:pt x="4202408" y="30172"/>
                  </a:lnTo>
                  <a:lnTo>
                    <a:pt x="4214246" y="26461"/>
                  </a:lnTo>
                  <a:lnTo>
                    <a:pt x="4226084" y="23117"/>
                  </a:lnTo>
                  <a:lnTo>
                    <a:pt x="4237922" y="20126"/>
                  </a:lnTo>
                  <a:lnTo>
                    <a:pt x="4249759" y="17468"/>
                  </a:lnTo>
                  <a:lnTo>
                    <a:pt x="4261597" y="15118"/>
                  </a:lnTo>
                  <a:lnTo>
                    <a:pt x="4273435" y="13053"/>
                  </a:lnTo>
                  <a:lnTo>
                    <a:pt x="4285273" y="11245"/>
                  </a:lnTo>
                  <a:lnTo>
                    <a:pt x="4297110" y="9669"/>
                  </a:lnTo>
                  <a:lnTo>
                    <a:pt x="4308948" y="8299"/>
                  </a:lnTo>
                  <a:lnTo>
                    <a:pt x="4320786" y="7113"/>
                  </a:lnTo>
                  <a:lnTo>
                    <a:pt x="4332624" y="6088"/>
                  </a:lnTo>
                  <a:lnTo>
                    <a:pt x="4344461" y="5204"/>
                  </a:lnTo>
                  <a:lnTo>
                    <a:pt x="4356299" y="4443"/>
                  </a:lnTo>
                  <a:lnTo>
                    <a:pt x="4368137" y="3790"/>
                  </a:lnTo>
                  <a:lnTo>
                    <a:pt x="4379975" y="3229"/>
                  </a:lnTo>
                  <a:lnTo>
                    <a:pt x="4391813" y="2749"/>
                  </a:lnTo>
                  <a:lnTo>
                    <a:pt x="4403650" y="2338"/>
                  </a:lnTo>
                  <a:lnTo>
                    <a:pt x="4415488" y="1986"/>
                  </a:lnTo>
                  <a:lnTo>
                    <a:pt x="4427326" y="1686"/>
                  </a:lnTo>
                  <a:lnTo>
                    <a:pt x="4439164" y="1429"/>
                  </a:lnTo>
                  <a:lnTo>
                    <a:pt x="4451001" y="1210"/>
                  </a:lnTo>
                  <a:lnTo>
                    <a:pt x="4462839" y="1023"/>
                  </a:lnTo>
                  <a:lnTo>
                    <a:pt x="4474677" y="864"/>
                  </a:lnTo>
                  <a:lnTo>
                    <a:pt x="4486515" y="728"/>
                  </a:lnTo>
                  <a:lnTo>
                    <a:pt x="4498352" y="613"/>
                  </a:lnTo>
                  <a:lnTo>
                    <a:pt x="4510190" y="514"/>
                  </a:lnTo>
                  <a:lnTo>
                    <a:pt x="4522028" y="430"/>
                  </a:lnTo>
                  <a:lnTo>
                    <a:pt x="4533866" y="358"/>
                  </a:lnTo>
                  <a:lnTo>
                    <a:pt x="4545704" y="298"/>
                  </a:lnTo>
                  <a:lnTo>
                    <a:pt x="4557541" y="246"/>
                  </a:lnTo>
                  <a:lnTo>
                    <a:pt x="4569379" y="202"/>
                  </a:lnTo>
                  <a:lnTo>
                    <a:pt x="4581217" y="164"/>
                  </a:lnTo>
                  <a:lnTo>
                    <a:pt x="4593055" y="132"/>
                  </a:lnTo>
                  <a:lnTo>
                    <a:pt x="4604892" y="105"/>
                  </a:lnTo>
                  <a:lnTo>
                    <a:pt x="4616730" y="82"/>
                  </a:lnTo>
                  <a:lnTo>
                    <a:pt x="4628568" y="62"/>
                  </a:lnTo>
                  <a:lnTo>
                    <a:pt x="4640406" y="45"/>
                  </a:lnTo>
                  <a:lnTo>
                    <a:pt x="4652244" y="31"/>
                  </a:lnTo>
                  <a:lnTo>
                    <a:pt x="4664081" y="19"/>
                  </a:lnTo>
                  <a:lnTo>
                    <a:pt x="4675919" y="8"/>
                  </a:lnTo>
                  <a:lnTo>
                    <a:pt x="4687757" y="0"/>
                  </a:lnTo>
                </a:path>
              </a:pathLst>
            </a:custGeom>
            <a:ln w="40651" cap="flat">
              <a:solidFill>
                <a:srgbClr val="F07E4D">
                  <a:alpha val="100000"/>
                </a:srgbClr>
              </a:solidFill>
              <a:prstDash val="solid"/>
              <a:round/>
            </a:ln>
          </p:spPr>
          <p:txBody>
            <a:bodyPr/>
            <a:lstStyle/>
            <a:p>
              <a:endParaRPr/>
            </a:p>
          </p:txBody>
        </p:sp>
        <p:sp>
          <p:nvSpPr>
            <p:cNvPr id="39" name="pl39"/>
            <p:cNvSpPr/>
            <p:nvPr/>
          </p:nvSpPr>
          <p:spPr>
            <a:xfrm>
              <a:off x="2482252" y="4639802"/>
              <a:ext cx="4687757" cy="598210"/>
            </a:xfrm>
            <a:custGeom>
              <a:avLst/>
              <a:gdLst/>
              <a:ahLst/>
              <a:cxnLst/>
              <a:rect l="0" t="0" r="0" b="0"/>
              <a:pathLst>
                <a:path w="4687757" h="598210">
                  <a:moveTo>
                    <a:pt x="0" y="0"/>
                  </a:moveTo>
                  <a:lnTo>
                    <a:pt x="11837" y="26"/>
                  </a:lnTo>
                  <a:lnTo>
                    <a:pt x="23675" y="57"/>
                  </a:lnTo>
                  <a:lnTo>
                    <a:pt x="35513" y="93"/>
                  </a:lnTo>
                  <a:lnTo>
                    <a:pt x="47351" y="136"/>
                  </a:lnTo>
                  <a:lnTo>
                    <a:pt x="59188" y="187"/>
                  </a:lnTo>
                  <a:lnTo>
                    <a:pt x="71026" y="246"/>
                  </a:lnTo>
                  <a:lnTo>
                    <a:pt x="82864" y="315"/>
                  </a:lnTo>
                  <a:lnTo>
                    <a:pt x="94702" y="397"/>
                  </a:lnTo>
                  <a:lnTo>
                    <a:pt x="106539" y="493"/>
                  </a:lnTo>
                  <a:lnTo>
                    <a:pt x="118377" y="606"/>
                  </a:lnTo>
                  <a:lnTo>
                    <a:pt x="130215" y="738"/>
                  </a:lnTo>
                  <a:lnTo>
                    <a:pt x="142053" y="894"/>
                  </a:lnTo>
                  <a:lnTo>
                    <a:pt x="153891" y="1076"/>
                  </a:lnTo>
                  <a:lnTo>
                    <a:pt x="165728" y="1291"/>
                  </a:lnTo>
                  <a:lnTo>
                    <a:pt x="177566" y="1543"/>
                  </a:lnTo>
                  <a:lnTo>
                    <a:pt x="189404" y="1839"/>
                  </a:lnTo>
                  <a:lnTo>
                    <a:pt x="201242" y="2186"/>
                  </a:lnTo>
                  <a:lnTo>
                    <a:pt x="213079" y="2593"/>
                  </a:lnTo>
                  <a:lnTo>
                    <a:pt x="224917" y="3071"/>
                  </a:lnTo>
                  <a:lnTo>
                    <a:pt x="236755" y="3632"/>
                  </a:lnTo>
                  <a:lnTo>
                    <a:pt x="248593" y="4289"/>
                  </a:lnTo>
                  <a:lnTo>
                    <a:pt x="260430" y="5058"/>
                  </a:lnTo>
                  <a:lnTo>
                    <a:pt x="272268" y="5960"/>
                  </a:lnTo>
                  <a:lnTo>
                    <a:pt x="284106" y="7015"/>
                  </a:lnTo>
                  <a:lnTo>
                    <a:pt x="295944" y="8248"/>
                  </a:lnTo>
                  <a:lnTo>
                    <a:pt x="307782" y="9689"/>
                  </a:lnTo>
                  <a:lnTo>
                    <a:pt x="319619" y="11371"/>
                  </a:lnTo>
                  <a:lnTo>
                    <a:pt x="331457" y="13331"/>
                  </a:lnTo>
                  <a:lnTo>
                    <a:pt x="343295" y="15613"/>
                  </a:lnTo>
                  <a:lnTo>
                    <a:pt x="355133" y="18264"/>
                  </a:lnTo>
                  <a:lnTo>
                    <a:pt x="366970" y="21340"/>
                  </a:lnTo>
                  <a:lnTo>
                    <a:pt x="378808" y="24899"/>
                  </a:lnTo>
                  <a:lnTo>
                    <a:pt x="390646" y="29008"/>
                  </a:lnTo>
                  <a:lnTo>
                    <a:pt x="402484" y="33736"/>
                  </a:lnTo>
                  <a:lnTo>
                    <a:pt x="414321" y="39160"/>
                  </a:lnTo>
                  <a:lnTo>
                    <a:pt x="426159" y="45356"/>
                  </a:lnTo>
                  <a:lnTo>
                    <a:pt x="437997" y="52404"/>
                  </a:lnTo>
                  <a:lnTo>
                    <a:pt x="449835" y="60379"/>
                  </a:lnTo>
                  <a:lnTo>
                    <a:pt x="461673" y="69352"/>
                  </a:lnTo>
                  <a:lnTo>
                    <a:pt x="473510" y="79383"/>
                  </a:lnTo>
                  <a:lnTo>
                    <a:pt x="485348" y="90516"/>
                  </a:lnTo>
                  <a:lnTo>
                    <a:pt x="497186" y="102772"/>
                  </a:lnTo>
                  <a:lnTo>
                    <a:pt x="509024" y="116148"/>
                  </a:lnTo>
                  <a:lnTo>
                    <a:pt x="520861" y="130604"/>
                  </a:lnTo>
                  <a:lnTo>
                    <a:pt x="532699" y="146068"/>
                  </a:lnTo>
                  <a:lnTo>
                    <a:pt x="544537" y="162425"/>
                  </a:lnTo>
                  <a:lnTo>
                    <a:pt x="556375" y="179526"/>
                  </a:lnTo>
                  <a:lnTo>
                    <a:pt x="568213" y="197185"/>
                  </a:lnTo>
                  <a:lnTo>
                    <a:pt x="580050" y="215191"/>
                  </a:lnTo>
                  <a:lnTo>
                    <a:pt x="591888" y="233315"/>
                  </a:lnTo>
                  <a:lnTo>
                    <a:pt x="603726" y="251321"/>
                  </a:lnTo>
                  <a:lnTo>
                    <a:pt x="615564" y="268981"/>
                  </a:lnTo>
                  <a:lnTo>
                    <a:pt x="627401" y="286081"/>
                  </a:lnTo>
                  <a:lnTo>
                    <a:pt x="639239" y="302439"/>
                  </a:lnTo>
                  <a:lnTo>
                    <a:pt x="651077" y="317902"/>
                  </a:lnTo>
                  <a:lnTo>
                    <a:pt x="662915" y="332358"/>
                  </a:lnTo>
                  <a:lnTo>
                    <a:pt x="674752" y="345734"/>
                  </a:lnTo>
                  <a:lnTo>
                    <a:pt x="686590" y="357991"/>
                  </a:lnTo>
                  <a:lnTo>
                    <a:pt x="698428" y="369123"/>
                  </a:lnTo>
                  <a:lnTo>
                    <a:pt x="710266" y="379154"/>
                  </a:lnTo>
                  <a:lnTo>
                    <a:pt x="722104" y="388127"/>
                  </a:lnTo>
                  <a:lnTo>
                    <a:pt x="733941" y="396103"/>
                  </a:lnTo>
                  <a:lnTo>
                    <a:pt x="745779" y="403150"/>
                  </a:lnTo>
                  <a:lnTo>
                    <a:pt x="757617" y="409347"/>
                  </a:lnTo>
                  <a:lnTo>
                    <a:pt x="769455" y="414770"/>
                  </a:lnTo>
                  <a:lnTo>
                    <a:pt x="781292" y="419499"/>
                  </a:lnTo>
                  <a:lnTo>
                    <a:pt x="793130" y="423607"/>
                  </a:lnTo>
                  <a:lnTo>
                    <a:pt x="804968" y="427166"/>
                  </a:lnTo>
                  <a:lnTo>
                    <a:pt x="816806" y="430242"/>
                  </a:lnTo>
                  <a:lnTo>
                    <a:pt x="828643" y="432894"/>
                  </a:lnTo>
                  <a:lnTo>
                    <a:pt x="840481" y="435175"/>
                  </a:lnTo>
                  <a:lnTo>
                    <a:pt x="852319" y="437136"/>
                  </a:lnTo>
                  <a:lnTo>
                    <a:pt x="864157" y="438817"/>
                  </a:lnTo>
                  <a:lnTo>
                    <a:pt x="875995" y="440258"/>
                  </a:lnTo>
                  <a:lnTo>
                    <a:pt x="887832" y="441492"/>
                  </a:lnTo>
                  <a:lnTo>
                    <a:pt x="899670" y="442547"/>
                  </a:lnTo>
                  <a:lnTo>
                    <a:pt x="911508" y="443448"/>
                  </a:lnTo>
                  <a:lnTo>
                    <a:pt x="923346" y="444218"/>
                  </a:lnTo>
                  <a:lnTo>
                    <a:pt x="935183" y="444875"/>
                  </a:lnTo>
                  <a:lnTo>
                    <a:pt x="947021" y="445435"/>
                  </a:lnTo>
                  <a:lnTo>
                    <a:pt x="958859" y="445913"/>
                  </a:lnTo>
                  <a:lnTo>
                    <a:pt x="970697" y="446320"/>
                  </a:lnTo>
                  <a:lnTo>
                    <a:pt x="982534" y="446668"/>
                  </a:lnTo>
                  <a:lnTo>
                    <a:pt x="994372" y="446963"/>
                  </a:lnTo>
                  <a:lnTo>
                    <a:pt x="1006210" y="447215"/>
                  </a:lnTo>
                  <a:lnTo>
                    <a:pt x="1018048" y="447430"/>
                  </a:lnTo>
                  <a:lnTo>
                    <a:pt x="1029886" y="447613"/>
                  </a:lnTo>
                  <a:lnTo>
                    <a:pt x="1041723" y="447768"/>
                  </a:lnTo>
                  <a:lnTo>
                    <a:pt x="1053561" y="447901"/>
                  </a:lnTo>
                  <a:lnTo>
                    <a:pt x="1065399" y="448014"/>
                  </a:lnTo>
                  <a:lnTo>
                    <a:pt x="1077237" y="448109"/>
                  </a:lnTo>
                  <a:lnTo>
                    <a:pt x="1089074" y="448191"/>
                  </a:lnTo>
                  <a:lnTo>
                    <a:pt x="1100912" y="448261"/>
                  </a:lnTo>
                  <a:lnTo>
                    <a:pt x="1112750" y="448320"/>
                  </a:lnTo>
                  <a:lnTo>
                    <a:pt x="1124588" y="448370"/>
                  </a:lnTo>
                  <a:lnTo>
                    <a:pt x="1136426" y="448413"/>
                  </a:lnTo>
                  <a:lnTo>
                    <a:pt x="1148263" y="448449"/>
                  </a:lnTo>
                  <a:lnTo>
                    <a:pt x="1160101" y="448480"/>
                  </a:lnTo>
                  <a:lnTo>
                    <a:pt x="1171939" y="448507"/>
                  </a:lnTo>
                  <a:lnTo>
                    <a:pt x="1171939" y="448708"/>
                  </a:lnTo>
                  <a:lnTo>
                    <a:pt x="1183777" y="448716"/>
                  </a:lnTo>
                  <a:lnTo>
                    <a:pt x="1195614" y="448727"/>
                  </a:lnTo>
                  <a:lnTo>
                    <a:pt x="1207452" y="448739"/>
                  </a:lnTo>
                  <a:lnTo>
                    <a:pt x="1219290" y="448753"/>
                  </a:lnTo>
                  <a:lnTo>
                    <a:pt x="1231128" y="448770"/>
                  </a:lnTo>
                  <a:lnTo>
                    <a:pt x="1242965" y="448790"/>
                  </a:lnTo>
                  <a:lnTo>
                    <a:pt x="1254803" y="448813"/>
                  </a:lnTo>
                  <a:lnTo>
                    <a:pt x="1266641" y="448840"/>
                  </a:lnTo>
                  <a:lnTo>
                    <a:pt x="1278479" y="448872"/>
                  </a:lnTo>
                  <a:lnTo>
                    <a:pt x="1290317" y="448910"/>
                  </a:lnTo>
                  <a:lnTo>
                    <a:pt x="1302154" y="448954"/>
                  </a:lnTo>
                  <a:lnTo>
                    <a:pt x="1313992" y="449006"/>
                  </a:lnTo>
                  <a:lnTo>
                    <a:pt x="1325830" y="449066"/>
                  </a:lnTo>
                  <a:lnTo>
                    <a:pt x="1337668" y="449138"/>
                  </a:lnTo>
                  <a:lnTo>
                    <a:pt x="1349505" y="449222"/>
                  </a:lnTo>
                  <a:lnTo>
                    <a:pt x="1361343" y="449321"/>
                  </a:lnTo>
                  <a:lnTo>
                    <a:pt x="1373181" y="449436"/>
                  </a:lnTo>
                  <a:lnTo>
                    <a:pt x="1385019" y="449572"/>
                  </a:lnTo>
                  <a:lnTo>
                    <a:pt x="1396856" y="449731"/>
                  </a:lnTo>
                  <a:lnTo>
                    <a:pt x="1408694" y="449918"/>
                  </a:lnTo>
                  <a:lnTo>
                    <a:pt x="1420532" y="450137"/>
                  </a:lnTo>
                  <a:lnTo>
                    <a:pt x="1432370" y="450394"/>
                  </a:lnTo>
                  <a:lnTo>
                    <a:pt x="1444208" y="450694"/>
                  </a:lnTo>
                  <a:lnTo>
                    <a:pt x="1456045" y="451046"/>
                  </a:lnTo>
                  <a:lnTo>
                    <a:pt x="1467883" y="451457"/>
                  </a:lnTo>
                  <a:lnTo>
                    <a:pt x="1479721" y="451937"/>
                  </a:lnTo>
                  <a:lnTo>
                    <a:pt x="1491559" y="452498"/>
                  </a:lnTo>
                  <a:lnTo>
                    <a:pt x="1503396" y="453151"/>
                  </a:lnTo>
                  <a:lnTo>
                    <a:pt x="1515234" y="453912"/>
                  </a:lnTo>
                  <a:lnTo>
                    <a:pt x="1527072" y="454796"/>
                  </a:lnTo>
                  <a:lnTo>
                    <a:pt x="1538910" y="455821"/>
                  </a:lnTo>
                  <a:lnTo>
                    <a:pt x="1550748" y="457007"/>
                  </a:lnTo>
                  <a:lnTo>
                    <a:pt x="1562585" y="458377"/>
                  </a:lnTo>
                  <a:lnTo>
                    <a:pt x="1574423" y="459953"/>
                  </a:lnTo>
                  <a:lnTo>
                    <a:pt x="1586261" y="461761"/>
                  </a:lnTo>
                  <a:lnTo>
                    <a:pt x="1598099" y="463826"/>
                  </a:lnTo>
                  <a:lnTo>
                    <a:pt x="1609936" y="466176"/>
                  </a:lnTo>
                  <a:lnTo>
                    <a:pt x="1621774" y="468834"/>
                  </a:lnTo>
                  <a:lnTo>
                    <a:pt x="1633612" y="471825"/>
                  </a:lnTo>
                  <a:lnTo>
                    <a:pt x="1645450" y="475169"/>
                  </a:lnTo>
                  <a:lnTo>
                    <a:pt x="1657287" y="478880"/>
                  </a:lnTo>
                  <a:lnTo>
                    <a:pt x="1669125" y="482965"/>
                  </a:lnTo>
                  <a:lnTo>
                    <a:pt x="1680963" y="487424"/>
                  </a:lnTo>
                  <a:lnTo>
                    <a:pt x="1692801" y="492243"/>
                  </a:lnTo>
                  <a:lnTo>
                    <a:pt x="1704639" y="497397"/>
                  </a:lnTo>
                  <a:lnTo>
                    <a:pt x="1716476" y="502849"/>
                  </a:lnTo>
                  <a:lnTo>
                    <a:pt x="1728314" y="508550"/>
                  </a:lnTo>
                  <a:lnTo>
                    <a:pt x="1740152" y="514436"/>
                  </a:lnTo>
                  <a:lnTo>
                    <a:pt x="1751990" y="520438"/>
                  </a:lnTo>
                  <a:lnTo>
                    <a:pt x="1763827" y="526479"/>
                  </a:lnTo>
                  <a:lnTo>
                    <a:pt x="1775665" y="532481"/>
                  </a:lnTo>
                  <a:lnTo>
                    <a:pt x="1787503" y="538368"/>
                  </a:lnTo>
                  <a:lnTo>
                    <a:pt x="1799341" y="544068"/>
                  </a:lnTo>
                  <a:lnTo>
                    <a:pt x="1811178" y="549521"/>
                  </a:lnTo>
                  <a:lnTo>
                    <a:pt x="1823016" y="554675"/>
                  </a:lnTo>
                  <a:lnTo>
                    <a:pt x="1834854" y="559494"/>
                  </a:lnTo>
                  <a:lnTo>
                    <a:pt x="1846692" y="563952"/>
                  </a:lnTo>
                  <a:lnTo>
                    <a:pt x="1858530" y="568038"/>
                  </a:lnTo>
                  <a:lnTo>
                    <a:pt x="1870367" y="571749"/>
                  </a:lnTo>
                  <a:lnTo>
                    <a:pt x="1882205" y="575092"/>
                  </a:lnTo>
                  <a:lnTo>
                    <a:pt x="1894043" y="578084"/>
                  </a:lnTo>
                  <a:lnTo>
                    <a:pt x="1905881" y="580742"/>
                  </a:lnTo>
                  <a:lnTo>
                    <a:pt x="1917718" y="583091"/>
                  </a:lnTo>
                  <a:lnTo>
                    <a:pt x="1929556" y="585157"/>
                  </a:lnTo>
                  <a:lnTo>
                    <a:pt x="1941394" y="586964"/>
                  </a:lnTo>
                  <a:lnTo>
                    <a:pt x="1953232" y="588541"/>
                  </a:lnTo>
                  <a:lnTo>
                    <a:pt x="1965069" y="589910"/>
                  </a:lnTo>
                  <a:lnTo>
                    <a:pt x="1976907" y="591097"/>
                  </a:lnTo>
                  <a:lnTo>
                    <a:pt x="1988745" y="592122"/>
                  </a:lnTo>
                  <a:lnTo>
                    <a:pt x="2000583" y="593006"/>
                  </a:lnTo>
                  <a:lnTo>
                    <a:pt x="2012421" y="593766"/>
                  </a:lnTo>
                  <a:lnTo>
                    <a:pt x="2024258" y="594420"/>
                  </a:lnTo>
                  <a:lnTo>
                    <a:pt x="2036096" y="594980"/>
                  </a:lnTo>
                  <a:lnTo>
                    <a:pt x="2047934" y="595460"/>
                  </a:lnTo>
                  <a:lnTo>
                    <a:pt x="2059772" y="595872"/>
                  </a:lnTo>
                  <a:lnTo>
                    <a:pt x="2071609" y="596223"/>
                  </a:lnTo>
                  <a:lnTo>
                    <a:pt x="2083447" y="596524"/>
                  </a:lnTo>
                  <a:lnTo>
                    <a:pt x="2095285" y="596780"/>
                  </a:lnTo>
                  <a:lnTo>
                    <a:pt x="2107123" y="596999"/>
                  </a:lnTo>
                  <a:lnTo>
                    <a:pt x="2118961" y="597186"/>
                  </a:lnTo>
                  <a:lnTo>
                    <a:pt x="2130798" y="597345"/>
                  </a:lnTo>
                  <a:lnTo>
                    <a:pt x="2142636" y="597481"/>
                  </a:lnTo>
                  <a:lnTo>
                    <a:pt x="2154474" y="597597"/>
                  </a:lnTo>
                  <a:lnTo>
                    <a:pt x="2166312" y="597696"/>
                  </a:lnTo>
                  <a:lnTo>
                    <a:pt x="2178149" y="597779"/>
                  </a:lnTo>
                  <a:lnTo>
                    <a:pt x="2189987" y="597851"/>
                  </a:lnTo>
                  <a:lnTo>
                    <a:pt x="2201825" y="597912"/>
                  </a:lnTo>
                  <a:lnTo>
                    <a:pt x="2213663" y="597964"/>
                  </a:lnTo>
                  <a:lnTo>
                    <a:pt x="2225500" y="598008"/>
                  </a:lnTo>
                  <a:lnTo>
                    <a:pt x="2237338" y="598046"/>
                  </a:lnTo>
                  <a:lnTo>
                    <a:pt x="2249176" y="598078"/>
                  </a:lnTo>
                  <a:lnTo>
                    <a:pt x="2261014" y="598105"/>
                  </a:lnTo>
                  <a:lnTo>
                    <a:pt x="2272852" y="598128"/>
                  </a:lnTo>
                  <a:lnTo>
                    <a:pt x="2284689" y="598148"/>
                  </a:lnTo>
                  <a:lnTo>
                    <a:pt x="2296527" y="598164"/>
                  </a:lnTo>
                  <a:lnTo>
                    <a:pt x="2308365" y="598179"/>
                  </a:lnTo>
                  <a:lnTo>
                    <a:pt x="2320203" y="598191"/>
                  </a:lnTo>
                  <a:lnTo>
                    <a:pt x="2332040" y="598201"/>
                  </a:lnTo>
                  <a:lnTo>
                    <a:pt x="2343878" y="598210"/>
                  </a:lnTo>
                  <a:lnTo>
                    <a:pt x="2343878" y="598160"/>
                  </a:lnTo>
                  <a:lnTo>
                    <a:pt x="2355716" y="598142"/>
                  </a:lnTo>
                  <a:lnTo>
                    <a:pt x="2367554" y="598122"/>
                  </a:lnTo>
                  <a:lnTo>
                    <a:pt x="2379391" y="598097"/>
                  </a:lnTo>
                  <a:lnTo>
                    <a:pt x="2391229" y="598069"/>
                  </a:lnTo>
                  <a:lnTo>
                    <a:pt x="2403067" y="598035"/>
                  </a:lnTo>
                  <a:lnTo>
                    <a:pt x="2414905" y="597996"/>
                  </a:lnTo>
                  <a:lnTo>
                    <a:pt x="2426743" y="597949"/>
                  </a:lnTo>
                  <a:lnTo>
                    <a:pt x="2438580" y="597895"/>
                  </a:lnTo>
                  <a:lnTo>
                    <a:pt x="2450418" y="597831"/>
                  </a:lnTo>
                  <a:lnTo>
                    <a:pt x="2462256" y="597756"/>
                  </a:lnTo>
                  <a:lnTo>
                    <a:pt x="2474094" y="597667"/>
                  </a:lnTo>
                  <a:lnTo>
                    <a:pt x="2485931" y="597564"/>
                  </a:lnTo>
                  <a:lnTo>
                    <a:pt x="2497769" y="597442"/>
                  </a:lnTo>
                  <a:lnTo>
                    <a:pt x="2509607" y="597299"/>
                  </a:lnTo>
                  <a:lnTo>
                    <a:pt x="2521445" y="597131"/>
                  </a:lnTo>
                  <a:lnTo>
                    <a:pt x="2533283" y="596934"/>
                  </a:lnTo>
                  <a:lnTo>
                    <a:pt x="2545120" y="596702"/>
                  </a:lnTo>
                  <a:lnTo>
                    <a:pt x="2556958" y="596431"/>
                  </a:lnTo>
                  <a:lnTo>
                    <a:pt x="2568796" y="596112"/>
                  </a:lnTo>
                  <a:lnTo>
                    <a:pt x="2580634" y="595738"/>
                  </a:lnTo>
                  <a:lnTo>
                    <a:pt x="2592471" y="595300"/>
                  </a:lnTo>
                  <a:lnTo>
                    <a:pt x="2604309" y="594787"/>
                  </a:lnTo>
                  <a:lnTo>
                    <a:pt x="2616147" y="594186"/>
                  </a:lnTo>
                  <a:lnTo>
                    <a:pt x="2627985" y="593483"/>
                  </a:lnTo>
                  <a:lnTo>
                    <a:pt x="2639822" y="592661"/>
                  </a:lnTo>
                  <a:lnTo>
                    <a:pt x="2651660" y="591700"/>
                  </a:lnTo>
                  <a:lnTo>
                    <a:pt x="2663498" y="590579"/>
                  </a:lnTo>
                  <a:lnTo>
                    <a:pt x="2675336" y="589272"/>
                  </a:lnTo>
                  <a:lnTo>
                    <a:pt x="2687174" y="587751"/>
                  </a:lnTo>
                  <a:lnTo>
                    <a:pt x="2699011" y="585983"/>
                  </a:lnTo>
                  <a:lnTo>
                    <a:pt x="2710849" y="583933"/>
                  </a:lnTo>
                  <a:lnTo>
                    <a:pt x="2722687" y="581560"/>
                  </a:lnTo>
                  <a:lnTo>
                    <a:pt x="2734525" y="578821"/>
                  </a:lnTo>
                  <a:lnTo>
                    <a:pt x="2746362" y="575669"/>
                  </a:lnTo>
                  <a:lnTo>
                    <a:pt x="2758200" y="572053"/>
                  </a:lnTo>
                  <a:lnTo>
                    <a:pt x="2770038" y="567922"/>
                  </a:lnTo>
                  <a:lnTo>
                    <a:pt x="2781876" y="563224"/>
                  </a:lnTo>
                  <a:lnTo>
                    <a:pt x="2793713" y="557907"/>
                  </a:lnTo>
                  <a:lnTo>
                    <a:pt x="2805551" y="551925"/>
                  </a:lnTo>
                  <a:lnTo>
                    <a:pt x="2817389" y="545237"/>
                  </a:lnTo>
                  <a:lnTo>
                    <a:pt x="2829227" y="537816"/>
                  </a:lnTo>
                  <a:lnTo>
                    <a:pt x="2841065" y="529645"/>
                  </a:lnTo>
                  <a:lnTo>
                    <a:pt x="2852902" y="520728"/>
                  </a:lnTo>
                  <a:lnTo>
                    <a:pt x="2864740" y="511090"/>
                  </a:lnTo>
                  <a:lnTo>
                    <a:pt x="2876578" y="500781"/>
                  </a:lnTo>
                  <a:lnTo>
                    <a:pt x="2888416" y="489876"/>
                  </a:lnTo>
                  <a:lnTo>
                    <a:pt x="2900253" y="478476"/>
                  </a:lnTo>
                  <a:lnTo>
                    <a:pt x="2912091" y="466703"/>
                  </a:lnTo>
                  <a:lnTo>
                    <a:pt x="2923929" y="454699"/>
                  </a:lnTo>
                  <a:lnTo>
                    <a:pt x="2935767" y="442616"/>
                  </a:lnTo>
                  <a:lnTo>
                    <a:pt x="2947604" y="430612"/>
                  </a:lnTo>
                  <a:lnTo>
                    <a:pt x="2959442" y="418839"/>
                  </a:lnTo>
                  <a:lnTo>
                    <a:pt x="2971280" y="407439"/>
                  </a:lnTo>
                  <a:lnTo>
                    <a:pt x="2983118" y="396534"/>
                  </a:lnTo>
                  <a:lnTo>
                    <a:pt x="2994956" y="386225"/>
                  </a:lnTo>
                  <a:lnTo>
                    <a:pt x="3006793" y="376587"/>
                  </a:lnTo>
                  <a:lnTo>
                    <a:pt x="3018631" y="367670"/>
                  </a:lnTo>
                  <a:lnTo>
                    <a:pt x="3030469" y="359499"/>
                  </a:lnTo>
                  <a:lnTo>
                    <a:pt x="3042307" y="352077"/>
                  </a:lnTo>
                  <a:lnTo>
                    <a:pt x="3054144" y="345390"/>
                  </a:lnTo>
                  <a:lnTo>
                    <a:pt x="3065982" y="339408"/>
                  </a:lnTo>
                  <a:lnTo>
                    <a:pt x="3077820" y="334091"/>
                  </a:lnTo>
                  <a:lnTo>
                    <a:pt x="3089658" y="329393"/>
                  </a:lnTo>
                  <a:lnTo>
                    <a:pt x="3101496" y="325262"/>
                  </a:lnTo>
                  <a:lnTo>
                    <a:pt x="3113333" y="321646"/>
                  </a:lnTo>
                  <a:lnTo>
                    <a:pt x="3125171" y="318494"/>
                  </a:lnTo>
                  <a:lnTo>
                    <a:pt x="3137009" y="315755"/>
                  </a:lnTo>
                  <a:lnTo>
                    <a:pt x="3148847" y="313382"/>
                  </a:lnTo>
                  <a:lnTo>
                    <a:pt x="3160684" y="311331"/>
                  </a:lnTo>
                  <a:lnTo>
                    <a:pt x="3172522" y="309564"/>
                  </a:lnTo>
                  <a:lnTo>
                    <a:pt x="3184360" y="308043"/>
                  </a:lnTo>
                  <a:lnTo>
                    <a:pt x="3196198" y="306736"/>
                  </a:lnTo>
                  <a:lnTo>
                    <a:pt x="3208035" y="305615"/>
                  </a:lnTo>
                  <a:lnTo>
                    <a:pt x="3219873" y="304654"/>
                  </a:lnTo>
                  <a:lnTo>
                    <a:pt x="3231711" y="303832"/>
                  </a:lnTo>
                  <a:lnTo>
                    <a:pt x="3243549" y="303128"/>
                  </a:lnTo>
                  <a:lnTo>
                    <a:pt x="3255387" y="302528"/>
                  </a:lnTo>
                  <a:lnTo>
                    <a:pt x="3267224" y="302014"/>
                  </a:lnTo>
                  <a:lnTo>
                    <a:pt x="3279062" y="301576"/>
                  </a:lnTo>
                  <a:lnTo>
                    <a:pt x="3290900" y="301203"/>
                  </a:lnTo>
                  <a:lnTo>
                    <a:pt x="3302738" y="300884"/>
                  </a:lnTo>
                  <a:lnTo>
                    <a:pt x="3314575" y="300613"/>
                  </a:lnTo>
                  <a:lnTo>
                    <a:pt x="3326413" y="300381"/>
                  </a:lnTo>
                  <a:lnTo>
                    <a:pt x="3338251" y="300184"/>
                  </a:lnTo>
                  <a:lnTo>
                    <a:pt x="3350089" y="300016"/>
                  </a:lnTo>
                  <a:lnTo>
                    <a:pt x="3361926" y="299873"/>
                  </a:lnTo>
                  <a:lnTo>
                    <a:pt x="3373764" y="299751"/>
                  </a:lnTo>
                  <a:lnTo>
                    <a:pt x="3385602" y="299647"/>
                  </a:lnTo>
                  <a:lnTo>
                    <a:pt x="3397440" y="299559"/>
                  </a:lnTo>
                  <a:lnTo>
                    <a:pt x="3409278" y="299484"/>
                  </a:lnTo>
                  <a:lnTo>
                    <a:pt x="3421115" y="299420"/>
                  </a:lnTo>
                  <a:lnTo>
                    <a:pt x="3432953" y="299365"/>
                  </a:lnTo>
                  <a:lnTo>
                    <a:pt x="3444791" y="299319"/>
                  </a:lnTo>
                  <a:lnTo>
                    <a:pt x="3456629" y="299280"/>
                  </a:lnTo>
                  <a:lnTo>
                    <a:pt x="3468466" y="299246"/>
                  </a:lnTo>
                  <a:lnTo>
                    <a:pt x="3480304" y="299217"/>
                  </a:lnTo>
                  <a:lnTo>
                    <a:pt x="3492142" y="299193"/>
                  </a:lnTo>
                  <a:lnTo>
                    <a:pt x="3503980" y="299173"/>
                  </a:lnTo>
                  <a:lnTo>
                    <a:pt x="3515818" y="299155"/>
                  </a:lnTo>
                  <a:lnTo>
                    <a:pt x="3515818" y="299105"/>
                  </a:lnTo>
                  <a:lnTo>
                    <a:pt x="3527655" y="299114"/>
                  </a:lnTo>
                  <a:lnTo>
                    <a:pt x="3539493" y="299124"/>
                  </a:lnTo>
                  <a:lnTo>
                    <a:pt x="3551331" y="299136"/>
                  </a:lnTo>
                  <a:lnTo>
                    <a:pt x="3563169" y="299150"/>
                  </a:lnTo>
                  <a:lnTo>
                    <a:pt x="3575006" y="299167"/>
                  </a:lnTo>
                  <a:lnTo>
                    <a:pt x="3586844" y="299187"/>
                  </a:lnTo>
                  <a:lnTo>
                    <a:pt x="3598682" y="299210"/>
                  </a:lnTo>
                  <a:lnTo>
                    <a:pt x="3610520" y="299237"/>
                  </a:lnTo>
                  <a:lnTo>
                    <a:pt x="3622357" y="299269"/>
                  </a:lnTo>
                  <a:lnTo>
                    <a:pt x="3634195" y="299307"/>
                  </a:lnTo>
                  <a:lnTo>
                    <a:pt x="3646033" y="299351"/>
                  </a:lnTo>
                  <a:lnTo>
                    <a:pt x="3657871" y="299403"/>
                  </a:lnTo>
                  <a:lnTo>
                    <a:pt x="3669709" y="299464"/>
                  </a:lnTo>
                  <a:lnTo>
                    <a:pt x="3681546" y="299535"/>
                  </a:lnTo>
                  <a:lnTo>
                    <a:pt x="3693384" y="299619"/>
                  </a:lnTo>
                  <a:lnTo>
                    <a:pt x="3705222" y="299718"/>
                  </a:lnTo>
                  <a:lnTo>
                    <a:pt x="3717060" y="299834"/>
                  </a:lnTo>
                  <a:lnTo>
                    <a:pt x="3728897" y="299969"/>
                  </a:lnTo>
                  <a:lnTo>
                    <a:pt x="3740735" y="300129"/>
                  </a:lnTo>
                  <a:lnTo>
                    <a:pt x="3752573" y="300315"/>
                  </a:lnTo>
                  <a:lnTo>
                    <a:pt x="3764411" y="300534"/>
                  </a:lnTo>
                  <a:lnTo>
                    <a:pt x="3776248" y="300791"/>
                  </a:lnTo>
                  <a:lnTo>
                    <a:pt x="3788086" y="301092"/>
                  </a:lnTo>
                  <a:lnTo>
                    <a:pt x="3799924" y="301443"/>
                  </a:lnTo>
                  <a:lnTo>
                    <a:pt x="3811762" y="301854"/>
                  </a:lnTo>
                  <a:lnTo>
                    <a:pt x="3823600" y="302335"/>
                  </a:lnTo>
                  <a:lnTo>
                    <a:pt x="3835437" y="302895"/>
                  </a:lnTo>
                  <a:lnTo>
                    <a:pt x="3847275" y="303549"/>
                  </a:lnTo>
                  <a:lnTo>
                    <a:pt x="3859113" y="304309"/>
                  </a:lnTo>
                  <a:lnTo>
                    <a:pt x="3870951" y="305193"/>
                  </a:lnTo>
                  <a:lnTo>
                    <a:pt x="3882788" y="306218"/>
                  </a:lnTo>
                  <a:lnTo>
                    <a:pt x="3894626" y="307405"/>
                  </a:lnTo>
                  <a:lnTo>
                    <a:pt x="3906464" y="308774"/>
                  </a:lnTo>
                  <a:lnTo>
                    <a:pt x="3918302" y="310350"/>
                  </a:lnTo>
                  <a:lnTo>
                    <a:pt x="3930139" y="312158"/>
                  </a:lnTo>
                  <a:lnTo>
                    <a:pt x="3941977" y="314224"/>
                  </a:lnTo>
                  <a:lnTo>
                    <a:pt x="3953815" y="316573"/>
                  </a:lnTo>
                  <a:lnTo>
                    <a:pt x="3965653" y="319231"/>
                  </a:lnTo>
                  <a:lnTo>
                    <a:pt x="3977491" y="322222"/>
                  </a:lnTo>
                  <a:lnTo>
                    <a:pt x="3989328" y="325566"/>
                  </a:lnTo>
                  <a:lnTo>
                    <a:pt x="4001166" y="329277"/>
                  </a:lnTo>
                  <a:lnTo>
                    <a:pt x="4013004" y="333362"/>
                  </a:lnTo>
                  <a:lnTo>
                    <a:pt x="4024842" y="337821"/>
                  </a:lnTo>
                  <a:lnTo>
                    <a:pt x="4036679" y="342640"/>
                  </a:lnTo>
                  <a:lnTo>
                    <a:pt x="4048517" y="347794"/>
                  </a:lnTo>
                  <a:lnTo>
                    <a:pt x="4060355" y="353247"/>
                  </a:lnTo>
                  <a:lnTo>
                    <a:pt x="4072193" y="358947"/>
                  </a:lnTo>
                  <a:lnTo>
                    <a:pt x="4084031" y="364833"/>
                  </a:lnTo>
                  <a:lnTo>
                    <a:pt x="4095868" y="370835"/>
                  </a:lnTo>
                  <a:lnTo>
                    <a:pt x="4107706" y="376877"/>
                  </a:lnTo>
                  <a:lnTo>
                    <a:pt x="4119544" y="382879"/>
                  </a:lnTo>
                  <a:lnTo>
                    <a:pt x="4131382" y="388765"/>
                  </a:lnTo>
                  <a:lnTo>
                    <a:pt x="4143219" y="394465"/>
                  </a:lnTo>
                  <a:lnTo>
                    <a:pt x="4155057" y="399918"/>
                  </a:lnTo>
                  <a:lnTo>
                    <a:pt x="4166895" y="405072"/>
                  </a:lnTo>
                  <a:lnTo>
                    <a:pt x="4178733" y="409891"/>
                  </a:lnTo>
                  <a:lnTo>
                    <a:pt x="4190570" y="414350"/>
                  </a:lnTo>
                  <a:lnTo>
                    <a:pt x="4202408" y="418435"/>
                  </a:lnTo>
                  <a:lnTo>
                    <a:pt x="4214246" y="422146"/>
                  </a:lnTo>
                  <a:lnTo>
                    <a:pt x="4226084" y="425490"/>
                  </a:lnTo>
                  <a:lnTo>
                    <a:pt x="4237922" y="428481"/>
                  </a:lnTo>
                  <a:lnTo>
                    <a:pt x="4249759" y="431139"/>
                  </a:lnTo>
                  <a:lnTo>
                    <a:pt x="4261597" y="433488"/>
                  </a:lnTo>
                  <a:lnTo>
                    <a:pt x="4273435" y="435554"/>
                  </a:lnTo>
                  <a:lnTo>
                    <a:pt x="4285273" y="437362"/>
                  </a:lnTo>
                  <a:lnTo>
                    <a:pt x="4297110" y="438938"/>
                  </a:lnTo>
                  <a:lnTo>
                    <a:pt x="4308948" y="440307"/>
                  </a:lnTo>
                  <a:lnTo>
                    <a:pt x="4320786" y="441494"/>
                  </a:lnTo>
                  <a:lnTo>
                    <a:pt x="4332624" y="442519"/>
                  </a:lnTo>
                  <a:lnTo>
                    <a:pt x="4344461" y="443403"/>
                  </a:lnTo>
                  <a:lnTo>
                    <a:pt x="4356299" y="444163"/>
                  </a:lnTo>
                  <a:lnTo>
                    <a:pt x="4368137" y="444817"/>
                  </a:lnTo>
                  <a:lnTo>
                    <a:pt x="4379975" y="445377"/>
                  </a:lnTo>
                  <a:lnTo>
                    <a:pt x="4391813" y="445858"/>
                  </a:lnTo>
                  <a:lnTo>
                    <a:pt x="4403650" y="446269"/>
                  </a:lnTo>
                  <a:lnTo>
                    <a:pt x="4415488" y="446620"/>
                  </a:lnTo>
                  <a:lnTo>
                    <a:pt x="4427326" y="446921"/>
                  </a:lnTo>
                  <a:lnTo>
                    <a:pt x="4439164" y="447177"/>
                  </a:lnTo>
                  <a:lnTo>
                    <a:pt x="4451001" y="447396"/>
                  </a:lnTo>
                  <a:lnTo>
                    <a:pt x="4462839" y="447583"/>
                  </a:lnTo>
                  <a:lnTo>
                    <a:pt x="4474677" y="447743"/>
                  </a:lnTo>
                  <a:lnTo>
                    <a:pt x="4486515" y="447878"/>
                  </a:lnTo>
                  <a:lnTo>
                    <a:pt x="4498352" y="447994"/>
                  </a:lnTo>
                  <a:lnTo>
                    <a:pt x="4510190" y="448093"/>
                  </a:lnTo>
                  <a:lnTo>
                    <a:pt x="4522028" y="448177"/>
                  </a:lnTo>
                  <a:lnTo>
                    <a:pt x="4533866" y="448248"/>
                  </a:lnTo>
                  <a:lnTo>
                    <a:pt x="4545704" y="448309"/>
                  </a:lnTo>
                  <a:lnTo>
                    <a:pt x="4557541" y="448361"/>
                  </a:lnTo>
                  <a:lnTo>
                    <a:pt x="4569379" y="448405"/>
                  </a:lnTo>
                  <a:lnTo>
                    <a:pt x="4581217" y="448443"/>
                  </a:lnTo>
                  <a:lnTo>
                    <a:pt x="4593055" y="448475"/>
                  </a:lnTo>
                  <a:lnTo>
                    <a:pt x="4604892" y="448502"/>
                  </a:lnTo>
                  <a:lnTo>
                    <a:pt x="4616730" y="448525"/>
                  </a:lnTo>
                  <a:lnTo>
                    <a:pt x="4628568" y="448545"/>
                  </a:lnTo>
                  <a:lnTo>
                    <a:pt x="4640406" y="448562"/>
                  </a:lnTo>
                  <a:lnTo>
                    <a:pt x="4652244" y="448576"/>
                  </a:lnTo>
                  <a:lnTo>
                    <a:pt x="4664081" y="448588"/>
                  </a:lnTo>
                  <a:lnTo>
                    <a:pt x="4675919" y="448598"/>
                  </a:lnTo>
                  <a:lnTo>
                    <a:pt x="4687757" y="448607"/>
                  </a:lnTo>
                </a:path>
              </a:pathLst>
            </a:custGeom>
            <a:ln w="40651" cap="flat">
              <a:solidFill>
                <a:srgbClr val="E78619">
                  <a:alpha val="100000"/>
                </a:srgbClr>
              </a:solidFill>
              <a:prstDash val="solid"/>
              <a:round/>
            </a:ln>
          </p:spPr>
          <p:txBody>
            <a:bodyPr/>
            <a:lstStyle/>
            <a:p>
              <a:endParaRPr/>
            </a:p>
          </p:txBody>
        </p:sp>
        <p:sp>
          <p:nvSpPr>
            <p:cNvPr id="40" name="pl40"/>
            <p:cNvSpPr/>
            <p:nvPr/>
          </p:nvSpPr>
          <p:spPr>
            <a:xfrm>
              <a:off x="2482252" y="4340446"/>
              <a:ext cx="4687757" cy="149552"/>
            </a:xfrm>
            <a:custGeom>
              <a:avLst/>
              <a:gdLst/>
              <a:ahLst/>
              <a:cxnLst/>
              <a:rect l="0" t="0" r="0" b="0"/>
              <a:pathLst>
                <a:path w="4687757" h="149552">
                  <a:moveTo>
                    <a:pt x="0" y="149552"/>
                  </a:moveTo>
                  <a:lnTo>
                    <a:pt x="11837" y="149543"/>
                  </a:lnTo>
                  <a:lnTo>
                    <a:pt x="23675" y="149533"/>
                  </a:lnTo>
                  <a:lnTo>
                    <a:pt x="35513" y="149521"/>
                  </a:lnTo>
                  <a:lnTo>
                    <a:pt x="47351" y="149507"/>
                  </a:lnTo>
                  <a:lnTo>
                    <a:pt x="59188" y="149490"/>
                  </a:lnTo>
                  <a:lnTo>
                    <a:pt x="71026" y="149470"/>
                  </a:lnTo>
                  <a:lnTo>
                    <a:pt x="82864" y="149447"/>
                  </a:lnTo>
                  <a:lnTo>
                    <a:pt x="94702" y="149420"/>
                  </a:lnTo>
                  <a:lnTo>
                    <a:pt x="106539" y="149388"/>
                  </a:lnTo>
                  <a:lnTo>
                    <a:pt x="118377" y="149350"/>
                  </a:lnTo>
                  <a:lnTo>
                    <a:pt x="130215" y="149306"/>
                  </a:lnTo>
                  <a:lnTo>
                    <a:pt x="142053" y="149254"/>
                  </a:lnTo>
                  <a:lnTo>
                    <a:pt x="153891" y="149193"/>
                  </a:lnTo>
                  <a:lnTo>
                    <a:pt x="165728" y="149122"/>
                  </a:lnTo>
                  <a:lnTo>
                    <a:pt x="177566" y="149038"/>
                  </a:lnTo>
                  <a:lnTo>
                    <a:pt x="189404" y="148939"/>
                  </a:lnTo>
                  <a:lnTo>
                    <a:pt x="201242" y="148823"/>
                  </a:lnTo>
                  <a:lnTo>
                    <a:pt x="213079" y="148687"/>
                  </a:lnTo>
                  <a:lnTo>
                    <a:pt x="224917" y="148528"/>
                  </a:lnTo>
                  <a:lnTo>
                    <a:pt x="236755" y="148341"/>
                  </a:lnTo>
                  <a:lnTo>
                    <a:pt x="248593" y="148122"/>
                  </a:lnTo>
                  <a:lnTo>
                    <a:pt x="260430" y="147866"/>
                  </a:lnTo>
                  <a:lnTo>
                    <a:pt x="272268" y="147565"/>
                  </a:lnTo>
                  <a:lnTo>
                    <a:pt x="284106" y="147214"/>
                  </a:lnTo>
                  <a:lnTo>
                    <a:pt x="295944" y="146803"/>
                  </a:lnTo>
                  <a:lnTo>
                    <a:pt x="307782" y="146322"/>
                  </a:lnTo>
                  <a:lnTo>
                    <a:pt x="319619" y="145762"/>
                  </a:lnTo>
                  <a:lnTo>
                    <a:pt x="331457" y="145108"/>
                  </a:lnTo>
                  <a:lnTo>
                    <a:pt x="343295" y="144348"/>
                  </a:lnTo>
                  <a:lnTo>
                    <a:pt x="355133" y="143464"/>
                  </a:lnTo>
                  <a:lnTo>
                    <a:pt x="366970" y="142439"/>
                  </a:lnTo>
                  <a:lnTo>
                    <a:pt x="378808" y="141252"/>
                  </a:lnTo>
                  <a:lnTo>
                    <a:pt x="390646" y="139883"/>
                  </a:lnTo>
                  <a:lnTo>
                    <a:pt x="402484" y="138307"/>
                  </a:lnTo>
                  <a:lnTo>
                    <a:pt x="414321" y="136499"/>
                  </a:lnTo>
                  <a:lnTo>
                    <a:pt x="426159" y="134433"/>
                  </a:lnTo>
                  <a:lnTo>
                    <a:pt x="437997" y="132084"/>
                  </a:lnTo>
                  <a:lnTo>
                    <a:pt x="449835" y="129426"/>
                  </a:lnTo>
                  <a:lnTo>
                    <a:pt x="461673" y="126435"/>
                  </a:lnTo>
                  <a:lnTo>
                    <a:pt x="473510" y="123091"/>
                  </a:lnTo>
                  <a:lnTo>
                    <a:pt x="485348" y="119380"/>
                  </a:lnTo>
                  <a:lnTo>
                    <a:pt x="497186" y="115294"/>
                  </a:lnTo>
                  <a:lnTo>
                    <a:pt x="509024" y="110836"/>
                  </a:lnTo>
                  <a:lnTo>
                    <a:pt x="520861" y="106017"/>
                  </a:lnTo>
                  <a:lnTo>
                    <a:pt x="532699" y="100863"/>
                  </a:lnTo>
                  <a:lnTo>
                    <a:pt x="544537" y="95410"/>
                  </a:lnTo>
                  <a:lnTo>
                    <a:pt x="556375" y="89710"/>
                  </a:lnTo>
                  <a:lnTo>
                    <a:pt x="568213" y="83824"/>
                  </a:lnTo>
                  <a:lnTo>
                    <a:pt x="580050" y="77822"/>
                  </a:lnTo>
                  <a:lnTo>
                    <a:pt x="591888" y="71780"/>
                  </a:lnTo>
                  <a:lnTo>
                    <a:pt x="603726" y="65778"/>
                  </a:lnTo>
                  <a:lnTo>
                    <a:pt x="615564" y="59892"/>
                  </a:lnTo>
                  <a:lnTo>
                    <a:pt x="627401" y="54192"/>
                  </a:lnTo>
                  <a:lnTo>
                    <a:pt x="639239" y="48739"/>
                  </a:lnTo>
                  <a:lnTo>
                    <a:pt x="651077" y="43585"/>
                  </a:lnTo>
                  <a:lnTo>
                    <a:pt x="662915" y="38766"/>
                  </a:lnTo>
                  <a:lnTo>
                    <a:pt x="674752" y="34307"/>
                  </a:lnTo>
                  <a:lnTo>
                    <a:pt x="686590" y="30222"/>
                  </a:lnTo>
                  <a:lnTo>
                    <a:pt x="698428" y="26511"/>
                  </a:lnTo>
                  <a:lnTo>
                    <a:pt x="710266" y="23167"/>
                  </a:lnTo>
                  <a:lnTo>
                    <a:pt x="722104" y="20176"/>
                  </a:lnTo>
                  <a:lnTo>
                    <a:pt x="733941" y="17518"/>
                  </a:lnTo>
                  <a:lnTo>
                    <a:pt x="745779" y="15168"/>
                  </a:lnTo>
                  <a:lnTo>
                    <a:pt x="757617" y="13103"/>
                  </a:lnTo>
                  <a:lnTo>
                    <a:pt x="769455" y="11295"/>
                  </a:lnTo>
                  <a:lnTo>
                    <a:pt x="781292" y="9719"/>
                  </a:lnTo>
                  <a:lnTo>
                    <a:pt x="793130" y="8350"/>
                  </a:lnTo>
                  <a:lnTo>
                    <a:pt x="804968" y="7163"/>
                  </a:lnTo>
                  <a:lnTo>
                    <a:pt x="816806" y="6138"/>
                  </a:lnTo>
                  <a:lnTo>
                    <a:pt x="828643" y="5254"/>
                  </a:lnTo>
                  <a:lnTo>
                    <a:pt x="840481" y="4493"/>
                  </a:lnTo>
                  <a:lnTo>
                    <a:pt x="852319" y="3840"/>
                  </a:lnTo>
                  <a:lnTo>
                    <a:pt x="864157" y="3279"/>
                  </a:lnTo>
                  <a:lnTo>
                    <a:pt x="875995" y="2799"/>
                  </a:lnTo>
                  <a:lnTo>
                    <a:pt x="887832" y="2388"/>
                  </a:lnTo>
                  <a:lnTo>
                    <a:pt x="899670" y="2036"/>
                  </a:lnTo>
                  <a:lnTo>
                    <a:pt x="911508" y="1736"/>
                  </a:lnTo>
                  <a:lnTo>
                    <a:pt x="923346" y="1479"/>
                  </a:lnTo>
                  <a:lnTo>
                    <a:pt x="935183" y="1260"/>
                  </a:lnTo>
                  <a:lnTo>
                    <a:pt x="947021" y="1074"/>
                  </a:lnTo>
                  <a:lnTo>
                    <a:pt x="958859" y="914"/>
                  </a:lnTo>
                  <a:lnTo>
                    <a:pt x="970697" y="778"/>
                  </a:lnTo>
                  <a:lnTo>
                    <a:pt x="982534" y="663"/>
                  </a:lnTo>
                  <a:lnTo>
                    <a:pt x="994372" y="564"/>
                  </a:lnTo>
                  <a:lnTo>
                    <a:pt x="1006210" y="480"/>
                  </a:lnTo>
                  <a:lnTo>
                    <a:pt x="1018048" y="409"/>
                  </a:lnTo>
                  <a:lnTo>
                    <a:pt x="1029886" y="348"/>
                  </a:lnTo>
                  <a:lnTo>
                    <a:pt x="1041723" y="296"/>
                  </a:lnTo>
                  <a:lnTo>
                    <a:pt x="1053561" y="252"/>
                  </a:lnTo>
                  <a:lnTo>
                    <a:pt x="1065399" y="214"/>
                  </a:lnTo>
                  <a:lnTo>
                    <a:pt x="1077237" y="182"/>
                  </a:lnTo>
                  <a:lnTo>
                    <a:pt x="1089074" y="155"/>
                  </a:lnTo>
                  <a:lnTo>
                    <a:pt x="1100912" y="132"/>
                  </a:lnTo>
                  <a:lnTo>
                    <a:pt x="1112750" y="112"/>
                  </a:lnTo>
                  <a:lnTo>
                    <a:pt x="1124588" y="95"/>
                  </a:lnTo>
                  <a:lnTo>
                    <a:pt x="1136426" y="81"/>
                  </a:lnTo>
                  <a:lnTo>
                    <a:pt x="1148263" y="69"/>
                  </a:lnTo>
                  <a:lnTo>
                    <a:pt x="1160101" y="58"/>
                  </a:lnTo>
                  <a:lnTo>
                    <a:pt x="1171939" y="50"/>
                  </a:lnTo>
                  <a:lnTo>
                    <a:pt x="1171939" y="0"/>
                  </a:lnTo>
                  <a:lnTo>
                    <a:pt x="1183777" y="0"/>
                  </a:lnTo>
                  <a:lnTo>
                    <a:pt x="1195614" y="0"/>
                  </a:lnTo>
                  <a:lnTo>
                    <a:pt x="1207452" y="0"/>
                  </a:lnTo>
                  <a:lnTo>
                    <a:pt x="1219290" y="0"/>
                  </a:lnTo>
                  <a:lnTo>
                    <a:pt x="1231128" y="0"/>
                  </a:lnTo>
                  <a:lnTo>
                    <a:pt x="1242965" y="0"/>
                  </a:lnTo>
                  <a:lnTo>
                    <a:pt x="1254803" y="0"/>
                  </a:lnTo>
                  <a:lnTo>
                    <a:pt x="1266641" y="0"/>
                  </a:lnTo>
                  <a:lnTo>
                    <a:pt x="1278479" y="0"/>
                  </a:lnTo>
                  <a:lnTo>
                    <a:pt x="1290317" y="0"/>
                  </a:lnTo>
                  <a:lnTo>
                    <a:pt x="1302154" y="0"/>
                  </a:lnTo>
                  <a:lnTo>
                    <a:pt x="1313992" y="0"/>
                  </a:lnTo>
                  <a:lnTo>
                    <a:pt x="1325830" y="0"/>
                  </a:lnTo>
                  <a:lnTo>
                    <a:pt x="1337668" y="0"/>
                  </a:lnTo>
                  <a:lnTo>
                    <a:pt x="1349505" y="0"/>
                  </a:lnTo>
                  <a:lnTo>
                    <a:pt x="1361343" y="0"/>
                  </a:lnTo>
                  <a:lnTo>
                    <a:pt x="1373181" y="0"/>
                  </a:lnTo>
                  <a:lnTo>
                    <a:pt x="1385019" y="0"/>
                  </a:lnTo>
                  <a:lnTo>
                    <a:pt x="1396856" y="0"/>
                  </a:lnTo>
                  <a:lnTo>
                    <a:pt x="1408694" y="0"/>
                  </a:lnTo>
                  <a:lnTo>
                    <a:pt x="1420532" y="0"/>
                  </a:lnTo>
                  <a:lnTo>
                    <a:pt x="1432370" y="0"/>
                  </a:lnTo>
                  <a:lnTo>
                    <a:pt x="1444208" y="0"/>
                  </a:lnTo>
                  <a:lnTo>
                    <a:pt x="1456045" y="0"/>
                  </a:lnTo>
                  <a:lnTo>
                    <a:pt x="1467883" y="0"/>
                  </a:lnTo>
                  <a:lnTo>
                    <a:pt x="1479721" y="0"/>
                  </a:lnTo>
                  <a:lnTo>
                    <a:pt x="1491559" y="0"/>
                  </a:lnTo>
                  <a:lnTo>
                    <a:pt x="1503396" y="0"/>
                  </a:lnTo>
                  <a:lnTo>
                    <a:pt x="1515234" y="0"/>
                  </a:lnTo>
                  <a:lnTo>
                    <a:pt x="1527072" y="0"/>
                  </a:lnTo>
                  <a:lnTo>
                    <a:pt x="1538910" y="0"/>
                  </a:lnTo>
                  <a:lnTo>
                    <a:pt x="1550748" y="0"/>
                  </a:lnTo>
                  <a:lnTo>
                    <a:pt x="1562585" y="0"/>
                  </a:lnTo>
                  <a:lnTo>
                    <a:pt x="1574423" y="0"/>
                  </a:lnTo>
                  <a:lnTo>
                    <a:pt x="1586261" y="0"/>
                  </a:lnTo>
                  <a:lnTo>
                    <a:pt x="1598099" y="0"/>
                  </a:lnTo>
                  <a:lnTo>
                    <a:pt x="1609936" y="0"/>
                  </a:lnTo>
                  <a:lnTo>
                    <a:pt x="1621774" y="0"/>
                  </a:lnTo>
                  <a:lnTo>
                    <a:pt x="1633612" y="0"/>
                  </a:lnTo>
                  <a:lnTo>
                    <a:pt x="1645450" y="0"/>
                  </a:lnTo>
                  <a:lnTo>
                    <a:pt x="1657287" y="0"/>
                  </a:lnTo>
                  <a:lnTo>
                    <a:pt x="1669125" y="0"/>
                  </a:lnTo>
                  <a:lnTo>
                    <a:pt x="1680963" y="0"/>
                  </a:lnTo>
                  <a:lnTo>
                    <a:pt x="1692801" y="0"/>
                  </a:lnTo>
                  <a:lnTo>
                    <a:pt x="1704639" y="0"/>
                  </a:lnTo>
                  <a:lnTo>
                    <a:pt x="1716476" y="0"/>
                  </a:lnTo>
                  <a:lnTo>
                    <a:pt x="1728314" y="0"/>
                  </a:lnTo>
                  <a:lnTo>
                    <a:pt x="1740152" y="0"/>
                  </a:lnTo>
                  <a:lnTo>
                    <a:pt x="1751990" y="0"/>
                  </a:lnTo>
                  <a:lnTo>
                    <a:pt x="1763827" y="0"/>
                  </a:lnTo>
                  <a:lnTo>
                    <a:pt x="1775665" y="0"/>
                  </a:lnTo>
                  <a:lnTo>
                    <a:pt x="1787503" y="0"/>
                  </a:lnTo>
                  <a:lnTo>
                    <a:pt x="1799341" y="0"/>
                  </a:lnTo>
                  <a:lnTo>
                    <a:pt x="1811178" y="0"/>
                  </a:lnTo>
                  <a:lnTo>
                    <a:pt x="1823016" y="0"/>
                  </a:lnTo>
                  <a:lnTo>
                    <a:pt x="1834854" y="0"/>
                  </a:lnTo>
                  <a:lnTo>
                    <a:pt x="1846692" y="0"/>
                  </a:lnTo>
                  <a:lnTo>
                    <a:pt x="1858530" y="0"/>
                  </a:lnTo>
                  <a:lnTo>
                    <a:pt x="1870367" y="0"/>
                  </a:lnTo>
                  <a:lnTo>
                    <a:pt x="1882205" y="0"/>
                  </a:lnTo>
                  <a:lnTo>
                    <a:pt x="1894043" y="0"/>
                  </a:lnTo>
                  <a:lnTo>
                    <a:pt x="1905881" y="0"/>
                  </a:lnTo>
                  <a:lnTo>
                    <a:pt x="1917718" y="0"/>
                  </a:lnTo>
                  <a:lnTo>
                    <a:pt x="1929556" y="0"/>
                  </a:lnTo>
                  <a:lnTo>
                    <a:pt x="1941394" y="0"/>
                  </a:lnTo>
                  <a:lnTo>
                    <a:pt x="1953232" y="0"/>
                  </a:lnTo>
                  <a:lnTo>
                    <a:pt x="1965069" y="0"/>
                  </a:lnTo>
                  <a:lnTo>
                    <a:pt x="1976907" y="0"/>
                  </a:lnTo>
                  <a:lnTo>
                    <a:pt x="1988745" y="0"/>
                  </a:lnTo>
                  <a:lnTo>
                    <a:pt x="2000583" y="0"/>
                  </a:lnTo>
                  <a:lnTo>
                    <a:pt x="2012421" y="0"/>
                  </a:lnTo>
                  <a:lnTo>
                    <a:pt x="2024258" y="0"/>
                  </a:lnTo>
                  <a:lnTo>
                    <a:pt x="2036096" y="0"/>
                  </a:lnTo>
                  <a:lnTo>
                    <a:pt x="2047934" y="0"/>
                  </a:lnTo>
                  <a:lnTo>
                    <a:pt x="2059772" y="0"/>
                  </a:lnTo>
                  <a:lnTo>
                    <a:pt x="2071609" y="0"/>
                  </a:lnTo>
                  <a:lnTo>
                    <a:pt x="2083447" y="0"/>
                  </a:lnTo>
                  <a:lnTo>
                    <a:pt x="2095285" y="0"/>
                  </a:lnTo>
                  <a:lnTo>
                    <a:pt x="2107123" y="0"/>
                  </a:lnTo>
                  <a:lnTo>
                    <a:pt x="2118961" y="0"/>
                  </a:lnTo>
                  <a:lnTo>
                    <a:pt x="2130798" y="0"/>
                  </a:lnTo>
                  <a:lnTo>
                    <a:pt x="2142636" y="0"/>
                  </a:lnTo>
                  <a:lnTo>
                    <a:pt x="2154474" y="0"/>
                  </a:lnTo>
                  <a:lnTo>
                    <a:pt x="2166312" y="0"/>
                  </a:lnTo>
                  <a:lnTo>
                    <a:pt x="2178149" y="0"/>
                  </a:lnTo>
                  <a:lnTo>
                    <a:pt x="2189987" y="0"/>
                  </a:lnTo>
                  <a:lnTo>
                    <a:pt x="2201825" y="0"/>
                  </a:lnTo>
                  <a:lnTo>
                    <a:pt x="2213663" y="0"/>
                  </a:lnTo>
                  <a:lnTo>
                    <a:pt x="2225500" y="0"/>
                  </a:lnTo>
                  <a:lnTo>
                    <a:pt x="2237338" y="0"/>
                  </a:lnTo>
                  <a:lnTo>
                    <a:pt x="2249176" y="0"/>
                  </a:lnTo>
                  <a:lnTo>
                    <a:pt x="2261014" y="0"/>
                  </a:lnTo>
                  <a:lnTo>
                    <a:pt x="2272852" y="0"/>
                  </a:lnTo>
                  <a:lnTo>
                    <a:pt x="2284689" y="0"/>
                  </a:lnTo>
                  <a:lnTo>
                    <a:pt x="2296527" y="0"/>
                  </a:lnTo>
                  <a:lnTo>
                    <a:pt x="2308365" y="0"/>
                  </a:lnTo>
                  <a:lnTo>
                    <a:pt x="2320203" y="0"/>
                  </a:lnTo>
                  <a:lnTo>
                    <a:pt x="2332040" y="0"/>
                  </a:lnTo>
                  <a:lnTo>
                    <a:pt x="2343878" y="0"/>
                  </a:lnTo>
                  <a:lnTo>
                    <a:pt x="2343878" y="50"/>
                  </a:lnTo>
                  <a:lnTo>
                    <a:pt x="2355716" y="58"/>
                  </a:lnTo>
                  <a:lnTo>
                    <a:pt x="2367554" y="69"/>
                  </a:lnTo>
                  <a:lnTo>
                    <a:pt x="2379391" y="81"/>
                  </a:lnTo>
                  <a:lnTo>
                    <a:pt x="2391229" y="95"/>
                  </a:lnTo>
                  <a:lnTo>
                    <a:pt x="2403067" y="112"/>
                  </a:lnTo>
                  <a:lnTo>
                    <a:pt x="2414905" y="132"/>
                  </a:lnTo>
                  <a:lnTo>
                    <a:pt x="2426743" y="155"/>
                  </a:lnTo>
                  <a:lnTo>
                    <a:pt x="2438580" y="182"/>
                  </a:lnTo>
                  <a:lnTo>
                    <a:pt x="2450418" y="214"/>
                  </a:lnTo>
                  <a:lnTo>
                    <a:pt x="2462256" y="252"/>
                  </a:lnTo>
                  <a:lnTo>
                    <a:pt x="2474094" y="296"/>
                  </a:lnTo>
                  <a:lnTo>
                    <a:pt x="2485931" y="348"/>
                  </a:lnTo>
                  <a:lnTo>
                    <a:pt x="2497769" y="409"/>
                  </a:lnTo>
                  <a:lnTo>
                    <a:pt x="2509607" y="480"/>
                  </a:lnTo>
                  <a:lnTo>
                    <a:pt x="2521445" y="564"/>
                  </a:lnTo>
                  <a:lnTo>
                    <a:pt x="2533283" y="663"/>
                  </a:lnTo>
                  <a:lnTo>
                    <a:pt x="2545120" y="778"/>
                  </a:lnTo>
                  <a:lnTo>
                    <a:pt x="2556958" y="914"/>
                  </a:lnTo>
                  <a:lnTo>
                    <a:pt x="2568796" y="1074"/>
                  </a:lnTo>
                  <a:lnTo>
                    <a:pt x="2580634" y="1260"/>
                  </a:lnTo>
                  <a:lnTo>
                    <a:pt x="2592471" y="1479"/>
                  </a:lnTo>
                  <a:lnTo>
                    <a:pt x="2604309" y="1736"/>
                  </a:lnTo>
                  <a:lnTo>
                    <a:pt x="2616147" y="2036"/>
                  </a:lnTo>
                  <a:lnTo>
                    <a:pt x="2627985" y="2388"/>
                  </a:lnTo>
                  <a:lnTo>
                    <a:pt x="2639822" y="2799"/>
                  </a:lnTo>
                  <a:lnTo>
                    <a:pt x="2651660" y="3279"/>
                  </a:lnTo>
                  <a:lnTo>
                    <a:pt x="2663498" y="3840"/>
                  </a:lnTo>
                  <a:lnTo>
                    <a:pt x="2675336" y="4493"/>
                  </a:lnTo>
                  <a:lnTo>
                    <a:pt x="2687174" y="5254"/>
                  </a:lnTo>
                  <a:lnTo>
                    <a:pt x="2699011" y="6138"/>
                  </a:lnTo>
                  <a:lnTo>
                    <a:pt x="2710849" y="7163"/>
                  </a:lnTo>
                  <a:lnTo>
                    <a:pt x="2722687" y="8350"/>
                  </a:lnTo>
                  <a:lnTo>
                    <a:pt x="2734525" y="9719"/>
                  </a:lnTo>
                  <a:lnTo>
                    <a:pt x="2746362" y="11295"/>
                  </a:lnTo>
                  <a:lnTo>
                    <a:pt x="2758200" y="13103"/>
                  </a:lnTo>
                  <a:lnTo>
                    <a:pt x="2770038" y="15168"/>
                  </a:lnTo>
                  <a:lnTo>
                    <a:pt x="2781876" y="17518"/>
                  </a:lnTo>
                  <a:lnTo>
                    <a:pt x="2793713" y="20176"/>
                  </a:lnTo>
                  <a:lnTo>
                    <a:pt x="2805551" y="23167"/>
                  </a:lnTo>
                  <a:lnTo>
                    <a:pt x="2817389" y="26511"/>
                  </a:lnTo>
                  <a:lnTo>
                    <a:pt x="2829227" y="30222"/>
                  </a:lnTo>
                  <a:lnTo>
                    <a:pt x="2841065" y="34307"/>
                  </a:lnTo>
                  <a:lnTo>
                    <a:pt x="2852902" y="38766"/>
                  </a:lnTo>
                  <a:lnTo>
                    <a:pt x="2864740" y="43585"/>
                  </a:lnTo>
                  <a:lnTo>
                    <a:pt x="2876578" y="48739"/>
                  </a:lnTo>
                  <a:lnTo>
                    <a:pt x="2888416" y="54192"/>
                  </a:lnTo>
                  <a:lnTo>
                    <a:pt x="2900253" y="59892"/>
                  </a:lnTo>
                  <a:lnTo>
                    <a:pt x="2912091" y="65778"/>
                  </a:lnTo>
                  <a:lnTo>
                    <a:pt x="2923929" y="71780"/>
                  </a:lnTo>
                  <a:lnTo>
                    <a:pt x="2935767" y="77822"/>
                  </a:lnTo>
                  <a:lnTo>
                    <a:pt x="2947604" y="83824"/>
                  </a:lnTo>
                  <a:lnTo>
                    <a:pt x="2959442" y="89710"/>
                  </a:lnTo>
                  <a:lnTo>
                    <a:pt x="2971280" y="95410"/>
                  </a:lnTo>
                  <a:lnTo>
                    <a:pt x="2983118" y="100863"/>
                  </a:lnTo>
                  <a:lnTo>
                    <a:pt x="2994956" y="106017"/>
                  </a:lnTo>
                  <a:lnTo>
                    <a:pt x="3006793" y="110836"/>
                  </a:lnTo>
                  <a:lnTo>
                    <a:pt x="3018631" y="115294"/>
                  </a:lnTo>
                  <a:lnTo>
                    <a:pt x="3030469" y="119380"/>
                  </a:lnTo>
                  <a:lnTo>
                    <a:pt x="3042307" y="123091"/>
                  </a:lnTo>
                  <a:lnTo>
                    <a:pt x="3054144" y="126435"/>
                  </a:lnTo>
                  <a:lnTo>
                    <a:pt x="3065982" y="129426"/>
                  </a:lnTo>
                  <a:lnTo>
                    <a:pt x="3077820" y="132084"/>
                  </a:lnTo>
                  <a:lnTo>
                    <a:pt x="3089658" y="134433"/>
                  </a:lnTo>
                  <a:lnTo>
                    <a:pt x="3101496" y="136499"/>
                  </a:lnTo>
                  <a:lnTo>
                    <a:pt x="3113333" y="138307"/>
                  </a:lnTo>
                  <a:lnTo>
                    <a:pt x="3125171" y="139883"/>
                  </a:lnTo>
                  <a:lnTo>
                    <a:pt x="3137009" y="141252"/>
                  </a:lnTo>
                  <a:lnTo>
                    <a:pt x="3148847" y="142439"/>
                  </a:lnTo>
                  <a:lnTo>
                    <a:pt x="3160684" y="143464"/>
                  </a:lnTo>
                  <a:lnTo>
                    <a:pt x="3172522" y="144348"/>
                  </a:lnTo>
                  <a:lnTo>
                    <a:pt x="3184360" y="145108"/>
                  </a:lnTo>
                  <a:lnTo>
                    <a:pt x="3196198" y="145762"/>
                  </a:lnTo>
                  <a:lnTo>
                    <a:pt x="3208035" y="146322"/>
                  </a:lnTo>
                  <a:lnTo>
                    <a:pt x="3219873" y="146803"/>
                  </a:lnTo>
                  <a:lnTo>
                    <a:pt x="3231711" y="147214"/>
                  </a:lnTo>
                  <a:lnTo>
                    <a:pt x="3243549" y="147565"/>
                  </a:lnTo>
                  <a:lnTo>
                    <a:pt x="3255387" y="147866"/>
                  </a:lnTo>
                  <a:lnTo>
                    <a:pt x="3267224" y="148122"/>
                  </a:lnTo>
                  <a:lnTo>
                    <a:pt x="3279062" y="148341"/>
                  </a:lnTo>
                  <a:lnTo>
                    <a:pt x="3290900" y="148528"/>
                  </a:lnTo>
                  <a:lnTo>
                    <a:pt x="3302738" y="148687"/>
                  </a:lnTo>
                  <a:lnTo>
                    <a:pt x="3314575" y="148823"/>
                  </a:lnTo>
                  <a:lnTo>
                    <a:pt x="3326413" y="148939"/>
                  </a:lnTo>
                  <a:lnTo>
                    <a:pt x="3338251" y="149038"/>
                  </a:lnTo>
                  <a:lnTo>
                    <a:pt x="3350089" y="149122"/>
                  </a:lnTo>
                  <a:lnTo>
                    <a:pt x="3361926" y="149193"/>
                  </a:lnTo>
                  <a:lnTo>
                    <a:pt x="3373764" y="149254"/>
                  </a:lnTo>
                  <a:lnTo>
                    <a:pt x="3385602" y="149306"/>
                  </a:lnTo>
                  <a:lnTo>
                    <a:pt x="3397440" y="149350"/>
                  </a:lnTo>
                  <a:lnTo>
                    <a:pt x="3409278" y="149388"/>
                  </a:lnTo>
                  <a:lnTo>
                    <a:pt x="3421115" y="149420"/>
                  </a:lnTo>
                  <a:lnTo>
                    <a:pt x="3432953" y="149447"/>
                  </a:lnTo>
                  <a:lnTo>
                    <a:pt x="3444791" y="149470"/>
                  </a:lnTo>
                  <a:lnTo>
                    <a:pt x="3456629" y="149490"/>
                  </a:lnTo>
                  <a:lnTo>
                    <a:pt x="3468466" y="149507"/>
                  </a:lnTo>
                  <a:lnTo>
                    <a:pt x="3480304" y="149521"/>
                  </a:lnTo>
                  <a:lnTo>
                    <a:pt x="3492142" y="149533"/>
                  </a:lnTo>
                  <a:lnTo>
                    <a:pt x="3503980" y="149543"/>
                  </a:lnTo>
                  <a:lnTo>
                    <a:pt x="3515818" y="149552"/>
                  </a:lnTo>
                  <a:lnTo>
                    <a:pt x="3515818" y="149552"/>
                  </a:lnTo>
                  <a:lnTo>
                    <a:pt x="3527655" y="149543"/>
                  </a:lnTo>
                  <a:lnTo>
                    <a:pt x="3539493" y="149533"/>
                  </a:lnTo>
                  <a:lnTo>
                    <a:pt x="3551331" y="149521"/>
                  </a:lnTo>
                  <a:lnTo>
                    <a:pt x="3563169" y="149507"/>
                  </a:lnTo>
                  <a:lnTo>
                    <a:pt x="3575006" y="149490"/>
                  </a:lnTo>
                  <a:lnTo>
                    <a:pt x="3586844" y="149470"/>
                  </a:lnTo>
                  <a:lnTo>
                    <a:pt x="3598682" y="149447"/>
                  </a:lnTo>
                  <a:lnTo>
                    <a:pt x="3610520" y="149420"/>
                  </a:lnTo>
                  <a:lnTo>
                    <a:pt x="3622357" y="149388"/>
                  </a:lnTo>
                  <a:lnTo>
                    <a:pt x="3634195" y="149350"/>
                  </a:lnTo>
                  <a:lnTo>
                    <a:pt x="3646033" y="149306"/>
                  </a:lnTo>
                  <a:lnTo>
                    <a:pt x="3657871" y="149254"/>
                  </a:lnTo>
                  <a:lnTo>
                    <a:pt x="3669709" y="149193"/>
                  </a:lnTo>
                  <a:lnTo>
                    <a:pt x="3681546" y="149122"/>
                  </a:lnTo>
                  <a:lnTo>
                    <a:pt x="3693384" y="149038"/>
                  </a:lnTo>
                  <a:lnTo>
                    <a:pt x="3705222" y="148939"/>
                  </a:lnTo>
                  <a:lnTo>
                    <a:pt x="3717060" y="148823"/>
                  </a:lnTo>
                  <a:lnTo>
                    <a:pt x="3728897" y="148687"/>
                  </a:lnTo>
                  <a:lnTo>
                    <a:pt x="3740735" y="148528"/>
                  </a:lnTo>
                  <a:lnTo>
                    <a:pt x="3752573" y="148341"/>
                  </a:lnTo>
                  <a:lnTo>
                    <a:pt x="3764411" y="148122"/>
                  </a:lnTo>
                  <a:lnTo>
                    <a:pt x="3776248" y="147866"/>
                  </a:lnTo>
                  <a:lnTo>
                    <a:pt x="3788086" y="147565"/>
                  </a:lnTo>
                  <a:lnTo>
                    <a:pt x="3799924" y="147214"/>
                  </a:lnTo>
                  <a:lnTo>
                    <a:pt x="3811762" y="146803"/>
                  </a:lnTo>
                  <a:lnTo>
                    <a:pt x="3823600" y="146322"/>
                  </a:lnTo>
                  <a:lnTo>
                    <a:pt x="3835437" y="145762"/>
                  </a:lnTo>
                  <a:lnTo>
                    <a:pt x="3847275" y="145108"/>
                  </a:lnTo>
                  <a:lnTo>
                    <a:pt x="3859113" y="144348"/>
                  </a:lnTo>
                  <a:lnTo>
                    <a:pt x="3870951" y="143464"/>
                  </a:lnTo>
                  <a:lnTo>
                    <a:pt x="3882788" y="142439"/>
                  </a:lnTo>
                  <a:lnTo>
                    <a:pt x="3894626" y="141252"/>
                  </a:lnTo>
                  <a:lnTo>
                    <a:pt x="3906464" y="139883"/>
                  </a:lnTo>
                  <a:lnTo>
                    <a:pt x="3918302" y="138307"/>
                  </a:lnTo>
                  <a:lnTo>
                    <a:pt x="3930139" y="136499"/>
                  </a:lnTo>
                  <a:lnTo>
                    <a:pt x="3941977" y="134433"/>
                  </a:lnTo>
                  <a:lnTo>
                    <a:pt x="3953815" y="132084"/>
                  </a:lnTo>
                  <a:lnTo>
                    <a:pt x="3965653" y="129426"/>
                  </a:lnTo>
                  <a:lnTo>
                    <a:pt x="3977491" y="126435"/>
                  </a:lnTo>
                  <a:lnTo>
                    <a:pt x="3989328" y="123091"/>
                  </a:lnTo>
                  <a:lnTo>
                    <a:pt x="4001166" y="119380"/>
                  </a:lnTo>
                  <a:lnTo>
                    <a:pt x="4013004" y="115294"/>
                  </a:lnTo>
                  <a:lnTo>
                    <a:pt x="4024842" y="110836"/>
                  </a:lnTo>
                  <a:lnTo>
                    <a:pt x="4036679" y="106017"/>
                  </a:lnTo>
                  <a:lnTo>
                    <a:pt x="4048517" y="100863"/>
                  </a:lnTo>
                  <a:lnTo>
                    <a:pt x="4060355" y="95410"/>
                  </a:lnTo>
                  <a:lnTo>
                    <a:pt x="4072193" y="89710"/>
                  </a:lnTo>
                  <a:lnTo>
                    <a:pt x="4084031" y="83824"/>
                  </a:lnTo>
                  <a:lnTo>
                    <a:pt x="4095868" y="77822"/>
                  </a:lnTo>
                  <a:lnTo>
                    <a:pt x="4107706" y="71780"/>
                  </a:lnTo>
                  <a:lnTo>
                    <a:pt x="4119544" y="65778"/>
                  </a:lnTo>
                  <a:lnTo>
                    <a:pt x="4131382" y="59892"/>
                  </a:lnTo>
                  <a:lnTo>
                    <a:pt x="4143219" y="54192"/>
                  </a:lnTo>
                  <a:lnTo>
                    <a:pt x="4155057" y="48739"/>
                  </a:lnTo>
                  <a:lnTo>
                    <a:pt x="4166895" y="43585"/>
                  </a:lnTo>
                  <a:lnTo>
                    <a:pt x="4178733" y="38766"/>
                  </a:lnTo>
                  <a:lnTo>
                    <a:pt x="4190570" y="34307"/>
                  </a:lnTo>
                  <a:lnTo>
                    <a:pt x="4202408" y="30222"/>
                  </a:lnTo>
                  <a:lnTo>
                    <a:pt x="4214246" y="26511"/>
                  </a:lnTo>
                  <a:lnTo>
                    <a:pt x="4226084" y="23167"/>
                  </a:lnTo>
                  <a:lnTo>
                    <a:pt x="4237922" y="20176"/>
                  </a:lnTo>
                  <a:lnTo>
                    <a:pt x="4249759" y="17518"/>
                  </a:lnTo>
                  <a:lnTo>
                    <a:pt x="4261597" y="15168"/>
                  </a:lnTo>
                  <a:lnTo>
                    <a:pt x="4273435" y="13103"/>
                  </a:lnTo>
                  <a:lnTo>
                    <a:pt x="4285273" y="11295"/>
                  </a:lnTo>
                  <a:lnTo>
                    <a:pt x="4297110" y="9719"/>
                  </a:lnTo>
                  <a:lnTo>
                    <a:pt x="4308948" y="8350"/>
                  </a:lnTo>
                  <a:lnTo>
                    <a:pt x="4320786" y="7163"/>
                  </a:lnTo>
                  <a:lnTo>
                    <a:pt x="4332624" y="6138"/>
                  </a:lnTo>
                  <a:lnTo>
                    <a:pt x="4344461" y="5254"/>
                  </a:lnTo>
                  <a:lnTo>
                    <a:pt x="4356299" y="4493"/>
                  </a:lnTo>
                  <a:lnTo>
                    <a:pt x="4368137" y="3840"/>
                  </a:lnTo>
                  <a:lnTo>
                    <a:pt x="4379975" y="3279"/>
                  </a:lnTo>
                  <a:lnTo>
                    <a:pt x="4391813" y="2799"/>
                  </a:lnTo>
                  <a:lnTo>
                    <a:pt x="4403650" y="2388"/>
                  </a:lnTo>
                  <a:lnTo>
                    <a:pt x="4415488" y="2036"/>
                  </a:lnTo>
                  <a:lnTo>
                    <a:pt x="4427326" y="1736"/>
                  </a:lnTo>
                  <a:lnTo>
                    <a:pt x="4439164" y="1479"/>
                  </a:lnTo>
                  <a:lnTo>
                    <a:pt x="4451001" y="1260"/>
                  </a:lnTo>
                  <a:lnTo>
                    <a:pt x="4462839" y="1074"/>
                  </a:lnTo>
                  <a:lnTo>
                    <a:pt x="4474677" y="914"/>
                  </a:lnTo>
                  <a:lnTo>
                    <a:pt x="4486515" y="778"/>
                  </a:lnTo>
                  <a:lnTo>
                    <a:pt x="4498352" y="663"/>
                  </a:lnTo>
                  <a:lnTo>
                    <a:pt x="4510190" y="564"/>
                  </a:lnTo>
                  <a:lnTo>
                    <a:pt x="4522028" y="480"/>
                  </a:lnTo>
                  <a:lnTo>
                    <a:pt x="4533866" y="409"/>
                  </a:lnTo>
                  <a:lnTo>
                    <a:pt x="4545704" y="348"/>
                  </a:lnTo>
                  <a:lnTo>
                    <a:pt x="4557541" y="296"/>
                  </a:lnTo>
                  <a:lnTo>
                    <a:pt x="4569379" y="252"/>
                  </a:lnTo>
                  <a:lnTo>
                    <a:pt x="4581217" y="214"/>
                  </a:lnTo>
                  <a:lnTo>
                    <a:pt x="4593055" y="182"/>
                  </a:lnTo>
                  <a:lnTo>
                    <a:pt x="4604892" y="155"/>
                  </a:lnTo>
                  <a:lnTo>
                    <a:pt x="4616730" y="132"/>
                  </a:lnTo>
                  <a:lnTo>
                    <a:pt x="4628568" y="112"/>
                  </a:lnTo>
                  <a:lnTo>
                    <a:pt x="4640406" y="95"/>
                  </a:lnTo>
                  <a:lnTo>
                    <a:pt x="4652244" y="81"/>
                  </a:lnTo>
                  <a:lnTo>
                    <a:pt x="4664081" y="69"/>
                  </a:lnTo>
                  <a:lnTo>
                    <a:pt x="4675919" y="58"/>
                  </a:lnTo>
                  <a:lnTo>
                    <a:pt x="4687757" y="50"/>
                  </a:lnTo>
                </a:path>
              </a:pathLst>
            </a:custGeom>
            <a:ln w="40651" cap="flat">
              <a:solidFill>
                <a:srgbClr val="DB8E00">
                  <a:alpha val="100000"/>
                </a:srgbClr>
              </a:solidFill>
              <a:prstDash val="solid"/>
              <a:round/>
            </a:ln>
          </p:spPr>
          <p:txBody>
            <a:bodyPr/>
            <a:lstStyle/>
            <a:p>
              <a:endParaRPr/>
            </a:p>
          </p:txBody>
        </p:sp>
        <p:sp>
          <p:nvSpPr>
            <p:cNvPr id="41" name="pl41"/>
            <p:cNvSpPr/>
            <p:nvPr/>
          </p:nvSpPr>
          <p:spPr>
            <a:xfrm>
              <a:off x="2482252" y="3592583"/>
              <a:ext cx="4687757" cy="598160"/>
            </a:xfrm>
            <a:custGeom>
              <a:avLst/>
              <a:gdLst/>
              <a:ahLst/>
              <a:cxnLst/>
              <a:rect l="0" t="0" r="0" b="0"/>
              <a:pathLst>
                <a:path w="4687757" h="598160">
                  <a:moveTo>
                    <a:pt x="0" y="299155"/>
                  </a:moveTo>
                  <a:lnTo>
                    <a:pt x="11837" y="299173"/>
                  </a:lnTo>
                  <a:lnTo>
                    <a:pt x="23675" y="299193"/>
                  </a:lnTo>
                  <a:lnTo>
                    <a:pt x="35513" y="299217"/>
                  </a:lnTo>
                  <a:lnTo>
                    <a:pt x="47351" y="299246"/>
                  </a:lnTo>
                  <a:lnTo>
                    <a:pt x="59188" y="299280"/>
                  </a:lnTo>
                  <a:lnTo>
                    <a:pt x="71026" y="299319"/>
                  </a:lnTo>
                  <a:lnTo>
                    <a:pt x="82864" y="299365"/>
                  </a:lnTo>
                  <a:lnTo>
                    <a:pt x="94702" y="299420"/>
                  </a:lnTo>
                  <a:lnTo>
                    <a:pt x="106539" y="299484"/>
                  </a:lnTo>
                  <a:lnTo>
                    <a:pt x="118377" y="299559"/>
                  </a:lnTo>
                  <a:lnTo>
                    <a:pt x="130215" y="299647"/>
                  </a:lnTo>
                  <a:lnTo>
                    <a:pt x="142053" y="299751"/>
                  </a:lnTo>
                  <a:lnTo>
                    <a:pt x="153891" y="299873"/>
                  </a:lnTo>
                  <a:lnTo>
                    <a:pt x="165728" y="300016"/>
                  </a:lnTo>
                  <a:lnTo>
                    <a:pt x="177566" y="300184"/>
                  </a:lnTo>
                  <a:lnTo>
                    <a:pt x="189404" y="300381"/>
                  </a:lnTo>
                  <a:lnTo>
                    <a:pt x="201242" y="300613"/>
                  </a:lnTo>
                  <a:lnTo>
                    <a:pt x="213079" y="300884"/>
                  </a:lnTo>
                  <a:lnTo>
                    <a:pt x="224917" y="301203"/>
                  </a:lnTo>
                  <a:lnTo>
                    <a:pt x="236755" y="301576"/>
                  </a:lnTo>
                  <a:lnTo>
                    <a:pt x="248593" y="302014"/>
                  </a:lnTo>
                  <a:lnTo>
                    <a:pt x="260430" y="302528"/>
                  </a:lnTo>
                  <a:lnTo>
                    <a:pt x="272268" y="303128"/>
                  </a:lnTo>
                  <a:lnTo>
                    <a:pt x="284106" y="303832"/>
                  </a:lnTo>
                  <a:lnTo>
                    <a:pt x="295944" y="304654"/>
                  </a:lnTo>
                  <a:lnTo>
                    <a:pt x="307782" y="305615"/>
                  </a:lnTo>
                  <a:lnTo>
                    <a:pt x="319619" y="306736"/>
                  </a:lnTo>
                  <a:lnTo>
                    <a:pt x="331457" y="308043"/>
                  </a:lnTo>
                  <a:lnTo>
                    <a:pt x="343295" y="309564"/>
                  </a:lnTo>
                  <a:lnTo>
                    <a:pt x="355133" y="311331"/>
                  </a:lnTo>
                  <a:lnTo>
                    <a:pt x="366970" y="313382"/>
                  </a:lnTo>
                  <a:lnTo>
                    <a:pt x="378808" y="315755"/>
                  </a:lnTo>
                  <a:lnTo>
                    <a:pt x="390646" y="318494"/>
                  </a:lnTo>
                  <a:lnTo>
                    <a:pt x="402484" y="321646"/>
                  </a:lnTo>
                  <a:lnTo>
                    <a:pt x="414321" y="325262"/>
                  </a:lnTo>
                  <a:lnTo>
                    <a:pt x="426159" y="329393"/>
                  </a:lnTo>
                  <a:lnTo>
                    <a:pt x="437997" y="334091"/>
                  </a:lnTo>
                  <a:lnTo>
                    <a:pt x="449835" y="339408"/>
                  </a:lnTo>
                  <a:lnTo>
                    <a:pt x="461673" y="345390"/>
                  </a:lnTo>
                  <a:lnTo>
                    <a:pt x="473510" y="352077"/>
                  </a:lnTo>
                  <a:lnTo>
                    <a:pt x="485348" y="359499"/>
                  </a:lnTo>
                  <a:lnTo>
                    <a:pt x="497186" y="367670"/>
                  </a:lnTo>
                  <a:lnTo>
                    <a:pt x="509024" y="376587"/>
                  </a:lnTo>
                  <a:lnTo>
                    <a:pt x="520861" y="386225"/>
                  </a:lnTo>
                  <a:lnTo>
                    <a:pt x="532699" y="396534"/>
                  </a:lnTo>
                  <a:lnTo>
                    <a:pt x="544537" y="407439"/>
                  </a:lnTo>
                  <a:lnTo>
                    <a:pt x="556375" y="418839"/>
                  </a:lnTo>
                  <a:lnTo>
                    <a:pt x="568213" y="430612"/>
                  </a:lnTo>
                  <a:lnTo>
                    <a:pt x="580050" y="442616"/>
                  </a:lnTo>
                  <a:lnTo>
                    <a:pt x="591888" y="454699"/>
                  </a:lnTo>
                  <a:lnTo>
                    <a:pt x="603726" y="466703"/>
                  </a:lnTo>
                  <a:lnTo>
                    <a:pt x="615564" y="478476"/>
                  </a:lnTo>
                  <a:lnTo>
                    <a:pt x="627401" y="489876"/>
                  </a:lnTo>
                  <a:lnTo>
                    <a:pt x="639239" y="500781"/>
                  </a:lnTo>
                  <a:lnTo>
                    <a:pt x="651077" y="511090"/>
                  </a:lnTo>
                  <a:lnTo>
                    <a:pt x="662915" y="520728"/>
                  </a:lnTo>
                  <a:lnTo>
                    <a:pt x="674752" y="529645"/>
                  </a:lnTo>
                  <a:lnTo>
                    <a:pt x="686590" y="537816"/>
                  </a:lnTo>
                  <a:lnTo>
                    <a:pt x="698428" y="545237"/>
                  </a:lnTo>
                  <a:lnTo>
                    <a:pt x="710266" y="551925"/>
                  </a:lnTo>
                  <a:lnTo>
                    <a:pt x="722104" y="557907"/>
                  </a:lnTo>
                  <a:lnTo>
                    <a:pt x="733941" y="563224"/>
                  </a:lnTo>
                  <a:lnTo>
                    <a:pt x="745779" y="567922"/>
                  </a:lnTo>
                  <a:lnTo>
                    <a:pt x="757617" y="572053"/>
                  </a:lnTo>
                  <a:lnTo>
                    <a:pt x="769455" y="575669"/>
                  </a:lnTo>
                  <a:lnTo>
                    <a:pt x="781292" y="578821"/>
                  </a:lnTo>
                  <a:lnTo>
                    <a:pt x="793130" y="581560"/>
                  </a:lnTo>
                  <a:lnTo>
                    <a:pt x="804968" y="583933"/>
                  </a:lnTo>
                  <a:lnTo>
                    <a:pt x="816806" y="585983"/>
                  </a:lnTo>
                  <a:lnTo>
                    <a:pt x="828643" y="587751"/>
                  </a:lnTo>
                  <a:lnTo>
                    <a:pt x="840481" y="589272"/>
                  </a:lnTo>
                  <a:lnTo>
                    <a:pt x="852319" y="590579"/>
                  </a:lnTo>
                  <a:lnTo>
                    <a:pt x="864157" y="591700"/>
                  </a:lnTo>
                  <a:lnTo>
                    <a:pt x="875995" y="592661"/>
                  </a:lnTo>
                  <a:lnTo>
                    <a:pt x="887832" y="593483"/>
                  </a:lnTo>
                  <a:lnTo>
                    <a:pt x="899670" y="594186"/>
                  </a:lnTo>
                  <a:lnTo>
                    <a:pt x="911508" y="594787"/>
                  </a:lnTo>
                  <a:lnTo>
                    <a:pt x="923346" y="595300"/>
                  </a:lnTo>
                  <a:lnTo>
                    <a:pt x="935183" y="595738"/>
                  </a:lnTo>
                  <a:lnTo>
                    <a:pt x="947021" y="596112"/>
                  </a:lnTo>
                  <a:lnTo>
                    <a:pt x="958859" y="596431"/>
                  </a:lnTo>
                  <a:lnTo>
                    <a:pt x="970697" y="596702"/>
                  </a:lnTo>
                  <a:lnTo>
                    <a:pt x="982534" y="596934"/>
                  </a:lnTo>
                  <a:lnTo>
                    <a:pt x="994372" y="597131"/>
                  </a:lnTo>
                  <a:lnTo>
                    <a:pt x="1006210" y="597299"/>
                  </a:lnTo>
                  <a:lnTo>
                    <a:pt x="1018048" y="597442"/>
                  </a:lnTo>
                  <a:lnTo>
                    <a:pt x="1029886" y="597564"/>
                  </a:lnTo>
                  <a:lnTo>
                    <a:pt x="1041723" y="597667"/>
                  </a:lnTo>
                  <a:lnTo>
                    <a:pt x="1053561" y="597756"/>
                  </a:lnTo>
                  <a:lnTo>
                    <a:pt x="1065399" y="597831"/>
                  </a:lnTo>
                  <a:lnTo>
                    <a:pt x="1077237" y="597895"/>
                  </a:lnTo>
                  <a:lnTo>
                    <a:pt x="1089074" y="597949"/>
                  </a:lnTo>
                  <a:lnTo>
                    <a:pt x="1100912" y="597996"/>
                  </a:lnTo>
                  <a:lnTo>
                    <a:pt x="1112750" y="598035"/>
                  </a:lnTo>
                  <a:lnTo>
                    <a:pt x="1124588" y="598069"/>
                  </a:lnTo>
                  <a:lnTo>
                    <a:pt x="1136426" y="598097"/>
                  </a:lnTo>
                  <a:lnTo>
                    <a:pt x="1148263" y="598122"/>
                  </a:lnTo>
                  <a:lnTo>
                    <a:pt x="1160101" y="598142"/>
                  </a:lnTo>
                  <a:lnTo>
                    <a:pt x="1171939" y="598160"/>
                  </a:lnTo>
                  <a:lnTo>
                    <a:pt x="1171939" y="598059"/>
                  </a:lnTo>
                  <a:lnTo>
                    <a:pt x="1183777" y="598024"/>
                  </a:lnTo>
                  <a:lnTo>
                    <a:pt x="1195614" y="597983"/>
                  </a:lnTo>
                  <a:lnTo>
                    <a:pt x="1207452" y="597934"/>
                  </a:lnTo>
                  <a:lnTo>
                    <a:pt x="1219290" y="597877"/>
                  </a:lnTo>
                  <a:lnTo>
                    <a:pt x="1231128" y="597810"/>
                  </a:lnTo>
                  <a:lnTo>
                    <a:pt x="1242965" y="597731"/>
                  </a:lnTo>
                  <a:lnTo>
                    <a:pt x="1254803" y="597639"/>
                  </a:lnTo>
                  <a:lnTo>
                    <a:pt x="1266641" y="597530"/>
                  </a:lnTo>
                  <a:lnTo>
                    <a:pt x="1278479" y="597402"/>
                  </a:lnTo>
                  <a:lnTo>
                    <a:pt x="1290317" y="597251"/>
                  </a:lnTo>
                  <a:lnTo>
                    <a:pt x="1302154" y="597075"/>
                  </a:lnTo>
                  <a:lnTo>
                    <a:pt x="1313992" y="596867"/>
                  </a:lnTo>
                  <a:lnTo>
                    <a:pt x="1325830" y="596624"/>
                  </a:lnTo>
                  <a:lnTo>
                    <a:pt x="1337668" y="596338"/>
                  </a:lnTo>
                  <a:lnTo>
                    <a:pt x="1349505" y="596002"/>
                  </a:lnTo>
                  <a:lnTo>
                    <a:pt x="1361343" y="595607"/>
                  </a:lnTo>
                  <a:lnTo>
                    <a:pt x="1373181" y="595144"/>
                  </a:lnTo>
                  <a:lnTo>
                    <a:pt x="1385019" y="594601"/>
                  </a:lnTo>
                  <a:lnTo>
                    <a:pt x="1396856" y="593964"/>
                  </a:lnTo>
                  <a:lnTo>
                    <a:pt x="1408694" y="593216"/>
                  </a:lnTo>
                  <a:lnTo>
                    <a:pt x="1420532" y="592341"/>
                  </a:lnTo>
                  <a:lnTo>
                    <a:pt x="1432370" y="591314"/>
                  </a:lnTo>
                  <a:lnTo>
                    <a:pt x="1444208" y="590112"/>
                  </a:lnTo>
                  <a:lnTo>
                    <a:pt x="1456045" y="588706"/>
                  </a:lnTo>
                  <a:lnTo>
                    <a:pt x="1467883" y="587062"/>
                  </a:lnTo>
                  <a:lnTo>
                    <a:pt x="1479721" y="585140"/>
                  </a:lnTo>
                  <a:lnTo>
                    <a:pt x="1491559" y="582898"/>
                  </a:lnTo>
                  <a:lnTo>
                    <a:pt x="1503396" y="580284"/>
                  </a:lnTo>
                  <a:lnTo>
                    <a:pt x="1515234" y="577242"/>
                  </a:lnTo>
                  <a:lnTo>
                    <a:pt x="1527072" y="573706"/>
                  </a:lnTo>
                  <a:lnTo>
                    <a:pt x="1538910" y="569606"/>
                  </a:lnTo>
                  <a:lnTo>
                    <a:pt x="1550748" y="564860"/>
                  </a:lnTo>
                  <a:lnTo>
                    <a:pt x="1562585" y="559382"/>
                  </a:lnTo>
                  <a:lnTo>
                    <a:pt x="1574423" y="553077"/>
                  </a:lnTo>
                  <a:lnTo>
                    <a:pt x="1586261" y="545846"/>
                  </a:lnTo>
                  <a:lnTo>
                    <a:pt x="1598099" y="537584"/>
                  </a:lnTo>
                  <a:lnTo>
                    <a:pt x="1609936" y="528187"/>
                  </a:lnTo>
                  <a:lnTo>
                    <a:pt x="1621774" y="517554"/>
                  </a:lnTo>
                  <a:lnTo>
                    <a:pt x="1633612" y="505589"/>
                  </a:lnTo>
                  <a:lnTo>
                    <a:pt x="1645450" y="492215"/>
                  </a:lnTo>
                  <a:lnTo>
                    <a:pt x="1657287" y="477371"/>
                  </a:lnTo>
                  <a:lnTo>
                    <a:pt x="1669125" y="461029"/>
                  </a:lnTo>
                  <a:lnTo>
                    <a:pt x="1680963" y="443195"/>
                  </a:lnTo>
                  <a:lnTo>
                    <a:pt x="1692801" y="423920"/>
                  </a:lnTo>
                  <a:lnTo>
                    <a:pt x="1704639" y="403302"/>
                  </a:lnTo>
                  <a:lnTo>
                    <a:pt x="1716476" y="381492"/>
                  </a:lnTo>
                  <a:lnTo>
                    <a:pt x="1728314" y="358691"/>
                  </a:lnTo>
                  <a:lnTo>
                    <a:pt x="1740152" y="335145"/>
                  </a:lnTo>
                  <a:lnTo>
                    <a:pt x="1751990" y="311137"/>
                  </a:lnTo>
                  <a:lnTo>
                    <a:pt x="1763827" y="286972"/>
                  </a:lnTo>
                  <a:lnTo>
                    <a:pt x="1775665" y="262964"/>
                  </a:lnTo>
                  <a:lnTo>
                    <a:pt x="1787503" y="239418"/>
                  </a:lnTo>
                  <a:lnTo>
                    <a:pt x="1799341" y="216617"/>
                  </a:lnTo>
                  <a:lnTo>
                    <a:pt x="1811178" y="194807"/>
                  </a:lnTo>
                  <a:lnTo>
                    <a:pt x="1823016" y="174190"/>
                  </a:lnTo>
                  <a:lnTo>
                    <a:pt x="1834854" y="154914"/>
                  </a:lnTo>
                  <a:lnTo>
                    <a:pt x="1846692" y="137080"/>
                  </a:lnTo>
                  <a:lnTo>
                    <a:pt x="1858530" y="120738"/>
                  </a:lnTo>
                  <a:lnTo>
                    <a:pt x="1870367" y="105894"/>
                  </a:lnTo>
                  <a:lnTo>
                    <a:pt x="1882205" y="92520"/>
                  </a:lnTo>
                  <a:lnTo>
                    <a:pt x="1894043" y="80555"/>
                  </a:lnTo>
                  <a:lnTo>
                    <a:pt x="1905881" y="69922"/>
                  </a:lnTo>
                  <a:lnTo>
                    <a:pt x="1917718" y="60525"/>
                  </a:lnTo>
                  <a:lnTo>
                    <a:pt x="1929556" y="52263"/>
                  </a:lnTo>
                  <a:lnTo>
                    <a:pt x="1941394" y="45032"/>
                  </a:lnTo>
                  <a:lnTo>
                    <a:pt x="1953232" y="38727"/>
                  </a:lnTo>
                  <a:lnTo>
                    <a:pt x="1965069" y="33249"/>
                  </a:lnTo>
                  <a:lnTo>
                    <a:pt x="1976907" y="28503"/>
                  </a:lnTo>
                  <a:lnTo>
                    <a:pt x="1988745" y="24403"/>
                  </a:lnTo>
                  <a:lnTo>
                    <a:pt x="2000583" y="20867"/>
                  </a:lnTo>
                  <a:lnTo>
                    <a:pt x="2012421" y="17825"/>
                  </a:lnTo>
                  <a:lnTo>
                    <a:pt x="2024258" y="15211"/>
                  </a:lnTo>
                  <a:lnTo>
                    <a:pt x="2036096" y="12969"/>
                  </a:lnTo>
                  <a:lnTo>
                    <a:pt x="2047934" y="11048"/>
                  </a:lnTo>
                  <a:lnTo>
                    <a:pt x="2059772" y="9403"/>
                  </a:lnTo>
                  <a:lnTo>
                    <a:pt x="2071609" y="7997"/>
                  </a:lnTo>
                  <a:lnTo>
                    <a:pt x="2083447" y="6795"/>
                  </a:lnTo>
                  <a:lnTo>
                    <a:pt x="2095285" y="5769"/>
                  </a:lnTo>
                  <a:lnTo>
                    <a:pt x="2107123" y="4893"/>
                  </a:lnTo>
                  <a:lnTo>
                    <a:pt x="2118961" y="4145"/>
                  </a:lnTo>
                  <a:lnTo>
                    <a:pt x="2130798" y="3508"/>
                  </a:lnTo>
                  <a:lnTo>
                    <a:pt x="2142636" y="2965"/>
                  </a:lnTo>
                  <a:lnTo>
                    <a:pt x="2154474" y="2502"/>
                  </a:lnTo>
                  <a:lnTo>
                    <a:pt x="2166312" y="2108"/>
                  </a:lnTo>
                  <a:lnTo>
                    <a:pt x="2178149" y="1772"/>
                  </a:lnTo>
                  <a:lnTo>
                    <a:pt x="2189987" y="1485"/>
                  </a:lnTo>
                  <a:lnTo>
                    <a:pt x="2201825" y="1242"/>
                  </a:lnTo>
                  <a:lnTo>
                    <a:pt x="2213663" y="1034"/>
                  </a:lnTo>
                  <a:lnTo>
                    <a:pt x="2225500" y="858"/>
                  </a:lnTo>
                  <a:lnTo>
                    <a:pt x="2237338" y="707"/>
                  </a:lnTo>
                  <a:lnTo>
                    <a:pt x="2249176" y="580"/>
                  </a:lnTo>
                  <a:lnTo>
                    <a:pt x="2261014" y="471"/>
                  </a:lnTo>
                  <a:lnTo>
                    <a:pt x="2272852" y="378"/>
                  </a:lnTo>
                  <a:lnTo>
                    <a:pt x="2284689" y="299"/>
                  </a:lnTo>
                  <a:lnTo>
                    <a:pt x="2296527" y="232"/>
                  </a:lnTo>
                  <a:lnTo>
                    <a:pt x="2308365" y="175"/>
                  </a:lnTo>
                  <a:lnTo>
                    <a:pt x="2320203" y="126"/>
                  </a:lnTo>
                  <a:lnTo>
                    <a:pt x="2332040" y="85"/>
                  </a:lnTo>
                  <a:lnTo>
                    <a:pt x="2343878" y="50"/>
                  </a:lnTo>
                  <a:lnTo>
                    <a:pt x="2343878" y="0"/>
                  </a:lnTo>
                  <a:lnTo>
                    <a:pt x="2355716" y="26"/>
                  </a:lnTo>
                  <a:lnTo>
                    <a:pt x="2367554" y="57"/>
                  </a:lnTo>
                  <a:lnTo>
                    <a:pt x="2379391" y="93"/>
                  </a:lnTo>
                  <a:lnTo>
                    <a:pt x="2391229" y="136"/>
                  </a:lnTo>
                  <a:lnTo>
                    <a:pt x="2403067" y="187"/>
                  </a:lnTo>
                  <a:lnTo>
                    <a:pt x="2414905" y="246"/>
                  </a:lnTo>
                  <a:lnTo>
                    <a:pt x="2426743" y="315"/>
                  </a:lnTo>
                  <a:lnTo>
                    <a:pt x="2438580" y="397"/>
                  </a:lnTo>
                  <a:lnTo>
                    <a:pt x="2450418" y="493"/>
                  </a:lnTo>
                  <a:lnTo>
                    <a:pt x="2462256" y="606"/>
                  </a:lnTo>
                  <a:lnTo>
                    <a:pt x="2474094" y="738"/>
                  </a:lnTo>
                  <a:lnTo>
                    <a:pt x="2485931" y="894"/>
                  </a:lnTo>
                  <a:lnTo>
                    <a:pt x="2497769" y="1076"/>
                  </a:lnTo>
                  <a:lnTo>
                    <a:pt x="2509607" y="1291"/>
                  </a:lnTo>
                  <a:lnTo>
                    <a:pt x="2521445" y="1543"/>
                  </a:lnTo>
                  <a:lnTo>
                    <a:pt x="2533283" y="1839"/>
                  </a:lnTo>
                  <a:lnTo>
                    <a:pt x="2545120" y="2186"/>
                  </a:lnTo>
                  <a:lnTo>
                    <a:pt x="2556958" y="2593"/>
                  </a:lnTo>
                  <a:lnTo>
                    <a:pt x="2568796" y="3071"/>
                  </a:lnTo>
                  <a:lnTo>
                    <a:pt x="2580634" y="3632"/>
                  </a:lnTo>
                  <a:lnTo>
                    <a:pt x="2592471" y="4289"/>
                  </a:lnTo>
                  <a:lnTo>
                    <a:pt x="2604309" y="5058"/>
                  </a:lnTo>
                  <a:lnTo>
                    <a:pt x="2616147" y="5960"/>
                  </a:lnTo>
                  <a:lnTo>
                    <a:pt x="2627985" y="7015"/>
                  </a:lnTo>
                  <a:lnTo>
                    <a:pt x="2639822" y="8248"/>
                  </a:lnTo>
                  <a:lnTo>
                    <a:pt x="2651660" y="9689"/>
                  </a:lnTo>
                  <a:lnTo>
                    <a:pt x="2663498" y="11371"/>
                  </a:lnTo>
                  <a:lnTo>
                    <a:pt x="2675336" y="13331"/>
                  </a:lnTo>
                  <a:lnTo>
                    <a:pt x="2687174" y="15613"/>
                  </a:lnTo>
                  <a:lnTo>
                    <a:pt x="2699011" y="18264"/>
                  </a:lnTo>
                  <a:lnTo>
                    <a:pt x="2710849" y="21340"/>
                  </a:lnTo>
                  <a:lnTo>
                    <a:pt x="2722687" y="24899"/>
                  </a:lnTo>
                  <a:lnTo>
                    <a:pt x="2734525" y="29008"/>
                  </a:lnTo>
                  <a:lnTo>
                    <a:pt x="2746362" y="33736"/>
                  </a:lnTo>
                  <a:lnTo>
                    <a:pt x="2758200" y="39160"/>
                  </a:lnTo>
                  <a:lnTo>
                    <a:pt x="2770038" y="45356"/>
                  </a:lnTo>
                  <a:lnTo>
                    <a:pt x="2781876" y="52404"/>
                  </a:lnTo>
                  <a:lnTo>
                    <a:pt x="2793713" y="60379"/>
                  </a:lnTo>
                  <a:lnTo>
                    <a:pt x="2805551" y="69352"/>
                  </a:lnTo>
                  <a:lnTo>
                    <a:pt x="2817389" y="79383"/>
                  </a:lnTo>
                  <a:lnTo>
                    <a:pt x="2829227" y="90516"/>
                  </a:lnTo>
                  <a:lnTo>
                    <a:pt x="2841065" y="102772"/>
                  </a:lnTo>
                  <a:lnTo>
                    <a:pt x="2852902" y="116148"/>
                  </a:lnTo>
                  <a:lnTo>
                    <a:pt x="2864740" y="130604"/>
                  </a:lnTo>
                  <a:lnTo>
                    <a:pt x="2876578" y="146068"/>
                  </a:lnTo>
                  <a:lnTo>
                    <a:pt x="2888416" y="162425"/>
                  </a:lnTo>
                  <a:lnTo>
                    <a:pt x="2900253" y="179526"/>
                  </a:lnTo>
                  <a:lnTo>
                    <a:pt x="2912091" y="197185"/>
                  </a:lnTo>
                  <a:lnTo>
                    <a:pt x="2923929" y="215191"/>
                  </a:lnTo>
                  <a:lnTo>
                    <a:pt x="2935767" y="233315"/>
                  </a:lnTo>
                  <a:lnTo>
                    <a:pt x="2947604" y="251321"/>
                  </a:lnTo>
                  <a:lnTo>
                    <a:pt x="2959442" y="268981"/>
                  </a:lnTo>
                  <a:lnTo>
                    <a:pt x="2971280" y="286081"/>
                  </a:lnTo>
                  <a:lnTo>
                    <a:pt x="2983118" y="302439"/>
                  </a:lnTo>
                  <a:lnTo>
                    <a:pt x="2994956" y="317902"/>
                  </a:lnTo>
                  <a:lnTo>
                    <a:pt x="3006793" y="332358"/>
                  </a:lnTo>
                  <a:lnTo>
                    <a:pt x="3018631" y="345734"/>
                  </a:lnTo>
                  <a:lnTo>
                    <a:pt x="3030469" y="357991"/>
                  </a:lnTo>
                  <a:lnTo>
                    <a:pt x="3042307" y="369123"/>
                  </a:lnTo>
                  <a:lnTo>
                    <a:pt x="3054144" y="379154"/>
                  </a:lnTo>
                  <a:lnTo>
                    <a:pt x="3065982" y="388127"/>
                  </a:lnTo>
                  <a:lnTo>
                    <a:pt x="3077820" y="396103"/>
                  </a:lnTo>
                  <a:lnTo>
                    <a:pt x="3089658" y="403150"/>
                  </a:lnTo>
                  <a:lnTo>
                    <a:pt x="3101496" y="409347"/>
                  </a:lnTo>
                  <a:lnTo>
                    <a:pt x="3113333" y="414770"/>
                  </a:lnTo>
                  <a:lnTo>
                    <a:pt x="3125171" y="419499"/>
                  </a:lnTo>
                  <a:lnTo>
                    <a:pt x="3137009" y="423607"/>
                  </a:lnTo>
                  <a:lnTo>
                    <a:pt x="3148847" y="427166"/>
                  </a:lnTo>
                  <a:lnTo>
                    <a:pt x="3160684" y="430242"/>
                  </a:lnTo>
                  <a:lnTo>
                    <a:pt x="3172522" y="432894"/>
                  </a:lnTo>
                  <a:lnTo>
                    <a:pt x="3184360" y="435175"/>
                  </a:lnTo>
                  <a:lnTo>
                    <a:pt x="3196198" y="437136"/>
                  </a:lnTo>
                  <a:lnTo>
                    <a:pt x="3208035" y="438817"/>
                  </a:lnTo>
                  <a:lnTo>
                    <a:pt x="3219873" y="440258"/>
                  </a:lnTo>
                  <a:lnTo>
                    <a:pt x="3231711" y="441492"/>
                  </a:lnTo>
                  <a:lnTo>
                    <a:pt x="3243549" y="442547"/>
                  </a:lnTo>
                  <a:lnTo>
                    <a:pt x="3255387" y="443448"/>
                  </a:lnTo>
                  <a:lnTo>
                    <a:pt x="3267224" y="444218"/>
                  </a:lnTo>
                  <a:lnTo>
                    <a:pt x="3279062" y="444875"/>
                  </a:lnTo>
                  <a:lnTo>
                    <a:pt x="3290900" y="445435"/>
                  </a:lnTo>
                  <a:lnTo>
                    <a:pt x="3302738" y="445913"/>
                  </a:lnTo>
                  <a:lnTo>
                    <a:pt x="3314575" y="446320"/>
                  </a:lnTo>
                  <a:lnTo>
                    <a:pt x="3326413" y="446668"/>
                  </a:lnTo>
                  <a:lnTo>
                    <a:pt x="3338251" y="446963"/>
                  </a:lnTo>
                  <a:lnTo>
                    <a:pt x="3350089" y="447215"/>
                  </a:lnTo>
                  <a:lnTo>
                    <a:pt x="3361926" y="447430"/>
                  </a:lnTo>
                  <a:lnTo>
                    <a:pt x="3373764" y="447613"/>
                  </a:lnTo>
                  <a:lnTo>
                    <a:pt x="3385602" y="447768"/>
                  </a:lnTo>
                  <a:lnTo>
                    <a:pt x="3397440" y="447901"/>
                  </a:lnTo>
                  <a:lnTo>
                    <a:pt x="3409278" y="448014"/>
                  </a:lnTo>
                  <a:lnTo>
                    <a:pt x="3421115" y="448109"/>
                  </a:lnTo>
                  <a:lnTo>
                    <a:pt x="3432953" y="448191"/>
                  </a:lnTo>
                  <a:lnTo>
                    <a:pt x="3444791" y="448261"/>
                  </a:lnTo>
                  <a:lnTo>
                    <a:pt x="3456629" y="448320"/>
                  </a:lnTo>
                  <a:lnTo>
                    <a:pt x="3468466" y="448370"/>
                  </a:lnTo>
                  <a:lnTo>
                    <a:pt x="3480304" y="448413"/>
                  </a:lnTo>
                  <a:lnTo>
                    <a:pt x="3492142" y="448449"/>
                  </a:lnTo>
                  <a:lnTo>
                    <a:pt x="3503980" y="448480"/>
                  </a:lnTo>
                  <a:lnTo>
                    <a:pt x="3515818" y="448507"/>
                  </a:lnTo>
                  <a:lnTo>
                    <a:pt x="3515818" y="448657"/>
                  </a:lnTo>
                  <a:lnTo>
                    <a:pt x="3527655" y="448657"/>
                  </a:lnTo>
                  <a:lnTo>
                    <a:pt x="3539493" y="448657"/>
                  </a:lnTo>
                  <a:lnTo>
                    <a:pt x="3551331" y="448657"/>
                  </a:lnTo>
                  <a:lnTo>
                    <a:pt x="3563169" y="448657"/>
                  </a:lnTo>
                  <a:lnTo>
                    <a:pt x="3575006" y="448657"/>
                  </a:lnTo>
                  <a:lnTo>
                    <a:pt x="3586844" y="448657"/>
                  </a:lnTo>
                  <a:lnTo>
                    <a:pt x="3598682" y="448657"/>
                  </a:lnTo>
                  <a:lnTo>
                    <a:pt x="3610520" y="448657"/>
                  </a:lnTo>
                  <a:lnTo>
                    <a:pt x="3622357" y="448657"/>
                  </a:lnTo>
                  <a:lnTo>
                    <a:pt x="3634195" y="448657"/>
                  </a:lnTo>
                  <a:lnTo>
                    <a:pt x="3646033" y="448657"/>
                  </a:lnTo>
                  <a:lnTo>
                    <a:pt x="3657871" y="448657"/>
                  </a:lnTo>
                  <a:lnTo>
                    <a:pt x="3669709" y="448657"/>
                  </a:lnTo>
                  <a:lnTo>
                    <a:pt x="3681546" y="448657"/>
                  </a:lnTo>
                  <a:lnTo>
                    <a:pt x="3693384" y="448657"/>
                  </a:lnTo>
                  <a:lnTo>
                    <a:pt x="3705222" y="448657"/>
                  </a:lnTo>
                  <a:lnTo>
                    <a:pt x="3717060" y="448657"/>
                  </a:lnTo>
                  <a:lnTo>
                    <a:pt x="3728897" y="448657"/>
                  </a:lnTo>
                  <a:lnTo>
                    <a:pt x="3740735" y="448657"/>
                  </a:lnTo>
                  <a:lnTo>
                    <a:pt x="3752573" y="448657"/>
                  </a:lnTo>
                  <a:lnTo>
                    <a:pt x="3764411" y="448657"/>
                  </a:lnTo>
                  <a:lnTo>
                    <a:pt x="3776248" y="448657"/>
                  </a:lnTo>
                  <a:lnTo>
                    <a:pt x="3788086" y="448657"/>
                  </a:lnTo>
                  <a:lnTo>
                    <a:pt x="3799924" y="448657"/>
                  </a:lnTo>
                  <a:lnTo>
                    <a:pt x="3811762" y="448657"/>
                  </a:lnTo>
                  <a:lnTo>
                    <a:pt x="3823600" y="448657"/>
                  </a:lnTo>
                  <a:lnTo>
                    <a:pt x="3835437" y="448657"/>
                  </a:lnTo>
                  <a:lnTo>
                    <a:pt x="3847275" y="448657"/>
                  </a:lnTo>
                  <a:lnTo>
                    <a:pt x="3859113" y="448657"/>
                  </a:lnTo>
                  <a:lnTo>
                    <a:pt x="3870951" y="448657"/>
                  </a:lnTo>
                  <a:lnTo>
                    <a:pt x="3882788" y="448657"/>
                  </a:lnTo>
                  <a:lnTo>
                    <a:pt x="3894626" y="448657"/>
                  </a:lnTo>
                  <a:lnTo>
                    <a:pt x="3906464" y="448657"/>
                  </a:lnTo>
                  <a:lnTo>
                    <a:pt x="3918302" y="448657"/>
                  </a:lnTo>
                  <a:lnTo>
                    <a:pt x="3930139" y="448657"/>
                  </a:lnTo>
                  <a:lnTo>
                    <a:pt x="3941977" y="448657"/>
                  </a:lnTo>
                  <a:lnTo>
                    <a:pt x="3953815" y="448657"/>
                  </a:lnTo>
                  <a:lnTo>
                    <a:pt x="3965653" y="448657"/>
                  </a:lnTo>
                  <a:lnTo>
                    <a:pt x="3977491" y="448657"/>
                  </a:lnTo>
                  <a:lnTo>
                    <a:pt x="3989328" y="448657"/>
                  </a:lnTo>
                  <a:lnTo>
                    <a:pt x="4001166" y="448657"/>
                  </a:lnTo>
                  <a:lnTo>
                    <a:pt x="4013004" y="448657"/>
                  </a:lnTo>
                  <a:lnTo>
                    <a:pt x="4024842" y="448657"/>
                  </a:lnTo>
                  <a:lnTo>
                    <a:pt x="4036679" y="448657"/>
                  </a:lnTo>
                  <a:lnTo>
                    <a:pt x="4048517" y="448657"/>
                  </a:lnTo>
                  <a:lnTo>
                    <a:pt x="4060355" y="448657"/>
                  </a:lnTo>
                  <a:lnTo>
                    <a:pt x="4072193" y="448657"/>
                  </a:lnTo>
                  <a:lnTo>
                    <a:pt x="4084031" y="448657"/>
                  </a:lnTo>
                  <a:lnTo>
                    <a:pt x="4095868" y="448657"/>
                  </a:lnTo>
                  <a:lnTo>
                    <a:pt x="4107706" y="448657"/>
                  </a:lnTo>
                  <a:lnTo>
                    <a:pt x="4119544" y="448657"/>
                  </a:lnTo>
                  <a:lnTo>
                    <a:pt x="4131382" y="448657"/>
                  </a:lnTo>
                  <a:lnTo>
                    <a:pt x="4143219" y="448657"/>
                  </a:lnTo>
                  <a:lnTo>
                    <a:pt x="4155057" y="448657"/>
                  </a:lnTo>
                  <a:lnTo>
                    <a:pt x="4166895" y="448657"/>
                  </a:lnTo>
                  <a:lnTo>
                    <a:pt x="4178733" y="448657"/>
                  </a:lnTo>
                  <a:lnTo>
                    <a:pt x="4190570" y="448657"/>
                  </a:lnTo>
                  <a:lnTo>
                    <a:pt x="4202408" y="448657"/>
                  </a:lnTo>
                  <a:lnTo>
                    <a:pt x="4214246" y="448657"/>
                  </a:lnTo>
                  <a:lnTo>
                    <a:pt x="4226084" y="448657"/>
                  </a:lnTo>
                  <a:lnTo>
                    <a:pt x="4237922" y="448657"/>
                  </a:lnTo>
                  <a:lnTo>
                    <a:pt x="4249759" y="448657"/>
                  </a:lnTo>
                  <a:lnTo>
                    <a:pt x="4261597" y="448657"/>
                  </a:lnTo>
                  <a:lnTo>
                    <a:pt x="4273435" y="448657"/>
                  </a:lnTo>
                  <a:lnTo>
                    <a:pt x="4285273" y="448657"/>
                  </a:lnTo>
                  <a:lnTo>
                    <a:pt x="4297110" y="448657"/>
                  </a:lnTo>
                  <a:lnTo>
                    <a:pt x="4308948" y="448657"/>
                  </a:lnTo>
                  <a:lnTo>
                    <a:pt x="4320786" y="448657"/>
                  </a:lnTo>
                  <a:lnTo>
                    <a:pt x="4332624" y="448657"/>
                  </a:lnTo>
                  <a:lnTo>
                    <a:pt x="4344461" y="448657"/>
                  </a:lnTo>
                  <a:lnTo>
                    <a:pt x="4356299" y="448657"/>
                  </a:lnTo>
                  <a:lnTo>
                    <a:pt x="4368137" y="448657"/>
                  </a:lnTo>
                  <a:lnTo>
                    <a:pt x="4379975" y="448657"/>
                  </a:lnTo>
                  <a:lnTo>
                    <a:pt x="4391813" y="448657"/>
                  </a:lnTo>
                  <a:lnTo>
                    <a:pt x="4403650" y="448657"/>
                  </a:lnTo>
                  <a:lnTo>
                    <a:pt x="4415488" y="448657"/>
                  </a:lnTo>
                  <a:lnTo>
                    <a:pt x="4427326" y="448657"/>
                  </a:lnTo>
                  <a:lnTo>
                    <a:pt x="4439164" y="448657"/>
                  </a:lnTo>
                  <a:lnTo>
                    <a:pt x="4451001" y="448657"/>
                  </a:lnTo>
                  <a:lnTo>
                    <a:pt x="4462839" y="448657"/>
                  </a:lnTo>
                  <a:lnTo>
                    <a:pt x="4474677" y="448657"/>
                  </a:lnTo>
                  <a:lnTo>
                    <a:pt x="4486515" y="448657"/>
                  </a:lnTo>
                  <a:lnTo>
                    <a:pt x="4498352" y="448657"/>
                  </a:lnTo>
                  <a:lnTo>
                    <a:pt x="4510190" y="448657"/>
                  </a:lnTo>
                  <a:lnTo>
                    <a:pt x="4522028" y="448657"/>
                  </a:lnTo>
                  <a:lnTo>
                    <a:pt x="4533866" y="448657"/>
                  </a:lnTo>
                  <a:lnTo>
                    <a:pt x="4545704" y="448657"/>
                  </a:lnTo>
                  <a:lnTo>
                    <a:pt x="4557541" y="448657"/>
                  </a:lnTo>
                  <a:lnTo>
                    <a:pt x="4569379" y="448657"/>
                  </a:lnTo>
                  <a:lnTo>
                    <a:pt x="4581217" y="448657"/>
                  </a:lnTo>
                  <a:lnTo>
                    <a:pt x="4593055" y="448657"/>
                  </a:lnTo>
                  <a:lnTo>
                    <a:pt x="4604892" y="448657"/>
                  </a:lnTo>
                  <a:lnTo>
                    <a:pt x="4616730" y="448657"/>
                  </a:lnTo>
                  <a:lnTo>
                    <a:pt x="4628568" y="448657"/>
                  </a:lnTo>
                  <a:lnTo>
                    <a:pt x="4640406" y="448657"/>
                  </a:lnTo>
                  <a:lnTo>
                    <a:pt x="4652244" y="448657"/>
                  </a:lnTo>
                  <a:lnTo>
                    <a:pt x="4664081" y="448657"/>
                  </a:lnTo>
                  <a:lnTo>
                    <a:pt x="4675919" y="448657"/>
                  </a:lnTo>
                  <a:lnTo>
                    <a:pt x="4687757" y="448657"/>
                  </a:lnTo>
                </a:path>
              </a:pathLst>
            </a:custGeom>
            <a:ln w="40651" cap="flat">
              <a:solidFill>
                <a:srgbClr val="CE9500">
                  <a:alpha val="100000"/>
                </a:srgbClr>
              </a:solidFill>
              <a:prstDash val="solid"/>
              <a:round/>
            </a:ln>
          </p:spPr>
          <p:txBody>
            <a:bodyPr/>
            <a:lstStyle/>
            <a:p>
              <a:endParaRPr/>
            </a:p>
          </p:txBody>
        </p:sp>
        <p:sp>
          <p:nvSpPr>
            <p:cNvPr id="42" name="pl42"/>
            <p:cNvSpPr/>
            <p:nvPr/>
          </p:nvSpPr>
          <p:spPr>
            <a:xfrm>
              <a:off x="2482252" y="1348440"/>
              <a:ext cx="4687757" cy="448708"/>
            </a:xfrm>
            <a:custGeom>
              <a:avLst/>
              <a:gdLst/>
              <a:ahLst/>
              <a:cxnLst/>
              <a:rect l="0" t="0" r="0" b="0"/>
              <a:pathLst>
                <a:path w="4687757" h="448708">
                  <a:moveTo>
                    <a:pt x="0" y="299205"/>
                  </a:moveTo>
                  <a:lnTo>
                    <a:pt x="11837" y="299214"/>
                  </a:lnTo>
                  <a:lnTo>
                    <a:pt x="23675" y="299224"/>
                  </a:lnTo>
                  <a:lnTo>
                    <a:pt x="35513" y="299236"/>
                  </a:lnTo>
                  <a:lnTo>
                    <a:pt x="47351" y="299251"/>
                  </a:lnTo>
                  <a:lnTo>
                    <a:pt x="59188" y="299267"/>
                  </a:lnTo>
                  <a:lnTo>
                    <a:pt x="71026" y="299287"/>
                  </a:lnTo>
                  <a:lnTo>
                    <a:pt x="82864" y="299310"/>
                  </a:lnTo>
                  <a:lnTo>
                    <a:pt x="94702" y="299338"/>
                  </a:lnTo>
                  <a:lnTo>
                    <a:pt x="106539" y="299370"/>
                  </a:lnTo>
                  <a:lnTo>
                    <a:pt x="118377" y="299407"/>
                  </a:lnTo>
                  <a:lnTo>
                    <a:pt x="130215" y="299451"/>
                  </a:lnTo>
                  <a:lnTo>
                    <a:pt x="142053" y="299503"/>
                  </a:lnTo>
                  <a:lnTo>
                    <a:pt x="153891" y="299564"/>
                  </a:lnTo>
                  <a:lnTo>
                    <a:pt x="165728" y="299636"/>
                  </a:lnTo>
                  <a:lnTo>
                    <a:pt x="177566" y="299720"/>
                  </a:lnTo>
                  <a:lnTo>
                    <a:pt x="189404" y="299818"/>
                  </a:lnTo>
                  <a:lnTo>
                    <a:pt x="201242" y="299934"/>
                  </a:lnTo>
                  <a:lnTo>
                    <a:pt x="213079" y="300070"/>
                  </a:lnTo>
                  <a:lnTo>
                    <a:pt x="224917" y="300229"/>
                  </a:lnTo>
                  <a:lnTo>
                    <a:pt x="236755" y="300416"/>
                  </a:lnTo>
                  <a:lnTo>
                    <a:pt x="248593" y="300635"/>
                  </a:lnTo>
                  <a:lnTo>
                    <a:pt x="260430" y="300891"/>
                  </a:lnTo>
                  <a:lnTo>
                    <a:pt x="272268" y="301192"/>
                  </a:lnTo>
                  <a:lnTo>
                    <a:pt x="284106" y="301543"/>
                  </a:lnTo>
                  <a:lnTo>
                    <a:pt x="295944" y="301955"/>
                  </a:lnTo>
                  <a:lnTo>
                    <a:pt x="307782" y="302435"/>
                  </a:lnTo>
                  <a:lnTo>
                    <a:pt x="319619" y="302995"/>
                  </a:lnTo>
                  <a:lnTo>
                    <a:pt x="331457" y="303649"/>
                  </a:lnTo>
                  <a:lnTo>
                    <a:pt x="343295" y="304409"/>
                  </a:lnTo>
                  <a:lnTo>
                    <a:pt x="355133" y="305293"/>
                  </a:lnTo>
                  <a:lnTo>
                    <a:pt x="366970" y="306319"/>
                  </a:lnTo>
                  <a:lnTo>
                    <a:pt x="378808" y="307505"/>
                  </a:lnTo>
                  <a:lnTo>
                    <a:pt x="390646" y="308874"/>
                  </a:lnTo>
                  <a:lnTo>
                    <a:pt x="402484" y="310451"/>
                  </a:lnTo>
                  <a:lnTo>
                    <a:pt x="414321" y="312258"/>
                  </a:lnTo>
                  <a:lnTo>
                    <a:pt x="426159" y="314324"/>
                  </a:lnTo>
                  <a:lnTo>
                    <a:pt x="437997" y="316673"/>
                  </a:lnTo>
                  <a:lnTo>
                    <a:pt x="449835" y="319332"/>
                  </a:lnTo>
                  <a:lnTo>
                    <a:pt x="461673" y="322323"/>
                  </a:lnTo>
                  <a:lnTo>
                    <a:pt x="473510" y="325666"/>
                  </a:lnTo>
                  <a:lnTo>
                    <a:pt x="485348" y="329377"/>
                  </a:lnTo>
                  <a:lnTo>
                    <a:pt x="497186" y="333463"/>
                  </a:lnTo>
                  <a:lnTo>
                    <a:pt x="509024" y="337921"/>
                  </a:lnTo>
                  <a:lnTo>
                    <a:pt x="520861" y="342740"/>
                  </a:lnTo>
                  <a:lnTo>
                    <a:pt x="532699" y="347895"/>
                  </a:lnTo>
                  <a:lnTo>
                    <a:pt x="544537" y="353347"/>
                  </a:lnTo>
                  <a:lnTo>
                    <a:pt x="556375" y="359047"/>
                  </a:lnTo>
                  <a:lnTo>
                    <a:pt x="568213" y="364934"/>
                  </a:lnTo>
                  <a:lnTo>
                    <a:pt x="580050" y="370936"/>
                  </a:lnTo>
                  <a:lnTo>
                    <a:pt x="591888" y="376977"/>
                  </a:lnTo>
                  <a:lnTo>
                    <a:pt x="603726" y="382979"/>
                  </a:lnTo>
                  <a:lnTo>
                    <a:pt x="615564" y="388865"/>
                  </a:lnTo>
                  <a:lnTo>
                    <a:pt x="627401" y="394566"/>
                  </a:lnTo>
                  <a:lnTo>
                    <a:pt x="639239" y="400018"/>
                  </a:lnTo>
                  <a:lnTo>
                    <a:pt x="651077" y="405173"/>
                  </a:lnTo>
                  <a:lnTo>
                    <a:pt x="662915" y="409991"/>
                  </a:lnTo>
                  <a:lnTo>
                    <a:pt x="674752" y="414450"/>
                  </a:lnTo>
                  <a:lnTo>
                    <a:pt x="686590" y="418535"/>
                  </a:lnTo>
                  <a:lnTo>
                    <a:pt x="698428" y="422246"/>
                  </a:lnTo>
                  <a:lnTo>
                    <a:pt x="710266" y="425590"/>
                  </a:lnTo>
                  <a:lnTo>
                    <a:pt x="722104" y="428581"/>
                  </a:lnTo>
                  <a:lnTo>
                    <a:pt x="733941" y="431239"/>
                  </a:lnTo>
                  <a:lnTo>
                    <a:pt x="745779" y="433589"/>
                  </a:lnTo>
                  <a:lnTo>
                    <a:pt x="757617" y="435654"/>
                  </a:lnTo>
                  <a:lnTo>
                    <a:pt x="769455" y="437462"/>
                  </a:lnTo>
                  <a:lnTo>
                    <a:pt x="781292" y="439038"/>
                  </a:lnTo>
                  <a:lnTo>
                    <a:pt x="793130" y="440408"/>
                  </a:lnTo>
                  <a:lnTo>
                    <a:pt x="804968" y="441594"/>
                  </a:lnTo>
                  <a:lnTo>
                    <a:pt x="816806" y="442619"/>
                  </a:lnTo>
                  <a:lnTo>
                    <a:pt x="828643" y="443503"/>
                  </a:lnTo>
                  <a:lnTo>
                    <a:pt x="840481" y="444264"/>
                  </a:lnTo>
                  <a:lnTo>
                    <a:pt x="852319" y="444917"/>
                  </a:lnTo>
                  <a:lnTo>
                    <a:pt x="864157" y="445478"/>
                  </a:lnTo>
                  <a:lnTo>
                    <a:pt x="875995" y="445958"/>
                  </a:lnTo>
                  <a:lnTo>
                    <a:pt x="887832" y="446369"/>
                  </a:lnTo>
                  <a:lnTo>
                    <a:pt x="899670" y="446721"/>
                  </a:lnTo>
                  <a:lnTo>
                    <a:pt x="911508" y="447021"/>
                  </a:lnTo>
                  <a:lnTo>
                    <a:pt x="923346" y="447278"/>
                  </a:lnTo>
                  <a:lnTo>
                    <a:pt x="935183" y="447497"/>
                  </a:lnTo>
                  <a:lnTo>
                    <a:pt x="947021" y="447684"/>
                  </a:lnTo>
                  <a:lnTo>
                    <a:pt x="958859" y="447843"/>
                  </a:lnTo>
                  <a:lnTo>
                    <a:pt x="970697" y="447979"/>
                  </a:lnTo>
                  <a:lnTo>
                    <a:pt x="982534" y="448094"/>
                  </a:lnTo>
                  <a:lnTo>
                    <a:pt x="994372" y="448193"/>
                  </a:lnTo>
                  <a:lnTo>
                    <a:pt x="1006210" y="448277"/>
                  </a:lnTo>
                  <a:lnTo>
                    <a:pt x="1018048" y="448349"/>
                  </a:lnTo>
                  <a:lnTo>
                    <a:pt x="1029886" y="448409"/>
                  </a:lnTo>
                  <a:lnTo>
                    <a:pt x="1041723" y="448461"/>
                  </a:lnTo>
                  <a:lnTo>
                    <a:pt x="1053561" y="448505"/>
                  </a:lnTo>
                  <a:lnTo>
                    <a:pt x="1065399" y="448543"/>
                  </a:lnTo>
                  <a:lnTo>
                    <a:pt x="1077237" y="448575"/>
                  </a:lnTo>
                  <a:lnTo>
                    <a:pt x="1089074" y="448602"/>
                  </a:lnTo>
                  <a:lnTo>
                    <a:pt x="1100912" y="448625"/>
                  </a:lnTo>
                  <a:lnTo>
                    <a:pt x="1112750" y="448645"/>
                  </a:lnTo>
                  <a:lnTo>
                    <a:pt x="1124588" y="448662"/>
                  </a:lnTo>
                  <a:lnTo>
                    <a:pt x="1136426" y="448676"/>
                  </a:lnTo>
                  <a:lnTo>
                    <a:pt x="1148263" y="448688"/>
                  </a:lnTo>
                  <a:lnTo>
                    <a:pt x="1160101" y="448699"/>
                  </a:lnTo>
                  <a:lnTo>
                    <a:pt x="1171939" y="448708"/>
                  </a:lnTo>
                  <a:lnTo>
                    <a:pt x="1171939" y="448657"/>
                  </a:lnTo>
                  <a:lnTo>
                    <a:pt x="1183777" y="448640"/>
                  </a:lnTo>
                  <a:lnTo>
                    <a:pt x="1195614" y="448619"/>
                  </a:lnTo>
                  <a:lnTo>
                    <a:pt x="1207452" y="448595"/>
                  </a:lnTo>
                  <a:lnTo>
                    <a:pt x="1219290" y="448566"/>
                  </a:lnTo>
                  <a:lnTo>
                    <a:pt x="1231128" y="448533"/>
                  </a:lnTo>
                  <a:lnTo>
                    <a:pt x="1242965" y="448493"/>
                  </a:lnTo>
                  <a:lnTo>
                    <a:pt x="1254803" y="448447"/>
                  </a:lnTo>
                  <a:lnTo>
                    <a:pt x="1266641" y="448392"/>
                  </a:lnTo>
                  <a:lnTo>
                    <a:pt x="1278479" y="448328"/>
                  </a:lnTo>
                  <a:lnTo>
                    <a:pt x="1290317" y="448253"/>
                  </a:lnTo>
                  <a:lnTo>
                    <a:pt x="1302154" y="448165"/>
                  </a:lnTo>
                  <a:lnTo>
                    <a:pt x="1313992" y="448061"/>
                  </a:lnTo>
                  <a:lnTo>
                    <a:pt x="1325830" y="447939"/>
                  </a:lnTo>
                  <a:lnTo>
                    <a:pt x="1337668" y="447796"/>
                  </a:lnTo>
                  <a:lnTo>
                    <a:pt x="1349505" y="447628"/>
                  </a:lnTo>
                  <a:lnTo>
                    <a:pt x="1361343" y="447431"/>
                  </a:lnTo>
                  <a:lnTo>
                    <a:pt x="1373181" y="447200"/>
                  </a:lnTo>
                  <a:lnTo>
                    <a:pt x="1385019" y="446928"/>
                  </a:lnTo>
                  <a:lnTo>
                    <a:pt x="1396856" y="446609"/>
                  </a:lnTo>
                  <a:lnTo>
                    <a:pt x="1408694" y="446236"/>
                  </a:lnTo>
                  <a:lnTo>
                    <a:pt x="1420532" y="445798"/>
                  </a:lnTo>
                  <a:lnTo>
                    <a:pt x="1432370" y="445285"/>
                  </a:lnTo>
                  <a:lnTo>
                    <a:pt x="1444208" y="444684"/>
                  </a:lnTo>
                  <a:lnTo>
                    <a:pt x="1456045" y="443981"/>
                  </a:lnTo>
                  <a:lnTo>
                    <a:pt x="1467883" y="443158"/>
                  </a:lnTo>
                  <a:lnTo>
                    <a:pt x="1479721" y="442198"/>
                  </a:lnTo>
                  <a:lnTo>
                    <a:pt x="1491559" y="441077"/>
                  </a:lnTo>
                  <a:lnTo>
                    <a:pt x="1503396" y="439770"/>
                  </a:lnTo>
                  <a:lnTo>
                    <a:pt x="1515234" y="438249"/>
                  </a:lnTo>
                  <a:lnTo>
                    <a:pt x="1527072" y="436481"/>
                  </a:lnTo>
                  <a:lnTo>
                    <a:pt x="1538910" y="434430"/>
                  </a:lnTo>
                  <a:lnTo>
                    <a:pt x="1550748" y="432058"/>
                  </a:lnTo>
                  <a:lnTo>
                    <a:pt x="1562585" y="429319"/>
                  </a:lnTo>
                  <a:lnTo>
                    <a:pt x="1574423" y="426166"/>
                  </a:lnTo>
                  <a:lnTo>
                    <a:pt x="1586261" y="422551"/>
                  </a:lnTo>
                  <a:lnTo>
                    <a:pt x="1598099" y="418420"/>
                  </a:lnTo>
                  <a:lnTo>
                    <a:pt x="1609936" y="413721"/>
                  </a:lnTo>
                  <a:lnTo>
                    <a:pt x="1621774" y="408404"/>
                  </a:lnTo>
                  <a:lnTo>
                    <a:pt x="1633612" y="402422"/>
                  </a:lnTo>
                  <a:lnTo>
                    <a:pt x="1645450" y="395735"/>
                  </a:lnTo>
                  <a:lnTo>
                    <a:pt x="1657287" y="388313"/>
                  </a:lnTo>
                  <a:lnTo>
                    <a:pt x="1669125" y="380142"/>
                  </a:lnTo>
                  <a:lnTo>
                    <a:pt x="1680963" y="371225"/>
                  </a:lnTo>
                  <a:lnTo>
                    <a:pt x="1692801" y="361587"/>
                  </a:lnTo>
                  <a:lnTo>
                    <a:pt x="1704639" y="351278"/>
                  </a:lnTo>
                  <a:lnTo>
                    <a:pt x="1716476" y="340374"/>
                  </a:lnTo>
                  <a:lnTo>
                    <a:pt x="1728314" y="328973"/>
                  </a:lnTo>
                  <a:lnTo>
                    <a:pt x="1740152" y="317200"/>
                  </a:lnTo>
                  <a:lnTo>
                    <a:pt x="1751990" y="305196"/>
                  </a:lnTo>
                  <a:lnTo>
                    <a:pt x="1763827" y="293114"/>
                  </a:lnTo>
                  <a:lnTo>
                    <a:pt x="1775665" y="281110"/>
                  </a:lnTo>
                  <a:lnTo>
                    <a:pt x="1787503" y="269337"/>
                  </a:lnTo>
                  <a:lnTo>
                    <a:pt x="1799341" y="257936"/>
                  </a:lnTo>
                  <a:lnTo>
                    <a:pt x="1811178" y="247031"/>
                  </a:lnTo>
                  <a:lnTo>
                    <a:pt x="1823016" y="236722"/>
                  </a:lnTo>
                  <a:lnTo>
                    <a:pt x="1834854" y="227085"/>
                  </a:lnTo>
                  <a:lnTo>
                    <a:pt x="1846692" y="218168"/>
                  </a:lnTo>
                  <a:lnTo>
                    <a:pt x="1858530" y="209997"/>
                  </a:lnTo>
                  <a:lnTo>
                    <a:pt x="1870367" y="202575"/>
                  </a:lnTo>
                  <a:lnTo>
                    <a:pt x="1882205" y="195888"/>
                  </a:lnTo>
                  <a:lnTo>
                    <a:pt x="1894043" y="189905"/>
                  </a:lnTo>
                  <a:lnTo>
                    <a:pt x="1905881" y="184589"/>
                  </a:lnTo>
                  <a:lnTo>
                    <a:pt x="1917718" y="179890"/>
                  </a:lnTo>
                  <a:lnTo>
                    <a:pt x="1929556" y="175759"/>
                  </a:lnTo>
                  <a:lnTo>
                    <a:pt x="1941394" y="172144"/>
                  </a:lnTo>
                  <a:lnTo>
                    <a:pt x="1953232" y="168991"/>
                  </a:lnTo>
                  <a:lnTo>
                    <a:pt x="1965069" y="166252"/>
                  </a:lnTo>
                  <a:lnTo>
                    <a:pt x="1976907" y="163879"/>
                  </a:lnTo>
                  <a:lnTo>
                    <a:pt x="1988745" y="161829"/>
                  </a:lnTo>
                  <a:lnTo>
                    <a:pt x="2000583" y="160061"/>
                  </a:lnTo>
                  <a:lnTo>
                    <a:pt x="2012421" y="158540"/>
                  </a:lnTo>
                  <a:lnTo>
                    <a:pt x="2024258" y="157233"/>
                  </a:lnTo>
                  <a:lnTo>
                    <a:pt x="2036096" y="156112"/>
                  </a:lnTo>
                  <a:lnTo>
                    <a:pt x="2047934" y="155151"/>
                  </a:lnTo>
                  <a:lnTo>
                    <a:pt x="2059772" y="154329"/>
                  </a:lnTo>
                  <a:lnTo>
                    <a:pt x="2071609" y="153626"/>
                  </a:lnTo>
                  <a:lnTo>
                    <a:pt x="2083447" y="153025"/>
                  </a:lnTo>
                  <a:lnTo>
                    <a:pt x="2095285" y="152512"/>
                  </a:lnTo>
                  <a:lnTo>
                    <a:pt x="2107123" y="152074"/>
                  </a:lnTo>
                  <a:lnTo>
                    <a:pt x="2118961" y="151700"/>
                  </a:lnTo>
                  <a:lnTo>
                    <a:pt x="2130798" y="151382"/>
                  </a:lnTo>
                  <a:lnTo>
                    <a:pt x="2142636" y="151110"/>
                  </a:lnTo>
                  <a:lnTo>
                    <a:pt x="2154474" y="150879"/>
                  </a:lnTo>
                  <a:lnTo>
                    <a:pt x="2166312" y="150681"/>
                  </a:lnTo>
                  <a:lnTo>
                    <a:pt x="2178149" y="150513"/>
                  </a:lnTo>
                  <a:lnTo>
                    <a:pt x="2189987" y="150370"/>
                  </a:lnTo>
                  <a:lnTo>
                    <a:pt x="2201825" y="150249"/>
                  </a:lnTo>
                  <a:lnTo>
                    <a:pt x="2213663" y="150145"/>
                  </a:lnTo>
                  <a:lnTo>
                    <a:pt x="2225500" y="150057"/>
                  </a:lnTo>
                  <a:lnTo>
                    <a:pt x="2237338" y="149981"/>
                  </a:lnTo>
                  <a:lnTo>
                    <a:pt x="2249176" y="149917"/>
                  </a:lnTo>
                  <a:lnTo>
                    <a:pt x="2261014" y="149863"/>
                  </a:lnTo>
                  <a:lnTo>
                    <a:pt x="2272852" y="149817"/>
                  </a:lnTo>
                  <a:lnTo>
                    <a:pt x="2284689" y="149777"/>
                  </a:lnTo>
                  <a:lnTo>
                    <a:pt x="2296527" y="149744"/>
                  </a:lnTo>
                  <a:lnTo>
                    <a:pt x="2308365" y="149715"/>
                  </a:lnTo>
                  <a:lnTo>
                    <a:pt x="2320203" y="149691"/>
                  </a:lnTo>
                  <a:lnTo>
                    <a:pt x="2332040" y="149670"/>
                  </a:lnTo>
                  <a:lnTo>
                    <a:pt x="2343878" y="149652"/>
                  </a:lnTo>
                  <a:lnTo>
                    <a:pt x="2343878" y="149552"/>
                  </a:lnTo>
                  <a:lnTo>
                    <a:pt x="2355716" y="149552"/>
                  </a:lnTo>
                  <a:lnTo>
                    <a:pt x="2367554" y="149552"/>
                  </a:lnTo>
                  <a:lnTo>
                    <a:pt x="2379391" y="149552"/>
                  </a:lnTo>
                  <a:lnTo>
                    <a:pt x="2391229" y="149552"/>
                  </a:lnTo>
                  <a:lnTo>
                    <a:pt x="2403067" y="149552"/>
                  </a:lnTo>
                  <a:lnTo>
                    <a:pt x="2414905" y="149552"/>
                  </a:lnTo>
                  <a:lnTo>
                    <a:pt x="2426743" y="149552"/>
                  </a:lnTo>
                  <a:lnTo>
                    <a:pt x="2438580" y="149552"/>
                  </a:lnTo>
                  <a:lnTo>
                    <a:pt x="2450418" y="149552"/>
                  </a:lnTo>
                  <a:lnTo>
                    <a:pt x="2462256" y="149552"/>
                  </a:lnTo>
                  <a:lnTo>
                    <a:pt x="2474094" y="149552"/>
                  </a:lnTo>
                  <a:lnTo>
                    <a:pt x="2485931" y="149552"/>
                  </a:lnTo>
                  <a:lnTo>
                    <a:pt x="2497769" y="149552"/>
                  </a:lnTo>
                  <a:lnTo>
                    <a:pt x="2509607" y="149552"/>
                  </a:lnTo>
                  <a:lnTo>
                    <a:pt x="2521445" y="149552"/>
                  </a:lnTo>
                  <a:lnTo>
                    <a:pt x="2533283" y="149552"/>
                  </a:lnTo>
                  <a:lnTo>
                    <a:pt x="2545120" y="149552"/>
                  </a:lnTo>
                  <a:lnTo>
                    <a:pt x="2556958" y="149552"/>
                  </a:lnTo>
                  <a:lnTo>
                    <a:pt x="2568796" y="149552"/>
                  </a:lnTo>
                  <a:lnTo>
                    <a:pt x="2580634" y="149552"/>
                  </a:lnTo>
                  <a:lnTo>
                    <a:pt x="2592471" y="149552"/>
                  </a:lnTo>
                  <a:lnTo>
                    <a:pt x="2604309" y="149552"/>
                  </a:lnTo>
                  <a:lnTo>
                    <a:pt x="2616147" y="149552"/>
                  </a:lnTo>
                  <a:lnTo>
                    <a:pt x="2627985" y="149552"/>
                  </a:lnTo>
                  <a:lnTo>
                    <a:pt x="2639822" y="149552"/>
                  </a:lnTo>
                  <a:lnTo>
                    <a:pt x="2651660" y="149552"/>
                  </a:lnTo>
                  <a:lnTo>
                    <a:pt x="2663498" y="149552"/>
                  </a:lnTo>
                  <a:lnTo>
                    <a:pt x="2675336" y="149552"/>
                  </a:lnTo>
                  <a:lnTo>
                    <a:pt x="2687174" y="149552"/>
                  </a:lnTo>
                  <a:lnTo>
                    <a:pt x="2699011" y="149552"/>
                  </a:lnTo>
                  <a:lnTo>
                    <a:pt x="2710849" y="149552"/>
                  </a:lnTo>
                  <a:lnTo>
                    <a:pt x="2722687" y="149552"/>
                  </a:lnTo>
                  <a:lnTo>
                    <a:pt x="2734525" y="149552"/>
                  </a:lnTo>
                  <a:lnTo>
                    <a:pt x="2746362" y="149552"/>
                  </a:lnTo>
                  <a:lnTo>
                    <a:pt x="2758200" y="149552"/>
                  </a:lnTo>
                  <a:lnTo>
                    <a:pt x="2770038" y="149552"/>
                  </a:lnTo>
                  <a:lnTo>
                    <a:pt x="2781876" y="149552"/>
                  </a:lnTo>
                  <a:lnTo>
                    <a:pt x="2793713" y="149552"/>
                  </a:lnTo>
                  <a:lnTo>
                    <a:pt x="2805551" y="149552"/>
                  </a:lnTo>
                  <a:lnTo>
                    <a:pt x="2817389" y="149552"/>
                  </a:lnTo>
                  <a:lnTo>
                    <a:pt x="2829227" y="149552"/>
                  </a:lnTo>
                  <a:lnTo>
                    <a:pt x="2841065" y="149552"/>
                  </a:lnTo>
                  <a:lnTo>
                    <a:pt x="2852902" y="149552"/>
                  </a:lnTo>
                  <a:lnTo>
                    <a:pt x="2864740" y="149552"/>
                  </a:lnTo>
                  <a:lnTo>
                    <a:pt x="2876578" y="149552"/>
                  </a:lnTo>
                  <a:lnTo>
                    <a:pt x="2888416" y="149552"/>
                  </a:lnTo>
                  <a:lnTo>
                    <a:pt x="2900253" y="149552"/>
                  </a:lnTo>
                  <a:lnTo>
                    <a:pt x="2912091" y="149552"/>
                  </a:lnTo>
                  <a:lnTo>
                    <a:pt x="2923929" y="149552"/>
                  </a:lnTo>
                  <a:lnTo>
                    <a:pt x="2935767" y="149552"/>
                  </a:lnTo>
                  <a:lnTo>
                    <a:pt x="2947604" y="149552"/>
                  </a:lnTo>
                  <a:lnTo>
                    <a:pt x="2959442" y="149552"/>
                  </a:lnTo>
                  <a:lnTo>
                    <a:pt x="2971280" y="149552"/>
                  </a:lnTo>
                  <a:lnTo>
                    <a:pt x="2983118" y="149552"/>
                  </a:lnTo>
                  <a:lnTo>
                    <a:pt x="2994956" y="149552"/>
                  </a:lnTo>
                  <a:lnTo>
                    <a:pt x="3006793" y="149552"/>
                  </a:lnTo>
                  <a:lnTo>
                    <a:pt x="3018631" y="149552"/>
                  </a:lnTo>
                  <a:lnTo>
                    <a:pt x="3030469" y="149552"/>
                  </a:lnTo>
                  <a:lnTo>
                    <a:pt x="3042307" y="149552"/>
                  </a:lnTo>
                  <a:lnTo>
                    <a:pt x="3054144" y="149552"/>
                  </a:lnTo>
                  <a:lnTo>
                    <a:pt x="3065982" y="149552"/>
                  </a:lnTo>
                  <a:lnTo>
                    <a:pt x="3077820" y="149552"/>
                  </a:lnTo>
                  <a:lnTo>
                    <a:pt x="3089658" y="149552"/>
                  </a:lnTo>
                  <a:lnTo>
                    <a:pt x="3101496" y="149552"/>
                  </a:lnTo>
                  <a:lnTo>
                    <a:pt x="3113333" y="149552"/>
                  </a:lnTo>
                  <a:lnTo>
                    <a:pt x="3125171" y="149552"/>
                  </a:lnTo>
                  <a:lnTo>
                    <a:pt x="3137009" y="149552"/>
                  </a:lnTo>
                  <a:lnTo>
                    <a:pt x="3148847" y="149552"/>
                  </a:lnTo>
                  <a:lnTo>
                    <a:pt x="3160684" y="149552"/>
                  </a:lnTo>
                  <a:lnTo>
                    <a:pt x="3172522" y="149552"/>
                  </a:lnTo>
                  <a:lnTo>
                    <a:pt x="3184360" y="149552"/>
                  </a:lnTo>
                  <a:lnTo>
                    <a:pt x="3196198" y="149552"/>
                  </a:lnTo>
                  <a:lnTo>
                    <a:pt x="3208035" y="149552"/>
                  </a:lnTo>
                  <a:lnTo>
                    <a:pt x="3219873" y="149552"/>
                  </a:lnTo>
                  <a:lnTo>
                    <a:pt x="3231711" y="149552"/>
                  </a:lnTo>
                  <a:lnTo>
                    <a:pt x="3243549" y="149552"/>
                  </a:lnTo>
                  <a:lnTo>
                    <a:pt x="3255387" y="149552"/>
                  </a:lnTo>
                  <a:lnTo>
                    <a:pt x="3267224" y="149552"/>
                  </a:lnTo>
                  <a:lnTo>
                    <a:pt x="3279062" y="149552"/>
                  </a:lnTo>
                  <a:lnTo>
                    <a:pt x="3290900" y="149552"/>
                  </a:lnTo>
                  <a:lnTo>
                    <a:pt x="3302738" y="149552"/>
                  </a:lnTo>
                  <a:lnTo>
                    <a:pt x="3314575" y="149552"/>
                  </a:lnTo>
                  <a:lnTo>
                    <a:pt x="3326413" y="149552"/>
                  </a:lnTo>
                  <a:lnTo>
                    <a:pt x="3338251" y="149552"/>
                  </a:lnTo>
                  <a:lnTo>
                    <a:pt x="3350089" y="149552"/>
                  </a:lnTo>
                  <a:lnTo>
                    <a:pt x="3361926" y="149552"/>
                  </a:lnTo>
                  <a:lnTo>
                    <a:pt x="3373764" y="149552"/>
                  </a:lnTo>
                  <a:lnTo>
                    <a:pt x="3385602" y="149552"/>
                  </a:lnTo>
                  <a:lnTo>
                    <a:pt x="3397440" y="149552"/>
                  </a:lnTo>
                  <a:lnTo>
                    <a:pt x="3409278" y="149552"/>
                  </a:lnTo>
                  <a:lnTo>
                    <a:pt x="3421115" y="149552"/>
                  </a:lnTo>
                  <a:lnTo>
                    <a:pt x="3432953" y="149552"/>
                  </a:lnTo>
                  <a:lnTo>
                    <a:pt x="3444791" y="149552"/>
                  </a:lnTo>
                  <a:lnTo>
                    <a:pt x="3456629" y="149552"/>
                  </a:lnTo>
                  <a:lnTo>
                    <a:pt x="3468466" y="149552"/>
                  </a:lnTo>
                  <a:lnTo>
                    <a:pt x="3480304" y="149552"/>
                  </a:lnTo>
                  <a:lnTo>
                    <a:pt x="3492142" y="149552"/>
                  </a:lnTo>
                  <a:lnTo>
                    <a:pt x="3503980" y="149552"/>
                  </a:lnTo>
                  <a:lnTo>
                    <a:pt x="3515818" y="149552"/>
                  </a:lnTo>
                  <a:lnTo>
                    <a:pt x="3515818" y="149502"/>
                  </a:lnTo>
                  <a:lnTo>
                    <a:pt x="3527655" y="149493"/>
                  </a:lnTo>
                  <a:lnTo>
                    <a:pt x="3539493" y="149483"/>
                  </a:lnTo>
                  <a:lnTo>
                    <a:pt x="3551331" y="149471"/>
                  </a:lnTo>
                  <a:lnTo>
                    <a:pt x="3563169" y="149456"/>
                  </a:lnTo>
                  <a:lnTo>
                    <a:pt x="3575006" y="149440"/>
                  </a:lnTo>
                  <a:lnTo>
                    <a:pt x="3586844" y="149420"/>
                  </a:lnTo>
                  <a:lnTo>
                    <a:pt x="3598682" y="149397"/>
                  </a:lnTo>
                  <a:lnTo>
                    <a:pt x="3610520" y="149369"/>
                  </a:lnTo>
                  <a:lnTo>
                    <a:pt x="3622357" y="149338"/>
                  </a:lnTo>
                  <a:lnTo>
                    <a:pt x="3634195" y="149300"/>
                  </a:lnTo>
                  <a:lnTo>
                    <a:pt x="3646033" y="149256"/>
                  </a:lnTo>
                  <a:lnTo>
                    <a:pt x="3657871" y="149204"/>
                  </a:lnTo>
                  <a:lnTo>
                    <a:pt x="3669709" y="149143"/>
                  </a:lnTo>
                  <a:lnTo>
                    <a:pt x="3681546" y="149071"/>
                  </a:lnTo>
                  <a:lnTo>
                    <a:pt x="3693384" y="148987"/>
                  </a:lnTo>
                  <a:lnTo>
                    <a:pt x="3705222" y="148889"/>
                  </a:lnTo>
                  <a:lnTo>
                    <a:pt x="3717060" y="148773"/>
                  </a:lnTo>
                  <a:lnTo>
                    <a:pt x="3728897" y="148637"/>
                  </a:lnTo>
                  <a:lnTo>
                    <a:pt x="3740735" y="148478"/>
                  </a:lnTo>
                  <a:lnTo>
                    <a:pt x="3752573" y="148291"/>
                  </a:lnTo>
                  <a:lnTo>
                    <a:pt x="3764411" y="148072"/>
                  </a:lnTo>
                  <a:lnTo>
                    <a:pt x="3776248" y="147816"/>
                  </a:lnTo>
                  <a:lnTo>
                    <a:pt x="3788086" y="147515"/>
                  </a:lnTo>
                  <a:lnTo>
                    <a:pt x="3799924" y="147164"/>
                  </a:lnTo>
                  <a:lnTo>
                    <a:pt x="3811762" y="146752"/>
                  </a:lnTo>
                  <a:lnTo>
                    <a:pt x="3823600" y="146272"/>
                  </a:lnTo>
                  <a:lnTo>
                    <a:pt x="3835437" y="145712"/>
                  </a:lnTo>
                  <a:lnTo>
                    <a:pt x="3847275" y="145058"/>
                  </a:lnTo>
                  <a:lnTo>
                    <a:pt x="3859113" y="144298"/>
                  </a:lnTo>
                  <a:lnTo>
                    <a:pt x="3870951" y="143414"/>
                  </a:lnTo>
                  <a:lnTo>
                    <a:pt x="3882788" y="142388"/>
                  </a:lnTo>
                  <a:lnTo>
                    <a:pt x="3894626" y="141202"/>
                  </a:lnTo>
                  <a:lnTo>
                    <a:pt x="3906464" y="139833"/>
                  </a:lnTo>
                  <a:lnTo>
                    <a:pt x="3918302" y="138256"/>
                  </a:lnTo>
                  <a:lnTo>
                    <a:pt x="3930139" y="136449"/>
                  </a:lnTo>
                  <a:lnTo>
                    <a:pt x="3941977" y="134383"/>
                  </a:lnTo>
                  <a:lnTo>
                    <a:pt x="3953815" y="132034"/>
                  </a:lnTo>
                  <a:lnTo>
                    <a:pt x="3965653" y="129375"/>
                  </a:lnTo>
                  <a:lnTo>
                    <a:pt x="3977491" y="126384"/>
                  </a:lnTo>
                  <a:lnTo>
                    <a:pt x="3989328" y="123041"/>
                  </a:lnTo>
                  <a:lnTo>
                    <a:pt x="4001166" y="119330"/>
                  </a:lnTo>
                  <a:lnTo>
                    <a:pt x="4013004" y="115244"/>
                  </a:lnTo>
                  <a:lnTo>
                    <a:pt x="4024842" y="110786"/>
                  </a:lnTo>
                  <a:lnTo>
                    <a:pt x="4036679" y="105967"/>
                  </a:lnTo>
                  <a:lnTo>
                    <a:pt x="4048517" y="100813"/>
                  </a:lnTo>
                  <a:lnTo>
                    <a:pt x="4060355" y="95360"/>
                  </a:lnTo>
                  <a:lnTo>
                    <a:pt x="4072193" y="89660"/>
                  </a:lnTo>
                  <a:lnTo>
                    <a:pt x="4084031" y="83773"/>
                  </a:lnTo>
                  <a:lnTo>
                    <a:pt x="4095868" y="77771"/>
                  </a:lnTo>
                  <a:lnTo>
                    <a:pt x="4107706" y="71730"/>
                  </a:lnTo>
                  <a:lnTo>
                    <a:pt x="4119544" y="65728"/>
                  </a:lnTo>
                  <a:lnTo>
                    <a:pt x="4131382" y="59842"/>
                  </a:lnTo>
                  <a:lnTo>
                    <a:pt x="4143219" y="54141"/>
                  </a:lnTo>
                  <a:lnTo>
                    <a:pt x="4155057" y="48689"/>
                  </a:lnTo>
                  <a:lnTo>
                    <a:pt x="4166895" y="43534"/>
                  </a:lnTo>
                  <a:lnTo>
                    <a:pt x="4178733" y="38716"/>
                  </a:lnTo>
                  <a:lnTo>
                    <a:pt x="4190570" y="34257"/>
                  </a:lnTo>
                  <a:lnTo>
                    <a:pt x="4202408" y="30172"/>
                  </a:lnTo>
                  <a:lnTo>
                    <a:pt x="4214246" y="26461"/>
                  </a:lnTo>
                  <a:lnTo>
                    <a:pt x="4226084" y="23117"/>
                  </a:lnTo>
                  <a:lnTo>
                    <a:pt x="4237922" y="20126"/>
                  </a:lnTo>
                  <a:lnTo>
                    <a:pt x="4249759" y="17468"/>
                  </a:lnTo>
                  <a:lnTo>
                    <a:pt x="4261597" y="15118"/>
                  </a:lnTo>
                  <a:lnTo>
                    <a:pt x="4273435" y="13053"/>
                  </a:lnTo>
                  <a:lnTo>
                    <a:pt x="4285273" y="11245"/>
                  </a:lnTo>
                  <a:lnTo>
                    <a:pt x="4297110" y="9669"/>
                  </a:lnTo>
                  <a:lnTo>
                    <a:pt x="4308948" y="8299"/>
                  </a:lnTo>
                  <a:lnTo>
                    <a:pt x="4320786" y="7113"/>
                  </a:lnTo>
                  <a:lnTo>
                    <a:pt x="4332624" y="6088"/>
                  </a:lnTo>
                  <a:lnTo>
                    <a:pt x="4344461" y="5204"/>
                  </a:lnTo>
                  <a:lnTo>
                    <a:pt x="4356299" y="4443"/>
                  </a:lnTo>
                  <a:lnTo>
                    <a:pt x="4368137" y="3790"/>
                  </a:lnTo>
                  <a:lnTo>
                    <a:pt x="4379975" y="3229"/>
                  </a:lnTo>
                  <a:lnTo>
                    <a:pt x="4391813" y="2749"/>
                  </a:lnTo>
                  <a:lnTo>
                    <a:pt x="4403650" y="2338"/>
                  </a:lnTo>
                  <a:lnTo>
                    <a:pt x="4415488" y="1986"/>
                  </a:lnTo>
                  <a:lnTo>
                    <a:pt x="4427326" y="1686"/>
                  </a:lnTo>
                  <a:lnTo>
                    <a:pt x="4439164" y="1429"/>
                  </a:lnTo>
                  <a:lnTo>
                    <a:pt x="4451001" y="1210"/>
                  </a:lnTo>
                  <a:lnTo>
                    <a:pt x="4462839" y="1023"/>
                  </a:lnTo>
                  <a:lnTo>
                    <a:pt x="4474677" y="864"/>
                  </a:lnTo>
                  <a:lnTo>
                    <a:pt x="4486515" y="728"/>
                  </a:lnTo>
                  <a:lnTo>
                    <a:pt x="4498352" y="613"/>
                  </a:lnTo>
                  <a:lnTo>
                    <a:pt x="4510190" y="514"/>
                  </a:lnTo>
                  <a:lnTo>
                    <a:pt x="4522028" y="430"/>
                  </a:lnTo>
                  <a:lnTo>
                    <a:pt x="4533866" y="358"/>
                  </a:lnTo>
                  <a:lnTo>
                    <a:pt x="4545704" y="298"/>
                  </a:lnTo>
                  <a:lnTo>
                    <a:pt x="4557541" y="246"/>
                  </a:lnTo>
                  <a:lnTo>
                    <a:pt x="4569379" y="202"/>
                  </a:lnTo>
                  <a:lnTo>
                    <a:pt x="4581217" y="164"/>
                  </a:lnTo>
                  <a:lnTo>
                    <a:pt x="4593055" y="132"/>
                  </a:lnTo>
                  <a:lnTo>
                    <a:pt x="4604892" y="105"/>
                  </a:lnTo>
                  <a:lnTo>
                    <a:pt x="4616730" y="82"/>
                  </a:lnTo>
                  <a:lnTo>
                    <a:pt x="4628568" y="62"/>
                  </a:lnTo>
                  <a:lnTo>
                    <a:pt x="4640406" y="45"/>
                  </a:lnTo>
                  <a:lnTo>
                    <a:pt x="4652244" y="31"/>
                  </a:lnTo>
                  <a:lnTo>
                    <a:pt x="4664081" y="19"/>
                  </a:lnTo>
                  <a:lnTo>
                    <a:pt x="4675919" y="8"/>
                  </a:lnTo>
                  <a:lnTo>
                    <a:pt x="4687757" y="0"/>
                  </a:lnTo>
                </a:path>
              </a:pathLst>
            </a:custGeom>
            <a:ln w="40651" cap="flat">
              <a:solidFill>
                <a:srgbClr val="BF9C00">
                  <a:alpha val="100000"/>
                </a:srgbClr>
              </a:solidFill>
              <a:prstDash val="solid"/>
              <a:round/>
            </a:ln>
          </p:spPr>
          <p:txBody>
            <a:bodyPr/>
            <a:lstStyle/>
            <a:p>
              <a:endParaRPr/>
            </a:p>
          </p:txBody>
        </p:sp>
        <p:sp>
          <p:nvSpPr>
            <p:cNvPr id="43" name="pl43"/>
            <p:cNvSpPr/>
            <p:nvPr/>
          </p:nvSpPr>
          <p:spPr>
            <a:xfrm>
              <a:off x="2482252" y="899582"/>
              <a:ext cx="4687757" cy="1046918"/>
            </a:xfrm>
            <a:custGeom>
              <a:avLst/>
              <a:gdLst/>
              <a:ahLst/>
              <a:cxnLst/>
              <a:rect l="0" t="0" r="0" b="0"/>
              <a:pathLst>
                <a:path w="4687757" h="1046918">
                  <a:moveTo>
                    <a:pt x="0" y="0"/>
                  </a:moveTo>
                  <a:lnTo>
                    <a:pt x="11837" y="0"/>
                  </a:lnTo>
                  <a:lnTo>
                    <a:pt x="23675" y="0"/>
                  </a:lnTo>
                  <a:lnTo>
                    <a:pt x="35513" y="0"/>
                  </a:lnTo>
                  <a:lnTo>
                    <a:pt x="47351" y="0"/>
                  </a:lnTo>
                  <a:lnTo>
                    <a:pt x="59188" y="0"/>
                  </a:lnTo>
                  <a:lnTo>
                    <a:pt x="71026" y="0"/>
                  </a:lnTo>
                  <a:lnTo>
                    <a:pt x="82864" y="0"/>
                  </a:lnTo>
                  <a:lnTo>
                    <a:pt x="94702" y="0"/>
                  </a:lnTo>
                  <a:lnTo>
                    <a:pt x="106539" y="0"/>
                  </a:lnTo>
                  <a:lnTo>
                    <a:pt x="118377" y="0"/>
                  </a:lnTo>
                  <a:lnTo>
                    <a:pt x="130215" y="0"/>
                  </a:lnTo>
                  <a:lnTo>
                    <a:pt x="142053" y="0"/>
                  </a:lnTo>
                  <a:lnTo>
                    <a:pt x="153891" y="0"/>
                  </a:lnTo>
                  <a:lnTo>
                    <a:pt x="165728" y="0"/>
                  </a:lnTo>
                  <a:lnTo>
                    <a:pt x="177566" y="0"/>
                  </a:lnTo>
                  <a:lnTo>
                    <a:pt x="189404" y="0"/>
                  </a:lnTo>
                  <a:lnTo>
                    <a:pt x="201242" y="0"/>
                  </a:lnTo>
                  <a:lnTo>
                    <a:pt x="213079" y="0"/>
                  </a:lnTo>
                  <a:lnTo>
                    <a:pt x="224917" y="0"/>
                  </a:lnTo>
                  <a:lnTo>
                    <a:pt x="236755" y="0"/>
                  </a:lnTo>
                  <a:lnTo>
                    <a:pt x="248593" y="0"/>
                  </a:lnTo>
                  <a:lnTo>
                    <a:pt x="260430" y="0"/>
                  </a:lnTo>
                  <a:lnTo>
                    <a:pt x="272268" y="0"/>
                  </a:lnTo>
                  <a:lnTo>
                    <a:pt x="284106" y="0"/>
                  </a:lnTo>
                  <a:lnTo>
                    <a:pt x="295944" y="0"/>
                  </a:lnTo>
                  <a:lnTo>
                    <a:pt x="307782" y="0"/>
                  </a:lnTo>
                  <a:lnTo>
                    <a:pt x="319619" y="0"/>
                  </a:lnTo>
                  <a:lnTo>
                    <a:pt x="331457" y="0"/>
                  </a:lnTo>
                  <a:lnTo>
                    <a:pt x="343295" y="0"/>
                  </a:lnTo>
                  <a:lnTo>
                    <a:pt x="355133" y="0"/>
                  </a:lnTo>
                  <a:lnTo>
                    <a:pt x="366970" y="0"/>
                  </a:lnTo>
                  <a:lnTo>
                    <a:pt x="378808" y="0"/>
                  </a:lnTo>
                  <a:lnTo>
                    <a:pt x="390646" y="0"/>
                  </a:lnTo>
                  <a:lnTo>
                    <a:pt x="402484" y="0"/>
                  </a:lnTo>
                  <a:lnTo>
                    <a:pt x="414321" y="0"/>
                  </a:lnTo>
                  <a:lnTo>
                    <a:pt x="426159" y="0"/>
                  </a:lnTo>
                  <a:lnTo>
                    <a:pt x="437997" y="0"/>
                  </a:lnTo>
                  <a:lnTo>
                    <a:pt x="449835" y="0"/>
                  </a:lnTo>
                  <a:lnTo>
                    <a:pt x="461673" y="0"/>
                  </a:lnTo>
                  <a:lnTo>
                    <a:pt x="473510" y="0"/>
                  </a:lnTo>
                  <a:lnTo>
                    <a:pt x="485348" y="0"/>
                  </a:lnTo>
                  <a:lnTo>
                    <a:pt x="497186" y="0"/>
                  </a:lnTo>
                  <a:lnTo>
                    <a:pt x="509024" y="0"/>
                  </a:lnTo>
                  <a:lnTo>
                    <a:pt x="520861" y="0"/>
                  </a:lnTo>
                  <a:lnTo>
                    <a:pt x="532699" y="0"/>
                  </a:lnTo>
                  <a:lnTo>
                    <a:pt x="544537" y="0"/>
                  </a:lnTo>
                  <a:lnTo>
                    <a:pt x="556375" y="0"/>
                  </a:lnTo>
                  <a:lnTo>
                    <a:pt x="568213" y="0"/>
                  </a:lnTo>
                  <a:lnTo>
                    <a:pt x="580050" y="0"/>
                  </a:lnTo>
                  <a:lnTo>
                    <a:pt x="591888" y="0"/>
                  </a:lnTo>
                  <a:lnTo>
                    <a:pt x="603726" y="0"/>
                  </a:lnTo>
                  <a:lnTo>
                    <a:pt x="615564" y="0"/>
                  </a:lnTo>
                  <a:lnTo>
                    <a:pt x="627401" y="0"/>
                  </a:lnTo>
                  <a:lnTo>
                    <a:pt x="639239" y="0"/>
                  </a:lnTo>
                  <a:lnTo>
                    <a:pt x="651077" y="0"/>
                  </a:lnTo>
                  <a:lnTo>
                    <a:pt x="662915" y="0"/>
                  </a:lnTo>
                  <a:lnTo>
                    <a:pt x="674752" y="0"/>
                  </a:lnTo>
                  <a:lnTo>
                    <a:pt x="686590" y="0"/>
                  </a:lnTo>
                  <a:lnTo>
                    <a:pt x="698428" y="0"/>
                  </a:lnTo>
                  <a:lnTo>
                    <a:pt x="710266" y="0"/>
                  </a:lnTo>
                  <a:lnTo>
                    <a:pt x="722104" y="0"/>
                  </a:lnTo>
                  <a:lnTo>
                    <a:pt x="733941" y="0"/>
                  </a:lnTo>
                  <a:lnTo>
                    <a:pt x="745779" y="0"/>
                  </a:lnTo>
                  <a:lnTo>
                    <a:pt x="757617" y="0"/>
                  </a:lnTo>
                  <a:lnTo>
                    <a:pt x="769455" y="0"/>
                  </a:lnTo>
                  <a:lnTo>
                    <a:pt x="781292" y="0"/>
                  </a:lnTo>
                  <a:lnTo>
                    <a:pt x="793130" y="0"/>
                  </a:lnTo>
                  <a:lnTo>
                    <a:pt x="804968" y="0"/>
                  </a:lnTo>
                  <a:lnTo>
                    <a:pt x="816806" y="0"/>
                  </a:lnTo>
                  <a:lnTo>
                    <a:pt x="828643" y="0"/>
                  </a:lnTo>
                  <a:lnTo>
                    <a:pt x="840481" y="0"/>
                  </a:lnTo>
                  <a:lnTo>
                    <a:pt x="852319" y="0"/>
                  </a:lnTo>
                  <a:lnTo>
                    <a:pt x="864157" y="0"/>
                  </a:lnTo>
                  <a:lnTo>
                    <a:pt x="875995" y="0"/>
                  </a:lnTo>
                  <a:lnTo>
                    <a:pt x="887832" y="0"/>
                  </a:lnTo>
                  <a:lnTo>
                    <a:pt x="899670" y="0"/>
                  </a:lnTo>
                  <a:lnTo>
                    <a:pt x="911508" y="0"/>
                  </a:lnTo>
                  <a:lnTo>
                    <a:pt x="923346" y="0"/>
                  </a:lnTo>
                  <a:lnTo>
                    <a:pt x="935183" y="0"/>
                  </a:lnTo>
                  <a:lnTo>
                    <a:pt x="947021" y="0"/>
                  </a:lnTo>
                  <a:lnTo>
                    <a:pt x="958859" y="0"/>
                  </a:lnTo>
                  <a:lnTo>
                    <a:pt x="970697" y="0"/>
                  </a:lnTo>
                  <a:lnTo>
                    <a:pt x="982534" y="0"/>
                  </a:lnTo>
                  <a:lnTo>
                    <a:pt x="994372" y="0"/>
                  </a:lnTo>
                  <a:lnTo>
                    <a:pt x="1006210" y="0"/>
                  </a:lnTo>
                  <a:lnTo>
                    <a:pt x="1018048" y="0"/>
                  </a:lnTo>
                  <a:lnTo>
                    <a:pt x="1029886" y="0"/>
                  </a:lnTo>
                  <a:lnTo>
                    <a:pt x="1041723" y="0"/>
                  </a:lnTo>
                  <a:lnTo>
                    <a:pt x="1053561" y="0"/>
                  </a:lnTo>
                  <a:lnTo>
                    <a:pt x="1065399" y="0"/>
                  </a:lnTo>
                  <a:lnTo>
                    <a:pt x="1077237" y="0"/>
                  </a:lnTo>
                  <a:lnTo>
                    <a:pt x="1089074" y="0"/>
                  </a:lnTo>
                  <a:lnTo>
                    <a:pt x="1100912" y="0"/>
                  </a:lnTo>
                  <a:lnTo>
                    <a:pt x="1112750" y="0"/>
                  </a:lnTo>
                  <a:lnTo>
                    <a:pt x="1124588" y="0"/>
                  </a:lnTo>
                  <a:lnTo>
                    <a:pt x="1136426" y="0"/>
                  </a:lnTo>
                  <a:lnTo>
                    <a:pt x="1148263" y="0"/>
                  </a:lnTo>
                  <a:lnTo>
                    <a:pt x="1160101" y="0"/>
                  </a:lnTo>
                  <a:lnTo>
                    <a:pt x="1171939" y="0"/>
                  </a:lnTo>
                  <a:lnTo>
                    <a:pt x="1171939" y="0"/>
                  </a:lnTo>
                  <a:lnTo>
                    <a:pt x="1183777" y="0"/>
                  </a:lnTo>
                  <a:lnTo>
                    <a:pt x="1195614" y="0"/>
                  </a:lnTo>
                  <a:lnTo>
                    <a:pt x="1207452" y="0"/>
                  </a:lnTo>
                  <a:lnTo>
                    <a:pt x="1219290" y="0"/>
                  </a:lnTo>
                  <a:lnTo>
                    <a:pt x="1231128" y="0"/>
                  </a:lnTo>
                  <a:lnTo>
                    <a:pt x="1242965" y="0"/>
                  </a:lnTo>
                  <a:lnTo>
                    <a:pt x="1254803" y="0"/>
                  </a:lnTo>
                  <a:lnTo>
                    <a:pt x="1266641" y="0"/>
                  </a:lnTo>
                  <a:lnTo>
                    <a:pt x="1278479" y="0"/>
                  </a:lnTo>
                  <a:lnTo>
                    <a:pt x="1290317" y="0"/>
                  </a:lnTo>
                  <a:lnTo>
                    <a:pt x="1302154" y="0"/>
                  </a:lnTo>
                  <a:lnTo>
                    <a:pt x="1313992" y="0"/>
                  </a:lnTo>
                  <a:lnTo>
                    <a:pt x="1325830" y="0"/>
                  </a:lnTo>
                  <a:lnTo>
                    <a:pt x="1337668" y="0"/>
                  </a:lnTo>
                  <a:lnTo>
                    <a:pt x="1349505" y="0"/>
                  </a:lnTo>
                  <a:lnTo>
                    <a:pt x="1361343" y="0"/>
                  </a:lnTo>
                  <a:lnTo>
                    <a:pt x="1373181" y="0"/>
                  </a:lnTo>
                  <a:lnTo>
                    <a:pt x="1385019" y="0"/>
                  </a:lnTo>
                  <a:lnTo>
                    <a:pt x="1396856" y="0"/>
                  </a:lnTo>
                  <a:lnTo>
                    <a:pt x="1408694" y="0"/>
                  </a:lnTo>
                  <a:lnTo>
                    <a:pt x="1420532" y="0"/>
                  </a:lnTo>
                  <a:lnTo>
                    <a:pt x="1432370" y="0"/>
                  </a:lnTo>
                  <a:lnTo>
                    <a:pt x="1444208" y="0"/>
                  </a:lnTo>
                  <a:lnTo>
                    <a:pt x="1456045" y="0"/>
                  </a:lnTo>
                  <a:lnTo>
                    <a:pt x="1467883" y="0"/>
                  </a:lnTo>
                  <a:lnTo>
                    <a:pt x="1479721" y="0"/>
                  </a:lnTo>
                  <a:lnTo>
                    <a:pt x="1491559" y="0"/>
                  </a:lnTo>
                  <a:lnTo>
                    <a:pt x="1503396" y="0"/>
                  </a:lnTo>
                  <a:lnTo>
                    <a:pt x="1515234" y="0"/>
                  </a:lnTo>
                  <a:lnTo>
                    <a:pt x="1527072" y="0"/>
                  </a:lnTo>
                  <a:lnTo>
                    <a:pt x="1538910" y="0"/>
                  </a:lnTo>
                  <a:lnTo>
                    <a:pt x="1550748" y="0"/>
                  </a:lnTo>
                  <a:lnTo>
                    <a:pt x="1562585" y="0"/>
                  </a:lnTo>
                  <a:lnTo>
                    <a:pt x="1574423" y="0"/>
                  </a:lnTo>
                  <a:lnTo>
                    <a:pt x="1586261" y="0"/>
                  </a:lnTo>
                  <a:lnTo>
                    <a:pt x="1598099" y="0"/>
                  </a:lnTo>
                  <a:lnTo>
                    <a:pt x="1609936" y="0"/>
                  </a:lnTo>
                  <a:lnTo>
                    <a:pt x="1621774" y="0"/>
                  </a:lnTo>
                  <a:lnTo>
                    <a:pt x="1633612" y="0"/>
                  </a:lnTo>
                  <a:lnTo>
                    <a:pt x="1645450" y="0"/>
                  </a:lnTo>
                  <a:lnTo>
                    <a:pt x="1657287" y="0"/>
                  </a:lnTo>
                  <a:lnTo>
                    <a:pt x="1669125" y="0"/>
                  </a:lnTo>
                  <a:lnTo>
                    <a:pt x="1680963" y="0"/>
                  </a:lnTo>
                  <a:lnTo>
                    <a:pt x="1692801" y="0"/>
                  </a:lnTo>
                  <a:lnTo>
                    <a:pt x="1704639" y="0"/>
                  </a:lnTo>
                  <a:lnTo>
                    <a:pt x="1716476" y="0"/>
                  </a:lnTo>
                  <a:lnTo>
                    <a:pt x="1728314" y="0"/>
                  </a:lnTo>
                  <a:lnTo>
                    <a:pt x="1740152" y="0"/>
                  </a:lnTo>
                  <a:lnTo>
                    <a:pt x="1751990" y="0"/>
                  </a:lnTo>
                  <a:lnTo>
                    <a:pt x="1763827" y="0"/>
                  </a:lnTo>
                  <a:lnTo>
                    <a:pt x="1775665" y="0"/>
                  </a:lnTo>
                  <a:lnTo>
                    <a:pt x="1787503" y="0"/>
                  </a:lnTo>
                  <a:lnTo>
                    <a:pt x="1799341" y="0"/>
                  </a:lnTo>
                  <a:lnTo>
                    <a:pt x="1811178" y="0"/>
                  </a:lnTo>
                  <a:lnTo>
                    <a:pt x="1823016" y="0"/>
                  </a:lnTo>
                  <a:lnTo>
                    <a:pt x="1834854" y="0"/>
                  </a:lnTo>
                  <a:lnTo>
                    <a:pt x="1846692" y="0"/>
                  </a:lnTo>
                  <a:lnTo>
                    <a:pt x="1858530" y="0"/>
                  </a:lnTo>
                  <a:lnTo>
                    <a:pt x="1870367" y="0"/>
                  </a:lnTo>
                  <a:lnTo>
                    <a:pt x="1882205" y="0"/>
                  </a:lnTo>
                  <a:lnTo>
                    <a:pt x="1894043" y="0"/>
                  </a:lnTo>
                  <a:lnTo>
                    <a:pt x="1905881" y="0"/>
                  </a:lnTo>
                  <a:lnTo>
                    <a:pt x="1917718" y="0"/>
                  </a:lnTo>
                  <a:lnTo>
                    <a:pt x="1929556" y="0"/>
                  </a:lnTo>
                  <a:lnTo>
                    <a:pt x="1941394" y="0"/>
                  </a:lnTo>
                  <a:lnTo>
                    <a:pt x="1953232" y="0"/>
                  </a:lnTo>
                  <a:lnTo>
                    <a:pt x="1965069" y="0"/>
                  </a:lnTo>
                  <a:lnTo>
                    <a:pt x="1976907" y="0"/>
                  </a:lnTo>
                  <a:lnTo>
                    <a:pt x="1988745" y="0"/>
                  </a:lnTo>
                  <a:lnTo>
                    <a:pt x="2000583" y="0"/>
                  </a:lnTo>
                  <a:lnTo>
                    <a:pt x="2012421" y="0"/>
                  </a:lnTo>
                  <a:lnTo>
                    <a:pt x="2024258" y="0"/>
                  </a:lnTo>
                  <a:lnTo>
                    <a:pt x="2036096" y="0"/>
                  </a:lnTo>
                  <a:lnTo>
                    <a:pt x="2047934" y="0"/>
                  </a:lnTo>
                  <a:lnTo>
                    <a:pt x="2059772" y="0"/>
                  </a:lnTo>
                  <a:lnTo>
                    <a:pt x="2071609" y="0"/>
                  </a:lnTo>
                  <a:lnTo>
                    <a:pt x="2083447" y="0"/>
                  </a:lnTo>
                  <a:lnTo>
                    <a:pt x="2095285" y="0"/>
                  </a:lnTo>
                  <a:lnTo>
                    <a:pt x="2107123" y="0"/>
                  </a:lnTo>
                  <a:lnTo>
                    <a:pt x="2118961" y="0"/>
                  </a:lnTo>
                  <a:lnTo>
                    <a:pt x="2130798" y="0"/>
                  </a:lnTo>
                  <a:lnTo>
                    <a:pt x="2142636" y="0"/>
                  </a:lnTo>
                  <a:lnTo>
                    <a:pt x="2154474" y="0"/>
                  </a:lnTo>
                  <a:lnTo>
                    <a:pt x="2166312" y="0"/>
                  </a:lnTo>
                  <a:lnTo>
                    <a:pt x="2178149" y="0"/>
                  </a:lnTo>
                  <a:lnTo>
                    <a:pt x="2189987" y="0"/>
                  </a:lnTo>
                  <a:lnTo>
                    <a:pt x="2201825" y="0"/>
                  </a:lnTo>
                  <a:lnTo>
                    <a:pt x="2213663" y="0"/>
                  </a:lnTo>
                  <a:lnTo>
                    <a:pt x="2225500" y="0"/>
                  </a:lnTo>
                  <a:lnTo>
                    <a:pt x="2237338" y="0"/>
                  </a:lnTo>
                  <a:lnTo>
                    <a:pt x="2249176" y="0"/>
                  </a:lnTo>
                  <a:lnTo>
                    <a:pt x="2261014" y="0"/>
                  </a:lnTo>
                  <a:lnTo>
                    <a:pt x="2272852" y="0"/>
                  </a:lnTo>
                  <a:lnTo>
                    <a:pt x="2284689" y="0"/>
                  </a:lnTo>
                  <a:lnTo>
                    <a:pt x="2296527" y="0"/>
                  </a:lnTo>
                  <a:lnTo>
                    <a:pt x="2308365" y="0"/>
                  </a:lnTo>
                  <a:lnTo>
                    <a:pt x="2320203" y="0"/>
                  </a:lnTo>
                  <a:lnTo>
                    <a:pt x="2332040" y="0"/>
                  </a:lnTo>
                  <a:lnTo>
                    <a:pt x="2343878" y="0"/>
                  </a:lnTo>
                  <a:lnTo>
                    <a:pt x="2343878" y="50"/>
                  </a:lnTo>
                  <a:lnTo>
                    <a:pt x="2355716" y="58"/>
                  </a:lnTo>
                  <a:lnTo>
                    <a:pt x="2367554" y="69"/>
                  </a:lnTo>
                  <a:lnTo>
                    <a:pt x="2379391" y="81"/>
                  </a:lnTo>
                  <a:lnTo>
                    <a:pt x="2391229" y="95"/>
                  </a:lnTo>
                  <a:lnTo>
                    <a:pt x="2403067" y="112"/>
                  </a:lnTo>
                  <a:lnTo>
                    <a:pt x="2414905" y="132"/>
                  </a:lnTo>
                  <a:lnTo>
                    <a:pt x="2426743" y="155"/>
                  </a:lnTo>
                  <a:lnTo>
                    <a:pt x="2438580" y="182"/>
                  </a:lnTo>
                  <a:lnTo>
                    <a:pt x="2450418" y="214"/>
                  </a:lnTo>
                  <a:lnTo>
                    <a:pt x="2462256" y="252"/>
                  </a:lnTo>
                  <a:lnTo>
                    <a:pt x="2474094" y="296"/>
                  </a:lnTo>
                  <a:lnTo>
                    <a:pt x="2485931" y="348"/>
                  </a:lnTo>
                  <a:lnTo>
                    <a:pt x="2497769" y="409"/>
                  </a:lnTo>
                  <a:lnTo>
                    <a:pt x="2509607" y="480"/>
                  </a:lnTo>
                  <a:lnTo>
                    <a:pt x="2521445" y="564"/>
                  </a:lnTo>
                  <a:lnTo>
                    <a:pt x="2533283" y="663"/>
                  </a:lnTo>
                  <a:lnTo>
                    <a:pt x="2545120" y="778"/>
                  </a:lnTo>
                  <a:lnTo>
                    <a:pt x="2556958" y="914"/>
                  </a:lnTo>
                  <a:lnTo>
                    <a:pt x="2568796" y="1074"/>
                  </a:lnTo>
                  <a:lnTo>
                    <a:pt x="2580634" y="1260"/>
                  </a:lnTo>
                  <a:lnTo>
                    <a:pt x="2592471" y="1479"/>
                  </a:lnTo>
                  <a:lnTo>
                    <a:pt x="2604309" y="1736"/>
                  </a:lnTo>
                  <a:lnTo>
                    <a:pt x="2616147" y="2036"/>
                  </a:lnTo>
                  <a:lnTo>
                    <a:pt x="2627985" y="2388"/>
                  </a:lnTo>
                  <a:lnTo>
                    <a:pt x="2639822" y="2799"/>
                  </a:lnTo>
                  <a:lnTo>
                    <a:pt x="2651660" y="3279"/>
                  </a:lnTo>
                  <a:lnTo>
                    <a:pt x="2663498" y="3840"/>
                  </a:lnTo>
                  <a:lnTo>
                    <a:pt x="2675336" y="4493"/>
                  </a:lnTo>
                  <a:lnTo>
                    <a:pt x="2687174" y="5254"/>
                  </a:lnTo>
                  <a:lnTo>
                    <a:pt x="2699011" y="6138"/>
                  </a:lnTo>
                  <a:lnTo>
                    <a:pt x="2710849" y="7163"/>
                  </a:lnTo>
                  <a:lnTo>
                    <a:pt x="2722687" y="8350"/>
                  </a:lnTo>
                  <a:lnTo>
                    <a:pt x="2734525" y="9719"/>
                  </a:lnTo>
                  <a:lnTo>
                    <a:pt x="2746362" y="11295"/>
                  </a:lnTo>
                  <a:lnTo>
                    <a:pt x="2758200" y="13103"/>
                  </a:lnTo>
                  <a:lnTo>
                    <a:pt x="2770038" y="15168"/>
                  </a:lnTo>
                  <a:lnTo>
                    <a:pt x="2781876" y="17518"/>
                  </a:lnTo>
                  <a:lnTo>
                    <a:pt x="2793713" y="20176"/>
                  </a:lnTo>
                  <a:lnTo>
                    <a:pt x="2805551" y="23167"/>
                  </a:lnTo>
                  <a:lnTo>
                    <a:pt x="2817389" y="26511"/>
                  </a:lnTo>
                  <a:lnTo>
                    <a:pt x="2829227" y="30222"/>
                  </a:lnTo>
                  <a:lnTo>
                    <a:pt x="2841065" y="34307"/>
                  </a:lnTo>
                  <a:lnTo>
                    <a:pt x="2852902" y="38766"/>
                  </a:lnTo>
                  <a:lnTo>
                    <a:pt x="2864740" y="43585"/>
                  </a:lnTo>
                  <a:lnTo>
                    <a:pt x="2876578" y="48739"/>
                  </a:lnTo>
                  <a:lnTo>
                    <a:pt x="2888416" y="54192"/>
                  </a:lnTo>
                  <a:lnTo>
                    <a:pt x="2900253" y="59892"/>
                  </a:lnTo>
                  <a:lnTo>
                    <a:pt x="2912091" y="65778"/>
                  </a:lnTo>
                  <a:lnTo>
                    <a:pt x="2923929" y="71780"/>
                  </a:lnTo>
                  <a:lnTo>
                    <a:pt x="2935767" y="77822"/>
                  </a:lnTo>
                  <a:lnTo>
                    <a:pt x="2947604" y="83824"/>
                  </a:lnTo>
                  <a:lnTo>
                    <a:pt x="2959442" y="89710"/>
                  </a:lnTo>
                  <a:lnTo>
                    <a:pt x="2971280" y="95410"/>
                  </a:lnTo>
                  <a:lnTo>
                    <a:pt x="2983118" y="100863"/>
                  </a:lnTo>
                  <a:lnTo>
                    <a:pt x="2994956" y="106017"/>
                  </a:lnTo>
                  <a:lnTo>
                    <a:pt x="3006793" y="110836"/>
                  </a:lnTo>
                  <a:lnTo>
                    <a:pt x="3018631" y="115294"/>
                  </a:lnTo>
                  <a:lnTo>
                    <a:pt x="3030469" y="119380"/>
                  </a:lnTo>
                  <a:lnTo>
                    <a:pt x="3042307" y="123091"/>
                  </a:lnTo>
                  <a:lnTo>
                    <a:pt x="3054144" y="126435"/>
                  </a:lnTo>
                  <a:lnTo>
                    <a:pt x="3065982" y="129426"/>
                  </a:lnTo>
                  <a:lnTo>
                    <a:pt x="3077820" y="132084"/>
                  </a:lnTo>
                  <a:lnTo>
                    <a:pt x="3089658" y="134433"/>
                  </a:lnTo>
                  <a:lnTo>
                    <a:pt x="3101496" y="136499"/>
                  </a:lnTo>
                  <a:lnTo>
                    <a:pt x="3113333" y="138307"/>
                  </a:lnTo>
                  <a:lnTo>
                    <a:pt x="3125171" y="139883"/>
                  </a:lnTo>
                  <a:lnTo>
                    <a:pt x="3137009" y="141252"/>
                  </a:lnTo>
                  <a:lnTo>
                    <a:pt x="3148847" y="142439"/>
                  </a:lnTo>
                  <a:lnTo>
                    <a:pt x="3160684" y="143464"/>
                  </a:lnTo>
                  <a:lnTo>
                    <a:pt x="3172522" y="144348"/>
                  </a:lnTo>
                  <a:lnTo>
                    <a:pt x="3184360" y="145108"/>
                  </a:lnTo>
                  <a:lnTo>
                    <a:pt x="3196198" y="145762"/>
                  </a:lnTo>
                  <a:lnTo>
                    <a:pt x="3208035" y="146322"/>
                  </a:lnTo>
                  <a:lnTo>
                    <a:pt x="3219873" y="146803"/>
                  </a:lnTo>
                  <a:lnTo>
                    <a:pt x="3231711" y="147214"/>
                  </a:lnTo>
                  <a:lnTo>
                    <a:pt x="3243549" y="147565"/>
                  </a:lnTo>
                  <a:lnTo>
                    <a:pt x="3255387" y="147866"/>
                  </a:lnTo>
                  <a:lnTo>
                    <a:pt x="3267224" y="148122"/>
                  </a:lnTo>
                  <a:lnTo>
                    <a:pt x="3279062" y="148341"/>
                  </a:lnTo>
                  <a:lnTo>
                    <a:pt x="3290900" y="148528"/>
                  </a:lnTo>
                  <a:lnTo>
                    <a:pt x="3302738" y="148687"/>
                  </a:lnTo>
                  <a:lnTo>
                    <a:pt x="3314575" y="148823"/>
                  </a:lnTo>
                  <a:lnTo>
                    <a:pt x="3326413" y="148939"/>
                  </a:lnTo>
                  <a:lnTo>
                    <a:pt x="3338251" y="149038"/>
                  </a:lnTo>
                  <a:lnTo>
                    <a:pt x="3350089" y="149122"/>
                  </a:lnTo>
                  <a:lnTo>
                    <a:pt x="3361926" y="149193"/>
                  </a:lnTo>
                  <a:lnTo>
                    <a:pt x="3373764" y="149254"/>
                  </a:lnTo>
                  <a:lnTo>
                    <a:pt x="3385602" y="149306"/>
                  </a:lnTo>
                  <a:lnTo>
                    <a:pt x="3397440" y="149350"/>
                  </a:lnTo>
                  <a:lnTo>
                    <a:pt x="3409278" y="149388"/>
                  </a:lnTo>
                  <a:lnTo>
                    <a:pt x="3421115" y="149420"/>
                  </a:lnTo>
                  <a:lnTo>
                    <a:pt x="3432953" y="149447"/>
                  </a:lnTo>
                  <a:lnTo>
                    <a:pt x="3444791" y="149470"/>
                  </a:lnTo>
                  <a:lnTo>
                    <a:pt x="3456629" y="149490"/>
                  </a:lnTo>
                  <a:lnTo>
                    <a:pt x="3468466" y="149507"/>
                  </a:lnTo>
                  <a:lnTo>
                    <a:pt x="3480304" y="149521"/>
                  </a:lnTo>
                  <a:lnTo>
                    <a:pt x="3492142" y="149533"/>
                  </a:lnTo>
                  <a:lnTo>
                    <a:pt x="3503980" y="149543"/>
                  </a:lnTo>
                  <a:lnTo>
                    <a:pt x="3515818" y="149552"/>
                  </a:lnTo>
                  <a:lnTo>
                    <a:pt x="3515818" y="149903"/>
                  </a:lnTo>
                  <a:lnTo>
                    <a:pt x="3527655" y="149956"/>
                  </a:lnTo>
                  <a:lnTo>
                    <a:pt x="3539493" y="150018"/>
                  </a:lnTo>
                  <a:lnTo>
                    <a:pt x="3551331" y="150091"/>
                  </a:lnTo>
                  <a:lnTo>
                    <a:pt x="3563169" y="150177"/>
                  </a:lnTo>
                  <a:lnTo>
                    <a:pt x="3575006" y="150277"/>
                  </a:lnTo>
                  <a:lnTo>
                    <a:pt x="3586844" y="150396"/>
                  </a:lnTo>
                  <a:lnTo>
                    <a:pt x="3598682" y="150535"/>
                  </a:lnTo>
                  <a:lnTo>
                    <a:pt x="3610520" y="150698"/>
                  </a:lnTo>
                  <a:lnTo>
                    <a:pt x="3622357" y="150890"/>
                  </a:lnTo>
                  <a:lnTo>
                    <a:pt x="3634195" y="151115"/>
                  </a:lnTo>
                  <a:lnTo>
                    <a:pt x="3646033" y="151380"/>
                  </a:lnTo>
                  <a:lnTo>
                    <a:pt x="3657871" y="151692"/>
                  </a:lnTo>
                  <a:lnTo>
                    <a:pt x="3669709" y="152057"/>
                  </a:lnTo>
                  <a:lnTo>
                    <a:pt x="3681546" y="152486"/>
                  </a:lnTo>
                  <a:lnTo>
                    <a:pt x="3693384" y="152990"/>
                  </a:lnTo>
                  <a:lnTo>
                    <a:pt x="3705222" y="153582"/>
                  </a:lnTo>
                  <a:lnTo>
                    <a:pt x="3717060" y="154276"/>
                  </a:lnTo>
                  <a:lnTo>
                    <a:pt x="3728897" y="155091"/>
                  </a:lnTo>
                  <a:lnTo>
                    <a:pt x="3740735" y="156047"/>
                  </a:lnTo>
                  <a:lnTo>
                    <a:pt x="3752573" y="157168"/>
                  </a:lnTo>
                  <a:lnTo>
                    <a:pt x="3764411" y="158482"/>
                  </a:lnTo>
                  <a:lnTo>
                    <a:pt x="3776248" y="160021"/>
                  </a:lnTo>
                  <a:lnTo>
                    <a:pt x="3788086" y="161824"/>
                  </a:lnTo>
                  <a:lnTo>
                    <a:pt x="3799924" y="163933"/>
                  </a:lnTo>
                  <a:lnTo>
                    <a:pt x="3811762" y="166400"/>
                  </a:lnTo>
                  <a:lnTo>
                    <a:pt x="3823600" y="169282"/>
                  </a:lnTo>
                  <a:lnTo>
                    <a:pt x="3835437" y="172646"/>
                  </a:lnTo>
                  <a:lnTo>
                    <a:pt x="3847275" y="176566"/>
                  </a:lnTo>
                  <a:lnTo>
                    <a:pt x="3859113" y="181130"/>
                  </a:lnTo>
                  <a:lnTo>
                    <a:pt x="3870951" y="186433"/>
                  </a:lnTo>
                  <a:lnTo>
                    <a:pt x="3882788" y="192584"/>
                  </a:lnTo>
                  <a:lnTo>
                    <a:pt x="3894626" y="199703"/>
                  </a:lnTo>
                  <a:lnTo>
                    <a:pt x="3906464" y="207920"/>
                  </a:lnTo>
                  <a:lnTo>
                    <a:pt x="3918302" y="217377"/>
                  </a:lnTo>
                  <a:lnTo>
                    <a:pt x="3930139" y="228224"/>
                  </a:lnTo>
                  <a:lnTo>
                    <a:pt x="3941977" y="240616"/>
                  </a:lnTo>
                  <a:lnTo>
                    <a:pt x="3953815" y="254712"/>
                  </a:lnTo>
                  <a:lnTo>
                    <a:pt x="3965653" y="270662"/>
                  </a:lnTo>
                  <a:lnTo>
                    <a:pt x="3977491" y="288609"/>
                  </a:lnTo>
                  <a:lnTo>
                    <a:pt x="3989328" y="308671"/>
                  </a:lnTo>
                  <a:lnTo>
                    <a:pt x="4001166" y="330936"/>
                  </a:lnTo>
                  <a:lnTo>
                    <a:pt x="4013004" y="355449"/>
                  </a:lnTo>
                  <a:lnTo>
                    <a:pt x="4024842" y="382200"/>
                  </a:lnTo>
                  <a:lnTo>
                    <a:pt x="4036679" y="411113"/>
                  </a:lnTo>
                  <a:lnTo>
                    <a:pt x="4048517" y="442040"/>
                  </a:lnTo>
                  <a:lnTo>
                    <a:pt x="4060355" y="474755"/>
                  </a:lnTo>
                  <a:lnTo>
                    <a:pt x="4072193" y="508956"/>
                  </a:lnTo>
                  <a:lnTo>
                    <a:pt x="4084031" y="544275"/>
                  </a:lnTo>
                  <a:lnTo>
                    <a:pt x="4095868" y="580287"/>
                  </a:lnTo>
                  <a:lnTo>
                    <a:pt x="4107706" y="616534"/>
                  </a:lnTo>
                  <a:lnTo>
                    <a:pt x="4119544" y="652547"/>
                  </a:lnTo>
                  <a:lnTo>
                    <a:pt x="4131382" y="687865"/>
                  </a:lnTo>
                  <a:lnTo>
                    <a:pt x="4143219" y="722067"/>
                  </a:lnTo>
                  <a:lnTo>
                    <a:pt x="4155057" y="754781"/>
                  </a:lnTo>
                  <a:lnTo>
                    <a:pt x="4166895" y="785708"/>
                  </a:lnTo>
                  <a:lnTo>
                    <a:pt x="4178733" y="814621"/>
                  </a:lnTo>
                  <a:lnTo>
                    <a:pt x="4190570" y="841372"/>
                  </a:lnTo>
                  <a:lnTo>
                    <a:pt x="4202408" y="865885"/>
                  </a:lnTo>
                  <a:lnTo>
                    <a:pt x="4214246" y="888151"/>
                  </a:lnTo>
                  <a:lnTo>
                    <a:pt x="4226084" y="908213"/>
                  </a:lnTo>
                  <a:lnTo>
                    <a:pt x="4237922" y="926159"/>
                  </a:lnTo>
                  <a:lnTo>
                    <a:pt x="4249759" y="942110"/>
                  </a:lnTo>
                  <a:lnTo>
                    <a:pt x="4261597" y="956205"/>
                  </a:lnTo>
                  <a:lnTo>
                    <a:pt x="4273435" y="968598"/>
                  </a:lnTo>
                  <a:lnTo>
                    <a:pt x="4285273" y="979445"/>
                  </a:lnTo>
                  <a:lnTo>
                    <a:pt x="4297110" y="988902"/>
                  </a:lnTo>
                  <a:lnTo>
                    <a:pt x="4308948" y="997119"/>
                  </a:lnTo>
                  <a:lnTo>
                    <a:pt x="4320786" y="1004237"/>
                  </a:lnTo>
                  <a:lnTo>
                    <a:pt x="4332624" y="1010388"/>
                  </a:lnTo>
                  <a:lnTo>
                    <a:pt x="4344461" y="1015692"/>
                  </a:lnTo>
                  <a:lnTo>
                    <a:pt x="4356299" y="1020255"/>
                  </a:lnTo>
                  <a:lnTo>
                    <a:pt x="4368137" y="1024176"/>
                  </a:lnTo>
                  <a:lnTo>
                    <a:pt x="4379975" y="1027539"/>
                  </a:lnTo>
                  <a:lnTo>
                    <a:pt x="4391813" y="1030421"/>
                  </a:lnTo>
                  <a:lnTo>
                    <a:pt x="4403650" y="1032888"/>
                  </a:lnTo>
                  <a:lnTo>
                    <a:pt x="4415488" y="1034997"/>
                  </a:lnTo>
                  <a:lnTo>
                    <a:pt x="4427326" y="1036800"/>
                  </a:lnTo>
                  <a:lnTo>
                    <a:pt x="4439164" y="1038340"/>
                  </a:lnTo>
                  <a:lnTo>
                    <a:pt x="4451001" y="1039653"/>
                  </a:lnTo>
                  <a:lnTo>
                    <a:pt x="4462839" y="1040774"/>
                  </a:lnTo>
                  <a:lnTo>
                    <a:pt x="4474677" y="1041730"/>
                  </a:lnTo>
                  <a:lnTo>
                    <a:pt x="4486515" y="1042545"/>
                  </a:lnTo>
                  <a:lnTo>
                    <a:pt x="4498352" y="1043240"/>
                  </a:lnTo>
                  <a:lnTo>
                    <a:pt x="4510190" y="1043831"/>
                  </a:lnTo>
                  <a:lnTo>
                    <a:pt x="4522028" y="1044335"/>
                  </a:lnTo>
                  <a:lnTo>
                    <a:pt x="4533866" y="1044764"/>
                  </a:lnTo>
                  <a:lnTo>
                    <a:pt x="4545704" y="1045130"/>
                  </a:lnTo>
                  <a:lnTo>
                    <a:pt x="4557541" y="1045441"/>
                  </a:lnTo>
                  <a:lnTo>
                    <a:pt x="4569379" y="1045706"/>
                  </a:lnTo>
                  <a:lnTo>
                    <a:pt x="4581217" y="1045931"/>
                  </a:lnTo>
                  <a:lnTo>
                    <a:pt x="4593055" y="1046123"/>
                  </a:lnTo>
                  <a:lnTo>
                    <a:pt x="4604892" y="1046287"/>
                  </a:lnTo>
                  <a:lnTo>
                    <a:pt x="4616730" y="1046426"/>
                  </a:lnTo>
                  <a:lnTo>
                    <a:pt x="4628568" y="1046544"/>
                  </a:lnTo>
                  <a:lnTo>
                    <a:pt x="4640406" y="1046645"/>
                  </a:lnTo>
                  <a:lnTo>
                    <a:pt x="4652244" y="1046730"/>
                  </a:lnTo>
                  <a:lnTo>
                    <a:pt x="4664081" y="1046803"/>
                  </a:lnTo>
                  <a:lnTo>
                    <a:pt x="4675919" y="1046865"/>
                  </a:lnTo>
                  <a:lnTo>
                    <a:pt x="4687757" y="1046918"/>
                  </a:lnTo>
                </a:path>
              </a:pathLst>
            </a:custGeom>
            <a:ln w="40651" cap="flat">
              <a:solidFill>
                <a:srgbClr val="AEA200">
                  <a:alpha val="100000"/>
                </a:srgbClr>
              </a:solidFill>
              <a:prstDash val="solid"/>
              <a:round/>
            </a:ln>
          </p:spPr>
          <p:txBody>
            <a:bodyPr/>
            <a:lstStyle/>
            <a:p>
              <a:endParaRPr/>
            </a:p>
          </p:txBody>
        </p:sp>
        <p:sp>
          <p:nvSpPr>
            <p:cNvPr id="44" name="pl44"/>
            <p:cNvSpPr/>
            <p:nvPr/>
          </p:nvSpPr>
          <p:spPr>
            <a:xfrm>
              <a:off x="2482252" y="3143624"/>
              <a:ext cx="4687757" cy="299105"/>
            </a:xfrm>
            <a:custGeom>
              <a:avLst/>
              <a:gdLst/>
              <a:ahLst/>
              <a:cxnLst/>
              <a:rect l="0" t="0" r="0" b="0"/>
              <a:pathLst>
                <a:path w="4687757" h="299105">
                  <a:moveTo>
                    <a:pt x="0" y="299105"/>
                  </a:moveTo>
                  <a:lnTo>
                    <a:pt x="11837" y="299087"/>
                  </a:lnTo>
                  <a:lnTo>
                    <a:pt x="23675" y="299066"/>
                  </a:lnTo>
                  <a:lnTo>
                    <a:pt x="35513" y="299042"/>
                  </a:lnTo>
                  <a:lnTo>
                    <a:pt x="47351" y="299014"/>
                  </a:lnTo>
                  <a:lnTo>
                    <a:pt x="59188" y="298980"/>
                  </a:lnTo>
                  <a:lnTo>
                    <a:pt x="71026" y="298941"/>
                  </a:lnTo>
                  <a:lnTo>
                    <a:pt x="82864" y="298894"/>
                  </a:lnTo>
                  <a:lnTo>
                    <a:pt x="94702" y="298840"/>
                  </a:lnTo>
                  <a:lnTo>
                    <a:pt x="106539" y="298776"/>
                  </a:lnTo>
                  <a:lnTo>
                    <a:pt x="118377" y="298701"/>
                  </a:lnTo>
                  <a:lnTo>
                    <a:pt x="130215" y="298612"/>
                  </a:lnTo>
                  <a:lnTo>
                    <a:pt x="142053" y="298509"/>
                  </a:lnTo>
                  <a:lnTo>
                    <a:pt x="153891" y="298387"/>
                  </a:lnTo>
                  <a:lnTo>
                    <a:pt x="165728" y="298244"/>
                  </a:lnTo>
                  <a:lnTo>
                    <a:pt x="177566" y="298076"/>
                  </a:lnTo>
                  <a:lnTo>
                    <a:pt x="189404" y="297879"/>
                  </a:lnTo>
                  <a:lnTo>
                    <a:pt x="201242" y="297647"/>
                  </a:lnTo>
                  <a:lnTo>
                    <a:pt x="213079" y="297375"/>
                  </a:lnTo>
                  <a:lnTo>
                    <a:pt x="224917" y="297057"/>
                  </a:lnTo>
                  <a:lnTo>
                    <a:pt x="236755" y="296683"/>
                  </a:lnTo>
                  <a:lnTo>
                    <a:pt x="248593" y="296245"/>
                  </a:lnTo>
                  <a:lnTo>
                    <a:pt x="260430" y="295732"/>
                  </a:lnTo>
                  <a:lnTo>
                    <a:pt x="272268" y="295131"/>
                  </a:lnTo>
                  <a:lnTo>
                    <a:pt x="284106" y="294428"/>
                  </a:lnTo>
                  <a:lnTo>
                    <a:pt x="295944" y="293606"/>
                  </a:lnTo>
                  <a:lnTo>
                    <a:pt x="307782" y="292645"/>
                  </a:lnTo>
                  <a:lnTo>
                    <a:pt x="319619" y="291524"/>
                  </a:lnTo>
                  <a:lnTo>
                    <a:pt x="331457" y="290217"/>
                  </a:lnTo>
                  <a:lnTo>
                    <a:pt x="343295" y="288696"/>
                  </a:lnTo>
                  <a:lnTo>
                    <a:pt x="355133" y="286928"/>
                  </a:lnTo>
                  <a:lnTo>
                    <a:pt x="366970" y="284878"/>
                  </a:lnTo>
                  <a:lnTo>
                    <a:pt x="378808" y="282505"/>
                  </a:lnTo>
                  <a:lnTo>
                    <a:pt x="390646" y="279766"/>
                  </a:lnTo>
                  <a:lnTo>
                    <a:pt x="402484" y="276614"/>
                  </a:lnTo>
                  <a:lnTo>
                    <a:pt x="414321" y="272998"/>
                  </a:lnTo>
                  <a:lnTo>
                    <a:pt x="426159" y="268867"/>
                  </a:lnTo>
                  <a:lnTo>
                    <a:pt x="437997" y="264169"/>
                  </a:lnTo>
                  <a:lnTo>
                    <a:pt x="449835" y="258852"/>
                  </a:lnTo>
                  <a:lnTo>
                    <a:pt x="461673" y="252870"/>
                  </a:lnTo>
                  <a:lnTo>
                    <a:pt x="473510" y="246182"/>
                  </a:lnTo>
                  <a:lnTo>
                    <a:pt x="485348" y="238761"/>
                  </a:lnTo>
                  <a:lnTo>
                    <a:pt x="497186" y="230589"/>
                  </a:lnTo>
                  <a:lnTo>
                    <a:pt x="509024" y="221672"/>
                  </a:lnTo>
                  <a:lnTo>
                    <a:pt x="520861" y="212035"/>
                  </a:lnTo>
                  <a:lnTo>
                    <a:pt x="532699" y="201726"/>
                  </a:lnTo>
                  <a:lnTo>
                    <a:pt x="544537" y="190821"/>
                  </a:lnTo>
                  <a:lnTo>
                    <a:pt x="556375" y="179421"/>
                  </a:lnTo>
                  <a:lnTo>
                    <a:pt x="568213" y="167648"/>
                  </a:lnTo>
                  <a:lnTo>
                    <a:pt x="580050" y="155644"/>
                  </a:lnTo>
                  <a:lnTo>
                    <a:pt x="591888" y="143561"/>
                  </a:lnTo>
                  <a:lnTo>
                    <a:pt x="603726" y="131557"/>
                  </a:lnTo>
                  <a:lnTo>
                    <a:pt x="615564" y="119784"/>
                  </a:lnTo>
                  <a:lnTo>
                    <a:pt x="627401" y="108384"/>
                  </a:lnTo>
                  <a:lnTo>
                    <a:pt x="639239" y="97479"/>
                  </a:lnTo>
                  <a:lnTo>
                    <a:pt x="651077" y="87170"/>
                  </a:lnTo>
                  <a:lnTo>
                    <a:pt x="662915" y="77532"/>
                  </a:lnTo>
                  <a:lnTo>
                    <a:pt x="674752" y="68615"/>
                  </a:lnTo>
                  <a:lnTo>
                    <a:pt x="686590" y="60444"/>
                  </a:lnTo>
                  <a:lnTo>
                    <a:pt x="698428" y="53022"/>
                  </a:lnTo>
                  <a:lnTo>
                    <a:pt x="710266" y="46335"/>
                  </a:lnTo>
                  <a:lnTo>
                    <a:pt x="722104" y="40353"/>
                  </a:lnTo>
                  <a:lnTo>
                    <a:pt x="733941" y="35036"/>
                  </a:lnTo>
                  <a:lnTo>
                    <a:pt x="745779" y="30337"/>
                  </a:lnTo>
                  <a:lnTo>
                    <a:pt x="757617" y="26207"/>
                  </a:lnTo>
                  <a:lnTo>
                    <a:pt x="769455" y="22591"/>
                  </a:lnTo>
                  <a:lnTo>
                    <a:pt x="781292" y="19439"/>
                  </a:lnTo>
                  <a:lnTo>
                    <a:pt x="793130" y="16700"/>
                  </a:lnTo>
                  <a:lnTo>
                    <a:pt x="804968" y="14327"/>
                  </a:lnTo>
                  <a:lnTo>
                    <a:pt x="816806" y="12276"/>
                  </a:lnTo>
                  <a:lnTo>
                    <a:pt x="828643" y="10509"/>
                  </a:lnTo>
                  <a:lnTo>
                    <a:pt x="840481" y="8987"/>
                  </a:lnTo>
                  <a:lnTo>
                    <a:pt x="852319" y="7681"/>
                  </a:lnTo>
                  <a:lnTo>
                    <a:pt x="864157" y="6559"/>
                  </a:lnTo>
                  <a:lnTo>
                    <a:pt x="875995" y="5599"/>
                  </a:lnTo>
                  <a:lnTo>
                    <a:pt x="887832" y="4777"/>
                  </a:lnTo>
                  <a:lnTo>
                    <a:pt x="899670" y="4073"/>
                  </a:lnTo>
                  <a:lnTo>
                    <a:pt x="911508" y="3472"/>
                  </a:lnTo>
                  <a:lnTo>
                    <a:pt x="923346" y="2959"/>
                  </a:lnTo>
                  <a:lnTo>
                    <a:pt x="935183" y="2521"/>
                  </a:lnTo>
                  <a:lnTo>
                    <a:pt x="947021" y="2148"/>
                  </a:lnTo>
                  <a:lnTo>
                    <a:pt x="958859" y="1829"/>
                  </a:lnTo>
                  <a:lnTo>
                    <a:pt x="970697" y="1557"/>
                  </a:lnTo>
                  <a:lnTo>
                    <a:pt x="982534" y="1326"/>
                  </a:lnTo>
                  <a:lnTo>
                    <a:pt x="994372" y="1129"/>
                  </a:lnTo>
                  <a:lnTo>
                    <a:pt x="1006210" y="961"/>
                  </a:lnTo>
                  <a:lnTo>
                    <a:pt x="1018048" y="818"/>
                  </a:lnTo>
                  <a:lnTo>
                    <a:pt x="1029886" y="696"/>
                  </a:lnTo>
                  <a:lnTo>
                    <a:pt x="1041723" y="592"/>
                  </a:lnTo>
                  <a:lnTo>
                    <a:pt x="1053561" y="504"/>
                  </a:lnTo>
                  <a:lnTo>
                    <a:pt x="1065399" y="429"/>
                  </a:lnTo>
                  <a:lnTo>
                    <a:pt x="1077237" y="365"/>
                  </a:lnTo>
                  <a:lnTo>
                    <a:pt x="1089074" y="310"/>
                  </a:lnTo>
                  <a:lnTo>
                    <a:pt x="1100912" y="264"/>
                  </a:lnTo>
                  <a:lnTo>
                    <a:pt x="1112750" y="225"/>
                  </a:lnTo>
                  <a:lnTo>
                    <a:pt x="1124588" y="191"/>
                  </a:lnTo>
                  <a:lnTo>
                    <a:pt x="1136426" y="162"/>
                  </a:lnTo>
                  <a:lnTo>
                    <a:pt x="1148263" y="138"/>
                  </a:lnTo>
                  <a:lnTo>
                    <a:pt x="1160101" y="117"/>
                  </a:lnTo>
                  <a:lnTo>
                    <a:pt x="1171939" y="100"/>
                  </a:lnTo>
                  <a:lnTo>
                    <a:pt x="1171939" y="50"/>
                  </a:lnTo>
                  <a:lnTo>
                    <a:pt x="1183777" y="58"/>
                  </a:lnTo>
                  <a:lnTo>
                    <a:pt x="1195614" y="69"/>
                  </a:lnTo>
                  <a:lnTo>
                    <a:pt x="1207452" y="81"/>
                  </a:lnTo>
                  <a:lnTo>
                    <a:pt x="1219290" y="95"/>
                  </a:lnTo>
                  <a:lnTo>
                    <a:pt x="1231128" y="112"/>
                  </a:lnTo>
                  <a:lnTo>
                    <a:pt x="1242965" y="132"/>
                  </a:lnTo>
                  <a:lnTo>
                    <a:pt x="1254803" y="155"/>
                  </a:lnTo>
                  <a:lnTo>
                    <a:pt x="1266641" y="182"/>
                  </a:lnTo>
                  <a:lnTo>
                    <a:pt x="1278479" y="214"/>
                  </a:lnTo>
                  <a:lnTo>
                    <a:pt x="1290317" y="252"/>
                  </a:lnTo>
                  <a:lnTo>
                    <a:pt x="1302154" y="296"/>
                  </a:lnTo>
                  <a:lnTo>
                    <a:pt x="1313992" y="348"/>
                  </a:lnTo>
                  <a:lnTo>
                    <a:pt x="1325830" y="409"/>
                  </a:lnTo>
                  <a:lnTo>
                    <a:pt x="1337668" y="480"/>
                  </a:lnTo>
                  <a:lnTo>
                    <a:pt x="1349505" y="564"/>
                  </a:lnTo>
                  <a:lnTo>
                    <a:pt x="1361343" y="663"/>
                  </a:lnTo>
                  <a:lnTo>
                    <a:pt x="1373181" y="778"/>
                  </a:lnTo>
                  <a:lnTo>
                    <a:pt x="1385019" y="914"/>
                  </a:lnTo>
                  <a:lnTo>
                    <a:pt x="1396856" y="1074"/>
                  </a:lnTo>
                  <a:lnTo>
                    <a:pt x="1408694" y="1260"/>
                  </a:lnTo>
                  <a:lnTo>
                    <a:pt x="1420532" y="1479"/>
                  </a:lnTo>
                  <a:lnTo>
                    <a:pt x="1432370" y="1736"/>
                  </a:lnTo>
                  <a:lnTo>
                    <a:pt x="1444208" y="2036"/>
                  </a:lnTo>
                  <a:lnTo>
                    <a:pt x="1456045" y="2388"/>
                  </a:lnTo>
                  <a:lnTo>
                    <a:pt x="1467883" y="2799"/>
                  </a:lnTo>
                  <a:lnTo>
                    <a:pt x="1479721" y="3279"/>
                  </a:lnTo>
                  <a:lnTo>
                    <a:pt x="1491559" y="3840"/>
                  </a:lnTo>
                  <a:lnTo>
                    <a:pt x="1503396" y="4493"/>
                  </a:lnTo>
                  <a:lnTo>
                    <a:pt x="1515234" y="5254"/>
                  </a:lnTo>
                  <a:lnTo>
                    <a:pt x="1527072" y="6138"/>
                  </a:lnTo>
                  <a:lnTo>
                    <a:pt x="1538910" y="7163"/>
                  </a:lnTo>
                  <a:lnTo>
                    <a:pt x="1550748" y="8350"/>
                  </a:lnTo>
                  <a:lnTo>
                    <a:pt x="1562585" y="9719"/>
                  </a:lnTo>
                  <a:lnTo>
                    <a:pt x="1574423" y="11295"/>
                  </a:lnTo>
                  <a:lnTo>
                    <a:pt x="1586261" y="13103"/>
                  </a:lnTo>
                  <a:lnTo>
                    <a:pt x="1598099" y="15168"/>
                  </a:lnTo>
                  <a:lnTo>
                    <a:pt x="1609936" y="17518"/>
                  </a:lnTo>
                  <a:lnTo>
                    <a:pt x="1621774" y="20176"/>
                  </a:lnTo>
                  <a:lnTo>
                    <a:pt x="1633612" y="23167"/>
                  </a:lnTo>
                  <a:lnTo>
                    <a:pt x="1645450" y="26511"/>
                  </a:lnTo>
                  <a:lnTo>
                    <a:pt x="1657287" y="30222"/>
                  </a:lnTo>
                  <a:lnTo>
                    <a:pt x="1669125" y="34307"/>
                  </a:lnTo>
                  <a:lnTo>
                    <a:pt x="1680963" y="38766"/>
                  </a:lnTo>
                  <a:lnTo>
                    <a:pt x="1692801" y="43585"/>
                  </a:lnTo>
                  <a:lnTo>
                    <a:pt x="1704639" y="48739"/>
                  </a:lnTo>
                  <a:lnTo>
                    <a:pt x="1716476" y="54192"/>
                  </a:lnTo>
                  <a:lnTo>
                    <a:pt x="1728314" y="59892"/>
                  </a:lnTo>
                  <a:lnTo>
                    <a:pt x="1740152" y="65778"/>
                  </a:lnTo>
                  <a:lnTo>
                    <a:pt x="1751990" y="71780"/>
                  </a:lnTo>
                  <a:lnTo>
                    <a:pt x="1763827" y="77822"/>
                  </a:lnTo>
                  <a:lnTo>
                    <a:pt x="1775665" y="83824"/>
                  </a:lnTo>
                  <a:lnTo>
                    <a:pt x="1787503" y="89710"/>
                  </a:lnTo>
                  <a:lnTo>
                    <a:pt x="1799341" y="95410"/>
                  </a:lnTo>
                  <a:lnTo>
                    <a:pt x="1811178" y="100863"/>
                  </a:lnTo>
                  <a:lnTo>
                    <a:pt x="1823016" y="106017"/>
                  </a:lnTo>
                  <a:lnTo>
                    <a:pt x="1834854" y="110836"/>
                  </a:lnTo>
                  <a:lnTo>
                    <a:pt x="1846692" y="115294"/>
                  </a:lnTo>
                  <a:lnTo>
                    <a:pt x="1858530" y="119380"/>
                  </a:lnTo>
                  <a:lnTo>
                    <a:pt x="1870367" y="123091"/>
                  </a:lnTo>
                  <a:lnTo>
                    <a:pt x="1882205" y="126435"/>
                  </a:lnTo>
                  <a:lnTo>
                    <a:pt x="1894043" y="129426"/>
                  </a:lnTo>
                  <a:lnTo>
                    <a:pt x="1905881" y="132084"/>
                  </a:lnTo>
                  <a:lnTo>
                    <a:pt x="1917718" y="134433"/>
                  </a:lnTo>
                  <a:lnTo>
                    <a:pt x="1929556" y="136499"/>
                  </a:lnTo>
                  <a:lnTo>
                    <a:pt x="1941394" y="138307"/>
                  </a:lnTo>
                  <a:lnTo>
                    <a:pt x="1953232" y="139883"/>
                  </a:lnTo>
                  <a:lnTo>
                    <a:pt x="1965069" y="141252"/>
                  </a:lnTo>
                  <a:lnTo>
                    <a:pt x="1976907" y="142439"/>
                  </a:lnTo>
                  <a:lnTo>
                    <a:pt x="1988745" y="143464"/>
                  </a:lnTo>
                  <a:lnTo>
                    <a:pt x="2000583" y="144348"/>
                  </a:lnTo>
                  <a:lnTo>
                    <a:pt x="2012421" y="145108"/>
                  </a:lnTo>
                  <a:lnTo>
                    <a:pt x="2024258" y="145762"/>
                  </a:lnTo>
                  <a:lnTo>
                    <a:pt x="2036096" y="146322"/>
                  </a:lnTo>
                  <a:lnTo>
                    <a:pt x="2047934" y="146803"/>
                  </a:lnTo>
                  <a:lnTo>
                    <a:pt x="2059772" y="147214"/>
                  </a:lnTo>
                  <a:lnTo>
                    <a:pt x="2071609" y="147565"/>
                  </a:lnTo>
                  <a:lnTo>
                    <a:pt x="2083447" y="147866"/>
                  </a:lnTo>
                  <a:lnTo>
                    <a:pt x="2095285" y="148122"/>
                  </a:lnTo>
                  <a:lnTo>
                    <a:pt x="2107123" y="148341"/>
                  </a:lnTo>
                  <a:lnTo>
                    <a:pt x="2118961" y="148528"/>
                  </a:lnTo>
                  <a:lnTo>
                    <a:pt x="2130798" y="148687"/>
                  </a:lnTo>
                  <a:lnTo>
                    <a:pt x="2142636" y="148823"/>
                  </a:lnTo>
                  <a:lnTo>
                    <a:pt x="2154474" y="148939"/>
                  </a:lnTo>
                  <a:lnTo>
                    <a:pt x="2166312" y="149038"/>
                  </a:lnTo>
                  <a:lnTo>
                    <a:pt x="2178149" y="149122"/>
                  </a:lnTo>
                  <a:lnTo>
                    <a:pt x="2189987" y="149193"/>
                  </a:lnTo>
                  <a:lnTo>
                    <a:pt x="2201825" y="149254"/>
                  </a:lnTo>
                  <a:lnTo>
                    <a:pt x="2213663" y="149306"/>
                  </a:lnTo>
                  <a:lnTo>
                    <a:pt x="2225500" y="149350"/>
                  </a:lnTo>
                  <a:lnTo>
                    <a:pt x="2237338" y="149388"/>
                  </a:lnTo>
                  <a:lnTo>
                    <a:pt x="2249176" y="149420"/>
                  </a:lnTo>
                  <a:lnTo>
                    <a:pt x="2261014" y="149447"/>
                  </a:lnTo>
                  <a:lnTo>
                    <a:pt x="2272852" y="149470"/>
                  </a:lnTo>
                  <a:lnTo>
                    <a:pt x="2284689" y="149490"/>
                  </a:lnTo>
                  <a:lnTo>
                    <a:pt x="2296527" y="149507"/>
                  </a:lnTo>
                  <a:lnTo>
                    <a:pt x="2308365" y="149521"/>
                  </a:lnTo>
                  <a:lnTo>
                    <a:pt x="2320203" y="149533"/>
                  </a:lnTo>
                  <a:lnTo>
                    <a:pt x="2332040" y="149543"/>
                  </a:lnTo>
                  <a:lnTo>
                    <a:pt x="2343878" y="149552"/>
                  </a:lnTo>
                  <a:lnTo>
                    <a:pt x="2343878" y="149552"/>
                  </a:lnTo>
                  <a:lnTo>
                    <a:pt x="2355716" y="149543"/>
                  </a:lnTo>
                  <a:lnTo>
                    <a:pt x="2367554" y="149533"/>
                  </a:lnTo>
                  <a:lnTo>
                    <a:pt x="2379391" y="149521"/>
                  </a:lnTo>
                  <a:lnTo>
                    <a:pt x="2391229" y="149507"/>
                  </a:lnTo>
                  <a:lnTo>
                    <a:pt x="2403067" y="149490"/>
                  </a:lnTo>
                  <a:lnTo>
                    <a:pt x="2414905" y="149470"/>
                  </a:lnTo>
                  <a:lnTo>
                    <a:pt x="2426743" y="149447"/>
                  </a:lnTo>
                  <a:lnTo>
                    <a:pt x="2438580" y="149420"/>
                  </a:lnTo>
                  <a:lnTo>
                    <a:pt x="2450418" y="149388"/>
                  </a:lnTo>
                  <a:lnTo>
                    <a:pt x="2462256" y="149350"/>
                  </a:lnTo>
                  <a:lnTo>
                    <a:pt x="2474094" y="149306"/>
                  </a:lnTo>
                  <a:lnTo>
                    <a:pt x="2485931" y="149254"/>
                  </a:lnTo>
                  <a:lnTo>
                    <a:pt x="2497769" y="149193"/>
                  </a:lnTo>
                  <a:lnTo>
                    <a:pt x="2509607" y="149122"/>
                  </a:lnTo>
                  <a:lnTo>
                    <a:pt x="2521445" y="149038"/>
                  </a:lnTo>
                  <a:lnTo>
                    <a:pt x="2533283" y="148939"/>
                  </a:lnTo>
                  <a:lnTo>
                    <a:pt x="2545120" y="148823"/>
                  </a:lnTo>
                  <a:lnTo>
                    <a:pt x="2556958" y="148687"/>
                  </a:lnTo>
                  <a:lnTo>
                    <a:pt x="2568796" y="148528"/>
                  </a:lnTo>
                  <a:lnTo>
                    <a:pt x="2580634" y="148341"/>
                  </a:lnTo>
                  <a:lnTo>
                    <a:pt x="2592471" y="148122"/>
                  </a:lnTo>
                  <a:lnTo>
                    <a:pt x="2604309" y="147866"/>
                  </a:lnTo>
                  <a:lnTo>
                    <a:pt x="2616147" y="147565"/>
                  </a:lnTo>
                  <a:lnTo>
                    <a:pt x="2627985" y="147214"/>
                  </a:lnTo>
                  <a:lnTo>
                    <a:pt x="2639822" y="146803"/>
                  </a:lnTo>
                  <a:lnTo>
                    <a:pt x="2651660" y="146322"/>
                  </a:lnTo>
                  <a:lnTo>
                    <a:pt x="2663498" y="145762"/>
                  </a:lnTo>
                  <a:lnTo>
                    <a:pt x="2675336" y="145108"/>
                  </a:lnTo>
                  <a:lnTo>
                    <a:pt x="2687174" y="144348"/>
                  </a:lnTo>
                  <a:lnTo>
                    <a:pt x="2699011" y="143464"/>
                  </a:lnTo>
                  <a:lnTo>
                    <a:pt x="2710849" y="142439"/>
                  </a:lnTo>
                  <a:lnTo>
                    <a:pt x="2722687" y="141252"/>
                  </a:lnTo>
                  <a:lnTo>
                    <a:pt x="2734525" y="139883"/>
                  </a:lnTo>
                  <a:lnTo>
                    <a:pt x="2746362" y="138307"/>
                  </a:lnTo>
                  <a:lnTo>
                    <a:pt x="2758200" y="136499"/>
                  </a:lnTo>
                  <a:lnTo>
                    <a:pt x="2770038" y="134433"/>
                  </a:lnTo>
                  <a:lnTo>
                    <a:pt x="2781876" y="132084"/>
                  </a:lnTo>
                  <a:lnTo>
                    <a:pt x="2793713" y="129426"/>
                  </a:lnTo>
                  <a:lnTo>
                    <a:pt x="2805551" y="126435"/>
                  </a:lnTo>
                  <a:lnTo>
                    <a:pt x="2817389" y="123091"/>
                  </a:lnTo>
                  <a:lnTo>
                    <a:pt x="2829227" y="119380"/>
                  </a:lnTo>
                  <a:lnTo>
                    <a:pt x="2841065" y="115294"/>
                  </a:lnTo>
                  <a:lnTo>
                    <a:pt x="2852902" y="110836"/>
                  </a:lnTo>
                  <a:lnTo>
                    <a:pt x="2864740" y="106017"/>
                  </a:lnTo>
                  <a:lnTo>
                    <a:pt x="2876578" y="100863"/>
                  </a:lnTo>
                  <a:lnTo>
                    <a:pt x="2888416" y="95410"/>
                  </a:lnTo>
                  <a:lnTo>
                    <a:pt x="2900253" y="89710"/>
                  </a:lnTo>
                  <a:lnTo>
                    <a:pt x="2912091" y="83824"/>
                  </a:lnTo>
                  <a:lnTo>
                    <a:pt x="2923929" y="77822"/>
                  </a:lnTo>
                  <a:lnTo>
                    <a:pt x="2935767" y="71780"/>
                  </a:lnTo>
                  <a:lnTo>
                    <a:pt x="2947604" y="65778"/>
                  </a:lnTo>
                  <a:lnTo>
                    <a:pt x="2959442" y="59892"/>
                  </a:lnTo>
                  <a:lnTo>
                    <a:pt x="2971280" y="54192"/>
                  </a:lnTo>
                  <a:lnTo>
                    <a:pt x="2983118" y="48739"/>
                  </a:lnTo>
                  <a:lnTo>
                    <a:pt x="2994956" y="43585"/>
                  </a:lnTo>
                  <a:lnTo>
                    <a:pt x="3006793" y="38766"/>
                  </a:lnTo>
                  <a:lnTo>
                    <a:pt x="3018631" y="34307"/>
                  </a:lnTo>
                  <a:lnTo>
                    <a:pt x="3030469" y="30222"/>
                  </a:lnTo>
                  <a:lnTo>
                    <a:pt x="3042307" y="26511"/>
                  </a:lnTo>
                  <a:lnTo>
                    <a:pt x="3054144" y="23167"/>
                  </a:lnTo>
                  <a:lnTo>
                    <a:pt x="3065982" y="20176"/>
                  </a:lnTo>
                  <a:lnTo>
                    <a:pt x="3077820" y="17518"/>
                  </a:lnTo>
                  <a:lnTo>
                    <a:pt x="3089658" y="15168"/>
                  </a:lnTo>
                  <a:lnTo>
                    <a:pt x="3101496" y="13103"/>
                  </a:lnTo>
                  <a:lnTo>
                    <a:pt x="3113333" y="11295"/>
                  </a:lnTo>
                  <a:lnTo>
                    <a:pt x="3125171" y="9719"/>
                  </a:lnTo>
                  <a:lnTo>
                    <a:pt x="3137009" y="8350"/>
                  </a:lnTo>
                  <a:lnTo>
                    <a:pt x="3148847" y="7163"/>
                  </a:lnTo>
                  <a:lnTo>
                    <a:pt x="3160684" y="6138"/>
                  </a:lnTo>
                  <a:lnTo>
                    <a:pt x="3172522" y="5254"/>
                  </a:lnTo>
                  <a:lnTo>
                    <a:pt x="3184360" y="4493"/>
                  </a:lnTo>
                  <a:lnTo>
                    <a:pt x="3196198" y="3840"/>
                  </a:lnTo>
                  <a:lnTo>
                    <a:pt x="3208035" y="3279"/>
                  </a:lnTo>
                  <a:lnTo>
                    <a:pt x="3219873" y="2799"/>
                  </a:lnTo>
                  <a:lnTo>
                    <a:pt x="3231711" y="2388"/>
                  </a:lnTo>
                  <a:lnTo>
                    <a:pt x="3243549" y="2036"/>
                  </a:lnTo>
                  <a:lnTo>
                    <a:pt x="3255387" y="1736"/>
                  </a:lnTo>
                  <a:lnTo>
                    <a:pt x="3267224" y="1479"/>
                  </a:lnTo>
                  <a:lnTo>
                    <a:pt x="3279062" y="1260"/>
                  </a:lnTo>
                  <a:lnTo>
                    <a:pt x="3290900" y="1074"/>
                  </a:lnTo>
                  <a:lnTo>
                    <a:pt x="3302738" y="914"/>
                  </a:lnTo>
                  <a:lnTo>
                    <a:pt x="3314575" y="778"/>
                  </a:lnTo>
                  <a:lnTo>
                    <a:pt x="3326413" y="663"/>
                  </a:lnTo>
                  <a:lnTo>
                    <a:pt x="3338251" y="564"/>
                  </a:lnTo>
                  <a:lnTo>
                    <a:pt x="3350089" y="480"/>
                  </a:lnTo>
                  <a:lnTo>
                    <a:pt x="3361926" y="409"/>
                  </a:lnTo>
                  <a:lnTo>
                    <a:pt x="3373764" y="348"/>
                  </a:lnTo>
                  <a:lnTo>
                    <a:pt x="3385602" y="296"/>
                  </a:lnTo>
                  <a:lnTo>
                    <a:pt x="3397440" y="252"/>
                  </a:lnTo>
                  <a:lnTo>
                    <a:pt x="3409278" y="214"/>
                  </a:lnTo>
                  <a:lnTo>
                    <a:pt x="3421115" y="182"/>
                  </a:lnTo>
                  <a:lnTo>
                    <a:pt x="3432953" y="155"/>
                  </a:lnTo>
                  <a:lnTo>
                    <a:pt x="3444791" y="132"/>
                  </a:lnTo>
                  <a:lnTo>
                    <a:pt x="3456629" y="112"/>
                  </a:lnTo>
                  <a:lnTo>
                    <a:pt x="3468466" y="95"/>
                  </a:lnTo>
                  <a:lnTo>
                    <a:pt x="3480304" y="81"/>
                  </a:lnTo>
                  <a:lnTo>
                    <a:pt x="3492142" y="69"/>
                  </a:lnTo>
                  <a:lnTo>
                    <a:pt x="3503980" y="58"/>
                  </a:lnTo>
                  <a:lnTo>
                    <a:pt x="3515818" y="50"/>
                  </a:lnTo>
                  <a:lnTo>
                    <a:pt x="3515818" y="0"/>
                  </a:lnTo>
                  <a:lnTo>
                    <a:pt x="3527655" y="0"/>
                  </a:lnTo>
                  <a:lnTo>
                    <a:pt x="3539493" y="0"/>
                  </a:lnTo>
                  <a:lnTo>
                    <a:pt x="3551331" y="0"/>
                  </a:lnTo>
                  <a:lnTo>
                    <a:pt x="3563169" y="0"/>
                  </a:lnTo>
                  <a:lnTo>
                    <a:pt x="3575006" y="0"/>
                  </a:lnTo>
                  <a:lnTo>
                    <a:pt x="3586844" y="0"/>
                  </a:lnTo>
                  <a:lnTo>
                    <a:pt x="3598682" y="0"/>
                  </a:lnTo>
                  <a:lnTo>
                    <a:pt x="3610520" y="0"/>
                  </a:lnTo>
                  <a:lnTo>
                    <a:pt x="3622357" y="0"/>
                  </a:lnTo>
                  <a:lnTo>
                    <a:pt x="3634195" y="0"/>
                  </a:lnTo>
                  <a:lnTo>
                    <a:pt x="3646033" y="0"/>
                  </a:lnTo>
                  <a:lnTo>
                    <a:pt x="3657871" y="0"/>
                  </a:lnTo>
                  <a:lnTo>
                    <a:pt x="3669709" y="0"/>
                  </a:lnTo>
                  <a:lnTo>
                    <a:pt x="3681546" y="0"/>
                  </a:lnTo>
                  <a:lnTo>
                    <a:pt x="3693384" y="0"/>
                  </a:lnTo>
                  <a:lnTo>
                    <a:pt x="3705222" y="0"/>
                  </a:lnTo>
                  <a:lnTo>
                    <a:pt x="3717060" y="0"/>
                  </a:lnTo>
                  <a:lnTo>
                    <a:pt x="3728897" y="0"/>
                  </a:lnTo>
                  <a:lnTo>
                    <a:pt x="3740735" y="0"/>
                  </a:lnTo>
                  <a:lnTo>
                    <a:pt x="3752573" y="0"/>
                  </a:lnTo>
                  <a:lnTo>
                    <a:pt x="3764411" y="0"/>
                  </a:lnTo>
                  <a:lnTo>
                    <a:pt x="3776248" y="0"/>
                  </a:lnTo>
                  <a:lnTo>
                    <a:pt x="3788086" y="0"/>
                  </a:lnTo>
                  <a:lnTo>
                    <a:pt x="3799924" y="0"/>
                  </a:lnTo>
                  <a:lnTo>
                    <a:pt x="3811762" y="0"/>
                  </a:lnTo>
                  <a:lnTo>
                    <a:pt x="3823600" y="0"/>
                  </a:lnTo>
                  <a:lnTo>
                    <a:pt x="3835437" y="0"/>
                  </a:lnTo>
                  <a:lnTo>
                    <a:pt x="3847275" y="0"/>
                  </a:lnTo>
                  <a:lnTo>
                    <a:pt x="3859113" y="0"/>
                  </a:lnTo>
                  <a:lnTo>
                    <a:pt x="3870951" y="0"/>
                  </a:lnTo>
                  <a:lnTo>
                    <a:pt x="3882788" y="0"/>
                  </a:lnTo>
                  <a:lnTo>
                    <a:pt x="3894626" y="0"/>
                  </a:lnTo>
                  <a:lnTo>
                    <a:pt x="3906464" y="0"/>
                  </a:lnTo>
                  <a:lnTo>
                    <a:pt x="3918302" y="0"/>
                  </a:lnTo>
                  <a:lnTo>
                    <a:pt x="3930139" y="0"/>
                  </a:lnTo>
                  <a:lnTo>
                    <a:pt x="3941977" y="0"/>
                  </a:lnTo>
                  <a:lnTo>
                    <a:pt x="3953815" y="0"/>
                  </a:lnTo>
                  <a:lnTo>
                    <a:pt x="3965653" y="0"/>
                  </a:lnTo>
                  <a:lnTo>
                    <a:pt x="3977491" y="0"/>
                  </a:lnTo>
                  <a:lnTo>
                    <a:pt x="3989328" y="0"/>
                  </a:lnTo>
                  <a:lnTo>
                    <a:pt x="4001166" y="0"/>
                  </a:lnTo>
                  <a:lnTo>
                    <a:pt x="4013004" y="0"/>
                  </a:lnTo>
                  <a:lnTo>
                    <a:pt x="4024842" y="0"/>
                  </a:lnTo>
                  <a:lnTo>
                    <a:pt x="4036679" y="0"/>
                  </a:lnTo>
                  <a:lnTo>
                    <a:pt x="4048517" y="0"/>
                  </a:lnTo>
                  <a:lnTo>
                    <a:pt x="4060355" y="0"/>
                  </a:lnTo>
                  <a:lnTo>
                    <a:pt x="4072193" y="0"/>
                  </a:lnTo>
                  <a:lnTo>
                    <a:pt x="4084031" y="0"/>
                  </a:lnTo>
                  <a:lnTo>
                    <a:pt x="4095868" y="0"/>
                  </a:lnTo>
                  <a:lnTo>
                    <a:pt x="4107706" y="0"/>
                  </a:lnTo>
                  <a:lnTo>
                    <a:pt x="4119544" y="0"/>
                  </a:lnTo>
                  <a:lnTo>
                    <a:pt x="4131382" y="0"/>
                  </a:lnTo>
                  <a:lnTo>
                    <a:pt x="4143219" y="0"/>
                  </a:lnTo>
                  <a:lnTo>
                    <a:pt x="4155057" y="0"/>
                  </a:lnTo>
                  <a:lnTo>
                    <a:pt x="4166895" y="0"/>
                  </a:lnTo>
                  <a:lnTo>
                    <a:pt x="4178733" y="0"/>
                  </a:lnTo>
                  <a:lnTo>
                    <a:pt x="4190570" y="0"/>
                  </a:lnTo>
                  <a:lnTo>
                    <a:pt x="4202408" y="0"/>
                  </a:lnTo>
                  <a:lnTo>
                    <a:pt x="4214246" y="0"/>
                  </a:lnTo>
                  <a:lnTo>
                    <a:pt x="4226084" y="0"/>
                  </a:lnTo>
                  <a:lnTo>
                    <a:pt x="4237922" y="0"/>
                  </a:lnTo>
                  <a:lnTo>
                    <a:pt x="4249759" y="0"/>
                  </a:lnTo>
                  <a:lnTo>
                    <a:pt x="4261597" y="0"/>
                  </a:lnTo>
                  <a:lnTo>
                    <a:pt x="4273435" y="0"/>
                  </a:lnTo>
                  <a:lnTo>
                    <a:pt x="4285273" y="0"/>
                  </a:lnTo>
                  <a:lnTo>
                    <a:pt x="4297110" y="0"/>
                  </a:lnTo>
                  <a:lnTo>
                    <a:pt x="4308948" y="0"/>
                  </a:lnTo>
                  <a:lnTo>
                    <a:pt x="4320786" y="0"/>
                  </a:lnTo>
                  <a:lnTo>
                    <a:pt x="4332624" y="0"/>
                  </a:lnTo>
                  <a:lnTo>
                    <a:pt x="4344461" y="0"/>
                  </a:lnTo>
                  <a:lnTo>
                    <a:pt x="4356299" y="0"/>
                  </a:lnTo>
                  <a:lnTo>
                    <a:pt x="4368137" y="0"/>
                  </a:lnTo>
                  <a:lnTo>
                    <a:pt x="4379975" y="0"/>
                  </a:lnTo>
                  <a:lnTo>
                    <a:pt x="4391813" y="0"/>
                  </a:lnTo>
                  <a:lnTo>
                    <a:pt x="4403650" y="0"/>
                  </a:lnTo>
                  <a:lnTo>
                    <a:pt x="4415488" y="0"/>
                  </a:lnTo>
                  <a:lnTo>
                    <a:pt x="4427326" y="0"/>
                  </a:lnTo>
                  <a:lnTo>
                    <a:pt x="4439164" y="0"/>
                  </a:lnTo>
                  <a:lnTo>
                    <a:pt x="4451001" y="0"/>
                  </a:lnTo>
                  <a:lnTo>
                    <a:pt x="4462839" y="0"/>
                  </a:lnTo>
                  <a:lnTo>
                    <a:pt x="4474677" y="0"/>
                  </a:lnTo>
                  <a:lnTo>
                    <a:pt x="4486515" y="0"/>
                  </a:lnTo>
                  <a:lnTo>
                    <a:pt x="4498352" y="0"/>
                  </a:lnTo>
                  <a:lnTo>
                    <a:pt x="4510190" y="0"/>
                  </a:lnTo>
                  <a:lnTo>
                    <a:pt x="4522028" y="0"/>
                  </a:lnTo>
                  <a:lnTo>
                    <a:pt x="4533866" y="0"/>
                  </a:lnTo>
                  <a:lnTo>
                    <a:pt x="4545704" y="0"/>
                  </a:lnTo>
                  <a:lnTo>
                    <a:pt x="4557541" y="0"/>
                  </a:lnTo>
                  <a:lnTo>
                    <a:pt x="4569379" y="0"/>
                  </a:lnTo>
                  <a:lnTo>
                    <a:pt x="4581217" y="0"/>
                  </a:lnTo>
                  <a:lnTo>
                    <a:pt x="4593055" y="0"/>
                  </a:lnTo>
                  <a:lnTo>
                    <a:pt x="4604892" y="0"/>
                  </a:lnTo>
                  <a:lnTo>
                    <a:pt x="4616730" y="0"/>
                  </a:lnTo>
                  <a:lnTo>
                    <a:pt x="4628568" y="0"/>
                  </a:lnTo>
                  <a:lnTo>
                    <a:pt x="4640406" y="0"/>
                  </a:lnTo>
                  <a:lnTo>
                    <a:pt x="4652244" y="0"/>
                  </a:lnTo>
                  <a:lnTo>
                    <a:pt x="4664081" y="0"/>
                  </a:lnTo>
                  <a:lnTo>
                    <a:pt x="4675919" y="0"/>
                  </a:lnTo>
                  <a:lnTo>
                    <a:pt x="4687757" y="0"/>
                  </a:lnTo>
                </a:path>
              </a:pathLst>
            </a:custGeom>
            <a:ln w="40651" cap="flat">
              <a:solidFill>
                <a:srgbClr val="9AA800">
                  <a:alpha val="100000"/>
                </a:srgbClr>
              </a:solidFill>
              <a:prstDash val="solid"/>
              <a:round/>
            </a:ln>
          </p:spPr>
          <p:txBody>
            <a:bodyPr/>
            <a:lstStyle/>
            <a:p>
              <a:endParaRPr/>
            </a:p>
          </p:txBody>
        </p:sp>
        <p:sp>
          <p:nvSpPr>
            <p:cNvPr id="45" name="pl45"/>
            <p:cNvSpPr/>
            <p:nvPr/>
          </p:nvSpPr>
          <p:spPr>
            <a:xfrm>
              <a:off x="2482252" y="1498043"/>
              <a:ext cx="4687757" cy="747763"/>
            </a:xfrm>
            <a:custGeom>
              <a:avLst/>
              <a:gdLst/>
              <a:ahLst/>
              <a:cxnLst/>
              <a:rect l="0" t="0" r="0" b="0"/>
              <a:pathLst>
                <a:path w="4687757" h="747763">
                  <a:moveTo>
                    <a:pt x="0" y="0"/>
                  </a:moveTo>
                  <a:lnTo>
                    <a:pt x="11837" y="8"/>
                  </a:lnTo>
                  <a:lnTo>
                    <a:pt x="23675" y="19"/>
                  </a:lnTo>
                  <a:lnTo>
                    <a:pt x="35513" y="31"/>
                  </a:lnTo>
                  <a:lnTo>
                    <a:pt x="47351" y="45"/>
                  </a:lnTo>
                  <a:lnTo>
                    <a:pt x="59188" y="62"/>
                  </a:lnTo>
                  <a:lnTo>
                    <a:pt x="71026" y="82"/>
                  </a:lnTo>
                  <a:lnTo>
                    <a:pt x="82864" y="105"/>
                  </a:lnTo>
                  <a:lnTo>
                    <a:pt x="94702" y="132"/>
                  </a:lnTo>
                  <a:lnTo>
                    <a:pt x="106539" y="164"/>
                  </a:lnTo>
                  <a:lnTo>
                    <a:pt x="118377" y="202"/>
                  </a:lnTo>
                  <a:lnTo>
                    <a:pt x="130215" y="246"/>
                  </a:lnTo>
                  <a:lnTo>
                    <a:pt x="142053" y="298"/>
                  </a:lnTo>
                  <a:lnTo>
                    <a:pt x="153891" y="358"/>
                  </a:lnTo>
                  <a:lnTo>
                    <a:pt x="165728" y="430"/>
                  </a:lnTo>
                  <a:lnTo>
                    <a:pt x="177566" y="514"/>
                  </a:lnTo>
                  <a:lnTo>
                    <a:pt x="189404" y="613"/>
                  </a:lnTo>
                  <a:lnTo>
                    <a:pt x="201242" y="728"/>
                  </a:lnTo>
                  <a:lnTo>
                    <a:pt x="213079" y="864"/>
                  </a:lnTo>
                  <a:lnTo>
                    <a:pt x="224917" y="1023"/>
                  </a:lnTo>
                  <a:lnTo>
                    <a:pt x="236755" y="1210"/>
                  </a:lnTo>
                  <a:lnTo>
                    <a:pt x="248593" y="1429"/>
                  </a:lnTo>
                  <a:lnTo>
                    <a:pt x="260430" y="1686"/>
                  </a:lnTo>
                  <a:lnTo>
                    <a:pt x="272268" y="1986"/>
                  </a:lnTo>
                  <a:lnTo>
                    <a:pt x="284106" y="2338"/>
                  </a:lnTo>
                  <a:lnTo>
                    <a:pt x="295944" y="2749"/>
                  </a:lnTo>
                  <a:lnTo>
                    <a:pt x="307782" y="3229"/>
                  </a:lnTo>
                  <a:lnTo>
                    <a:pt x="319619" y="3790"/>
                  </a:lnTo>
                  <a:lnTo>
                    <a:pt x="331457" y="4443"/>
                  </a:lnTo>
                  <a:lnTo>
                    <a:pt x="343295" y="5204"/>
                  </a:lnTo>
                  <a:lnTo>
                    <a:pt x="355133" y="6088"/>
                  </a:lnTo>
                  <a:lnTo>
                    <a:pt x="366970" y="7113"/>
                  </a:lnTo>
                  <a:lnTo>
                    <a:pt x="378808" y="8299"/>
                  </a:lnTo>
                  <a:lnTo>
                    <a:pt x="390646" y="9669"/>
                  </a:lnTo>
                  <a:lnTo>
                    <a:pt x="402484" y="11245"/>
                  </a:lnTo>
                  <a:lnTo>
                    <a:pt x="414321" y="13053"/>
                  </a:lnTo>
                  <a:lnTo>
                    <a:pt x="426159" y="15118"/>
                  </a:lnTo>
                  <a:lnTo>
                    <a:pt x="437997" y="17468"/>
                  </a:lnTo>
                  <a:lnTo>
                    <a:pt x="449835" y="20126"/>
                  </a:lnTo>
                  <a:lnTo>
                    <a:pt x="461673" y="23117"/>
                  </a:lnTo>
                  <a:lnTo>
                    <a:pt x="473510" y="26461"/>
                  </a:lnTo>
                  <a:lnTo>
                    <a:pt x="485348" y="30172"/>
                  </a:lnTo>
                  <a:lnTo>
                    <a:pt x="497186" y="34257"/>
                  </a:lnTo>
                  <a:lnTo>
                    <a:pt x="509024" y="38716"/>
                  </a:lnTo>
                  <a:lnTo>
                    <a:pt x="520861" y="43534"/>
                  </a:lnTo>
                  <a:lnTo>
                    <a:pt x="532699" y="48689"/>
                  </a:lnTo>
                  <a:lnTo>
                    <a:pt x="544537" y="54141"/>
                  </a:lnTo>
                  <a:lnTo>
                    <a:pt x="556375" y="59842"/>
                  </a:lnTo>
                  <a:lnTo>
                    <a:pt x="568213" y="65728"/>
                  </a:lnTo>
                  <a:lnTo>
                    <a:pt x="580050" y="71730"/>
                  </a:lnTo>
                  <a:lnTo>
                    <a:pt x="591888" y="77771"/>
                  </a:lnTo>
                  <a:lnTo>
                    <a:pt x="603726" y="83773"/>
                  </a:lnTo>
                  <a:lnTo>
                    <a:pt x="615564" y="89660"/>
                  </a:lnTo>
                  <a:lnTo>
                    <a:pt x="627401" y="95360"/>
                  </a:lnTo>
                  <a:lnTo>
                    <a:pt x="639239" y="100813"/>
                  </a:lnTo>
                  <a:lnTo>
                    <a:pt x="651077" y="105967"/>
                  </a:lnTo>
                  <a:lnTo>
                    <a:pt x="662915" y="110786"/>
                  </a:lnTo>
                  <a:lnTo>
                    <a:pt x="674752" y="115244"/>
                  </a:lnTo>
                  <a:lnTo>
                    <a:pt x="686590" y="119330"/>
                  </a:lnTo>
                  <a:lnTo>
                    <a:pt x="698428" y="123041"/>
                  </a:lnTo>
                  <a:lnTo>
                    <a:pt x="710266" y="126384"/>
                  </a:lnTo>
                  <a:lnTo>
                    <a:pt x="722104" y="129375"/>
                  </a:lnTo>
                  <a:lnTo>
                    <a:pt x="733941" y="132034"/>
                  </a:lnTo>
                  <a:lnTo>
                    <a:pt x="745779" y="134383"/>
                  </a:lnTo>
                  <a:lnTo>
                    <a:pt x="757617" y="136449"/>
                  </a:lnTo>
                  <a:lnTo>
                    <a:pt x="769455" y="138256"/>
                  </a:lnTo>
                  <a:lnTo>
                    <a:pt x="781292" y="139833"/>
                  </a:lnTo>
                  <a:lnTo>
                    <a:pt x="793130" y="141202"/>
                  </a:lnTo>
                  <a:lnTo>
                    <a:pt x="804968" y="142388"/>
                  </a:lnTo>
                  <a:lnTo>
                    <a:pt x="816806" y="143414"/>
                  </a:lnTo>
                  <a:lnTo>
                    <a:pt x="828643" y="144298"/>
                  </a:lnTo>
                  <a:lnTo>
                    <a:pt x="840481" y="145058"/>
                  </a:lnTo>
                  <a:lnTo>
                    <a:pt x="852319" y="145712"/>
                  </a:lnTo>
                  <a:lnTo>
                    <a:pt x="864157" y="146272"/>
                  </a:lnTo>
                  <a:lnTo>
                    <a:pt x="875995" y="146752"/>
                  </a:lnTo>
                  <a:lnTo>
                    <a:pt x="887832" y="147164"/>
                  </a:lnTo>
                  <a:lnTo>
                    <a:pt x="899670" y="147515"/>
                  </a:lnTo>
                  <a:lnTo>
                    <a:pt x="911508" y="147816"/>
                  </a:lnTo>
                  <a:lnTo>
                    <a:pt x="923346" y="148072"/>
                  </a:lnTo>
                  <a:lnTo>
                    <a:pt x="935183" y="148291"/>
                  </a:lnTo>
                  <a:lnTo>
                    <a:pt x="947021" y="148478"/>
                  </a:lnTo>
                  <a:lnTo>
                    <a:pt x="958859" y="148637"/>
                  </a:lnTo>
                  <a:lnTo>
                    <a:pt x="970697" y="148773"/>
                  </a:lnTo>
                  <a:lnTo>
                    <a:pt x="982534" y="148889"/>
                  </a:lnTo>
                  <a:lnTo>
                    <a:pt x="994372" y="148987"/>
                  </a:lnTo>
                  <a:lnTo>
                    <a:pt x="1006210" y="149071"/>
                  </a:lnTo>
                  <a:lnTo>
                    <a:pt x="1018048" y="149143"/>
                  </a:lnTo>
                  <a:lnTo>
                    <a:pt x="1029886" y="149204"/>
                  </a:lnTo>
                  <a:lnTo>
                    <a:pt x="1041723" y="149256"/>
                  </a:lnTo>
                  <a:lnTo>
                    <a:pt x="1053561" y="149300"/>
                  </a:lnTo>
                  <a:lnTo>
                    <a:pt x="1065399" y="149338"/>
                  </a:lnTo>
                  <a:lnTo>
                    <a:pt x="1077237" y="149369"/>
                  </a:lnTo>
                  <a:lnTo>
                    <a:pt x="1089074" y="149397"/>
                  </a:lnTo>
                  <a:lnTo>
                    <a:pt x="1100912" y="149420"/>
                  </a:lnTo>
                  <a:lnTo>
                    <a:pt x="1112750" y="149440"/>
                  </a:lnTo>
                  <a:lnTo>
                    <a:pt x="1124588" y="149456"/>
                  </a:lnTo>
                  <a:lnTo>
                    <a:pt x="1136426" y="149471"/>
                  </a:lnTo>
                  <a:lnTo>
                    <a:pt x="1148263" y="149483"/>
                  </a:lnTo>
                  <a:lnTo>
                    <a:pt x="1160101" y="149493"/>
                  </a:lnTo>
                  <a:lnTo>
                    <a:pt x="1171939" y="149502"/>
                  </a:lnTo>
                  <a:lnTo>
                    <a:pt x="1171939" y="149552"/>
                  </a:lnTo>
                  <a:lnTo>
                    <a:pt x="1183777" y="149552"/>
                  </a:lnTo>
                  <a:lnTo>
                    <a:pt x="1195614" y="149552"/>
                  </a:lnTo>
                  <a:lnTo>
                    <a:pt x="1207452" y="149552"/>
                  </a:lnTo>
                  <a:lnTo>
                    <a:pt x="1219290" y="149552"/>
                  </a:lnTo>
                  <a:lnTo>
                    <a:pt x="1231128" y="149552"/>
                  </a:lnTo>
                  <a:lnTo>
                    <a:pt x="1242965" y="149552"/>
                  </a:lnTo>
                  <a:lnTo>
                    <a:pt x="1254803" y="149552"/>
                  </a:lnTo>
                  <a:lnTo>
                    <a:pt x="1266641" y="149552"/>
                  </a:lnTo>
                  <a:lnTo>
                    <a:pt x="1278479" y="149552"/>
                  </a:lnTo>
                  <a:lnTo>
                    <a:pt x="1290317" y="149552"/>
                  </a:lnTo>
                  <a:lnTo>
                    <a:pt x="1302154" y="149552"/>
                  </a:lnTo>
                  <a:lnTo>
                    <a:pt x="1313992" y="149552"/>
                  </a:lnTo>
                  <a:lnTo>
                    <a:pt x="1325830" y="149552"/>
                  </a:lnTo>
                  <a:lnTo>
                    <a:pt x="1337668" y="149552"/>
                  </a:lnTo>
                  <a:lnTo>
                    <a:pt x="1349505" y="149552"/>
                  </a:lnTo>
                  <a:lnTo>
                    <a:pt x="1361343" y="149552"/>
                  </a:lnTo>
                  <a:lnTo>
                    <a:pt x="1373181" y="149552"/>
                  </a:lnTo>
                  <a:lnTo>
                    <a:pt x="1385019" y="149552"/>
                  </a:lnTo>
                  <a:lnTo>
                    <a:pt x="1396856" y="149552"/>
                  </a:lnTo>
                  <a:lnTo>
                    <a:pt x="1408694" y="149552"/>
                  </a:lnTo>
                  <a:lnTo>
                    <a:pt x="1420532" y="149552"/>
                  </a:lnTo>
                  <a:lnTo>
                    <a:pt x="1432370" y="149552"/>
                  </a:lnTo>
                  <a:lnTo>
                    <a:pt x="1444208" y="149552"/>
                  </a:lnTo>
                  <a:lnTo>
                    <a:pt x="1456045" y="149552"/>
                  </a:lnTo>
                  <a:lnTo>
                    <a:pt x="1467883" y="149552"/>
                  </a:lnTo>
                  <a:lnTo>
                    <a:pt x="1479721" y="149552"/>
                  </a:lnTo>
                  <a:lnTo>
                    <a:pt x="1491559" y="149552"/>
                  </a:lnTo>
                  <a:lnTo>
                    <a:pt x="1503396" y="149552"/>
                  </a:lnTo>
                  <a:lnTo>
                    <a:pt x="1515234" y="149552"/>
                  </a:lnTo>
                  <a:lnTo>
                    <a:pt x="1527072" y="149552"/>
                  </a:lnTo>
                  <a:lnTo>
                    <a:pt x="1538910" y="149552"/>
                  </a:lnTo>
                  <a:lnTo>
                    <a:pt x="1550748" y="149552"/>
                  </a:lnTo>
                  <a:lnTo>
                    <a:pt x="1562585" y="149552"/>
                  </a:lnTo>
                  <a:lnTo>
                    <a:pt x="1574423" y="149552"/>
                  </a:lnTo>
                  <a:lnTo>
                    <a:pt x="1586261" y="149552"/>
                  </a:lnTo>
                  <a:lnTo>
                    <a:pt x="1598099" y="149552"/>
                  </a:lnTo>
                  <a:lnTo>
                    <a:pt x="1609936" y="149552"/>
                  </a:lnTo>
                  <a:lnTo>
                    <a:pt x="1621774" y="149552"/>
                  </a:lnTo>
                  <a:lnTo>
                    <a:pt x="1633612" y="149552"/>
                  </a:lnTo>
                  <a:lnTo>
                    <a:pt x="1645450" y="149552"/>
                  </a:lnTo>
                  <a:lnTo>
                    <a:pt x="1657287" y="149552"/>
                  </a:lnTo>
                  <a:lnTo>
                    <a:pt x="1669125" y="149552"/>
                  </a:lnTo>
                  <a:lnTo>
                    <a:pt x="1680963" y="149552"/>
                  </a:lnTo>
                  <a:lnTo>
                    <a:pt x="1692801" y="149552"/>
                  </a:lnTo>
                  <a:lnTo>
                    <a:pt x="1704639" y="149552"/>
                  </a:lnTo>
                  <a:lnTo>
                    <a:pt x="1716476" y="149552"/>
                  </a:lnTo>
                  <a:lnTo>
                    <a:pt x="1728314" y="149552"/>
                  </a:lnTo>
                  <a:lnTo>
                    <a:pt x="1740152" y="149552"/>
                  </a:lnTo>
                  <a:lnTo>
                    <a:pt x="1751990" y="149552"/>
                  </a:lnTo>
                  <a:lnTo>
                    <a:pt x="1763827" y="149552"/>
                  </a:lnTo>
                  <a:lnTo>
                    <a:pt x="1775665" y="149552"/>
                  </a:lnTo>
                  <a:lnTo>
                    <a:pt x="1787503" y="149552"/>
                  </a:lnTo>
                  <a:lnTo>
                    <a:pt x="1799341" y="149552"/>
                  </a:lnTo>
                  <a:lnTo>
                    <a:pt x="1811178" y="149552"/>
                  </a:lnTo>
                  <a:lnTo>
                    <a:pt x="1823016" y="149552"/>
                  </a:lnTo>
                  <a:lnTo>
                    <a:pt x="1834854" y="149552"/>
                  </a:lnTo>
                  <a:lnTo>
                    <a:pt x="1846692" y="149552"/>
                  </a:lnTo>
                  <a:lnTo>
                    <a:pt x="1858530" y="149552"/>
                  </a:lnTo>
                  <a:lnTo>
                    <a:pt x="1870367" y="149552"/>
                  </a:lnTo>
                  <a:lnTo>
                    <a:pt x="1882205" y="149552"/>
                  </a:lnTo>
                  <a:lnTo>
                    <a:pt x="1894043" y="149552"/>
                  </a:lnTo>
                  <a:lnTo>
                    <a:pt x="1905881" y="149552"/>
                  </a:lnTo>
                  <a:lnTo>
                    <a:pt x="1917718" y="149552"/>
                  </a:lnTo>
                  <a:lnTo>
                    <a:pt x="1929556" y="149552"/>
                  </a:lnTo>
                  <a:lnTo>
                    <a:pt x="1941394" y="149552"/>
                  </a:lnTo>
                  <a:lnTo>
                    <a:pt x="1953232" y="149552"/>
                  </a:lnTo>
                  <a:lnTo>
                    <a:pt x="1965069" y="149552"/>
                  </a:lnTo>
                  <a:lnTo>
                    <a:pt x="1976907" y="149552"/>
                  </a:lnTo>
                  <a:lnTo>
                    <a:pt x="1988745" y="149552"/>
                  </a:lnTo>
                  <a:lnTo>
                    <a:pt x="2000583" y="149552"/>
                  </a:lnTo>
                  <a:lnTo>
                    <a:pt x="2012421" y="149552"/>
                  </a:lnTo>
                  <a:lnTo>
                    <a:pt x="2024258" y="149552"/>
                  </a:lnTo>
                  <a:lnTo>
                    <a:pt x="2036096" y="149552"/>
                  </a:lnTo>
                  <a:lnTo>
                    <a:pt x="2047934" y="149552"/>
                  </a:lnTo>
                  <a:lnTo>
                    <a:pt x="2059772" y="149552"/>
                  </a:lnTo>
                  <a:lnTo>
                    <a:pt x="2071609" y="149552"/>
                  </a:lnTo>
                  <a:lnTo>
                    <a:pt x="2083447" y="149552"/>
                  </a:lnTo>
                  <a:lnTo>
                    <a:pt x="2095285" y="149552"/>
                  </a:lnTo>
                  <a:lnTo>
                    <a:pt x="2107123" y="149552"/>
                  </a:lnTo>
                  <a:lnTo>
                    <a:pt x="2118961" y="149552"/>
                  </a:lnTo>
                  <a:lnTo>
                    <a:pt x="2130798" y="149552"/>
                  </a:lnTo>
                  <a:lnTo>
                    <a:pt x="2142636" y="149552"/>
                  </a:lnTo>
                  <a:lnTo>
                    <a:pt x="2154474" y="149552"/>
                  </a:lnTo>
                  <a:lnTo>
                    <a:pt x="2166312" y="149552"/>
                  </a:lnTo>
                  <a:lnTo>
                    <a:pt x="2178149" y="149552"/>
                  </a:lnTo>
                  <a:lnTo>
                    <a:pt x="2189987" y="149552"/>
                  </a:lnTo>
                  <a:lnTo>
                    <a:pt x="2201825" y="149552"/>
                  </a:lnTo>
                  <a:lnTo>
                    <a:pt x="2213663" y="149552"/>
                  </a:lnTo>
                  <a:lnTo>
                    <a:pt x="2225500" y="149552"/>
                  </a:lnTo>
                  <a:lnTo>
                    <a:pt x="2237338" y="149552"/>
                  </a:lnTo>
                  <a:lnTo>
                    <a:pt x="2249176" y="149552"/>
                  </a:lnTo>
                  <a:lnTo>
                    <a:pt x="2261014" y="149552"/>
                  </a:lnTo>
                  <a:lnTo>
                    <a:pt x="2272852" y="149552"/>
                  </a:lnTo>
                  <a:lnTo>
                    <a:pt x="2284689" y="149552"/>
                  </a:lnTo>
                  <a:lnTo>
                    <a:pt x="2296527" y="149552"/>
                  </a:lnTo>
                  <a:lnTo>
                    <a:pt x="2308365" y="149552"/>
                  </a:lnTo>
                  <a:lnTo>
                    <a:pt x="2320203" y="149552"/>
                  </a:lnTo>
                  <a:lnTo>
                    <a:pt x="2332040" y="149552"/>
                  </a:lnTo>
                  <a:lnTo>
                    <a:pt x="2343878" y="149552"/>
                  </a:lnTo>
                  <a:lnTo>
                    <a:pt x="2343878" y="149552"/>
                  </a:lnTo>
                  <a:lnTo>
                    <a:pt x="2355716" y="149552"/>
                  </a:lnTo>
                  <a:lnTo>
                    <a:pt x="2367554" y="149552"/>
                  </a:lnTo>
                  <a:lnTo>
                    <a:pt x="2379391" y="149552"/>
                  </a:lnTo>
                  <a:lnTo>
                    <a:pt x="2391229" y="149552"/>
                  </a:lnTo>
                  <a:lnTo>
                    <a:pt x="2403067" y="149552"/>
                  </a:lnTo>
                  <a:lnTo>
                    <a:pt x="2414905" y="149552"/>
                  </a:lnTo>
                  <a:lnTo>
                    <a:pt x="2426743" y="149552"/>
                  </a:lnTo>
                  <a:lnTo>
                    <a:pt x="2438580" y="149552"/>
                  </a:lnTo>
                  <a:lnTo>
                    <a:pt x="2450418" y="149552"/>
                  </a:lnTo>
                  <a:lnTo>
                    <a:pt x="2462256" y="149552"/>
                  </a:lnTo>
                  <a:lnTo>
                    <a:pt x="2474094" y="149552"/>
                  </a:lnTo>
                  <a:lnTo>
                    <a:pt x="2485931" y="149552"/>
                  </a:lnTo>
                  <a:lnTo>
                    <a:pt x="2497769" y="149552"/>
                  </a:lnTo>
                  <a:lnTo>
                    <a:pt x="2509607" y="149552"/>
                  </a:lnTo>
                  <a:lnTo>
                    <a:pt x="2521445" y="149552"/>
                  </a:lnTo>
                  <a:lnTo>
                    <a:pt x="2533283" y="149552"/>
                  </a:lnTo>
                  <a:lnTo>
                    <a:pt x="2545120" y="149552"/>
                  </a:lnTo>
                  <a:lnTo>
                    <a:pt x="2556958" y="149552"/>
                  </a:lnTo>
                  <a:lnTo>
                    <a:pt x="2568796" y="149552"/>
                  </a:lnTo>
                  <a:lnTo>
                    <a:pt x="2580634" y="149552"/>
                  </a:lnTo>
                  <a:lnTo>
                    <a:pt x="2592471" y="149552"/>
                  </a:lnTo>
                  <a:lnTo>
                    <a:pt x="2604309" y="149552"/>
                  </a:lnTo>
                  <a:lnTo>
                    <a:pt x="2616147" y="149552"/>
                  </a:lnTo>
                  <a:lnTo>
                    <a:pt x="2627985" y="149552"/>
                  </a:lnTo>
                  <a:lnTo>
                    <a:pt x="2639822" y="149552"/>
                  </a:lnTo>
                  <a:lnTo>
                    <a:pt x="2651660" y="149552"/>
                  </a:lnTo>
                  <a:lnTo>
                    <a:pt x="2663498" y="149552"/>
                  </a:lnTo>
                  <a:lnTo>
                    <a:pt x="2675336" y="149552"/>
                  </a:lnTo>
                  <a:lnTo>
                    <a:pt x="2687174" y="149552"/>
                  </a:lnTo>
                  <a:lnTo>
                    <a:pt x="2699011" y="149552"/>
                  </a:lnTo>
                  <a:lnTo>
                    <a:pt x="2710849" y="149552"/>
                  </a:lnTo>
                  <a:lnTo>
                    <a:pt x="2722687" y="149552"/>
                  </a:lnTo>
                  <a:lnTo>
                    <a:pt x="2734525" y="149552"/>
                  </a:lnTo>
                  <a:lnTo>
                    <a:pt x="2746362" y="149552"/>
                  </a:lnTo>
                  <a:lnTo>
                    <a:pt x="2758200" y="149552"/>
                  </a:lnTo>
                  <a:lnTo>
                    <a:pt x="2770038" y="149552"/>
                  </a:lnTo>
                  <a:lnTo>
                    <a:pt x="2781876" y="149552"/>
                  </a:lnTo>
                  <a:lnTo>
                    <a:pt x="2793713" y="149552"/>
                  </a:lnTo>
                  <a:lnTo>
                    <a:pt x="2805551" y="149552"/>
                  </a:lnTo>
                  <a:lnTo>
                    <a:pt x="2817389" y="149552"/>
                  </a:lnTo>
                  <a:lnTo>
                    <a:pt x="2829227" y="149552"/>
                  </a:lnTo>
                  <a:lnTo>
                    <a:pt x="2841065" y="149552"/>
                  </a:lnTo>
                  <a:lnTo>
                    <a:pt x="2852902" y="149552"/>
                  </a:lnTo>
                  <a:lnTo>
                    <a:pt x="2864740" y="149552"/>
                  </a:lnTo>
                  <a:lnTo>
                    <a:pt x="2876578" y="149552"/>
                  </a:lnTo>
                  <a:lnTo>
                    <a:pt x="2888416" y="149552"/>
                  </a:lnTo>
                  <a:lnTo>
                    <a:pt x="2900253" y="149552"/>
                  </a:lnTo>
                  <a:lnTo>
                    <a:pt x="2912091" y="149552"/>
                  </a:lnTo>
                  <a:lnTo>
                    <a:pt x="2923929" y="149552"/>
                  </a:lnTo>
                  <a:lnTo>
                    <a:pt x="2935767" y="149552"/>
                  </a:lnTo>
                  <a:lnTo>
                    <a:pt x="2947604" y="149552"/>
                  </a:lnTo>
                  <a:lnTo>
                    <a:pt x="2959442" y="149552"/>
                  </a:lnTo>
                  <a:lnTo>
                    <a:pt x="2971280" y="149552"/>
                  </a:lnTo>
                  <a:lnTo>
                    <a:pt x="2983118" y="149552"/>
                  </a:lnTo>
                  <a:lnTo>
                    <a:pt x="2994956" y="149552"/>
                  </a:lnTo>
                  <a:lnTo>
                    <a:pt x="3006793" y="149552"/>
                  </a:lnTo>
                  <a:lnTo>
                    <a:pt x="3018631" y="149552"/>
                  </a:lnTo>
                  <a:lnTo>
                    <a:pt x="3030469" y="149552"/>
                  </a:lnTo>
                  <a:lnTo>
                    <a:pt x="3042307" y="149552"/>
                  </a:lnTo>
                  <a:lnTo>
                    <a:pt x="3054144" y="149552"/>
                  </a:lnTo>
                  <a:lnTo>
                    <a:pt x="3065982" y="149552"/>
                  </a:lnTo>
                  <a:lnTo>
                    <a:pt x="3077820" y="149552"/>
                  </a:lnTo>
                  <a:lnTo>
                    <a:pt x="3089658" y="149552"/>
                  </a:lnTo>
                  <a:lnTo>
                    <a:pt x="3101496" y="149552"/>
                  </a:lnTo>
                  <a:lnTo>
                    <a:pt x="3113333" y="149552"/>
                  </a:lnTo>
                  <a:lnTo>
                    <a:pt x="3125171" y="149552"/>
                  </a:lnTo>
                  <a:lnTo>
                    <a:pt x="3137009" y="149552"/>
                  </a:lnTo>
                  <a:lnTo>
                    <a:pt x="3148847" y="149552"/>
                  </a:lnTo>
                  <a:lnTo>
                    <a:pt x="3160684" y="149552"/>
                  </a:lnTo>
                  <a:lnTo>
                    <a:pt x="3172522" y="149552"/>
                  </a:lnTo>
                  <a:lnTo>
                    <a:pt x="3184360" y="149552"/>
                  </a:lnTo>
                  <a:lnTo>
                    <a:pt x="3196198" y="149552"/>
                  </a:lnTo>
                  <a:lnTo>
                    <a:pt x="3208035" y="149552"/>
                  </a:lnTo>
                  <a:lnTo>
                    <a:pt x="3219873" y="149552"/>
                  </a:lnTo>
                  <a:lnTo>
                    <a:pt x="3231711" y="149552"/>
                  </a:lnTo>
                  <a:lnTo>
                    <a:pt x="3243549" y="149552"/>
                  </a:lnTo>
                  <a:lnTo>
                    <a:pt x="3255387" y="149552"/>
                  </a:lnTo>
                  <a:lnTo>
                    <a:pt x="3267224" y="149552"/>
                  </a:lnTo>
                  <a:lnTo>
                    <a:pt x="3279062" y="149552"/>
                  </a:lnTo>
                  <a:lnTo>
                    <a:pt x="3290900" y="149552"/>
                  </a:lnTo>
                  <a:lnTo>
                    <a:pt x="3302738" y="149552"/>
                  </a:lnTo>
                  <a:lnTo>
                    <a:pt x="3314575" y="149552"/>
                  </a:lnTo>
                  <a:lnTo>
                    <a:pt x="3326413" y="149552"/>
                  </a:lnTo>
                  <a:lnTo>
                    <a:pt x="3338251" y="149552"/>
                  </a:lnTo>
                  <a:lnTo>
                    <a:pt x="3350089" y="149552"/>
                  </a:lnTo>
                  <a:lnTo>
                    <a:pt x="3361926" y="149552"/>
                  </a:lnTo>
                  <a:lnTo>
                    <a:pt x="3373764" y="149552"/>
                  </a:lnTo>
                  <a:lnTo>
                    <a:pt x="3385602" y="149552"/>
                  </a:lnTo>
                  <a:lnTo>
                    <a:pt x="3397440" y="149552"/>
                  </a:lnTo>
                  <a:lnTo>
                    <a:pt x="3409278" y="149552"/>
                  </a:lnTo>
                  <a:lnTo>
                    <a:pt x="3421115" y="149552"/>
                  </a:lnTo>
                  <a:lnTo>
                    <a:pt x="3432953" y="149552"/>
                  </a:lnTo>
                  <a:lnTo>
                    <a:pt x="3444791" y="149552"/>
                  </a:lnTo>
                  <a:lnTo>
                    <a:pt x="3456629" y="149552"/>
                  </a:lnTo>
                  <a:lnTo>
                    <a:pt x="3468466" y="149552"/>
                  </a:lnTo>
                  <a:lnTo>
                    <a:pt x="3480304" y="149552"/>
                  </a:lnTo>
                  <a:lnTo>
                    <a:pt x="3492142" y="149552"/>
                  </a:lnTo>
                  <a:lnTo>
                    <a:pt x="3503980" y="149552"/>
                  </a:lnTo>
                  <a:lnTo>
                    <a:pt x="3515818" y="149552"/>
                  </a:lnTo>
                  <a:lnTo>
                    <a:pt x="3515818" y="149753"/>
                  </a:lnTo>
                  <a:lnTo>
                    <a:pt x="3527655" y="149788"/>
                  </a:lnTo>
                  <a:lnTo>
                    <a:pt x="3539493" y="149829"/>
                  </a:lnTo>
                  <a:lnTo>
                    <a:pt x="3551331" y="149878"/>
                  </a:lnTo>
                  <a:lnTo>
                    <a:pt x="3563169" y="149935"/>
                  </a:lnTo>
                  <a:lnTo>
                    <a:pt x="3575006" y="150002"/>
                  </a:lnTo>
                  <a:lnTo>
                    <a:pt x="3586844" y="150081"/>
                  </a:lnTo>
                  <a:lnTo>
                    <a:pt x="3598682" y="150174"/>
                  </a:lnTo>
                  <a:lnTo>
                    <a:pt x="3610520" y="150283"/>
                  </a:lnTo>
                  <a:lnTo>
                    <a:pt x="3622357" y="150411"/>
                  </a:lnTo>
                  <a:lnTo>
                    <a:pt x="3634195" y="150561"/>
                  </a:lnTo>
                  <a:lnTo>
                    <a:pt x="3646033" y="150738"/>
                  </a:lnTo>
                  <a:lnTo>
                    <a:pt x="3657871" y="150945"/>
                  </a:lnTo>
                  <a:lnTo>
                    <a:pt x="3669709" y="151189"/>
                  </a:lnTo>
                  <a:lnTo>
                    <a:pt x="3681546" y="151475"/>
                  </a:lnTo>
                  <a:lnTo>
                    <a:pt x="3693384" y="151811"/>
                  </a:lnTo>
                  <a:lnTo>
                    <a:pt x="3705222" y="152205"/>
                  </a:lnTo>
                  <a:lnTo>
                    <a:pt x="3717060" y="152668"/>
                  </a:lnTo>
                  <a:lnTo>
                    <a:pt x="3728897" y="153211"/>
                  </a:lnTo>
                  <a:lnTo>
                    <a:pt x="3740735" y="153849"/>
                  </a:lnTo>
                  <a:lnTo>
                    <a:pt x="3752573" y="154596"/>
                  </a:lnTo>
                  <a:lnTo>
                    <a:pt x="3764411" y="155472"/>
                  </a:lnTo>
                  <a:lnTo>
                    <a:pt x="3776248" y="156498"/>
                  </a:lnTo>
                  <a:lnTo>
                    <a:pt x="3788086" y="157700"/>
                  </a:lnTo>
                  <a:lnTo>
                    <a:pt x="3799924" y="159106"/>
                  </a:lnTo>
                  <a:lnTo>
                    <a:pt x="3811762" y="160751"/>
                  </a:lnTo>
                  <a:lnTo>
                    <a:pt x="3823600" y="162672"/>
                  </a:lnTo>
                  <a:lnTo>
                    <a:pt x="3835437" y="164914"/>
                  </a:lnTo>
                  <a:lnTo>
                    <a:pt x="3847275" y="167528"/>
                  </a:lnTo>
                  <a:lnTo>
                    <a:pt x="3859113" y="170570"/>
                  </a:lnTo>
                  <a:lnTo>
                    <a:pt x="3870951" y="174106"/>
                  </a:lnTo>
                  <a:lnTo>
                    <a:pt x="3882788" y="178207"/>
                  </a:lnTo>
                  <a:lnTo>
                    <a:pt x="3894626" y="182952"/>
                  </a:lnTo>
                  <a:lnTo>
                    <a:pt x="3906464" y="188430"/>
                  </a:lnTo>
                  <a:lnTo>
                    <a:pt x="3918302" y="194735"/>
                  </a:lnTo>
                  <a:lnTo>
                    <a:pt x="3930139" y="201966"/>
                  </a:lnTo>
                  <a:lnTo>
                    <a:pt x="3941977" y="210228"/>
                  </a:lnTo>
                  <a:lnTo>
                    <a:pt x="3953815" y="219625"/>
                  </a:lnTo>
                  <a:lnTo>
                    <a:pt x="3965653" y="230259"/>
                  </a:lnTo>
                  <a:lnTo>
                    <a:pt x="3977491" y="242223"/>
                  </a:lnTo>
                  <a:lnTo>
                    <a:pt x="3989328" y="255598"/>
                  </a:lnTo>
                  <a:lnTo>
                    <a:pt x="4001166" y="270441"/>
                  </a:lnTo>
                  <a:lnTo>
                    <a:pt x="4013004" y="286783"/>
                  </a:lnTo>
                  <a:lnTo>
                    <a:pt x="4024842" y="304617"/>
                  </a:lnTo>
                  <a:lnTo>
                    <a:pt x="4036679" y="323893"/>
                  </a:lnTo>
                  <a:lnTo>
                    <a:pt x="4048517" y="344511"/>
                  </a:lnTo>
                  <a:lnTo>
                    <a:pt x="4060355" y="366320"/>
                  </a:lnTo>
                  <a:lnTo>
                    <a:pt x="4072193" y="389121"/>
                  </a:lnTo>
                  <a:lnTo>
                    <a:pt x="4084031" y="412667"/>
                  </a:lnTo>
                  <a:lnTo>
                    <a:pt x="4095868" y="436675"/>
                  </a:lnTo>
                  <a:lnTo>
                    <a:pt x="4107706" y="460840"/>
                  </a:lnTo>
                  <a:lnTo>
                    <a:pt x="4119544" y="484848"/>
                  </a:lnTo>
                  <a:lnTo>
                    <a:pt x="4131382" y="508394"/>
                  </a:lnTo>
                  <a:lnTo>
                    <a:pt x="4143219" y="531195"/>
                  </a:lnTo>
                  <a:lnTo>
                    <a:pt x="4155057" y="553005"/>
                  </a:lnTo>
                  <a:lnTo>
                    <a:pt x="4166895" y="573623"/>
                  </a:lnTo>
                  <a:lnTo>
                    <a:pt x="4178733" y="592898"/>
                  </a:lnTo>
                  <a:lnTo>
                    <a:pt x="4190570" y="610732"/>
                  </a:lnTo>
                  <a:lnTo>
                    <a:pt x="4202408" y="627074"/>
                  </a:lnTo>
                  <a:lnTo>
                    <a:pt x="4214246" y="641918"/>
                  </a:lnTo>
                  <a:lnTo>
                    <a:pt x="4226084" y="655292"/>
                  </a:lnTo>
                  <a:lnTo>
                    <a:pt x="4237922" y="667257"/>
                  </a:lnTo>
                  <a:lnTo>
                    <a:pt x="4249759" y="677890"/>
                  </a:lnTo>
                  <a:lnTo>
                    <a:pt x="4261597" y="687287"/>
                  </a:lnTo>
                  <a:lnTo>
                    <a:pt x="4273435" y="695549"/>
                  </a:lnTo>
                  <a:lnTo>
                    <a:pt x="4285273" y="702780"/>
                  </a:lnTo>
                  <a:lnTo>
                    <a:pt x="4297110" y="709085"/>
                  </a:lnTo>
                  <a:lnTo>
                    <a:pt x="4308948" y="714563"/>
                  </a:lnTo>
                  <a:lnTo>
                    <a:pt x="4320786" y="719309"/>
                  </a:lnTo>
                  <a:lnTo>
                    <a:pt x="4332624" y="723409"/>
                  </a:lnTo>
                  <a:lnTo>
                    <a:pt x="4344461" y="726945"/>
                  </a:lnTo>
                  <a:lnTo>
                    <a:pt x="4356299" y="729987"/>
                  </a:lnTo>
                  <a:lnTo>
                    <a:pt x="4368137" y="732601"/>
                  </a:lnTo>
                  <a:lnTo>
                    <a:pt x="4379975" y="734843"/>
                  </a:lnTo>
                  <a:lnTo>
                    <a:pt x="4391813" y="736765"/>
                  </a:lnTo>
                  <a:lnTo>
                    <a:pt x="4403650" y="738409"/>
                  </a:lnTo>
                  <a:lnTo>
                    <a:pt x="4415488" y="739816"/>
                  </a:lnTo>
                  <a:lnTo>
                    <a:pt x="4427326" y="741017"/>
                  </a:lnTo>
                  <a:lnTo>
                    <a:pt x="4439164" y="742044"/>
                  </a:lnTo>
                  <a:lnTo>
                    <a:pt x="4451001" y="742920"/>
                  </a:lnTo>
                  <a:lnTo>
                    <a:pt x="4462839" y="743667"/>
                  </a:lnTo>
                  <a:lnTo>
                    <a:pt x="4474677" y="744304"/>
                  </a:lnTo>
                  <a:lnTo>
                    <a:pt x="4486515" y="744847"/>
                  </a:lnTo>
                  <a:lnTo>
                    <a:pt x="4498352" y="745310"/>
                  </a:lnTo>
                  <a:lnTo>
                    <a:pt x="4510190" y="745705"/>
                  </a:lnTo>
                  <a:lnTo>
                    <a:pt x="4522028" y="746041"/>
                  </a:lnTo>
                  <a:lnTo>
                    <a:pt x="4533866" y="746327"/>
                  </a:lnTo>
                  <a:lnTo>
                    <a:pt x="4545704" y="746570"/>
                  </a:lnTo>
                  <a:lnTo>
                    <a:pt x="4557541" y="746778"/>
                  </a:lnTo>
                  <a:lnTo>
                    <a:pt x="4569379" y="746954"/>
                  </a:lnTo>
                  <a:lnTo>
                    <a:pt x="4581217" y="747105"/>
                  </a:lnTo>
                  <a:lnTo>
                    <a:pt x="4593055" y="747233"/>
                  </a:lnTo>
                  <a:lnTo>
                    <a:pt x="4604892" y="747342"/>
                  </a:lnTo>
                  <a:lnTo>
                    <a:pt x="4616730" y="747434"/>
                  </a:lnTo>
                  <a:lnTo>
                    <a:pt x="4628568" y="747513"/>
                  </a:lnTo>
                  <a:lnTo>
                    <a:pt x="4640406" y="747580"/>
                  </a:lnTo>
                  <a:lnTo>
                    <a:pt x="4652244" y="747637"/>
                  </a:lnTo>
                  <a:lnTo>
                    <a:pt x="4664081" y="747686"/>
                  </a:lnTo>
                  <a:lnTo>
                    <a:pt x="4675919" y="747727"/>
                  </a:lnTo>
                  <a:lnTo>
                    <a:pt x="4687757" y="747763"/>
                  </a:lnTo>
                </a:path>
              </a:pathLst>
            </a:custGeom>
            <a:ln w="40651" cap="flat">
              <a:solidFill>
                <a:srgbClr val="82AD00">
                  <a:alpha val="100000"/>
                </a:srgbClr>
              </a:solidFill>
              <a:prstDash val="solid"/>
              <a:round/>
            </a:ln>
          </p:spPr>
          <p:txBody>
            <a:bodyPr/>
            <a:lstStyle/>
            <a:p>
              <a:endParaRPr/>
            </a:p>
          </p:txBody>
        </p:sp>
        <p:sp>
          <p:nvSpPr>
            <p:cNvPr id="46" name="pl46"/>
            <p:cNvSpPr/>
            <p:nvPr/>
          </p:nvSpPr>
          <p:spPr>
            <a:xfrm>
              <a:off x="2482252" y="2694916"/>
              <a:ext cx="4687757" cy="1495877"/>
            </a:xfrm>
            <a:custGeom>
              <a:avLst/>
              <a:gdLst/>
              <a:ahLst/>
              <a:cxnLst/>
              <a:rect l="0" t="0" r="0" b="0"/>
              <a:pathLst>
                <a:path w="4687757" h="1495877">
                  <a:moveTo>
                    <a:pt x="0" y="0"/>
                  </a:moveTo>
                  <a:lnTo>
                    <a:pt x="11837" y="17"/>
                  </a:lnTo>
                  <a:lnTo>
                    <a:pt x="23675" y="38"/>
                  </a:lnTo>
                  <a:lnTo>
                    <a:pt x="35513" y="62"/>
                  </a:lnTo>
                  <a:lnTo>
                    <a:pt x="47351" y="91"/>
                  </a:lnTo>
                  <a:lnTo>
                    <a:pt x="59188" y="124"/>
                  </a:lnTo>
                  <a:lnTo>
                    <a:pt x="71026" y="164"/>
                  </a:lnTo>
                  <a:lnTo>
                    <a:pt x="82864" y="210"/>
                  </a:lnTo>
                  <a:lnTo>
                    <a:pt x="94702" y="264"/>
                  </a:lnTo>
                  <a:lnTo>
                    <a:pt x="106539" y="328"/>
                  </a:lnTo>
                  <a:lnTo>
                    <a:pt x="118377" y="404"/>
                  </a:lnTo>
                  <a:lnTo>
                    <a:pt x="130215" y="492"/>
                  </a:lnTo>
                  <a:lnTo>
                    <a:pt x="142053" y="596"/>
                  </a:lnTo>
                  <a:lnTo>
                    <a:pt x="153891" y="717"/>
                  </a:lnTo>
                  <a:lnTo>
                    <a:pt x="165728" y="860"/>
                  </a:lnTo>
                  <a:lnTo>
                    <a:pt x="177566" y="1028"/>
                  </a:lnTo>
                  <a:lnTo>
                    <a:pt x="189404" y="1226"/>
                  </a:lnTo>
                  <a:lnTo>
                    <a:pt x="201242" y="1457"/>
                  </a:lnTo>
                  <a:lnTo>
                    <a:pt x="213079" y="1729"/>
                  </a:lnTo>
                  <a:lnTo>
                    <a:pt x="224917" y="2047"/>
                  </a:lnTo>
                  <a:lnTo>
                    <a:pt x="236755" y="2421"/>
                  </a:lnTo>
                  <a:lnTo>
                    <a:pt x="248593" y="2859"/>
                  </a:lnTo>
                  <a:lnTo>
                    <a:pt x="260430" y="3372"/>
                  </a:lnTo>
                  <a:lnTo>
                    <a:pt x="272268" y="3973"/>
                  </a:lnTo>
                  <a:lnTo>
                    <a:pt x="284106" y="4676"/>
                  </a:lnTo>
                  <a:lnTo>
                    <a:pt x="295944" y="5498"/>
                  </a:lnTo>
                  <a:lnTo>
                    <a:pt x="307782" y="6459"/>
                  </a:lnTo>
                  <a:lnTo>
                    <a:pt x="319619" y="7580"/>
                  </a:lnTo>
                  <a:lnTo>
                    <a:pt x="331457" y="8887"/>
                  </a:lnTo>
                  <a:lnTo>
                    <a:pt x="343295" y="10408"/>
                  </a:lnTo>
                  <a:lnTo>
                    <a:pt x="355133" y="12176"/>
                  </a:lnTo>
                  <a:lnTo>
                    <a:pt x="366970" y="14226"/>
                  </a:lnTo>
                  <a:lnTo>
                    <a:pt x="378808" y="16599"/>
                  </a:lnTo>
                  <a:lnTo>
                    <a:pt x="390646" y="19338"/>
                  </a:lnTo>
                  <a:lnTo>
                    <a:pt x="402484" y="22491"/>
                  </a:lnTo>
                  <a:lnTo>
                    <a:pt x="414321" y="26106"/>
                  </a:lnTo>
                  <a:lnTo>
                    <a:pt x="426159" y="30237"/>
                  </a:lnTo>
                  <a:lnTo>
                    <a:pt x="437997" y="34936"/>
                  </a:lnTo>
                  <a:lnTo>
                    <a:pt x="449835" y="40252"/>
                  </a:lnTo>
                  <a:lnTo>
                    <a:pt x="461673" y="46235"/>
                  </a:lnTo>
                  <a:lnTo>
                    <a:pt x="473510" y="52922"/>
                  </a:lnTo>
                  <a:lnTo>
                    <a:pt x="485348" y="60344"/>
                  </a:lnTo>
                  <a:lnTo>
                    <a:pt x="497186" y="68515"/>
                  </a:lnTo>
                  <a:lnTo>
                    <a:pt x="509024" y="77432"/>
                  </a:lnTo>
                  <a:lnTo>
                    <a:pt x="520861" y="87069"/>
                  </a:lnTo>
                  <a:lnTo>
                    <a:pt x="532699" y="97378"/>
                  </a:lnTo>
                  <a:lnTo>
                    <a:pt x="544537" y="108283"/>
                  </a:lnTo>
                  <a:lnTo>
                    <a:pt x="556375" y="119684"/>
                  </a:lnTo>
                  <a:lnTo>
                    <a:pt x="568213" y="131457"/>
                  </a:lnTo>
                  <a:lnTo>
                    <a:pt x="580050" y="143461"/>
                  </a:lnTo>
                  <a:lnTo>
                    <a:pt x="591888" y="155543"/>
                  </a:lnTo>
                  <a:lnTo>
                    <a:pt x="603726" y="167547"/>
                  </a:lnTo>
                  <a:lnTo>
                    <a:pt x="615564" y="179320"/>
                  </a:lnTo>
                  <a:lnTo>
                    <a:pt x="627401" y="190721"/>
                  </a:lnTo>
                  <a:lnTo>
                    <a:pt x="639239" y="201626"/>
                  </a:lnTo>
                  <a:lnTo>
                    <a:pt x="651077" y="211934"/>
                  </a:lnTo>
                  <a:lnTo>
                    <a:pt x="662915" y="221572"/>
                  </a:lnTo>
                  <a:lnTo>
                    <a:pt x="674752" y="230489"/>
                  </a:lnTo>
                  <a:lnTo>
                    <a:pt x="686590" y="238660"/>
                  </a:lnTo>
                  <a:lnTo>
                    <a:pt x="698428" y="246082"/>
                  </a:lnTo>
                  <a:lnTo>
                    <a:pt x="710266" y="252769"/>
                  </a:lnTo>
                  <a:lnTo>
                    <a:pt x="722104" y="258751"/>
                  </a:lnTo>
                  <a:lnTo>
                    <a:pt x="733941" y="264068"/>
                  </a:lnTo>
                  <a:lnTo>
                    <a:pt x="745779" y="268767"/>
                  </a:lnTo>
                  <a:lnTo>
                    <a:pt x="757617" y="272898"/>
                  </a:lnTo>
                  <a:lnTo>
                    <a:pt x="769455" y="276513"/>
                  </a:lnTo>
                  <a:lnTo>
                    <a:pt x="781292" y="279666"/>
                  </a:lnTo>
                  <a:lnTo>
                    <a:pt x="793130" y="282405"/>
                  </a:lnTo>
                  <a:lnTo>
                    <a:pt x="804968" y="284777"/>
                  </a:lnTo>
                  <a:lnTo>
                    <a:pt x="816806" y="286828"/>
                  </a:lnTo>
                  <a:lnTo>
                    <a:pt x="828643" y="288596"/>
                  </a:lnTo>
                  <a:lnTo>
                    <a:pt x="840481" y="290117"/>
                  </a:lnTo>
                  <a:lnTo>
                    <a:pt x="852319" y="291424"/>
                  </a:lnTo>
                  <a:lnTo>
                    <a:pt x="864157" y="292545"/>
                  </a:lnTo>
                  <a:lnTo>
                    <a:pt x="875995" y="293505"/>
                  </a:lnTo>
                  <a:lnTo>
                    <a:pt x="887832" y="294328"/>
                  </a:lnTo>
                  <a:lnTo>
                    <a:pt x="899670" y="295031"/>
                  </a:lnTo>
                  <a:lnTo>
                    <a:pt x="911508" y="295632"/>
                  </a:lnTo>
                  <a:lnTo>
                    <a:pt x="923346" y="296145"/>
                  </a:lnTo>
                  <a:lnTo>
                    <a:pt x="935183" y="296583"/>
                  </a:lnTo>
                  <a:lnTo>
                    <a:pt x="947021" y="296957"/>
                  </a:lnTo>
                  <a:lnTo>
                    <a:pt x="958859" y="297275"/>
                  </a:lnTo>
                  <a:lnTo>
                    <a:pt x="970697" y="297547"/>
                  </a:lnTo>
                  <a:lnTo>
                    <a:pt x="982534" y="297778"/>
                  </a:lnTo>
                  <a:lnTo>
                    <a:pt x="994372" y="297975"/>
                  </a:lnTo>
                  <a:lnTo>
                    <a:pt x="1006210" y="298143"/>
                  </a:lnTo>
                  <a:lnTo>
                    <a:pt x="1018048" y="298286"/>
                  </a:lnTo>
                  <a:lnTo>
                    <a:pt x="1029886" y="298408"/>
                  </a:lnTo>
                  <a:lnTo>
                    <a:pt x="1041723" y="298512"/>
                  </a:lnTo>
                  <a:lnTo>
                    <a:pt x="1053561" y="298600"/>
                  </a:lnTo>
                  <a:lnTo>
                    <a:pt x="1065399" y="298676"/>
                  </a:lnTo>
                  <a:lnTo>
                    <a:pt x="1077237" y="298739"/>
                  </a:lnTo>
                  <a:lnTo>
                    <a:pt x="1089074" y="298794"/>
                  </a:lnTo>
                  <a:lnTo>
                    <a:pt x="1100912" y="298840"/>
                  </a:lnTo>
                  <a:lnTo>
                    <a:pt x="1112750" y="298880"/>
                  </a:lnTo>
                  <a:lnTo>
                    <a:pt x="1124588" y="298913"/>
                  </a:lnTo>
                  <a:lnTo>
                    <a:pt x="1136426" y="298942"/>
                  </a:lnTo>
                  <a:lnTo>
                    <a:pt x="1148263" y="298966"/>
                  </a:lnTo>
                  <a:lnTo>
                    <a:pt x="1160101" y="298987"/>
                  </a:lnTo>
                  <a:lnTo>
                    <a:pt x="1171939" y="299004"/>
                  </a:lnTo>
                  <a:lnTo>
                    <a:pt x="1171939" y="299456"/>
                  </a:lnTo>
                  <a:lnTo>
                    <a:pt x="1183777" y="299518"/>
                  </a:lnTo>
                  <a:lnTo>
                    <a:pt x="1195614" y="299590"/>
                  </a:lnTo>
                  <a:lnTo>
                    <a:pt x="1207452" y="299675"/>
                  </a:lnTo>
                  <a:lnTo>
                    <a:pt x="1219290" y="299775"/>
                  </a:lnTo>
                  <a:lnTo>
                    <a:pt x="1231128" y="299892"/>
                  </a:lnTo>
                  <a:lnTo>
                    <a:pt x="1242965" y="300030"/>
                  </a:lnTo>
                  <a:lnTo>
                    <a:pt x="1254803" y="300193"/>
                  </a:lnTo>
                  <a:lnTo>
                    <a:pt x="1266641" y="300383"/>
                  </a:lnTo>
                  <a:lnTo>
                    <a:pt x="1278479" y="300607"/>
                  </a:lnTo>
                  <a:lnTo>
                    <a:pt x="1290317" y="300870"/>
                  </a:lnTo>
                  <a:lnTo>
                    <a:pt x="1302154" y="301179"/>
                  </a:lnTo>
                  <a:lnTo>
                    <a:pt x="1313992" y="301542"/>
                  </a:lnTo>
                  <a:lnTo>
                    <a:pt x="1325830" y="301969"/>
                  </a:lnTo>
                  <a:lnTo>
                    <a:pt x="1337668" y="302469"/>
                  </a:lnTo>
                  <a:lnTo>
                    <a:pt x="1349505" y="303057"/>
                  </a:lnTo>
                  <a:lnTo>
                    <a:pt x="1361343" y="303747"/>
                  </a:lnTo>
                  <a:lnTo>
                    <a:pt x="1373181" y="304558"/>
                  </a:lnTo>
                  <a:lnTo>
                    <a:pt x="1385019" y="305508"/>
                  </a:lnTo>
                  <a:lnTo>
                    <a:pt x="1396856" y="306623"/>
                  </a:lnTo>
                  <a:lnTo>
                    <a:pt x="1408694" y="307931"/>
                  </a:lnTo>
                  <a:lnTo>
                    <a:pt x="1420532" y="309464"/>
                  </a:lnTo>
                  <a:lnTo>
                    <a:pt x="1432370" y="311260"/>
                  </a:lnTo>
                  <a:lnTo>
                    <a:pt x="1444208" y="313363"/>
                  </a:lnTo>
                  <a:lnTo>
                    <a:pt x="1456045" y="315824"/>
                  </a:lnTo>
                  <a:lnTo>
                    <a:pt x="1467883" y="318702"/>
                  </a:lnTo>
                  <a:lnTo>
                    <a:pt x="1479721" y="322065"/>
                  </a:lnTo>
                  <a:lnTo>
                    <a:pt x="1491559" y="325989"/>
                  </a:lnTo>
                  <a:lnTo>
                    <a:pt x="1503396" y="330563"/>
                  </a:lnTo>
                  <a:lnTo>
                    <a:pt x="1515234" y="335887"/>
                  </a:lnTo>
                  <a:lnTo>
                    <a:pt x="1527072" y="342074"/>
                  </a:lnTo>
                  <a:lnTo>
                    <a:pt x="1538910" y="349250"/>
                  </a:lnTo>
                  <a:lnTo>
                    <a:pt x="1550748" y="357555"/>
                  </a:lnTo>
                  <a:lnTo>
                    <a:pt x="1562585" y="367142"/>
                  </a:lnTo>
                  <a:lnTo>
                    <a:pt x="1574423" y="378175"/>
                  </a:lnTo>
                  <a:lnTo>
                    <a:pt x="1586261" y="390830"/>
                  </a:lnTo>
                  <a:lnTo>
                    <a:pt x="1598099" y="405288"/>
                  </a:lnTo>
                  <a:lnTo>
                    <a:pt x="1609936" y="421732"/>
                  </a:lnTo>
                  <a:lnTo>
                    <a:pt x="1621774" y="440341"/>
                  </a:lnTo>
                  <a:lnTo>
                    <a:pt x="1633612" y="461279"/>
                  </a:lnTo>
                  <a:lnTo>
                    <a:pt x="1645450" y="484684"/>
                  </a:lnTo>
                  <a:lnTo>
                    <a:pt x="1657287" y="510661"/>
                  </a:lnTo>
                  <a:lnTo>
                    <a:pt x="1669125" y="539259"/>
                  </a:lnTo>
                  <a:lnTo>
                    <a:pt x="1680963" y="570469"/>
                  </a:lnTo>
                  <a:lnTo>
                    <a:pt x="1692801" y="604201"/>
                  </a:lnTo>
                  <a:lnTo>
                    <a:pt x="1704639" y="640282"/>
                  </a:lnTo>
                  <a:lnTo>
                    <a:pt x="1716476" y="678449"/>
                  </a:lnTo>
                  <a:lnTo>
                    <a:pt x="1728314" y="718351"/>
                  </a:lnTo>
                  <a:lnTo>
                    <a:pt x="1740152" y="759556"/>
                  </a:lnTo>
                  <a:lnTo>
                    <a:pt x="1751990" y="801570"/>
                  </a:lnTo>
                  <a:lnTo>
                    <a:pt x="1763827" y="843859"/>
                  </a:lnTo>
                  <a:lnTo>
                    <a:pt x="1775665" y="885873"/>
                  </a:lnTo>
                  <a:lnTo>
                    <a:pt x="1787503" y="927078"/>
                  </a:lnTo>
                  <a:lnTo>
                    <a:pt x="1799341" y="966980"/>
                  </a:lnTo>
                  <a:lnTo>
                    <a:pt x="1811178" y="1005147"/>
                  </a:lnTo>
                  <a:lnTo>
                    <a:pt x="1823016" y="1041228"/>
                  </a:lnTo>
                  <a:lnTo>
                    <a:pt x="1834854" y="1074960"/>
                  </a:lnTo>
                  <a:lnTo>
                    <a:pt x="1846692" y="1106170"/>
                  </a:lnTo>
                  <a:lnTo>
                    <a:pt x="1858530" y="1134768"/>
                  </a:lnTo>
                  <a:lnTo>
                    <a:pt x="1870367" y="1160745"/>
                  </a:lnTo>
                  <a:lnTo>
                    <a:pt x="1882205" y="1184150"/>
                  </a:lnTo>
                  <a:lnTo>
                    <a:pt x="1894043" y="1205088"/>
                  </a:lnTo>
                  <a:lnTo>
                    <a:pt x="1905881" y="1223697"/>
                  </a:lnTo>
                  <a:lnTo>
                    <a:pt x="1917718" y="1240141"/>
                  </a:lnTo>
                  <a:lnTo>
                    <a:pt x="1929556" y="1254599"/>
                  </a:lnTo>
                  <a:lnTo>
                    <a:pt x="1941394" y="1267254"/>
                  </a:lnTo>
                  <a:lnTo>
                    <a:pt x="1953232" y="1278287"/>
                  </a:lnTo>
                  <a:lnTo>
                    <a:pt x="1965069" y="1287874"/>
                  </a:lnTo>
                  <a:lnTo>
                    <a:pt x="1976907" y="1296179"/>
                  </a:lnTo>
                  <a:lnTo>
                    <a:pt x="1988745" y="1303355"/>
                  </a:lnTo>
                  <a:lnTo>
                    <a:pt x="2000583" y="1309542"/>
                  </a:lnTo>
                  <a:lnTo>
                    <a:pt x="2012421" y="1314866"/>
                  </a:lnTo>
                  <a:lnTo>
                    <a:pt x="2024258" y="1319440"/>
                  </a:lnTo>
                  <a:lnTo>
                    <a:pt x="2036096" y="1323364"/>
                  </a:lnTo>
                  <a:lnTo>
                    <a:pt x="2047934" y="1326727"/>
                  </a:lnTo>
                  <a:lnTo>
                    <a:pt x="2059772" y="1329605"/>
                  </a:lnTo>
                  <a:lnTo>
                    <a:pt x="2071609" y="1332066"/>
                  </a:lnTo>
                  <a:lnTo>
                    <a:pt x="2083447" y="1334169"/>
                  </a:lnTo>
                  <a:lnTo>
                    <a:pt x="2095285" y="1335965"/>
                  </a:lnTo>
                  <a:lnTo>
                    <a:pt x="2107123" y="1337498"/>
                  </a:lnTo>
                  <a:lnTo>
                    <a:pt x="2118961" y="1338806"/>
                  </a:lnTo>
                  <a:lnTo>
                    <a:pt x="2130798" y="1339921"/>
                  </a:lnTo>
                  <a:lnTo>
                    <a:pt x="2142636" y="1340871"/>
                  </a:lnTo>
                  <a:lnTo>
                    <a:pt x="2154474" y="1341681"/>
                  </a:lnTo>
                  <a:lnTo>
                    <a:pt x="2166312" y="1342372"/>
                  </a:lnTo>
                  <a:lnTo>
                    <a:pt x="2178149" y="1342960"/>
                  </a:lnTo>
                  <a:lnTo>
                    <a:pt x="2189987" y="1343460"/>
                  </a:lnTo>
                  <a:lnTo>
                    <a:pt x="2201825" y="1343887"/>
                  </a:lnTo>
                  <a:lnTo>
                    <a:pt x="2213663" y="1344250"/>
                  </a:lnTo>
                  <a:lnTo>
                    <a:pt x="2225500" y="1344559"/>
                  </a:lnTo>
                  <a:lnTo>
                    <a:pt x="2237338" y="1344822"/>
                  </a:lnTo>
                  <a:lnTo>
                    <a:pt x="2249176" y="1345046"/>
                  </a:lnTo>
                  <a:lnTo>
                    <a:pt x="2261014" y="1345236"/>
                  </a:lnTo>
                  <a:lnTo>
                    <a:pt x="2272852" y="1345399"/>
                  </a:lnTo>
                  <a:lnTo>
                    <a:pt x="2284689" y="1345537"/>
                  </a:lnTo>
                  <a:lnTo>
                    <a:pt x="2296527" y="1345654"/>
                  </a:lnTo>
                  <a:lnTo>
                    <a:pt x="2308365" y="1345754"/>
                  </a:lnTo>
                  <a:lnTo>
                    <a:pt x="2320203" y="1345839"/>
                  </a:lnTo>
                  <a:lnTo>
                    <a:pt x="2332040" y="1345911"/>
                  </a:lnTo>
                  <a:lnTo>
                    <a:pt x="2343878" y="1345973"/>
                  </a:lnTo>
                  <a:lnTo>
                    <a:pt x="2343878" y="1346374"/>
                  </a:lnTo>
                  <a:lnTo>
                    <a:pt x="2355716" y="1346383"/>
                  </a:lnTo>
                  <a:lnTo>
                    <a:pt x="2367554" y="1346394"/>
                  </a:lnTo>
                  <a:lnTo>
                    <a:pt x="2379391" y="1346406"/>
                  </a:lnTo>
                  <a:lnTo>
                    <a:pt x="2391229" y="1346420"/>
                  </a:lnTo>
                  <a:lnTo>
                    <a:pt x="2403067" y="1346437"/>
                  </a:lnTo>
                  <a:lnTo>
                    <a:pt x="2414905" y="1346456"/>
                  </a:lnTo>
                  <a:lnTo>
                    <a:pt x="2426743" y="1346480"/>
                  </a:lnTo>
                  <a:lnTo>
                    <a:pt x="2438580" y="1346507"/>
                  </a:lnTo>
                  <a:lnTo>
                    <a:pt x="2450418" y="1346539"/>
                  </a:lnTo>
                  <a:lnTo>
                    <a:pt x="2462256" y="1346576"/>
                  </a:lnTo>
                  <a:lnTo>
                    <a:pt x="2474094" y="1346621"/>
                  </a:lnTo>
                  <a:lnTo>
                    <a:pt x="2485931" y="1346672"/>
                  </a:lnTo>
                  <a:lnTo>
                    <a:pt x="2497769" y="1346733"/>
                  </a:lnTo>
                  <a:lnTo>
                    <a:pt x="2509607" y="1346805"/>
                  </a:lnTo>
                  <a:lnTo>
                    <a:pt x="2521445" y="1346889"/>
                  </a:lnTo>
                  <a:lnTo>
                    <a:pt x="2533283" y="1346988"/>
                  </a:lnTo>
                  <a:lnTo>
                    <a:pt x="2545120" y="1347103"/>
                  </a:lnTo>
                  <a:lnTo>
                    <a:pt x="2556958" y="1347239"/>
                  </a:lnTo>
                  <a:lnTo>
                    <a:pt x="2568796" y="1347398"/>
                  </a:lnTo>
                  <a:lnTo>
                    <a:pt x="2580634" y="1347585"/>
                  </a:lnTo>
                  <a:lnTo>
                    <a:pt x="2592471" y="1347804"/>
                  </a:lnTo>
                  <a:lnTo>
                    <a:pt x="2604309" y="1348061"/>
                  </a:lnTo>
                  <a:lnTo>
                    <a:pt x="2616147" y="1348361"/>
                  </a:lnTo>
                  <a:lnTo>
                    <a:pt x="2627985" y="1348713"/>
                  </a:lnTo>
                  <a:lnTo>
                    <a:pt x="2639822" y="1349124"/>
                  </a:lnTo>
                  <a:lnTo>
                    <a:pt x="2651660" y="1349604"/>
                  </a:lnTo>
                  <a:lnTo>
                    <a:pt x="2663498" y="1350165"/>
                  </a:lnTo>
                  <a:lnTo>
                    <a:pt x="2675336" y="1350818"/>
                  </a:lnTo>
                  <a:lnTo>
                    <a:pt x="2687174" y="1351579"/>
                  </a:lnTo>
                  <a:lnTo>
                    <a:pt x="2699011" y="1352463"/>
                  </a:lnTo>
                  <a:lnTo>
                    <a:pt x="2710849" y="1353488"/>
                  </a:lnTo>
                  <a:lnTo>
                    <a:pt x="2722687" y="1354674"/>
                  </a:lnTo>
                  <a:lnTo>
                    <a:pt x="2734525" y="1356044"/>
                  </a:lnTo>
                  <a:lnTo>
                    <a:pt x="2746362" y="1357620"/>
                  </a:lnTo>
                  <a:lnTo>
                    <a:pt x="2758200" y="1359428"/>
                  </a:lnTo>
                  <a:lnTo>
                    <a:pt x="2770038" y="1361493"/>
                  </a:lnTo>
                  <a:lnTo>
                    <a:pt x="2781876" y="1363842"/>
                  </a:lnTo>
                  <a:lnTo>
                    <a:pt x="2793713" y="1366501"/>
                  </a:lnTo>
                  <a:lnTo>
                    <a:pt x="2805551" y="1369492"/>
                  </a:lnTo>
                  <a:lnTo>
                    <a:pt x="2817389" y="1372836"/>
                  </a:lnTo>
                  <a:lnTo>
                    <a:pt x="2829227" y="1376547"/>
                  </a:lnTo>
                  <a:lnTo>
                    <a:pt x="2841065" y="1380632"/>
                  </a:lnTo>
                  <a:lnTo>
                    <a:pt x="2852902" y="1385091"/>
                  </a:lnTo>
                  <a:lnTo>
                    <a:pt x="2864740" y="1389909"/>
                  </a:lnTo>
                  <a:lnTo>
                    <a:pt x="2876578" y="1395064"/>
                  </a:lnTo>
                  <a:lnTo>
                    <a:pt x="2888416" y="1400516"/>
                  </a:lnTo>
                  <a:lnTo>
                    <a:pt x="2900253" y="1406217"/>
                  </a:lnTo>
                  <a:lnTo>
                    <a:pt x="2912091" y="1412103"/>
                  </a:lnTo>
                  <a:lnTo>
                    <a:pt x="2923929" y="1418105"/>
                  </a:lnTo>
                  <a:lnTo>
                    <a:pt x="2935767" y="1424146"/>
                  </a:lnTo>
                  <a:lnTo>
                    <a:pt x="2947604" y="1430148"/>
                  </a:lnTo>
                  <a:lnTo>
                    <a:pt x="2959442" y="1436035"/>
                  </a:lnTo>
                  <a:lnTo>
                    <a:pt x="2971280" y="1441735"/>
                  </a:lnTo>
                  <a:lnTo>
                    <a:pt x="2983118" y="1447187"/>
                  </a:lnTo>
                  <a:lnTo>
                    <a:pt x="2994956" y="1452342"/>
                  </a:lnTo>
                  <a:lnTo>
                    <a:pt x="3006793" y="1457161"/>
                  </a:lnTo>
                  <a:lnTo>
                    <a:pt x="3018631" y="1461619"/>
                  </a:lnTo>
                  <a:lnTo>
                    <a:pt x="3030469" y="1465705"/>
                  </a:lnTo>
                  <a:lnTo>
                    <a:pt x="3042307" y="1469416"/>
                  </a:lnTo>
                  <a:lnTo>
                    <a:pt x="3054144" y="1472759"/>
                  </a:lnTo>
                  <a:lnTo>
                    <a:pt x="3065982" y="1475750"/>
                  </a:lnTo>
                  <a:lnTo>
                    <a:pt x="3077820" y="1478409"/>
                  </a:lnTo>
                  <a:lnTo>
                    <a:pt x="3089658" y="1480758"/>
                  </a:lnTo>
                  <a:lnTo>
                    <a:pt x="3101496" y="1482823"/>
                  </a:lnTo>
                  <a:lnTo>
                    <a:pt x="3113333" y="1484631"/>
                  </a:lnTo>
                  <a:lnTo>
                    <a:pt x="3125171" y="1486207"/>
                  </a:lnTo>
                  <a:lnTo>
                    <a:pt x="3137009" y="1487577"/>
                  </a:lnTo>
                  <a:lnTo>
                    <a:pt x="3148847" y="1488763"/>
                  </a:lnTo>
                  <a:lnTo>
                    <a:pt x="3160684" y="1489789"/>
                  </a:lnTo>
                  <a:lnTo>
                    <a:pt x="3172522" y="1490672"/>
                  </a:lnTo>
                  <a:lnTo>
                    <a:pt x="3184360" y="1491433"/>
                  </a:lnTo>
                  <a:lnTo>
                    <a:pt x="3196198" y="1492087"/>
                  </a:lnTo>
                  <a:lnTo>
                    <a:pt x="3208035" y="1492647"/>
                  </a:lnTo>
                  <a:lnTo>
                    <a:pt x="3219873" y="1493127"/>
                  </a:lnTo>
                  <a:lnTo>
                    <a:pt x="3231711" y="1493539"/>
                  </a:lnTo>
                  <a:lnTo>
                    <a:pt x="3243549" y="1493890"/>
                  </a:lnTo>
                  <a:lnTo>
                    <a:pt x="3255387" y="1494191"/>
                  </a:lnTo>
                  <a:lnTo>
                    <a:pt x="3267224" y="1494447"/>
                  </a:lnTo>
                  <a:lnTo>
                    <a:pt x="3279062" y="1494666"/>
                  </a:lnTo>
                  <a:lnTo>
                    <a:pt x="3290900" y="1494853"/>
                  </a:lnTo>
                  <a:lnTo>
                    <a:pt x="3302738" y="1495012"/>
                  </a:lnTo>
                  <a:lnTo>
                    <a:pt x="3314575" y="1495148"/>
                  </a:lnTo>
                  <a:lnTo>
                    <a:pt x="3326413" y="1495264"/>
                  </a:lnTo>
                  <a:lnTo>
                    <a:pt x="3338251" y="1495362"/>
                  </a:lnTo>
                  <a:lnTo>
                    <a:pt x="3350089" y="1495446"/>
                  </a:lnTo>
                  <a:lnTo>
                    <a:pt x="3361926" y="1495518"/>
                  </a:lnTo>
                  <a:lnTo>
                    <a:pt x="3373764" y="1495579"/>
                  </a:lnTo>
                  <a:lnTo>
                    <a:pt x="3385602" y="1495631"/>
                  </a:lnTo>
                  <a:lnTo>
                    <a:pt x="3397440" y="1495675"/>
                  </a:lnTo>
                  <a:lnTo>
                    <a:pt x="3409278" y="1495712"/>
                  </a:lnTo>
                  <a:lnTo>
                    <a:pt x="3421115" y="1495744"/>
                  </a:lnTo>
                  <a:lnTo>
                    <a:pt x="3432953" y="1495772"/>
                  </a:lnTo>
                  <a:lnTo>
                    <a:pt x="3444791" y="1495795"/>
                  </a:lnTo>
                  <a:lnTo>
                    <a:pt x="3456629" y="1495815"/>
                  </a:lnTo>
                  <a:lnTo>
                    <a:pt x="3468466" y="1495831"/>
                  </a:lnTo>
                  <a:lnTo>
                    <a:pt x="3480304" y="1495846"/>
                  </a:lnTo>
                  <a:lnTo>
                    <a:pt x="3492142" y="1495858"/>
                  </a:lnTo>
                  <a:lnTo>
                    <a:pt x="3503980" y="1495868"/>
                  </a:lnTo>
                  <a:lnTo>
                    <a:pt x="3515818" y="1495877"/>
                  </a:lnTo>
                  <a:lnTo>
                    <a:pt x="3515818" y="1495726"/>
                  </a:lnTo>
                  <a:lnTo>
                    <a:pt x="3527655" y="1495691"/>
                  </a:lnTo>
                  <a:lnTo>
                    <a:pt x="3539493" y="1495650"/>
                  </a:lnTo>
                  <a:lnTo>
                    <a:pt x="3551331" y="1495601"/>
                  </a:lnTo>
                  <a:lnTo>
                    <a:pt x="3563169" y="1495544"/>
                  </a:lnTo>
                  <a:lnTo>
                    <a:pt x="3575006" y="1495477"/>
                  </a:lnTo>
                  <a:lnTo>
                    <a:pt x="3586844" y="1495398"/>
                  </a:lnTo>
                  <a:lnTo>
                    <a:pt x="3598682" y="1495305"/>
                  </a:lnTo>
                  <a:lnTo>
                    <a:pt x="3610520" y="1495197"/>
                  </a:lnTo>
                  <a:lnTo>
                    <a:pt x="3622357" y="1495069"/>
                  </a:lnTo>
                  <a:lnTo>
                    <a:pt x="3634195" y="1494918"/>
                  </a:lnTo>
                  <a:lnTo>
                    <a:pt x="3646033" y="1494742"/>
                  </a:lnTo>
                  <a:lnTo>
                    <a:pt x="3657871" y="1494534"/>
                  </a:lnTo>
                  <a:lnTo>
                    <a:pt x="3669709" y="1494291"/>
                  </a:lnTo>
                  <a:lnTo>
                    <a:pt x="3681546" y="1494004"/>
                  </a:lnTo>
                  <a:lnTo>
                    <a:pt x="3693384" y="1493668"/>
                  </a:lnTo>
                  <a:lnTo>
                    <a:pt x="3705222" y="1493274"/>
                  </a:lnTo>
                  <a:lnTo>
                    <a:pt x="3717060" y="1492811"/>
                  </a:lnTo>
                  <a:lnTo>
                    <a:pt x="3728897" y="1492268"/>
                  </a:lnTo>
                  <a:lnTo>
                    <a:pt x="3740735" y="1491631"/>
                  </a:lnTo>
                  <a:lnTo>
                    <a:pt x="3752573" y="1490883"/>
                  </a:lnTo>
                  <a:lnTo>
                    <a:pt x="3764411" y="1490007"/>
                  </a:lnTo>
                  <a:lnTo>
                    <a:pt x="3776248" y="1488981"/>
                  </a:lnTo>
                  <a:lnTo>
                    <a:pt x="3788086" y="1487779"/>
                  </a:lnTo>
                  <a:lnTo>
                    <a:pt x="3799924" y="1486373"/>
                  </a:lnTo>
                  <a:lnTo>
                    <a:pt x="3811762" y="1484728"/>
                  </a:lnTo>
                  <a:lnTo>
                    <a:pt x="3823600" y="1482807"/>
                  </a:lnTo>
                  <a:lnTo>
                    <a:pt x="3835437" y="1480565"/>
                  </a:lnTo>
                  <a:lnTo>
                    <a:pt x="3847275" y="1477951"/>
                  </a:lnTo>
                  <a:lnTo>
                    <a:pt x="3859113" y="1474909"/>
                  </a:lnTo>
                  <a:lnTo>
                    <a:pt x="3870951" y="1471373"/>
                  </a:lnTo>
                  <a:lnTo>
                    <a:pt x="3882788" y="1467273"/>
                  </a:lnTo>
                  <a:lnTo>
                    <a:pt x="3894626" y="1462527"/>
                  </a:lnTo>
                  <a:lnTo>
                    <a:pt x="3906464" y="1457049"/>
                  </a:lnTo>
                  <a:lnTo>
                    <a:pt x="3918302" y="1450744"/>
                  </a:lnTo>
                  <a:lnTo>
                    <a:pt x="3930139" y="1443513"/>
                  </a:lnTo>
                  <a:lnTo>
                    <a:pt x="3941977" y="1435251"/>
                  </a:lnTo>
                  <a:lnTo>
                    <a:pt x="3953815" y="1425854"/>
                  </a:lnTo>
                  <a:lnTo>
                    <a:pt x="3965653" y="1415221"/>
                  </a:lnTo>
                  <a:lnTo>
                    <a:pt x="3977491" y="1403256"/>
                  </a:lnTo>
                  <a:lnTo>
                    <a:pt x="3989328" y="1389882"/>
                  </a:lnTo>
                  <a:lnTo>
                    <a:pt x="4001166" y="1375038"/>
                  </a:lnTo>
                  <a:lnTo>
                    <a:pt x="4013004" y="1358696"/>
                  </a:lnTo>
                  <a:lnTo>
                    <a:pt x="4024842" y="1340862"/>
                  </a:lnTo>
                  <a:lnTo>
                    <a:pt x="4036679" y="1321586"/>
                  </a:lnTo>
                  <a:lnTo>
                    <a:pt x="4048517" y="1300969"/>
                  </a:lnTo>
                  <a:lnTo>
                    <a:pt x="4060355" y="1279159"/>
                  </a:lnTo>
                  <a:lnTo>
                    <a:pt x="4072193" y="1256358"/>
                  </a:lnTo>
                  <a:lnTo>
                    <a:pt x="4084031" y="1232812"/>
                  </a:lnTo>
                  <a:lnTo>
                    <a:pt x="4095868" y="1208804"/>
                  </a:lnTo>
                  <a:lnTo>
                    <a:pt x="4107706" y="1184639"/>
                  </a:lnTo>
                  <a:lnTo>
                    <a:pt x="4119544" y="1160631"/>
                  </a:lnTo>
                  <a:lnTo>
                    <a:pt x="4131382" y="1137085"/>
                  </a:lnTo>
                  <a:lnTo>
                    <a:pt x="4143219" y="1114284"/>
                  </a:lnTo>
                  <a:lnTo>
                    <a:pt x="4155057" y="1092474"/>
                  </a:lnTo>
                  <a:lnTo>
                    <a:pt x="4166895" y="1071857"/>
                  </a:lnTo>
                  <a:lnTo>
                    <a:pt x="4178733" y="1052581"/>
                  </a:lnTo>
                  <a:lnTo>
                    <a:pt x="4190570" y="1034747"/>
                  </a:lnTo>
                  <a:lnTo>
                    <a:pt x="4202408" y="1018405"/>
                  </a:lnTo>
                  <a:lnTo>
                    <a:pt x="4214246" y="1003561"/>
                  </a:lnTo>
                  <a:lnTo>
                    <a:pt x="4226084" y="990187"/>
                  </a:lnTo>
                  <a:lnTo>
                    <a:pt x="4237922" y="978222"/>
                  </a:lnTo>
                  <a:lnTo>
                    <a:pt x="4249759" y="967589"/>
                  </a:lnTo>
                  <a:lnTo>
                    <a:pt x="4261597" y="958192"/>
                  </a:lnTo>
                  <a:lnTo>
                    <a:pt x="4273435" y="949930"/>
                  </a:lnTo>
                  <a:lnTo>
                    <a:pt x="4285273" y="942699"/>
                  </a:lnTo>
                  <a:lnTo>
                    <a:pt x="4297110" y="936394"/>
                  </a:lnTo>
                  <a:lnTo>
                    <a:pt x="4308948" y="930916"/>
                  </a:lnTo>
                  <a:lnTo>
                    <a:pt x="4320786" y="926170"/>
                  </a:lnTo>
                  <a:lnTo>
                    <a:pt x="4332624" y="922070"/>
                  </a:lnTo>
                  <a:lnTo>
                    <a:pt x="4344461" y="918534"/>
                  </a:lnTo>
                  <a:lnTo>
                    <a:pt x="4356299" y="915492"/>
                  </a:lnTo>
                  <a:lnTo>
                    <a:pt x="4368137" y="912878"/>
                  </a:lnTo>
                  <a:lnTo>
                    <a:pt x="4379975" y="910636"/>
                  </a:lnTo>
                  <a:lnTo>
                    <a:pt x="4391813" y="908715"/>
                  </a:lnTo>
                  <a:lnTo>
                    <a:pt x="4403650" y="907070"/>
                  </a:lnTo>
                  <a:lnTo>
                    <a:pt x="4415488" y="905664"/>
                  </a:lnTo>
                  <a:lnTo>
                    <a:pt x="4427326" y="904462"/>
                  </a:lnTo>
                  <a:lnTo>
                    <a:pt x="4439164" y="903436"/>
                  </a:lnTo>
                  <a:lnTo>
                    <a:pt x="4451001" y="902560"/>
                  </a:lnTo>
                  <a:lnTo>
                    <a:pt x="4462839" y="901812"/>
                  </a:lnTo>
                  <a:lnTo>
                    <a:pt x="4474677" y="901175"/>
                  </a:lnTo>
                  <a:lnTo>
                    <a:pt x="4486515" y="900632"/>
                  </a:lnTo>
                  <a:lnTo>
                    <a:pt x="4498352" y="900169"/>
                  </a:lnTo>
                  <a:lnTo>
                    <a:pt x="4510190" y="899774"/>
                  </a:lnTo>
                  <a:lnTo>
                    <a:pt x="4522028" y="899439"/>
                  </a:lnTo>
                  <a:lnTo>
                    <a:pt x="4533866" y="899152"/>
                  </a:lnTo>
                  <a:lnTo>
                    <a:pt x="4545704" y="898909"/>
                  </a:lnTo>
                  <a:lnTo>
                    <a:pt x="4557541" y="898701"/>
                  </a:lnTo>
                  <a:lnTo>
                    <a:pt x="4569379" y="898525"/>
                  </a:lnTo>
                  <a:lnTo>
                    <a:pt x="4581217" y="898374"/>
                  </a:lnTo>
                  <a:lnTo>
                    <a:pt x="4593055" y="898246"/>
                  </a:lnTo>
                  <a:lnTo>
                    <a:pt x="4604892" y="898138"/>
                  </a:lnTo>
                  <a:lnTo>
                    <a:pt x="4616730" y="898045"/>
                  </a:lnTo>
                  <a:lnTo>
                    <a:pt x="4628568" y="897966"/>
                  </a:lnTo>
                  <a:lnTo>
                    <a:pt x="4640406" y="897899"/>
                  </a:lnTo>
                  <a:lnTo>
                    <a:pt x="4652244" y="897842"/>
                  </a:lnTo>
                  <a:lnTo>
                    <a:pt x="4664081" y="897793"/>
                  </a:lnTo>
                  <a:lnTo>
                    <a:pt x="4675919" y="897752"/>
                  </a:lnTo>
                  <a:lnTo>
                    <a:pt x="4687757" y="897717"/>
                  </a:lnTo>
                </a:path>
              </a:pathLst>
            </a:custGeom>
            <a:ln w="40651" cap="flat">
              <a:solidFill>
                <a:srgbClr val="64B200">
                  <a:alpha val="100000"/>
                </a:srgbClr>
              </a:solidFill>
              <a:prstDash val="solid"/>
              <a:round/>
            </a:ln>
          </p:spPr>
          <p:txBody>
            <a:bodyPr/>
            <a:lstStyle/>
            <a:p>
              <a:endParaRPr/>
            </a:p>
          </p:txBody>
        </p:sp>
        <p:sp>
          <p:nvSpPr>
            <p:cNvPr id="47" name="pl47"/>
            <p:cNvSpPr/>
            <p:nvPr/>
          </p:nvSpPr>
          <p:spPr>
            <a:xfrm>
              <a:off x="2482252" y="3742085"/>
              <a:ext cx="4687757" cy="299105"/>
            </a:xfrm>
            <a:custGeom>
              <a:avLst/>
              <a:gdLst/>
              <a:ahLst/>
              <a:cxnLst/>
              <a:rect l="0" t="0" r="0" b="0"/>
              <a:pathLst>
                <a:path w="4687757" h="299105">
                  <a:moveTo>
                    <a:pt x="0" y="299105"/>
                  </a:moveTo>
                  <a:lnTo>
                    <a:pt x="11837" y="299096"/>
                  </a:lnTo>
                  <a:lnTo>
                    <a:pt x="23675" y="299086"/>
                  </a:lnTo>
                  <a:lnTo>
                    <a:pt x="35513" y="299073"/>
                  </a:lnTo>
                  <a:lnTo>
                    <a:pt x="47351" y="299059"/>
                  </a:lnTo>
                  <a:lnTo>
                    <a:pt x="59188" y="299042"/>
                  </a:lnTo>
                  <a:lnTo>
                    <a:pt x="71026" y="299023"/>
                  </a:lnTo>
                  <a:lnTo>
                    <a:pt x="82864" y="299000"/>
                  </a:lnTo>
                  <a:lnTo>
                    <a:pt x="94702" y="298972"/>
                  </a:lnTo>
                  <a:lnTo>
                    <a:pt x="106539" y="298940"/>
                  </a:lnTo>
                  <a:lnTo>
                    <a:pt x="118377" y="298903"/>
                  </a:lnTo>
                  <a:lnTo>
                    <a:pt x="130215" y="298859"/>
                  </a:lnTo>
                  <a:lnTo>
                    <a:pt x="142053" y="298807"/>
                  </a:lnTo>
                  <a:lnTo>
                    <a:pt x="153891" y="298746"/>
                  </a:lnTo>
                  <a:lnTo>
                    <a:pt x="165728" y="298674"/>
                  </a:lnTo>
                  <a:lnTo>
                    <a:pt x="177566" y="298590"/>
                  </a:lnTo>
                  <a:lnTo>
                    <a:pt x="189404" y="298492"/>
                  </a:lnTo>
                  <a:lnTo>
                    <a:pt x="201242" y="298376"/>
                  </a:lnTo>
                  <a:lnTo>
                    <a:pt x="213079" y="298240"/>
                  </a:lnTo>
                  <a:lnTo>
                    <a:pt x="224917" y="298081"/>
                  </a:lnTo>
                  <a:lnTo>
                    <a:pt x="236755" y="297894"/>
                  </a:lnTo>
                  <a:lnTo>
                    <a:pt x="248593" y="297675"/>
                  </a:lnTo>
                  <a:lnTo>
                    <a:pt x="260430" y="297418"/>
                  </a:lnTo>
                  <a:lnTo>
                    <a:pt x="272268" y="297118"/>
                  </a:lnTo>
                  <a:lnTo>
                    <a:pt x="284106" y="296766"/>
                  </a:lnTo>
                  <a:lnTo>
                    <a:pt x="295944" y="296355"/>
                  </a:lnTo>
                  <a:lnTo>
                    <a:pt x="307782" y="295875"/>
                  </a:lnTo>
                  <a:lnTo>
                    <a:pt x="319619" y="295314"/>
                  </a:lnTo>
                  <a:lnTo>
                    <a:pt x="331457" y="294661"/>
                  </a:lnTo>
                  <a:lnTo>
                    <a:pt x="343295" y="293900"/>
                  </a:lnTo>
                  <a:lnTo>
                    <a:pt x="355133" y="293016"/>
                  </a:lnTo>
                  <a:lnTo>
                    <a:pt x="366970" y="291991"/>
                  </a:lnTo>
                  <a:lnTo>
                    <a:pt x="378808" y="290805"/>
                  </a:lnTo>
                  <a:lnTo>
                    <a:pt x="390646" y="289435"/>
                  </a:lnTo>
                  <a:lnTo>
                    <a:pt x="402484" y="287859"/>
                  </a:lnTo>
                  <a:lnTo>
                    <a:pt x="414321" y="286051"/>
                  </a:lnTo>
                  <a:lnTo>
                    <a:pt x="426159" y="283986"/>
                  </a:lnTo>
                  <a:lnTo>
                    <a:pt x="437997" y="281637"/>
                  </a:lnTo>
                  <a:lnTo>
                    <a:pt x="449835" y="278978"/>
                  </a:lnTo>
                  <a:lnTo>
                    <a:pt x="461673" y="275987"/>
                  </a:lnTo>
                  <a:lnTo>
                    <a:pt x="473510" y="272644"/>
                  </a:lnTo>
                  <a:lnTo>
                    <a:pt x="485348" y="268933"/>
                  </a:lnTo>
                  <a:lnTo>
                    <a:pt x="497186" y="264847"/>
                  </a:lnTo>
                  <a:lnTo>
                    <a:pt x="509024" y="260389"/>
                  </a:lnTo>
                  <a:lnTo>
                    <a:pt x="520861" y="255570"/>
                  </a:lnTo>
                  <a:lnTo>
                    <a:pt x="532699" y="250415"/>
                  </a:lnTo>
                  <a:lnTo>
                    <a:pt x="544537" y="244963"/>
                  </a:lnTo>
                  <a:lnTo>
                    <a:pt x="556375" y="239263"/>
                  </a:lnTo>
                  <a:lnTo>
                    <a:pt x="568213" y="233376"/>
                  </a:lnTo>
                  <a:lnTo>
                    <a:pt x="580050" y="227374"/>
                  </a:lnTo>
                  <a:lnTo>
                    <a:pt x="591888" y="221333"/>
                  </a:lnTo>
                  <a:lnTo>
                    <a:pt x="603726" y="215331"/>
                  </a:lnTo>
                  <a:lnTo>
                    <a:pt x="615564" y="209444"/>
                  </a:lnTo>
                  <a:lnTo>
                    <a:pt x="627401" y="203744"/>
                  </a:lnTo>
                  <a:lnTo>
                    <a:pt x="639239" y="198292"/>
                  </a:lnTo>
                  <a:lnTo>
                    <a:pt x="651077" y="193137"/>
                  </a:lnTo>
                  <a:lnTo>
                    <a:pt x="662915" y="188318"/>
                  </a:lnTo>
                  <a:lnTo>
                    <a:pt x="674752" y="183860"/>
                  </a:lnTo>
                  <a:lnTo>
                    <a:pt x="686590" y="179774"/>
                  </a:lnTo>
                  <a:lnTo>
                    <a:pt x="698428" y="176063"/>
                  </a:lnTo>
                  <a:lnTo>
                    <a:pt x="710266" y="172720"/>
                  </a:lnTo>
                  <a:lnTo>
                    <a:pt x="722104" y="169729"/>
                  </a:lnTo>
                  <a:lnTo>
                    <a:pt x="733941" y="167070"/>
                  </a:lnTo>
                  <a:lnTo>
                    <a:pt x="745779" y="164721"/>
                  </a:lnTo>
                  <a:lnTo>
                    <a:pt x="757617" y="162656"/>
                  </a:lnTo>
                  <a:lnTo>
                    <a:pt x="769455" y="160848"/>
                  </a:lnTo>
                  <a:lnTo>
                    <a:pt x="781292" y="159272"/>
                  </a:lnTo>
                  <a:lnTo>
                    <a:pt x="793130" y="157902"/>
                  </a:lnTo>
                  <a:lnTo>
                    <a:pt x="804968" y="156716"/>
                  </a:lnTo>
                  <a:lnTo>
                    <a:pt x="816806" y="155691"/>
                  </a:lnTo>
                  <a:lnTo>
                    <a:pt x="828643" y="154807"/>
                  </a:lnTo>
                  <a:lnTo>
                    <a:pt x="840481" y="154046"/>
                  </a:lnTo>
                  <a:lnTo>
                    <a:pt x="852319" y="153393"/>
                  </a:lnTo>
                  <a:lnTo>
                    <a:pt x="864157" y="152832"/>
                  </a:lnTo>
                  <a:lnTo>
                    <a:pt x="875995" y="152352"/>
                  </a:lnTo>
                  <a:lnTo>
                    <a:pt x="887832" y="151941"/>
                  </a:lnTo>
                  <a:lnTo>
                    <a:pt x="899670" y="151589"/>
                  </a:lnTo>
                  <a:lnTo>
                    <a:pt x="911508" y="151289"/>
                  </a:lnTo>
                  <a:lnTo>
                    <a:pt x="923346" y="151032"/>
                  </a:lnTo>
                  <a:lnTo>
                    <a:pt x="935183" y="150813"/>
                  </a:lnTo>
                  <a:lnTo>
                    <a:pt x="947021" y="150626"/>
                  </a:lnTo>
                  <a:lnTo>
                    <a:pt x="958859" y="150467"/>
                  </a:lnTo>
                  <a:lnTo>
                    <a:pt x="970697" y="150331"/>
                  </a:lnTo>
                  <a:lnTo>
                    <a:pt x="982534" y="150215"/>
                  </a:lnTo>
                  <a:lnTo>
                    <a:pt x="994372" y="150117"/>
                  </a:lnTo>
                  <a:lnTo>
                    <a:pt x="1006210" y="150033"/>
                  </a:lnTo>
                  <a:lnTo>
                    <a:pt x="1018048" y="149961"/>
                  </a:lnTo>
                  <a:lnTo>
                    <a:pt x="1029886" y="149900"/>
                  </a:lnTo>
                  <a:lnTo>
                    <a:pt x="1041723" y="149848"/>
                  </a:lnTo>
                  <a:lnTo>
                    <a:pt x="1053561" y="149804"/>
                  </a:lnTo>
                  <a:lnTo>
                    <a:pt x="1065399" y="149767"/>
                  </a:lnTo>
                  <a:lnTo>
                    <a:pt x="1077237" y="149735"/>
                  </a:lnTo>
                  <a:lnTo>
                    <a:pt x="1089074" y="149708"/>
                  </a:lnTo>
                  <a:lnTo>
                    <a:pt x="1100912" y="149684"/>
                  </a:lnTo>
                  <a:lnTo>
                    <a:pt x="1112750" y="149665"/>
                  </a:lnTo>
                  <a:lnTo>
                    <a:pt x="1124588" y="149648"/>
                  </a:lnTo>
                  <a:lnTo>
                    <a:pt x="1136426" y="149634"/>
                  </a:lnTo>
                  <a:lnTo>
                    <a:pt x="1148263" y="149621"/>
                  </a:lnTo>
                  <a:lnTo>
                    <a:pt x="1160101" y="149611"/>
                  </a:lnTo>
                  <a:lnTo>
                    <a:pt x="1171939" y="149602"/>
                  </a:lnTo>
                  <a:lnTo>
                    <a:pt x="1171939" y="149502"/>
                  </a:lnTo>
                  <a:lnTo>
                    <a:pt x="1183777" y="149493"/>
                  </a:lnTo>
                  <a:lnTo>
                    <a:pt x="1195614" y="149483"/>
                  </a:lnTo>
                  <a:lnTo>
                    <a:pt x="1207452" y="149471"/>
                  </a:lnTo>
                  <a:lnTo>
                    <a:pt x="1219290" y="149456"/>
                  </a:lnTo>
                  <a:lnTo>
                    <a:pt x="1231128" y="149440"/>
                  </a:lnTo>
                  <a:lnTo>
                    <a:pt x="1242965" y="149420"/>
                  </a:lnTo>
                  <a:lnTo>
                    <a:pt x="1254803" y="149397"/>
                  </a:lnTo>
                  <a:lnTo>
                    <a:pt x="1266641" y="149369"/>
                  </a:lnTo>
                  <a:lnTo>
                    <a:pt x="1278479" y="149338"/>
                  </a:lnTo>
                  <a:lnTo>
                    <a:pt x="1290317" y="149300"/>
                  </a:lnTo>
                  <a:lnTo>
                    <a:pt x="1302154" y="149256"/>
                  </a:lnTo>
                  <a:lnTo>
                    <a:pt x="1313992" y="149204"/>
                  </a:lnTo>
                  <a:lnTo>
                    <a:pt x="1325830" y="149143"/>
                  </a:lnTo>
                  <a:lnTo>
                    <a:pt x="1337668" y="149071"/>
                  </a:lnTo>
                  <a:lnTo>
                    <a:pt x="1349505" y="148987"/>
                  </a:lnTo>
                  <a:lnTo>
                    <a:pt x="1361343" y="148889"/>
                  </a:lnTo>
                  <a:lnTo>
                    <a:pt x="1373181" y="148773"/>
                  </a:lnTo>
                  <a:lnTo>
                    <a:pt x="1385019" y="148637"/>
                  </a:lnTo>
                  <a:lnTo>
                    <a:pt x="1396856" y="148478"/>
                  </a:lnTo>
                  <a:lnTo>
                    <a:pt x="1408694" y="148291"/>
                  </a:lnTo>
                  <a:lnTo>
                    <a:pt x="1420532" y="148072"/>
                  </a:lnTo>
                  <a:lnTo>
                    <a:pt x="1432370" y="147816"/>
                  </a:lnTo>
                  <a:lnTo>
                    <a:pt x="1444208" y="147515"/>
                  </a:lnTo>
                  <a:lnTo>
                    <a:pt x="1456045" y="147164"/>
                  </a:lnTo>
                  <a:lnTo>
                    <a:pt x="1467883" y="146752"/>
                  </a:lnTo>
                  <a:lnTo>
                    <a:pt x="1479721" y="146272"/>
                  </a:lnTo>
                  <a:lnTo>
                    <a:pt x="1491559" y="145712"/>
                  </a:lnTo>
                  <a:lnTo>
                    <a:pt x="1503396" y="145058"/>
                  </a:lnTo>
                  <a:lnTo>
                    <a:pt x="1515234" y="144298"/>
                  </a:lnTo>
                  <a:lnTo>
                    <a:pt x="1527072" y="143414"/>
                  </a:lnTo>
                  <a:lnTo>
                    <a:pt x="1538910" y="142388"/>
                  </a:lnTo>
                  <a:lnTo>
                    <a:pt x="1550748" y="141202"/>
                  </a:lnTo>
                  <a:lnTo>
                    <a:pt x="1562585" y="139833"/>
                  </a:lnTo>
                  <a:lnTo>
                    <a:pt x="1574423" y="138256"/>
                  </a:lnTo>
                  <a:lnTo>
                    <a:pt x="1586261" y="136449"/>
                  </a:lnTo>
                  <a:lnTo>
                    <a:pt x="1598099" y="134383"/>
                  </a:lnTo>
                  <a:lnTo>
                    <a:pt x="1609936" y="132034"/>
                  </a:lnTo>
                  <a:lnTo>
                    <a:pt x="1621774" y="129375"/>
                  </a:lnTo>
                  <a:lnTo>
                    <a:pt x="1633612" y="126384"/>
                  </a:lnTo>
                  <a:lnTo>
                    <a:pt x="1645450" y="123041"/>
                  </a:lnTo>
                  <a:lnTo>
                    <a:pt x="1657287" y="119330"/>
                  </a:lnTo>
                  <a:lnTo>
                    <a:pt x="1669125" y="115244"/>
                  </a:lnTo>
                  <a:lnTo>
                    <a:pt x="1680963" y="110786"/>
                  </a:lnTo>
                  <a:lnTo>
                    <a:pt x="1692801" y="105967"/>
                  </a:lnTo>
                  <a:lnTo>
                    <a:pt x="1704639" y="100813"/>
                  </a:lnTo>
                  <a:lnTo>
                    <a:pt x="1716476" y="95360"/>
                  </a:lnTo>
                  <a:lnTo>
                    <a:pt x="1728314" y="89660"/>
                  </a:lnTo>
                  <a:lnTo>
                    <a:pt x="1740152" y="83773"/>
                  </a:lnTo>
                  <a:lnTo>
                    <a:pt x="1751990" y="77771"/>
                  </a:lnTo>
                  <a:lnTo>
                    <a:pt x="1763827" y="71730"/>
                  </a:lnTo>
                  <a:lnTo>
                    <a:pt x="1775665" y="65728"/>
                  </a:lnTo>
                  <a:lnTo>
                    <a:pt x="1787503" y="59842"/>
                  </a:lnTo>
                  <a:lnTo>
                    <a:pt x="1799341" y="54141"/>
                  </a:lnTo>
                  <a:lnTo>
                    <a:pt x="1811178" y="48689"/>
                  </a:lnTo>
                  <a:lnTo>
                    <a:pt x="1823016" y="43534"/>
                  </a:lnTo>
                  <a:lnTo>
                    <a:pt x="1834854" y="38716"/>
                  </a:lnTo>
                  <a:lnTo>
                    <a:pt x="1846692" y="34257"/>
                  </a:lnTo>
                  <a:lnTo>
                    <a:pt x="1858530" y="30172"/>
                  </a:lnTo>
                  <a:lnTo>
                    <a:pt x="1870367" y="26461"/>
                  </a:lnTo>
                  <a:lnTo>
                    <a:pt x="1882205" y="23117"/>
                  </a:lnTo>
                  <a:lnTo>
                    <a:pt x="1894043" y="20126"/>
                  </a:lnTo>
                  <a:lnTo>
                    <a:pt x="1905881" y="17468"/>
                  </a:lnTo>
                  <a:lnTo>
                    <a:pt x="1917718" y="15118"/>
                  </a:lnTo>
                  <a:lnTo>
                    <a:pt x="1929556" y="13053"/>
                  </a:lnTo>
                  <a:lnTo>
                    <a:pt x="1941394" y="11245"/>
                  </a:lnTo>
                  <a:lnTo>
                    <a:pt x="1953232" y="9669"/>
                  </a:lnTo>
                  <a:lnTo>
                    <a:pt x="1965069" y="8299"/>
                  </a:lnTo>
                  <a:lnTo>
                    <a:pt x="1976907" y="7113"/>
                  </a:lnTo>
                  <a:lnTo>
                    <a:pt x="1988745" y="6088"/>
                  </a:lnTo>
                  <a:lnTo>
                    <a:pt x="2000583" y="5204"/>
                  </a:lnTo>
                  <a:lnTo>
                    <a:pt x="2012421" y="4443"/>
                  </a:lnTo>
                  <a:lnTo>
                    <a:pt x="2024258" y="3790"/>
                  </a:lnTo>
                  <a:lnTo>
                    <a:pt x="2036096" y="3229"/>
                  </a:lnTo>
                  <a:lnTo>
                    <a:pt x="2047934" y="2749"/>
                  </a:lnTo>
                  <a:lnTo>
                    <a:pt x="2059772" y="2338"/>
                  </a:lnTo>
                  <a:lnTo>
                    <a:pt x="2071609" y="1986"/>
                  </a:lnTo>
                  <a:lnTo>
                    <a:pt x="2083447" y="1686"/>
                  </a:lnTo>
                  <a:lnTo>
                    <a:pt x="2095285" y="1429"/>
                  </a:lnTo>
                  <a:lnTo>
                    <a:pt x="2107123" y="1210"/>
                  </a:lnTo>
                  <a:lnTo>
                    <a:pt x="2118961" y="1023"/>
                  </a:lnTo>
                  <a:lnTo>
                    <a:pt x="2130798" y="864"/>
                  </a:lnTo>
                  <a:lnTo>
                    <a:pt x="2142636" y="728"/>
                  </a:lnTo>
                  <a:lnTo>
                    <a:pt x="2154474" y="613"/>
                  </a:lnTo>
                  <a:lnTo>
                    <a:pt x="2166312" y="514"/>
                  </a:lnTo>
                  <a:lnTo>
                    <a:pt x="2178149" y="430"/>
                  </a:lnTo>
                  <a:lnTo>
                    <a:pt x="2189987" y="358"/>
                  </a:lnTo>
                  <a:lnTo>
                    <a:pt x="2201825" y="298"/>
                  </a:lnTo>
                  <a:lnTo>
                    <a:pt x="2213663" y="246"/>
                  </a:lnTo>
                  <a:lnTo>
                    <a:pt x="2225500" y="202"/>
                  </a:lnTo>
                  <a:lnTo>
                    <a:pt x="2237338" y="164"/>
                  </a:lnTo>
                  <a:lnTo>
                    <a:pt x="2249176" y="132"/>
                  </a:lnTo>
                  <a:lnTo>
                    <a:pt x="2261014" y="105"/>
                  </a:lnTo>
                  <a:lnTo>
                    <a:pt x="2272852" y="82"/>
                  </a:lnTo>
                  <a:lnTo>
                    <a:pt x="2284689" y="62"/>
                  </a:lnTo>
                  <a:lnTo>
                    <a:pt x="2296527" y="45"/>
                  </a:lnTo>
                  <a:lnTo>
                    <a:pt x="2308365" y="31"/>
                  </a:lnTo>
                  <a:lnTo>
                    <a:pt x="2320203" y="19"/>
                  </a:lnTo>
                  <a:lnTo>
                    <a:pt x="2332040" y="8"/>
                  </a:lnTo>
                  <a:lnTo>
                    <a:pt x="2343878" y="0"/>
                  </a:lnTo>
                  <a:lnTo>
                    <a:pt x="2343878" y="0"/>
                  </a:lnTo>
                  <a:lnTo>
                    <a:pt x="2355716" y="8"/>
                  </a:lnTo>
                  <a:lnTo>
                    <a:pt x="2367554" y="19"/>
                  </a:lnTo>
                  <a:lnTo>
                    <a:pt x="2379391" y="31"/>
                  </a:lnTo>
                  <a:lnTo>
                    <a:pt x="2391229" y="45"/>
                  </a:lnTo>
                  <a:lnTo>
                    <a:pt x="2403067" y="62"/>
                  </a:lnTo>
                  <a:lnTo>
                    <a:pt x="2414905" y="82"/>
                  </a:lnTo>
                  <a:lnTo>
                    <a:pt x="2426743" y="105"/>
                  </a:lnTo>
                  <a:lnTo>
                    <a:pt x="2438580" y="132"/>
                  </a:lnTo>
                  <a:lnTo>
                    <a:pt x="2450418" y="164"/>
                  </a:lnTo>
                  <a:lnTo>
                    <a:pt x="2462256" y="202"/>
                  </a:lnTo>
                  <a:lnTo>
                    <a:pt x="2474094" y="246"/>
                  </a:lnTo>
                  <a:lnTo>
                    <a:pt x="2485931" y="298"/>
                  </a:lnTo>
                  <a:lnTo>
                    <a:pt x="2497769" y="358"/>
                  </a:lnTo>
                  <a:lnTo>
                    <a:pt x="2509607" y="430"/>
                  </a:lnTo>
                  <a:lnTo>
                    <a:pt x="2521445" y="514"/>
                  </a:lnTo>
                  <a:lnTo>
                    <a:pt x="2533283" y="613"/>
                  </a:lnTo>
                  <a:lnTo>
                    <a:pt x="2545120" y="728"/>
                  </a:lnTo>
                  <a:lnTo>
                    <a:pt x="2556958" y="864"/>
                  </a:lnTo>
                  <a:lnTo>
                    <a:pt x="2568796" y="1023"/>
                  </a:lnTo>
                  <a:lnTo>
                    <a:pt x="2580634" y="1210"/>
                  </a:lnTo>
                  <a:lnTo>
                    <a:pt x="2592471" y="1429"/>
                  </a:lnTo>
                  <a:lnTo>
                    <a:pt x="2604309" y="1686"/>
                  </a:lnTo>
                  <a:lnTo>
                    <a:pt x="2616147" y="1986"/>
                  </a:lnTo>
                  <a:lnTo>
                    <a:pt x="2627985" y="2338"/>
                  </a:lnTo>
                  <a:lnTo>
                    <a:pt x="2639822" y="2749"/>
                  </a:lnTo>
                  <a:lnTo>
                    <a:pt x="2651660" y="3229"/>
                  </a:lnTo>
                  <a:lnTo>
                    <a:pt x="2663498" y="3790"/>
                  </a:lnTo>
                  <a:lnTo>
                    <a:pt x="2675336" y="4443"/>
                  </a:lnTo>
                  <a:lnTo>
                    <a:pt x="2687174" y="5204"/>
                  </a:lnTo>
                  <a:lnTo>
                    <a:pt x="2699011" y="6088"/>
                  </a:lnTo>
                  <a:lnTo>
                    <a:pt x="2710849" y="7113"/>
                  </a:lnTo>
                  <a:lnTo>
                    <a:pt x="2722687" y="8299"/>
                  </a:lnTo>
                  <a:lnTo>
                    <a:pt x="2734525" y="9669"/>
                  </a:lnTo>
                  <a:lnTo>
                    <a:pt x="2746362" y="11245"/>
                  </a:lnTo>
                  <a:lnTo>
                    <a:pt x="2758200" y="13053"/>
                  </a:lnTo>
                  <a:lnTo>
                    <a:pt x="2770038" y="15118"/>
                  </a:lnTo>
                  <a:lnTo>
                    <a:pt x="2781876" y="17468"/>
                  </a:lnTo>
                  <a:lnTo>
                    <a:pt x="2793713" y="20126"/>
                  </a:lnTo>
                  <a:lnTo>
                    <a:pt x="2805551" y="23117"/>
                  </a:lnTo>
                  <a:lnTo>
                    <a:pt x="2817389" y="26461"/>
                  </a:lnTo>
                  <a:lnTo>
                    <a:pt x="2829227" y="30172"/>
                  </a:lnTo>
                  <a:lnTo>
                    <a:pt x="2841065" y="34257"/>
                  </a:lnTo>
                  <a:lnTo>
                    <a:pt x="2852902" y="38716"/>
                  </a:lnTo>
                  <a:lnTo>
                    <a:pt x="2864740" y="43534"/>
                  </a:lnTo>
                  <a:lnTo>
                    <a:pt x="2876578" y="48689"/>
                  </a:lnTo>
                  <a:lnTo>
                    <a:pt x="2888416" y="54141"/>
                  </a:lnTo>
                  <a:lnTo>
                    <a:pt x="2900253" y="59842"/>
                  </a:lnTo>
                  <a:lnTo>
                    <a:pt x="2912091" y="65728"/>
                  </a:lnTo>
                  <a:lnTo>
                    <a:pt x="2923929" y="71730"/>
                  </a:lnTo>
                  <a:lnTo>
                    <a:pt x="2935767" y="77771"/>
                  </a:lnTo>
                  <a:lnTo>
                    <a:pt x="2947604" y="83773"/>
                  </a:lnTo>
                  <a:lnTo>
                    <a:pt x="2959442" y="89660"/>
                  </a:lnTo>
                  <a:lnTo>
                    <a:pt x="2971280" y="95360"/>
                  </a:lnTo>
                  <a:lnTo>
                    <a:pt x="2983118" y="100813"/>
                  </a:lnTo>
                  <a:lnTo>
                    <a:pt x="2994956" y="105967"/>
                  </a:lnTo>
                  <a:lnTo>
                    <a:pt x="3006793" y="110786"/>
                  </a:lnTo>
                  <a:lnTo>
                    <a:pt x="3018631" y="115244"/>
                  </a:lnTo>
                  <a:lnTo>
                    <a:pt x="3030469" y="119330"/>
                  </a:lnTo>
                  <a:lnTo>
                    <a:pt x="3042307" y="123041"/>
                  </a:lnTo>
                  <a:lnTo>
                    <a:pt x="3054144" y="126384"/>
                  </a:lnTo>
                  <a:lnTo>
                    <a:pt x="3065982" y="129375"/>
                  </a:lnTo>
                  <a:lnTo>
                    <a:pt x="3077820" y="132034"/>
                  </a:lnTo>
                  <a:lnTo>
                    <a:pt x="3089658" y="134383"/>
                  </a:lnTo>
                  <a:lnTo>
                    <a:pt x="3101496" y="136449"/>
                  </a:lnTo>
                  <a:lnTo>
                    <a:pt x="3113333" y="138256"/>
                  </a:lnTo>
                  <a:lnTo>
                    <a:pt x="3125171" y="139833"/>
                  </a:lnTo>
                  <a:lnTo>
                    <a:pt x="3137009" y="141202"/>
                  </a:lnTo>
                  <a:lnTo>
                    <a:pt x="3148847" y="142388"/>
                  </a:lnTo>
                  <a:lnTo>
                    <a:pt x="3160684" y="143414"/>
                  </a:lnTo>
                  <a:lnTo>
                    <a:pt x="3172522" y="144298"/>
                  </a:lnTo>
                  <a:lnTo>
                    <a:pt x="3184360" y="145058"/>
                  </a:lnTo>
                  <a:lnTo>
                    <a:pt x="3196198" y="145712"/>
                  </a:lnTo>
                  <a:lnTo>
                    <a:pt x="3208035" y="146272"/>
                  </a:lnTo>
                  <a:lnTo>
                    <a:pt x="3219873" y="146752"/>
                  </a:lnTo>
                  <a:lnTo>
                    <a:pt x="3231711" y="147164"/>
                  </a:lnTo>
                  <a:lnTo>
                    <a:pt x="3243549" y="147515"/>
                  </a:lnTo>
                  <a:lnTo>
                    <a:pt x="3255387" y="147816"/>
                  </a:lnTo>
                  <a:lnTo>
                    <a:pt x="3267224" y="148072"/>
                  </a:lnTo>
                  <a:lnTo>
                    <a:pt x="3279062" y="148291"/>
                  </a:lnTo>
                  <a:lnTo>
                    <a:pt x="3290900" y="148478"/>
                  </a:lnTo>
                  <a:lnTo>
                    <a:pt x="3302738" y="148637"/>
                  </a:lnTo>
                  <a:lnTo>
                    <a:pt x="3314575" y="148773"/>
                  </a:lnTo>
                  <a:lnTo>
                    <a:pt x="3326413" y="148889"/>
                  </a:lnTo>
                  <a:lnTo>
                    <a:pt x="3338251" y="148987"/>
                  </a:lnTo>
                  <a:lnTo>
                    <a:pt x="3350089" y="149071"/>
                  </a:lnTo>
                  <a:lnTo>
                    <a:pt x="3361926" y="149143"/>
                  </a:lnTo>
                  <a:lnTo>
                    <a:pt x="3373764" y="149204"/>
                  </a:lnTo>
                  <a:lnTo>
                    <a:pt x="3385602" y="149256"/>
                  </a:lnTo>
                  <a:lnTo>
                    <a:pt x="3397440" y="149300"/>
                  </a:lnTo>
                  <a:lnTo>
                    <a:pt x="3409278" y="149338"/>
                  </a:lnTo>
                  <a:lnTo>
                    <a:pt x="3421115" y="149369"/>
                  </a:lnTo>
                  <a:lnTo>
                    <a:pt x="3432953" y="149397"/>
                  </a:lnTo>
                  <a:lnTo>
                    <a:pt x="3444791" y="149420"/>
                  </a:lnTo>
                  <a:lnTo>
                    <a:pt x="3456629" y="149440"/>
                  </a:lnTo>
                  <a:lnTo>
                    <a:pt x="3468466" y="149456"/>
                  </a:lnTo>
                  <a:lnTo>
                    <a:pt x="3480304" y="149471"/>
                  </a:lnTo>
                  <a:lnTo>
                    <a:pt x="3492142" y="149483"/>
                  </a:lnTo>
                  <a:lnTo>
                    <a:pt x="3503980" y="149493"/>
                  </a:lnTo>
                  <a:lnTo>
                    <a:pt x="3515818" y="149502"/>
                  </a:lnTo>
                  <a:lnTo>
                    <a:pt x="3515818" y="149552"/>
                  </a:lnTo>
                  <a:lnTo>
                    <a:pt x="3527655" y="149552"/>
                  </a:lnTo>
                  <a:lnTo>
                    <a:pt x="3539493" y="149552"/>
                  </a:lnTo>
                  <a:lnTo>
                    <a:pt x="3551331" y="149552"/>
                  </a:lnTo>
                  <a:lnTo>
                    <a:pt x="3563169" y="149552"/>
                  </a:lnTo>
                  <a:lnTo>
                    <a:pt x="3575006" y="149552"/>
                  </a:lnTo>
                  <a:lnTo>
                    <a:pt x="3586844" y="149552"/>
                  </a:lnTo>
                  <a:lnTo>
                    <a:pt x="3598682" y="149552"/>
                  </a:lnTo>
                  <a:lnTo>
                    <a:pt x="3610520" y="149552"/>
                  </a:lnTo>
                  <a:lnTo>
                    <a:pt x="3622357" y="149552"/>
                  </a:lnTo>
                  <a:lnTo>
                    <a:pt x="3634195" y="149552"/>
                  </a:lnTo>
                  <a:lnTo>
                    <a:pt x="3646033" y="149552"/>
                  </a:lnTo>
                  <a:lnTo>
                    <a:pt x="3657871" y="149552"/>
                  </a:lnTo>
                  <a:lnTo>
                    <a:pt x="3669709" y="149552"/>
                  </a:lnTo>
                  <a:lnTo>
                    <a:pt x="3681546" y="149552"/>
                  </a:lnTo>
                  <a:lnTo>
                    <a:pt x="3693384" y="149552"/>
                  </a:lnTo>
                  <a:lnTo>
                    <a:pt x="3705222" y="149552"/>
                  </a:lnTo>
                  <a:lnTo>
                    <a:pt x="3717060" y="149552"/>
                  </a:lnTo>
                  <a:lnTo>
                    <a:pt x="3728897" y="149552"/>
                  </a:lnTo>
                  <a:lnTo>
                    <a:pt x="3740735" y="149552"/>
                  </a:lnTo>
                  <a:lnTo>
                    <a:pt x="3752573" y="149552"/>
                  </a:lnTo>
                  <a:lnTo>
                    <a:pt x="3764411" y="149552"/>
                  </a:lnTo>
                  <a:lnTo>
                    <a:pt x="3776248" y="149552"/>
                  </a:lnTo>
                  <a:lnTo>
                    <a:pt x="3788086" y="149552"/>
                  </a:lnTo>
                  <a:lnTo>
                    <a:pt x="3799924" y="149552"/>
                  </a:lnTo>
                  <a:lnTo>
                    <a:pt x="3811762" y="149552"/>
                  </a:lnTo>
                  <a:lnTo>
                    <a:pt x="3823600" y="149552"/>
                  </a:lnTo>
                  <a:lnTo>
                    <a:pt x="3835437" y="149552"/>
                  </a:lnTo>
                  <a:lnTo>
                    <a:pt x="3847275" y="149552"/>
                  </a:lnTo>
                  <a:lnTo>
                    <a:pt x="3859113" y="149552"/>
                  </a:lnTo>
                  <a:lnTo>
                    <a:pt x="3870951" y="149552"/>
                  </a:lnTo>
                  <a:lnTo>
                    <a:pt x="3882788" y="149552"/>
                  </a:lnTo>
                  <a:lnTo>
                    <a:pt x="3894626" y="149552"/>
                  </a:lnTo>
                  <a:lnTo>
                    <a:pt x="3906464" y="149552"/>
                  </a:lnTo>
                  <a:lnTo>
                    <a:pt x="3918302" y="149552"/>
                  </a:lnTo>
                  <a:lnTo>
                    <a:pt x="3930139" y="149552"/>
                  </a:lnTo>
                  <a:lnTo>
                    <a:pt x="3941977" y="149552"/>
                  </a:lnTo>
                  <a:lnTo>
                    <a:pt x="3953815" y="149552"/>
                  </a:lnTo>
                  <a:lnTo>
                    <a:pt x="3965653" y="149552"/>
                  </a:lnTo>
                  <a:lnTo>
                    <a:pt x="3977491" y="149552"/>
                  </a:lnTo>
                  <a:lnTo>
                    <a:pt x="3989328" y="149552"/>
                  </a:lnTo>
                  <a:lnTo>
                    <a:pt x="4001166" y="149552"/>
                  </a:lnTo>
                  <a:lnTo>
                    <a:pt x="4013004" y="149552"/>
                  </a:lnTo>
                  <a:lnTo>
                    <a:pt x="4024842" y="149552"/>
                  </a:lnTo>
                  <a:lnTo>
                    <a:pt x="4036679" y="149552"/>
                  </a:lnTo>
                  <a:lnTo>
                    <a:pt x="4048517" y="149552"/>
                  </a:lnTo>
                  <a:lnTo>
                    <a:pt x="4060355" y="149552"/>
                  </a:lnTo>
                  <a:lnTo>
                    <a:pt x="4072193" y="149552"/>
                  </a:lnTo>
                  <a:lnTo>
                    <a:pt x="4084031" y="149552"/>
                  </a:lnTo>
                  <a:lnTo>
                    <a:pt x="4095868" y="149552"/>
                  </a:lnTo>
                  <a:lnTo>
                    <a:pt x="4107706" y="149552"/>
                  </a:lnTo>
                  <a:lnTo>
                    <a:pt x="4119544" y="149552"/>
                  </a:lnTo>
                  <a:lnTo>
                    <a:pt x="4131382" y="149552"/>
                  </a:lnTo>
                  <a:lnTo>
                    <a:pt x="4143219" y="149552"/>
                  </a:lnTo>
                  <a:lnTo>
                    <a:pt x="4155057" y="149552"/>
                  </a:lnTo>
                  <a:lnTo>
                    <a:pt x="4166895" y="149552"/>
                  </a:lnTo>
                  <a:lnTo>
                    <a:pt x="4178733" y="149552"/>
                  </a:lnTo>
                  <a:lnTo>
                    <a:pt x="4190570" y="149552"/>
                  </a:lnTo>
                  <a:lnTo>
                    <a:pt x="4202408" y="149552"/>
                  </a:lnTo>
                  <a:lnTo>
                    <a:pt x="4214246" y="149552"/>
                  </a:lnTo>
                  <a:lnTo>
                    <a:pt x="4226084" y="149552"/>
                  </a:lnTo>
                  <a:lnTo>
                    <a:pt x="4237922" y="149552"/>
                  </a:lnTo>
                  <a:lnTo>
                    <a:pt x="4249759" y="149552"/>
                  </a:lnTo>
                  <a:lnTo>
                    <a:pt x="4261597" y="149552"/>
                  </a:lnTo>
                  <a:lnTo>
                    <a:pt x="4273435" y="149552"/>
                  </a:lnTo>
                  <a:lnTo>
                    <a:pt x="4285273" y="149552"/>
                  </a:lnTo>
                  <a:lnTo>
                    <a:pt x="4297110" y="149552"/>
                  </a:lnTo>
                  <a:lnTo>
                    <a:pt x="4308948" y="149552"/>
                  </a:lnTo>
                  <a:lnTo>
                    <a:pt x="4320786" y="149552"/>
                  </a:lnTo>
                  <a:lnTo>
                    <a:pt x="4332624" y="149552"/>
                  </a:lnTo>
                  <a:lnTo>
                    <a:pt x="4344461" y="149552"/>
                  </a:lnTo>
                  <a:lnTo>
                    <a:pt x="4356299" y="149552"/>
                  </a:lnTo>
                  <a:lnTo>
                    <a:pt x="4368137" y="149552"/>
                  </a:lnTo>
                  <a:lnTo>
                    <a:pt x="4379975" y="149552"/>
                  </a:lnTo>
                  <a:lnTo>
                    <a:pt x="4391813" y="149552"/>
                  </a:lnTo>
                  <a:lnTo>
                    <a:pt x="4403650" y="149552"/>
                  </a:lnTo>
                  <a:lnTo>
                    <a:pt x="4415488" y="149552"/>
                  </a:lnTo>
                  <a:lnTo>
                    <a:pt x="4427326" y="149552"/>
                  </a:lnTo>
                  <a:lnTo>
                    <a:pt x="4439164" y="149552"/>
                  </a:lnTo>
                  <a:lnTo>
                    <a:pt x="4451001" y="149552"/>
                  </a:lnTo>
                  <a:lnTo>
                    <a:pt x="4462839" y="149552"/>
                  </a:lnTo>
                  <a:lnTo>
                    <a:pt x="4474677" y="149552"/>
                  </a:lnTo>
                  <a:lnTo>
                    <a:pt x="4486515" y="149552"/>
                  </a:lnTo>
                  <a:lnTo>
                    <a:pt x="4498352" y="149552"/>
                  </a:lnTo>
                  <a:lnTo>
                    <a:pt x="4510190" y="149552"/>
                  </a:lnTo>
                  <a:lnTo>
                    <a:pt x="4522028" y="149552"/>
                  </a:lnTo>
                  <a:lnTo>
                    <a:pt x="4533866" y="149552"/>
                  </a:lnTo>
                  <a:lnTo>
                    <a:pt x="4545704" y="149552"/>
                  </a:lnTo>
                  <a:lnTo>
                    <a:pt x="4557541" y="149552"/>
                  </a:lnTo>
                  <a:lnTo>
                    <a:pt x="4569379" y="149552"/>
                  </a:lnTo>
                  <a:lnTo>
                    <a:pt x="4581217" y="149552"/>
                  </a:lnTo>
                  <a:lnTo>
                    <a:pt x="4593055" y="149552"/>
                  </a:lnTo>
                  <a:lnTo>
                    <a:pt x="4604892" y="149552"/>
                  </a:lnTo>
                  <a:lnTo>
                    <a:pt x="4616730" y="149552"/>
                  </a:lnTo>
                  <a:lnTo>
                    <a:pt x="4628568" y="149552"/>
                  </a:lnTo>
                  <a:lnTo>
                    <a:pt x="4640406" y="149552"/>
                  </a:lnTo>
                  <a:lnTo>
                    <a:pt x="4652244" y="149552"/>
                  </a:lnTo>
                  <a:lnTo>
                    <a:pt x="4664081" y="149552"/>
                  </a:lnTo>
                  <a:lnTo>
                    <a:pt x="4675919" y="149552"/>
                  </a:lnTo>
                  <a:lnTo>
                    <a:pt x="4687757" y="149552"/>
                  </a:lnTo>
                </a:path>
              </a:pathLst>
            </a:custGeom>
            <a:ln w="40651" cap="flat">
              <a:solidFill>
                <a:srgbClr val="32B600">
                  <a:alpha val="100000"/>
                </a:srgbClr>
              </a:solidFill>
              <a:prstDash val="solid"/>
              <a:round/>
            </a:ln>
          </p:spPr>
          <p:txBody>
            <a:bodyPr/>
            <a:lstStyle/>
            <a:p>
              <a:endParaRPr/>
            </a:p>
          </p:txBody>
        </p:sp>
        <p:sp>
          <p:nvSpPr>
            <p:cNvPr id="48" name="pl48"/>
            <p:cNvSpPr/>
            <p:nvPr/>
          </p:nvSpPr>
          <p:spPr>
            <a:xfrm>
              <a:off x="2482252" y="5088510"/>
              <a:ext cx="4687757" cy="598210"/>
            </a:xfrm>
            <a:custGeom>
              <a:avLst/>
              <a:gdLst/>
              <a:ahLst/>
              <a:cxnLst/>
              <a:rect l="0" t="0" r="0" b="0"/>
              <a:pathLst>
                <a:path w="4687757" h="598210">
                  <a:moveTo>
                    <a:pt x="0" y="448657"/>
                  </a:moveTo>
                  <a:lnTo>
                    <a:pt x="11837" y="448640"/>
                  </a:lnTo>
                  <a:lnTo>
                    <a:pt x="23675" y="448619"/>
                  </a:lnTo>
                  <a:lnTo>
                    <a:pt x="35513" y="448595"/>
                  </a:lnTo>
                  <a:lnTo>
                    <a:pt x="47351" y="448566"/>
                  </a:lnTo>
                  <a:lnTo>
                    <a:pt x="59188" y="448533"/>
                  </a:lnTo>
                  <a:lnTo>
                    <a:pt x="71026" y="448493"/>
                  </a:lnTo>
                  <a:lnTo>
                    <a:pt x="82864" y="448447"/>
                  </a:lnTo>
                  <a:lnTo>
                    <a:pt x="94702" y="448392"/>
                  </a:lnTo>
                  <a:lnTo>
                    <a:pt x="106539" y="448328"/>
                  </a:lnTo>
                  <a:lnTo>
                    <a:pt x="118377" y="448253"/>
                  </a:lnTo>
                  <a:lnTo>
                    <a:pt x="130215" y="448165"/>
                  </a:lnTo>
                  <a:lnTo>
                    <a:pt x="142053" y="448061"/>
                  </a:lnTo>
                  <a:lnTo>
                    <a:pt x="153891" y="447939"/>
                  </a:lnTo>
                  <a:lnTo>
                    <a:pt x="165728" y="447796"/>
                  </a:lnTo>
                  <a:lnTo>
                    <a:pt x="177566" y="447628"/>
                  </a:lnTo>
                  <a:lnTo>
                    <a:pt x="189404" y="447431"/>
                  </a:lnTo>
                  <a:lnTo>
                    <a:pt x="201242" y="447200"/>
                  </a:lnTo>
                  <a:lnTo>
                    <a:pt x="213079" y="446928"/>
                  </a:lnTo>
                  <a:lnTo>
                    <a:pt x="224917" y="446609"/>
                  </a:lnTo>
                  <a:lnTo>
                    <a:pt x="236755" y="446236"/>
                  </a:lnTo>
                  <a:lnTo>
                    <a:pt x="248593" y="445798"/>
                  </a:lnTo>
                  <a:lnTo>
                    <a:pt x="260430" y="445285"/>
                  </a:lnTo>
                  <a:lnTo>
                    <a:pt x="272268" y="444684"/>
                  </a:lnTo>
                  <a:lnTo>
                    <a:pt x="284106" y="443981"/>
                  </a:lnTo>
                  <a:lnTo>
                    <a:pt x="295944" y="443158"/>
                  </a:lnTo>
                  <a:lnTo>
                    <a:pt x="307782" y="442198"/>
                  </a:lnTo>
                  <a:lnTo>
                    <a:pt x="319619" y="441077"/>
                  </a:lnTo>
                  <a:lnTo>
                    <a:pt x="331457" y="439770"/>
                  </a:lnTo>
                  <a:lnTo>
                    <a:pt x="343295" y="438249"/>
                  </a:lnTo>
                  <a:lnTo>
                    <a:pt x="355133" y="436481"/>
                  </a:lnTo>
                  <a:lnTo>
                    <a:pt x="366970" y="434430"/>
                  </a:lnTo>
                  <a:lnTo>
                    <a:pt x="378808" y="432058"/>
                  </a:lnTo>
                  <a:lnTo>
                    <a:pt x="390646" y="429319"/>
                  </a:lnTo>
                  <a:lnTo>
                    <a:pt x="402484" y="426166"/>
                  </a:lnTo>
                  <a:lnTo>
                    <a:pt x="414321" y="422551"/>
                  </a:lnTo>
                  <a:lnTo>
                    <a:pt x="426159" y="418420"/>
                  </a:lnTo>
                  <a:lnTo>
                    <a:pt x="437997" y="413721"/>
                  </a:lnTo>
                  <a:lnTo>
                    <a:pt x="449835" y="408404"/>
                  </a:lnTo>
                  <a:lnTo>
                    <a:pt x="461673" y="402422"/>
                  </a:lnTo>
                  <a:lnTo>
                    <a:pt x="473510" y="395735"/>
                  </a:lnTo>
                  <a:lnTo>
                    <a:pt x="485348" y="388313"/>
                  </a:lnTo>
                  <a:lnTo>
                    <a:pt x="497186" y="380142"/>
                  </a:lnTo>
                  <a:lnTo>
                    <a:pt x="509024" y="371225"/>
                  </a:lnTo>
                  <a:lnTo>
                    <a:pt x="520861" y="361587"/>
                  </a:lnTo>
                  <a:lnTo>
                    <a:pt x="532699" y="351278"/>
                  </a:lnTo>
                  <a:lnTo>
                    <a:pt x="544537" y="340374"/>
                  </a:lnTo>
                  <a:lnTo>
                    <a:pt x="556375" y="328973"/>
                  </a:lnTo>
                  <a:lnTo>
                    <a:pt x="568213" y="317200"/>
                  </a:lnTo>
                  <a:lnTo>
                    <a:pt x="580050" y="305196"/>
                  </a:lnTo>
                  <a:lnTo>
                    <a:pt x="591888" y="293114"/>
                  </a:lnTo>
                  <a:lnTo>
                    <a:pt x="603726" y="281110"/>
                  </a:lnTo>
                  <a:lnTo>
                    <a:pt x="615564" y="269337"/>
                  </a:lnTo>
                  <a:lnTo>
                    <a:pt x="627401" y="257936"/>
                  </a:lnTo>
                  <a:lnTo>
                    <a:pt x="639239" y="247031"/>
                  </a:lnTo>
                  <a:lnTo>
                    <a:pt x="651077" y="236722"/>
                  </a:lnTo>
                  <a:lnTo>
                    <a:pt x="662915" y="227085"/>
                  </a:lnTo>
                  <a:lnTo>
                    <a:pt x="674752" y="218168"/>
                  </a:lnTo>
                  <a:lnTo>
                    <a:pt x="686590" y="209997"/>
                  </a:lnTo>
                  <a:lnTo>
                    <a:pt x="698428" y="202575"/>
                  </a:lnTo>
                  <a:lnTo>
                    <a:pt x="710266" y="195888"/>
                  </a:lnTo>
                  <a:lnTo>
                    <a:pt x="722104" y="189905"/>
                  </a:lnTo>
                  <a:lnTo>
                    <a:pt x="733941" y="184589"/>
                  </a:lnTo>
                  <a:lnTo>
                    <a:pt x="745779" y="179890"/>
                  </a:lnTo>
                  <a:lnTo>
                    <a:pt x="757617" y="175759"/>
                  </a:lnTo>
                  <a:lnTo>
                    <a:pt x="769455" y="172144"/>
                  </a:lnTo>
                  <a:lnTo>
                    <a:pt x="781292" y="168991"/>
                  </a:lnTo>
                  <a:lnTo>
                    <a:pt x="793130" y="166252"/>
                  </a:lnTo>
                  <a:lnTo>
                    <a:pt x="804968" y="163879"/>
                  </a:lnTo>
                  <a:lnTo>
                    <a:pt x="816806" y="161829"/>
                  </a:lnTo>
                  <a:lnTo>
                    <a:pt x="828643" y="160061"/>
                  </a:lnTo>
                  <a:lnTo>
                    <a:pt x="840481" y="158540"/>
                  </a:lnTo>
                  <a:lnTo>
                    <a:pt x="852319" y="157233"/>
                  </a:lnTo>
                  <a:lnTo>
                    <a:pt x="864157" y="156112"/>
                  </a:lnTo>
                  <a:lnTo>
                    <a:pt x="875995" y="155151"/>
                  </a:lnTo>
                  <a:lnTo>
                    <a:pt x="887832" y="154329"/>
                  </a:lnTo>
                  <a:lnTo>
                    <a:pt x="899670" y="153626"/>
                  </a:lnTo>
                  <a:lnTo>
                    <a:pt x="911508" y="153025"/>
                  </a:lnTo>
                  <a:lnTo>
                    <a:pt x="923346" y="152512"/>
                  </a:lnTo>
                  <a:lnTo>
                    <a:pt x="935183" y="152074"/>
                  </a:lnTo>
                  <a:lnTo>
                    <a:pt x="947021" y="151700"/>
                  </a:lnTo>
                  <a:lnTo>
                    <a:pt x="958859" y="151382"/>
                  </a:lnTo>
                  <a:lnTo>
                    <a:pt x="970697" y="151110"/>
                  </a:lnTo>
                  <a:lnTo>
                    <a:pt x="982534" y="150879"/>
                  </a:lnTo>
                  <a:lnTo>
                    <a:pt x="994372" y="150681"/>
                  </a:lnTo>
                  <a:lnTo>
                    <a:pt x="1006210" y="150513"/>
                  </a:lnTo>
                  <a:lnTo>
                    <a:pt x="1018048" y="150370"/>
                  </a:lnTo>
                  <a:lnTo>
                    <a:pt x="1029886" y="150249"/>
                  </a:lnTo>
                  <a:lnTo>
                    <a:pt x="1041723" y="150145"/>
                  </a:lnTo>
                  <a:lnTo>
                    <a:pt x="1053561" y="150057"/>
                  </a:lnTo>
                  <a:lnTo>
                    <a:pt x="1065399" y="149981"/>
                  </a:lnTo>
                  <a:lnTo>
                    <a:pt x="1077237" y="149917"/>
                  </a:lnTo>
                  <a:lnTo>
                    <a:pt x="1089074" y="149863"/>
                  </a:lnTo>
                  <a:lnTo>
                    <a:pt x="1100912" y="149817"/>
                  </a:lnTo>
                  <a:lnTo>
                    <a:pt x="1112750" y="149777"/>
                  </a:lnTo>
                  <a:lnTo>
                    <a:pt x="1124588" y="149744"/>
                  </a:lnTo>
                  <a:lnTo>
                    <a:pt x="1136426" y="149715"/>
                  </a:lnTo>
                  <a:lnTo>
                    <a:pt x="1148263" y="149691"/>
                  </a:lnTo>
                  <a:lnTo>
                    <a:pt x="1160101" y="149670"/>
                  </a:lnTo>
                  <a:lnTo>
                    <a:pt x="1171939" y="149652"/>
                  </a:lnTo>
                  <a:lnTo>
                    <a:pt x="1171939" y="149703"/>
                  </a:lnTo>
                  <a:lnTo>
                    <a:pt x="1183777" y="149729"/>
                  </a:lnTo>
                  <a:lnTo>
                    <a:pt x="1195614" y="149760"/>
                  </a:lnTo>
                  <a:lnTo>
                    <a:pt x="1207452" y="149796"/>
                  </a:lnTo>
                  <a:lnTo>
                    <a:pt x="1219290" y="149839"/>
                  </a:lnTo>
                  <a:lnTo>
                    <a:pt x="1231128" y="149890"/>
                  </a:lnTo>
                  <a:lnTo>
                    <a:pt x="1242965" y="149949"/>
                  </a:lnTo>
                  <a:lnTo>
                    <a:pt x="1254803" y="150018"/>
                  </a:lnTo>
                  <a:lnTo>
                    <a:pt x="1266641" y="150100"/>
                  </a:lnTo>
                  <a:lnTo>
                    <a:pt x="1278479" y="150196"/>
                  </a:lnTo>
                  <a:lnTo>
                    <a:pt x="1290317" y="150309"/>
                  </a:lnTo>
                  <a:lnTo>
                    <a:pt x="1302154" y="150441"/>
                  </a:lnTo>
                  <a:lnTo>
                    <a:pt x="1313992" y="150597"/>
                  </a:lnTo>
                  <a:lnTo>
                    <a:pt x="1325830" y="150779"/>
                  </a:lnTo>
                  <a:lnTo>
                    <a:pt x="1337668" y="150994"/>
                  </a:lnTo>
                  <a:lnTo>
                    <a:pt x="1349505" y="151246"/>
                  </a:lnTo>
                  <a:lnTo>
                    <a:pt x="1361343" y="151542"/>
                  </a:lnTo>
                  <a:lnTo>
                    <a:pt x="1373181" y="151889"/>
                  </a:lnTo>
                  <a:lnTo>
                    <a:pt x="1385019" y="152296"/>
                  </a:lnTo>
                  <a:lnTo>
                    <a:pt x="1396856" y="152774"/>
                  </a:lnTo>
                  <a:lnTo>
                    <a:pt x="1408694" y="153335"/>
                  </a:lnTo>
                  <a:lnTo>
                    <a:pt x="1420532" y="153992"/>
                  </a:lnTo>
                  <a:lnTo>
                    <a:pt x="1432370" y="154762"/>
                  </a:lnTo>
                  <a:lnTo>
                    <a:pt x="1444208" y="155663"/>
                  </a:lnTo>
                  <a:lnTo>
                    <a:pt x="1456045" y="156718"/>
                  </a:lnTo>
                  <a:lnTo>
                    <a:pt x="1467883" y="157951"/>
                  </a:lnTo>
                  <a:lnTo>
                    <a:pt x="1479721" y="159392"/>
                  </a:lnTo>
                  <a:lnTo>
                    <a:pt x="1491559" y="161074"/>
                  </a:lnTo>
                  <a:lnTo>
                    <a:pt x="1503396" y="163034"/>
                  </a:lnTo>
                  <a:lnTo>
                    <a:pt x="1515234" y="165316"/>
                  </a:lnTo>
                  <a:lnTo>
                    <a:pt x="1527072" y="167967"/>
                  </a:lnTo>
                  <a:lnTo>
                    <a:pt x="1538910" y="171043"/>
                  </a:lnTo>
                  <a:lnTo>
                    <a:pt x="1550748" y="174602"/>
                  </a:lnTo>
                  <a:lnTo>
                    <a:pt x="1562585" y="178711"/>
                  </a:lnTo>
                  <a:lnTo>
                    <a:pt x="1574423" y="183439"/>
                  </a:lnTo>
                  <a:lnTo>
                    <a:pt x="1586261" y="188863"/>
                  </a:lnTo>
                  <a:lnTo>
                    <a:pt x="1598099" y="195059"/>
                  </a:lnTo>
                  <a:lnTo>
                    <a:pt x="1609936" y="202107"/>
                  </a:lnTo>
                  <a:lnTo>
                    <a:pt x="1621774" y="210082"/>
                  </a:lnTo>
                  <a:lnTo>
                    <a:pt x="1633612" y="219055"/>
                  </a:lnTo>
                  <a:lnTo>
                    <a:pt x="1645450" y="229086"/>
                  </a:lnTo>
                  <a:lnTo>
                    <a:pt x="1657287" y="240219"/>
                  </a:lnTo>
                  <a:lnTo>
                    <a:pt x="1669125" y="252476"/>
                  </a:lnTo>
                  <a:lnTo>
                    <a:pt x="1680963" y="265851"/>
                  </a:lnTo>
                  <a:lnTo>
                    <a:pt x="1692801" y="280308"/>
                  </a:lnTo>
                  <a:lnTo>
                    <a:pt x="1704639" y="295771"/>
                  </a:lnTo>
                  <a:lnTo>
                    <a:pt x="1716476" y="312128"/>
                  </a:lnTo>
                  <a:lnTo>
                    <a:pt x="1728314" y="329229"/>
                  </a:lnTo>
                  <a:lnTo>
                    <a:pt x="1740152" y="346888"/>
                  </a:lnTo>
                  <a:lnTo>
                    <a:pt x="1751990" y="364894"/>
                  </a:lnTo>
                  <a:lnTo>
                    <a:pt x="1763827" y="383018"/>
                  </a:lnTo>
                  <a:lnTo>
                    <a:pt x="1775665" y="401024"/>
                  </a:lnTo>
                  <a:lnTo>
                    <a:pt x="1787503" y="418684"/>
                  </a:lnTo>
                  <a:lnTo>
                    <a:pt x="1799341" y="435784"/>
                  </a:lnTo>
                  <a:lnTo>
                    <a:pt x="1811178" y="452142"/>
                  </a:lnTo>
                  <a:lnTo>
                    <a:pt x="1823016" y="467605"/>
                  </a:lnTo>
                  <a:lnTo>
                    <a:pt x="1834854" y="482062"/>
                  </a:lnTo>
                  <a:lnTo>
                    <a:pt x="1846692" y="495437"/>
                  </a:lnTo>
                  <a:lnTo>
                    <a:pt x="1858530" y="507694"/>
                  </a:lnTo>
                  <a:lnTo>
                    <a:pt x="1870367" y="518826"/>
                  </a:lnTo>
                  <a:lnTo>
                    <a:pt x="1882205" y="528857"/>
                  </a:lnTo>
                  <a:lnTo>
                    <a:pt x="1894043" y="537831"/>
                  </a:lnTo>
                  <a:lnTo>
                    <a:pt x="1905881" y="545806"/>
                  </a:lnTo>
                  <a:lnTo>
                    <a:pt x="1917718" y="552853"/>
                  </a:lnTo>
                  <a:lnTo>
                    <a:pt x="1929556" y="559050"/>
                  </a:lnTo>
                  <a:lnTo>
                    <a:pt x="1941394" y="564473"/>
                  </a:lnTo>
                  <a:lnTo>
                    <a:pt x="1953232" y="569202"/>
                  </a:lnTo>
                  <a:lnTo>
                    <a:pt x="1965069" y="573310"/>
                  </a:lnTo>
                  <a:lnTo>
                    <a:pt x="1976907" y="576870"/>
                  </a:lnTo>
                  <a:lnTo>
                    <a:pt x="1988745" y="579945"/>
                  </a:lnTo>
                  <a:lnTo>
                    <a:pt x="2000583" y="582597"/>
                  </a:lnTo>
                  <a:lnTo>
                    <a:pt x="2012421" y="584879"/>
                  </a:lnTo>
                  <a:lnTo>
                    <a:pt x="2024258" y="586839"/>
                  </a:lnTo>
                  <a:lnTo>
                    <a:pt x="2036096" y="588521"/>
                  </a:lnTo>
                  <a:lnTo>
                    <a:pt x="2047934" y="589962"/>
                  </a:lnTo>
                  <a:lnTo>
                    <a:pt x="2059772" y="591195"/>
                  </a:lnTo>
                  <a:lnTo>
                    <a:pt x="2071609" y="592250"/>
                  </a:lnTo>
                  <a:lnTo>
                    <a:pt x="2083447" y="593151"/>
                  </a:lnTo>
                  <a:lnTo>
                    <a:pt x="2095285" y="593921"/>
                  </a:lnTo>
                  <a:lnTo>
                    <a:pt x="2107123" y="594578"/>
                  </a:lnTo>
                  <a:lnTo>
                    <a:pt x="2118961" y="595138"/>
                  </a:lnTo>
                  <a:lnTo>
                    <a:pt x="2130798" y="595616"/>
                  </a:lnTo>
                  <a:lnTo>
                    <a:pt x="2142636" y="596024"/>
                  </a:lnTo>
                  <a:lnTo>
                    <a:pt x="2154474" y="596371"/>
                  </a:lnTo>
                  <a:lnTo>
                    <a:pt x="2166312" y="596667"/>
                  </a:lnTo>
                  <a:lnTo>
                    <a:pt x="2178149" y="596919"/>
                  </a:lnTo>
                  <a:lnTo>
                    <a:pt x="2189987" y="597133"/>
                  </a:lnTo>
                  <a:lnTo>
                    <a:pt x="2201825" y="597316"/>
                  </a:lnTo>
                  <a:lnTo>
                    <a:pt x="2213663" y="597471"/>
                  </a:lnTo>
                  <a:lnTo>
                    <a:pt x="2225500" y="597604"/>
                  </a:lnTo>
                  <a:lnTo>
                    <a:pt x="2237338" y="597717"/>
                  </a:lnTo>
                  <a:lnTo>
                    <a:pt x="2249176" y="597813"/>
                  </a:lnTo>
                  <a:lnTo>
                    <a:pt x="2261014" y="597894"/>
                  </a:lnTo>
                  <a:lnTo>
                    <a:pt x="2272852" y="597964"/>
                  </a:lnTo>
                  <a:lnTo>
                    <a:pt x="2284689" y="598023"/>
                  </a:lnTo>
                  <a:lnTo>
                    <a:pt x="2296527" y="598073"/>
                  </a:lnTo>
                  <a:lnTo>
                    <a:pt x="2308365" y="598116"/>
                  </a:lnTo>
                  <a:lnTo>
                    <a:pt x="2320203" y="598153"/>
                  </a:lnTo>
                  <a:lnTo>
                    <a:pt x="2332040" y="598184"/>
                  </a:lnTo>
                  <a:lnTo>
                    <a:pt x="2343878" y="598210"/>
                  </a:lnTo>
                  <a:lnTo>
                    <a:pt x="2343878" y="598160"/>
                  </a:lnTo>
                  <a:lnTo>
                    <a:pt x="2355716" y="598125"/>
                  </a:lnTo>
                  <a:lnTo>
                    <a:pt x="2367554" y="598083"/>
                  </a:lnTo>
                  <a:lnTo>
                    <a:pt x="2379391" y="598035"/>
                  </a:lnTo>
                  <a:lnTo>
                    <a:pt x="2391229" y="597978"/>
                  </a:lnTo>
                  <a:lnTo>
                    <a:pt x="2403067" y="597910"/>
                  </a:lnTo>
                  <a:lnTo>
                    <a:pt x="2414905" y="597832"/>
                  </a:lnTo>
                  <a:lnTo>
                    <a:pt x="2426743" y="597739"/>
                  </a:lnTo>
                  <a:lnTo>
                    <a:pt x="2438580" y="597630"/>
                  </a:lnTo>
                  <a:lnTo>
                    <a:pt x="2450418" y="597502"/>
                  </a:lnTo>
                  <a:lnTo>
                    <a:pt x="2462256" y="597352"/>
                  </a:lnTo>
                  <a:lnTo>
                    <a:pt x="2474094" y="597175"/>
                  </a:lnTo>
                  <a:lnTo>
                    <a:pt x="2485931" y="596968"/>
                  </a:lnTo>
                  <a:lnTo>
                    <a:pt x="2497769" y="596724"/>
                  </a:lnTo>
                  <a:lnTo>
                    <a:pt x="2509607" y="596438"/>
                  </a:lnTo>
                  <a:lnTo>
                    <a:pt x="2521445" y="596102"/>
                  </a:lnTo>
                  <a:lnTo>
                    <a:pt x="2533283" y="595707"/>
                  </a:lnTo>
                  <a:lnTo>
                    <a:pt x="2545120" y="595245"/>
                  </a:lnTo>
                  <a:lnTo>
                    <a:pt x="2556958" y="594701"/>
                  </a:lnTo>
                  <a:lnTo>
                    <a:pt x="2568796" y="594064"/>
                  </a:lnTo>
                  <a:lnTo>
                    <a:pt x="2580634" y="593317"/>
                  </a:lnTo>
                  <a:lnTo>
                    <a:pt x="2592471" y="592441"/>
                  </a:lnTo>
                  <a:lnTo>
                    <a:pt x="2604309" y="591415"/>
                  </a:lnTo>
                  <a:lnTo>
                    <a:pt x="2616147" y="590213"/>
                  </a:lnTo>
                  <a:lnTo>
                    <a:pt x="2627985" y="588806"/>
                  </a:lnTo>
                  <a:lnTo>
                    <a:pt x="2639822" y="587162"/>
                  </a:lnTo>
                  <a:lnTo>
                    <a:pt x="2651660" y="585241"/>
                  </a:lnTo>
                  <a:lnTo>
                    <a:pt x="2663498" y="582998"/>
                  </a:lnTo>
                  <a:lnTo>
                    <a:pt x="2675336" y="580385"/>
                  </a:lnTo>
                  <a:lnTo>
                    <a:pt x="2687174" y="577342"/>
                  </a:lnTo>
                  <a:lnTo>
                    <a:pt x="2699011" y="573807"/>
                  </a:lnTo>
                  <a:lnTo>
                    <a:pt x="2710849" y="569706"/>
                  </a:lnTo>
                  <a:lnTo>
                    <a:pt x="2722687" y="564960"/>
                  </a:lnTo>
                  <a:lnTo>
                    <a:pt x="2734525" y="559482"/>
                  </a:lnTo>
                  <a:lnTo>
                    <a:pt x="2746362" y="553178"/>
                  </a:lnTo>
                  <a:lnTo>
                    <a:pt x="2758200" y="545946"/>
                  </a:lnTo>
                  <a:lnTo>
                    <a:pt x="2770038" y="537684"/>
                  </a:lnTo>
                  <a:lnTo>
                    <a:pt x="2781876" y="528288"/>
                  </a:lnTo>
                  <a:lnTo>
                    <a:pt x="2793713" y="517654"/>
                  </a:lnTo>
                  <a:lnTo>
                    <a:pt x="2805551" y="505690"/>
                  </a:lnTo>
                  <a:lnTo>
                    <a:pt x="2817389" y="492315"/>
                  </a:lnTo>
                  <a:lnTo>
                    <a:pt x="2829227" y="477471"/>
                  </a:lnTo>
                  <a:lnTo>
                    <a:pt x="2841065" y="461129"/>
                  </a:lnTo>
                  <a:lnTo>
                    <a:pt x="2852902" y="443295"/>
                  </a:lnTo>
                  <a:lnTo>
                    <a:pt x="2864740" y="424020"/>
                  </a:lnTo>
                  <a:lnTo>
                    <a:pt x="2876578" y="403402"/>
                  </a:lnTo>
                  <a:lnTo>
                    <a:pt x="2888416" y="381592"/>
                  </a:lnTo>
                  <a:lnTo>
                    <a:pt x="2900253" y="358791"/>
                  </a:lnTo>
                  <a:lnTo>
                    <a:pt x="2912091" y="335246"/>
                  </a:lnTo>
                  <a:lnTo>
                    <a:pt x="2923929" y="311237"/>
                  </a:lnTo>
                  <a:lnTo>
                    <a:pt x="2935767" y="287072"/>
                  </a:lnTo>
                  <a:lnTo>
                    <a:pt x="2947604" y="263064"/>
                  </a:lnTo>
                  <a:lnTo>
                    <a:pt x="2959442" y="239518"/>
                  </a:lnTo>
                  <a:lnTo>
                    <a:pt x="2971280" y="216718"/>
                  </a:lnTo>
                  <a:lnTo>
                    <a:pt x="2983118" y="194908"/>
                  </a:lnTo>
                  <a:lnTo>
                    <a:pt x="2994956" y="174290"/>
                  </a:lnTo>
                  <a:lnTo>
                    <a:pt x="3006793" y="155014"/>
                  </a:lnTo>
                  <a:lnTo>
                    <a:pt x="3018631" y="137181"/>
                  </a:lnTo>
                  <a:lnTo>
                    <a:pt x="3030469" y="120838"/>
                  </a:lnTo>
                  <a:lnTo>
                    <a:pt x="3042307" y="105995"/>
                  </a:lnTo>
                  <a:lnTo>
                    <a:pt x="3054144" y="92620"/>
                  </a:lnTo>
                  <a:lnTo>
                    <a:pt x="3065982" y="80656"/>
                  </a:lnTo>
                  <a:lnTo>
                    <a:pt x="3077820" y="70022"/>
                  </a:lnTo>
                  <a:lnTo>
                    <a:pt x="3089658" y="60625"/>
                  </a:lnTo>
                  <a:lnTo>
                    <a:pt x="3101496" y="52364"/>
                  </a:lnTo>
                  <a:lnTo>
                    <a:pt x="3113333" y="45132"/>
                  </a:lnTo>
                  <a:lnTo>
                    <a:pt x="3125171" y="38828"/>
                  </a:lnTo>
                  <a:lnTo>
                    <a:pt x="3137009" y="33350"/>
                  </a:lnTo>
                  <a:lnTo>
                    <a:pt x="3148847" y="28604"/>
                  </a:lnTo>
                  <a:lnTo>
                    <a:pt x="3160684" y="24503"/>
                  </a:lnTo>
                  <a:lnTo>
                    <a:pt x="3172522" y="20968"/>
                  </a:lnTo>
                  <a:lnTo>
                    <a:pt x="3184360" y="17925"/>
                  </a:lnTo>
                  <a:lnTo>
                    <a:pt x="3196198" y="15311"/>
                  </a:lnTo>
                  <a:lnTo>
                    <a:pt x="3208035" y="13069"/>
                  </a:lnTo>
                  <a:lnTo>
                    <a:pt x="3219873" y="11148"/>
                  </a:lnTo>
                  <a:lnTo>
                    <a:pt x="3231711" y="9503"/>
                  </a:lnTo>
                  <a:lnTo>
                    <a:pt x="3243549" y="8097"/>
                  </a:lnTo>
                  <a:lnTo>
                    <a:pt x="3255387" y="6895"/>
                  </a:lnTo>
                  <a:lnTo>
                    <a:pt x="3267224" y="5869"/>
                  </a:lnTo>
                  <a:lnTo>
                    <a:pt x="3279062" y="4993"/>
                  </a:lnTo>
                  <a:lnTo>
                    <a:pt x="3290900" y="4246"/>
                  </a:lnTo>
                  <a:lnTo>
                    <a:pt x="3302738" y="3608"/>
                  </a:lnTo>
                  <a:lnTo>
                    <a:pt x="3314575" y="3065"/>
                  </a:lnTo>
                  <a:lnTo>
                    <a:pt x="3326413" y="2602"/>
                  </a:lnTo>
                  <a:lnTo>
                    <a:pt x="3338251" y="2208"/>
                  </a:lnTo>
                  <a:lnTo>
                    <a:pt x="3350089" y="1872"/>
                  </a:lnTo>
                  <a:lnTo>
                    <a:pt x="3361926" y="1586"/>
                  </a:lnTo>
                  <a:lnTo>
                    <a:pt x="3373764" y="1342"/>
                  </a:lnTo>
                  <a:lnTo>
                    <a:pt x="3385602" y="1135"/>
                  </a:lnTo>
                  <a:lnTo>
                    <a:pt x="3397440" y="958"/>
                  </a:lnTo>
                  <a:lnTo>
                    <a:pt x="3409278" y="808"/>
                  </a:lnTo>
                  <a:lnTo>
                    <a:pt x="3421115" y="680"/>
                  </a:lnTo>
                  <a:lnTo>
                    <a:pt x="3432953" y="571"/>
                  </a:lnTo>
                  <a:lnTo>
                    <a:pt x="3444791" y="478"/>
                  </a:lnTo>
                  <a:lnTo>
                    <a:pt x="3456629" y="399"/>
                  </a:lnTo>
                  <a:lnTo>
                    <a:pt x="3468466" y="332"/>
                  </a:lnTo>
                  <a:lnTo>
                    <a:pt x="3480304" y="275"/>
                  </a:lnTo>
                  <a:lnTo>
                    <a:pt x="3492142" y="227"/>
                  </a:lnTo>
                  <a:lnTo>
                    <a:pt x="3503980" y="185"/>
                  </a:lnTo>
                  <a:lnTo>
                    <a:pt x="3515818" y="150"/>
                  </a:lnTo>
                  <a:lnTo>
                    <a:pt x="3515818" y="0"/>
                  </a:lnTo>
                  <a:lnTo>
                    <a:pt x="3527655" y="8"/>
                  </a:lnTo>
                  <a:lnTo>
                    <a:pt x="3539493" y="19"/>
                  </a:lnTo>
                  <a:lnTo>
                    <a:pt x="3551331" y="31"/>
                  </a:lnTo>
                  <a:lnTo>
                    <a:pt x="3563169" y="45"/>
                  </a:lnTo>
                  <a:lnTo>
                    <a:pt x="3575006" y="62"/>
                  </a:lnTo>
                  <a:lnTo>
                    <a:pt x="3586844" y="82"/>
                  </a:lnTo>
                  <a:lnTo>
                    <a:pt x="3598682" y="105"/>
                  </a:lnTo>
                  <a:lnTo>
                    <a:pt x="3610520" y="132"/>
                  </a:lnTo>
                  <a:lnTo>
                    <a:pt x="3622357" y="164"/>
                  </a:lnTo>
                  <a:lnTo>
                    <a:pt x="3634195" y="202"/>
                  </a:lnTo>
                  <a:lnTo>
                    <a:pt x="3646033" y="246"/>
                  </a:lnTo>
                  <a:lnTo>
                    <a:pt x="3657871" y="298"/>
                  </a:lnTo>
                  <a:lnTo>
                    <a:pt x="3669709" y="358"/>
                  </a:lnTo>
                  <a:lnTo>
                    <a:pt x="3681546" y="430"/>
                  </a:lnTo>
                  <a:lnTo>
                    <a:pt x="3693384" y="514"/>
                  </a:lnTo>
                  <a:lnTo>
                    <a:pt x="3705222" y="613"/>
                  </a:lnTo>
                  <a:lnTo>
                    <a:pt x="3717060" y="728"/>
                  </a:lnTo>
                  <a:lnTo>
                    <a:pt x="3728897" y="864"/>
                  </a:lnTo>
                  <a:lnTo>
                    <a:pt x="3740735" y="1023"/>
                  </a:lnTo>
                  <a:lnTo>
                    <a:pt x="3752573" y="1210"/>
                  </a:lnTo>
                  <a:lnTo>
                    <a:pt x="3764411" y="1429"/>
                  </a:lnTo>
                  <a:lnTo>
                    <a:pt x="3776248" y="1686"/>
                  </a:lnTo>
                  <a:lnTo>
                    <a:pt x="3788086" y="1986"/>
                  </a:lnTo>
                  <a:lnTo>
                    <a:pt x="3799924" y="2338"/>
                  </a:lnTo>
                  <a:lnTo>
                    <a:pt x="3811762" y="2749"/>
                  </a:lnTo>
                  <a:lnTo>
                    <a:pt x="3823600" y="3229"/>
                  </a:lnTo>
                  <a:lnTo>
                    <a:pt x="3835437" y="3790"/>
                  </a:lnTo>
                  <a:lnTo>
                    <a:pt x="3847275" y="4443"/>
                  </a:lnTo>
                  <a:lnTo>
                    <a:pt x="3859113" y="5204"/>
                  </a:lnTo>
                  <a:lnTo>
                    <a:pt x="3870951" y="6088"/>
                  </a:lnTo>
                  <a:lnTo>
                    <a:pt x="3882788" y="7113"/>
                  </a:lnTo>
                  <a:lnTo>
                    <a:pt x="3894626" y="8299"/>
                  </a:lnTo>
                  <a:lnTo>
                    <a:pt x="3906464" y="9669"/>
                  </a:lnTo>
                  <a:lnTo>
                    <a:pt x="3918302" y="11245"/>
                  </a:lnTo>
                  <a:lnTo>
                    <a:pt x="3930139" y="13053"/>
                  </a:lnTo>
                  <a:lnTo>
                    <a:pt x="3941977" y="15118"/>
                  </a:lnTo>
                  <a:lnTo>
                    <a:pt x="3953815" y="17468"/>
                  </a:lnTo>
                  <a:lnTo>
                    <a:pt x="3965653" y="20126"/>
                  </a:lnTo>
                  <a:lnTo>
                    <a:pt x="3977491" y="23117"/>
                  </a:lnTo>
                  <a:lnTo>
                    <a:pt x="3989328" y="26461"/>
                  </a:lnTo>
                  <a:lnTo>
                    <a:pt x="4001166" y="30172"/>
                  </a:lnTo>
                  <a:lnTo>
                    <a:pt x="4013004" y="34257"/>
                  </a:lnTo>
                  <a:lnTo>
                    <a:pt x="4024842" y="38716"/>
                  </a:lnTo>
                  <a:lnTo>
                    <a:pt x="4036679" y="43534"/>
                  </a:lnTo>
                  <a:lnTo>
                    <a:pt x="4048517" y="48689"/>
                  </a:lnTo>
                  <a:lnTo>
                    <a:pt x="4060355" y="54141"/>
                  </a:lnTo>
                  <a:lnTo>
                    <a:pt x="4072193" y="59842"/>
                  </a:lnTo>
                  <a:lnTo>
                    <a:pt x="4084031" y="65728"/>
                  </a:lnTo>
                  <a:lnTo>
                    <a:pt x="4095868" y="71730"/>
                  </a:lnTo>
                  <a:lnTo>
                    <a:pt x="4107706" y="77771"/>
                  </a:lnTo>
                  <a:lnTo>
                    <a:pt x="4119544" y="83773"/>
                  </a:lnTo>
                  <a:lnTo>
                    <a:pt x="4131382" y="89660"/>
                  </a:lnTo>
                  <a:lnTo>
                    <a:pt x="4143219" y="95360"/>
                  </a:lnTo>
                  <a:lnTo>
                    <a:pt x="4155057" y="100813"/>
                  </a:lnTo>
                  <a:lnTo>
                    <a:pt x="4166895" y="105967"/>
                  </a:lnTo>
                  <a:lnTo>
                    <a:pt x="4178733" y="110786"/>
                  </a:lnTo>
                  <a:lnTo>
                    <a:pt x="4190570" y="115244"/>
                  </a:lnTo>
                  <a:lnTo>
                    <a:pt x="4202408" y="119330"/>
                  </a:lnTo>
                  <a:lnTo>
                    <a:pt x="4214246" y="123041"/>
                  </a:lnTo>
                  <a:lnTo>
                    <a:pt x="4226084" y="126384"/>
                  </a:lnTo>
                  <a:lnTo>
                    <a:pt x="4237922" y="129375"/>
                  </a:lnTo>
                  <a:lnTo>
                    <a:pt x="4249759" y="132034"/>
                  </a:lnTo>
                  <a:lnTo>
                    <a:pt x="4261597" y="134383"/>
                  </a:lnTo>
                  <a:lnTo>
                    <a:pt x="4273435" y="136449"/>
                  </a:lnTo>
                  <a:lnTo>
                    <a:pt x="4285273" y="138256"/>
                  </a:lnTo>
                  <a:lnTo>
                    <a:pt x="4297110" y="139833"/>
                  </a:lnTo>
                  <a:lnTo>
                    <a:pt x="4308948" y="141202"/>
                  </a:lnTo>
                  <a:lnTo>
                    <a:pt x="4320786" y="142388"/>
                  </a:lnTo>
                  <a:lnTo>
                    <a:pt x="4332624" y="143414"/>
                  </a:lnTo>
                  <a:lnTo>
                    <a:pt x="4344461" y="144298"/>
                  </a:lnTo>
                  <a:lnTo>
                    <a:pt x="4356299" y="145058"/>
                  </a:lnTo>
                  <a:lnTo>
                    <a:pt x="4368137" y="145712"/>
                  </a:lnTo>
                  <a:lnTo>
                    <a:pt x="4379975" y="146272"/>
                  </a:lnTo>
                  <a:lnTo>
                    <a:pt x="4391813" y="146752"/>
                  </a:lnTo>
                  <a:lnTo>
                    <a:pt x="4403650" y="147164"/>
                  </a:lnTo>
                  <a:lnTo>
                    <a:pt x="4415488" y="147515"/>
                  </a:lnTo>
                  <a:lnTo>
                    <a:pt x="4427326" y="147816"/>
                  </a:lnTo>
                  <a:lnTo>
                    <a:pt x="4439164" y="148072"/>
                  </a:lnTo>
                  <a:lnTo>
                    <a:pt x="4451001" y="148291"/>
                  </a:lnTo>
                  <a:lnTo>
                    <a:pt x="4462839" y="148478"/>
                  </a:lnTo>
                  <a:lnTo>
                    <a:pt x="4474677" y="148637"/>
                  </a:lnTo>
                  <a:lnTo>
                    <a:pt x="4486515" y="148773"/>
                  </a:lnTo>
                  <a:lnTo>
                    <a:pt x="4498352" y="148889"/>
                  </a:lnTo>
                  <a:lnTo>
                    <a:pt x="4510190" y="148987"/>
                  </a:lnTo>
                  <a:lnTo>
                    <a:pt x="4522028" y="149071"/>
                  </a:lnTo>
                  <a:lnTo>
                    <a:pt x="4533866" y="149143"/>
                  </a:lnTo>
                  <a:lnTo>
                    <a:pt x="4545704" y="149204"/>
                  </a:lnTo>
                  <a:lnTo>
                    <a:pt x="4557541" y="149256"/>
                  </a:lnTo>
                  <a:lnTo>
                    <a:pt x="4569379" y="149300"/>
                  </a:lnTo>
                  <a:lnTo>
                    <a:pt x="4581217" y="149338"/>
                  </a:lnTo>
                  <a:lnTo>
                    <a:pt x="4593055" y="149369"/>
                  </a:lnTo>
                  <a:lnTo>
                    <a:pt x="4604892" y="149397"/>
                  </a:lnTo>
                  <a:lnTo>
                    <a:pt x="4616730" y="149420"/>
                  </a:lnTo>
                  <a:lnTo>
                    <a:pt x="4628568" y="149440"/>
                  </a:lnTo>
                  <a:lnTo>
                    <a:pt x="4640406" y="149456"/>
                  </a:lnTo>
                  <a:lnTo>
                    <a:pt x="4652244" y="149471"/>
                  </a:lnTo>
                  <a:lnTo>
                    <a:pt x="4664081" y="149483"/>
                  </a:lnTo>
                  <a:lnTo>
                    <a:pt x="4675919" y="149493"/>
                  </a:lnTo>
                  <a:lnTo>
                    <a:pt x="4687757" y="149502"/>
                  </a:lnTo>
                </a:path>
              </a:pathLst>
            </a:custGeom>
            <a:ln w="40651" cap="flat">
              <a:solidFill>
                <a:srgbClr val="00BA38">
                  <a:alpha val="100000"/>
                </a:srgbClr>
              </a:solidFill>
              <a:prstDash val="solid"/>
              <a:round/>
            </a:ln>
          </p:spPr>
          <p:txBody>
            <a:bodyPr/>
            <a:lstStyle/>
            <a:p>
              <a:endParaRPr/>
            </a:p>
          </p:txBody>
        </p:sp>
        <p:sp>
          <p:nvSpPr>
            <p:cNvPr id="49" name="pl49"/>
            <p:cNvSpPr/>
            <p:nvPr/>
          </p:nvSpPr>
          <p:spPr>
            <a:xfrm>
              <a:off x="2482252" y="1348440"/>
              <a:ext cx="4687757" cy="747913"/>
            </a:xfrm>
            <a:custGeom>
              <a:avLst/>
              <a:gdLst/>
              <a:ahLst/>
              <a:cxnLst/>
              <a:rect l="0" t="0" r="0" b="0"/>
              <a:pathLst>
                <a:path w="4687757" h="747913">
                  <a:moveTo>
                    <a:pt x="0" y="0"/>
                  </a:moveTo>
                  <a:lnTo>
                    <a:pt x="11837" y="8"/>
                  </a:lnTo>
                  <a:lnTo>
                    <a:pt x="23675" y="19"/>
                  </a:lnTo>
                  <a:lnTo>
                    <a:pt x="35513" y="31"/>
                  </a:lnTo>
                  <a:lnTo>
                    <a:pt x="47351" y="45"/>
                  </a:lnTo>
                  <a:lnTo>
                    <a:pt x="59188" y="62"/>
                  </a:lnTo>
                  <a:lnTo>
                    <a:pt x="71026" y="82"/>
                  </a:lnTo>
                  <a:lnTo>
                    <a:pt x="82864" y="105"/>
                  </a:lnTo>
                  <a:lnTo>
                    <a:pt x="94702" y="132"/>
                  </a:lnTo>
                  <a:lnTo>
                    <a:pt x="106539" y="164"/>
                  </a:lnTo>
                  <a:lnTo>
                    <a:pt x="118377" y="202"/>
                  </a:lnTo>
                  <a:lnTo>
                    <a:pt x="130215" y="246"/>
                  </a:lnTo>
                  <a:lnTo>
                    <a:pt x="142053" y="298"/>
                  </a:lnTo>
                  <a:lnTo>
                    <a:pt x="153891" y="358"/>
                  </a:lnTo>
                  <a:lnTo>
                    <a:pt x="165728" y="430"/>
                  </a:lnTo>
                  <a:lnTo>
                    <a:pt x="177566" y="514"/>
                  </a:lnTo>
                  <a:lnTo>
                    <a:pt x="189404" y="613"/>
                  </a:lnTo>
                  <a:lnTo>
                    <a:pt x="201242" y="728"/>
                  </a:lnTo>
                  <a:lnTo>
                    <a:pt x="213079" y="864"/>
                  </a:lnTo>
                  <a:lnTo>
                    <a:pt x="224917" y="1023"/>
                  </a:lnTo>
                  <a:lnTo>
                    <a:pt x="236755" y="1210"/>
                  </a:lnTo>
                  <a:lnTo>
                    <a:pt x="248593" y="1429"/>
                  </a:lnTo>
                  <a:lnTo>
                    <a:pt x="260430" y="1686"/>
                  </a:lnTo>
                  <a:lnTo>
                    <a:pt x="272268" y="1986"/>
                  </a:lnTo>
                  <a:lnTo>
                    <a:pt x="284106" y="2338"/>
                  </a:lnTo>
                  <a:lnTo>
                    <a:pt x="295944" y="2749"/>
                  </a:lnTo>
                  <a:lnTo>
                    <a:pt x="307782" y="3229"/>
                  </a:lnTo>
                  <a:lnTo>
                    <a:pt x="319619" y="3790"/>
                  </a:lnTo>
                  <a:lnTo>
                    <a:pt x="331457" y="4443"/>
                  </a:lnTo>
                  <a:lnTo>
                    <a:pt x="343295" y="5204"/>
                  </a:lnTo>
                  <a:lnTo>
                    <a:pt x="355133" y="6088"/>
                  </a:lnTo>
                  <a:lnTo>
                    <a:pt x="366970" y="7113"/>
                  </a:lnTo>
                  <a:lnTo>
                    <a:pt x="378808" y="8299"/>
                  </a:lnTo>
                  <a:lnTo>
                    <a:pt x="390646" y="9669"/>
                  </a:lnTo>
                  <a:lnTo>
                    <a:pt x="402484" y="11245"/>
                  </a:lnTo>
                  <a:lnTo>
                    <a:pt x="414321" y="13053"/>
                  </a:lnTo>
                  <a:lnTo>
                    <a:pt x="426159" y="15118"/>
                  </a:lnTo>
                  <a:lnTo>
                    <a:pt x="437997" y="17468"/>
                  </a:lnTo>
                  <a:lnTo>
                    <a:pt x="449835" y="20126"/>
                  </a:lnTo>
                  <a:lnTo>
                    <a:pt x="461673" y="23117"/>
                  </a:lnTo>
                  <a:lnTo>
                    <a:pt x="473510" y="26461"/>
                  </a:lnTo>
                  <a:lnTo>
                    <a:pt x="485348" y="30172"/>
                  </a:lnTo>
                  <a:lnTo>
                    <a:pt x="497186" y="34257"/>
                  </a:lnTo>
                  <a:lnTo>
                    <a:pt x="509024" y="38716"/>
                  </a:lnTo>
                  <a:lnTo>
                    <a:pt x="520861" y="43534"/>
                  </a:lnTo>
                  <a:lnTo>
                    <a:pt x="532699" y="48689"/>
                  </a:lnTo>
                  <a:lnTo>
                    <a:pt x="544537" y="54141"/>
                  </a:lnTo>
                  <a:lnTo>
                    <a:pt x="556375" y="59842"/>
                  </a:lnTo>
                  <a:lnTo>
                    <a:pt x="568213" y="65728"/>
                  </a:lnTo>
                  <a:lnTo>
                    <a:pt x="580050" y="71730"/>
                  </a:lnTo>
                  <a:lnTo>
                    <a:pt x="591888" y="77771"/>
                  </a:lnTo>
                  <a:lnTo>
                    <a:pt x="603726" y="83773"/>
                  </a:lnTo>
                  <a:lnTo>
                    <a:pt x="615564" y="89660"/>
                  </a:lnTo>
                  <a:lnTo>
                    <a:pt x="627401" y="95360"/>
                  </a:lnTo>
                  <a:lnTo>
                    <a:pt x="639239" y="100813"/>
                  </a:lnTo>
                  <a:lnTo>
                    <a:pt x="651077" y="105967"/>
                  </a:lnTo>
                  <a:lnTo>
                    <a:pt x="662915" y="110786"/>
                  </a:lnTo>
                  <a:lnTo>
                    <a:pt x="674752" y="115244"/>
                  </a:lnTo>
                  <a:lnTo>
                    <a:pt x="686590" y="119330"/>
                  </a:lnTo>
                  <a:lnTo>
                    <a:pt x="698428" y="123041"/>
                  </a:lnTo>
                  <a:lnTo>
                    <a:pt x="710266" y="126384"/>
                  </a:lnTo>
                  <a:lnTo>
                    <a:pt x="722104" y="129375"/>
                  </a:lnTo>
                  <a:lnTo>
                    <a:pt x="733941" y="132034"/>
                  </a:lnTo>
                  <a:lnTo>
                    <a:pt x="745779" y="134383"/>
                  </a:lnTo>
                  <a:lnTo>
                    <a:pt x="757617" y="136449"/>
                  </a:lnTo>
                  <a:lnTo>
                    <a:pt x="769455" y="138256"/>
                  </a:lnTo>
                  <a:lnTo>
                    <a:pt x="781292" y="139833"/>
                  </a:lnTo>
                  <a:lnTo>
                    <a:pt x="793130" y="141202"/>
                  </a:lnTo>
                  <a:lnTo>
                    <a:pt x="804968" y="142388"/>
                  </a:lnTo>
                  <a:lnTo>
                    <a:pt x="816806" y="143414"/>
                  </a:lnTo>
                  <a:lnTo>
                    <a:pt x="828643" y="144298"/>
                  </a:lnTo>
                  <a:lnTo>
                    <a:pt x="840481" y="145058"/>
                  </a:lnTo>
                  <a:lnTo>
                    <a:pt x="852319" y="145712"/>
                  </a:lnTo>
                  <a:lnTo>
                    <a:pt x="864157" y="146272"/>
                  </a:lnTo>
                  <a:lnTo>
                    <a:pt x="875995" y="146752"/>
                  </a:lnTo>
                  <a:lnTo>
                    <a:pt x="887832" y="147164"/>
                  </a:lnTo>
                  <a:lnTo>
                    <a:pt x="899670" y="147515"/>
                  </a:lnTo>
                  <a:lnTo>
                    <a:pt x="911508" y="147816"/>
                  </a:lnTo>
                  <a:lnTo>
                    <a:pt x="923346" y="148072"/>
                  </a:lnTo>
                  <a:lnTo>
                    <a:pt x="935183" y="148291"/>
                  </a:lnTo>
                  <a:lnTo>
                    <a:pt x="947021" y="148478"/>
                  </a:lnTo>
                  <a:lnTo>
                    <a:pt x="958859" y="148637"/>
                  </a:lnTo>
                  <a:lnTo>
                    <a:pt x="970697" y="148773"/>
                  </a:lnTo>
                  <a:lnTo>
                    <a:pt x="982534" y="148889"/>
                  </a:lnTo>
                  <a:lnTo>
                    <a:pt x="994372" y="148987"/>
                  </a:lnTo>
                  <a:lnTo>
                    <a:pt x="1006210" y="149071"/>
                  </a:lnTo>
                  <a:lnTo>
                    <a:pt x="1018048" y="149143"/>
                  </a:lnTo>
                  <a:lnTo>
                    <a:pt x="1029886" y="149204"/>
                  </a:lnTo>
                  <a:lnTo>
                    <a:pt x="1041723" y="149256"/>
                  </a:lnTo>
                  <a:lnTo>
                    <a:pt x="1053561" y="149300"/>
                  </a:lnTo>
                  <a:lnTo>
                    <a:pt x="1065399" y="149338"/>
                  </a:lnTo>
                  <a:lnTo>
                    <a:pt x="1077237" y="149369"/>
                  </a:lnTo>
                  <a:lnTo>
                    <a:pt x="1089074" y="149397"/>
                  </a:lnTo>
                  <a:lnTo>
                    <a:pt x="1100912" y="149420"/>
                  </a:lnTo>
                  <a:lnTo>
                    <a:pt x="1112750" y="149440"/>
                  </a:lnTo>
                  <a:lnTo>
                    <a:pt x="1124588" y="149456"/>
                  </a:lnTo>
                  <a:lnTo>
                    <a:pt x="1136426" y="149471"/>
                  </a:lnTo>
                  <a:lnTo>
                    <a:pt x="1148263" y="149483"/>
                  </a:lnTo>
                  <a:lnTo>
                    <a:pt x="1160101" y="149493"/>
                  </a:lnTo>
                  <a:lnTo>
                    <a:pt x="1171939" y="149502"/>
                  </a:lnTo>
                  <a:lnTo>
                    <a:pt x="1171939" y="149703"/>
                  </a:lnTo>
                  <a:lnTo>
                    <a:pt x="1183777" y="149729"/>
                  </a:lnTo>
                  <a:lnTo>
                    <a:pt x="1195614" y="149760"/>
                  </a:lnTo>
                  <a:lnTo>
                    <a:pt x="1207452" y="149796"/>
                  </a:lnTo>
                  <a:lnTo>
                    <a:pt x="1219290" y="149839"/>
                  </a:lnTo>
                  <a:lnTo>
                    <a:pt x="1231128" y="149890"/>
                  </a:lnTo>
                  <a:lnTo>
                    <a:pt x="1242965" y="149949"/>
                  </a:lnTo>
                  <a:lnTo>
                    <a:pt x="1254803" y="150018"/>
                  </a:lnTo>
                  <a:lnTo>
                    <a:pt x="1266641" y="150100"/>
                  </a:lnTo>
                  <a:lnTo>
                    <a:pt x="1278479" y="150196"/>
                  </a:lnTo>
                  <a:lnTo>
                    <a:pt x="1290317" y="150309"/>
                  </a:lnTo>
                  <a:lnTo>
                    <a:pt x="1302154" y="150441"/>
                  </a:lnTo>
                  <a:lnTo>
                    <a:pt x="1313992" y="150597"/>
                  </a:lnTo>
                  <a:lnTo>
                    <a:pt x="1325830" y="150779"/>
                  </a:lnTo>
                  <a:lnTo>
                    <a:pt x="1337668" y="150994"/>
                  </a:lnTo>
                  <a:lnTo>
                    <a:pt x="1349505" y="151246"/>
                  </a:lnTo>
                  <a:lnTo>
                    <a:pt x="1361343" y="151542"/>
                  </a:lnTo>
                  <a:lnTo>
                    <a:pt x="1373181" y="151889"/>
                  </a:lnTo>
                  <a:lnTo>
                    <a:pt x="1385019" y="152296"/>
                  </a:lnTo>
                  <a:lnTo>
                    <a:pt x="1396856" y="152774"/>
                  </a:lnTo>
                  <a:lnTo>
                    <a:pt x="1408694" y="153335"/>
                  </a:lnTo>
                  <a:lnTo>
                    <a:pt x="1420532" y="153992"/>
                  </a:lnTo>
                  <a:lnTo>
                    <a:pt x="1432370" y="154762"/>
                  </a:lnTo>
                  <a:lnTo>
                    <a:pt x="1444208" y="155663"/>
                  </a:lnTo>
                  <a:lnTo>
                    <a:pt x="1456045" y="156718"/>
                  </a:lnTo>
                  <a:lnTo>
                    <a:pt x="1467883" y="157951"/>
                  </a:lnTo>
                  <a:lnTo>
                    <a:pt x="1479721" y="159392"/>
                  </a:lnTo>
                  <a:lnTo>
                    <a:pt x="1491559" y="161074"/>
                  </a:lnTo>
                  <a:lnTo>
                    <a:pt x="1503396" y="163034"/>
                  </a:lnTo>
                  <a:lnTo>
                    <a:pt x="1515234" y="165316"/>
                  </a:lnTo>
                  <a:lnTo>
                    <a:pt x="1527072" y="167967"/>
                  </a:lnTo>
                  <a:lnTo>
                    <a:pt x="1538910" y="171043"/>
                  </a:lnTo>
                  <a:lnTo>
                    <a:pt x="1550748" y="174602"/>
                  </a:lnTo>
                  <a:lnTo>
                    <a:pt x="1562585" y="178711"/>
                  </a:lnTo>
                  <a:lnTo>
                    <a:pt x="1574423" y="183439"/>
                  </a:lnTo>
                  <a:lnTo>
                    <a:pt x="1586261" y="188863"/>
                  </a:lnTo>
                  <a:lnTo>
                    <a:pt x="1598099" y="195059"/>
                  </a:lnTo>
                  <a:lnTo>
                    <a:pt x="1609936" y="202107"/>
                  </a:lnTo>
                  <a:lnTo>
                    <a:pt x="1621774" y="210082"/>
                  </a:lnTo>
                  <a:lnTo>
                    <a:pt x="1633612" y="219055"/>
                  </a:lnTo>
                  <a:lnTo>
                    <a:pt x="1645450" y="229086"/>
                  </a:lnTo>
                  <a:lnTo>
                    <a:pt x="1657287" y="240219"/>
                  </a:lnTo>
                  <a:lnTo>
                    <a:pt x="1669125" y="252476"/>
                  </a:lnTo>
                  <a:lnTo>
                    <a:pt x="1680963" y="265851"/>
                  </a:lnTo>
                  <a:lnTo>
                    <a:pt x="1692801" y="280308"/>
                  </a:lnTo>
                  <a:lnTo>
                    <a:pt x="1704639" y="295771"/>
                  </a:lnTo>
                  <a:lnTo>
                    <a:pt x="1716476" y="312128"/>
                  </a:lnTo>
                  <a:lnTo>
                    <a:pt x="1728314" y="329229"/>
                  </a:lnTo>
                  <a:lnTo>
                    <a:pt x="1740152" y="346888"/>
                  </a:lnTo>
                  <a:lnTo>
                    <a:pt x="1751990" y="364894"/>
                  </a:lnTo>
                  <a:lnTo>
                    <a:pt x="1763827" y="383018"/>
                  </a:lnTo>
                  <a:lnTo>
                    <a:pt x="1775665" y="401024"/>
                  </a:lnTo>
                  <a:lnTo>
                    <a:pt x="1787503" y="418684"/>
                  </a:lnTo>
                  <a:lnTo>
                    <a:pt x="1799341" y="435784"/>
                  </a:lnTo>
                  <a:lnTo>
                    <a:pt x="1811178" y="452142"/>
                  </a:lnTo>
                  <a:lnTo>
                    <a:pt x="1823016" y="467605"/>
                  </a:lnTo>
                  <a:lnTo>
                    <a:pt x="1834854" y="482062"/>
                  </a:lnTo>
                  <a:lnTo>
                    <a:pt x="1846692" y="495437"/>
                  </a:lnTo>
                  <a:lnTo>
                    <a:pt x="1858530" y="507694"/>
                  </a:lnTo>
                  <a:lnTo>
                    <a:pt x="1870367" y="518826"/>
                  </a:lnTo>
                  <a:lnTo>
                    <a:pt x="1882205" y="528857"/>
                  </a:lnTo>
                  <a:lnTo>
                    <a:pt x="1894043" y="537831"/>
                  </a:lnTo>
                  <a:lnTo>
                    <a:pt x="1905881" y="545806"/>
                  </a:lnTo>
                  <a:lnTo>
                    <a:pt x="1917718" y="552853"/>
                  </a:lnTo>
                  <a:lnTo>
                    <a:pt x="1929556" y="559050"/>
                  </a:lnTo>
                  <a:lnTo>
                    <a:pt x="1941394" y="564473"/>
                  </a:lnTo>
                  <a:lnTo>
                    <a:pt x="1953232" y="569202"/>
                  </a:lnTo>
                  <a:lnTo>
                    <a:pt x="1965069" y="573310"/>
                  </a:lnTo>
                  <a:lnTo>
                    <a:pt x="1976907" y="576870"/>
                  </a:lnTo>
                  <a:lnTo>
                    <a:pt x="1988745" y="579945"/>
                  </a:lnTo>
                  <a:lnTo>
                    <a:pt x="2000583" y="582597"/>
                  </a:lnTo>
                  <a:lnTo>
                    <a:pt x="2012421" y="584879"/>
                  </a:lnTo>
                  <a:lnTo>
                    <a:pt x="2024258" y="586839"/>
                  </a:lnTo>
                  <a:lnTo>
                    <a:pt x="2036096" y="588521"/>
                  </a:lnTo>
                  <a:lnTo>
                    <a:pt x="2047934" y="589962"/>
                  </a:lnTo>
                  <a:lnTo>
                    <a:pt x="2059772" y="591195"/>
                  </a:lnTo>
                  <a:lnTo>
                    <a:pt x="2071609" y="592250"/>
                  </a:lnTo>
                  <a:lnTo>
                    <a:pt x="2083447" y="593151"/>
                  </a:lnTo>
                  <a:lnTo>
                    <a:pt x="2095285" y="593921"/>
                  </a:lnTo>
                  <a:lnTo>
                    <a:pt x="2107123" y="594578"/>
                  </a:lnTo>
                  <a:lnTo>
                    <a:pt x="2118961" y="595138"/>
                  </a:lnTo>
                  <a:lnTo>
                    <a:pt x="2130798" y="595616"/>
                  </a:lnTo>
                  <a:lnTo>
                    <a:pt x="2142636" y="596024"/>
                  </a:lnTo>
                  <a:lnTo>
                    <a:pt x="2154474" y="596371"/>
                  </a:lnTo>
                  <a:lnTo>
                    <a:pt x="2166312" y="596667"/>
                  </a:lnTo>
                  <a:lnTo>
                    <a:pt x="2178149" y="596919"/>
                  </a:lnTo>
                  <a:lnTo>
                    <a:pt x="2189987" y="597133"/>
                  </a:lnTo>
                  <a:lnTo>
                    <a:pt x="2201825" y="597316"/>
                  </a:lnTo>
                  <a:lnTo>
                    <a:pt x="2213663" y="597471"/>
                  </a:lnTo>
                  <a:lnTo>
                    <a:pt x="2225500" y="597604"/>
                  </a:lnTo>
                  <a:lnTo>
                    <a:pt x="2237338" y="597717"/>
                  </a:lnTo>
                  <a:lnTo>
                    <a:pt x="2249176" y="597813"/>
                  </a:lnTo>
                  <a:lnTo>
                    <a:pt x="2261014" y="597894"/>
                  </a:lnTo>
                  <a:lnTo>
                    <a:pt x="2272852" y="597964"/>
                  </a:lnTo>
                  <a:lnTo>
                    <a:pt x="2284689" y="598023"/>
                  </a:lnTo>
                  <a:lnTo>
                    <a:pt x="2296527" y="598073"/>
                  </a:lnTo>
                  <a:lnTo>
                    <a:pt x="2308365" y="598116"/>
                  </a:lnTo>
                  <a:lnTo>
                    <a:pt x="2320203" y="598153"/>
                  </a:lnTo>
                  <a:lnTo>
                    <a:pt x="2332040" y="598184"/>
                  </a:lnTo>
                  <a:lnTo>
                    <a:pt x="2343878" y="598210"/>
                  </a:lnTo>
                  <a:lnTo>
                    <a:pt x="2343878" y="598411"/>
                  </a:lnTo>
                  <a:lnTo>
                    <a:pt x="2355716" y="598419"/>
                  </a:lnTo>
                  <a:lnTo>
                    <a:pt x="2367554" y="598430"/>
                  </a:lnTo>
                  <a:lnTo>
                    <a:pt x="2379391" y="598442"/>
                  </a:lnTo>
                  <a:lnTo>
                    <a:pt x="2391229" y="598456"/>
                  </a:lnTo>
                  <a:lnTo>
                    <a:pt x="2403067" y="598473"/>
                  </a:lnTo>
                  <a:lnTo>
                    <a:pt x="2414905" y="598493"/>
                  </a:lnTo>
                  <a:lnTo>
                    <a:pt x="2426743" y="598516"/>
                  </a:lnTo>
                  <a:lnTo>
                    <a:pt x="2438580" y="598543"/>
                  </a:lnTo>
                  <a:lnTo>
                    <a:pt x="2450418" y="598575"/>
                  </a:lnTo>
                  <a:lnTo>
                    <a:pt x="2462256" y="598613"/>
                  </a:lnTo>
                  <a:lnTo>
                    <a:pt x="2474094" y="598657"/>
                  </a:lnTo>
                  <a:lnTo>
                    <a:pt x="2485931" y="598709"/>
                  </a:lnTo>
                  <a:lnTo>
                    <a:pt x="2497769" y="598770"/>
                  </a:lnTo>
                  <a:lnTo>
                    <a:pt x="2509607" y="598841"/>
                  </a:lnTo>
                  <a:lnTo>
                    <a:pt x="2521445" y="598925"/>
                  </a:lnTo>
                  <a:lnTo>
                    <a:pt x="2533283" y="599024"/>
                  </a:lnTo>
                  <a:lnTo>
                    <a:pt x="2545120" y="599139"/>
                  </a:lnTo>
                  <a:lnTo>
                    <a:pt x="2556958" y="599275"/>
                  </a:lnTo>
                  <a:lnTo>
                    <a:pt x="2568796" y="599435"/>
                  </a:lnTo>
                  <a:lnTo>
                    <a:pt x="2580634" y="599621"/>
                  </a:lnTo>
                  <a:lnTo>
                    <a:pt x="2592471" y="599840"/>
                  </a:lnTo>
                  <a:lnTo>
                    <a:pt x="2604309" y="600097"/>
                  </a:lnTo>
                  <a:lnTo>
                    <a:pt x="2616147" y="600397"/>
                  </a:lnTo>
                  <a:lnTo>
                    <a:pt x="2627985" y="600749"/>
                  </a:lnTo>
                  <a:lnTo>
                    <a:pt x="2639822" y="601160"/>
                  </a:lnTo>
                  <a:lnTo>
                    <a:pt x="2651660" y="601640"/>
                  </a:lnTo>
                  <a:lnTo>
                    <a:pt x="2663498" y="602201"/>
                  </a:lnTo>
                  <a:lnTo>
                    <a:pt x="2675336" y="602854"/>
                  </a:lnTo>
                  <a:lnTo>
                    <a:pt x="2687174" y="603615"/>
                  </a:lnTo>
                  <a:lnTo>
                    <a:pt x="2699011" y="604499"/>
                  </a:lnTo>
                  <a:lnTo>
                    <a:pt x="2710849" y="605524"/>
                  </a:lnTo>
                  <a:lnTo>
                    <a:pt x="2722687" y="606711"/>
                  </a:lnTo>
                  <a:lnTo>
                    <a:pt x="2734525" y="608080"/>
                  </a:lnTo>
                  <a:lnTo>
                    <a:pt x="2746362" y="609656"/>
                  </a:lnTo>
                  <a:lnTo>
                    <a:pt x="2758200" y="611464"/>
                  </a:lnTo>
                  <a:lnTo>
                    <a:pt x="2770038" y="613529"/>
                  </a:lnTo>
                  <a:lnTo>
                    <a:pt x="2781876" y="615879"/>
                  </a:lnTo>
                  <a:lnTo>
                    <a:pt x="2793713" y="618537"/>
                  </a:lnTo>
                  <a:lnTo>
                    <a:pt x="2805551" y="621528"/>
                  </a:lnTo>
                  <a:lnTo>
                    <a:pt x="2817389" y="624872"/>
                  </a:lnTo>
                  <a:lnTo>
                    <a:pt x="2829227" y="628583"/>
                  </a:lnTo>
                  <a:lnTo>
                    <a:pt x="2841065" y="632668"/>
                  </a:lnTo>
                  <a:lnTo>
                    <a:pt x="2852902" y="637127"/>
                  </a:lnTo>
                  <a:lnTo>
                    <a:pt x="2864740" y="641946"/>
                  </a:lnTo>
                  <a:lnTo>
                    <a:pt x="2876578" y="647100"/>
                  </a:lnTo>
                  <a:lnTo>
                    <a:pt x="2888416" y="652553"/>
                  </a:lnTo>
                  <a:lnTo>
                    <a:pt x="2900253" y="658253"/>
                  </a:lnTo>
                  <a:lnTo>
                    <a:pt x="2912091" y="664139"/>
                  </a:lnTo>
                  <a:lnTo>
                    <a:pt x="2923929" y="670141"/>
                  </a:lnTo>
                  <a:lnTo>
                    <a:pt x="2935767" y="676183"/>
                  </a:lnTo>
                  <a:lnTo>
                    <a:pt x="2947604" y="682185"/>
                  </a:lnTo>
                  <a:lnTo>
                    <a:pt x="2959442" y="688071"/>
                  </a:lnTo>
                  <a:lnTo>
                    <a:pt x="2971280" y="693771"/>
                  </a:lnTo>
                  <a:lnTo>
                    <a:pt x="2983118" y="699224"/>
                  </a:lnTo>
                  <a:lnTo>
                    <a:pt x="2994956" y="704378"/>
                  </a:lnTo>
                  <a:lnTo>
                    <a:pt x="3006793" y="709197"/>
                  </a:lnTo>
                  <a:lnTo>
                    <a:pt x="3018631" y="713655"/>
                  </a:lnTo>
                  <a:lnTo>
                    <a:pt x="3030469" y="717741"/>
                  </a:lnTo>
                  <a:lnTo>
                    <a:pt x="3042307" y="721452"/>
                  </a:lnTo>
                  <a:lnTo>
                    <a:pt x="3054144" y="724796"/>
                  </a:lnTo>
                  <a:lnTo>
                    <a:pt x="3065982" y="727787"/>
                  </a:lnTo>
                  <a:lnTo>
                    <a:pt x="3077820" y="730445"/>
                  </a:lnTo>
                  <a:lnTo>
                    <a:pt x="3089658" y="732794"/>
                  </a:lnTo>
                  <a:lnTo>
                    <a:pt x="3101496" y="734860"/>
                  </a:lnTo>
                  <a:lnTo>
                    <a:pt x="3113333" y="736668"/>
                  </a:lnTo>
                  <a:lnTo>
                    <a:pt x="3125171" y="738244"/>
                  </a:lnTo>
                  <a:lnTo>
                    <a:pt x="3137009" y="739613"/>
                  </a:lnTo>
                  <a:lnTo>
                    <a:pt x="3148847" y="740800"/>
                  </a:lnTo>
                  <a:lnTo>
                    <a:pt x="3160684" y="741825"/>
                  </a:lnTo>
                  <a:lnTo>
                    <a:pt x="3172522" y="742709"/>
                  </a:lnTo>
                  <a:lnTo>
                    <a:pt x="3184360" y="743469"/>
                  </a:lnTo>
                  <a:lnTo>
                    <a:pt x="3196198" y="744123"/>
                  </a:lnTo>
                  <a:lnTo>
                    <a:pt x="3208035" y="744683"/>
                  </a:lnTo>
                  <a:lnTo>
                    <a:pt x="3219873" y="745164"/>
                  </a:lnTo>
                  <a:lnTo>
                    <a:pt x="3231711" y="745575"/>
                  </a:lnTo>
                  <a:lnTo>
                    <a:pt x="3243549" y="745926"/>
                  </a:lnTo>
                  <a:lnTo>
                    <a:pt x="3255387" y="746227"/>
                  </a:lnTo>
                  <a:lnTo>
                    <a:pt x="3267224" y="746483"/>
                  </a:lnTo>
                  <a:lnTo>
                    <a:pt x="3279062" y="746702"/>
                  </a:lnTo>
                  <a:lnTo>
                    <a:pt x="3290900" y="746889"/>
                  </a:lnTo>
                  <a:lnTo>
                    <a:pt x="3302738" y="747048"/>
                  </a:lnTo>
                  <a:lnTo>
                    <a:pt x="3314575" y="747184"/>
                  </a:lnTo>
                  <a:lnTo>
                    <a:pt x="3326413" y="747300"/>
                  </a:lnTo>
                  <a:lnTo>
                    <a:pt x="3338251" y="747399"/>
                  </a:lnTo>
                  <a:lnTo>
                    <a:pt x="3350089" y="747483"/>
                  </a:lnTo>
                  <a:lnTo>
                    <a:pt x="3361926" y="747554"/>
                  </a:lnTo>
                  <a:lnTo>
                    <a:pt x="3373764" y="747615"/>
                  </a:lnTo>
                  <a:lnTo>
                    <a:pt x="3385602" y="747667"/>
                  </a:lnTo>
                  <a:lnTo>
                    <a:pt x="3397440" y="747711"/>
                  </a:lnTo>
                  <a:lnTo>
                    <a:pt x="3409278" y="747749"/>
                  </a:lnTo>
                  <a:lnTo>
                    <a:pt x="3421115" y="747781"/>
                  </a:lnTo>
                  <a:lnTo>
                    <a:pt x="3432953" y="747808"/>
                  </a:lnTo>
                  <a:lnTo>
                    <a:pt x="3444791" y="747831"/>
                  </a:lnTo>
                  <a:lnTo>
                    <a:pt x="3456629" y="747851"/>
                  </a:lnTo>
                  <a:lnTo>
                    <a:pt x="3468466" y="747868"/>
                  </a:lnTo>
                  <a:lnTo>
                    <a:pt x="3480304" y="747882"/>
                  </a:lnTo>
                  <a:lnTo>
                    <a:pt x="3492142" y="747894"/>
                  </a:lnTo>
                  <a:lnTo>
                    <a:pt x="3503980" y="747904"/>
                  </a:lnTo>
                  <a:lnTo>
                    <a:pt x="3515818" y="747913"/>
                  </a:lnTo>
                  <a:lnTo>
                    <a:pt x="3515818" y="747813"/>
                  </a:lnTo>
                  <a:lnTo>
                    <a:pt x="3527655" y="747786"/>
                  </a:lnTo>
                  <a:lnTo>
                    <a:pt x="3539493" y="747755"/>
                  </a:lnTo>
                  <a:lnTo>
                    <a:pt x="3551331" y="747719"/>
                  </a:lnTo>
                  <a:lnTo>
                    <a:pt x="3563169" y="747676"/>
                  </a:lnTo>
                  <a:lnTo>
                    <a:pt x="3575006" y="747626"/>
                  </a:lnTo>
                  <a:lnTo>
                    <a:pt x="3586844" y="747567"/>
                  </a:lnTo>
                  <a:lnTo>
                    <a:pt x="3598682" y="747497"/>
                  </a:lnTo>
                  <a:lnTo>
                    <a:pt x="3610520" y="747415"/>
                  </a:lnTo>
                  <a:lnTo>
                    <a:pt x="3622357" y="747319"/>
                  </a:lnTo>
                  <a:lnTo>
                    <a:pt x="3634195" y="747207"/>
                  </a:lnTo>
                  <a:lnTo>
                    <a:pt x="3646033" y="747074"/>
                  </a:lnTo>
                  <a:lnTo>
                    <a:pt x="3657871" y="746919"/>
                  </a:lnTo>
                  <a:lnTo>
                    <a:pt x="3669709" y="746736"/>
                  </a:lnTo>
                  <a:lnTo>
                    <a:pt x="3681546" y="746521"/>
                  </a:lnTo>
                  <a:lnTo>
                    <a:pt x="3693384" y="746269"/>
                  </a:lnTo>
                  <a:lnTo>
                    <a:pt x="3705222" y="745974"/>
                  </a:lnTo>
                  <a:lnTo>
                    <a:pt x="3717060" y="745626"/>
                  </a:lnTo>
                  <a:lnTo>
                    <a:pt x="3728897" y="745219"/>
                  </a:lnTo>
                  <a:lnTo>
                    <a:pt x="3740735" y="744741"/>
                  </a:lnTo>
                  <a:lnTo>
                    <a:pt x="3752573" y="744181"/>
                  </a:lnTo>
                  <a:lnTo>
                    <a:pt x="3764411" y="743524"/>
                  </a:lnTo>
                  <a:lnTo>
                    <a:pt x="3776248" y="742754"/>
                  </a:lnTo>
                  <a:lnTo>
                    <a:pt x="3788086" y="741852"/>
                  </a:lnTo>
                  <a:lnTo>
                    <a:pt x="3799924" y="740798"/>
                  </a:lnTo>
                  <a:lnTo>
                    <a:pt x="3811762" y="739564"/>
                  </a:lnTo>
                  <a:lnTo>
                    <a:pt x="3823600" y="738123"/>
                  </a:lnTo>
                  <a:lnTo>
                    <a:pt x="3835437" y="736442"/>
                  </a:lnTo>
                  <a:lnTo>
                    <a:pt x="3847275" y="734481"/>
                  </a:lnTo>
                  <a:lnTo>
                    <a:pt x="3859113" y="732200"/>
                  </a:lnTo>
                  <a:lnTo>
                    <a:pt x="3870951" y="729548"/>
                  </a:lnTo>
                  <a:lnTo>
                    <a:pt x="3882788" y="726472"/>
                  </a:lnTo>
                  <a:lnTo>
                    <a:pt x="3894626" y="722913"/>
                  </a:lnTo>
                  <a:lnTo>
                    <a:pt x="3906464" y="718805"/>
                  </a:lnTo>
                  <a:lnTo>
                    <a:pt x="3918302" y="714076"/>
                  </a:lnTo>
                  <a:lnTo>
                    <a:pt x="3930139" y="708653"/>
                  </a:lnTo>
                  <a:lnTo>
                    <a:pt x="3941977" y="702456"/>
                  </a:lnTo>
                  <a:lnTo>
                    <a:pt x="3953815" y="695409"/>
                  </a:lnTo>
                  <a:lnTo>
                    <a:pt x="3965653" y="687433"/>
                  </a:lnTo>
                  <a:lnTo>
                    <a:pt x="3977491" y="678460"/>
                  </a:lnTo>
                  <a:lnTo>
                    <a:pt x="3989328" y="668429"/>
                  </a:lnTo>
                  <a:lnTo>
                    <a:pt x="4001166" y="657296"/>
                  </a:lnTo>
                  <a:lnTo>
                    <a:pt x="4013004" y="645040"/>
                  </a:lnTo>
                  <a:lnTo>
                    <a:pt x="4024842" y="631664"/>
                  </a:lnTo>
                  <a:lnTo>
                    <a:pt x="4036679" y="617208"/>
                  </a:lnTo>
                  <a:lnTo>
                    <a:pt x="4048517" y="601744"/>
                  </a:lnTo>
                  <a:lnTo>
                    <a:pt x="4060355" y="585387"/>
                  </a:lnTo>
                  <a:lnTo>
                    <a:pt x="4072193" y="568286"/>
                  </a:lnTo>
                  <a:lnTo>
                    <a:pt x="4084031" y="550627"/>
                  </a:lnTo>
                  <a:lnTo>
                    <a:pt x="4095868" y="532621"/>
                  </a:lnTo>
                  <a:lnTo>
                    <a:pt x="4107706" y="514497"/>
                  </a:lnTo>
                  <a:lnTo>
                    <a:pt x="4119544" y="496491"/>
                  </a:lnTo>
                  <a:lnTo>
                    <a:pt x="4131382" y="478832"/>
                  </a:lnTo>
                  <a:lnTo>
                    <a:pt x="4143219" y="461731"/>
                  </a:lnTo>
                  <a:lnTo>
                    <a:pt x="4155057" y="445374"/>
                  </a:lnTo>
                  <a:lnTo>
                    <a:pt x="4166895" y="429910"/>
                  </a:lnTo>
                  <a:lnTo>
                    <a:pt x="4178733" y="415454"/>
                  </a:lnTo>
                  <a:lnTo>
                    <a:pt x="4190570" y="402078"/>
                  </a:lnTo>
                  <a:lnTo>
                    <a:pt x="4202408" y="389822"/>
                  </a:lnTo>
                  <a:lnTo>
                    <a:pt x="4214246" y="378689"/>
                  </a:lnTo>
                  <a:lnTo>
                    <a:pt x="4226084" y="368658"/>
                  </a:lnTo>
                  <a:lnTo>
                    <a:pt x="4237922" y="359685"/>
                  </a:lnTo>
                  <a:lnTo>
                    <a:pt x="4249759" y="351710"/>
                  </a:lnTo>
                  <a:lnTo>
                    <a:pt x="4261597" y="344662"/>
                  </a:lnTo>
                  <a:lnTo>
                    <a:pt x="4273435" y="338466"/>
                  </a:lnTo>
                  <a:lnTo>
                    <a:pt x="4285273" y="333042"/>
                  </a:lnTo>
                  <a:lnTo>
                    <a:pt x="4297110" y="328314"/>
                  </a:lnTo>
                  <a:lnTo>
                    <a:pt x="4308948" y="324205"/>
                  </a:lnTo>
                  <a:lnTo>
                    <a:pt x="4320786" y="320646"/>
                  </a:lnTo>
                  <a:lnTo>
                    <a:pt x="4332624" y="317570"/>
                  </a:lnTo>
                  <a:lnTo>
                    <a:pt x="4344461" y="314919"/>
                  </a:lnTo>
                  <a:lnTo>
                    <a:pt x="4356299" y="312637"/>
                  </a:lnTo>
                  <a:lnTo>
                    <a:pt x="4368137" y="310677"/>
                  </a:lnTo>
                  <a:lnTo>
                    <a:pt x="4379975" y="308995"/>
                  </a:lnTo>
                  <a:lnTo>
                    <a:pt x="4391813" y="307554"/>
                  </a:lnTo>
                  <a:lnTo>
                    <a:pt x="4403650" y="306320"/>
                  </a:lnTo>
                  <a:lnTo>
                    <a:pt x="4415488" y="305266"/>
                  </a:lnTo>
                  <a:lnTo>
                    <a:pt x="4427326" y="304364"/>
                  </a:lnTo>
                  <a:lnTo>
                    <a:pt x="4439164" y="303595"/>
                  </a:lnTo>
                  <a:lnTo>
                    <a:pt x="4451001" y="302938"/>
                  </a:lnTo>
                  <a:lnTo>
                    <a:pt x="4462839" y="302377"/>
                  </a:lnTo>
                  <a:lnTo>
                    <a:pt x="4474677" y="301899"/>
                  </a:lnTo>
                  <a:lnTo>
                    <a:pt x="4486515" y="301492"/>
                  </a:lnTo>
                  <a:lnTo>
                    <a:pt x="4498352" y="301145"/>
                  </a:lnTo>
                  <a:lnTo>
                    <a:pt x="4510190" y="300849"/>
                  </a:lnTo>
                  <a:lnTo>
                    <a:pt x="4522028" y="300597"/>
                  </a:lnTo>
                  <a:lnTo>
                    <a:pt x="4533866" y="300382"/>
                  </a:lnTo>
                  <a:lnTo>
                    <a:pt x="4545704" y="300200"/>
                  </a:lnTo>
                  <a:lnTo>
                    <a:pt x="4557541" y="300044"/>
                  </a:lnTo>
                  <a:lnTo>
                    <a:pt x="4569379" y="299912"/>
                  </a:lnTo>
                  <a:lnTo>
                    <a:pt x="4581217" y="299799"/>
                  </a:lnTo>
                  <a:lnTo>
                    <a:pt x="4593055" y="299703"/>
                  </a:lnTo>
                  <a:lnTo>
                    <a:pt x="4604892" y="299621"/>
                  </a:lnTo>
                  <a:lnTo>
                    <a:pt x="4616730" y="299552"/>
                  </a:lnTo>
                  <a:lnTo>
                    <a:pt x="4628568" y="299492"/>
                  </a:lnTo>
                  <a:lnTo>
                    <a:pt x="4640406" y="299442"/>
                  </a:lnTo>
                  <a:lnTo>
                    <a:pt x="4652244" y="299399"/>
                  </a:lnTo>
                  <a:lnTo>
                    <a:pt x="4664081" y="299363"/>
                  </a:lnTo>
                  <a:lnTo>
                    <a:pt x="4675919" y="299332"/>
                  </a:lnTo>
                  <a:lnTo>
                    <a:pt x="4687757" y="299305"/>
                  </a:lnTo>
                </a:path>
              </a:pathLst>
            </a:custGeom>
            <a:ln w="40651" cap="flat">
              <a:solidFill>
                <a:srgbClr val="00BD5C">
                  <a:alpha val="100000"/>
                </a:srgbClr>
              </a:solidFill>
              <a:prstDash val="solid"/>
              <a:round/>
            </a:ln>
          </p:spPr>
          <p:txBody>
            <a:bodyPr/>
            <a:lstStyle/>
            <a:p>
              <a:endParaRPr/>
            </a:p>
          </p:txBody>
        </p:sp>
        <p:sp>
          <p:nvSpPr>
            <p:cNvPr id="50" name="pl50"/>
            <p:cNvSpPr/>
            <p:nvPr/>
          </p:nvSpPr>
          <p:spPr>
            <a:xfrm>
              <a:off x="2482252" y="2844418"/>
              <a:ext cx="4687757" cy="897466"/>
            </a:xfrm>
            <a:custGeom>
              <a:avLst/>
              <a:gdLst/>
              <a:ahLst/>
              <a:cxnLst/>
              <a:rect l="0" t="0" r="0" b="0"/>
              <a:pathLst>
                <a:path w="4687757" h="897466">
                  <a:moveTo>
                    <a:pt x="0" y="0"/>
                  </a:moveTo>
                  <a:lnTo>
                    <a:pt x="11837" y="0"/>
                  </a:lnTo>
                  <a:lnTo>
                    <a:pt x="23675" y="0"/>
                  </a:lnTo>
                  <a:lnTo>
                    <a:pt x="35513" y="0"/>
                  </a:lnTo>
                  <a:lnTo>
                    <a:pt x="47351" y="0"/>
                  </a:lnTo>
                  <a:lnTo>
                    <a:pt x="59188" y="0"/>
                  </a:lnTo>
                  <a:lnTo>
                    <a:pt x="71026" y="0"/>
                  </a:lnTo>
                  <a:lnTo>
                    <a:pt x="82864" y="0"/>
                  </a:lnTo>
                  <a:lnTo>
                    <a:pt x="94702" y="0"/>
                  </a:lnTo>
                  <a:lnTo>
                    <a:pt x="106539" y="0"/>
                  </a:lnTo>
                  <a:lnTo>
                    <a:pt x="118377" y="0"/>
                  </a:lnTo>
                  <a:lnTo>
                    <a:pt x="130215" y="0"/>
                  </a:lnTo>
                  <a:lnTo>
                    <a:pt x="142053" y="0"/>
                  </a:lnTo>
                  <a:lnTo>
                    <a:pt x="153891" y="0"/>
                  </a:lnTo>
                  <a:lnTo>
                    <a:pt x="165728" y="0"/>
                  </a:lnTo>
                  <a:lnTo>
                    <a:pt x="177566" y="0"/>
                  </a:lnTo>
                  <a:lnTo>
                    <a:pt x="189404" y="0"/>
                  </a:lnTo>
                  <a:lnTo>
                    <a:pt x="201242" y="0"/>
                  </a:lnTo>
                  <a:lnTo>
                    <a:pt x="213079" y="0"/>
                  </a:lnTo>
                  <a:lnTo>
                    <a:pt x="224917" y="0"/>
                  </a:lnTo>
                  <a:lnTo>
                    <a:pt x="236755" y="0"/>
                  </a:lnTo>
                  <a:lnTo>
                    <a:pt x="248593" y="0"/>
                  </a:lnTo>
                  <a:lnTo>
                    <a:pt x="260430" y="0"/>
                  </a:lnTo>
                  <a:lnTo>
                    <a:pt x="272268" y="0"/>
                  </a:lnTo>
                  <a:lnTo>
                    <a:pt x="284106" y="0"/>
                  </a:lnTo>
                  <a:lnTo>
                    <a:pt x="295944" y="0"/>
                  </a:lnTo>
                  <a:lnTo>
                    <a:pt x="307782" y="0"/>
                  </a:lnTo>
                  <a:lnTo>
                    <a:pt x="319619" y="0"/>
                  </a:lnTo>
                  <a:lnTo>
                    <a:pt x="331457" y="0"/>
                  </a:lnTo>
                  <a:lnTo>
                    <a:pt x="343295" y="0"/>
                  </a:lnTo>
                  <a:lnTo>
                    <a:pt x="355133" y="0"/>
                  </a:lnTo>
                  <a:lnTo>
                    <a:pt x="366970" y="0"/>
                  </a:lnTo>
                  <a:lnTo>
                    <a:pt x="378808" y="0"/>
                  </a:lnTo>
                  <a:lnTo>
                    <a:pt x="390646" y="0"/>
                  </a:lnTo>
                  <a:lnTo>
                    <a:pt x="402484" y="0"/>
                  </a:lnTo>
                  <a:lnTo>
                    <a:pt x="414321" y="0"/>
                  </a:lnTo>
                  <a:lnTo>
                    <a:pt x="426159" y="0"/>
                  </a:lnTo>
                  <a:lnTo>
                    <a:pt x="437997" y="0"/>
                  </a:lnTo>
                  <a:lnTo>
                    <a:pt x="449835" y="0"/>
                  </a:lnTo>
                  <a:lnTo>
                    <a:pt x="461673" y="0"/>
                  </a:lnTo>
                  <a:lnTo>
                    <a:pt x="473510" y="0"/>
                  </a:lnTo>
                  <a:lnTo>
                    <a:pt x="485348" y="0"/>
                  </a:lnTo>
                  <a:lnTo>
                    <a:pt x="497186" y="0"/>
                  </a:lnTo>
                  <a:lnTo>
                    <a:pt x="509024" y="0"/>
                  </a:lnTo>
                  <a:lnTo>
                    <a:pt x="520861" y="0"/>
                  </a:lnTo>
                  <a:lnTo>
                    <a:pt x="532699" y="0"/>
                  </a:lnTo>
                  <a:lnTo>
                    <a:pt x="544537" y="0"/>
                  </a:lnTo>
                  <a:lnTo>
                    <a:pt x="556375" y="0"/>
                  </a:lnTo>
                  <a:lnTo>
                    <a:pt x="568213" y="0"/>
                  </a:lnTo>
                  <a:lnTo>
                    <a:pt x="580050" y="0"/>
                  </a:lnTo>
                  <a:lnTo>
                    <a:pt x="591888" y="0"/>
                  </a:lnTo>
                  <a:lnTo>
                    <a:pt x="603726" y="0"/>
                  </a:lnTo>
                  <a:lnTo>
                    <a:pt x="615564" y="0"/>
                  </a:lnTo>
                  <a:lnTo>
                    <a:pt x="627401" y="0"/>
                  </a:lnTo>
                  <a:lnTo>
                    <a:pt x="639239" y="0"/>
                  </a:lnTo>
                  <a:lnTo>
                    <a:pt x="651077" y="0"/>
                  </a:lnTo>
                  <a:lnTo>
                    <a:pt x="662915" y="0"/>
                  </a:lnTo>
                  <a:lnTo>
                    <a:pt x="674752" y="0"/>
                  </a:lnTo>
                  <a:lnTo>
                    <a:pt x="686590" y="0"/>
                  </a:lnTo>
                  <a:lnTo>
                    <a:pt x="698428" y="0"/>
                  </a:lnTo>
                  <a:lnTo>
                    <a:pt x="710266" y="0"/>
                  </a:lnTo>
                  <a:lnTo>
                    <a:pt x="722104" y="0"/>
                  </a:lnTo>
                  <a:lnTo>
                    <a:pt x="733941" y="0"/>
                  </a:lnTo>
                  <a:lnTo>
                    <a:pt x="745779" y="0"/>
                  </a:lnTo>
                  <a:lnTo>
                    <a:pt x="757617" y="0"/>
                  </a:lnTo>
                  <a:lnTo>
                    <a:pt x="769455" y="0"/>
                  </a:lnTo>
                  <a:lnTo>
                    <a:pt x="781292" y="0"/>
                  </a:lnTo>
                  <a:lnTo>
                    <a:pt x="793130" y="0"/>
                  </a:lnTo>
                  <a:lnTo>
                    <a:pt x="804968" y="0"/>
                  </a:lnTo>
                  <a:lnTo>
                    <a:pt x="816806" y="0"/>
                  </a:lnTo>
                  <a:lnTo>
                    <a:pt x="828643" y="0"/>
                  </a:lnTo>
                  <a:lnTo>
                    <a:pt x="840481" y="0"/>
                  </a:lnTo>
                  <a:lnTo>
                    <a:pt x="852319" y="0"/>
                  </a:lnTo>
                  <a:lnTo>
                    <a:pt x="864157" y="0"/>
                  </a:lnTo>
                  <a:lnTo>
                    <a:pt x="875995" y="0"/>
                  </a:lnTo>
                  <a:lnTo>
                    <a:pt x="887832" y="0"/>
                  </a:lnTo>
                  <a:lnTo>
                    <a:pt x="899670" y="0"/>
                  </a:lnTo>
                  <a:lnTo>
                    <a:pt x="911508" y="0"/>
                  </a:lnTo>
                  <a:lnTo>
                    <a:pt x="923346" y="0"/>
                  </a:lnTo>
                  <a:lnTo>
                    <a:pt x="935183" y="0"/>
                  </a:lnTo>
                  <a:lnTo>
                    <a:pt x="947021" y="0"/>
                  </a:lnTo>
                  <a:lnTo>
                    <a:pt x="958859" y="0"/>
                  </a:lnTo>
                  <a:lnTo>
                    <a:pt x="970697" y="0"/>
                  </a:lnTo>
                  <a:lnTo>
                    <a:pt x="982534" y="0"/>
                  </a:lnTo>
                  <a:lnTo>
                    <a:pt x="994372" y="0"/>
                  </a:lnTo>
                  <a:lnTo>
                    <a:pt x="1006210" y="0"/>
                  </a:lnTo>
                  <a:lnTo>
                    <a:pt x="1018048" y="0"/>
                  </a:lnTo>
                  <a:lnTo>
                    <a:pt x="1029886" y="0"/>
                  </a:lnTo>
                  <a:lnTo>
                    <a:pt x="1041723" y="0"/>
                  </a:lnTo>
                  <a:lnTo>
                    <a:pt x="1053561" y="0"/>
                  </a:lnTo>
                  <a:lnTo>
                    <a:pt x="1065399" y="0"/>
                  </a:lnTo>
                  <a:lnTo>
                    <a:pt x="1077237" y="0"/>
                  </a:lnTo>
                  <a:lnTo>
                    <a:pt x="1089074" y="0"/>
                  </a:lnTo>
                  <a:lnTo>
                    <a:pt x="1100912" y="0"/>
                  </a:lnTo>
                  <a:lnTo>
                    <a:pt x="1112750" y="0"/>
                  </a:lnTo>
                  <a:lnTo>
                    <a:pt x="1124588" y="0"/>
                  </a:lnTo>
                  <a:lnTo>
                    <a:pt x="1136426" y="0"/>
                  </a:lnTo>
                  <a:lnTo>
                    <a:pt x="1148263" y="0"/>
                  </a:lnTo>
                  <a:lnTo>
                    <a:pt x="1160101" y="0"/>
                  </a:lnTo>
                  <a:lnTo>
                    <a:pt x="1171939" y="0"/>
                  </a:lnTo>
                  <a:lnTo>
                    <a:pt x="1171939" y="0"/>
                  </a:lnTo>
                  <a:lnTo>
                    <a:pt x="1183777" y="0"/>
                  </a:lnTo>
                  <a:lnTo>
                    <a:pt x="1195614" y="0"/>
                  </a:lnTo>
                  <a:lnTo>
                    <a:pt x="1207452" y="0"/>
                  </a:lnTo>
                  <a:lnTo>
                    <a:pt x="1219290" y="0"/>
                  </a:lnTo>
                  <a:lnTo>
                    <a:pt x="1231128" y="0"/>
                  </a:lnTo>
                  <a:lnTo>
                    <a:pt x="1242965" y="0"/>
                  </a:lnTo>
                  <a:lnTo>
                    <a:pt x="1254803" y="0"/>
                  </a:lnTo>
                  <a:lnTo>
                    <a:pt x="1266641" y="0"/>
                  </a:lnTo>
                  <a:lnTo>
                    <a:pt x="1278479" y="0"/>
                  </a:lnTo>
                  <a:lnTo>
                    <a:pt x="1290317" y="0"/>
                  </a:lnTo>
                  <a:lnTo>
                    <a:pt x="1302154" y="0"/>
                  </a:lnTo>
                  <a:lnTo>
                    <a:pt x="1313992" y="0"/>
                  </a:lnTo>
                  <a:lnTo>
                    <a:pt x="1325830" y="0"/>
                  </a:lnTo>
                  <a:lnTo>
                    <a:pt x="1337668" y="0"/>
                  </a:lnTo>
                  <a:lnTo>
                    <a:pt x="1349505" y="0"/>
                  </a:lnTo>
                  <a:lnTo>
                    <a:pt x="1361343" y="0"/>
                  </a:lnTo>
                  <a:lnTo>
                    <a:pt x="1373181" y="0"/>
                  </a:lnTo>
                  <a:lnTo>
                    <a:pt x="1385019" y="0"/>
                  </a:lnTo>
                  <a:lnTo>
                    <a:pt x="1396856" y="0"/>
                  </a:lnTo>
                  <a:lnTo>
                    <a:pt x="1408694" y="0"/>
                  </a:lnTo>
                  <a:lnTo>
                    <a:pt x="1420532" y="0"/>
                  </a:lnTo>
                  <a:lnTo>
                    <a:pt x="1432370" y="0"/>
                  </a:lnTo>
                  <a:lnTo>
                    <a:pt x="1444208" y="0"/>
                  </a:lnTo>
                  <a:lnTo>
                    <a:pt x="1456045" y="0"/>
                  </a:lnTo>
                  <a:lnTo>
                    <a:pt x="1467883" y="0"/>
                  </a:lnTo>
                  <a:lnTo>
                    <a:pt x="1479721" y="0"/>
                  </a:lnTo>
                  <a:lnTo>
                    <a:pt x="1491559" y="0"/>
                  </a:lnTo>
                  <a:lnTo>
                    <a:pt x="1503396" y="0"/>
                  </a:lnTo>
                  <a:lnTo>
                    <a:pt x="1515234" y="0"/>
                  </a:lnTo>
                  <a:lnTo>
                    <a:pt x="1527072" y="0"/>
                  </a:lnTo>
                  <a:lnTo>
                    <a:pt x="1538910" y="0"/>
                  </a:lnTo>
                  <a:lnTo>
                    <a:pt x="1550748" y="0"/>
                  </a:lnTo>
                  <a:lnTo>
                    <a:pt x="1562585" y="0"/>
                  </a:lnTo>
                  <a:lnTo>
                    <a:pt x="1574423" y="0"/>
                  </a:lnTo>
                  <a:lnTo>
                    <a:pt x="1586261" y="0"/>
                  </a:lnTo>
                  <a:lnTo>
                    <a:pt x="1598099" y="0"/>
                  </a:lnTo>
                  <a:lnTo>
                    <a:pt x="1609936" y="0"/>
                  </a:lnTo>
                  <a:lnTo>
                    <a:pt x="1621774" y="0"/>
                  </a:lnTo>
                  <a:lnTo>
                    <a:pt x="1633612" y="0"/>
                  </a:lnTo>
                  <a:lnTo>
                    <a:pt x="1645450" y="0"/>
                  </a:lnTo>
                  <a:lnTo>
                    <a:pt x="1657287" y="0"/>
                  </a:lnTo>
                  <a:lnTo>
                    <a:pt x="1669125" y="0"/>
                  </a:lnTo>
                  <a:lnTo>
                    <a:pt x="1680963" y="0"/>
                  </a:lnTo>
                  <a:lnTo>
                    <a:pt x="1692801" y="0"/>
                  </a:lnTo>
                  <a:lnTo>
                    <a:pt x="1704639" y="0"/>
                  </a:lnTo>
                  <a:lnTo>
                    <a:pt x="1716476" y="0"/>
                  </a:lnTo>
                  <a:lnTo>
                    <a:pt x="1728314" y="0"/>
                  </a:lnTo>
                  <a:lnTo>
                    <a:pt x="1740152" y="0"/>
                  </a:lnTo>
                  <a:lnTo>
                    <a:pt x="1751990" y="0"/>
                  </a:lnTo>
                  <a:lnTo>
                    <a:pt x="1763827" y="0"/>
                  </a:lnTo>
                  <a:lnTo>
                    <a:pt x="1775665" y="0"/>
                  </a:lnTo>
                  <a:lnTo>
                    <a:pt x="1787503" y="0"/>
                  </a:lnTo>
                  <a:lnTo>
                    <a:pt x="1799341" y="0"/>
                  </a:lnTo>
                  <a:lnTo>
                    <a:pt x="1811178" y="0"/>
                  </a:lnTo>
                  <a:lnTo>
                    <a:pt x="1823016" y="0"/>
                  </a:lnTo>
                  <a:lnTo>
                    <a:pt x="1834854" y="0"/>
                  </a:lnTo>
                  <a:lnTo>
                    <a:pt x="1846692" y="0"/>
                  </a:lnTo>
                  <a:lnTo>
                    <a:pt x="1858530" y="0"/>
                  </a:lnTo>
                  <a:lnTo>
                    <a:pt x="1870367" y="0"/>
                  </a:lnTo>
                  <a:lnTo>
                    <a:pt x="1882205" y="0"/>
                  </a:lnTo>
                  <a:lnTo>
                    <a:pt x="1894043" y="0"/>
                  </a:lnTo>
                  <a:lnTo>
                    <a:pt x="1905881" y="0"/>
                  </a:lnTo>
                  <a:lnTo>
                    <a:pt x="1917718" y="0"/>
                  </a:lnTo>
                  <a:lnTo>
                    <a:pt x="1929556" y="0"/>
                  </a:lnTo>
                  <a:lnTo>
                    <a:pt x="1941394" y="0"/>
                  </a:lnTo>
                  <a:lnTo>
                    <a:pt x="1953232" y="0"/>
                  </a:lnTo>
                  <a:lnTo>
                    <a:pt x="1965069" y="0"/>
                  </a:lnTo>
                  <a:lnTo>
                    <a:pt x="1976907" y="0"/>
                  </a:lnTo>
                  <a:lnTo>
                    <a:pt x="1988745" y="0"/>
                  </a:lnTo>
                  <a:lnTo>
                    <a:pt x="2000583" y="0"/>
                  </a:lnTo>
                  <a:lnTo>
                    <a:pt x="2012421" y="0"/>
                  </a:lnTo>
                  <a:lnTo>
                    <a:pt x="2024258" y="0"/>
                  </a:lnTo>
                  <a:lnTo>
                    <a:pt x="2036096" y="0"/>
                  </a:lnTo>
                  <a:lnTo>
                    <a:pt x="2047934" y="0"/>
                  </a:lnTo>
                  <a:lnTo>
                    <a:pt x="2059772" y="0"/>
                  </a:lnTo>
                  <a:lnTo>
                    <a:pt x="2071609" y="0"/>
                  </a:lnTo>
                  <a:lnTo>
                    <a:pt x="2083447" y="0"/>
                  </a:lnTo>
                  <a:lnTo>
                    <a:pt x="2095285" y="0"/>
                  </a:lnTo>
                  <a:lnTo>
                    <a:pt x="2107123" y="0"/>
                  </a:lnTo>
                  <a:lnTo>
                    <a:pt x="2118961" y="0"/>
                  </a:lnTo>
                  <a:lnTo>
                    <a:pt x="2130798" y="0"/>
                  </a:lnTo>
                  <a:lnTo>
                    <a:pt x="2142636" y="0"/>
                  </a:lnTo>
                  <a:lnTo>
                    <a:pt x="2154474" y="0"/>
                  </a:lnTo>
                  <a:lnTo>
                    <a:pt x="2166312" y="0"/>
                  </a:lnTo>
                  <a:lnTo>
                    <a:pt x="2178149" y="0"/>
                  </a:lnTo>
                  <a:lnTo>
                    <a:pt x="2189987" y="0"/>
                  </a:lnTo>
                  <a:lnTo>
                    <a:pt x="2201825" y="0"/>
                  </a:lnTo>
                  <a:lnTo>
                    <a:pt x="2213663" y="0"/>
                  </a:lnTo>
                  <a:lnTo>
                    <a:pt x="2225500" y="0"/>
                  </a:lnTo>
                  <a:lnTo>
                    <a:pt x="2237338" y="0"/>
                  </a:lnTo>
                  <a:lnTo>
                    <a:pt x="2249176" y="0"/>
                  </a:lnTo>
                  <a:lnTo>
                    <a:pt x="2261014" y="0"/>
                  </a:lnTo>
                  <a:lnTo>
                    <a:pt x="2272852" y="0"/>
                  </a:lnTo>
                  <a:lnTo>
                    <a:pt x="2284689" y="0"/>
                  </a:lnTo>
                  <a:lnTo>
                    <a:pt x="2296527" y="0"/>
                  </a:lnTo>
                  <a:lnTo>
                    <a:pt x="2308365" y="0"/>
                  </a:lnTo>
                  <a:lnTo>
                    <a:pt x="2320203" y="0"/>
                  </a:lnTo>
                  <a:lnTo>
                    <a:pt x="2332040" y="0"/>
                  </a:lnTo>
                  <a:lnTo>
                    <a:pt x="2343878" y="0"/>
                  </a:lnTo>
                  <a:lnTo>
                    <a:pt x="2343878" y="150"/>
                  </a:lnTo>
                  <a:lnTo>
                    <a:pt x="2355716" y="176"/>
                  </a:lnTo>
                  <a:lnTo>
                    <a:pt x="2367554" y="207"/>
                  </a:lnTo>
                  <a:lnTo>
                    <a:pt x="2379391" y="244"/>
                  </a:lnTo>
                  <a:lnTo>
                    <a:pt x="2391229" y="287"/>
                  </a:lnTo>
                  <a:lnTo>
                    <a:pt x="2403067" y="337"/>
                  </a:lnTo>
                  <a:lnTo>
                    <a:pt x="2414905" y="396"/>
                  </a:lnTo>
                  <a:lnTo>
                    <a:pt x="2426743" y="466"/>
                  </a:lnTo>
                  <a:lnTo>
                    <a:pt x="2438580" y="547"/>
                  </a:lnTo>
                  <a:lnTo>
                    <a:pt x="2450418" y="643"/>
                  </a:lnTo>
                  <a:lnTo>
                    <a:pt x="2462256" y="756"/>
                  </a:lnTo>
                  <a:lnTo>
                    <a:pt x="2474094" y="889"/>
                  </a:lnTo>
                  <a:lnTo>
                    <a:pt x="2485931" y="1044"/>
                  </a:lnTo>
                  <a:lnTo>
                    <a:pt x="2497769" y="1227"/>
                  </a:lnTo>
                  <a:lnTo>
                    <a:pt x="2509607" y="1441"/>
                  </a:lnTo>
                  <a:lnTo>
                    <a:pt x="2521445" y="1693"/>
                  </a:lnTo>
                  <a:lnTo>
                    <a:pt x="2533283" y="1989"/>
                  </a:lnTo>
                  <a:lnTo>
                    <a:pt x="2545120" y="2336"/>
                  </a:lnTo>
                  <a:lnTo>
                    <a:pt x="2556958" y="2744"/>
                  </a:lnTo>
                  <a:lnTo>
                    <a:pt x="2568796" y="3222"/>
                  </a:lnTo>
                  <a:lnTo>
                    <a:pt x="2580634" y="3782"/>
                  </a:lnTo>
                  <a:lnTo>
                    <a:pt x="2592471" y="4439"/>
                  </a:lnTo>
                  <a:lnTo>
                    <a:pt x="2604309" y="5209"/>
                  </a:lnTo>
                  <a:lnTo>
                    <a:pt x="2616147" y="6110"/>
                  </a:lnTo>
                  <a:lnTo>
                    <a:pt x="2627985" y="7165"/>
                  </a:lnTo>
                  <a:lnTo>
                    <a:pt x="2639822" y="8398"/>
                  </a:lnTo>
                  <a:lnTo>
                    <a:pt x="2651660" y="9839"/>
                  </a:lnTo>
                  <a:lnTo>
                    <a:pt x="2663498" y="11521"/>
                  </a:lnTo>
                  <a:lnTo>
                    <a:pt x="2675336" y="13481"/>
                  </a:lnTo>
                  <a:lnTo>
                    <a:pt x="2687174" y="15763"/>
                  </a:lnTo>
                  <a:lnTo>
                    <a:pt x="2699011" y="18415"/>
                  </a:lnTo>
                  <a:lnTo>
                    <a:pt x="2710849" y="21490"/>
                  </a:lnTo>
                  <a:lnTo>
                    <a:pt x="2722687" y="25050"/>
                  </a:lnTo>
                  <a:lnTo>
                    <a:pt x="2734525" y="29158"/>
                  </a:lnTo>
                  <a:lnTo>
                    <a:pt x="2746362" y="33887"/>
                  </a:lnTo>
                  <a:lnTo>
                    <a:pt x="2758200" y="39310"/>
                  </a:lnTo>
                  <a:lnTo>
                    <a:pt x="2770038" y="45506"/>
                  </a:lnTo>
                  <a:lnTo>
                    <a:pt x="2781876" y="52554"/>
                  </a:lnTo>
                  <a:lnTo>
                    <a:pt x="2793713" y="60529"/>
                  </a:lnTo>
                  <a:lnTo>
                    <a:pt x="2805551" y="69503"/>
                  </a:lnTo>
                  <a:lnTo>
                    <a:pt x="2817389" y="79534"/>
                  </a:lnTo>
                  <a:lnTo>
                    <a:pt x="2829227" y="90666"/>
                  </a:lnTo>
                  <a:lnTo>
                    <a:pt x="2841065" y="102923"/>
                  </a:lnTo>
                  <a:lnTo>
                    <a:pt x="2852902" y="116298"/>
                  </a:lnTo>
                  <a:lnTo>
                    <a:pt x="2864740" y="130755"/>
                  </a:lnTo>
                  <a:lnTo>
                    <a:pt x="2876578" y="146218"/>
                  </a:lnTo>
                  <a:lnTo>
                    <a:pt x="2888416" y="162576"/>
                  </a:lnTo>
                  <a:lnTo>
                    <a:pt x="2900253" y="179676"/>
                  </a:lnTo>
                  <a:lnTo>
                    <a:pt x="2912091" y="197336"/>
                  </a:lnTo>
                  <a:lnTo>
                    <a:pt x="2923929" y="215342"/>
                  </a:lnTo>
                  <a:lnTo>
                    <a:pt x="2935767" y="233466"/>
                  </a:lnTo>
                  <a:lnTo>
                    <a:pt x="2947604" y="251472"/>
                  </a:lnTo>
                  <a:lnTo>
                    <a:pt x="2959442" y="269131"/>
                  </a:lnTo>
                  <a:lnTo>
                    <a:pt x="2971280" y="286232"/>
                  </a:lnTo>
                  <a:lnTo>
                    <a:pt x="2983118" y="302589"/>
                  </a:lnTo>
                  <a:lnTo>
                    <a:pt x="2994956" y="318052"/>
                  </a:lnTo>
                  <a:lnTo>
                    <a:pt x="3006793" y="332509"/>
                  </a:lnTo>
                  <a:lnTo>
                    <a:pt x="3018631" y="345884"/>
                  </a:lnTo>
                  <a:lnTo>
                    <a:pt x="3030469" y="358141"/>
                  </a:lnTo>
                  <a:lnTo>
                    <a:pt x="3042307" y="369274"/>
                  </a:lnTo>
                  <a:lnTo>
                    <a:pt x="3054144" y="379305"/>
                  </a:lnTo>
                  <a:lnTo>
                    <a:pt x="3065982" y="388278"/>
                  </a:lnTo>
                  <a:lnTo>
                    <a:pt x="3077820" y="396253"/>
                  </a:lnTo>
                  <a:lnTo>
                    <a:pt x="3089658" y="403301"/>
                  </a:lnTo>
                  <a:lnTo>
                    <a:pt x="3101496" y="409497"/>
                  </a:lnTo>
                  <a:lnTo>
                    <a:pt x="3113333" y="414921"/>
                  </a:lnTo>
                  <a:lnTo>
                    <a:pt x="3125171" y="419649"/>
                  </a:lnTo>
                  <a:lnTo>
                    <a:pt x="3137009" y="423758"/>
                  </a:lnTo>
                  <a:lnTo>
                    <a:pt x="3148847" y="427317"/>
                  </a:lnTo>
                  <a:lnTo>
                    <a:pt x="3160684" y="430393"/>
                  </a:lnTo>
                  <a:lnTo>
                    <a:pt x="3172522" y="433044"/>
                  </a:lnTo>
                  <a:lnTo>
                    <a:pt x="3184360" y="435326"/>
                  </a:lnTo>
                  <a:lnTo>
                    <a:pt x="3196198" y="437286"/>
                  </a:lnTo>
                  <a:lnTo>
                    <a:pt x="3208035" y="438968"/>
                  </a:lnTo>
                  <a:lnTo>
                    <a:pt x="3219873" y="440409"/>
                  </a:lnTo>
                  <a:lnTo>
                    <a:pt x="3231711" y="441642"/>
                  </a:lnTo>
                  <a:lnTo>
                    <a:pt x="3243549" y="442697"/>
                  </a:lnTo>
                  <a:lnTo>
                    <a:pt x="3255387" y="443598"/>
                  </a:lnTo>
                  <a:lnTo>
                    <a:pt x="3267224" y="444368"/>
                  </a:lnTo>
                  <a:lnTo>
                    <a:pt x="3279062" y="445025"/>
                  </a:lnTo>
                  <a:lnTo>
                    <a:pt x="3290900" y="445586"/>
                  </a:lnTo>
                  <a:lnTo>
                    <a:pt x="3302738" y="446063"/>
                  </a:lnTo>
                  <a:lnTo>
                    <a:pt x="3314575" y="446471"/>
                  </a:lnTo>
                  <a:lnTo>
                    <a:pt x="3326413" y="446818"/>
                  </a:lnTo>
                  <a:lnTo>
                    <a:pt x="3338251" y="447114"/>
                  </a:lnTo>
                  <a:lnTo>
                    <a:pt x="3350089" y="447366"/>
                  </a:lnTo>
                  <a:lnTo>
                    <a:pt x="3361926" y="447581"/>
                  </a:lnTo>
                  <a:lnTo>
                    <a:pt x="3373764" y="447763"/>
                  </a:lnTo>
                  <a:lnTo>
                    <a:pt x="3385602" y="447919"/>
                  </a:lnTo>
                  <a:lnTo>
                    <a:pt x="3397440" y="448051"/>
                  </a:lnTo>
                  <a:lnTo>
                    <a:pt x="3409278" y="448164"/>
                  </a:lnTo>
                  <a:lnTo>
                    <a:pt x="3421115" y="448260"/>
                  </a:lnTo>
                  <a:lnTo>
                    <a:pt x="3432953" y="448342"/>
                  </a:lnTo>
                  <a:lnTo>
                    <a:pt x="3444791" y="448411"/>
                  </a:lnTo>
                  <a:lnTo>
                    <a:pt x="3456629" y="448470"/>
                  </a:lnTo>
                  <a:lnTo>
                    <a:pt x="3468466" y="448521"/>
                  </a:lnTo>
                  <a:lnTo>
                    <a:pt x="3480304" y="448564"/>
                  </a:lnTo>
                  <a:lnTo>
                    <a:pt x="3492142" y="448600"/>
                  </a:lnTo>
                  <a:lnTo>
                    <a:pt x="3503980" y="448631"/>
                  </a:lnTo>
                  <a:lnTo>
                    <a:pt x="3515818" y="448657"/>
                  </a:lnTo>
                  <a:lnTo>
                    <a:pt x="3515818" y="448958"/>
                  </a:lnTo>
                  <a:lnTo>
                    <a:pt x="3527655" y="448985"/>
                  </a:lnTo>
                  <a:lnTo>
                    <a:pt x="3539493" y="449016"/>
                  </a:lnTo>
                  <a:lnTo>
                    <a:pt x="3551331" y="449052"/>
                  </a:lnTo>
                  <a:lnTo>
                    <a:pt x="3563169" y="449095"/>
                  </a:lnTo>
                  <a:lnTo>
                    <a:pt x="3575006" y="449145"/>
                  </a:lnTo>
                  <a:lnTo>
                    <a:pt x="3586844" y="449205"/>
                  </a:lnTo>
                  <a:lnTo>
                    <a:pt x="3598682" y="449274"/>
                  </a:lnTo>
                  <a:lnTo>
                    <a:pt x="3610520" y="449356"/>
                  </a:lnTo>
                  <a:lnTo>
                    <a:pt x="3622357" y="449452"/>
                  </a:lnTo>
                  <a:lnTo>
                    <a:pt x="3634195" y="449564"/>
                  </a:lnTo>
                  <a:lnTo>
                    <a:pt x="3646033" y="449697"/>
                  </a:lnTo>
                  <a:lnTo>
                    <a:pt x="3657871" y="449852"/>
                  </a:lnTo>
                  <a:lnTo>
                    <a:pt x="3669709" y="450035"/>
                  </a:lnTo>
                  <a:lnTo>
                    <a:pt x="3681546" y="450250"/>
                  </a:lnTo>
                  <a:lnTo>
                    <a:pt x="3693384" y="450502"/>
                  </a:lnTo>
                  <a:lnTo>
                    <a:pt x="3705222" y="450798"/>
                  </a:lnTo>
                  <a:lnTo>
                    <a:pt x="3717060" y="451145"/>
                  </a:lnTo>
                  <a:lnTo>
                    <a:pt x="3728897" y="451552"/>
                  </a:lnTo>
                  <a:lnTo>
                    <a:pt x="3740735" y="452030"/>
                  </a:lnTo>
                  <a:lnTo>
                    <a:pt x="3752573" y="452591"/>
                  </a:lnTo>
                  <a:lnTo>
                    <a:pt x="3764411" y="453248"/>
                  </a:lnTo>
                  <a:lnTo>
                    <a:pt x="3776248" y="454017"/>
                  </a:lnTo>
                  <a:lnTo>
                    <a:pt x="3788086" y="454919"/>
                  </a:lnTo>
                  <a:lnTo>
                    <a:pt x="3799924" y="455973"/>
                  </a:lnTo>
                  <a:lnTo>
                    <a:pt x="3811762" y="457207"/>
                  </a:lnTo>
                  <a:lnTo>
                    <a:pt x="3823600" y="458648"/>
                  </a:lnTo>
                  <a:lnTo>
                    <a:pt x="3835437" y="460329"/>
                  </a:lnTo>
                  <a:lnTo>
                    <a:pt x="3847275" y="462290"/>
                  </a:lnTo>
                  <a:lnTo>
                    <a:pt x="3859113" y="464572"/>
                  </a:lnTo>
                  <a:lnTo>
                    <a:pt x="3870951" y="467223"/>
                  </a:lnTo>
                  <a:lnTo>
                    <a:pt x="3882788" y="470299"/>
                  </a:lnTo>
                  <a:lnTo>
                    <a:pt x="3894626" y="473858"/>
                  </a:lnTo>
                  <a:lnTo>
                    <a:pt x="3906464" y="477967"/>
                  </a:lnTo>
                  <a:lnTo>
                    <a:pt x="3918302" y="482695"/>
                  </a:lnTo>
                  <a:lnTo>
                    <a:pt x="3930139" y="488119"/>
                  </a:lnTo>
                  <a:lnTo>
                    <a:pt x="3941977" y="494315"/>
                  </a:lnTo>
                  <a:lnTo>
                    <a:pt x="3953815" y="501362"/>
                  </a:lnTo>
                  <a:lnTo>
                    <a:pt x="3965653" y="509338"/>
                  </a:lnTo>
                  <a:lnTo>
                    <a:pt x="3977491" y="518311"/>
                  </a:lnTo>
                  <a:lnTo>
                    <a:pt x="3989328" y="528342"/>
                  </a:lnTo>
                  <a:lnTo>
                    <a:pt x="4001166" y="539475"/>
                  </a:lnTo>
                  <a:lnTo>
                    <a:pt x="4013004" y="551731"/>
                  </a:lnTo>
                  <a:lnTo>
                    <a:pt x="4024842" y="565107"/>
                  </a:lnTo>
                  <a:lnTo>
                    <a:pt x="4036679" y="579563"/>
                  </a:lnTo>
                  <a:lnTo>
                    <a:pt x="4048517" y="595027"/>
                  </a:lnTo>
                  <a:lnTo>
                    <a:pt x="4060355" y="611384"/>
                  </a:lnTo>
                  <a:lnTo>
                    <a:pt x="4072193" y="628485"/>
                  </a:lnTo>
                  <a:lnTo>
                    <a:pt x="4084031" y="646144"/>
                  </a:lnTo>
                  <a:lnTo>
                    <a:pt x="4095868" y="664150"/>
                  </a:lnTo>
                  <a:lnTo>
                    <a:pt x="4107706" y="682274"/>
                  </a:lnTo>
                  <a:lnTo>
                    <a:pt x="4119544" y="700280"/>
                  </a:lnTo>
                  <a:lnTo>
                    <a:pt x="4131382" y="717939"/>
                  </a:lnTo>
                  <a:lnTo>
                    <a:pt x="4143219" y="735040"/>
                  </a:lnTo>
                  <a:lnTo>
                    <a:pt x="4155057" y="751397"/>
                  </a:lnTo>
                  <a:lnTo>
                    <a:pt x="4166895" y="766861"/>
                  </a:lnTo>
                  <a:lnTo>
                    <a:pt x="4178733" y="781317"/>
                  </a:lnTo>
                  <a:lnTo>
                    <a:pt x="4190570" y="794693"/>
                  </a:lnTo>
                  <a:lnTo>
                    <a:pt x="4202408" y="806949"/>
                  </a:lnTo>
                  <a:lnTo>
                    <a:pt x="4214246" y="818082"/>
                  </a:lnTo>
                  <a:lnTo>
                    <a:pt x="4226084" y="828113"/>
                  </a:lnTo>
                  <a:lnTo>
                    <a:pt x="4237922" y="837086"/>
                  </a:lnTo>
                  <a:lnTo>
                    <a:pt x="4249759" y="845062"/>
                  </a:lnTo>
                  <a:lnTo>
                    <a:pt x="4261597" y="852109"/>
                  </a:lnTo>
                  <a:lnTo>
                    <a:pt x="4273435" y="858306"/>
                  </a:lnTo>
                  <a:lnTo>
                    <a:pt x="4285273" y="863729"/>
                  </a:lnTo>
                  <a:lnTo>
                    <a:pt x="4297110" y="868458"/>
                  </a:lnTo>
                  <a:lnTo>
                    <a:pt x="4308948" y="872566"/>
                  </a:lnTo>
                  <a:lnTo>
                    <a:pt x="4320786" y="876125"/>
                  </a:lnTo>
                  <a:lnTo>
                    <a:pt x="4332624" y="879201"/>
                  </a:lnTo>
                  <a:lnTo>
                    <a:pt x="4344461" y="881853"/>
                  </a:lnTo>
                  <a:lnTo>
                    <a:pt x="4356299" y="884134"/>
                  </a:lnTo>
                  <a:lnTo>
                    <a:pt x="4368137" y="886095"/>
                  </a:lnTo>
                  <a:lnTo>
                    <a:pt x="4379975" y="887776"/>
                  </a:lnTo>
                  <a:lnTo>
                    <a:pt x="4391813" y="889217"/>
                  </a:lnTo>
                  <a:lnTo>
                    <a:pt x="4403650" y="890451"/>
                  </a:lnTo>
                  <a:lnTo>
                    <a:pt x="4415488" y="891505"/>
                  </a:lnTo>
                  <a:lnTo>
                    <a:pt x="4427326" y="892407"/>
                  </a:lnTo>
                  <a:lnTo>
                    <a:pt x="4439164" y="893177"/>
                  </a:lnTo>
                  <a:lnTo>
                    <a:pt x="4451001" y="893833"/>
                  </a:lnTo>
                  <a:lnTo>
                    <a:pt x="4462839" y="894394"/>
                  </a:lnTo>
                  <a:lnTo>
                    <a:pt x="4474677" y="894872"/>
                  </a:lnTo>
                  <a:lnTo>
                    <a:pt x="4486515" y="895279"/>
                  </a:lnTo>
                  <a:lnTo>
                    <a:pt x="4498352" y="895626"/>
                  </a:lnTo>
                  <a:lnTo>
                    <a:pt x="4510190" y="895922"/>
                  </a:lnTo>
                  <a:lnTo>
                    <a:pt x="4522028" y="896174"/>
                  </a:lnTo>
                  <a:lnTo>
                    <a:pt x="4533866" y="896389"/>
                  </a:lnTo>
                  <a:lnTo>
                    <a:pt x="4545704" y="896572"/>
                  </a:lnTo>
                  <a:lnTo>
                    <a:pt x="4557541" y="896727"/>
                  </a:lnTo>
                  <a:lnTo>
                    <a:pt x="4569379" y="896860"/>
                  </a:lnTo>
                  <a:lnTo>
                    <a:pt x="4581217" y="896972"/>
                  </a:lnTo>
                  <a:lnTo>
                    <a:pt x="4593055" y="897068"/>
                  </a:lnTo>
                  <a:lnTo>
                    <a:pt x="4604892" y="897150"/>
                  </a:lnTo>
                  <a:lnTo>
                    <a:pt x="4616730" y="897220"/>
                  </a:lnTo>
                  <a:lnTo>
                    <a:pt x="4628568" y="897279"/>
                  </a:lnTo>
                  <a:lnTo>
                    <a:pt x="4640406" y="897329"/>
                  </a:lnTo>
                  <a:lnTo>
                    <a:pt x="4652244" y="897372"/>
                  </a:lnTo>
                  <a:lnTo>
                    <a:pt x="4664081" y="897408"/>
                  </a:lnTo>
                  <a:lnTo>
                    <a:pt x="4675919" y="897439"/>
                  </a:lnTo>
                  <a:lnTo>
                    <a:pt x="4687757" y="897466"/>
                  </a:lnTo>
                </a:path>
              </a:pathLst>
            </a:custGeom>
            <a:ln w="40651" cap="flat">
              <a:solidFill>
                <a:srgbClr val="00BF78">
                  <a:alpha val="100000"/>
                </a:srgbClr>
              </a:solidFill>
              <a:prstDash val="solid"/>
              <a:round/>
            </a:ln>
          </p:spPr>
          <p:txBody>
            <a:bodyPr/>
            <a:lstStyle/>
            <a:p>
              <a:endParaRPr/>
            </a:p>
          </p:txBody>
        </p:sp>
        <p:sp>
          <p:nvSpPr>
            <p:cNvPr id="51" name="pl51"/>
            <p:cNvSpPr/>
            <p:nvPr/>
          </p:nvSpPr>
          <p:spPr>
            <a:xfrm>
              <a:off x="2482252" y="4639702"/>
              <a:ext cx="4687757" cy="299105"/>
            </a:xfrm>
            <a:custGeom>
              <a:avLst/>
              <a:gdLst/>
              <a:ahLst/>
              <a:cxnLst/>
              <a:rect l="0" t="0" r="0" b="0"/>
              <a:pathLst>
                <a:path w="4687757" h="299105">
                  <a:moveTo>
                    <a:pt x="0" y="299055"/>
                  </a:moveTo>
                  <a:lnTo>
                    <a:pt x="11837" y="299037"/>
                  </a:lnTo>
                  <a:lnTo>
                    <a:pt x="23675" y="299016"/>
                  </a:lnTo>
                  <a:lnTo>
                    <a:pt x="35513" y="298992"/>
                  </a:lnTo>
                  <a:lnTo>
                    <a:pt x="47351" y="298963"/>
                  </a:lnTo>
                  <a:lnTo>
                    <a:pt x="59188" y="298930"/>
                  </a:lnTo>
                  <a:lnTo>
                    <a:pt x="71026" y="298890"/>
                  </a:lnTo>
                  <a:lnTo>
                    <a:pt x="82864" y="298844"/>
                  </a:lnTo>
                  <a:lnTo>
                    <a:pt x="94702" y="298790"/>
                  </a:lnTo>
                  <a:lnTo>
                    <a:pt x="106539" y="298726"/>
                  </a:lnTo>
                  <a:lnTo>
                    <a:pt x="118377" y="298651"/>
                  </a:lnTo>
                  <a:lnTo>
                    <a:pt x="130215" y="298562"/>
                  </a:lnTo>
                  <a:lnTo>
                    <a:pt x="142053" y="298458"/>
                  </a:lnTo>
                  <a:lnTo>
                    <a:pt x="153891" y="298337"/>
                  </a:lnTo>
                  <a:lnTo>
                    <a:pt x="165728" y="298194"/>
                  </a:lnTo>
                  <a:lnTo>
                    <a:pt x="177566" y="298026"/>
                  </a:lnTo>
                  <a:lnTo>
                    <a:pt x="189404" y="297828"/>
                  </a:lnTo>
                  <a:lnTo>
                    <a:pt x="201242" y="297597"/>
                  </a:lnTo>
                  <a:lnTo>
                    <a:pt x="213079" y="297325"/>
                  </a:lnTo>
                  <a:lnTo>
                    <a:pt x="224917" y="297007"/>
                  </a:lnTo>
                  <a:lnTo>
                    <a:pt x="236755" y="296633"/>
                  </a:lnTo>
                  <a:lnTo>
                    <a:pt x="248593" y="296195"/>
                  </a:lnTo>
                  <a:lnTo>
                    <a:pt x="260430" y="295682"/>
                  </a:lnTo>
                  <a:lnTo>
                    <a:pt x="272268" y="295081"/>
                  </a:lnTo>
                  <a:lnTo>
                    <a:pt x="284106" y="294378"/>
                  </a:lnTo>
                  <a:lnTo>
                    <a:pt x="295944" y="293556"/>
                  </a:lnTo>
                  <a:lnTo>
                    <a:pt x="307782" y="292595"/>
                  </a:lnTo>
                  <a:lnTo>
                    <a:pt x="319619" y="291474"/>
                  </a:lnTo>
                  <a:lnTo>
                    <a:pt x="331457" y="290167"/>
                  </a:lnTo>
                  <a:lnTo>
                    <a:pt x="343295" y="288646"/>
                  </a:lnTo>
                  <a:lnTo>
                    <a:pt x="355133" y="286878"/>
                  </a:lnTo>
                  <a:lnTo>
                    <a:pt x="366970" y="284828"/>
                  </a:lnTo>
                  <a:lnTo>
                    <a:pt x="378808" y="282455"/>
                  </a:lnTo>
                  <a:lnTo>
                    <a:pt x="390646" y="279716"/>
                  </a:lnTo>
                  <a:lnTo>
                    <a:pt x="402484" y="276563"/>
                  </a:lnTo>
                  <a:lnTo>
                    <a:pt x="414321" y="272948"/>
                  </a:lnTo>
                  <a:lnTo>
                    <a:pt x="426159" y="268817"/>
                  </a:lnTo>
                  <a:lnTo>
                    <a:pt x="437997" y="264119"/>
                  </a:lnTo>
                  <a:lnTo>
                    <a:pt x="449835" y="258802"/>
                  </a:lnTo>
                  <a:lnTo>
                    <a:pt x="461673" y="252819"/>
                  </a:lnTo>
                  <a:lnTo>
                    <a:pt x="473510" y="246132"/>
                  </a:lnTo>
                  <a:lnTo>
                    <a:pt x="485348" y="238710"/>
                  </a:lnTo>
                  <a:lnTo>
                    <a:pt x="497186" y="230539"/>
                  </a:lnTo>
                  <a:lnTo>
                    <a:pt x="509024" y="221622"/>
                  </a:lnTo>
                  <a:lnTo>
                    <a:pt x="520861" y="211985"/>
                  </a:lnTo>
                  <a:lnTo>
                    <a:pt x="532699" y="201676"/>
                  </a:lnTo>
                  <a:lnTo>
                    <a:pt x="544537" y="190771"/>
                  </a:lnTo>
                  <a:lnTo>
                    <a:pt x="556375" y="179370"/>
                  </a:lnTo>
                  <a:lnTo>
                    <a:pt x="568213" y="167598"/>
                  </a:lnTo>
                  <a:lnTo>
                    <a:pt x="580050" y="155593"/>
                  </a:lnTo>
                  <a:lnTo>
                    <a:pt x="591888" y="143511"/>
                  </a:lnTo>
                  <a:lnTo>
                    <a:pt x="603726" y="131507"/>
                  </a:lnTo>
                  <a:lnTo>
                    <a:pt x="615564" y="119734"/>
                  </a:lnTo>
                  <a:lnTo>
                    <a:pt x="627401" y="108333"/>
                  </a:lnTo>
                  <a:lnTo>
                    <a:pt x="639239" y="97429"/>
                  </a:lnTo>
                  <a:lnTo>
                    <a:pt x="651077" y="87120"/>
                  </a:lnTo>
                  <a:lnTo>
                    <a:pt x="662915" y="77482"/>
                  </a:lnTo>
                  <a:lnTo>
                    <a:pt x="674752" y="68565"/>
                  </a:lnTo>
                  <a:lnTo>
                    <a:pt x="686590" y="60394"/>
                  </a:lnTo>
                  <a:lnTo>
                    <a:pt x="698428" y="52972"/>
                  </a:lnTo>
                  <a:lnTo>
                    <a:pt x="710266" y="46285"/>
                  </a:lnTo>
                  <a:lnTo>
                    <a:pt x="722104" y="40303"/>
                  </a:lnTo>
                  <a:lnTo>
                    <a:pt x="733941" y="34986"/>
                  </a:lnTo>
                  <a:lnTo>
                    <a:pt x="745779" y="30287"/>
                  </a:lnTo>
                  <a:lnTo>
                    <a:pt x="757617" y="26156"/>
                  </a:lnTo>
                  <a:lnTo>
                    <a:pt x="769455" y="22541"/>
                  </a:lnTo>
                  <a:lnTo>
                    <a:pt x="781292" y="19388"/>
                  </a:lnTo>
                  <a:lnTo>
                    <a:pt x="793130" y="16649"/>
                  </a:lnTo>
                  <a:lnTo>
                    <a:pt x="804968" y="14277"/>
                  </a:lnTo>
                  <a:lnTo>
                    <a:pt x="816806" y="12226"/>
                  </a:lnTo>
                  <a:lnTo>
                    <a:pt x="828643" y="10458"/>
                  </a:lnTo>
                  <a:lnTo>
                    <a:pt x="840481" y="8937"/>
                  </a:lnTo>
                  <a:lnTo>
                    <a:pt x="852319" y="7630"/>
                  </a:lnTo>
                  <a:lnTo>
                    <a:pt x="864157" y="6509"/>
                  </a:lnTo>
                  <a:lnTo>
                    <a:pt x="875995" y="5549"/>
                  </a:lnTo>
                  <a:lnTo>
                    <a:pt x="887832" y="4726"/>
                  </a:lnTo>
                  <a:lnTo>
                    <a:pt x="899670" y="4023"/>
                  </a:lnTo>
                  <a:lnTo>
                    <a:pt x="911508" y="3422"/>
                  </a:lnTo>
                  <a:lnTo>
                    <a:pt x="923346" y="2909"/>
                  </a:lnTo>
                  <a:lnTo>
                    <a:pt x="935183" y="2471"/>
                  </a:lnTo>
                  <a:lnTo>
                    <a:pt x="947021" y="2098"/>
                  </a:lnTo>
                  <a:lnTo>
                    <a:pt x="958859" y="1779"/>
                  </a:lnTo>
                  <a:lnTo>
                    <a:pt x="970697" y="1507"/>
                  </a:lnTo>
                  <a:lnTo>
                    <a:pt x="982534" y="1276"/>
                  </a:lnTo>
                  <a:lnTo>
                    <a:pt x="994372" y="1079"/>
                  </a:lnTo>
                  <a:lnTo>
                    <a:pt x="1006210" y="911"/>
                  </a:lnTo>
                  <a:lnTo>
                    <a:pt x="1018048" y="768"/>
                  </a:lnTo>
                  <a:lnTo>
                    <a:pt x="1029886" y="646"/>
                  </a:lnTo>
                  <a:lnTo>
                    <a:pt x="1041723" y="542"/>
                  </a:lnTo>
                  <a:lnTo>
                    <a:pt x="1053561" y="454"/>
                  </a:lnTo>
                  <a:lnTo>
                    <a:pt x="1065399" y="379"/>
                  </a:lnTo>
                  <a:lnTo>
                    <a:pt x="1077237" y="315"/>
                  </a:lnTo>
                  <a:lnTo>
                    <a:pt x="1089074" y="260"/>
                  </a:lnTo>
                  <a:lnTo>
                    <a:pt x="1100912" y="214"/>
                  </a:lnTo>
                  <a:lnTo>
                    <a:pt x="1112750" y="174"/>
                  </a:lnTo>
                  <a:lnTo>
                    <a:pt x="1124588" y="141"/>
                  </a:lnTo>
                  <a:lnTo>
                    <a:pt x="1136426" y="112"/>
                  </a:lnTo>
                  <a:lnTo>
                    <a:pt x="1148263" y="88"/>
                  </a:lnTo>
                  <a:lnTo>
                    <a:pt x="1160101" y="67"/>
                  </a:lnTo>
                  <a:lnTo>
                    <a:pt x="1171939" y="50"/>
                  </a:lnTo>
                  <a:lnTo>
                    <a:pt x="1171939" y="0"/>
                  </a:lnTo>
                  <a:lnTo>
                    <a:pt x="1183777" y="8"/>
                  </a:lnTo>
                  <a:lnTo>
                    <a:pt x="1195614" y="19"/>
                  </a:lnTo>
                  <a:lnTo>
                    <a:pt x="1207452" y="31"/>
                  </a:lnTo>
                  <a:lnTo>
                    <a:pt x="1219290" y="45"/>
                  </a:lnTo>
                  <a:lnTo>
                    <a:pt x="1231128" y="62"/>
                  </a:lnTo>
                  <a:lnTo>
                    <a:pt x="1242965" y="82"/>
                  </a:lnTo>
                  <a:lnTo>
                    <a:pt x="1254803" y="105"/>
                  </a:lnTo>
                  <a:lnTo>
                    <a:pt x="1266641" y="132"/>
                  </a:lnTo>
                  <a:lnTo>
                    <a:pt x="1278479" y="164"/>
                  </a:lnTo>
                  <a:lnTo>
                    <a:pt x="1290317" y="202"/>
                  </a:lnTo>
                  <a:lnTo>
                    <a:pt x="1302154" y="246"/>
                  </a:lnTo>
                  <a:lnTo>
                    <a:pt x="1313992" y="298"/>
                  </a:lnTo>
                  <a:lnTo>
                    <a:pt x="1325830" y="358"/>
                  </a:lnTo>
                  <a:lnTo>
                    <a:pt x="1337668" y="430"/>
                  </a:lnTo>
                  <a:lnTo>
                    <a:pt x="1349505" y="514"/>
                  </a:lnTo>
                  <a:lnTo>
                    <a:pt x="1361343" y="613"/>
                  </a:lnTo>
                  <a:lnTo>
                    <a:pt x="1373181" y="728"/>
                  </a:lnTo>
                  <a:lnTo>
                    <a:pt x="1385019" y="864"/>
                  </a:lnTo>
                  <a:lnTo>
                    <a:pt x="1396856" y="1023"/>
                  </a:lnTo>
                  <a:lnTo>
                    <a:pt x="1408694" y="1210"/>
                  </a:lnTo>
                  <a:lnTo>
                    <a:pt x="1420532" y="1429"/>
                  </a:lnTo>
                  <a:lnTo>
                    <a:pt x="1432370" y="1686"/>
                  </a:lnTo>
                  <a:lnTo>
                    <a:pt x="1444208" y="1986"/>
                  </a:lnTo>
                  <a:lnTo>
                    <a:pt x="1456045" y="2338"/>
                  </a:lnTo>
                  <a:lnTo>
                    <a:pt x="1467883" y="2749"/>
                  </a:lnTo>
                  <a:lnTo>
                    <a:pt x="1479721" y="3229"/>
                  </a:lnTo>
                  <a:lnTo>
                    <a:pt x="1491559" y="3790"/>
                  </a:lnTo>
                  <a:lnTo>
                    <a:pt x="1503396" y="4443"/>
                  </a:lnTo>
                  <a:lnTo>
                    <a:pt x="1515234" y="5204"/>
                  </a:lnTo>
                  <a:lnTo>
                    <a:pt x="1527072" y="6088"/>
                  </a:lnTo>
                  <a:lnTo>
                    <a:pt x="1538910" y="7113"/>
                  </a:lnTo>
                  <a:lnTo>
                    <a:pt x="1550748" y="8299"/>
                  </a:lnTo>
                  <a:lnTo>
                    <a:pt x="1562585" y="9669"/>
                  </a:lnTo>
                  <a:lnTo>
                    <a:pt x="1574423" y="11245"/>
                  </a:lnTo>
                  <a:lnTo>
                    <a:pt x="1586261" y="13053"/>
                  </a:lnTo>
                  <a:lnTo>
                    <a:pt x="1598099" y="15118"/>
                  </a:lnTo>
                  <a:lnTo>
                    <a:pt x="1609936" y="17468"/>
                  </a:lnTo>
                  <a:lnTo>
                    <a:pt x="1621774" y="20126"/>
                  </a:lnTo>
                  <a:lnTo>
                    <a:pt x="1633612" y="23117"/>
                  </a:lnTo>
                  <a:lnTo>
                    <a:pt x="1645450" y="26461"/>
                  </a:lnTo>
                  <a:lnTo>
                    <a:pt x="1657287" y="30172"/>
                  </a:lnTo>
                  <a:lnTo>
                    <a:pt x="1669125" y="34257"/>
                  </a:lnTo>
                  <a:lnTo>
                    <a:pt x="1680963" y="38716"/>
                  </a:lnTo>
                  <a:lnTo>
                    <a:pt x="1692801" y="43534"/>
                  </a:lnTo>
                  <a:lnTo>
                    <a:pt x="1704639" y="48689"/>
                  </a:lnTo>
                  <a:lnTo>
                    <a:pt x="1716476" y="54141"/>
                  </a:lnTo>
                  <a:lnTo>
                    <a:pt x="1728314" y="59842"/>
                  </a:lnTo>
                  <a:lnTo>
                    <a:pt x="1740152" y="65728"/>
                  </a:lnTo>
                  <a:lnTo>
                    <a:pt x="1751990" y="71730"/>
                  </a:lnTo>
                  <a:lnTo>
                    <a:pt x="1763827" y="77771"/>
                  </a:lnTo>
                  <a:lnTo>
                    <a:pt x="1775665" y="83773"/>
                  </a:lnTo>
                  <a:lnTo>
                    <a:pt x="1787503" y="89660"/>
                  </a:lnTo>
                  <a:lnTo>
                    <a:pt x="1799341" y="95360"/>
                  </a:lnTo>
                  <a:lnTo>
                    <a:pt x="1811178" y="100813"/>
                  </a:lnTo>
                  <a:lnTo>
                    <a:pt x="1823016" y="105967"/>
                  </a:lnTo>
                  <a:lnTo>
                    <a:pt x="1834854" y="110786"/>
                  </a:lnTo>
                  <a:lnTo>
                    <a:pt x="1846692" y="115244"/>
                  </a:lnTo>
                  <a:lnTo>
                    <a:pt x="1858530" y="119330"/>
                  </a:lnTo>
                  <a:lnTo>
                    <a:pt x="1870367" y="123041"/>
                  </a:lnTo>
                  <a:lnTo>
                    <a:pt x="1882205" y="126384"/>
                  </a:lnTo>
                  <a:lnTo>
                    <a:pt x="1894043" y="129375"/>
                  </a:lnTo>
                  <a:lnTo>
                    <a:pt x="1905881" y="132034"/>
                  </a:lnTo>
                  <a:lnTo>
                    <a:pt x="1917718" y="134383"/>
                  </a:lnTo>
                  <a:lnTo>
                    <a:pt x="1929556" y="136449"/>
                  </a:lnTo>
                  <a:lnTo>
                    <a:pt x="1941394" y="138256"/>
                  </a:lnTo>
                  <a:lnTo>
                    <a:pt x="1953232" y="139833"/>
                  </a:lnTo>
                  <a:lnTo>
                    <a:pt x="1965069" y="141202"/>
                  </a:lnTo>
                  <a:lnTo>
                    <a:pt x="1976907" y="142388"/>
                  </a:lnTo>
                  <a:lnTo>
                    <a:pt x="1988745" y="143414"/>
                  </a:lnTo>
                  <a:lnTo>
                    <a:pt x="2000583" y="144298"/>
                  </a:lnTo>
                  <a:lnTo>
                    <a:pt x="2012421" y="145058"/>
                  </a:lnTo>
                  <a:lnTo>
                    <a:pt x="2024258" y="145712"/>
                  </a:lnTo>
                  <a:lnTo>
                    <a:pt x="2036096" y="146272"/>
                  </a:lnTo>
                  <a:lnTo>
                    <a:pt x="2047934" y="146752"/>
                  </a:lnTo>
                  <a:lnTo>
                    <a:pt x="2059772" y="147164"/>
                  </a:lnTo>
                  <a:lnTo>
                    <a:pt x="2071609" y="147515"/>
                  </a:lnTo>
                  <a:lnTo>
                    <a:pt x="2083447" y="147816"/>
                  </a:lnTo>
                  <a:lnTo>
                    <a:pt x="2095285" y="148072"/>
                  </a:lnTo>
                  <a:lnTo>
                    <a:pt x="2107123" y="148291"/>
                  </a:lnTo>
                  <a:lnTo>
                    <a:pt x="2118961" y="148478"/>
                  </a:lnTo>
                  <a:lnTo>
                    <a:pt x="2130798" y="148637"/>
                  </a:lnTo>
                  <a:lnTo>
                    <a:pt x="2142636" y="148773"/>
                  </a:lnTo>
                  <a:lnTo>
                    <a:pt x="2154474" y="148889"/>
                  </a:lnTo>
                  <a:lnTo>
                    <a:pt x="2166312" y="148987"/>
                  </a:lnTo>
                  <a:lnTo>
                    <a:pt x="2178149" y="149071"/>
                  </a:lnTo>
                  <a:lnTo>
                    <a:pt x="2189987" y="149143"/>
                  </a:lnTo>
                  <a:lnTo>
                    <a:pt x="2201825" y="149204"/>
                  </a:lnTo>
                  <a:lnTo>
                    <a:pt x="2213663" y="149256"/>
                  </a:lnTo>
                  <a:lnTo>
                    <a:pt x="2225500" y="149300"/>
                  </a:lnTo>
                  <a:lnTo>
                    <a:pt x="2237338" y="149338"/>
                  </a:lnTo>
                  <a:lnTo>
                    <a:pt x="2249176" y="149369"/>
                  </a:lnTo>
                  <a:lnTo>
                    <a:pt x="2261014" y="149397"/>
                  </a:lnTo>
                  <a:lnTo>
                    <a:pt x="2272852" y="149420"/>
                  </a:lnTo>
                  <a:lnTo>
                    <a:pt x="2284689" y="149440"/>
                  </a:lnTo>
                  <a:lnTo>
                    <a:pt x="2296527" y="149456"/>
                  </a:lnTo>
                  <a:lnTo>
                    <a:pt x="2308365" y="149471"/>
                  </a:lnTo>
                  <a:lnTo>
                    <a:pt x="2320203" y="149483"/>
                  </a:lnTo>
                  <a:lnTo>
                    <a:pt x="2332040" y="149493"/>
                  </a:lnTo>
                  <a:lnTo>
                    <a:pt x="2343878" y="149502"/>
                  </a:lnTo>
                  <a:lnTo>
                    <a:pt x="2343878" y="149552"/>
                  </a:lnTo>
                  <a:lnTo>
                    <a:pt x="2355716" y="149552"/>
                  </a:lnTo>
                  <a:lnTo>
                    <a:pt x="2367554" y="149552"/>
                  </a:lnTo>
                  <a:lnTo>
                    <a:pt x="2379391" y="149552"/>
                  </a:lnTo>
                  <a:lnTo>
                    <a:pt x="2391229" y="149552"/>
                  </a:lnTo>
                  <a:lnTo>
                    <a:pt x="2403067" y="149552"/>
                  </a:lnTo>
                  <a:lnTo>
                    <a:pt x="2414905" y="149552"/>
                  </a:lnTo>
                  <a:lnTo>
                    <a:pt x="2426743" y="149552"/>
                  </a:lnTo>
                  <a:lnTo>
                    <a:pt x="2438580" y="149552"/>
                  </a:lnTo>
                  <a:lnTo>
                    <a:pt x="2450418" y="149552"/>
                  </a:lnTo>
                  <a:lnTo>
                    <a:pt x="2462256" y="149552"/>
                  </a:lnTo>
                  <a:lnTo>
                    <a:pt x="2474094" y="149552"/>
                  </a:lnTo>
                  <a:lnTo>
                    <a:pt x="2485931" y="149552"/>
                  </a:lnTo>
                  <a:lnTo>
                    <a:pt x="2497769" y="149552"/>
                  </a:lnTo>
                  <a:lnTo>
                    <a:pt x="2509607" y="149552"/>
                  </a:lnTo>
                  <a:lnTo>
                    <a:pt x="2521445" y="149552"/>
                  </a:lnTo>
                  <a:lnTo>
                    <a:pt x="2533283" y="149552"/>
                  </a:lnTo>
                  <a:lnTo>
                    <a:pt x="2545120" y="149552"/>
                  </a:lnTo>
                  <a:lnTo>
                    <a:pt x="2556958" y="149552"/>
                  </a:lnTo>
                  <a:lnTo>
                    <a:pt x="2568796" y="149552"/>
                  </a:lnTo>
                  <a:lnTo>
                    <a:pt x="2580634" y="149552"/>
                  </a:lnTo>
                  <a:lnTo>
                    <a:pt x="2592471" y="149552"/>
                  </a:lnTo>
                  <a:lnTo>
                    <a:pt x="2604309" y="149552"/>
                  </a:lnTo>
                  <a:lnTo>
                    <a:pt x="2616147" y="149552"/>
                  </a:lnTo>
                  <a:lnTo>
                    <a:pt x="2627985" y="149552"/>
                  </a:lnTo>
                  <a:lnTo>
                    <a:pt x="2639822" y="149552"/>
                  </a:lnTo>
                  <a:lnTo>
                    <a:pt x="2651660" y="149552"/>
                  </a:lnTo>
                  <a:lnTo>
                    <a:pt x="2663498" y="149552"/>
                  </a:lnTo>
                  <a:lnTo>
                    <a:pt x="2675336" y="149552"/>
                  </a:lnTo>
                  <a:lnTo>
                    <a:pt x="2687174" y="149552"/>
                  </a:lnTo>
                  <a:lnTo>
                    <a:pt x="2699011" y="149552"/>
                  </a:lnTo>
                  <a:lnTo>
                    <a:pt x="2710849" y="149552"/>
                  </a:lnTo>
                  <a:lnTo>
                    <a:pt x="2722687" y="149552"/>
                  </a:lnTo>
                  <a:lnTo>
                    <a:pt x="2734525" y="149552"/>
                  </a:lnTo>
                  <a:lnTo>
                    <a:pt x="2746362" y="149552"/>
                  </a:lnTo>
                  <a:lnTo>
                    <a:pt x="2758200" y="149552"/>
                  </a:lnTo>
                  <a:lnTo>
                    <a:pt x="2770038" y="149552"/>
                  </a:lnTo>
                  <a:lnTo>
                    <a:pt x="2781876" y="149552"/>
                  </a:lnTo>
                  <a:lnTo>
                    <a:pt x="2793713" y="149552"/>
                  </a:lnTo>
                  <a:lnTo>
                    <a:pt x="2805551" y="149552"/>
                  </a:lnTo>
                  <a:lnTo>
                    <a:pt x="2817389" y="149552"/>
                  </a:lnTo>
                  <a:lnTo>
                    <a:pt x="2829227" y="149552"/>
                  </a:lnTo>
                  <a:lnTo>
                    <a:pt x="2841065" y="149552"/>
                  </a:lnTo>
                  <a:lnTo>
                    <a:pt x="2852902" y="149552"/>
                  </a:lnTo>
                  <a:lnTo>
                    <a:pt x="2864740" y="149552"/>
                  </a:lnTo>
                  <a:lnTo>
                    <a:pt x="2876578" y="149552"/>
                  </a:lnTo>
                  <a:lnTo>
                    <a:pt x="2888416" y="149552"/>
                  </a:lnTo>
                  <a:lnTo>
                    <a:pt x="2900253" y="149552"/>
                  </a:lnTo>
                  <a:lnTo>
                    <a:pt x="2912091" y="149552"/>
                  </a:lnTo>
                  <a:lnTo>
                    <a:pt x="2923929" y="149552"/>
                  </a:lnTo>
                  <a:lnTo>
                    <a:pt x="2935767" y="149552"/>
                  </a:lnTo>
                  <a:lnTo>
                    <a:pt x="2947604" y="149552"/>
                  </a:lnTo>
                  <a:lnTo>
                    <a:pt x="2959442" y="149552"/>
                  </a:lnTo>
                  <a:lnTo>
                    <a:pt x="2971280" y="149552"/>
                  </a:lnTo>
                  <a:lnTo>
                    <a:pt x="2983118" y="149552"/>
                  </a:lnTo>
                  <a:lnTo>
                    <a:pt x="2994956" y="149552"/>
                  </a:lnTo>
                  <a:lnTo>
                    <a:pt x="3006793" y="149552"/>
                  </a:lnTo>
                  <a:lnTo>
                    <a:pt x="3018631" y="149552"/>
                  </a:lnTo>
                  <a:lnTo>
                    <a:pt x="3030469" y="149552"/>
                  </a:lnTo>
                  <a:lnTo>
                    <a:pt x="3042307" y="149552"/>
                  </a:lnTo>
                  <a:lnTo>
                    <a:pt x="3054144" y="149552"/>
                  </a:lnTo>
                  <a:lnTo>
                    <a:pt x="3065982" y="149552"/>
                  </a:lnTo>
                  <a:lnTo>
                    <a:pt x="3077820" y="149552"/>
                  </a:lnTo>
                  <a:lnTo>
                    <a:pt x="3089658" y="149552"/>
                  </a:lnTo>
                  <a:lnTo>
                    <a:pt x="3101496" y="149552"/>
                  </a:lnTo>
                  <a:lnTo>
                    <a:pt x="3113333" y="149552"/>
                  </a:lnTo>
                  <a:lnTo>
                    <a:pt x="3125171" y="149552"/>
                  </a:lnTo>
                  <a:lnTo>
                    <a:pt x="3137009" y="149552"/>
                  </a:lnTo>
                  <a:lnTo>
                    <a:pt x="3148847" y="149552"/>
                  </a:lnTo>
                  <a:lnTo>
                    <a:pt x="3160684" y="149552"/>
                  </a:lnTo>
                  <a:lnTo>
                    <a:pt x="3172522" y="149552"/>
                  </a:lnTo>
                  <a:lnTo>
                    <a:pt x="3184360" y="149552"/>
                  </a:lnTo>
                  <a:lnTo>
                    <a:pt x="3196198" y="149552"/>
                  </a:lnTo>
                  <a:lnTo>
                    <a:pt x="3208035" y="149552"/>
                  </a:lnTo>
                  <a:lnTo>
                    <a:pt x="3219873" y="149552"/>
                  </a:lnTo>
                  <a:lnTo>
                    <a:pt x="3231711" y="149552"/>
                  </a:lnTo>
                  <a:lnTo>
                    <a:pt x="3243549" y="149552"/>
                  </a:lnTo>
                  <a:lnTo>
                    <a:pt x="3255387" y="149552"/>
                  </a:lnTo>
                  <a:lnTo>
                    <a:pt x="3267224" y="149552"/>
                  </a:lnTo>
                  <a:lnTo>
                    <a:pt x="3279062" y="149552"/>
                  </a:lnTo>
                  <a:lnTo>
                    <a:pt x="3290900" y="149552"/>
                  </a:lnTo>
                  <a:lnTo>
                    <a:pt x="3302738" y="149552"/>
                  </a:lnTo>
                  <a:lnTo>
                    <a:pt x="3314575" y="149552"/>
                  </a:lnTo>
                  <a:lnTo>
                    <a:pt x="3326413" y="149552"/>
                  </a:lnTo>
                  <a:lnTo>
                    <a:pt x="3338251" y="149552"/>
                  </a:lnTo>
                  <a:lnTo>
                    <a:pt x="3350089" y="149552"/>
                  </a:lnTo>
                  <a:lnTo>
                    <a:pt x="3361926" y="149552"/>
                  </a:lnTo>
                  <a:lnTo>
                    <a:pt x="3373764" y="149552"/>
                  </a:lnTo>
                  <a:lnTo>
                    <a:pt x="3385602" y="149552"/>
                  </a:lnTo>
                  <a:lnTo>
                    <a:pt x="3397440" y="149552"/>
                  </a:lnTo>
                  <a:lnTo>
                    <a:pt x="3409278" y="149552"/>
                  </a:lnTo>
                  <a:lnTo>
                    <a:pt x="3421115" y="149552"/>
                  </a:lnTo>
                  <a:lnTo>
                    <a:pt x="3432953" y="149552"/>
                  </a:lnTo>
                  <a:lnTo>
                    <a:pt x="3444791" y="149552"/>
                  </a:lnTo>
                  <a:lnTo>
                    <a:pt x="3456629" y="149552"/>
                  </a:lnTo>
                  <a:lnTo>
                    <a:pt x="3468466" y="149552"/>
                  </a:lnTo>
                  <a:lnTo>
                    <a:pt x="3480304" y="149552"/>
                  </a:lnTo>
                  <a:lnTo>
                    <a:pt x="3492142" y="149552"/>
                  </a:lnTo>
                  <a:lnTo>
                    <a:pt x="3503980" y="149552"/>
                  </a:lnTo>
                  <a:lnTo>
                    <a:pt x="3515818" y="149552"/>
                  </a:lnTo>
                  <a:lnTo>
                    <a:pt x="3515818" y="149602"/>
                  </a:lnTo>
                  <a:lnTo>
                    <a:pt x="3527655" y="149611"/>
                  </a:lnTo>
                  <a:lnTo>
                    <a:pt x="3539493" y="149621"/>
                  </a:lnTo>
                  <a:lnTo>
                    <a:pt x="3551331" y="149634"/>
                  </a:lnTo>
                  <a:lnTo>
                    <a:pt x="3563169" y="149648"/>
                  </a:lnTo>
                  <a:lnTo>
                    <a:pt x="3575006" y="149665"/>
                  </a:lnTo>
                  <a:lnTo>
                    <a:pt x="3586844" y="149684"/>
                  </a:lnTo>
                  <a:lnTo>
                    <a:pt x="3598682" y="149708"/>
                  </a:lnTo>
                  <a:lnTo>
                    <a:pt x="3610520" y="149735"/>
                  </a:lnTo>
                  <a:lnTo>
                    <a:pt x="3622357" y="149767"/>
                  </a:lnTo>
                  <a:lnTo>
                    <a:pt x="3634195" y="149804"/>
                  </a:lnTo>
                  <a:lnTo>
                    <a:pt x="3646033" y="149848"/>
                  </a:lnTo>
                  <a:lnTo>
                    <a:pt x="3657871" y="149900"/>
                  </a:lnTo>
                  <a:lnTo>
                    <a:pt x="3669709" y="149961"/>
                  </a:lnTo>
                  <a:lnTo>
                    <a:pt x="3681546" y="150033"/>
                  </a:lnTo>
                  <a:lnTo>
                    <a:pt x="3693384" y="150117"/>
                  </a:lnTo>
                  <a:lnTo>
                    <a:pt x="3705222" y="150215"/>
                  </a:lnTo>
                  <a:lnTo>
                    <a:pt x="3717060" y="150331"/>
                  </a:lnTo>
                  <a:lnTo>
                    <a:pt x="3728897" y="150467"/>
                  </a:lnTo>
                  <a:lnTo>
                    <a:pt x="3740735" y="150626"/>
                  </a:lnTo>
                  <a:lnTo>
                    <a:pt x="3752573" y="150813"/>
                  </a:lnTo>
                  <a:lnTo>
                    <a:pt x="3764411" y="151032"/>
                  </a:lnTo>
                  <a:lnTo>
                    <a:pt x="3776248" y="151289"/>
                  </a:lnTo>
                  <a:lnTo>
                    <a:pt x="3788086" y="151589"/>
                  </a:lnTo>
                  <a:lnTo>
                    <a:pt x="3799924" y="151941"/>
                  </a:lnTo>
                  <a:lnTo>
                    <a:pt x="3811762" y="152352"/>
                  </a:lnTo>
                  <a:lnTo>
                    <a:pt x="3823600" y="152832"/>
                  </a:lnTo>
                  <a:lnTo>
                    <a:pt x="3835437" y="153393"/>
                  </a:lnTo>
                  <a:lnTo>
                    <a:pt x="3847275" y="154046"/>
                  </a:lnTo>
                  <a:lnTo>
                    <a:pt x="3859113" y="154807"/>
                  </a:lnTo>
                  <a:lnTo>
                    <a:pt x="3870951" y="155691"/>
                  </a:lnTo>
                  <a:lnTo>
                    <a:pt x="3882788" y="156716"/>
                  </a:lnTo>
                  <a:lnTo>
                    <a:pt x="3894626" y="157902"/>
                  </a:lnTo>
                  <a:lnTo>
                    <a:pt x="3906464" y="159272"/>
                  </a:lnTo>
                  <a:lnTo>
                    <a:pt x="3918302" y="160848"/>
                  </a:lnTo>
                  <a:lnTo>
                    <a:pt x="3930139" y="162656"/>
                  </a:lnTo>
                  <a:lnTo>
                    <a:pt x="3941977" y="164721"/>
                  </a:lnTo>
                  <a:lnTo>
                    <a:pt x="3953815" y="167070"/>
                  </a:lnTo>
                  <a:lnTo>
                    <a:pt x="3965653" y="169729"/>
                  </a:lnTo>
                  <a:lnTo>
                    <a:pt x="3977491" y="172720"/>
                  </a:lnTo>
                  <a:lnTo>
                    <a:pt x="3989328" y="176063"/>
                  </a:lnTo>
                  <a:lnTo>
                    <a:pt x="4001166" y="179774"/>
                  </a:lnTo>
                  <a:lnTo>
                    <a:pt x="4013004" y="183860"/>
                  </a:lnTo>
                  <a:lnTo>
                    <a:pt x="4024842" y="188318"/>
                  </a:lnTo>
                  <a:lnTo>
                    <a:pt x="4036679" y="193137"/>
                  </a:lnTo>
                  <a:lnTo>
                    <a:pt x="4048517" y="198292"/>
                  </a:lnTo>
                  <a:lnTo>
                    <a:pt x="4060355" y="203744"/>
                  </a:lnTo>
                  <a:lnTo>
                    <a:pt x="4072193" y="209444"/>
                  </a:lnTo>
                  <a:lnTo>
                    <a:pt x="4084031" y="215331"/>
                  </a:lnTo>
                  <a:lnTo>
                    <a:pt x="4095868" y="221333"/>
                  </a:lnTo>
                  <a:lnTo>
                    <a:pt x="4107706" y="227374"/>
                  </a:lnTo>
                  <a:lnTo>
                    <a:pt x="4119544" y="233376"/>
                  </a:lnTo>
                  <a:lnTo>
                    <a:pt x="4131382" y="239263"/>
                  </a:lnTo>
                  <a:lnTo>
                    <a:pt x="4143219" y="244963"/>
                  </a:lnTo>
                  <a:lnTo>
                    <a:pt x="4155057" y="250415"/>
                  </a:lnTo>
                  <a:lnTo>
                    <a:pt x="4166895" y="255570"/>
                  </a:lnTo>
                  <a:lnTo>
                    <a:pt x="4178733" y="260389"/>
                  </a:lnTo>
                  <a:lnTo>
                    <a:pt x="4190570" y="264847"/>
                  </a:lnTo>
                  <a:lnTo>
                    <a:pt x="4202408" y="268933"/>
                  </a:lnTo>
                  <a:lnTo>
                    <a:pt x="4214246" y="272644"/>
                  </a:lnTo>
                  <a:lnTo>
                    <a:pt x="4226084" y="275987"/>
                  </a:lnTo>
                  <a:lnTo>
                    <a:pt x="4237922" y="278978"/>
                  </a:lnTo>
                  <a:lnTo>
                    <a:pt x="4249759" y="281637"/>
                  </a:lnTo>
                  <a:lnTo>
                    <a:pt x="4261597" y="283986"/>
                  </a:lnTo>
                  <a:lnTo>
                    <a:pt x="4273435" y="286051"/>
                  </a:lnTo>
                  <a:lnTo>
                    <a:pt x="4285273" y="287859"/>
                  </a:lnTo>
                  <a:lnTo>
                    <a:pt x="4297110" y="289435"/>
                  </a:lnTo>
                  <a:lnTo>
                    <a:pt x="4308948" y="290805"/>
                  </a:lnTo>
                  <a:lnTo>
                    <a:pt x="4320786" y="291991"/>
                  </a:lnTo>
                  <a:lnTo>
                    <a:pt x="4332624" y="293016"/>
                  </a:lnTo>
                  <a:lnTo>
                    <a:pt x="4344461" y="293900"/>
                  </a:lnTo>
                  <a:lnTo>
                    <a:pt x="4356299" y="294661"/>
                  </a:lnTo>
                  <a:lnTo>
                    <a:pt x="4368137" y="295314"/>
                  </a:lnTo>
                  <a:lnTo>
                    <a:pt x="4379975" y="295875"/>
                  </a:lnTo>
                  <a:lnTo>
                    <a:pt x="4391813" y="296355"/>
                  </a:lnTo>
                  <a:lnTo>
                    <a:pt x="4403650" y="296766"/>
                  </a:lnTo>
                  <a:lnTo>
                    <a:pt x="4415488" y="297118"/>
                  </a:lnTo>
                  <a:lnTo>
                    <a:pt x="4427326" y="297418"/>
                  </a:lnTo>
                  <a:lnTo>
                    <a:pt x="4439164" y="297675"/>
                  </a:lnTo>
                  <a:lnTo>
                    <a:pt x="4451001" y="297894"/>
                  </a:lnTo>
                  <a:lnTo>
                    <a:pt x="4462839" y="298081"/>
                  </a:lnTo>
                  <a:lnTo>
                    <a:pt x="4474677" y="298240"/>
                  </a:lnTo>
                  <a:lnTo>
                    <a:pt x="4486515" y="298376"/>
                  </a:lnTo>
                  <a:lnTo>
                    <a:pt x="4498352" y="298492"/>
                  </a:lnTo>
                  <a:lnTo>
                    <a:pt x="4510190" y="298590"/>
                  </a:lnTo>
                  <a:lnTo>
                    <a:pt x="4522028" y="298674"/>
                  </a:lnTo>
                  <a:lnTo>
                    <a:pt x="4533866" y="298746"/>
                  </a:lnTo>
                  <a:lnTo>
                    <a:pt x="4545704" y="298807"/>
                  </a:lnTo>
                  <a:lnTo>
                    <a:pt x="4557541" y="298859"/>
                  </a:lnTo>
                  <a:lnTo>
                    <a:pt x="4569379" y="298903"/>
                  </a:lnTo>
                  <a:lnTo>
                    <a:pt x="4581217" y="298940"/>
                  </a:lnTo>
                  <a:lnTo>
                    <a:pt x="4593055" y="298972"/>
                  </a:lnTo>
                  <a:lnTo>
                    <a:pt x="4604892" y="299000"/>
                  </a:lnTo>
                  <a:lnTo>
                    <a:pt x="4616730" y="299023"/>
                  </a:lnTo>
                  <a:lnTo>
                    <a:pt x="4628568" y="299042"/>
                  </a:lnTo>
                  <a:lnTo>
                    <a:pt x="4640406" y="299059"/>
                  </a:lnTo>
                  <a:lnTo>
                    <a:pt x="4652244" y="299073"/>
                  </a:lnTo>
                  <a:lnTo>
                    <a:pt x="4664081" y="299086"/>
                  </a:lnTo>
                  <a:lnTo>
                    <a:pt x="4675919" y="299096"/>
                  </a:lnTo>
                  <a:lnTo>
                    <a:pt x="4687757" y="299105"/>
                  </a:lnTo>
                </a:path>
              </a:pathLst>
            </a:custGeom>
            <a:ln w="40651" cap="flat">
              <a:solidFill>
                <a:srgbClr val="00C091">
                  <a:alpha val="100000"/>
                </a:srgbClr>
              </a:solidFill>
              <a:prstDash val="solid"/>
              <a:round/>
            </a:ln>
          </p:spPr>
          <p:txBody>
            <a:bodyPr/>
            <a:lstStyle/>
            <a:p>
              <a:endParaRPr/>
            </a:p>
          </p:txBody>
        </p:sp>
        <p:sp>
          <p:nvSpPr>
            <p:cNvPr id="52" name="pl52"/>
            <p:cNvSpPr/>
            <p:nvPr/>
          </p:nvSpPr>
          <p:spPr>
            <a:xfrm>
              <a:off x="2482252" y="1797449"/>
              <a:ext cx="4687757" cy="1196420"/>
            </a:xfrm>
            <a:custGeom>
              <a:avLst/>
              <a:gdLst/>
              <a:ahLst/>
              <a:cxnLst/>
              <a:rect l="0" t="0" r="0" b="0"/>
              <a:pathLst>
                <a:path w="4687757" h="1196420">
                  <a:moveTo>
                    <a:pt x="0" y="448657"/>
                  </a:moveTo>
                  <a:lnTo>
                    <a:pt x="11837" y="448675"/>
                  </a:lnTo>
                  <a:lnTo>
                    <a:pt x="23675" y="448696"/>
                  </a:lnTo>
                  <a:lnTo>
                    <a:pt x="35513" y="448720"/>
                  </a:lnTo>
                  <a:lnTo>
                    <a:pt x="47351" y="448748"/>
                  </a:lnTo>
                  <a:lnTo>
                    <a:pt x="59188" y="448782"/>
                  </a:lnTo>
                  <a:lnTo>
                    <a:pt x="71026" y="448821"/>
                  </a:lnTo>
                  <a:lnTo>
                    <a:pt x="82864" y="448868"/>
                  </a:lnTo>
                  <a:lnTo>
                    <a:pt x="94702" y="448922"/>
                  </a:lnTo>
                  <a:lnTo>
                    <a:pt x="106539" y="448986"/>
                  </a:lnTo>
                  <a:lnTo>
                    <a:pt x="118377" y="449061"/>
                  </a:lnTo>
                  <a:lnTo>
                    <a:pt x="130215" y="449150"/>
                  </a:lnTo>
                  <a:lnTo>
                    <a:pt x="142053" y="449253"/>
                  </a:lnTo>
                  <a:lnTo>
                    <a:pt x="153891" y="449375"/>
                  </a:lnTo>
                  <a:lnTo>
                    <a:pt x="165728" y="449518"/>
                  </a:lnTo>
                  <a:lnTo>
                    <a:pt x="177566" y="449686"/>
                  </a:lnTo>
                  <a:lnTo>
                    <a:pt x="189404" y="449884"/>
                  </a:lnTo>
                  <a:lnTo>
                    <a:pt x="201242" y="450115"/>
                  </a:lnTo>
                  <a:lnTo>
                    <a:pt x="213079" y="450387"/>
                  </a:lnTo>
                  <a:lnTo>
                    <a:pt x="224917" y="450705"/>
                  </a:lnTo>
                  <a:lnTo>
                    <a:pt x="236755" y="451079"/>
                  </a:lnTo>
                  <a:lnTo>
                    <a:pt x="248593" y="451517"/>
                  </a:lnTo>
                  <a:lnTo>
                    <a:pt x="260430" y="452030"/>
                  </a:lnTo>
                  <a:lnTo>
                    <a:pt x="272268" y="452631"/>
                  </a:lnTo>
                  <a:lnTo>
                    <a:pt x="284106" y="453334"/>
                  </a:lnTo>
                  <a:lnTo>
                    <a:pt x="295944" y="454156"/>
                  </a:lnTo>
                  <a:lnTo>
                    <a:pt x="307782" y="455117"/>
                  </a:lnTo>
                  <a:lnTo>
                    <a:pt x="319619" y="456238"/>
                  </a:lnTo>
                  <a:lnTo>
                    <a:pt x="331457" y="457545"/>
                  </a:lnTo>
                  <a:lnTo>
                    <a:pt x="343295" y="459066"/>
                  </a:lnTo>
                  <a:lnTo>
                    <a:pt x="355133" y="460834"/>
                  </a:lnTo>
                  <a:lnTo>
                    <a:pt x="366970" y="462884"/>
                  </a:lnTo>
                  <a:lnTo>
                    <a:pt x="378808" y="465257"/>
                  </a:lnTo>
                  <a:lnTo>
                    <a:pt x="390646" y="467996"/>
                  </a:lnTo>
                  <a:lnTo>
                    <a:pt x="402484" y="471149"/>
                  </a:lnTo>
                  <a:lnTo>
                    <a:pt x="414321" y="474764"/>
                  </a:lnTo>
                  <a:lnTo>
                    <a:pt x="426159" y="478895"/>
                  </a:lnTo>
                  <a:lnTo>
                    <a:pt x="437997" y="483593"/>
                  </a:lnTo>
                  <a:lnTo>
                    <a:pt x="449835" y="488910"/>
                  </a:lnTo>
                  <a:lnTo>
                    <a:pt x="461673" y="494892"/>
                  </a:lnTo>
                  <a:lnTo>
                    <a:pt x="473510" y="501580"/>
                  </a:lnTo>
                  <a:lnTo>
                    <a:pt x="485348" y="509002"/>
                  </a:lnTo>
                  <a:lnTo>
                    <a:pt x="497186" y="517173"/>
                  </a:lnTo>
                  <a:lnTo>
                    <a:pt x="509024" y="526090"/>
                  </a:lnTo>
                  <a:lnTo>
                    <a:pt x="520861" y="535727"/>
                  </a:lnTo>
                  <a:lnTo>
                    <a:pt x="532699" y="546036"/>
                  </a:lnTo>
                  <a:lnTo>
                    <a:pt x="544537" y="556941"/>
                  </a:lnTo>
                  <a:lnTo>
                    <a:pt x="556375" y="568342"/>
                  </a:lnTo>
                  <a:lnTo>
                    <a:pt x="568213" y="580114"/>
                  </a:lnTo>
                  <a:lnTo>
                    <a:pt x="580050" y="592119"/>
                  </a:lnTo>
                  <a:lnTo>
                    <a:pt x="591888" y="604201"/>
                  </a:lnTo>
                  <a:lnTo>
                    <a:pt x="603726" y="616205"/>
                  </a:lnTo>
                  <a:lnTo>
                    <a:pt x="615564" y="627978"/>
                  </a:lnTo>
                  <a:lnTo>
                    <a:pt x="627401" y="639378"/>
                  </a:lnTo>
                  <a:lnTo>
                    <a:pt x="639239" y="650283"/>
                  </a:lnTo>
                  <a:lnTo>
                    <a:pt x="651077" y="660592"/>
                  </a:lnTo>
                  <a:lnTo>
                    <a:pt x="662915" y="670230"/>
                  </a:lnTo>
                  <a:lnTo>
                    <a:pt x="674752" y="679147"/>
                  </a:lnTo>
                  <a:lnTo>
                    <a:pt x="686590" y="687318"/>
                  </a:lnTo>
                  <a:lnTo>
                    <a:pt x="698428" y="694740"/>
                  </a:lnTo>
                  <a:lnTo>
                    <a:pt x="710266" y="701427"/>
                  </a:lnTo>
                  <a:lnTo>
                    <a:pt x="722104" y="707409"/>
                  </a:lnTo>
                  <a:lnTo>
                    <a:pt x="733941" y="712726"/>
                  </a:lnTo>
                  <a:lnTo>
                    <a:pt x="745779" y="717425"/>
                  </a:lnTo>
                  <a:lnTo>
                    <a:pt x="757617" y="721555"/>
                  </a:lnTo>
                  <a:lnTo>
                    <a:pt x="769455" y="725171"/>
                  </a:lnTo>
                  <a:lnTo>
                    <a:pt x="781292" y="728323"/>
                  </a:lnTo>
                  <a:lnTo>
                    <a:pt x="793130" y="731062"/>
                  </a:lnTo>
                  <a:lnTo>
                    <a:pt x="804968" y="733435"/>
                  </a:lnTo>
                  <a:lnTo>
                    <a:pt x="816806" y="735486"/>
                  </a:lnTo>
                  <a:lnTo>
                    <a:pt x="828643" y="737253"/>
                  </a:lnTo>
                  <a:lnTo>
                    <a:pt x="840481" y="738775"/>
                  </a:lnTo>
                  <a:lnTo>
                    <a:pt x="852319" y="740082"/>
                  </a:lnTo>
                  <a:lnTo>
                    <a:pt x="864157" y="741203"/>
                  </a:lnTo>
                  <a:lnTo>
                    <a:pt x="875995" y="742163"/>
                  </a:lnTo>
                  <a:lnTo>
                    <a:pt x="887832" y="742986"/>
                  </a:lnTo>
                  <a:lnTo>
                    <a:pt x="899670" y="743689"/>
                  </a:lnTo>
                  <a:lnTo>
                    <a:pt x="911508" y="744290"/>
                  </a:lnTo>
                  <a:lnTo>
                    <a:pt x="923346" y="744803"/>
                  </a:lnTo>
                  <a:lnTo>
                    <a:pt x="935183" y="745241"/>
                  </a:lnTo>
                  <a:lnTo>
                    <a:pt x="947021" y="745614"/>
                  </a:lnTo>
                  <a:lnTo>
                    <a:pt x="958859" y="745933"/>
                  </a:lnTo>
                  <a:lnTo>
                    <a:pt x="970697" y="746205"/>
                  </a:lnTo>
                  <a:lnTo>
                    <a:pt x="982534" y="746436"/>
                  </a:lnTo>
                  <a:lnTo>
                    <a:pt x="994372" y="746633"/>
                  </a:lnTo>
                  <a:lnTo>
                    <a:pt x="1006210" y="746801"/>
                  </a:lnTo>
                  <a:lnTo>
                    <a:pt x="1018048" y="746944"/>
                  </a:lnTo>
                  <a:lnTo>
                    <a:pt x="1029886" y="747066"/>
                  </a:lnTo>
                  <a:lnTo>
                    <a:pt x="1041723" y="747170"/>
                  </a:lnTo>
                  <a:lnTo>
                    <a:pt x="1053561" y="747258"/>
                  </a:lnTo>
                  <a:lnTo>
                    <a:pt x="1065399" y="747333"/>
                  </a:lnTo>
                  <a:lnTo>
                    <a:pt x="1077237" y="747397"/>
                  </a:lnTo>
                  <a:lnTo>
                    <a:pt x="1089074" y="747452"/>
                  </a:lnTo>
                  <a:lnTo>
                    <a:pt x="1100912" y="747498"/>
                  </a:lnTo>
                  <a:lnTo>
                    <a:pt x="1112750" y="747538"/>
                  </a:lnTo>
                  <a:lnTo>
                    <a:pt x="1124588" y="747571"/>
                  </a:lnTo>
                  <a:lnTo>
                    <a:pt x="1136426" y="747600"/>
                  </a:lnTo>
                  <a:lnTo>
                    <a:pt x="1148263" y="747624"/>
                  </a:lnTo>
                  <a:lnTo>
                    <a:pt x="1160101" y="747645"/>
                  </a:lnTo>
                  <a:lnTo>
                    <a:pt x="1171939" y="747662"/>
                  </a:lnTo>
                  <a:lnTo>
                    <a:pt x="1171939" y="747913"/>
                  </a:lnTo>
                  <a:lnTo>
                    <a:pt x="1183777" y="747939"/>
                  </a:lnTo>
                  <a:lnTo>
                    <a:pt x="1195614" y="747971"/>
                  </a:lnTo>
                  <a:lnTo>
                    <a:pt x="1207452" y="748007"/>
                  </a:lnTo>
                  <a:lnTo>
                    <a:pt x="1219290" y="748050"/>
                  </a:lnTo>
                  <a:lnTo>
                    <a:pt x="1231128" y="748100"/>
                  </a:lnTo>
                  <a:lnTo>
                    <a:pt x="1242965" y="748159"/>
                  </a:lnTo>
                  <a:lnTo>
                    <a:pt x="1254803" y="748229"/>
                  </a:lnTo>
                  <a:lnTo>
                    <a:pt x="1266641" y="748310"/>
                  </a:lnTo>
                  <a:lnTo>
                    <a:pt x="1278479" y="748406"/>
                  </a:lnTo>
                  <a:lnTo>
                    <a:pt x="1290317" y="748519"/>
                  </a:lnTo>
                  <a:lnTo>
                    <a:pt x="1302154" y="748652"/>
                  </a:lnTo>
                  <a:lnTo>
                    <a:pt x="1313992" y="748807"/>
                  </a:lnTo>
                  <a:lnTo>
                    <a:pt x="1325830" y="748990"/>
                  </a:lnTo>
                  <a:lnTo>
                    <a:pt x="1337668" y="749205"/>
                  </a:lnTo>
                  <a:lnTo>
                    <a:pt x="1349505" y="749457"/>
                  </a:lnTo>
                  <a:lnTo>
                    <a:pt x="1361343" y="749752"/>
                  </a:lnTo>
                  <a:lnTo>
                    <a:pt x="1373181" y="750100"/>
                  </a:lnTo>
                  <a:lnTo>
                    <a:pt x="1385019" y="750507"/>
                  </a:lnTo>
                  <a:lnTo>
                    <a:pt x="1396856" y="750985"/>
                  </a:lnTo>
                  <a:lnTo>
                    <a:pt x="1408694" y="751545"/>
                  </a:lnTo>
                  <a:lnTo>
                    <a:pt x="1420532" y="752202"/>
                  </a:lnTo>
                  <a:lnTo>
                    <a:pt x="1432370" y="752972"/>
                  </a:lnTo>
                  <a:lnTo>
                    <a:pt x="1444208" y="753873"/>
                  </a:lnTo>
                  <a:lnTo>
                    <a:pt x="1456045" y="754928"/>
                  </a:lnTo>
                  <a:lnTo>
                    <a:pt x="1467883" y="756162"/>
                  </a:lnTo>
                  <a:lnTo>
                    <a:pt x="1479721" y="757603"/>
                  </a:lnTo>
                  <a:lnTo>
                    <a:pt x="1491559" y="759284"/>
                  </a:lnTo>
                  <a:lnTo>
                    <a:pt x="1503396" y="761245"/>
                  </a:lnTo>
                  <a:lnTo>
                    <a:pt x="1515234" y="763526"/>
                  </a:lnTo>
                  <a:lnTo>
                    <a:pt x="1527072" y="766178"/>
                  </a:lnTo>
                  <a:lnTo>
                    <a:pt x="1538910" y="769253"/>
                  </a:lnTo>
                  <a:lnTo>
                    <a:pt x="1550748" y="772813"/>
                  </a:lnTo>
                  <a:lnTo>
                    <a:pt x="1562585" y="776921"/>
                  </a:lnTo>
                  <a:lnTo>
                    <a:pt x="1574423" y="781650"/>
                  </a:lnTo>
                  <a:lnTo>
                    <a:pt x="1586261" y="787073"/>
                  </a:lnTo>
                  <a:lnTo>
                    <a:pt x="1598099" y="793270"/>
                  </a:lnTo>
                  <a:lnTo>
                    <a:pt x="1609936" y="800317"/>
                  </a:lnTo>
                  <a:lnTo>
                    <a:pt x="1621774" y="808292"/>
                  </a:lnTo>
                  <a:lnTo>
                    <a:pt x="1633612" y="817266"/>
                  </a:lnTo>
                  <a:lnTo>
                    <a:pt x="1645450" y="827297"/>
                  </a:lnTo>
                  <a:lnTo>
                    <a:pt x="1657287" y="838429"/>
                  </a:lnTo>
                  <a:lnTo>
                    <a:pt x="1669125" y="850686"/>
                  </a:lnTo>
                  <a:lnTo>
                    <a:pt x="1680963" y="864061"/>
                  </a:lnTo>
                  <a:lnTo>
                    <a:pt x="1692801" y="878518"/>
                  </a:lnTo>
                  <a:lnTo>
                    <a:pt x="1704639" y="893981"/>
                  </a:lnTo>
                  <a:lnTo>
                    <a:pt x="1716476" y="910339"/>
                  </a:lnTo>
                  <a:lnTo>
                    <a:pt x="1728314" y="927439"/>
                  </a:lnTo>
                  <a:lnTo>
                    <a:pt x="1740152" y="945099"/>
                  </a:lnTo>
                  <a:lnTo>
                    <a:pt x="1751990" y="963105"/>
                  </a:lnTo>
                  <a:lnTo>
                    <a:pt x="1763827" y="981229"/>
                  </a:lnTo>
                  <a:lnTo>
                    <a:pt x="1775665" y="999235"/>
                  </a:lnTo>
                  <a:lnTo>
                    <a:pt x="1787503" y="1016894"/>
                  </a:lnTo>
                  <a:lnTo>
                    <a:pt x="1799341" y="1033995"/>
                  </a:lnTo>
                  <a:lnTo>
                    <a:pt x="1811178" y="1050352"/>
                  </a:lnTo>
                  <a:lnTo>
                    <a:pt x="1823016" y="1065816"/>
                  </a:lnTo>
                  <a:lnTo>
                    <a:pt x="1834854" y="1080272"/>
                  </a:lnTo>
                  <a:lnTo>
                    <a:pt x="1846692" y="1093648"/>
                  </a:lnTo>
                  <a:lnTo>
                    <a:pt x="1858530" y="1105904"/>
                  </a:lnTo>
                  <a:lnTo>
                    <a:pt x="1870367" y="1117037"/>
                  </a:lnTo>
                  <a:lnTo>
                    <a:pt x="1882205" y="1127068"/>
                  </a:lnTo>
                  <a:lnTo>
                    <a:pt x="1894043" y="1136041"/>
                  </a:lnTo>
                  <a:lnTo>
                    <a:pt x="1905881" y="1144016"/>
                  </a:lnTo>
                  <a:lnTo>
                    <a:pt x="1917718" y="1151064"/>
                  </a:lnTo>
                  <a:lnTo>
                    <a:pt x="1929556" y="1157260"/>
                  </a:lnTo>
                  <a:lnTo>
                    <a:pt x="1941394" y="1162684"/>
                  </a:lnTo>
                  <a:lnTo>
                    <a:pt x="1953232" y="1167412"/>
                  </a:lnTo>
                  <a:lnTo>
                    <a:pt x="1965069" y="1171521"/>
                  </a:lnTo>
                  <a:lnTo>
                    <a:pt x="1976907" y="1175080"/>
                  </a:lnTo>
                  <a:lnTo>
                    <a:pt x="1988745" y="1178156"/>
                  </a:lnTo>
                  <a:lnTo>
                    <a:pt x="2000583" y="1180807"/>
                  </a:lnTo>
                  <a:lnTo>
                    <a:pt x="2012421" y="1183089"/>
                  </a:lnTo>
                  <a:lnTo>
                    <a:pt x="2024258" y="1185049"/>
                  </a:lnTo>
                  <a:lnTo>
                    <a:pt x="2036096" y="1186731"/>
                  </a:lnTo>
                  <a:lnTo>
                    <a:pt x="2047934" y="1188172"/>
                  </a:lnTo>
                  <a:lnTo>
                    <a:pt x="2059772" y="1189405"/>
                  </a:lnTo>
                  <a:lnTo>
                    <a:pt x="2071609" y="1190460"/>
                  </a:lnTo>
                  <a:lnTo>
                    <a:pt x="2083447" y="1191362"/>
                  </a:lnTo>
                  <a:lnTo>
                    <a:pt x="2095285" y="1192131"/>
                  </a:lnTo>
                  <a:lnTo>
                    <a:pt x="2107123" y="1192788"/>
                  </a:lnTo>
                  <a:lnTo>
                    <a:pt x="2118961" y="1193349"/>
                  </a:lnTo>
                  <a:lnTo>
                    <a:pt x="2130798" y="1193827"/>
                  </a:lnTo>
                  <a:lnTo>
                    <a:pt x="2142636" y="1194234"/>
                  </a:lnTo>
                  <a:lnTo>
                    <a:pt x="2154474" y="1194581"/>
                  </a:lnTo>
                  <a:lnTo>
                    <a:pt x="2166312" y="1194877"/>
                  </a:lnTo>
                  <a:lnTo>
                    <a:pt x="2178149" y="1195129"/>
                  </a:lnTo>
                  <a:lnTo>
                    <a:pt x="2189987" y="1195344"/>
                  </a:lnTo>
                  <a:lnTo>
                    <a:pt x="2201825" y="1195526"/>
                  </a:lnTo>
                  <a:lnTo>
                    <a:pt x="2213663" y="1195682"/>
                  </a:lnTo>
                  <a:lnTo>
                    <a:pt x="2225500" y="1195814"/>
                  </a:lnTo>
                  <a:lnTo>
                    <a:pt x="2237338" y="1195927"/>
                  </a:lnTo>
                  <a:lnTo>
                    <a:pt x="2249176" y="1196023"/>
                  </a:lnTo>
                  <a:lnTo>
                    <a:pt x="2261014" y="1196105"/>
                  </a:lnTo>
                  <a:lnTo>
                    <a:pt x="2272852" y="1196174"/>
                  </a:lnTo>
                  <a:lnTo>
                    <a:pt x="2284689" y="1196233"/>
                  </a:lnTo>
                  <a:lnTo>
                    <a:pt x="2296527" y="1196284"/>
                  </a:lnTo>
                  <a:lnTo>
                    <a:pt x="2308365" y="1196327"/>
                  </a:lnTo>
                  <a:lnTo>
                    <a:pt x="2320203" y="1196363"/>
                  </a:lnTo>
                  <a:lnTo>
                    <a:pt x="2332040" y="1196394"/>
                  </a:lnTo>
                  <a:lnTo>
                    <a:pt x="2343878" y="1196420"/>
                  </a:lnTo>
                  <a:lnTo>
                    <a:pt x="2343878" y="1196420"/>
                  </a:lnTo>
                  <a:lnTo>
                    <a:pt x="2355716" y="1196394"/>
                  </a:lnTo>
                  <a:lnTo>
                    <a:pt x="2367554" y="1196363"/>
                  </a:lnTo>
                  <a:lnTo>
                    <a:pt x="2379391" y="1196327"/>
                  </a:lnTo>
                  <a:lnTo>
                    <a:pt x="2391229" y="1196284"/>
                  </a:lnTo>
                  <a:lnTo>
                    <a:pt x="2403067" y="1196233"/>
                  </a:lnTo>
                  <a:lnTo>
                    <a:pt x="2414905" y="1196174"/>
                  </a:lnTo>
                  <a:lnTo>
                    <a:pt x="2426743" y="1196105"/>
                  </a:lnTo>
                  <a:lnTo>
                    <a:pt x="2438580" y="1196023"/>
                  </a:lnTo>
                  <a:lnTo>
                    <a:pt x="2450418" y="1195927"/>
                  </a:lnTo>
                  <a:lnTo>
                    <a:pt x="2462256" y="1195814"/>
                  </a:lnTo>
                  <a:lnTo>
                    <a:pt x="2474094" y="1195682"/>
                  </a:lnTo>
                  <a:lnTo>
                    <a:pt x="2485931" y="1195526"/>
                  </a:lnTo>
                  <a:lnTo>
                    <a:pt x="2497769" y="1195344"/>
                  </a:lnTo>
                  <a:lnTo>
                    <a:pt x="2509607" y="1195129"/>
                  </a:lnTo>
                  <a:lnTo>
                    <a:pt x="2521445" y="1194877"/>
                  </a:lnTo>
                  <a:lnTo>
                    <a:pt x="2533283" y="1194581"/>
                  </a:lnTo>
                  <a:lnTo>
                    <a:pt x="2545120" y="1194234"/>
                  </a:lnTo>
                  <a:lnTo>
                    <a:pt x="2556958" y="1193827"/>
                  </a:lnTo>
                  <a:lnTo>
                    <a:pt x="2568796" y="1193349"/>
                  </a:lnTo>
                  <a:lnTo>
                    <a:pt x="2580634" y="1192788"/>
                  </a:lnTo>
                  <a:lnTo>
                    <a:pt x="2592471" y="1192131"/>
                  </a:lnTo>
                  <a:lnTo>
                    <a:pt x="2604309" y="1191362"/>
                  </a:lnTo>
                  <a:lnTo>
                    <a:pt x="2616147" y="1190460"/>
                  </a:lnTo>
                  <a:lnTo>
                    <a:pt x="2627985" y="1189405"/>
                  </a:lnTo>
                  <a:lnTo>
                    <a:pt x="2639822" y="1188172"/>
                  </a:lnTo>
                  <a:lnTo>
                    <a:pt x="2651660" y="1186731"/>
                  </a:lnTo>
                  <a:lnTo>
                    <a:pt x="2663498" y="1185049"/>
                  </a:lnTo>
                  <a:lnTo>
                    <a:pt x="2675336" y="1183089"/>
                  </a:lnTo>
                  <a:lnTo>
                    <a:pt x="2687174" y="1180807"/>
                  </a:lnTo>
                  <a:lnTo>
                    <a:pt x="2699011" y="1178156"/>
                  </a:lnTo>
                  <a:lnTo>
                    <a:pt x="2710849" y="1175080"/>
                  </a:lnTo>
                  <a:lnTo>
                    <a:pt x="2722687" y="1171521"/>
                  </a:lnTo>
                  <a:lnTo>
                    <a:pt x="2734525" y="1167412"/>
                  </a:lnTo>
                  <a:lnTo>
                    <a:pt x="2746362" y="1162684"/>
                  </a:lnTo>
                  <a:lnTo>
                    <a:pt x="2758200" y="1157260"/>
                  </a:lnTo>
                  <a:lnTo>
                    <a:pt x="2770038" y="1151064"/>
                  </a:lnTo>
                  <a:lnTo>
                    <a:pt x="2781876" y="1144016"/>
                  </a:lnTo>
                  <a:lnTo>
                    <a:pt x="2793713" y="1136041"/>
                  </a:lnTo>
                  <a:lnTo>
                    <a:pt x="2805551" y="1127068"/>
                  </a:lnTo>
                  <a:lnTo>
                    <a:pt x="2817389" y="1117037"/>
                  </a:lnTo>
                  <a:lnTo>
                    <a:pt x="2829227" y="1105904"/>
                  </a:lnTo>
                  <a:lnTo>
                    <a:pt x="2841065" y="1093648"/>
                  </a:lnTo>
                  <a:lnTo>
                    <a:pt x="2852902" y="1080272"/>
                  </a:lnTo>
                  <a:lnTo>
                    <a:pt x="2864740" y="1065816"/>
                  </a:lnTo>
                  <a:lnTo>
                    <a:pt x="2876578" y="1050352"/>
                  </a:lnTo>
                  <a:lnTo>
                    <a:pt x="2888416" y="1033995"/>
                  </a:lnTo>
                  <a:lnTo>
                    <a:pt x="2900253" y="1016894"/>
                  </a:lnTo>
                  <a:lnTo>
                    <a:pt x="2912091" y="999235"/>
                  </a:lnTo>
                  <a:lnTo>
                    <a:pt x="2923929" y="981229"/>
                  </a:lnTo>
                  <a:lnTo>
                    <a:pt x="2935767" y="963105"/>
                  </a:lnTo>
                  <a:lnTo>
                    <a:pt x="2947604" y="945099"/>
                  </a:lnTo>
                  <a:lnTo>
                    <a:pt x="2959442" y="927439"/>
                  </a:lnTo>
                  <a:lnTo>
                    <a:pt x="2971280" y="910339"/>
                  </a:lnTo>
                  <a:lnTo>
                    <a:pt x="2983118" y="893981"/>
                  </a:lnTo>
                  <a:lnTo>
                    <a:pt x="2994956" y="878518"/>
                  </a:lnTo>
                  <a:lnTo>
                    <a:pt x="3006793" y="864061"/>
                  </a:lnTo>
                  <a:lnTo>
                    <a:pt x="3018631" y="850686"/>
                  </a:lnTo>
                  <a:lnTo>
                    <a:pt x="3030469" y="838429"/>
                  </a:lnTo>
                  <a:lnTo>
                    <a:pt x="3042307" y="827297"/>
                  </a:lnTo>
                  <a:lnTo>
                    <a:pt x="3054144" y="817266"/>
                  </a:lnTo>
                  <a:lnTo>
                    <a:pt x="3065982" y="808292"/>
                  </a:lnTo>
                  <a:lnTo>
                    <a:pt x="3077820" y="800317"/>
                  </a:lnTo>
                  <a:lnTo>
                    <a:pt x="3089658" y="793270"/>
                  </a:lnTo>
                  <a:lnTo>
                    <a:pt x="3101496" y="787073"/>
                  </a:lnTo>
                  <a:lnTo>
                    <a:pt x="3113333" y="781650"/>
                  </a:lnTo>
                  <a:lnTo>
                    <a:pt x="3125171" y="776921"/>
                  </a:lnTo>
                  <a:lnTo>
                    <a:pt x="3137009" y="772813"/>
                  </a:lnTo>
                  <a:lnTo>
                    <a:pt x="3148847" y="769253"/>
                  </a:lnTo>
                  <a:lnTo>
                    <a:pt x="3160684" y="766178"/>
                  </a:lnTo>
                  <a:lnTo>
                    <a:pt x="3172522" y="763526"/>
                  </a:lnTo>
                  <a:lnTo>
                    <a:pt x="3184360" y="761245"/>
                  </a:lnTo>
                  <a:lnTo>
                    <a:pt x="3196198" y="759284"/>
                  </a:lnTo>
                  <a:lnTo>
                    <a:pt x="3208035" y="757603"/>
                  </a:lnTo>
                  <a:lnTo>
                    <a:pt x="3219873" y="756162"/>
                  </a:lnTo>
                  <a:lnTo>
                    <a:pt x="3231711" y="754928"/>
                  </a:lnTo>
                  <a:lnTo>
                    <a:pt x="3243549" y="753873"/>
                  </a:lnTo>
                  <a:lnTo>
                    <a:pt x="3255387" y="752972"/>
                  </a:lnTo>
                  <a:lnTo>
                    <a:pt x="3267224" y="752202"/>
                  </a:lnTo>
                  <a:lnTo>
                    <a:pt x="3279062" y="751545"/>
                  </a:lnTo>
                  <a:lnTo>
                    <a:pt x="3290900" y="750985"/>
                  </a:lnTo>
                  <a:lnTo>
                    <a:pt x="3302738" y="750507"/>
                  </a:lnTo>
                  <a:lnTo>
                    <a:pt x="3314575" y="750100"/>
                  </a:lnTo>
                  <a:lnTo>
                    <a:pt x="3326413" y="749752"/>
                  </a:lnTo>
                  <a:lnTo>
                    <a:pt x="3338251" y="749457"/>
                  </a:lnTo>
                  <a:lnTo>
                    <a:pt x="3350089" y="749205"/>
                  </a:lnTo>
                  <a:lnTo>
                    <a:pt x="3361926" y="748990"/>
                  </a:lnTo>
                  <a:lnTo>
                    <a:pt x="3373764" y="748807"/>
                  </a:lnTo>
                  <a:lnTo>
                    <a:pt x="3385602" y="748652"/>
                  </a:lnTo>
                  <a:lnTo>
                    <a:pt x="3397440" y="748519"/>
                  </a:lnTo>
                  <a:lnTo>
                    <a:pt x="3409278" y="748406"/>
                  </a:lnTo>
                  <a:lnTo>
                    <a:pt x="3421115" y="748310"/>
                  </a:lnTo>
                  <a:lnTo>
                    <a:pt x="3432953" y="748229"/>
                  </a:lnTo>
                  <a:lnTo>
                    <a:pt x="3444791" y="748159"/>
                  </a:lnTo>
                  <a:lnTo>
                    <a:pt x="3456629" y="748100"/>
                  </a:lnTo>
                  <a:lnTo>
                    <a:pt x="3468466" y="748050"/>
                  </a:lnTo>
                  <a:lnTo>
                    <a:pt x="3480304" y="748007"/>
                  </a:lnTo>
                  <a:lnTo>
                    <a:pt x="3492142" y="747971"/>
                  </a:lnTo>
                  <a:lnTo>
                    <a:pt x="3503980" y="747939"/>
                  </a:lnTo>
                  <a:lnTo>
                    <a:pt x="3515818" y="747913"/>
                  </a:lnTo>
                  <a:lnTo>
                    <a:pt x="3515818" y="747512"/>
                  </a:lnTo>
                  <a:lnTo>
                    <a:pt x="3527655" y="747468"/>
                  </a:lnTo>
                  <a:lnTo>
                    <a:pt x="3539493" y="747416"/>
                  </a:lnTo>
                  <a:lnTo>
                    <a:pt x="3551331" y="747355"/>
                  </a:lnTo>
                  <a:lnTo>
                    <a:pt x="3563169" y="747284"/>
                  </a:lnTo>
                  <a:lnTo>
                    <a:pt x="3575006" y="747200"/>
                  </a:lnTo>
                  <a:lnTo>
                    <a:pt x="3586844" y="747101"/>
                  </a:lnTo>
                  <a:lnTo>
                    <a:pt x="3598682" y="746986"/>
                  </a:lnTo>
                  <a:lnTo>
                    <a:pt x="3610520" y="746849"/>
                  </a:lnTo>
                  <a:lnTo>
                    <a:pt x="3622357" y="746690"/>
                  </a:lnTo>
                  <a:lnTo>
                    <a:pt x="3634195" y="746502"/>
                  </a:lnTo>
                  <a:lnTo>
                    <a:pt x="3646033" y="746281"/>
                  </a:lnTo>
                  <a:lnTo>
                    <a:pt x="3657871" y="746022"/>
                  </a:lnTo>
                  <a:lnTo>
                    <a:pt x="3669709" y="745717"/>
                  </a:lnTo>
                  <a:lnTo>
                    <a:pt x="3681546" y="745359"/>
                  </a:lnTo>
                  <a:lnTo>
                    <a:pt x="3693384" y="744939"/>
                  </a:lnTo>
                  <a:lnTo>
                    <a:pt x="3705222" y="744446"/>
                  </a:lnTo>
                  <a:lnTo>
                    <a:pt x="3717060" y="743868"/>
                  </a:lnTo>
                  <a:lnTo>
                    <a:pt x="3728897" y="743189"/>
                  </a:lnTo>
                  <a:lnTo>
                    <a:pt x="3740735" y="742392"/>
                  </a:lnTo>
                  <a:lnTo>
                    <a:pt x="3752573" y="741458"/>
                  </a:lnTo>
                  <a:lnTo>
                    <a:pt x="3764411" y="740363"/>
                  </a:lnTo>
                  <a:lnTo>
                    <a:pt x="3776248" y="739080"/>
                  </a:lnTo>
                  <a:lnTo>
                    <a:pt x="3788086" y="737578"/>
                  </a:lnTo>
                  <a:lnTo>
                    <a:pt x="3799924" y="735820"/>
                  </a:lnTo>
                  <a:lnTo>
                    <a:pt x="3811762" y="733764"/>
                  </a:lnTo>
                  <a:lnTo>
                    <a:pt x="3823600" y="731363"/>
                  </a:lnTo>
                  <a:lnTo>
                    <a:pt x="3835437" y="728560"/>
                  </a:lnTo>
                  <a:lnTo>
                    <a:pt x="3847275" y="725293"/>
                  </a:lnTo>
                  <a:lnTo>
                    <a:pt x="3859113" y="721490"/>
                  </a:lnTo>
                  <a:lnTo>
                    <a:pt x="3870951" y="717070"/>
                  </a:lnTo>
                  <a:lnTo>
                    <a:pt x="3882788" y="711944"/>
                  </a:lnTo>
                  <a:lnTo>
                    <a:pt x="3894626" y="706012"/>
                  </a:lnTo>
                  <a:lnTo>
                    <a:pt x="3906464" y="699165"/>
                  </a:lnTo>
                  <a:lnTo>
                    <a:pt x="3918302" y="691284"/>
                  </a:lnTo>
                  <a:lnTo>
                    <a:pt x="3930139" y="682245"/>
                  </a:lnTo>
                  <a:lnTo>
                    <a:pt x="3941977" y="671918"/>
                  </a:lnTo>
                  <a:lnTo>
                    <a:pt x="3953815" y="660172"/>
                  </a:lnTo>
                  <a:lnTo>
                    <a:pt x="3965653" y="646879"/>
                  </a:lnTo>
                  <a:lnTo>
                    <a:pt x="3977491" y="631924"/>
                  </a:lnTo>
                  <a:lnTo>
                    <a:pt x="3989328" y="615206"/>
                  </a:lnTo>
                  <a:lnTo>
                    <a:pt x="4001166" y="596651"/>
                  </a:lnTo>
                  <a:lnTo>
                    <a:pt x="4013004" y="576224"/>
                  </a:lnTo>
                  <a:lnTo>
                    <a:pt x="4024842" y="553931"/>
                  </a:lnTo>
                  <a:lnTo>
                    <a:pt x="4036679" y="529837"/>
                  </a:lnTo>
                  <a:lnTo>
                    <a:pt x="4048517" y="504065"/>
                  </a:lnTo>
                  <a:lnTo>
                    <a:pt x="4060355" y="476802"/>
                  </a:lnTo>
                  <a:lnTo>
                    <a:pt x="4072193" y="448301"/>
                  </a:lnTo>
                  <a:lnTo>
                    <a:pt x="4084031" y="418869"/>
                  </a:lnTo>
                  <a:lnTo>
                    <a:pt x="4095868" y="388859"/>
                  </a:lnTo>
                  <a:lnTo>
                    <a:pt x="4107706" y="358652"/>
                  </a:lnTo>
                  <a:lnTo>
                    <a:pt x="4119544" y="328642"/>
                  </a:lnTo>
                  <a:lnTo>
                    <a:pt x="4131382" y="299210"/>
                  </a:lnTo>
                  <a:lnTo>
                    <a:pt x="4143219" y="270709"/>
                  </a:lnTo>
                  <a:lnTo>
                    <a:pt x="4155057" y="243447"/>
                  </a:lnTo>
                  <a:lnTo>
                    <a:pt x="4166895" y="217674"/>
                  </a:lnTo>
                  <a:lnTo>
                    <a:pt x="4178733" y="193580"/>
                  </a:lnTo>
                  <a:lnTo>
                    <a:pt x="4190570" y="171288"/>
                  </a:lnTo>
                  <a:lnTo>
                    <a:pt x="4202408" y="150860"/>
                  </a:lnTo>
                  <a:lnTo>
                    <a:pt x="4214246" y="132306"/>
                  </a:lnTo>
                  <a:lnTo>
                    <a:pt x="4226084" y="115587"/>
                  </a:lnTo>
                  <a:lnTo>
                    <a:pt x="4237922" y="100632"/>
                  </a:lnTo>
                  <a:lnTo>
                    <a:pt x="4249759" y="87340"/>
                  </a:lnTo>
                  <a:lnTo>
                    <a:pt x="4261597" y="75594"/>
                  </a:lnTo>
                  <a:lnTo>
                    <a:pt x="4273435" y="65266"/>
                  </a:lnTo>
                  <a:lnTo>
                    <a:pt x="4285273" y="56227"/>
                  </a:lnTo>
                  <a:lnTo>
                    <a:pt x="4297110" y="48346"/>
                  </a:lnTo>
                  <a:lnTo>
                    <a:pt x="4308948" y="41499"/>
                  </a:lnTo>
                  <a:lnTo>
                    <a:pt x="4320786" y="35567"/>
                  </a:lnTo>
                  <a:lnTo>
                    <a:pt x="4332624" y="30441"/>
                  </a:lnTo>
                  <a:lnTo>
                    <a:pt x="4344461" y="26021"/>
                  </a:lnTo>
                  <a:lnTo>
                    <a:pt x="4356299" y="22219"/>
                  </a:lnTo>
                  <a:lnTo>
                    <a:pt x="4368137" y="18951"/>
                  </a:lnTo>
                  <a:lnTo>
                    <a:pt x="4379975" y="16149"/>
                  </a:lnTo>
                  <a:lnTo>
                    <a:pt x="4391813" y="13747"/>
                  </a:lnTo>
                  <a:lnTo>
                    <a:pt x="4403650" y="11691"/>
                  </a:lnTo>
                  <a:lnTo>
                    <a:pt x="4415488" y="9933"/>
                  </a:lnTo>
                  <a:lnTo>
                    <a:pt x="4427326" y="8431"/>
                  </a:lnTo>
                  <a:lnTo>
                    <a:pt x="4439164" y="7148"/>
                  </a:lnTo>
                  <a:lnTo>
                    <a:pt x="4451001" y="6053"/>
                  </a:lnTo>
                  <a:lnTo>
                    <a:pt x="4462839" y="5119"/>
                  </a:lnTo>
                  <a:lnTo>
                    <a:pt x="4474677" y="4323"/>
                  </a:lnTo>
                  <a:lnTo>
                    <a:pt x="4486515" y="3644"/>
                  </a:lnTo>
                  <a:lnTo>
                    <a:pt x="4498352" y="3065"/>
                  </a:lnTo>
                  <a:lnTo>
                    <a:pt x="4510190" y="2572"/>
                  </a:lnTo>
                  <a:lnTo>
                    <a:pt x="4522028" y="2152"/>
                  </a:lnTo>
                  <a:lnTo>
                    <a:pt x="4533866" y="1794"/>
                  </a:lnTo>
                  <a:lnTo>
                    <a:pt x="4545704" y="1490"/>
                  </a:lnTo>
                  <a:lnTo>
                    <a:pt x="4557541" y="1230"/>
                  </a:lnTo>
                  <a:lnTo>
                    <a:pt x="4569379" y="1010"/>
                  </a:lnTo>
                  <a:lnTo>
                    <a:pt x="4581217" y="822"/>
                  </a:lnTo>
                  <a:lnTo>
                    <a:pt x="4593055" y="662"/>
                  </a:lnTo>
                  <a:lnTo>
                    <a:pt x="4604892" y="526"/>
                  </a:lnTo>
                  <a:lnTo>
                    <a:pt x="4616730" y="410"/>
                  </a:lnTo>
                  <a:lnTo>
                    <a:pt x="4628568" y="311"/>
                  </a:lnTo>
                  <a:lnTo>
                    <a:pt x="4640406" y="227"/>
                  </a:lnTo>
                  <a:lnTo>
                    <a:pt x="4652244" y="156"/>
                  </a:lnTo>
                  <a:lnTo>
                    <a:pt x="4664081" y="95"/>
                  </a:lnTo>
                  <a:lnTo>
                    <a:pt x="4675919" y="43"/>
                  </a:lnTo>
                  <a:lnTo>
                    <a:pt x="4687757" y="0"/>
                  </a:lnTo>
                </a:path>
              </a:pathLst>
            </a:custGeom>
            <a:ln w="40651" cap="flat">
              <a:solidFill>
                <a:srgbClr val="00C1A7">
                  <a:alpha val="100000"/>
                </a:srgbClr>
              </a:solidFill>
              <a:prstDash val="solid"/>
              <a:round/>
            </a:ln>
          </p:spPr>
          <p:txBody>
            <a:bodyPr/>
            <a:lstStyle/>
            <a:p>
              <a:endParaRPr/>
            </a:p>
          </p:txBody>
        </p:sp>
        <p:sp>
          <p:nvSpPr>
            <p:cNvPr id="53" name="pl53"/>
            <p:cNvSpPr/>
            <p:nvPr/>
          </p:nvSpPr>
          <p:spPr>
            <a:xfrm>
              <a:off x="2482252" y="4490099"/>
              <a:ext cx="4687757" cy="299155"/>
            </a:xfrm>
            <a:custGeom>
              <a:avLst/>
              <a:gdLst/>
              <a:ahLst/>
              <a:cxnLst/>
              <a:rect l="0" t="0" r="0" b="0"/>
              <a:pathLst>
                <a:path w="4687757" h="299155">
                  <a:moveTo>
                    <a:pt x="0" y="299155"/>
                  </a:moveTo>
                  <a:lnTo>
                    <a:pt x="11837" y="299155"/>
                  </a:lnTo>
                  <a:lnTo>
                    <a:pt x="23675" y="299155"/>
                  </a:lnTo>
                  <a:lnTo>
                    <a:pt x="35513" y="299155"/>
                  </a:lnTo>
                  <a:lnTo>
                    <a:pt x="47351" y="299155"/>
                  </a:lnTo>
                  <a:lnTo>
                    <a:pt x="59188" y="299155"/>
                  </a:lnTo>
                  <a:lnTo>
                    <a:pt x="71026" y="299155"/>
                  </a:lnTo>
                  <a:lnTo>
                    <a:pt x="82864" y="299155"/>
                  </a:lnTo>
                  <a:lnTo>
                    <a:pt x="94702" y="299155"/>
                  </a:lnTo>
                  <a:lnTo>
                    <a:pt x="106539" y="299155"/>
                  </a:lnTo>
                  <a:lnTo>
                    <a:pt x="118377" y="299155"/>
                  </a:lnTo>
                  <a:lnTo>
                    <a:pt x="130215" y="299155"/>
                  </a:lnTo>
                  <a:lnTo>
                    <a:pt x="142053" y="299155"/>
                  </a:lnTo>
                  <a:lnTo>
                    <a:pt x="153891" y="299155"/>
                  </a:lnTo>
                  <a:lnTo>
                    <a:pt x="165728" y="299155"/>
                  </a:lnTo>
                  <a:lnTo>
                    <a:pt x="177566" y="299155"/>
                  </a:lnTo>
                  <a:lnTo>
                    <a:pt x="189404" y="299155"/>
                  </a:lnTo>
                  <a:lnTo>
                    <a:pt x="201242" y="299155"/>
                  </a:lnTo>
                  <a:lnTo>
                    <a:pt x="213079" y="299155"/>
                  </a:lnTo>
                  <a:lnTo>
                    <a:pt x="224917" y="299155"/>
                  </a:lnTo>
                  <a:lnTo>
                    <a:pt x="236755" y="299155"/>
                  </a:lnTo>
                  <a:lnTo>
                    <a:pt x="248593" y="299155"/>
                  </a:lnTo>
                  <a:lnTo>
                    <a:pt x="260430" y="299155"/>
                  </a:lnTo>
                  <a:lnTo>
                    <a:pt x="272268" y="299155"/>
                  </a:lnTo>
                  <a:lnTo>
                    <a:pt x="284106" y="299155"/>
                  </a:lnTo>
                  <a:lnTo>
                    <a:pt x="295944" y="299155"/>
                  </a:lnTo>
                  <a:lnTo>
                    <a:pt x="307782" y="299155"/>
                  </a:lnTo>
                  <a:lnTo>
                    <a:pt x="319619" y="299155"/>
                  </a:lnTo>
                  <a:lnTo>
                    <a:pt x="331457" y="299155"/>
                  </a:lnTo>
                  <a:lnTo>
                    <a:pt x="343295" y="299155"/>
                  </a:lnTo>
                  <a:lnTo>
                    <a:pt x="355133" y="299155"/>
                  </a:lnTo>
                  <a:lnTo>
                    <a:pt x="366970" y="299155"/>
                  </a:lnTo>
                  <a:lnTo>
                    <a:pt x="378808" y="299155"/>
                  </a:lnTo>
                  <a:lnTo>
                    <a:pt x="390646" y="299155"/>
                  </a:lnTo>
                  <a:lnTo>
                    <a:pt x="402484" y="299155"/>
                  </a:lnTo>
                  <a:lnTo>
                    <a:pt x="414321" y="299155"/>
                  </a:lnTo>
                  <a:lnTo>
                    <a:pt x="426159" y="299155"/>
                  </a:lnTo>
                  <a:lnTo>
                    <a:pt x="437997" y="299155"/>
                  </a:lnTo>
                  <a:lnTo>
                    <a:pt x="449835" y="299155"/>
                  </a:lnTo>
                  <a:lnTo>
                    <a:pt x="461673" y="299155"/>
                  </a:lnTo>
                  <a:lnTo>
                    <a:pt x="473510" y="299155"/>
                  </a:lnTo>
                  <a:lnTo>
                    <a:pt x="485348" y="299155"/>
                  </a:lnTo>
                  <a:lnTo>
                    <a:pt x="497186" y="299155"/>
                  </a:lnTo>
                  <a:lnTo>
                    <a:pt x="509024" y="299155"/>
                  </a:lnTo>
                  <a:lnTo>
                    <a:pt x="520861" y="299155"/>
                  </a:lnTo>
                  <a:lnTo>
                    <a:pt x="532699" y="299155"/>
                  </a:lnTo>
                  <a:lnTo>
                    <a:pt x="544537" y="299155"/>
                  </a:lnTo>
                  <a:lnTo>
                    <a:pt x="556375" y="299155"/>
                  </a:lnTo>
                  <a:lnTo>
                    <a:pt x="568213" y="299155"/>
                  </a:lnTo>
                  <a:lnTo>
                    <a:pt x="580050" y="299155"/>
                  </a:lnTo>
                  <a:lnTo>
                    <a:pt x="591888" y="299155"/>
                  </a:lnTo>
                  <a:lnTo>
                    <a:pt x="603726" y="299155"/>
                  </a:lnTo>
                  <a:lnTo>
                    <a:pt x="615564" y="299155"/>
                  </a:lnTo>
                  <a:lnTo>
                    <a:pt x="627401" y="299155"/>
                  </a:lnTo>
                  <a:lnTo>
                    <a:pt x="639239" y="299155"/>
                  </a:lnTo>
                  <a:lnTo>
                    <a:pt x="651077" y="299155"/>
                  </a:lnTo>
                  <a:lnTo>
                    <a:pt x="662915" y="299155"/>
                  </a:lnTo>
                  <a:lnTo>
                    <a:pt x="674752" y="299155"/>
                  </a:lnTo>
                  <a:lnTo>
                    <a:pt x="686590" y="299155"/>
                  </a:lnTo>
                  <a:lnTo>
                    <a:pt x="698428" y="299155"/>
                  </a:lnTo>
                  <a:lnTo>
                    <a:pt x="710266" y="299155"/>
                  </a:lnTo>
                  <a:lnTo>
                    <a:pt x="722104" y="299155"/>
                  </a:lnTo>
                  <a:lnTo>
                    <a:pt x="733941" y="299155"/>
                  </a:lnTo>
                  <a:lnTo>
                    <a:pt x="745779" y="299155"/>
                  </a:lnTo>
                  <a:lnTo>
                    <a:pt x="757617" y="299155"/>
                  </a:lnTo>
                  <a:lnTo>
                    <a:pt x="769455" y="299155"/>
                  </a:lnTo>
                  <a:lnTo>
                    <a:pt x="781292" y="299155"/>
                  </a:lnTo>
                  <a:lnTo>
                    <a:pt x="793130" y="299155"/>
                  </a:lnTo>
                  <a:lnTo>
                    <a:pt x="804968" y="299155"/>
                  </a:lnTo>
                  <a:lnTo>
                    <a:pt x="816806" y="299155"/>
                  </a:lnTo>
                  <a:lnTo>
                    <a:pt x="828643" y="299155"/>
                  </a:lnTo>
                  <a:lnTo>
                    <a:pt x="840481" y="299155"/>
                  </a:lnTo>
                  <a:lnTo>
                    <a:pt x="852319" y="299155"/>
                  </a:lnTo>
                  <a:lnTo>
                    <a:pt x="864157" y="299155"/>
                  </a:lnTo>
                  <a:lnTo>
                    <a:pt x="875995" y="299155"/>
                  </a:lnTo>
                  <a:lnTo>
                    <a:pt x="887832" y="299155"/>
                  </a:lnTo>
                  <a:lnTo>
                    <a:pt x="899670" y="299155"/>
                  </a:lnTo>
                  <a:lnTo>
                    <a:pt x="911508" y="299155"/>
                  </a:lnTo>
                  <a:lnTo>
                    <a:pt x="923346" y="299155"/>
                  </a:lnTo>
                  <a:lnTo>
                    <a:pt x="935183" y="299155"/>
                  </a:lnTo>
                  <a:lnTo>
                    <a:pt x="947021" y="299155"/>
                  </a:lnTo>
                  <a:lnTo>
                    <a:pt x="958859" y="299155"/>
                  </a:lnTo>
                  <a:lnTo>
                    <a:pt x="970697" y="299155"/>
                  </a:lnTo>
                  <a:lnTo>
                    <a:pt x="982534" y="299155"/>
                  </a:lnTo>
                  <a:lnTo>
                    <a:pt x="994372" y="299155"/>
                  </a:lnTo>
                  <a:lnTo>
                    <a:pt x="1006210" y="299155"/>
                  </a:lnTo>
                  <a:lnTo>
                    <a:pt x="1018048" y="299155"/>
                  </a:lnTo>
                  <a:lnTo>
                    <a:pt x="1029886" y="299155"/>
                  </a:lnTo>
                  <a:lnTo>
                    <a:pt x="1041723" y="299155"/>
                  </a:lnTo>
                  <a:lnTo>
                    <a:pt x="1053561" y="299155"/>
                  </a:lnTo>
                  <a:lnTo>
                    <a:pt x="1065399" y="299155"/>
                  </a:lnTo>
                  <a:lnTo>
                    <a:pt x="1077237" y="299155"/>
                  </a:lnTo>
                  <a:lnTo>
                    <a:pt x="1089074" y="299155"/>
                  </a:lnTo>
                  <a:lnTo>
                    <a:pt x="1100912" y="299155"/>
                  </a:lnTo>
                  <a:lnTo>
                    <a:pt x="1112750" y="299155"/>
                  </a:lnTo>
                  <a:lnTo>
                    <a:pt x="1124588" y="299155"/>
                  </a:lnTo>
                  <a:lnTo>
                    <a:pt x="1136426" y="299155"/>
                  </a:lnTo>
                  <a:lnTo>
                    <a:pt x="1148263" y="299155"/>
                  </a:lnTo>
                  <a:lnTo>
                    <a:pt x="1160101" y="299155"/>
                  </a:lnTo>
                  <a:lnTo>
                    <a:pt x="1171939" y="299155"/>
                  </a:lnTo>
                  <a:lnTo>
                    <a:pt x="1171939" y="299055"/>
                  </a:lnTo>
                  <a:lnTo>
                    <a:pt x="1183777" y="299037"/>
                  </a:lnTo>
                  <a:lnTo>
                    <a:pt x="1195614" y="299016"/>
                  </a:lnTo>
                  <a:lnTo>
                    <a:pt x="1207452" y="298992"/>
                  </a:lnTo>
                  <a:lnTo>
                    <a:pt x="1219290" y="298963"/>
                  </a:lnTo>
                  <a:lnTo>
                    <a:pt x="1231128" y="298930"/>
                  </a:lnTo>
                  <a:lnTo>
                    <a:pt x="1242965" y="298890"/>
                  </a:lnTo>
                  <a:lnTo>
                    <a:pt x="1254803" y="298844"/>
                  </a:lnTo>
                  <a:lnTo>
                    <a:pt x="1266641" y="298790"/>
                  </a:lnTo>
                  <a:lnTo>
                    <a:pt x="1278479" y="298726"/>
                  </a:lnTo>
                  <a:lnTo>
                    <a:pt x="1290317" y="298651"/>
                  </a:lnTo>
                  <a:lnTo>
                    <a:pt x="1302154" y="298562"/>
                  </a:lnTo>
                  <a:lnTo>
                    <a:pt x="1313992" y="298458"/>
                  </a:lnTo>
                  <a:lnTo>
                    <a:pt x="1325830" y="298337"/>
                  </a:lnTo>
                  <a:lnTo>
                    <a:pt x="1337668" y="298194"/>
                  </a:lnTo>
                  <a:lnTo>
                    <a:pt x="1349505" y="298026"/>
                  </a:lnTo>
                  <a:lnTo>
                    <a:pt x="1361343" y="297828"/>
                  </a:lnTo>
                  <a:lnTo>
                    <a:pt x="1373181" y="297597"/>
                  </a:lnTo>
                  <a:lnTo>
                    <a:pt x="1385019" y="297325"/>
                  </a:lnTo>
                  <a:lnTo>
                    <a:pt x="1396856" y="297007"/>
                  </a:lnTo>
                  <a:lnTo>
                    <a:pt x="1408694" y="296633"/>
                  </a:lnTo>
                  <a:lnTo>
                    <a:pt x="1420532" y="296195"/>
                  </a:lnTo>
                  <a:lnTo>
                    <a:pt x="1432370" y="295682"/>
                  </a:lnTo>
                  <a:lnTo>
                    <a:pt x="1444208" y="295081"/>
                  </a:lnTo>
                  <a:lnTo>
                    <a:pt x="1456045" y="294378"/>
                  </a:lnTo>
                  <a:lnTo>
                    <a:pt x="1467883" y="293556"/>
                  </a:lnTo>
                  <a:lnTo>
                    <a:pt x="1479721" y="292595"/>
                  </a:lnTo>
                  <a:lnTo>
                    <a:pt x="1491559" y="291474"/>
                  </a:lnTo>
                  <a:lnTo>
                    <a:pt x="1503396" y="290167"/>
                  </a:lnTo>
                  <a:lnTo>
                    <a:pt x="1515234" y="288646"/>
                  </a:lnTo>
                  <a:lnTo>
                    <a:pt x="1527072" y="286878"/>
                  </a:lnTo>
                  <a:lnTo>
                    <a:pt x="1538910" y="284828"/>
                  </a:lnTo>
                  <a:lnTo>
                    <a:pt x="1550748" y="282455"/>
                  </a:lnTo>
                  <a:lnTo>
                    <a:pt x="1562585" y="279716"/>
                  </a:lnTo>
                  <a:lnTo>
                    <a:pt x="1574423" y="276563"/>
                  </a:lnTo>
                  <a:lnTo>
                    <a:pt x="1586261" y="272948"/>
                  </a:lnTo>
                  <a:lnTo>
                    <a:pt x="1598099" y="268817"/>
                  </a:lnTo>
                  <a:lnTo>
                    <a:pt x="1609936" y="264119"/>
                  </a:lnTo>
                  <a:lnTo>
                    <a:pt x="1621774" y="258802"/>
                  </a:lnTo>
                  <a:lnTo>
                    <a:pt x="1633612" y="252819"/>
                  </a:lnTo>
                  <a:lnTo>
                    <a:pt x="1645450" y="246132"/>
                  </a:lnTo>
                  <a:lnTo>
                    <a:pt x="1657287" y="238710"/>
                  </a:lnTo>
                  <a:lnTo>
                    <a:pt x="1669125" y="230539"/>
                  </a:lnTo>
                  <a:lnTo>
                    <a:pt x="1680963" y="221622"/>
                  </a:lnTo>
                  <a:lnTo>
                    <a:pt x="1692801" y="211985"/>
                  </a:lnTo>
                  <a:lnTo>
                    <a:pt x="1704639" y="201676"/>
                  </a:lnTo>
                  <a:lnTo>
                    <a:pt x="1716476" y="190771"/>
                  </a:lnTo>
                  <a:lnTo>
                    <a:pt x="1728314" y="179370"/>
                  </a:lnTo>
                  <a:lnTo>
                    <a:pt x="1740152" y="167598"/>
                  </a:lnTo>
                  <a:lnTo>
                    <a:pt x="1751990" y="155593"/>
                  </a:lnTo>
                  <a:lnTo>
                    <a:pt x="1763827" y="143511"/>
                  </a:lnTo>
                  <a:lnTo>
                    <a:pt x="1775665" y="131507"/>
                  </a:lnTo>
                  <a:lnTo>
                    <a:pt x="1787503" y="119734"/>
                  </a:lnTo>
                  <a:lnTo>
                    <a:pt x="1799341" y="108333"/>
                  </a:lnTo>
                  <a:lnTo>
                    <a:pt x="1811178" y="97429"/>
                  </a:lnTo>
                  <a:lnTo>
                    <a:pt x="1823016" y="87120"/>
                  </a:lnTo>
                  <a:lnTo>
                    <a:pt x="1834854" y="77482"/>
                  </a:lnTo>
                  <a:lnTo>
                    <a:pt x="1846692" y="68565"/>
                  </a:lnTo>
                  <a:lnTo>
                    <a:pt x="1858530" y="60394"/>
                  </a:lnTo>
                  <a:lnTo>
                    <a:pt x="1870367" y="52972"/>
                  </a:lnTo>
                  <a:lnTo>
                    <a:pt x="1882205" y="46285"/>
                  </a:lnTo>
                  <a:lnTo>
                    <a:pt x="1894043" y="40303"/>
                  </a:lnTo>
                  <a:lnTo>
                    <a:pt x="1905881" y="34986"/>
                  </a:lnTo>
                  <a:lnTo>
                    <a:pt x="1917718" y="30287"/>
                  </a:lnTo>
                  <a:lnTo>
                    <a:pt x="1929556" y="26156"/>
                  </a:lnTo>
                  <a:lnTo>
                    <a:pt x="1941394" y="22541"/>
                  </a:lnTo>
                  <a:lnTo>
                    <a:pt x="1953232" y="19388"/>
                  </a:lnTo>
                  <a:lnTo>
                    <a:pt x="1965069" y="16649"/>
                  </a:lnTo>
                  <a:lnTo>
                    <a:pt x="1976907" y="14277"/>
                  </a:lnTo>
                  <a:lnTo>
                    <a:pt x="1988745" y="12226"/>
                  </a:lnTo>
                  <a:lnTo>
                    <a:pt x="2000583" y="10458"/>
                  </a:lnTo>
                  <a:lnTo>
                    <a:pt x="2012421" y="8937"/>
                  </a:lnTo>
                  <a:lnTo>
                    <a:pt x="2024258" y="7630"/>
                  </a:lnTo>
                  <a:lnTo>
                    <a:pt x="2036096" y="6509"/>
                  </a:lnTo>
                  <a:lnTo>
                    <a:pt x="2047934" y="5549"/>
                  </a:lnTo>
                  <a:lnTo>
                    <a:pt x="2059772" y="4726"/>
                  </a:lnTo>
                  <a:lnTo>
                    <a:pt x="2071609" y="4023"/>
                  </a:lnTo>
                  <a:lnTo>
                    <a:pt x="2083447" y="3422"/>
                  </a:lnTo>
                  <a:lnTo>
                    <a:pt x="2095285" y="2909"/>
                  </a:lnTo>
                  <a:lnTo>
                    <a:pt x="2107123" y="2471"/>
                  </a:lnTo>
                  <a:lnTo>
                    <a:pt x="2118961" y="2098"/>
                  </a:lnTo>
                  <a:lnTo>
                    <a:pt x="2130798" y="1779"/>
                  </a:lnTo>
                  <a:lnTo>
                    <a:pt x="2142636" y="1507"/>
                  </a:lnTo>
                  <a:lnTo>
                    <a:pt x="2154474" y="1276"/>
                  </a:lnTo>
                  <a:lnTo>
                    <a:pt x="2166312" y="1079"/>
                  </a:lnTo>
                  <a:lnTo>
                    <a:pt x="2178149" y="911"/>
                  </a:lnTo>
                  <a:lnTo>
                    <a:pt x="2189987" y="768"/>
                  </a:lnTo>
                  <a:lnTo>
                    <a:pt x="2201825" y="646"/>
                  </a:lnTo>
                  <a:lnTo>
                    <a:pt x="2213663" y="542"/>
                  </a:lnTo>
                  <a:lnTo>
                    <a:pt x="2225500" y="454"/>
                  </a:lnTo>
                  <a:lnTo>
                    <a:pt x="2237338" y="379"/>
                  </a:lnTo>
                  <a:lnTo>
                    <a:pt x="2249176" y="315"/>
                  </a:lnTo>
                  <a:lnTo>
                    <a:pt x="2261014" y="260"/>
                  </a:lnTo>
                  <a:lnTo>
                    <a:pt x="2272852" y="214"/>
                  </a:lnTo>
                  <a:lnTo>
                    <a:pt x="2284689" y="174"/>
                  </a:lnTo>
                  <a:lnTo>
                    <a:pt x="2296527" y="141"/>
                  </a:lnTo>
                  <a:lnTo>
                    <a:pt x="2308365" y="112"/>
                  </a:lnTo>
                  <a:lnTo>
                    <a:pt x="2320203" y="88"/>
                  </a:lnTo>
                  <a:lnTo>
                    <a:pt x="2332040" y="67"/>
                  </a:lnTo>
                  <a:lnTo>
                    <a:pt x="2343878" y="50"/>
                  </a:lnTo>
                  <a:lnTo>
                    <a:pt x="2343878" y="0"/>
                  </a:lnTo>
                  <a:lnTo>
                    <a:pt x="2355716" y="8"/>
                  </a:lnTo>
                  <a:lnTo>
                    <a:pt x="2367554" y="19"/>
                  </a:lnTo>
                  <a:lnTo>
                    <a:pt x="2379391" y="31"/>
                  </a:lnTo>
                  <a:lnTo>
                    <a:pt x="2391229" y="45"/>
                  </a:lnTo>
                  <a:lnTo>
                    <a:pt x="2403067" y="62"/>
                  </a:lnTo>
                  <a:lnTo>
                    <a:pt x="2414905" y="82"/>
                  </a:lnTo>
                  <a:lnTo>
                    <a:pt x="2426743" y="105"/>
                  </a:lnTo>
                  <a:lnTo>
                    <a:pt x="2438580" y="132"/>
                  </a:lnTo>
                  <a:lnTo>
                    <a:pt x="2450418" y="164"/>
                  </a:lnTo>
                  <a:lnTo>
                    <a:pt x="2462256" y="202"/>
                  </a:lnTo>
                  <a:lnTo>
                    <a:pt x="2474094" y="246"/>
                  </a:lnTo>
                  <a:lnTo>
                    <a:pt x="2485931" y="298"/>
                  </a:lnTo>
                  <a:lnTo>
                    <a:pt x="2497769" y="358"/>
                  </a:lnTo>
                  <a:lnTo>
                    <a:pt x="2509607" y="430"/>
                  </a:lnTo>
                  <a:lnTo>
                    <a:pt x="2521445" y="514"/>
                  </a:lnTo>
                  <a:lnTo>
                    <a:pt x="2533283" y="613"/>
                  </a:lnTo>
                  <a:lnTo>
                    <a:pt x="2545120" y="728"/>
                  </a:lnTo>
                  <a:lnTo>
                    <a:pt x="2556958" y="864"/>
                  </a:lnTo>
                  <a:lnTo>
                    <a:pt x="2568796" y="1023"/>
                  </a:lnTo>
                  <a:lnTo>
                    <a:pt x="2580634" y="1210"/>
                  </a:lnTo>
                  <a:lnTo>
                    <a:pt x="2592471" y="1429"/>
                  </a:lnTo>
                  <a:lnTo>
                    <a:pt x="2604309" y="1686"/>
                  </a:lnTo>
                  <a:lnTo>
                    <a:pt x="2616147" y="1986"/>
                  </a:lnTo>
                  <a:lnTo>
                    <a:pt x="2627985" y="2338"/>
                  </a:lnTo>
                  <a:lnTo>
                    <a:pt x="2639822" y="2749"/>
                  </a:lnTo>
                  <a:lnTo>
                    <a:pt x="2651660" y="3229"/>
                  </a:lnTo>
                  <a:lnTo>
                    <a:pt x="2663498" y="3790"/>
                  </a:lnTo>
                  <a:lnTo>
                    <a:pt x="2675336" y="4443"/>
                  </a:lnTo>
                  <a:lnTo>
                    <a:pt x="2687174" y="5204"/>
                  </a:lnTo>
                  <a:lnTo>
                    <a:pt x="2699011" y="6088"/>
                  </a:lnTo>
                  <a:lnTo>
                    <a:pt x="2710849" y="7113"/>
                  </a:lnTo>
                  <a:lnTo>
                    <a:pt x="2722687" y="8299"/>
                  </a:lnTo>
                  <a:lnTo>
                    <a:pt x="2734525" y="9669"/>
                  </a:lnTo>
                  <a:lnTo>
                    <a:pt x="2746362" y="11245"/>
                  </a:lnTo>
                  <a:lnTo>
                    <a:pt x="2758200" y="13053"/>
                  </a:lnTo>
                  <a:lnTo>
                    <a:pt x="2770038" y="15118"/>
                  </a:lnTo>
                  <a:lnTo>
                    <a:pt x="2781876" y="17468"/>
                  </a:lnTo>
                  <a:lnTo>
                    <a:pt x="2793713" y="20126"/>
                  </a:lnTo>
                  <a:lnTo>
                    <a:pt x="2805551" y="23117"/>
                  </a:lnTo>
                  <a:lnTo>
                    <a:pt x="2817389" y="26461"/>
                  </a:lnTo>
                  <a:lnTo>
                    <a:pt x="2829227" y="30172"/>
                  </a:lnTo>
                  <a:lnTo>
                    <a:pt x="2841065" y="34257"/>
                  </a:lnTo>
                  <a:lnTo>
                    <a:pt x="2852902" y="38716"/>
                  </a:lnTo>
                  <a:lnTo>
                    <a:pt x="2864740" y="43534"/>
                  </a:lnTo>
                  <a:lnTo>
                    <a:pt x="2876578" y="48689"/>
                  </a:lnTo>
                  <a:lnTo>
                    <a:pt x="2888416" y="54141"/>
                  </a:lnTo>
                  <a:lnTo>
                    <a:pt x="2900253" y="59842"/>
                  </a:lnTo>
                  <a:lnTo>
                    <a:pt x="2912091" y="65728"/>
                  </a:lnTo>
                  <a:lnTo>
                    <a:pt x="2923929" y="71730"/>
                  </a:lnTo>
                  <a:lnTo>
                    <a:pt x="2935767" y="77771"/>
                  </a:lnTo>
                  <a:lnTo>
                    <a:pt x="2947604" y="83773"/>
                  </a:lnTo>
                  <a:lnTo>
                    <a:pt x="2959442" y="89660"/>
                  </a:lnTo>
                  <a:lnTo>
                    <a:pt x="2971280" y="95360"/>
                  </a:lnTo>
                  <a:lnTo>
                    <a:pt x="2983118" y="100813"/>
                  </a:lnTo>
                  <a:lnTo>
                    <a:pt x="2994956" y="105967"/>
                  </a:lnTo>
                  <a:lnTo>
                    <a:pt x="3006793" y="110786"/>
                  </a:lnTo>
                  <a:lnTo>
                    <a:pt x="3018631" y="115244"/>
                  </a:lnTo>
                  <a:lnTo>
                    <a:pt x="3030469" y="119330"/>
                  </a:lnTo>
                  <a:lnTo>
                    <a:pt x="3042307" y="123041"/>
                  </a:lnTo>
                  <a:lnTo>
                    <a:pt x="3054144" y="126384"/>
                  </a:lnTo>
                  <a:lnTo>
                    <a:pt x="3065982" y="129375"/>
                  </a:lnTo>
                  <a:lnTo>
                    <a:pt x="3077820" y="132034"/>
                  </a:lnTo>
                  <a:lnTo>
                    <a:pt x="3089658" y="134383"/>
                  </a:lnTo>
                  <a:lnTo>
                    <a:pt x="3101496" y="136449"/>
                  </a:lnTo>
                  <a:lnTo>
                    <a:pt x="3113333" y="138256"/>
                  </a:lnTo>
                  <a:lnTo>
                    <a:pt x="3125171" y="139833"/>
                  </a:lnTo>
                  <a:lnTo>
                    <a:pt x="3137009" y="141202"/>
                  </a:lnTo>
                  <a:lnTo>
                    <a:pt x="3148847" y="142388"/>
                  </a:lnTo>
                  <a:lnTo>
                    <a:pt x="3160684" y="143414"/>
                  </a:lnTo>
                  <a:lnTo>
                    <a:pt x="3172522" y="144298"/>
                  </a:lnTo>
                  <a:lnTo>
                    <a:pt x="3184360" y="145058"/>
                  </a:lnTo>
                  <a:lnTo>
                    <a:pt x="3196198" y="145712"/>
                  </a:lnTo>
                  <a:lnTo>
                    <a:pt x="3208035" y="146272"/>
                  </a:lnTo>
                  <a:lnTo>
                    <a:pt x="3219873" y="146752"/>
                  </a:lnTo>
                  <a:lnTo>
                    <a:pt x="3231711" y="147164"/>
                  </a:lnTo>
                  <a:lnTo>
                    <a:pt x="3243549" y="147515"/>
                  </a:lnTo>
                  <a:lnTo>
                    <a:pt x="3255387" y="147816"/>
                  </a:lnTo>
                  <a:lnTo>
                    <a:pt x="3267224" y="148072"/>
                  </a:lnTo>
                  <a:lnTo>
                    <a:pt x="3279062" y="148291"/>
                  </a:lnTo>
                  <a:lnTo>
                    <a:pt x="3290900" y="148478"/>
                  </a:lnTo>
                  <a:lnTo>
                    <a:pt x="3302738" y="148637"/>
                  </a:lnTo>
                  <a:lnTo>
                    <a:pt x="3314575" y="148773"/>
                  </a:lnTo>
                  <a:lnTo>
                    <a:pt x="3326413" y="148889"/>
                  </a:lnTo>
                  <a:lnTo>
                    <a:pt x="3338251" y="148987"/>
                  </a:lnTo>
                  <a:lnTo>
                    <a:pt x="3350089" y="149071"/>
                  </a:lnTo>
                  <a:lnTo>
                    <a:pt x="3361926" y="149143"/>
                  </a:lnTo>
                  <a:lnTo>
                    <a:pt x="3373764" y="149204"/>
                  </a:lnTo>
                  <a:lnTo>
                    <a:pt x="3385602" y="149256"/>
                  </a:lnTo>
                  <a:lnTo>
                    <a:pt x="3397440" y="149300"/>
                  </a:lnTo>
                  <a:lnTo>
                    <a:pt x="3409278" y="149338"/>
                  </a:lnTo>
                  <a:lnTo>
                    <a:pt x="3421115" y="149369"/>
                  </a:lnTo>
                  <a:lnTo>
                    <a:pt x="3432953" y="149397"/>
                  </a:lnTo>
                  <a:lnTo>
                    <a:pt x="3444791" y="149420"/>
                  </a:lnTo>
                  <a:lnTo>
                    <a:pt x="3456629" y="149440"/>
                  </a:lnTo>
                  <a:lnTo>
                    <a:pt x="3468466" y="149456"/>
                  </a:lnTo>
                  <a:lnTo>
                    <a:pt x="3480304" y="149471"/>
                  </a:lnTo>
                  <a:lnTo>
                    <a:pt x="3492142" y="149483"/>
                  </a:lnTo>
                  <a:lnTo>
                    <a:pt x="3503980" y="149493"/>
                  </a:lnTo>
                  <a:lnTo>
                    <a:pt x="3515818" y="149502"/>
                  </a:lnTo>
                  <a:lnTo>
                    <a:pt x="3515818" y="149552"/>
                  </a:lnTo>
                  <a:lnTo>
                    <a:pt x="3527655" y="149552"/>
                  </a:lnTo>
                  <a:lnTo>
                    <a:pt x="3539493" y="149552"/>
                  </a:lnTo>
                  <a:lnTo>
                    <a:pt x="3551331" y="149552"/>
                  </a:lnTo>
                  <a:lnTo>
                    <a:pt x="3563169" y="149552"/>
                  </a:lnTo>
                  <a:lnTo>
                    <a:pt x="3575006" y="149552"/>
                  </a:lnTo>
                  <a:lnTo>
                    <a:pt x="3586844" y="149552"/>
                  </a:lnTo>
                  <a:lnTo>
                    <a:pt x="3598682" y="149552"/>
                  </a:lnTo>
                  <a:lnTo>
                    <a:pt x="3610520" y="149552"/>
                  </a:lnTo>
                  <a:lnTo>
                    <a:pt x="3622357" y="149552"/>
                  </a:lnTo>
                  <a:lnTo>
                    <a:pt x="3634195" y="149552"/>
                  </a:lnTo>
                  <a:lnTo>
                    <a:pt x="3646033" y="149552"/>
                  </a:lnTo>
                  <a:lnTo>
                    <a:pt x="3657871" y="149552"/>
                  </a:lnTo>
                  <a:lnTo>
                    <a:pt x="3669709" y="149552"/>
                  </a:lnTo>
                  <a:lnTo>
                    <a:pt x="3681546" y="149552"/>
                  </a:lnTo>
                  <a:lnTo>
                    <a:pt x="3693384" y="149552"/>
                  </a:lnTo>
                  <a:lnTo>
                    <a:pt x="3705222" y="149552"/>
                  </a:lnTo>
                  <a:lnTo>
                    <a:pt x="3717060" y="149552"/>
                  </a:lnTo>
                  <a:lnTo>
                    <a:pt x="3728897" y="149552"/>
                  </a:lnTo>
                  <a:lnTo>
                    <a:pt x="3740735" y="149552"/>
                  </a:lnTo>
                  <a:lnTo>
                    <a:pt x="3752573" y="149552"/>
                  </a:lnTo>
                  <a:lnTo>
                    <a:pt x="3764411" y="149552"/>
                  </a:lnTo>
                  <a:lnTo>
                    <a:pt x="3776248" y="149552"/>
                  </a:lnTo>
                  <a:lnTo>
                    <a:pt x="3788086" y="149552"/>
                  </a:lnTo>
                  <a:lnTo>
                    <a:pt x="3799924" y="149552"/>
                  </a:lnTo>
                  <a:lnTo>
                    <a:pt x="3811762" y="149552"/>
                  </a:lnTo>
                  <a:lnTo>
                    <a:pt x="3823600" y="149552"/>
                  </a:lnTo>
                  <a:lnTo>
                    <a:pt x="3835437" y="149552"/>
                  </a:lnTo>
                  <a:lnTo>
                    <a:pt x="3847275" y="149552"/>
                  </a:lnTo>
                  <a:lnTo>
                    <a:pt x="3859113" y="149552"/>
                  </a:lnTo>
                  <a:lnTo>
                    <a:pt x="3870951" y="149552"/>
                  </a:lnTo>
                  <a:lnTo>
                    <a:pt x="3882788" y="149552"/>
                  </a:lnTo>
                  <a:lnTo>
                    <a:pt x="3894626" y="149552"/>
                  </a:lnTo>
                  <a:lnTo>
                    <a:pt x="3906464" y="149552"/>
                  </a:lnTo>
                  <a:lnTo>
                    <a:pt x="3918302" y="149552"/>
                  </a:lnTo>
                  <a:lnTo>
                    <a:pt x="3930139" y="149552"/>
                  </a:lnTo>
                  <a:lnTo>
                    <a:pt x="3941977" y="149552"/>
                  </a:lnTo>
                  <a:lnTo>
                    <a:pt x="3953815" y="149552"/>
                  </a:lnTo>
                  <a:lnTo>
                    <a:pt x="3965653" y="149552"/>
                  </a:lnTo>
                  <a:lnTo>
                    <a:pt x="3977491" y="149552"/>
                  </a:lnTo>
                  <a:lnTo>
                    <a:pt x="3989328" y="149552"/>
                  </a:lnTo>
                  <a:lnTo>
                    <a:pt x="4001166" y="149552"/>
                  </a:lnTo>
                  <a:lnTo>
                    <a:pt x="4013004" y="149552"/>
                  </a:lnTo>
                  <a:lnTo>
                    <a:pt x="4024842" y="149552"/>
                  </a:lnTo>
                  <a:lnTo>
                    <a:pt x="4036679" y="149552"/>
                  </a:lnTo>
                  <a:lnTo>
                    <a:pt x="4048517" y="149552"/>
                  </a:lnTo>
                  <a:lnTo>
                    <a:pt x="4060355" y="149552"/>
                  </a:lnTo>
                  <a:lnTo>
                    <a:pt x="4072193" y="149552"/>
                  </a:lnTo>
                  <a:lnTo>
                    <a:pt x="4084031" y="149552"/>
                  </a:lnTo>
                  <a:lnTo>
                    <a:pt x="4095868" y="149552"/>
                  </a:lnTo>
                  <a:lnTo>
                    <a:pt x="4107706" y="149552"/>
                  </a:lnTo>
                  <a:lnTo>
                    <a:pt x="4119544" y="149552"/>
                  </a:lnTo>
                  <a:lnTo>
                    <a:pt x="4131382" y="149552"/>
                  </a:lnTo>
                  <a:lnTo>
                    <a:pt x="4143219" y="149552"/>
                  </a:lnTo>
                  <a:lnTo>
                    <a:pt x="4155057" y="149552"/>
                  </a:lnTo>
                  <a:lnTo>
                    <a:pt x="4166895" y="149552"/>
                  </a:lnTo>
                  <a:lnTo>
                    <a:pt x="4178733" y="149552"/>
                  </a:lnTo>
                  <a:lnTo>
                    <a:pt x="4190570" y="149552"/>
                  </a:lnTo>
                  <a:lnTo>
                    <a:pt x="4202408" y="149552"/>
                  </a:lnTo>
                  <a:lnTo>
                    <a:pt x="4214246" y="149552"/>
                  </a:lnTo>
                  <a:lnTo>
                    <a:pt x="4226084" y="149552"/>
                  </a:lnTo>
                  <a:lnTo>
                    <a:pt x="4237922" y="149552"/>
                  </a:lnTo>
                  <a:lnTo>
                    <a:pt x="4249759" y="149552"/>
                  </a:lnTo>
                  <a:lnTo>
                    <a:pt x="4261597" y="149552"/>
                  </a:lnTo>
                  <a:lnTo>
                    <a:pt x="4273435" y="149552"/>
                  </a:lnTo>
                  <a:lnTo>
                    <a:pt x="4285273" y="149552"/>
                  </a:lnTo>
                  <a:lnTo>
                    <a:pt x="4297110" y="149552"/>
                  </a:lnTo>
                  <a:lnTo>
                    <a:pt x="4308948" y="149552"/>
                  </a:lnTo>
                  <a:lnTo>
                    <a:pt x="4320786" y="149552"/>
                  </a:lnTo>
                  <a:lnTo>
                    <a:pt x="4332624" y="149552"/>
                  </a:lnTo>
                  <a:lnTo>
                    <a:pt x="4344461" y="149552"/>
                  </a:lnTo>
                  <a:lnTo>
                    <a:pt x="4356299" y="149552"/>
                  </a:lnTo>
                  <a:lnTo>
                    <a:pt x="4368137" y="149552"/>
                  </a:lnTo>
                  <a:lnTo>
                    <a:pt x="4379975" y="149552"/>
                  </a:lnTo>
                  <a:lnTo>
                    <a:pt x="4391813" y="149552"/>
                  </a:lnTo>
                  <a:lnTo>
                    <a:pt x="4403650" y="149552"/>
                  </a:lnTo>
                  <a:lnTo>
                    <a:pt x="4415488" y="149552"/>
                  </a:lnTo>
                  <a:lnTo>
                    <a:pt x="4427326" y="149552"/>
                  </a:lnTo>
                  <a:lnTo>
                    <a:pt x="4439164" y="149552"/>
                  </a:lnTo>
                  <a:lnTo>
                    <a:pt x="4451001" y="149552"/>
                  </a:lnTo>
                  <a:lnTo>
                    <a:pt x="4462839" y="149552"/>
                  </a:lnTo>
                  <a:lnTo>
                    <a:pt x="4474677" y="149552"/>
                  </a:lnTo>
                  <a:lnTo>
                    <a:pt x="4486515" y="149552"/>
                  </a:lnTo>
                  <a:lnTo>
                    <a:pt x="4498352" y="149552"/>
                  </a:lnTo>
                  <a:lnTo>
                    <a:pt x="4510190" y="149552"/>
                  </a:lnTo>
                  <a:lnTo>
                    <a:pt x="4522028" y="149552"/>
                  </a:lnTo>
                  <a:lnTo>
                    <a:pt x="4533866" y="149552"/>
                  </a:lnTo>
                  <a:lnTo>
                    <a:pt x="4545704" y="149552"/>
                  </a:lnTo>
                  <a:lnTo>
                    <a:pt x="4557541" y="149552"/>
                  </a:lnTo>
                  <a:lnTo>
                    <a:pt x="4569379" y="149552"/>
                  </a:lnTo>
                  <a:lnTo>
                    <a:pt x="4581217" y="149552"/>
                  </a:lnTo>
                  <a:lnTo>
                    <a:pt x="4593055" y="149552"/>
                  </a:lnTo>
                  <a:lnTo>
                    <a:pt x="4604892" y="149552"/>
                  </a:lnTo>
                  <a:lnTo>
                    <a:pt x="4616730" y="149552"/>
                  </a:lnTo>
                  <a:lnTo>
                    <a:pt x="4628568" y="149552"/>
                  </a:lnTo>
                  <a:lnTo>
                    <a:pt x="4640406" y="149552"/>
                  </a:lnTo>
                  <a:lnTo>
                    <a:pt x="4652244" y="149552"/>
                  </a:lnTo>
                  <a:lnTo>
                    <a:pt x="4664081" y="149552"/>
                  </a:lnTo>
                  <a:lnTo>
                    <a:pt x="4675919" y="149552"/>
                  </a:lnTo>
                  <a:lnTo>
                    <a:pt x="4687757" y="149552"/>
                  </a:lnTo>
                </a:path>
              </a:pathLst>
            </a:custGeom>
            <a:ln w="40651" cap="flat">
              <a:solidFill>
                <a:srgbClr val="00C0BB">
                  <a:alpha val="100000"/>
                </a:srgbClr>
              </a:solidFill>
              <a:prstDash val="solid"/>
              <a:round/>
            </a:ln>
          </p:spPr>
          <p:txBody>
            <a:bodyPr/>
            <a:lstStyle/>
            <a:p>
              <a:endParaRPr/>
            </a:p>
          </p:txBody>
        </p:sp>
        <p:sp>
          <p:nvSpPr>
            <p:cNvPr id="54" name="pl54"/>
            <p:cNvSpPr/>
            <p:nvPr/>
          </p:nvSpPr>
          <p:spPr>
            <a:xfrm>
              <a:off x="2482252" y="1348541"/>
              <a:ext cx="4687757" cy="598059"/>
            </a:xfrm>
            <a:custGeom>
              <a:avLst/>
              <a:gdLst/>
              <a:ahLst/>
              <a:cxnLst/>
              <a:rect l="0" t="0" r="0" b="0"/>
              <a:pathLst>
                <a:path w="4687757" h="598059">
                  <a:moveTo>
                    <a:pt x="0" y="598059"/>
                  </a:moveTo>
                  <a:lnTo>
                    <a:pt x="11837" y="598024"/>
                  </a:lnTo>
                  <a:lnTo>
                    <a:pt x="23675" y="597983"/>
                  </a:lnTo>
                  <a:lnTo>
                    <a:pt x="35513" y="597934"/>
                  </a:lnTo>
                  <a:lnTo>
                    <a:pt x="47351" y="597877"/>
                  </a:lnTo>
                  <a:lnTo>
                    <a:pt x="59188" y="597810"/>
                  </a:lnTo>
                  <a:lnTo>
                    <a:pt x="71026" y="597731"/>
                  </a:lnTo>
                  <a:lnTo>
                    <a:pt x="82864" y="597639"/>
                  </a:lnTo>
                  <a:lnTo>
                    <a:pt x="94702" y="597530"/>
                  </a:lnTo>
                  <a:lnTo>
                    <a:pt x="106539" y="597402"/>
                  </a:lnTo>
                  <a:lnTo>
                    <a:pt x="118377" y="597251"/>
                  </a:lnTo>
                  <a:lnTo>
                    <a:pt x="130215" y="597075"/>
                  </a:lnTo>
                  <a:lnTo>
                    <a:pt x="142053" y="596867"/>
                  </a:lnTo>
                  <a:lnTo>
                    <a:pt x="153891" y="596624"/>
                  </a:lnTo>
                  <a:lnTo>
                    <a:pt x="165728" y="596338"/>
                  </a:lnTo>
                  <a:lnTo>
                    <a:pt x="177566" y="596002"/>
                  </a:lnTo>
                  <a:lnTo>
                    <a:pt x="189404" y="595607"/>
                  </a:lnTo>
                  <a:lnTo>
                    <a:pt x="201242" y="595144"/>
                  </a:lnTo>
                  <a:lnTo>
                    <a:pt x="213079" y="594601"/>
                  </a:lnTo>
                  <a:lnTo>
                    <a:pt x="224917" y="593964"/>
                  </a:lnTo>
                  <a:lnTo>
                    <a:pt x="236755" y="593216"/>
                  </a:lnTo>
                  <a:lnTo>
                    <a:pt x="248593" y="592341"/>
                  </a:lnTo>
                  <a:lnTo>
                    <a:pt x="260430" y="591314"/>
                  </a:lnTo>
                  <a:lnTo>
                    <a:pt x="272268" y="590112"/>
                  </a:lnTo>
                  <a:lnTo>
                    <a:pt x="284106" y="588706"/>
                  </a:lnTo>
                  <a:lnTo>
                    <a:pt x="295944" y="587062"/>
                  </a:lnTo>
                  <a:lnTo>
                    <a:pt x="307782" y="585140"/>
                  </a:lnTo>
                  <a:lnTo>
                    <a:pt x="319619" y="582898"/>
                  </a:lnTo>
                  <a:lnTo>
                    <a:pt x="331457" y="580284"/>
                  </a:lnTo>
                  <a:lnTo>
                    <a:pt x="343295" y="577242"/>
                  </a:lnTo>
                  <a:lnTo>
                    <a:pt x="355133" y="573706"/>
                  </a:lnTo>
                  <a:lnTo>
                    <a:pt x="366970" y="569606"/>
                  </a:lnTo>
                  <a:lnTo>
                    <a:pt x="378808" y="564860"/>
                  </a:lnTo>
                  <a:lnTo>
                    <a:pt x="390646" y="559382"/>
                  </a:lnTo>
                  <a:lnTo>
                    <a:pt x="402484" y="553077"/>
                  </a:lnTo>
                  <a:lnTo>
                    <a:pt x="414321" y="545846"/>
                  </a:lnTo>
                  <a:lnTo>
                    <a:pt x="426159" y="537584"/>
                  </a:lnTo>
                  <a:lnTo>
                    <a:pt x="437997" y="528187"/>
                  </a:lnTo>
                  <a:lnTo>
                    <a:pt x="449835" y="517554"/>
                  </a:lnTo>
                  <a:lnTo>
                    <a:pt x="461673" y="505589"/>
                  </a:lnTo>
                  <a:lnTo>
                    <a:pt x="473510" y="492215"/>
                  </a:lnTo>
                  <a:lnTo>
                    <a:pt x="485348" y="477371"/>
                  </a:lnTo>
                  <a:lnTo>
                    <a:pt x="497186" y="461029"/>
                  </a:lnTo>
                  <a:lnTo>
                    <a:pt x="509024" y="443195"/>
                  </a:lnTo>
                  <a:lnTo>
                    <a:pt x="520861" y="423920"/>
                  </a:lnTo>
                  <a:lnTo>
                    <a:pt x="532699" y="403302"/>
                  </a:lnTo>
                  <a:lnTo>
                    <a:pt x="544537" y="381492"/>
                  </a:lnTo>
                  <a:lnTo>
                    <a:pt x="556375" y="358691"/>
                  </a:lnTo>
                  <a:lnTo>
                    <a:pt x="568213" y="335145"/>
                  </a:lnTo>
                  <a:lnTo>
                    <a:pt x="580050" y="311137"/>
                  </a:lnTo>
                  <a:lnTo>
                    <a:pt x="591888" y="286972"/>
                  </a:lnTo>
                  <a:lnTo>
                    <a:pt x="603726" y="262964"/>
                  </a:lnTo>
                  <a:lnTo>
                    <a:pt x="615564" y="239418"/>
                  </a:lnTo>
                  <a:lnTo>
                    <a:pt x="627401" y="216617"/>
                  </a:lnTo>
                  <a:lnTo>
                    <a:pt x="639239" y="194807"/>
                  </a:lnTo>
                  <a:lnTo>
                    <a:pt x="651077" y="174190"/>
                  </a:lnTo>
                  <a:lnTo>
                    <a:pt x="662915" y="154914"/>
                  </a:lnTo>
                  <a:lnTo>
                    <a:pt x="674752" y="137080"/>
                  </a:lnTo>
                  <a:lnTo>
                    <a:pt x="686590" y="120738"/>
                  </a:lnTo>
                  <a:lnTo>
                    <a:pt x="698428" y="105894"/>
                  </a:lnTo>
                  <a:lnTo>
                    <a:pt x="710266" y="92520"/>
                  </a:lnTo>
                  <a:lnTo>
                    <a:pt x="722104" y="80555"/>
                  </a:lnTo>
                  <a:lnTo>
                    <a:pt x="733941" y="69922"/>
                  </a:lnTo>
                  <a:lnTo>
                    <a:pt x="745779" y="60525"/>
                  </a:lnTo>
                  <a:lnTo>
                    <a:pt x="757617" y="52263"/>
                  </a:lnTo>
                  <a:lnTo>
                    <a:pt x="769455" y="45032"/>
                  </a:lnTo>
                  <a:lnTo>
                    <a:pt x="781292" y="38727"/>
                  </a:lnTo>
                  <a:lnTo>
                    <a:pt x="793130" y="33249"/>
                  </a:lnTo>
                  <a:lnTo>
                    <a:pt x="804968" y="28503"/>
                  </a:lnTo>
                  <a:lnTo>
                    <a:pt x="816806" y="24403"/>
                  </a:lnTo>
                  <a:lnTo>
                    <a:pt x="828643" y="20867"/>
                  </a:lnTo>
                  <a:lnTo>
                    <a:pt x="840481" y="17825"/>
                  </a:lnTo>
                  <a:lnTo>
                    <a:pt x="852319" y="15211"/>
                  </a:lnTo>
                  <a:lnTo>
                    <a:pt x="864157" y="12969"/>
                  </a:lnTo>
                  <a:lnTo>
                    <a:pt x="875995" y="11048"/>
                  </a:lnTo>
                  <a:lnTo>
                    <a:pt x="887832" y="9403"/>
                  </a:lnTo>
                  <a:lnTo>
                    <a:pt x="899670" y="7997"/>
                  </a:lnTo>
                  <a:lnTo>
                    <a:pt x="911508" y="6795"/>
                  </a:lnTo>
                  <a:lnTo>
                    <a:pt x="923346" y="5769"/>
                  </a:lnTo>
                  <a:lnTo>
                    <a:pt x="935183" y="4893"/>
                  </a:lnTo>
                  <a:lnTo>
                    <a:pt x="947021" y="4145"/>
                  </a:lnTo>
                  <a:lnTo>
                    <a:pt x="958859" y="3508"/>
                  </a:lnTo>
                  <a:lnTo>
                    <a:pt x="970697" y="2965"/>
                  </a:lnTo>
                  <a:lnTo>
                    <a:pt x="982534" y="2502"/>
                  </a:lnTo>
                  <a:lnTo>
                    <a:pt x="994372" y="2108"/>
                  </a:lnTo>
                  <a:lnTo>
                    <a:pt x="1006210" y="1772"/>
                  </a:lnTo>
                  <a:lnTo>
                    <a:pt x="1018048" y="1485"/>
                  </a:lnTo>
                  <a:lnTo>
                    <a:pt x="1029886" y="1242"/>
                  </a:lnTo>
                  <a:lnTo>
                    <a:pt x="1041723" y="1034"/>
                  </a:lnTo>
                  <a:lnTo>
                    <a:pt x="1053561" y="858"/>
                  </a:lnTo>
                  <a:lnTo>
                    <a:pt x="1065399" y="707"/>
                  </a:lnTo>
                  <a:lnTo>
                    <a:pt x="1077237" y="580"/>
                  </a:lnTo>
                  <a:lnTo>
                    <a:pt x="1089074" y="471"/>
                  </a:lnTo>
                  <a:lnTo>
                    <a:pt x="1100912" y="378"/>
                  </a:lnTo>
                  <a:lnTo>
                    <a:pt x="1112750" y="299"/>
                  </a:lnTo>
                  <a:lnTo>
                    <a:pt x="1124588" y="232"/>
                  </a:lnTo>
                  <a:lnTo>
                    <a:pt x="1136426" y="175"/>
                  </a:lnTo>
                  <a:lnTo>
                    <a:pt x="1148263" y="126"/>
                  </a:lnTo>
                  <a:lnTo>
                    <a:pt x="1160101" y="85"/>
                  </a:lnTo>
                  <a:lnTo>
                    <a:pt x="1171939" y="50"/>
                  </a:lnTo>
                  <a:lnTo>
                    <a:pt x="1171939" y="0"/>
                  </a:lnTo>
                  <a:lnTo>
                    <a:pt x="1183777" y="26"/>
                  </a:lnTo>
                  <a:lnTo>
                    <a:pt x="1195614" y="57"/>
                  </a:lnTo>
                  <a:lnTo>
                    <a:pt x="1207452" y="93"/>
                  </a:lnTo>
                  <a:lnTo>
                    <a:pt x="1219290" y="136"/>
                  </a:lnTo>
                  <a:lnTo>
                    <a:pt x="1231128" y="187"/>
                  </a:lnTo>
                  <a:lnTo>
                    <a:pt x="1242965" y="246"/>
                  </a:lnTo>
                  <a:lnTo>
                    <a:pt x="1254803" y="315"/>
                  </a:lnTo>
                  <a:lnTo>
                    <a:pt x="1266641" y="397"/>
                  </a:lnTo>
                  <a:lnTo>
                    <a:pt x="1278479" y="493"/>
                  </a:lnTo>
                  <a:lnTo>
                    <a:pt x="1290317" y="606"/>
                  </a:lnTo>
                  <a:lnTo>
                    <a:pt x="1302154" y="738"/>
                  </a:lnTo>
                  <a:lnTo>
                    <a:pt x="1313992" y="894"/>
                  </a:lnTo>
                  <a:lnTo>
                    <a:pt x="1325830" y="1076"/>
                  </a:lnTo>
                  <a:lnTo>
                    <a:pt x="1337668" y="1291"/>
                  </a:lnTo>
                  <a:lnTo>
                    <a:pt x="1349505" y="1543"/>
                  </a:lnTo>
                  <a:lnTo>
                    <a:pt x="1361343" y="1839"/>
                  </a:lnTo>
                  <a:lnTo>
                    <a:pt x="1373181" y="2186"/>
                  </a:lnTo>
                  <a:lnTo>
                    <a:pt x="1385019" y="2593"/>
                  </a:lnTo>
                  <a:lnTo>
                    <a:pt x="1396856" y="3071"/>
                  </a:lnTo>
                  <a:lnTo>
                    <a:pt x="1408694" y="3632"/>
                  </a:lnTo>
                  <a:lnTo>
                    <a:pt x="1420532" y="4289"/>
                  </a:lnTo>
                  <a:lnTo>
                    <a:pt x="1432370" y="5058"/>
                  </a:lnTo>
                  <a:lnTo>
                    <a:pt x="1444208" y="5960"/>
                  </a:lnTo>
                  <a:lnTo>
                    <a:pt x="1456045" y="7015"/>
                  </a:lnTo>
                  <a:lnTo>
                    <a:pt x="1467883" y="8248"/>
                  </a:lnTo>
                  <a:lnTo>
                    <a:pt x="1479721" y="9689"/>
                  </a:lnTo>
                  <a:lnTo>
                    <a:pt x="1491559" y="11371"/>
                  </a:lnTo>
                  <a:lnTo>
                    <a:pt x="1503396" y="13331"/>
                  </a:lnTo>
                  <a:lnTo>
                    <a:pt x="1515234" y="15613"/>
                  </a:lnTo>
                  <a:lnTo>
                    <a:pt x="1527072" y="18264"/>
                  </a:lnTo>
                  <a:lnTo>
                    <a:pt x="1538910" y="21340"/>
                  </a:lnTo>
                  <a:lnTo>
                    <a:pt x="1550748" y="24899"/>
                  </a:lnTo>
                  <a:lnTo>
                    <a:pt x="1562585" y="29008"/>
                  </a:lnTo>
                  <a:lnTo>
                    <a:pt x="1574423" y="33736"/>
                  </a:lnTo>
                  <a:lnTo>
                    <a:pt x="1586261" y="39160"/>
                  </a:lnTo>
                  <a:lnTo>
                    <a:pt x="1598099" y="45356"/>
                  </a:lnTo>
                  <a:lnTo>
                    <a:pt x="1609936" y="52404"/>
                  </a:lnTo>
                  <a:lnTo>
                    <a:pt x="1621774" y="60379"/>
                  </a:lnTo>
                  <a:lnTo>
                    <a:pt x="1633612" y="69352"/>
                  </a:lnTo>
                  <a:lnTo>
                    <a:pt x="1645450" y="79383"/>
                  </a:lnTo>
                  <a:lnTo>
                    <a:pt x="1657287" y="90516"/>
                  </a:lnTo>
                  <a:lnTo>
                    <a:pt x="1669125" y="102772"/>
                  </a:lnTo>
                  <a:lnTo>
                    <a:pt x="1680963" y="116148"/>
                  </a:lnTo>
                  <a:lnTo>
                    <a:pt x="1692801" y="130604"/>
                  </a:lnTo>
                  <a:lnTo>
                    <a:pt x="1704639" y="146068"/>
                  </a:lnTo>
                  <a:lnTo>
                    <a:pt x="1716476" y="162425"/>
                  </a:lnTo>
                  <a:lnTo>
                    <a:pt x="1728314" y="179526"/>
                  </a:lnTo>
                  <a:lnTo>
                    <a:pt x="1740152" y="197185"/>
                  </a:lnTo>
                  <a:lnTo>
                    <a:pt x="1751990" y="215191"/>
                  </a:lnTo>
                  <a:lnTo>
                    <a:pt x="1763827" y="233315"/>
                  </a:lnTo>
                  <a:lnTo>
                    <a:pt x="1775665" y="251321"/>
                  </a:lnTo>
                  <a:lnTo>
                    <a:pt x="1787503" y="268981"/>
                  </a:lnTo>
                  <a:lnTo>
                    <a:pt x="1799341" y="286081"/>
                  </a:lnTo>
                  <a:lnTo>
                    <a:pt x="1811178" y="302439"/>
                  </a:lnTo>
                  <a:lnTo>
                    <a:pt x="1823016" y="317902"/>
                  </a:lnTo>
                  <a:lnTo>
                    <a:pt x="1834854" y="332358"/>
                  </a:lnTo>
                  <a:lnTo>
                    <a:pt x="1846692" y="345734"/>
                  </a:lnTo>
                  <a:lnTo>
                    <a:pt x="1858530" y="357991"/>
                  </a:lnTo>
                  <a:lnTo>
                    <a:pt x="1870367" y="369123"/>
                  </a:lnTo>
                  <a:lnTo>
                    <a:pt x="1882205" y="379154"/>
                  </a:lnTo>
                  <a:lnTo>
                    <a:pt x="1894043" y="388127"/>
                  </a:lnTo>
                  <a:lnTo>
                    <a:pt x="1905881" y="396103"/>
                  </a:lnTo>
                  <a:lnTo>
                    <a:pt x="1917718" y="403150"/>
                  </a:lnTo>
                  <a:lnTo>
                    <a:pt x="1929556" y="409347"/>
                  </a:lnTo>
                  <a:lnTo>
                    <a:pt x="1941394" y="414770"/>
                  </a:lnTo>
                  <a:lnTo>
                    <a:pt x="1953232" y="419499"/>
                  </a:lnTo>
                  <a:lnTo>
                    <a:pt x="1965069" y="423607"/>
                  </a:lnTo>
                  <a:lnTo>
                    <a:pt x="1976907" y="427166"/>
                  </a:lnTo>
                  <a:lnTo>
                    <a:pt x="1988745" y="430242"/>
                  </a:lnTo>
                  <a:lnTo>
                    <a:pt x="2000583" y="432894"/>
                  </a:lnTo>
                  <a:lnTo>
                    <a:pt x="2012421" y="435175"/>
                  </a:lnTo>
                  <a:lnTo>
                    <a:pt x="2024258" y="437136"/>
                  </a:lnTo>
                  <a:lnTo>
                    <a:pt x="2036096" y="438817"/>
                  </a:lnTo>
                  <a:lnTo>
                    <a:pt x="2047934" y="440258"/>
                  </a:lnTo>
                  <a:lnTo>
                    <a:pt x="2059772" y="441492"/>
                  </a:lnTo>
                  <a:lnTo>
                    <a:pt x="2071609" y="442547"/>
                  </a:lnTo>
                  <a:lnTo>
                    <a:pt x="2083447" y="443448"/>
                  </a:lnTo>
                  <a:lnTo>
                    <a:pt x="2095285" y="444218"/>
                  </a:lnTo>
                  <a:lnTo>
                    <a:pt x="2107123" y="444875"/>
                  </a:lnTo>
                  <a:lnTo>
                    <a:pt x="2118961" y="445435"/>
                  </a:lnTo>
                  <a:lnTo>
                    <a:pt x="2130798" y="445913"/>
                  </a:lnTo>
                  <a:lnTo>
                    <a:pt x="2142636" y="446320"/>
                  </a:lnTo>
                  <a:lnTo>
                    <a:pt x="2154474" y="446668"/>
                  </a:lnTo>
                  <a:lnTo>
                    <a:pt x="2166312" y="446963"/>
                  </a:lnTo>
                  <a:lnTo>
                    <a:pt x="2178149" y="447215"/>
                  </a:lnTo>
                  <a:lnTo>
                    <a:pt x="2189987" y="447430"/>
                  </a:lnTo>
                  <a:lnTo>
                    <a:pt x="2201825" y="447613"/>
                  </a:lnTo>
                  <a:lnTo>
                    <a:pt x="2213663" y="447768"/>
                  </a:lnTo>
                  <a:lnTo>
                    <a:pt x="2225500" y="447901"/>
                  </a:lnTo>
                  <a:lnTo>
                    <a:pt x="2237338" y="448014"/>
                  </a:lnTo>
                  <a:lnTo>
                    <a:pt x="2249176" y="448109"/>
                  </a:lnTo>
                  <a:lnTo>
                    <a:pt x="2261014" y="448191"/>
                  </a:lnTo>
                  <a:lnTo>
                    <a:pt x="2272852" y="448261"/>
                  </a:lnTo>
                  <a:lnTo>
                    <a:pt x="2284689" y="448320"/>
                  </a:lnTo>
                  <a:lnTo>
                    <a:pt x="2296527" y="448370"/>
                  </a:lnTo>
                  <a:lnTo>
                    <a:pt x="2308365" y="448413"/>
                  </a:lnTo>
                  <a:lnTo>
                    <a:pt x="2320203" y="448449"/>
                  </a:lnTo>
                  <a:lnTo>
                    <a:pt x="2332040" y="448480"/>
                  </a:lnTo>
                  <a:lnTo>
                    <a:pt x="2343878" y="448507"/>
                  </a:lnTo>
                  <a:lnTo>
                    <a:pt x="2343878" y="448657"/>
                  </a:lnTo>
                  <a:lnTo>
                    <a:pt x="2355716" y="448657"/>
                  </a:lnTo>
                  <a:lnTo>
                    <a:pt x="2367554" y="448657"/>
                  </a:lnTo>
                  <a:lnTo>
                    <a:pt x="2379391" y="448657"/>
                  </a:lnTo>
                  <a:lnTo>
                    <a:pt x="2391229" y="448657"/>
                  </a:lnTo>
                  <a:lnTo>
                    <a:pt x="2403067" y="448657"/>
                  </a:lnTo>
                  <a:lnTo>
                    <a:pt x="2414905" y="448657"/>
                  </a:lnTo>
                  <a:lnTo>
                    <a:pt x="2426743" y="448657"/>
                  </a:lnTo>
                  <a:lnTo>
                    <a:pt x="2438580" y="448657"/>
                  </a:lnTo>
                  <a:lnTo>
                    <a:pt x="2450418" y="448657"/>
                  </a:lnTo>
                  <a:lnTo>
                    <a:pt x="2462256" y="448657"/>
                  </a:lnTo>
                  <a:lnTo>
                    <a:pt x="2474094" y="448657"/>
                  </a:lnTo>
                  <a:lnTo>
                    <a:pt x="2485931" y="448657"/>
                  </a:lnTo>
                  <a:lnTo>
                    <a:pt x="2497769" y="448657"/>
                  </a:lnTo>
                  <a:lnTo>
                    <a:pt x="2509607" y="448657"/>
                  </a:lnTo>
                  <a:lnTo>
                    <a:pt x="2521445" y="448657"/>
                  </a:lnTo>
                  <a:lnTo>
                    <a:pt x="2533283" y="448657"/>
                  </a:lnTo>
                  <a:lnTo>
                    <a:pt x="2545120" y="448657"/>
                  </a:lnTo>
                  <a:lnTo>
                    <a:pt x="2556958" y="448657"/>
                  </a:lnTo>
                  <a:lnTo>
                    <a:pt x="2568796" y="448657"/>
                  </a:lnTo>
                  <a:lnTo>
                    <a:pt x="2580634" y="448657"/>
                  </a:lnTo>
                  <a:lnTo>
                    <a:pt x="2592471" y="448657"/>
                  </a:lnTo>
                  <a:lnTo>
                    <a:pt x="2604309" y="448657"/>
                  </a:lnTo>
                  <a:lnTo>
                    <a:pt x="2616147" y="448657"/>
                  </a:lnTo>
                  <a:lnTo>
                    <a:pt x="2627985" y="448657"/>
                  </a:lnTo>
                  <a:lnTo>
                    <a:pt x="2639822" y="448657"/>
                  </a:lnTo>
                  <a:lnTo>
                    <a:pt x="2651660" y="448657"/>
                  </a:lnTo>
                  <a:lnTo>
                    <a:pt x="2663498" y="448657"/>
                  </a:lnTo>
                  <a:lnTo>
                    <a:pt x="2675336" y="448657"/>
                  </a:lnTo>
                  <a:lnTo>
                    <a:pt x="2687174" y="448657"/>
                  </a:lnTo>
                  <a:lnTo>
                    <a:pt x="2699011" y="448657"/>
                  </a:lnTo>
                  <a:lnTo>
                    <a:pt x="2710849" y="448657"/>
                  </a:lnTo>
                  <a:lnTo>
                    <a:pt x="2722687" y="448657"/>
                  </a:lnTo>
                  <a:lnTo>
                    <a:pt x="2734525" y="448657"/>
                  </a:lnTo>
                  <a:lnTo>
                    <a:pt x="2746362" y="448657"/>
                  </a:lnTo>
                  <a:lnTo>
                    <a:pt x="2758200" y="448657"/>
                  </a:lnTo>
                  <a:lnTo>
                    <a:pt x="2770038" y="448657"/>
                  </a:lnTo>
                  <a:lnTo>
                    <a:pt x="2781876" y="448657"/>
                  </a:lnTo>
                  <a:lnTo>
                    <a:pt x="2793713" y="448657"/>
                  </a:lnTo>
                  <a:lnTo>
                    <a:pt x="2805551" y="448657"/>
                  </a:lnTo>
                  <a:lnTo>
                    <a:pt x="2817389" y="448657"/>
                  </a:lnTo>
                  <a:lnTo>
                    <a:pt x="2829227" y="448657"/>
                  </a:lnTo>
                  <a:lnTo>
                    <a:pt x="2841065" y="448657"/>
                  </a:lnTo>
                  <a:lnTo>
                    <a:pt x="2852902" y="448657"/>
                  </a:lnTo>
                  <a:lnTo>
                    <a:pt x="2864740" y="448657"/>
                  </a:lnTo>
                  <a:lnTo>
                    <a:pt x="2876578" y="448657"/>
                  </a:lnTo>
                  <a:lnTo>
                    <a:pt x="2888416" y="448657"/>
                  </a:lnTo>
                  <a:lnTo>
                    <a:pt x="2900253" y="448657"/>
                  </a:lnTo>
                  <a:lnTo>
                    <a:pt x="2912091" y="448657"/>
                  </a:lnTo>
                  <a:lnTo>
                    <a:pt x="2923929" y="448657"/>
                  </a:lnTo>
                  <a:lnTo>
                    <a:pt x="2935767" y="448657"/>
                  </a:lnTo>
                  <a:lnTo>
                    <a:pt x="2947604" y="448657"/>
                  </a:lnTo>
                  <a:lnTo>
                    <a:pt x="2959442" y="448657"/>
                  </a:lnTo>
                  <a:lnTo>
                    <a:pt x="2971280" y="448657"/>
                  </a:lnTo>
                  <a:lnTo>
                    <a:pt x="2983118" y="448657"/>
                  </a:lnTo>
                  <a:lnTo>
                    <a:pt x="2994956" y="448657"/>
                  </a:lnTo>
                  <a:lnTo>
                    <a:pt x="3006793" y="448657"/>
                  </a:lnTo>
                  <a:lnTo>
                    <a:pt x="3018631" y="448657"/>
                  </a:lnTo>
                  <a:lnTo>
                    <a:pt x="3030469" y="448657"/>
                  </a:lnTo>
                  <a:lnTo>
                    <a:pt x="3042307" y="448657"/>
                  </a:lnTo>
                  <a:lnTo>
                    <a:pt x="3054144" y="448657"/>
                  </a:lnTo>
                  <a:lnTo>
                    <a:pt x="3065982" y="448657"/>
                  </a:lnTo>
                  <a:lnTo>
                    <a:pt x="3077820" y="448657"/>
                  </a:lnTo>
                  <a:lnTo>
                    <a:pt x="3089658" y="448657"/>
                  </a:lnTo>
                  <a:lnTo>
                    <a:pt x="3101496" y="448657"/>
                  </a:lnTo>
                  <a:lnTo>
                    <a:pt x="3113333" y="448657"/>
                  </a:lnTo>
                  <a:lnTo>
                    <a:pt x="3125171" y="448657"/>
                  </a:lnTo>
                  <a:lnTo>
                    <a:pt x="3137009" y="448657"/>
                  </a:lnTo>
                  <a:lnTo>
                    <a:pt x="3148847" y="448657"/>
                  </a:lnTo>
                  <a:lnTo>
                    <a:pt x="3160684" y="448657"/>
                  </a:lnTo>
                  <a:lnTo>
                    <a:pt x="3172522" y="448657"/>
                  </a:lnTo>
                  <a:lnTo>
                    <a:pt x="3184360" y="448657"/>
                  </a:lnTo>
                  <a:lnTo>
                    <a:pt x="3196198" y="448657"/>
                  </a:lnTo>
                  <a:lnTo>
                    <a:pt x="3208035" y="448657"/>
                  </a:lnTo>
                  <a:lnTo>
                    <a:pt x="3219873" y="448657"/>
                  </a:lnTo>
                  <a:lnTo>
                    <a:pt x="3231711" y="448657"/>
                  </a:lnTo>
                  <a:lnTo>
                    <a:pt x="3243549" y="448657"/>
                  </a:lnTo>
                  <a:lnTo>
                    <a:pt x="3255387" y="448657"/>
                  </a:lnTo>
                  <a:lnTo>
                    <a:pt x="3267224" y="448657"/>
                  </a:lnTo>
                  <a:lnTo>
                    <a:pt x="3279062" y="448657"/>
                  </a:lnTo>
                  <a:lnTo>
                    <a:pt x="3290900" y="448657"/>
                  </a:lnTo>
                  <a:lnTo>
                    <a:pt x="3302738" y="448657"/>
                  </a:lnTo>
                  <a:lnTo>
                    <a:pt x="3314575" y="448657"/>
                  </a:lnTo>
                  <a:lnTo>
                    <a:pt x="3326413" y="448657"/>
                  </a:lnTo>
                  <a:lnTo>
                    <a:pt x="3338251" y="448657"/>
                  </a:lnTo>
                  <a:lnTo>
                    <a:pt x="3350089" y="448657"/>
                  </a:lnTo>
                  <a:lnTo>
                    <a:pt x="3361926" y="448657"/>
                  </a:lnTo>
                  <a:lnTo>
                    <a:pt x="3373764" y="448657"/>
                  </a:lnTo>
                  <a:lnTo>
                    <a:pt x="3385602" y="448657"/>
                  </a:lnTo>
                  <a:lnTo>
                    <a:pt x="3397440" y="448657"/>
                  </a:lnTo>
                  <a:lnTo>
                    <a:pt x="3409278" y="448657"/>
                  </a:lnTo>
                  <a:lnTo>
                    <a:pt x="3421115" y="448657"/>
                  </a:lnTo>
                  <a:lnTo>
                    <a:pt x="3432953" y="448657"/>
                  </a:lnTo>
                  <a:lnTo>
                    <a:pt x="3444791" y="448657"/>
                  </a:lnTo>
                  <a:lnTo>
                    <a:pt x="3456629" y="448657"/>
                  </a:lnTo>
                  <a:lnTo>
                    <a:pt x="3468466" y="448657"/>
                  </a:lnTo>
                  <a:lnTo>
                    <a:pt x="3480304" y="448657"/>
                  </a:lnTo>
                  <a:lnTo>
                    <a:pt x="3492142" y="448657"/>
                  </a:lnTo>
                  <a:lnTo>
                    <a:pt x="3503980" y="448657"/>
                  </a:lnTo>
                  <a:lnTo>
                    <a:pt x="3515818" y="448657"/>
                  </a:lnTo>
                  <a:lnTo>
                    <a:pt x="3515818" y="448557"/>
                  </a:lnTo>
                  <a:lnTo>
                    <a:pt x="3527655" y="448539"/>
                  </a:lnTo>
                  <a:lnTo>
                    <a:pt x="3539493" y="448519"/>
                  </a:lnTo>
                  <a:lnTo>
                    <a:pt x="3551331" y="448494"/>
                  </a:lnTo>
                  <a:lnTo>
                    <a:pt x="3563169" y="448466"/>
                  </a:lnTo>
                  <a:lnTo>
                    <a:pt x="3575006" y="448432"/>
                  </a:lnTo>
                  <a:lnTo>
                    <a:pt x="3586844" y="448393"/>
                  </a:lnTo>
                  <a:lnTo>
                    <a:pt x="3598682" y="448347"/>
                  </a:lnTo>
                  <a:lnTo>
                    <a:pt x="3610520" y="448292"/>
                  </a:lnTo>
                  <a:lnTo>
                    <a:pt x="3622357" y="448228"/>
                  </a:lnTo>
                  <a:lnTo>
                    <a:pt x="3634195" y="448153"/>
                  </a:lnTo>
                  <a:lnTo>
                    <a:pt x="3646033" y="448065"/>
                  </a:lnTo>
                  <a:lnTo>
                    <a:pt x="3657871" y="447961"/>
                  </a:lnTo>
                  <a:lnTo>
                    <a:pt x="3669709" y="447839"/>
                  </a:lnTo>
                  <a:lnTo>
                    <a:pt x="3681546" y="447696"/>
                  </a:lnTo>
                  <a:lnTo>
                    <a:pt x="3693384" y="447528"/>
                  </a:lnTo>
                  <a:lnTo>
                    <a:pt x="3705222" y="447331"/>
                  </a:lnTo>
                  <a:lnTo>
                    <a:pt x="3717060" y="447099"/>
                  </a:lnTo>
                  <a:lnTo>
                    <a:pt x="3728897" y="446828"/>
                  </a:lnTo>
                  <a:lnTo>
                    <a:pt x="3740735" y="446509"/>
                  </a:lnTo>
                  <a:lnTo>
                    <a:pt x="3752573" y="446136"/>
                  </a:lnTo>
                  <a:lnTo>
                    <a:pt x="3764411" y="445698"/>
                  </a:lnTo>
                  <a:lnTo>
                    <a:pt x="3776248" y="445184"/>
                  </a:lnTo>
                  <a:lnTo>
                    <a:pt x="3788086" y="444583"/>
                  </a:lnTo>
                  <a:lnTo>
                    <a:pt x="3799924" y="443880"/>
                  </a:lnTo>
                  <a:lnTo>
                    <a:pt x="3811762" y="443058"/>
                  </a:lnTo>
                  <a:lnTo>
                    <a:pt x="3823600" y="442097"/>
                  </a:lnTo>
                  <a:lnTo>
                    <a:pt x="3835437" y="440976"/>
                  </a:lnTo>
                  <a:lnTo>
                    <a:pt x="3847275" y="439669"/>
                  </a:lnTo>
                  <a:lnTo>
                    <a:pt x="3859113" y="438148"/>
                  </a:lnTo>
                  <a:lnTo>
                    <a:pt x="3870951" y="436380"/>
                  </a:lnTo>
                  <a:lnTo>
                    <a:pt x="3882788" y="434330"/>
                  </a:lnTo>
                  <a:lnTo>
                    <a:pt x="3894626" y="431957"/>
                  </a:lnTo>
                  <a:lnTo>
                    <a:pt x="3906464" y="429218"/>
                  </a:lnTo>
                  <a:lnTo>
                    <a:pt x="3918302" y="426066"/>
                  </a:lnTo>
                  <a:lnTo>
                    <a:pt x="3930139" y="422450"/>
                  </a:lnTo>
                  <a:lnTo>
                    <a:pt x="3941977" y="418319"/>
                  </a:lnTo>
                  <a:lnTo>
                    <a:pt x="3953815" y="413621"/>
                  </a:lnTo>
                  <a:lnTo>
                    <a:pt x="3965653" y="408304"/>
                  </a:lnTo>
                  <a:lnTo>
                    <a:pt x="3977491" y="402322"/>
                  </a:lnTo>
                  <a:lnTo>
                    <a:pt x="3989328" y="395635"/>
                  </a:lnTo>
                  <a:lnTo>
                    <a:pt x="4001166" y="388213"/>
                  </a:lnTo>
                  <a:lnTo>
                    <a:pt x="4013004" y="380042"/>
                  </a:lnTo>
                  <a:lnTo>
                    <a:pt x="4024842" y="371125"/>
                  </a:lnTo>
                  <a:lnTo>
                    <a:pt x="4036679" y="361487"/>
                  </a:lnTo>
                  <a:lnTo>
                    <a:pt x="4048517" y="351178"/>
                  </a:lnTo>
                  <a:lnTo>
                    <a:pt x="4060355" y="340273"/>
                  </a:lnTo>
                  <a:lnTo>
                    <a:pt x="4072193" y="328873"/>
                  </a:lnTo>
                  <a:lnTo>
                    <a:pt x="4084031" y="317100"/>
                  </a:lnTo>
                  <a:lnTo>
                    <a:pt x="4095868" y="305096"/>
                  </a:lnTo>
                  <a:lnTo>
                    <a:pt x="4107706" y="293013"/>
                  </a:lnTo>
                  <a:lnTo>
                    <a:pt x="4119544" y="281009"/>
                  </a:lnTo>
                  <a:lnTo>
                    <a:pt x="4131382" y="269236"/>
                  </a:lnTo>
                  <a:lnTo>
                    <a:pt x="4143219" y="257836"/>
                  </a:lnTo>
                  <a:lnTo>
                    <a:pt x="4155057" y="246931"/>
                  </a:lnTo>
                  <a:lnTo>
                    <a:pt x="4166895" y="236622"/>
                  </a:lnTo>
                  <a:lnTo>
                    <a:pt x="4178733" y="226984"/>
                  </a:lnTo>
                  <a:lnTo>
                    <a:pt x="4190570" y="218067"/>
                  </a:lnTo>
                  <a:lnTo>
                    <a:pt x="4202408" y="209896"/>
                  </a:lnTo>
                  <a:lnTo>
                    <a:pt x="4214246" y="202475"/>
                  </a:lnTo>
                  <a:lnTo>
                    <a:pt x="4226084" y="195787"/>
                  </a:lnTo>
                  <a:lnTo>
                    <a:pt x="4237922" y="189805"/>
                  </a:lnTo>
                  <a:lnTo>
                    <a:pt x="4249759" y="184488"/>
                  </a:lnTo>
                  <a:lnTo>
                    <a:pt x="4261597" y="179790"/>
                  </a:lnTo>
                  <a:lnTo>
                    <a:pt x="4273435" y="175659"/>
                  </a:lnTo>
                  <a:lnTo>
                    <a:pt x="4285273" y="172043"/>
                  </a:lnTo>
                  <a:lnTo>
                    <a:pt x="4297110" y="168891"/>
                  </a:lnTo>
                  <a:lnTo>
                    <a:pt x="4308948" y="166152"/>
                  </a:lnTo>
                  <a:lnTo>
                    <a:pt x="4320786" y="163779"/>
                  </a:lnTo>
                  <a:lnTo>
                    <a:pt x="4332624" y="161729"/>
                  </a:lnTo>
                  <a:lnTo>
                    <a:pt x="4344461" y="159961"/>
                  </a:lnTo>
                  <a:lnTo>
                    <a:pt x="4356299" y="158440"/>
                  </a:lnTo>
                  <a:lnTo>
                    <a:pt x="4368137" y="157133"/>
                  </a:lnTo>
                  <a:lnTo>
                    <a:pt x="4379975" y="156012"/>
                  </a:lnTo>
                  <a:lnTo>
                    <a:pt x="4391813" y="155051"/>
                  </a:lnTo>
                  <a:lnTo>
                    <a:pt x="4403650" y="154229"/>
                  </a:lnTo>
                  <a:lnTo>
                    <a:pt x="4415488" y="153526"/>
                  </a:lnTo>
                  <a:lnTo>
                    <a:pt x="4427326" y="152925"/>
                  </a:lnTo>
                  <a:lnTo>
                    <a:pt x="4439164" y="152412"/>
                  </a:lnTo>
                  <a:lnTo>
                    <a:pt x="4451001" y="151974"/>
                  </a:lnTo>
                  <a:lnTo>
                    <a:pt x="4462839" y="151600"/>
                  </a:lnTo>
                  <a:lnTo>
                    <a:pt x="4474677" y="151281"/>
                  </a:lnTo>
                  <a:lnTo>
                    <a:pt x="4486515" y="151010"/>
                  </a:lnTo>
                  <a:lnTo>
                    <a:pt x="4498352" y="150778"/>
                  </a:lnTo>
                  <a:lnTo>
                    <a:pt x="4510190" y="150581"/>
                  </a:lnTo>
                  <a:lnTo>
                    <a:pt x="4522028" y="150413"/>
                  </a:lnTo>
                  <a:lnTo>
                    <a:pt x="4533866" y="150270"/>
                  </a:lnTo>
                  <a:lnTo>
                    <a:pt x="4545704" y="150148"/>
                  </a:lnTo>
                  <a:lnTo>
                    <a:pt x="4557541" y="150044"/>
                  </a:lnTo>
                  <a:lnTo>
                    <a:pt x="4569379" y="149956"/>
                  </a:lnTo>
                  <a:lnTo>
                    <a:pt x="4581217" y="149881"/>
                  </a:lnTo>
                  <a:lnTo>
                    <a:pt x="4593055" y="149817"/>
                  </a:lnTo>
                  <a:lnTo>
                    <a:pt x="4604892" y="149763"/>
                  </a:lnTo>
                  <a:lnTo>
                    <a:pt x="4616730" y="149716"/>
                  </a:lnTo>
                  <a:lnTo>
                    <a:pt x="4628568" y="149677"/>
                  </a:lnTo>
                  <a:lnTo>
                    <a:pt x="4640406" y="149643"/>
                  </a:lnTo>
                  <a:lnTo>
                    <a:pt x="4652244" y="149615"/>
                  </a:lnTo>
                  <a:lnTo>
                    <a:pt x="4664081" y="149590"/>
                  </a:lnTo>
                  <a:lnTo>
                    <a:pt x="4675919" y="149570"/>
                  </a:lnTo>
                  <a:lnTo>
                    <a:pt x="4687757" y="149552"/>
                  </a:lnTo>
                </a:path>
              </a:pathLst>
            </a:custGeom>
            <a:ln w="40651" cap="flat">
              <a:solidFill>
                <a:srgbClr val="00BECD">
                  <a:alpha val="100000"/>
                </a:srgbClr>
              </a:solidFill>
              <a:prstDash val="solid"/>
              <a:round/>
            </a:ln>
          </p:spPr>
          <p:txBody>
            <a:bodyPr/>
            <a:lstStyle/>
            <a:p>
              <a:endParaRPr/>
            </a:p>
          </p:txBody>
        </p:sp>
        <p:sp>
          <p:nvSpPr>
            <p:cNvPr id="55" name="pl55"/>
            <p:cNvSpPr/>
            <p:nvPr/>
          </p:nvSpPr>
          <p:spPr>
            <a:xfrm>
              <a:off x="2482252" y="2246057"/>
              <a:ext cx="4687757" cy="299105"/>
            </a:xfrm>
            <a:custGeom>
              <a:avLst/>
              <a:gdLst/>
              <a:ahLst/>
              <a:cxnLst/>
              <a:rect l="0" t="0" r="0" b="0"/>
              <a:pathLst>
                <a:path w="4687757" h="299105">
                  <a:moveTo>
                    <a:pt x="0" y="299105"/>
                  </a:moveTo>
                  <a:lnTo>
                    <a:pt x="11837" y="299096"/>
                  </a:lnTo>
                  <a:lnTo>
                    <a:pt x="23675" y="299086"/>
                  </a:lnTo>
                  <a:lnTo>
                    <a:pt x="35513" y="299073"/>
                  </a:lnTo>
                  <a:lnTo>
                    <a:pt x="47351" y="299059"/>
                  </a:lnTo>
                  <a:lnTo>
                    <a:pt x="59188" y="299042"/>
                  </a:lnTo>
                  <a:lnTo>
                    <a:pt x="71026" y="299023"/>
                  </a:lnTo>
                  <a:lnTo>
                    <a:pt x="82864" y="299000"/>
                  </a:lnTo>
                  <a:lnTo>
                    <a:pt x="94702" y="298972"/>
                  </a:lnTo>
                  <a:lnTo>
                    <a:pt x="106539" y="298940"/>
                  </a:lnTo>
                  <a:lnTo>
                    <a:pt x="118377" y="298903"/>
                  </a:lnTo>
                  <a:lnTo>
                    <a:pt x="130215" y="298859"/>
                  </a:lnTo>
                  <a:lnTo>
                    <a:pt x="142053" y="298807"/>
                  </a:lnTo>
                  <a:lnTo>
                    <a:pt x="153891" y="298746"/>
                  </a:lnTo>
                  <a:lnTo>
                    <a:pt x="165728" y="298674"/>
                  </a:lnTo>
                  <a:lnTo>
                    <a:pt x="177566" y="298590"/>
                  </a:lnTo>
                  <a:lnTo>
                    <a:pt x="189404" y="298492"/>
                  </a:lnTo>
                  <a:lnTo>
                    <a:pt x="201242" y="298376"/>
                  </a:lnTo>
                  <a:lnTo>
                    <a:pt x="213079" y="298240"/>
                  </a:lnTo>
                  <a:lnTo>
                    <a:pt x="224917" y="298081"/>
                  </a:lnTo>
                  <a:lnTo>
                    <a:pt x="236755" y="297894"/>
                  </a:lnTo>
                  <a:lnTo>
                    <a:pt x="248593" y="297675"/>
                  </a:lnTo>
                  <a:lnTo>
                    <a:pt x="260430" y="297418"/>
                  </a:lnTo>
                  <a:lnTo>
                    <a:pt x="272268" y="297118"/>
                  </a:lnTo>
                  <a:lnTo>
                    <a:pt x="284106" y="296766"/>
                  </a:lnTo>
                  <a:lnTo>
                    <a:pt x="295944" y="296355"/>
                  </a:lnTo>
                  <a:lnTo>
                    <a:pt x="307782" y="295875"/>
                  </a:lnTo>
                  <a:lnTo>
                    <a:pt x="319619" y="295314"/>
                  </a:lnTo>
                  <a:lnTo>
                    <a:pt x="331457" y="294661"/>
                  </a:lnTo>
                  <a:lnTo>
                    <a:pt x="343295" y="293900"/>
                  </a:lnTo>
                  <a:lnTo>
                    <a:pt x="355133" y="293016"/>
                  </a:lnTo>
                  <a:lnTo>
                    <a:pt x="366970" y="291991"/>
                  </a:lnTo>
                  <a:lnTo>
                    <a:pt x="378808" y="290805"/>
                  </a:lnTo>
                  <a:lnTo>
                    <a:pt x="390646" y="289435"/>
                  </a:lnTo>
                  <a:lnTo>
                    <a:pt x="402484" y="287859"/>
                  </a:lnTo>
                  <a:lnTo>
                    <a:pt x="414321" y="286051"/>
                  </a:lnTo>
                  <a:lnTo>
                    <a:pt x="426159" y="283986"/>
                  </a:lnTo>
                  <a:lnTo>
                    <a:pt x="437997" y="281637"/>
                  </a:lnTo>
                  <a:lnTo>
                    <a:pt x="449835" y="278978"/>
                  </a:lnTo>
                  <a:lnTo>
                    <a:pt x="461673" y="275987"/>
                  </a:lnTo>
                  <a:lnTo>
                    <a:pt x="473510" y="272644"/>
                  </a:lnTo>
                  <a:lnTo>
                    <a:pt x="485348" y="268933"/>
                  </a:lnTo>
                  <a:lnTo>
                    <a:pt x="497186" y="264847"/>
                  </a:lnTo>
                  <a:lnTo>
                    <a:pt x="509024" y="260389"/>
                  </a:lnTo>
                  <a:lnTo>
                    <a:pt x="520861" y="255570"/>
                  </a:lnTo>
                  <a:lnTo>
                    <a:pt x="532699" y="250415"/>
                  </a:lnTo>
                  <a:lnTo>
                    <a:pt x="544537" y="244963"/>
                  </a:lnTo>
                  <a:lnTo>
                    <a:pt x="556375" y="239263"/>
                  </a:lnTo>
                  <a:lnTo>
                    <a:pt x="568213" y="233376"/>
                  </a:lnTo>
                  <a:lnTo>
                    <a:pt x="580050" y="227374"/>
                  </a:lnTo>
                  <a:lnTo>
                    <a:pt x="591888" y="221333"/>
                  </a:lnTo>
                  <a:lnTo>
                    <a:pt x="603726" y="215331"/>
                  </a:lnTo>
                  <a:lnTo>
                    <a:pt x="615564" y="209444"/>
                  </a:lnTo>
                  <a:lnTo>
                    <a:pt x="627401" y="203744"/>
                  </a:lnTo>
                  <a:lnTo>
                    <a:pt x="639239" y="198292"/>
                  </a:lnTo>
                  <a:lnTo>
                    <a:pt x="651077" y="193137"/>
                  </a:lnTo>
                  <a:lnTo>
                    <a:pt x="662915" y="188318"/>
                  </a:lnTo>
                  <a:lnTo>
                    <a:pt x="674752" y="183860"/>
                  </a:lnTo>
                  <a:lnTo>
                    <a:pt x="686590" y="179774"/>
                  </a:lnTo>
                  <a:lnTo>
                    <a:pt x="698428" y="176063"/>
                  </a:lnTo>
                  <a:lnTo>
                    <a:pt x="710266" y="172720"/>
                  </a:lnTo>
                  <a:lnTo>
                    <a:pt x="722104" y="169729"/>
                  </a:lnTo>
                  <a:lnTo>
                    <a:pt x="733941" y="167070"/>
                  </a:lnTo>
                  <a:lnTo>
                    <a:pt x="745779" y="164721"/>
                  </a:lnTo>
                  <a:lnTo>
                    <a:pt x="757617" y="162656"/>
                  </a:lnTo>
                  <a:lnTo>
                    <a:pt x="769455" y="160848"/>
                  </a:lnTo>
                  <a:lnTo>
                    <a:pt x="781292" y="159272"/>
                  </a:lnTo>
                  <a:lnTo>
                    <a:pt x="793130" y="157902"/>
                  </a:lnTo>
                  <a:lnTo>
                    <a:pt x="804968" y="156716"/>
                  </a:lnTo>
                  <a:lnTo>
                    <a:pt x="816806" y="155691"/>
                  </a:lnTo>
                  <a:lnTo>
                    <a:pt x="828643" y="154807"/>
                  </a:lnTo>
                  <a:lnTo>
                    <a:pt x="840481" y="154046"/>
                  </a:lnTo>
                  <a:lnTo>
                    <a:pt x="852319" y="153393"/>
                  </a:lnTo>
                  <a:lnTo>
                    <a:pt x="864157" y="152832"/>
                  </a:lnTo>
                  <a:lnTo>
                    <a:pt x="875995" y="152352"/>
                  </a:lnTo>
                  <a:lnTo>
                    <a:pt x="887832" y="151941"/>
                  </a:lnTo>
                  <a:lnTo>
                    <a:pt x="899670" y="151589"/>
                  </a:lnTo>
                  <a:lnTo>
                    <a:pt x="911508" y="151289"/>
                  </a:lnTo>
                  <a:lnTo>
                    <a:pt x="923346" y="151032"/>
                  </a:lnTo>
                  <a:lnTo>
                    <a:pt x="935183" y="150813"/>
                  </a:lnTo>
                  <a:lnTo>
                    <a:pt x="947021" y="150626"/>
                  </a:lnTo>
                  <a:lnTo>
                    <a:pt x="958859" y="150467"/>
                  </a:lnTo>
                  <a:lnTo>
                    <a:pt x="970697" y="150331"/>
                  </a:lnTo>
                  <a:lnTo>
                    <a:pt x="982534" y="150215"/>
                  </a:lnTo>
                  <a:lnTo>
                    <a:pt x="994372" y="150117"/>
                  </a:lnTo>
                  <a:lnTo>
                    <a:pt x="1006210" y="150033"/>
                  </a:lnTo>
                  <a:lnTo>
                    <a:pt x="1018048" y="149961"/>
                  </a:lnTo>
                  <a:lnTo>
                    <a:pt x="1029886" y="149900"/>
                  </a:lnTo>
                  <a:lnTo>
                    <a:pt x="1041723" y="149848"/>
                  </a:lnTo>
                  <a:lnTo>
                    <a:pt x="1053561" y="149804"/>
                  </a:lnTo>
                  <a:lnTo>
                    <a:pt x="1065399" y="149767"/>
                  </a:lnTo>
                  <a:lnTo>
                    <a:pt x="1077237" y="149735"/>
                  </a:lnTo>
                  <a:lnTo>
                    <a:pt x="1089074" y="149708"/>
                  </a:lnTo>
                  <a:lnTo>
                    <a:pt x="1100912" y="149684"/>
                  </a:lnTo>
                  <a:lnTo>
                    <a:pt x="1112750" y="149665"/>
                  </a:lnTo>
                  <a:lnTo>
                    <a:pt x="1124588" y="149648"/>
                  </a:lnTo>
                  <a:lnTo>
                    <a:pt x="1136426" y="149634"/>
                  </a:lnTo>
                  <a:lnTo>
                    <a:pt x="1148263" y="149621"/>
                  </a:lnTo>
                  <a:lnTo>
                    <a:pt x="1160101" y="149611"/>
                  </a:lnTo>
                  <a:lnTo>
                    <a:pt x="1171939" y="149602"/>
                  </a:lnTo>
                  <a:lnTo>
                    <a:pt x="1171939" y="149552"/>
                  </a:lnTo>
                  <a:lnTo>
                    <a:pt x="1183777" y="149552"/>
                  </a:lnTo>
                  <a:lnTo>
                    <a:pt x="1195614" y="149552"/>
                  </a:lnTo>
                  <a:lnTo>
                    <a:pt x="1207452" y="149552"/>
                  </a:lnTo>
                  <a:lnTo>
                    <a:pt x="1219290" y="149552"/>
                  </a:lnTo>
                  <a:lnTo>
                    <a:pt x="1231128" y="149552"/>
                  </a:lnTo>
                  <a:lnTo>
                    <a:pt x="1242965" y="149552"/>
                  </a:lnTo>
                  <a:lnTo>
                    <a:pt x="1254803" y="149552"/>
                  </a:lnTo>
                  <a:lnTo>
                    <a:pt x="1266641" y="149552"/>
                  </a:lnTo>
                  <a:lnTo>
                    <a:pt x="1278479" y="149552"/>
                  </a:lnTo>
                  <a:lnTo>
                    <a:pt x="1290317" y="149552"/>
                  </a:lnTo>
                  <a:lnTo>
                    <a:pt x="1302154" y="149552"/>
                  </a:lnTo>
                  <a:lnTo>
                    <a:pt x="1313992" y="149552"/>
                  </a:lnTo>
                  <a:lnTo>
                    <a:pt x="1325830" y="149552"/>
                  </a:lnTo>
                  <a:lnTo>
                    <a:pt x="1337668" y="149552"/>
                  </a:lnTo>
                  <a:lnTo>
                    <a:pt x="1349505" y="149552"/>
                  </a:lnTo>
                  <a:lnTo>
                    <a:pt x="1361343" y="149552"/>
                  </a:lnTo>
                  <a:lnTo>
                    <a:pt x="1373181" y="149552"/>
                  </a:lnTo>
                  <a:lnTo>
                    <a:pt x="1385019" y="149552"/>
                  </a:lnTo>
                  <a:lnTo>
                    <a:pt x="1396856" y="149552"/>
                  </a:lnTo>
                  <a:lnTo>
                    <a:pt x="1408694" y="149552"/>
                  </a:lnTo>
                  <a:lnTo>
                    <a:pt x="1420532" y="149552"/>
                  </a:lnTo>
                  <a:lnTo>
                    <a:pt x="1432370" y="149552"/>
                  </a:lnTo>
                  <a:lnTo>
                    <a:pt x="1444208" y="149552"/>
                  </a:lnTo>
                  <a:lnTo>
                    <a:pt x="1456045" y="149552"/>
                  </a:lnTo>
                  <a:lnTo>
                    <a:pt x="1467883" y="149552"/>
                  </a:lnTo>
                  <a:lnTo>
                    <a:pt x="1479721" y="149552"/>
                  </a:lnTo>
                  <a:lnTo>
                    <a:pt x="1491559" y="149552"/>
                  </a:lnTo>
                  <a:lnTo>
                    <a:pt x="1503396" y="149552"/>
                  </a:lnTo>
                  <a:lnTo>
                    <a:pt x="1515234" y="149552"/>
                  </a:lnTo>
                  <a:lnTo>
                    <a:pt x="1527072" y="149552"/>
                  </a:lnTo>
                  <a:lnTo>
                    <a:pt x="1538910" y="149552"/>
                  </a:lnTo>
                  <a:lnTo>
                    <a:pt x="1550748" y="149552"/>
                  </a:lnTo>
                  <a:lnTo>
                    <a:pt x="1562585" y="149552"/>
                  </a:lnTo>
                  <a:lnTo>
                    <a:pt x="1574423" y="149552"/>
                  </a:lnTo>
                  <a:lnTo>
                    <a:pt x="1586261" y="149552"/>
                  </a:lnTo>
                  <a:lnTo>
                    <a:pt x="1598099" y="149552"/>
                  </a:lnTo>
                  <a:lnTo>
                    <a:pt x="1609936" y="149552"/>
                  </a:lnTo>
                  <a:lnTo>
                    <a:pt x="1621774" y="149552"/>
                  </a:lnTo>
                  <a:lnTo>
                    <a:pt x="1633612" y="149552"/>
                  </a:lnTo>
                  <a:lnTo>
                    <a:pt x="1645450" y="149552"/>
                  </a:lnTo>
                  <a:lnTo>
                    <a:pt x="1657287" y="149552"/>
                  </a:lnTo>
                  <a:lnTo>
                    <a:pt x="1669125" y="149552"/>
                  </a:lnTo>
                  <a:lnTo>
                    <a:pt x="1680963" y="149552"/>
                  </a:lnTo>
                  <a:lnTo>
                    <a:pt x="1692801" y="149552"/>
                  </a:lnTo>
                  <a:lnTo>
                    <a:pt x="1704639" y="149552"/>
                  </a:lnTo>
                  <a:lnTo>
                    <a:pt x="1716476" y="149552"/>
                  </a:lnTo>
                  <a:lnTo>
                    <a:pt x="1728314" y="149552"/>
                  </a:lnTo>
                  <a:lnTo>
                    <a:pt x="1740152" y="149552"/>
                  </a:lnTo>
                  <a:lnTo>
                    <a:pt x="1751990" y="149552"/>
                  </a:lnTo>
                  <a:lnTo>
                    <a:pt x="1763827" y="149552"/>
                  </a:lnTo>
                  <a:lnTo>
                    <a:pt x="1775665" y="149552"/>
                  </a:lnTo>
                  <a:lnTo>
                    <a:pt x="1787503" y="149552"/>
                  </a:lnTo>
                  <a:lnTo>
                    <a:pt x="1799341" y="149552"/>
                  </a:lnTo>
                  <a:lnTo>
                    <a:pt x="1811178" y="149552"/>
                  </a:lnTo>
                  <a:lnTo>
                    <a:pt x="1823016" y="149552"/>
                  </a:lnTo>
                  <a:lnTo>
                    <a:pt x="1834854" y="149552"/>
                  </a:lnTo>
                  <a:lnTo>
                    <a:pt x="1846692" y="149552"/>
                  </a:lnTo>
                  <a:lnTo>
                    <a:pt x="1858530" y="149552"/>
                  </a:lnTo>
                  <a:lnTo>
                    <a:pt x="1870367" y="149552"/>
                  </a:lnTo>
                  <a:lnTo>
                    <a:pt x="1882205" y="149552"/>
                  </a:lnTo>
                  <a:lnTo>
                    <a:pt x="1894043" y="149552"/>
                  </a:lnTo>
                  <a:lnTo>
                    <a:pt x="1905881" y="149552"/>
                  </a:lnTo>
                  <a:lnTo>
                    <a:pt x="1917718" y="149552"/>
                  </a:lnTo>
                  <a:lnTo>
                    <a:pt x="1929556" y="149552"/>
                  </a:lnTo>
                  <a:lnTo>
                    <a:pt x="1941394" y="149552"/>
                  </a:lnTo>
                  <a:lnTo>
                    <a:pt x="1953232" y="149552"/>
                  </a:lnTo>
                  <a:lnTo>
                    <a:pt x="1965069" y="149552"/>
                  </a:lnTo>
                  <a:lnTo>
                    <a:pt x="1976907" y="149552"/>
                  </a:lnTo>
                  <a:lnTo>
                    <a:pt x="1988745" y="149552"/>
                  </a:lnTo>
                  <a:lnTo>
                    <a:pt x="2000583" y="149552"/>
                  </a:lnTo>
                  <a:lnTo>
                    <a:pt x="2012421" y="149552"/>
                  </a:lnTo>
                  <a:lnTo>
                    <a:pt x="2024258" y="149552"/>
                  </a:lnTo>
                  <a:lnTo>
                    <a:pt x="2036096" y="149552"/>
                  </a:lnTo>
                  <a:lnTo>
                    <a:pt x="2047934" y="149552"/>
                  </a:lnTo>
                  <a:lnTo>
                    <a:pt x="2059772" y="149552"/>
                  </a:lnTo>
                  <a:lnTo>
                    <a:pt x="2071609" y="149552"/>
                  </a:lnTo>
                  <a:lnTo>
                    <a:pt x="2083447" y="149552"/>
                  </a:lnTo>
                  <a:lnTo>
                    <a:pt x="2095285" y="149552"/>
                  </a:lnTo>
                  <a:lnTo>
                    <a:pt x="2107123" y="149552"/>
                  </a:lnTo>
                  <a:lnTo>
                    <a:pt x="2118961" y="149552"/>
                  </a:lnTo>
                  <a:lnTo>
                    <a:pt x="2130798" y="149552"/>
                  </a:lnTo>
                  <a:lnTo>
                    <a:pt x="2142636" y="149552"/>
                  </a:lnTo>
                  <a:lnTo>
                    <a:pt x="2154474" y="149552"/>
                  </a:lnTo>
                  <a:lnTo>
                    <a:pt x="2166312" y="149552"/>
                  </a:lnTo>
                  <a:lnTo>
                    <a:pt x="2178149" y="149552"/>
                  </a:lnTo>
                  <a:lnTo>
                    <a:pt x="2189987" y="149552"/>
                  </a:lnTo>
                  <a:lnTo>
                    <a:pt x="2201825" y="149552"/>
                  </a:lnTo>
                  <a:lnTo>
                    <a:pt x="2213663" y="149552"/>
                  </a:lnTo>
                  <a:lnTo>
                    <a:pt x="2225500" y="149552"/>
                  </a:lnTo>
                  <a:lnTo>
                    <a:pt x="2237338" y="149552"/>
                  </a:lnTo>
                  <a:lnTo>
                    <a:pt x="2249176" y="149552"/>
                  </a:lnTo>
                  <a:lnTo>
                    <a:pt x="2261014" y="149552"/>
                  </a:lnTo>
                  <a:lnTo>
                    <a:pt x="2272852" y="149552"/>
                  </a:lnTo>
                  <a:lnTo>
                    <a:pt x="2284689" y="149552"/>
                  </a:lnTo>
                  <a:lnTo>
                    <a:pt x="2296527" y="149552"/>
                  </a:lnTo>
                  <a:lnTo>
                    <a:pt x="2308365" y="149552"/>
                  </a:lnTo>
                  <a:lnTo>
                    <a:pt x="2320203" y="149552"/>
                  </a:lnTo>
                  <a:lnTo>
                    <a:pt x="2332040" y="149552"/>
                  </a:lnTo>
                  <a:lnTo>
                    <a:pt x="2343878" y="149552"/>
                  </a:lnTo>
                  <a:lnTo>
                    <a:pt x="2343878" y="149502"/>
                  </a:lnTo>
                  <a:lnTo>
                    <a:pt x="2355716" y="149493"/>
                  </a:lnTo>
                  <a:lnTo>
                    <a:pt x="2367554" y="149483"/>
                  </a:lnTo>
                  <a:lnTo>
                    <a:pt x="2379391" y="149471"/>
                  </a:lnTo>
                  <a:lnTo>
                    <a:pt x="2391229" y="149456"/>
                  </a:lnTo>
                  <a:lnTo>
                    <a:pt x="2403067" y="149440"/>
                  </a:lnTo>
                  <a:lnTo>
                    <a:pt x="2414905" y="149420"/>
                  </a:lnTo>
                  <a:lnTo>
                    <a:pt x="2426743" y="149397"/>
                  </a:lnTo>
                  <a:lnTo>
                    <a:pt x="2438580" y="149369"/>
                  </a:lnTo>
                  <a:lnTo>
                    <a:pt x="2450418" y="149338"/>
                  </a:lnTo>
                  <a:lnTo>
                    <a:pt x="2462256" y="149300"/>
                  </a:lnTo>
                  <a:lnTo>
                    <a:pt x="2474094" y="149256"/>
                  </a:lnTo>
                  <a:lnTo>
                    <a:pt x="2485931" y="149204"/>
                  </a:lnTo>
                  <a:lnTo>
                    <a:pt x="2497769" y="149143"/>
                  </a:lnTo>
                  <a:lnTo>
                    <a:pt x="2509607" y="149071"/>
                  </a:lnTo>
                  <a:lnTo>
                    <a:pt x="2521445" y="148987"/>
                  </a:lnTo>
                  <a:lnTo>
                    <a:pt x="2533283" y="148889"/>
                  </a:lnTo>
                  <a:lnTo>
                    <a:pt x="2545120" y="148773"/>
                  </a:lnTo>
                  <a:lnTo>
                    <a:pt x="2556958" y="148637"/>
                  </a:lnTo>
                  <a:lnTo>
                    <a:pt x="2568796" y="148478"/>
                  </a:lnTo>
                  <a:lnTo>
                    <a:pt x="2580634" y="148291"/>
                  </a:lnTo>
                  <a:lnTo>
                    <a:pt x="2592471" y="148072"/>
                  </a:lnTo>
                  <a:lnTo>
                    <a:pt x="2604309" y="147816"/>
                  </a:lnTo>
                  <a:lnTo>
                    <a:pt x="2616147" y="147515"/>
                  </a:lnTo>
                  <a:lnTo>
                    <a:pt x="2627985" y="147164"/>
                  </a:lnTo>
                  <a:lnTo>
                    <a:pt x="2639822" y="146752"/>
                  </a:lnTo>
                  <a:lnTo>
                    <a:pt x="2651660" y="146272"/>
                  </a:lnTo>
                  <a:lnTo>
                    <a:pt x="2663498" y="145712"/>
                  </a:lnTo>
                  <a:lnTo>
                    <a:pt x="2675336" y="145058"/>
                  </a:lnTo>
                  <a:lnTo>
                    <a:pt x="2687174" y="144298"/>
                  </a:lnTo>
                  <a:lnTo>
                    <a:pt x="2699011" y="143414"/>
                  </a:lnTo>
                  <a:lnTo>
                    <a:pt x="2710849" y="142388"/>
                  </a:lnTo>
                  <a:lnTo>
                    <a:pt x="2722687" y="141202"/>
                  </a:lnTo>
                  <a:lnTo>
                    <a:pt x="2734525" y="139833"/>
                  </a:lnTo>
                  <a:lnTo>
                    <a:pt x="2746362" y="138256"/>
                  </a:lnTo>
                  <a:lnTo>
                    <a:pt x="2758200" y="136449"/>
                  </a:lnTo>
                  <a:lnTo>
                    <a:pt x="2770038" y="134383"/>
                  </a:lnTo>
                  <a:lnTo>
                    <a:pt x="2781876" y="132034"/>
                  </a:lnTo>
                  <a:lnTo>
                    <a:pt x="2793713" y="129375"/>
                  </a:lnTo>
                  <a:lnTo>
                    <a:pt x="2805551" y="126384"/>
                  </a:lnTo>
                  <a:lnTo>
                    <a:pt x="2817389" y="123041"/>
                  </a:lnTo>
                  <a:lnTo>
                    <a:pt x="2829227" y="119330"/>
                  </a:lnTo>
                  <a:lnTo>
                    <a:pt x="2841065" y="115244"/>
                  </a:lnTo>
                  <a:lnTo>
                    <a:pt x="2852902" y="110786"/>
                  </a:lnTo>
                  <a:lnTo>
                    <a:pt x="2864740" y="105967"/>
                  </a:lnTo>
                  <a:lnTo>
                    <a:pt x="2876578" y="100813"/>
                  </a:lnTo>
                  <a:lnTo>
                    <a:pt x="2888416" y="95360"/>
                  </a:lnTo>
                  <a:lnTo>
                    <a:pt x="2900253" y="89660"/>
                  </a:lnTo>
                  <a:lnTo>
                    <a:pt x="2912091" y="83773"/>
                  </a:lnTo>
                  <a:lnTo>
                    <a:pt x="2923929" y="77771"/>
                  </a:lnTo>
                  <a:lnTo>
                    <a:pt x="2935767" y="71730"/>
                  </a:lnTo>
                  <a:lnTo>
                    <a:pt x="2947604" y="65728"/>
                  </a:lnTo>
                  <a:lnTo>
                    <a:pt x="2959442" y="59842"/>
                  </a:lnTo>
                  <a:lnTo>
                    <a:pt x="2971280" y="54141"/>
                  </a:lnTo>
                  <a:lnTo>
                    <a:pt x="2983118" y="48689"/>
                  </a:lnTo>
                  <a:lnTo>
                    <a:pt x="2994956" y="43534"/>
                  </a:lnTo>
                  <a:lnTo>
                    <a:pt x="3006793" y="38716"/>
                  </a:lnTo>
                  <a:lnTo>
                    <a:pt x="3018631" y="34257"/>
                  </a:lnTo>
                  <a:lnTo>
                    <a:pt x="3030469" y="30172"/>
                  </a:lnTo>
                  <a:lnTo>
                    <a:pt x="3042307" y="26461"/>
                  </a:lnTo>
                  <a:lnTo>
                    <a:pt x="3054144" y="23117"/>
                  </a:lnTo>
                  <a:lnTo>
                    <a:pt x="3065982" y="20126"/>
                  </a:lnTo>
                  <a:lnTo>
                    <a:pt x="3077820" y="17468"/>
                  </a:lnTo>
                  <a:lnTo>
                    <a:pt x="3089658" y="15118"/>
                  </a:lnTo>
                  <a:lnTo>
                    <a:pt x="3101496" y="13053"/>
                  </a:lnTo>
                  <a:lnTo>
                    <a:pt x="3113333" y="11245"/>
                  </a:lnTo>
                  <a:lnTo>
                    <a:pt x="3125171" y="9669"/>
                  </a:lnTo>
                  <a:lnTo>
                    <a:pt x="3137009" y="8299"/>
                  </a:lnTo>
                  <a:lnTo>
                    <a:pt x="3148847" y="7113"/>
                  </a:lnTo>
                  <a:lnTo>
                    <a:pt x="3160684" y="6088"/>
                  </a:lnTo>
                  <a:lnTo>
                    <a:pt x="3172522" y="5204"/>
                  </a:lnTo>
                  <a:lnTo>
                    <a:pt x="3184360" y="4443"/>
                  </a:lnTo>
                  <a:lnTo>
                    <a:pt x="3196198" y="3790"/>
                  </a:lnTo>
                  <a:lnTo>
                    <a:pt x="3208035" y="3229"/>
                  </a:lnTo>
                  <a:lnTo>
                    <a:pt x="3219873" y="2749"/>
                  </a:lnTo>
                  <a:lnTo>
                    <a:pt x="3231711" y="2338"/>
                  </a:lnTo>
                  <a:lnTo>
                    <a:pt x="3243549" y="1986"/>
                  </a:lnTo>
                  <a:lnTo>
                    <a:pt x="3255387" y="1686"/>
                  </a:lnTo>
                  <a:lnTo>
                    <a:pt x="3267224" y="1429"/>
                  </a:lnTo>
                  <a:lnTo>
                    <a:pt x="3279062" y="1210"/>
                  </a:lnTo>
                  <a:lnTo>
                    <a:pt x="3290900" y="1023"/>
                  </a:lnTo>
                  <a:lnTo>
                    <a:pt x="3302738" y="864"/>
                  </a:lnTo>
                  <a:lnTo>
                    <a:pt x="3314575" y="728"/>
                  </a:lnTo>
                  <a:lnTo>
                    <a:pt x="3326413" y="613"/>
                  </a:lnTo>
                  <a:lnTo>
                    <a:pt x="3338251" y="514"/>
                  </a:lnTo>
                  <a:lnTo>
                    <a:pt x="3350089" y="430"/>
                  </a:lnTo>
                  <a:lnTo>
                    <a:pt x="3361926" y="358"/>
                  </a:lnTo>
                  <a:lnTo>
                    <a:pt x="3373764" y="298"/>
                  </a:lnTo>
                  <a:lnTo>
                    <a:pt x="3385602" y="246"/>
                  </a:lnTo>
                  <a:lnTo>
                    <a:pt x="3397440" y="202"/>
                  </a:lnTo>
                  <a:lnTo>
                    <a:pt x="3409278" y="164"/>
                  </a:lnTo>
                  <a:lnTo>
                    <a:pt x="3421115" y="132"/>
                  </a:lnTo>
                  <a:lnTo>
                    <a:pt x="3432953" y="105"/>
                  </a:lnTo>
                  <a:lnTo>
                    <a:pt x="3444791" y="82"/>
                  </a:lnTo>
                  <a:lnTo>
                    <a:pt x="3456629" y="62"/>
                  </a:lnTo>
                  <a:lnTo>
                    <a:pt x="3468466" y="45"/>
                  </a:lnTo>
                  <a:lnTo>
                    <a:pt x="3480304" y="31"/>
                  </a:lnTo>
                  <a:lnTo>
                    <a:pt x="3492142" y="19"/>
                  </a:lnTo>
                  <a:lnTo>
                    <a:pt x="3503980" y="8"/>
                  </a:lnTo>
                  <a:lnTo>
                    <a:pt x="3515818" y="0"/>
                  </a:lnTo>
                  <a:lnTo>
                    <a:pt x="3515818" y="0"/>
                  </a:lnTo>
                  <a:lnTo>
                    <a:pt x="3527655" y="8"/>
                  </a:lnTo>
                  <a:lnTo>
                    <a:pt x="3539493" y="19"/>
                  </a:lnTo>
                  <a:lnTo>
                    <a:pt x="3551331" y="31"/>
                  </a:lnTo>
                  <a:lnTo>
                    <a:pt x="3563169" y="45"/>
                  </a:lnTo>
                  <a:lnTo>
                    <a:pt x="3575006" y="62"/>
                  </a:lnTo>
                  <a:lnTo>
                    <a:pt x="3586844" y="82"/>
                  </a:lnTo>
                  <a:lnTo>
                    <a:pt x="3598682" y="105"/>
                  </a:lnTo>
                  <a:lnTo>
                    <a:pt x="3610520" y="132"/>
                  </a:lnTo>
                  <a:lnTo>
                    <a:pt x="3622357" y="164"/>
                  </a:lnTo>
                  <a:lnTo>
                    <a:pt x="3634195" y="202"/>
                  </a:lnTo>
                  <a:lnTo>
                    <a:pt x="3646033" y="246"/>
                  </a:lnTo>
                  <a:lnTo>
                    <a:pt x="3657871" y="298"/>
                  </a:lnTo>
                  <a:lnTo>
                    <a:pt x="3669709" y="358"/>
                  </a:lnTo>
                  <a:lnTo>
                    <a:pt x="3681546" y="430"/>
                  </a:lnTo>
                  <a:lnTo>
                    <a:pt x="3693384" y="514"/>
                  </a:lnTo>
                  <a:lnTo>
                    <a:pt x="3705222" y="613"/>
                  </a:lnTo>
                  <a:lnTo>
                    <a:pt x="3717060" y="728"/>
                  </a:lnTo>
                  <a:lnTo>
                    <a:pt x="3728897" y="864"/>
                  </a:lnTo>
                  <a:lnTo>
                    <a:pt x="3740735" y="1023"/>
                  </a:lnTo>
                  <a:lnTo>
                    <a:pt x="3752573" y="1210"/>
                  </a:lnTo>
                  <a:lnTo>
                    <a:pt x="3764411" y="1429"/>
                  </a:lnTo>
                  <a:lnTo>
                    <a:pt x="3776248" y="1686"/>
                  </a:lnTo>
                  <a:lnTo>
                    <a:pt x="3788086" y="1986"/>
                  </a:lnTo>
                  <a:lnTo>
                    <a:pt x="3799924" y="2338"/>
                  </a:lnTo>
                  <a:lnTo>
                    <a:pt x="3811762" y="2749"/>
                  </a:lnTo>
                  <a:lnTo>
                    <a:pt x="3823600" y="3229"/>
                  </a:lnTo>
                  <a:lnTo>
                    <a:pt x="3835437" y="3790"/>
                  </a:lnTo>
                  <a:lnTo>
                    <a:pt x="3847275" y="4443"/>
                  </a:lnTo>
                  <a:lnTo>
                    <a:pt x="3859113" y="5204"/>
                  </a:lnTo>
                  <a:lnTo>
                    <a:pt x="3870951" y="6088"/>
                  </a:lnTo>
                  <a:lnTo>
                    <a:pt x="3882788" y="7113"/>
                  </a:lnTo>
                  <a:lnTo>
                    <a:pt x="3894626" y="8299"/>
                  </a:lnTo>
                  <a:lnTo>
                    <a:pt x="3906464" y="9669"/>
                  </a:lnTo>
                  <a:lnTo>
                    <a:pt x="3918302" y="11245"/>
                  </a:lnTo>
                  <a:lnTo>
                    <a:pt x="3930139" y="13053"/>
                  </a:lnTo>
                  <a:lnTo>
                    <a:pt x="3941977" y="15118"/>
                  </a:lnTo>
                  <a:lnTo>
                    <a:pt x="3953815" y="17468"/>
                  </a:lnTo>
                  <a:lnTo>
                    <a:pt x="3965653" y="20126"/>
                  </a:lnTo>
                  <a:lnTo>
                    <a:pt x="3977491" y="23117"/>
                  </a:lnTo>
                  <a:lnTo>
                    <a:pt x="3989328" y="26461"/>
                  </a:lnTo>
                  <a:lnTo>
                    <a:pt x="4001166" y="30172"/>
                  </a:lnTo>
                  <a:lnTo>
                    <a:pt x="4013004" y="34257"/>
                  </a:lnTo>
                  <a:lnTo>
                    <a:pt x="4024842" y="38716"/>
                  </a:lnTo>
                  <a:lnTo>
                    <a:pt x="4036679" y="43534"/>
                  </a:lnTo>
                  <a:lnTo>
                    <a:pt x="4048517" y="48689"/>
                  </a:lnTo>
                  <a:lnTo>
                    <a:pt x="4060355" y="54141"/>
                  </a:lnTo>
                  <a:lnTo>
                    <a:pt x="4072193" y="59842"/>
                  </a:lnTo>
                  <a:lnTo>
                    <a:pt x="4084031" y="65728"/>
                  </a:lnTo>
                  <a:lnTo>
                    <a:pt x="4095868" y="71730"/>
                  </a:lnTo>
                  <a:lnTo>
                    <a:pt x="4107706" y="77771"/>
                  </a:lnTo>
                  <a:lnTo>
                    <a:pt x="4119544" y="83773"/>
                  </a:lnTo>
                  <a:lnTo>
                    <a:pt x="4131382" y="89660"/>
                  </a:lnTo>
                  <a:lnTo>
                    <a:pt x="4143219" y="95360"/>
                  </a:lnTo>
                  <a:lnTo>
                    <a:pt x="4155057" y="100813"/>
                  </a:lnTo>
                  <a:lnTo>
                    <a:pt x="4166895" y="105967"/>
                  </a:lnTo>
                  <a:lnTo>
                    <a:pt x="4178733" y="110786"/>
                  </a:lnTo>
                  <a:lnTo>
                    <a:pt x="4190570" y="115244"/>
                  </a:lnTo>
                  <a:lnTo>
                    <a:pt x="4202408" y="119330"/>
                  </a:lnTo>
                  <a:lnTo>
                    <a:pt x="4214246" y="123041"/>
                  </a:lnTo>
                  <a:lnTo>
                    <a:pt x="4226084" y="126384"/>
                  </a:lnTo>
                  <a:lnTo>
                    <a:pt x="4237922" y="129375"/>
                  </a:lnTo>
                  <a:lnTo>
                    <a:pt x="4249759" y="132034"/>
                  </a:lnTo>
                  <a:lnTo>
                    <a:pt x="4261597" y="134383"/>
                  </a:lnTo>
                  <a:lnTo>
                    <a:pt x="4273435" y="136449"/>
                  </a:lnTo>
                  <a:lnTo>
                    <a:pt x="4285273" y="138256"/>
                  </a:lnTo>
                  <a:lnTo>
                    <a:pt x="4297110" y="139833"/>
                  </a:lnTo>
                  <a:lnTo>
                    <a:pt x="4308948" y="141202"/>
                  </a:lnTo>
                  <a:lnTo>
                    <a:pt x="4320786" y="142388"/>
                  </a:lnTo>
                  <a:lnTo>
                    <a:pt x="4332624" y="143414"/>
                  </a:lnTo>
                  <a:lnTo>
                    <a:pt x="4344461" y="144298"/>
                  </a:lnTo>
                  <a:lnTo>
                    <a:pt x="4356299" y="145058"/>
                  </a:lnTo>
                  <a:lnTo>
                    <a:pt x="4368137" y="145712"/>
                  </a:lnTo>
                  <a:lnTo>
                    <a:pt x="4379975" y="146272"/>
                  </a:lnTo>
                  <a:lnTo>
                    <a:pt x="4391813" y="146752"/>
                  </a:lnTo>
                  <a:lnTo>
                    <a:pt x="4403650" y="147164"/>
                  </a:lnTo>
                  <a:lnTo>
                    <a:pt x="4415488" y="147515"/>
                  </a:lnTo>
                  <a:lnTo>
                    <a:pt x="4427326" y="147816"/>
                  </a:lnTo>
                  <a:lnTo>
                    <a:pt x="4439164" y="148072"/>
                  </a:lnTo>
                  <a:lnTo>
                    <a:pt x="4451001" y="148291"/>
                  </a:lnTo>
                  <a:lnTo>
                    <a:pt x="4462839" y="148478"/>
                  </a:lnTo>
                  <a:lnTo>
                    <a:pt x="4474677" y="148637"/>
                  </a:lnTo>
                  <a:lnTo>
                    <a:pt x="4486515" y="148773"/>
                  </a:lnTo>
                  <a:lnTo>
                    <a:pt x="4498352" y="148889"/>
                  </a:lnTo>
                  <a:lnTo>
                    <a:pt x="4510190" y="148987"/>
                  </a:lnTo>
                  <a:lnTo>
                    <a:pt x="4522028" y="149071"/>
                  </a:lnTo>
                  <a:lnTo>
                    <a:pt x="4533866" y="149143"/>
                  </a:lnTo>
                  <a:lnTo>
                    <a:pt x="4545704" y="149204"/>
                  </a:lnTo>
                  <a:lnTo>
                    <a:pt x="4557541" y="149256"/>
                  </a:lnTo>
                  <a:lnTo>
                    <a:pt x="4569379" y="149300"/>
                  </a:lnTo>
                  <a:lnTo>
                    <a:pt x="4581217" y="149338"/>
                  </a:lnTo>
                  <a:lnTo>
                    <a:pt x="4593055" y="149369"/>
                  </a:lnTo>
                  <a:lnTo>
                    <a:pt x="4604892" y="149397"/>
                  </a:lnTo>
                  <a:lnTo>
                    <a:pt x="4616730" y="149420"/>
                  </a:lnTo>
                  <a:lnTo>
                    <a:pt x="4628568" y="149440"/>
                  </a:lnTo>
                  <a:lnTo>
                    <a:pt x="4640406" y="149456"/>
                  </a:lnTo>
                  <a:lnTo>
                    <a:pt x="4652244" y="149471"/>
                  </a:lnTo>
                  <a:lnTo>
                    <a:pt x="4664081" y="149483"/>
                  </a:lnTo>
                  <a:lnTo>
                    <a:pt x="4675919" y="149493"/>
                  </a:lnTo>
                  <a:lnTo>
                    <a:pt x="4687757" y="149502"/>
                  </a:lnTo>
                </a:path>
              </a:pathLst>
            </a:custGeom>
            <a:ln w="40651" cap="flat">
              <a:solidFill>
                <a:srgbClr val="00BADE">
                  <a:alpha val="100000"/>
                </a:srgbClr>
              </a:solidFill>
              <a:prstDash val="solid"/>
              <a:round/>
            </a:ln>
          </p:spPr>
          <p:txBody>
            <a:bodyPr/>
            <a:lstStyle/>
            <a:p>
              <a:endParaRPr/>
            </a:p>
          </p:txBody>
        </p:sp>
        <p:sp>
          <p:nvSpPr>
            <p:cNvPr id="56" name="pl56"/>
            <p:cNvSpPr/>
            <p:nvPr/>
          </p:nvSpPr>
          <p:spPr>
            <a:xfrm>
              <a:off x="2482252" y="2994372"/>
              <a:ext cx="4687757" cy="1346023"/>
            </a:xfrm>
            <a:custGeom>
              <a:avLst/>
              <a:gdLst/>
              <a:ahLst/>
              <a:cxnLst/>
              <a:rect l="0" t="0" r="0" b="0"/>
              <a:pathLst>
                <a:path w="4687757" h="1346023">
                  <a:moveTo>
                    <a:pt x="0" y="0"/>
                  </a:moveTo>
                  <a:lnTo>
                    <a:pt x="11837" y="61"/>
                  </a:lnTo>
                  <a:lnTo>
                    <a:pt x="23675" y="133"/>
                  </a:lnTo>
                  <a:lnTo>
                    <a:pt x="35513" y="218"/>
                  </a:lnTo>
                  <a:lnTo>
                    <a:pt x="47351" y="318"/>
                  </a:lnTo>
                  <a:lnTo>
                    <a:pt x="59188" y="436"/>
                  </a:lnTo>
                  <a:lnTo>
                    <a:pt x="71026" y="574"/>
                  </a:lnTo>
                  <a:lnTo>
                    <a:pt x="82864" y="736"/>
                  </a:lnTo>
                  <a:lnTo>
                    <a:pt x="94702" y="927"/>
                  </a:lnTo>
                  <a:lnTo>
                    <a:pt x="106539" y="1151"/>
                  </a:lnTo>
                  <a:lnTo>
                    <a:pt x="118377" y="1414"/>
                  </a:lnTo>
                  <a:lnTo>
                    <a:pt x="130215" y="1723"/>
                  </a:lnTo>
                  <a:lnTo>
                    <a:pt x="142053" y="2086"/>
                  </a:lnTo>
                  <a:lnTo>
                    <a:pt x="153891" y="2512"/>
                  </a:lnTo>
                  <a:lnTo>
                    <a:pt x="165728" y="3013"/>
                  </a:lnTo>
                  <a:lnTo>
                    <a:pt x="177566" y="3601"/>
                  </a:lnTo>
                  <a:lnTo>
                    <a:pt x="189404" y="4291"/>
                  </a:lnTo>
                  <a:lnTo>
                    <a:pt x="201242" y="5101"/>
                  </a:lnTo>
                  <a:lnTo>
                    <a:pt x="213079" y="6052"/>
                  </a:lnTo>
                  <a:lnTo>
                    <a:pt x="224917" y="7167"/>
                  </a:lnTo>
                  <a:lnTo>
                    <a:pt x="236755" y="8475"/>
                  </a:lnTo>
                  <a:lnTo>
                    <a:pt x="248593" y="10008"/>
                  </a:lnTo>
                  <a:lnTo>
                    <a:pt x="260430" y="11804"/>
                  </a:lnTo>
                  <a:lnTo>
                    <a:pt x="272268" y="13907"/>
                  </a:lnTo>
                  <a:lnTo>
                    <a:pt x="284106" y="16368"/>
                  </a:lnTo>
                  <a:lnTo>
                    <a:pt x="295944" y="19246"/>
                  </a:lnTo>
                  <a:lnTo>
                    <a:pt x="307782" y="22608"/>
                  </a:lnTo>
                  <a:lnTo>
                    <a:pt x="319619" y="26532"/>
                  </a:lnTo>
                  <a:lnTo>
                    <a:pt x="331457" y="31106"/>
                  </a:lnTo>
                  <a:lnTo>
                    <a:pt x="343295" y="36430"/>
                  </a:lnTo>
                  <a:lnTo>
                    <a:pt x="355133" y="42617"/>
                  </a:lnTo>
                  <a:lnTo>
                    <a:pt x="366970" y="49794"/>
                  </a:lnTo>
                  <a:lnTo>
                    <a:pt x="378808" y="58099"/>
                  </a:lnTo>
                  <a:lnTo>
                    <a:pt x="390646" y="67685"/>
                  </a:lnTo>
                  <a:lnTo>
                    <a:pt x="402484" y="78718"/>
                  </a:lnTo>
                  <a:lnTo>
                    <a:pt x="414321" y="91373"/>
                  </a:lnTo>
                  <a:lnTo>
                    <a:pt x="426159" y="105831"/>
                  </a:lnTo>
                  <a:lnTo>
                    <a:pt x="437997" y="122276"/>
                  </a:lnTo>
                  <a:lnTo>
                    <a:pt x="449835" y="140885"/>
                  </a:lnTo>
                  <a:lnTo>
                    <a:pt x="461673" y="161822"/>
                  </a:lnTo>
                  <a:lnTo>
                    <a:pt x="473510" y="185228"/>
                  </a:lnTo>
                  <a:lnTo>
                    <a:pt x="485348" y="211204"/>
                  </a:lnTo>
                  <a:lnTo>
                    <a:pt x="497186" y="239803"/>
                  </a:lnTo>
                  <a:lnTo>
                    <a:pt x="509024" y="271012"/>
                  </a:lnTo>
                  <a:lnTo>
                    <a:pt x="520861" y="304744"/>
                  </a:lnTo>
                  <a:lnTo>
                    <a:pt x="532699" y="340826"/>
                  </a:lnTo>
                  <a:lnTo>
                    <a:pt x="544537" y="378993"/>
                  </a:lnTo>
                  <a:lnTo>
                    <a:pt x="556375" y="418894"/>
                  </a:lnTo>
                  <a:lnTo>
                    <a:pt x="568213" y="460099"/>
                  </a:lnTo>
                  <a:lnTo>
                    <a:pt x="580050" y="502114"/>
                  </a:lnTo>
                  <a:lnTo>
                    <a:pt x="591888" y="544403"/>
                  </a:lnTo>
                  <a:lnTo>
                    <a:pt x="603726" y="586417"/>
                  </a:lnTo>
                  <a:lnTo>
                    <a:pt x="615564" y="627622"/>
                  </a:lnTo>
                  <a:lnTo>
                    <a:pt x="627401" y="667523"/>
                  </a:lnTo>
                  <a:lnTo>
                    <a:pt x="639239" y="705691"/>
                  </a:lnTo>
                  <a:lnTo>
                    <a:pt x="651077" y="741772"/>
                  </a:lnTo>
                  <a:lnTo>
                    <a:pt x="662915" y="775504"/>
                  </a:lnTo>
                  <a:lnTo>
                    <a:pt x="674752" y="806713"/>
                  </a:lnTo>
                  <a:lnTo>
                    <a:pt x="686590" y="835312"/>
                  </a:lnTo>
                  <a:lnTo>
                    <a:pt x="698428" y="861288"/>
                  </a:lnTo>
                  <a:lnTo>
                    <a:pt x="710266" y="884694"/>
                  </a:lnTo>
                  <a:lnTo>
                    <a:pt x="722104" y="905631"/>
                  </a:lnTo>
                  <a:lnTo>
                    <a:pt x="733941" y="924240"/>
                  </a:lnTo>
                  <a:lnTo>
                    <a:pt x="745779" y="940685"/>
                  </a:lnTo>
                  <a:lnTo>
                    <a:pt x="757617" y="955143"/>
                  </a:lnTo>
                  <a:lnTo>
                    <a:pt x="769455" y="967798"/>
                  </a:lnTo>
                  <a:lnTo>
                    <a:pt x="781292" y="978831"/>
                  </a:lnTo>
                  <a:lnTo>
                    <a:pt x="793130" y="988417"/>
                  </a:lnTo>
                  <a:lnTo>
                    <a:pt x="804968" y="996722"/>
                  </a:lnTo>
                  <a:lnTo>
                    <a:pt x="816806" y="1003899"/>
                  </a:lnTo>
                  <a:lnTo>
                    <a:pt x="828643" y="1010086"/>
                  </a:lnTo>
                  <a:lnTo>
                    <a:pt x="840481" y="1015410"/>
                  </a:lnTo>
                  <a:lnTo>
                    <a:pt x="852319" y="1019984"/>
                  </a:lnTo>
                  <a:lnTo>
                    <a:pt x="864157" y="1023908"/>
                  </a:lnTo>
                  <a:lnTo>
                    <a:pt x="875995" y="1027270"/>
                  </a:lnTo>
                  <a:lnTo>
                    <a:pt x="887832" y="1030148"/>
                  </a:lnTo>
                  <a:lnTo>
                    <a:pt x="899670" y="1032609"/>
                  </a:lnTo>
                  <a:lnTo>
                    <a:pt x="911508" y="1034712"/>
                  </a:lnTo>
                  <a:lnTo>
                    <a:pt x="923346" y="1036508"/>
                  </a:lnTo>
                  <a:lnTo>
                    <a:pt x="935183" y="1038041"/>
                  </a:lnTo>
                  <a:lnTo>
                    <a:pt x="947021" y="1039349"/>
                  </a:lnTo>
                  <a:lnTo>
                    <a:pt x="958859" y="1040464"/>
                  </a:lnTo>
                  <a:lnTo>
                    <a:pt x="970697" y="1041415"/>
                  </a:lnTo>
                  <a:lnTo>
                    <a:pt x="982534" y="1042225"/>
                  </a:lnTo>
                  <a:lnTo>
                    <a:pt x="994372" y="1042915"/>
                  </a:lnTo>
                  <a:lnTo>
                    <a:pt x="1006210" y="1043503"/>
                  </a:lnTo>
                  <a:lnTo>
                    <a:pt x="1018048" y="1044004"/>
                  </a:lnTo>
                  <a:lnTo>
                    <a:pt x="1029886" y="1044430"/>
                  </a:lnTo>
                  <a:lnTo>
                    <a:pt x="1041723" y="1044793"/>
                  </a:lnTo>
                  <a:lnTo>
                    <a:pt x="1053561" y="1045102"/>
                  </a:lnTo>
                  <a:lnTo>
                    <a:pt x="1065399" y="1045366"/>
                  </a:lnTo>
                  <a:lnTo>
                    <a:pt x="1077237" y="1045589"/>
                  </a:lnTo>
                  <a:lnTo>
                    <a:pt x="1089074" y="1045780"/>
                  </a:lnTo>
                  <a:lnTo>
                    <a:pt x="1100912" y="1045942"/>
                  </a:lnTo>
                  <a:lnTo>
                    <a:pt x="1112750" y="1046080"/>
                  </a:lnTo>
                  <a:lnTo>
                    <a:pt x="1124588" y="1046198"/>
                  </a:lnTo>
                  <a:lnTo>
                    <a:pt x="1136426" y="1046298"/>
                  </a:lnTo>
                  <a:lnTo>
                    <a:pt x="1148263" y="1046383"/>
                  </a:lnTo>
                  <a:lnTo>
                    <a:pt x="1160101" y="1046455"/>
                  </a:lnTo>
                  <a:lnTo>
                    <a:pt x="1171939" y="1046517"/>
                  </a:lnTo>
                  <a:lnTo>
                    <a:pt x="1171939" y="1046918"/>
                  </a:lnTo>
                  <a:lnTo>
                    <a:pt x="1183777" y="1046927"/>
                  </a:lnTo>
                  <a:lnTo>
                    <a:pt x="1195614" y="1046937"/>
                  </a:lnTo>
                  <a:lnTo>
                    <a:pt x="1207452" y="1046949"/>
                  </a:lnTo>
                  <a:lnTo>
                    <a:pt x="1219290" y="1046964"/>
                  </a:lnTo>
                  <a:lnTo>
                    <a:pt x="1231128" y="1046980"/>
                  </a:lnTo>
                  <a:lnTo>
                    <a:pt x="1242965" y="1047000"/>
                  </a:lnTo>
                  <a:lnTo>
                    <a:pt x="1254803" y="1047023"/>
                  </a:lnTo>
                  <a:lnTo>
                    <a:pt x="1266641" y="1047050"/>
                  </a:lnTo>
                  <a:lnTo>
                    <a:pt x="1278479" y="1047082"/>
                  </a:lnTo>
                  <a:lnTo>
                    <a:pt x="1290317" y="1047120"/>
                  </a:lnTo>
                  <a:lnTo>
                    <a:pt x="1302154" y="1047164"/>
                  </a:lnTo>
                  <a:lnTo>
                    <a:pt x="1313992" y="1047216"/>
                  </a:lnTo>
                  <a:lnTo>
                    <a:pt x="1325830" y="1047277"/>
                  </a:lnTo>
                  <a:lnTo>
                    <a:pt x="1337668" y="1047348"/>
                  </a:lnTo>
                  <a:lnTo>
                    <a:pt x="1349505" y="1047432"/>
                  </a:lnTo>
                  <a:lnTo>
                    <a:pt x="1361343" y="1047531"/>
                  </a:lnTo>
                  <a:lnTo>
                    <a:pt x="1373181" y="1047647"/>
                  </a:lnTo>
                  <a:lnTo>
                    <a:pt x="1385019" y="1047783"/>
                  </a:lnTo>
                  <a:lnTo>
                    <a:pt x="1396856" y="1047942"/>
                  </a:lnTo>
                  <a:lnTo>
                    <a:pt x="1408694" y="1048129"/>
                  </a:lnTo>
                  <a:lnTo>
                    <a:pt x="1420532" y="1048348"/>
                  </a:lnTo>
                  <a:lnTo>
                    <a:pt x="1432370" y="1048604"/>
                  </a:lnTo>
                  <a:lnTo>
                    <a:pt x="1444208" y="1048905"/>
                  </a:lnTo>
                  <a:lnTo>
                    <a:pt x="1456045" y="1049256"/>
                  </a:lnTo>
                  <a:lnTo>
                    <a:pt x="1467883" y="1049667"/>
                  </a:lnTo>
                  <a:lnTo>
                    <a:pt x="1479721" y="1050148"/>
                  </a:lnTo>
                  <a:lnTo>
                    <a:pt x="1491559" y="1050708"/>
                  </a:lnTo>
                  <a:lnTo>
                    <a:pt x="1503396" y="1051362"/>
                  </a:lnTo>
                  <a:lnTo>
                    <a:pt x="1515234" y="1052122"/>
                  </a:lnTo>
                  <a:lnTo>
                    <a:pt x="1527072" y="1053006"/>
                  </a:lnTo>
                  <a:lnTo>
                    <a:pt x="1538910" y="1054031"/>
                  </a:lnTo>
                  <a:lnTo>
                    <a:pt x="1550748" y="1055218"/>
                  </a:lnTo>
                  <a:lnTo>
                    <a:pt x="1562585" y="1056587"/>
                  </a:lnTo>
                  <a:lnTo>
                    <a:pt x="1574423" y="1058164"/>
                  </a:lnTo>
                  <a:lnTo>
                    <a:pt x="1586261" y="1059971"/>
                  </a:lnTo>
                  <a:lnTo>
                    <a:pt x="1598099" y="1062037"/>
                  </a:lnTo>
                  <a:lnTo>
                    <a:pt x="1609936" y="1064386"/>
                  </a:lnTo>
                  <a:lnTo>
                    <a:pt x="1621774" y="1067044"/>
                  </a:lnTo>
                  <a:lnTo>
                    <a:pt x="1633612" y="1070036"/>
                  </a:lnTo>
                  <a:lnTo>
                    <a:pt x="1645450" y="1073379"/>
                  </a:lnTo>
                  <a:lnTo>
                    <a:pt x="1657287" y="1077090"/>
                  </a:lnTo>
                  <a:lnTo>
                    <a:pt x="1669125" y="1081176"/>
                  </a:lnTo>
                  <a:lnTo>
                    <a:pt x="1680963" y="1085634"/>
                  </a:lnTo>
                  <a:lnTo>
                    <a:pt x="1692801" y="1090453"/>
                  </a:lnTo>
                  <a:lnTo>
                    <a:pt x="1704639" y="1095607"/>
                  </a:lnTo>
                  <a:lnTo>
                    <a:pt x="1716476" y="1101060"/>
                  </a:lnTo>
                  <a:lnTo>
                    <a:pt x="1728314" y="1106760"/>
                  </a:lnTo>
                  <a:lnTo>
                    <a:pt x="1740152" y="1112647"/>
                  </a:lnTo>
                  <a:lnTo>
                    <a:pt x="1751990" y="1118649"/>
                  </a:lnTo>
                  <a:lnTo>
                    <a:pt x="1763827" y="1124690"/>
                  </a:lnTo>
                  <a:lnTo>
                    <a:pt x="1775665" y="1130692"/>
                  </a:lnTo>
                  <a:lnTo>
                    <a:pt x="1787503" y="1136578"/>
                  </a:lnTo>
                  <a:lnTo>
                    <a:pt x="1799341" y="1142279"/>
                  </a:lnTo>
                  <a:lnTo>
                    <a:pt x="1811178" y="1147731"/>
                  </a:lnTo>
                  <a:lnTo>
                    <a:pt x="1823016" y="1152885"/>
                  </a:lnTo>
                  <a:lnTo>
                    <a:pt x="1834854" y="1157704"/>
                  </a:lnTo>
                  <a:lnTo>
                    <a:pt x="1846692" y="1162163"/>
                  </a:lnTo>
                  <a:lnTo>
                    <a:pt x="1858530" y="1166248"/>
                  </a:lnTo>
                  <a:lnTo>
                    <a:pt x="1870367" y="1169959"/>
                  </a:lnTo>
                  <a:lnTo>
                    <a:pt x="1882205" y="1173303"/>
                  </a:lnTo>
                  <a:lnTo>
                    <a:pt x="1894043" y="1176294"/>
                  </a:lnTo>
                  <a:lnTo>
                    <a:pt x="1905881" y="1178952"/>
                  </a:lnTo>
                  <a:lnTo>
                    <a:pt x="1917718" y="1181302"/>
                  </a:lnTo>
                  <a:lnTo>
                    <a:pt x="1929556" y="1183367"/>
                  </a:lnTo>
                  <a:lnTo>
                    <a:pt x="1941394" y="1185175"/>
                  </a:lnTo>
                  <a:lnTo>
                    <a:pt x="1953232" y="1186751"/>
                  </a:lnTo>
                  <a:lnTo>
                    <a:pt x="1965069" y="1188121"/>
                  </a:lnTo>
                  <a:lnTo>
                    <a:pt x="1976907" y="1189307"/>
                  </a:lnTo>
                  <a:lnTo>
                    <a:pt x="1988745" y="1190332"/>
                  </a:lnTo>
                  <a:lnTo>
                    <a:pt x="2000583" y="1191216"/>
                  </a:lnTo>
                  <a:lnTo>
                    <a:pt x="2012421" y="1191977"/>
                  </a:lnTo>
                  <a:lnTo>
                    <a:pt x="2024258" y="1192630"/>
                  </a:lnTo>
                  <a:lnTo>
                    <a:pt x="2036096" y="1193191"/>
                  </a:lnTo>
                  <a:lnTo>
                    <a:pt x="2047934" y="1193671"/>
                  </a:lnTo>
                  <a:lnTo>
                    <a:pt x="2059772" y="1194082"/>
                  </a:lnTo>
                  <a:lnTo>
                    <a:pt x="2071609" y="1194434"/>
                  </a:lnTo>
                  <a:lnTo>
                    <a:pt x="2083447" y="1194734"/>
                  </a:lnTo>
                  <a:lnTo>
                    <a:pt x="2095285" y="1194991"/>
                  </a:lnTo>
                  <a:lnTo>
                    <a:pt x="2107123" y="1195210"/>
                  </a:lnTo>
                  <a:lnTo>
                    <a:pt x="2118961" y="1195397"/>
                  </a:lnTo>
                  <a:lnTo>
                    <a:pt x="2130798" y="1195556"/>
                  </a:lnTo>
                  <a:lnTo>
                    <a:pt x="2142636" y="1195692"/>
                  </a:lnTo>
                  <a:lnTo>
                    <a:pt x="2154474" y="1195807"/>
                  </a:lnTo>
                  <a:lnTo>
                    <a:pt x="2166312" y="1195906"/>
                  </a:lnTo>
                  <a:lnTo>
                    <a:pt x="2178149" y="1195990"/>
                  </a:lnTo>
                  <a:lnTo>
                    <a:pt x="2189987" y="1196062"/>
                  </a:lnTo>
                  <a:lnTo>
                    <a:pt x="2201825" y="1196122"/>
                  </a:lnTo>
                  <a:lnTo>
                    <a:pt x="2213663" y="1196174"/>
                  </a:lnTo>
                  <a:lnTo>
                    <a:pt x="2225500" y="1196218"/>
                  </a:lnTo>
                  <a:lnTo>
                    <a:pt x="2237338" y="1196256"/>
                  </a:lnTo>
                  <a:lnTo>
                    <a:pt x="2249176" y="1196288"/>
                  </a:lnTo>
                  <a:lnTo>
                    <a:pt x="2261014" y="1196315"/>
                  </a:lnTo>
                  <a:lnTo>
                    <a:pt x="2272852" y="1196338"/>
                  </a:lnTo>
                  <a:lnTo>
                    <a:pt x="2284689" y="1196358"/>
                  </a:lnTo>
                  <a:lnTo>
                    <a:pt x="2296527" y="1196375"/>
                  </a:lnTo>
                  <a:lnTo>
                    <a:pt x="2308365" y="1196389"/>
                  </a:lnTo>
                  <a:lnTo>
                    <a:pt x="2320203" y="1196401"/>
                  </a:lnTo>
                  <a:lnTo>
                    <a:pt x="2332040" y="1196412"/>
                  </a:lnTo>
                  <a:lnTo>
                    <a:pt x="2343878" y="1196420"/>
                  </a:lnTo>
                  <a:lnTo>
                    <a:pt x="2343878" y="1196521"/>
                  </a:lnTo>
                  <a:lnTo>
                    <a:pt x="2355716" y="1196530"/>
                  </a:lnTo>
                  <a:lnTo>
                    <a:pt x="2367554" y="1196540"/>
                  </a:lnTo>
                  <a:lnTo>
                    <a:pt x="2379391" y="1196552"/>
                  </a:lnTo>
                  <a:lnTo>
                    <a:pt x="2391229" y="1196566"/>
                  </a:lnTo>
                  <a:lnTo>
                    <a:pt x="2403067" y="1196583"/>
                  </a:lnTo>
                  <a:lnTo>
                    <a:pt x="2414905" y="1196603"/>
                  </a:lnTo>
                  <a:lnTo>
                    <a:pt x="2426743" y="1196626"/>
                  </a:lnTo>
                  <a:lnTo>
                    <a:pt x="2438580" y="1196653"/>
                  </a:lnTo>
                  <a:lnTo>
                    <a:pt x="2450418" y="1196685"/>
                  </a:lnTo>
                  <a:lnTo>
                    <a:pt x="2462256" y="1196723"/>
                  </a:lnTo>
                  <a:lnTo>
                    <a:pt x="2474094" y="1196767"/>
                  </a:lnTo>
                  <a:lnTo>
                    <a:pt x="2485931" y="1196819"/>
                  </a:lnTo>
                  <a:lnTo>
                    <a:pt x="2497769" y="1196880"/>
                  </a:lnTo>
                  <a:lnTo>
                    <a:pt x="2509607" y="1196951"/>
                  </a:lnTo>
                  <a:lnTo>
                    <a:pt x="2521445" y="1197035"/>
                  </a:lnTo>
                  <a:lnTo>
                    <a:pt x="2533283" y="1197134"/>
                  </a:lnTo>
                  <a:lnTo>
                    <a:pt x="2545120" y="1197250"/>
                  </a:lnTo>
                  <a:lnTo>
                    <a:pt x="2556958" y="1197385"/>
                  </a:lnTo>
                  <a:lnTo>
                    <a:pt x="2568796" y="1197545"/>
                  </a:lnTo>
                  <a:lnTo>
                    <a:pt x="2580634" y="1197732"/>
                  </a:lnTo>
                  <a:lnTo>
                    <a:pt x="2592471" y="1197951"/>
                  </a:lnTo>
                  <a:lnTo>
                    <a:pt x="2604309" y="1198207"/>
                  </a:lnTo>
                  <a:lnTo>
                    <a:pt x="2616147" y="1198508"/>
                  </a:lnTo>
                  <a:lnTo>
                    <a:pt x="2627985" y="1198859"/>
                  </a:lnTo>
                  <a:lnTo>
                    <a:pt x="2639822" y="1199270"/>
                  </a:lnTo>
                  <a:lnTo>
                    <a:pt x="2651660" y="1199751"/>
                  </a:lnTo>
                  <a:lnTo>
                    <a:pt x="2663498" y="1200311"/>
                  </a:lnTo>
                  <a:lnTo>
                    <a:pt x="2675336" y="1200965"/>
                  </a:lnTo>
                  <a:lnTo>
                    <a:pt x="2687174" y="1201725"/>
                  </a:lnTo>
                  <a:lnTo>
                    <a:pt x="2699011" y="1202609"/>
                  </a:lnTo>
                  <a:lnTo>
                    <a:pt x="2710849" y="1203634"/>
                  </a:lnTo>
                  <a:lnTo>
                    <a:pt x="2722687" y="1204821"/>
                  </a:lnTo>
                  <a:lnTo>
                    <a:pt x="2734525" y="1206190"/>
                  </a:lnTo>
                  <a:lnTo>
                    <a:pt x="2746362" y="1207766"/>
                  </a:lnTo>
                  <a:lnTo>
                    <a:pt x="2758200" y="1209574"/>
                  </a:lnTo>
                  <a:lnTo>
                    <a:pt x="2770038" y="1211640"/>
                  </a:lnTo>
                  <a:lnTo>
                    <a:pt x="2781876" y="1213989"/>
                  </a:lnTo>
                  <a:lnTo>
                    <a:pt x="2793713" y="1216647"/>
                  </a:lnTo>
                  <a:lnTo>
                    <a:pt x="2805551" y="1219638"/>
                  </a:lnTo>
                  <a:lnTo>
                    <a:pt x="2817389" y="1222982"/>
                  </a:lnTo>
                  <a:lnTo>
                    <a:pt x="2829227" y="1226693"/>
                  </a:lnTo>
                  <a:lnTo>
                    <a:pt x="2841065" y="1230778"/>
                  </a:lnTo>
                  <a:lnTo>
                    <a:pt x="2852902" y="1235237"/>
                  </a:lnTo>
                  <a:lnTo>
                    <a:pt x="2864740" y="1240056"/>
                  </a:lnTo>
                  <a:lnTo>
                    <a:pt x="2876578" y="1245210"/>
                  </a:lnTo>
                  <a:lnTo>
                    <a:pt x="2888416" y="1250663"/>
                  </a:lnTo>
                  <a:lnTo>
                    <a:pt x="2900253" y="1256363"/>
                  </a:lnTo>
                  <a:lnTo>
                    <a:pt x="2912091" y="1262249"/>
                  </a:lnTo>
                  <a:lnTo>
                    <a:pt x="2923929" y="1268251"/>
                  </a:lnTo>
                  <a:lnTo>
                    <a:pt x="2935767" y="1274293"/>
                  </a:lnTo>
                  <a:lnTo>
                    <a:pt x="2947604" y="1280295"/>
                  </a:lnTo>
                  <a:lnTo>
                    <a:pt x="2959442" y="1286181"/>
                  </a:lnTo>
                  <a:lnTo>
                    <a:pt x="2971280" y="1291881"/>
                  </a:lnTo>
                  <a:lnTo>
                    <a:pt x="2983118" y="1297334"/>
                  </a:lnTo>
                  <a:lnTo>
                    <a:pt x="2994956" y="1302488"/>
                  </a:lnTo>
                  <a:lnTo>
                    <a:pt x="3006793" y="1307307"/>
                  </a:lnTo>
                  <a:lnTo>
                    <a:pt x="3018631" y="1311766"/>
                  </a:lnTo>
                  <a:lnTo>
                    <a:pt x="3030469" y="1315851"/>
                  </a:lnTo>
                  <a:lnTo>
                    <a:pt x="3042307" y="1319562"/>
                  </a:lnTo>
                  <a:lnTo>
                    <a:pt x="3054144" y="1322906"/>
                  </a:lnTo>
                  <a:lnTo>
                    <a:pt x="3065982" y="1325897"/>
                  </a:lnTo>
                  <a:lnTo>
                    <a:pt x="3077820" y="1328555"/>
                  </a:lnTo>
                  <a:lnTo>
                    <a:pt x="3089658" y="1330904"/>
                  </a:lnTo>
                  <a:lnTo>
                    <a:pt x="3101496" y="1332970"/>
                  </a:lnTo>
                  <a:lnTo>
                    <a:pt x="3113333" y="1334778"/>
                  </a:lnTo>
                  <a:lnTo>
                    <a:pt x="3125171" y="1336354"/>
                  </a:lnTo>
                  <a:lnTo>
                    <a:pt x="3137009" y="1337723"/>
                  </a:lnTo>
                  <a:lnTo>
                    <a:pt x="3148847" y="1338910"/>
                  </a:lnTo>
                  <a:lnTo>
                    <a:pt x="3160684" y="1339935"/>
                  </a:lnTo>
                  <a:lnTo>
                    <a:pt x="3172522" y="1340819"/>
                  </a:lnTo>
                  <a:lnTo>
                    <a:pt x="3184360" y="1341579"/>
                  </a:lnTo>
                  <a:lnTo>
                    <a:pt x="3196198" y="1342233"/>
                  </a:lnTo>
                  <a:lnTo>
                    <a:pt x="3208035" y="1342793"/>
                  </a:lnTo>
                  <a:lnTo>
                    <a:pt x="3219873" y="1343274"/>
                  </a:lnTo>
                  <a:lnTo>
                    <a:pt x="3231711" y="1343685"/>
                  </a:lnTo>
                  <a:lnTo>
                    <a:pt x="3243549" y="1344036"/>
                  </a:lnTo>
                  <a:lnTo>
                    <a:pt x="3255387" y="1344337"/>
                  </a:lnTo>
                  <a:lnTo>
                    <a:pt x="3267224" y="1344594"/>
                  </a:lnTo>
                  <a:lnTo>
                    <a:pt x="3279062" y="1344812"/>
                  </a:lnTo>
                  <a:lnTo>
                    <a:pt x="3290900" y="1344999"/>
                  </a:lnTo>
                  <a:lnTo>
                    <a:pt x="3302738" y="1345159"/>
                  </a:lnTo>
                  <a:lnTo>
                    <a:pt x="3314575" y="1345294"/>
                  </a:lnTo>
                  <a:lnTo>
                    <a:pt x="3326413" y="1345410"/>
                  </a:lnTo>
                  <a:lnTo>
                    <a:pt x="3338251" y="1345509"/>
                  </a:lnTo>
                  <a:lnTo>
                    <a:pt x="3350089" y="1345593"/>
                  </a:lnTo>
                  <a:lnTo>
                    <a:pt x="3361926" y="1345664"/>
                  </a:lnTo>
                  <a:lnTo>
                    <a:pt x="3373764" y="1345725"/>
                  </a:lnTo>
                  <a:lnTo>
                    <a:pt x="3385602" y="1345777"/>
                  </a:lnTo>
                  <a:lnTo>
                    <a:pt x="3397440" y="1345821"/>
                  </a:lnTo>
                  <a:lnTo>
                    <a:pt x="3409278" y="1345859"/>
                  </a:lnTo>
                  <a:lnTo>
                    <a:pt x="3421115" y="1345891"/>
                  </a:lnTo>
                  <a:lnTo>
                    <a:pt x="3432953" y="1345918"/>
                  </a:lnTo>
                  <a:lnTo>
                    <a:pt x="3444791" y="1345941"/>
                  </a:lnTo>
                  <a:lnTo>
                    <a:pt x="3456629" y="1345961"/>
                  </a:lnTo>
                  <a:lnTo>
                    <a:pt x="3468466" y="1345978"/>
                  </a:lnTo>
                  <a:lnTo>
                    <a:pt x="3480304" y="1345992"/>
                  </a:lnTo>
                  <a:lnTo>
                    <a:pt x="3492142" y="1346004"/>
                  </a:lnTo>
                  <a:lnTo>
                    <a:pt x="3503980" y="1346014"/>
                  </a:lnTo>
                  <a:lnTo>
                    <a:pt x="3515818" y="1346023"/>
                  </a:lnTo>
                  <a:lnTo>
                    <a:pt x="3515818" y="1345772"/>
                  </a:lnTo>
                  <a:lnTo>
                    <a:pt x="3527655" y="1345720"/>
                  </a:lnTo>
                  <a:lnTo>
                    <a:pt x="3539493" y="1345658"/>
                  </a:lnTo>
                  <a:lnTo>
                    <a:pt x="3551331" y="1345585"/>
                  </a:lnTo>
                  <a:lnTo>
                    <a:pt x="3563169" y="1345499"/>
                  </a:lnTo>
                  <a:lnTo>
                    <a:pt x="3575006" y="1345398"/>
                  </a:lnTo>
                  <a:lnTo>
                    <a:pt x="3586844" y="1345280"/>
                  </a:lnTo>
                  <a:lnTo>
                    <a:pt x="3598682" y="1345141"/>
                  </a:lnTo>
                  <a:lnTo>
                    <a:pt x="3610520" y="1344978"/>
                  </a:lnTo>
                  <a:lnTo>
                    <a:pt x="3622357" y="1344786"/>
                  </a:lnTo>
                  <a:lnTo>
                    <a:pt x="3634195" y="1344560"/>
                  </a:lnTo>
                  <a:lnTo>
                    <a:pt x="3646033" y="1344295"/>
                  </a:lnTo>
                  <a:lnTo>
                    <a:pt x="3657871" y="1343984"/>
                  </a:lnTo>
                  <a:lnTo>
                    <a:pt x="3669709" y="1343619"/>
                  </a:lnTo>
                  <a:lnTo>
                    <a:pt x="3681546" y="1343189"/>
                  </a:lnTo>
                  <a:lnTo>
                    <a:pt x="3693384" y="1342686"/>
                  </a:lnTo>
                  <a:lnTo>
                    <a:pt x="3705222" y="1342094"/>
                  </a:lnTo>
                  <a:lnTo>
                    <a:pt x="3717060" y="1341399"/>
                  </a:lnTo>
                  <a:lnTo>
                    <a:pt x="3728897" y="1340585"/>
                  </a:lnTo>
                  <a:lnTo>
                    <a:pt x="3740735" y="1339629"/>
                  </a:lnTo>
                  <a:lnTo>
                    <a:pt x="3752573" y="1338508"/>
                  </a:lnTo>
                  <a:lnTo>
                    <a:pt x="3764411" y="1337194"/>
                  </a:lnTo>
                  <a:lnTo>
                    <a:pt x="3776248" y="1335654"/>
                  </a:lnTo>
                  <a:lnTo>
                    <a:pt x="3788086" y="1333852"/>
                  </a:lnTo>
                  <a:lnTo>
                    <a:pt x="3799924" y="1331742"/>
                  </a:lnTo>
                  <a:lnTo>
                    <a:pt x="3811762" y="1329275"/>
                  </a:lnTo>
                  <a:lnTo>
                    <a:pt x="3823600" y="1326394"/>
                  </a:lnTo>
                  <a:lnTo>
                    <a:pt x="3835437" y="1323030"/>
                  </a:lnTo>
                  <a:lnTo>
                    <a:pt x="3847275" y="1319110"/>
                  </a:lnTo>
                  <a:lnTo>
                    <a:pt x="3859113" y="1314546"/>
                  </a:lnTo>
                  <a:lnTo>
                    <a:pt x="3870951" y="1309243"/>
                  </a:lnTo>
                  <a:lnTo>
                    <a:pt x="3882788" y="1303092"/>
                  </a:lnTo>
                  <a:lnTo>
                    <a:pt x="3894626" y="1295973"/>
                  </a:lnTo>
                  <a:lnTo>
                    <a:pt x="3906464" y="1287756"/>
                  </a:lnTo>
                  <a:lnTo>
                    <a:pt x="3918302" y="1278299"/>
                  </a:lnTo>
                  <a:lnTo>
                    <a:pt x="3930139" y="1267452"/>
                  </a:lnTo>
                  <a:lnTo>
                    <a:pt x="3941977" y="1255059"/>
                  </a:lnTo>
                  <a:lnTo>
                    <a:pt x="3953815" y="1240964"/>
                  </a:lnTo>
                  <a:lnTo>
                    <a:pt x="3965653" y="1225014"/>
                  </a:lnTo>
                  <a:lnTo>
                    <a:pt x="3977491" y="1207067"/>
                  </a:lnTo>
                  <a:lnTo>
                    <a:pt x="3989328" y="1187005"/>
                  </a:lnTo>
                  <a:lnTo>
                    <a:pt x="4001166" y="1164740"/>
                  </a:lnTo>
                  <a:lnTo>
                    <a:pt x="4013004" y="1140227"/>
                  </a:lnTo>
                  <a:lnTo>
                    <a:pt x="4024842" y="1113476"/>
                  </a:lnTo>
                  <a:lnTo>
                    <a:pt x="4036679" y="1084562"/>
                  </a:lnTo>
                  <a:lnTo>
                    <a:pt x="4048517" y="1053636"/>
                  </a:lnTo>
                  <a:lnTo>
                    <a:pt x="4060355" y="1020921"/>
                  </a:lnTo>
                  <a:lnTo>
                    <a:pt x="4072193" y="986720"/>
                  </a:lnTo>
                  <a:lnTo>
                    <a:pt x="4084031" y="951401"/>
                  </a:lnTo>
                  <a:lnTo>
                    <a:pt x="4095868" y="915389"/>
                  </a:lnTo>
                  <a:lnTo>
                    <a:pt x="4107706" y="879141"/>
                  </a:lnTo>
                  <a:lnTo>
                    <a:pt x="4119544" y="843129"/>
                  </a:lnTo>
                  <a:lnTo>
                    <a:pt x="4131382" y="807810"/>
                  </a:lnTo>
                  <a:lnTo>
                    <a:pt x="4143219" y="773609"/>
                  </a:lnTo>
                  <a:lnTo>
                    <a:pt x="4155057" y="740894"/>
                  </a:lnTo>
                  <a:lnTo>
                    <a:pt x="4166895" y="709968"/>
                  </a:lnTo>
                  <a:lnTo>
                    <a:pt x="4178733" y="681054"/>
                  </a:lnTo>
                  <a:lnTo>
                    <a:pt x="4190570" y="654303"/>
                  </a:lnTo>
                  <a:lnTo>
                    <a:pt x="4202408" y="629790"/>
                  </a:lnTo>
                  <a:lnTo>
                    <a:pt x="4214246" y="607525"/>
                  </a:lnTo>
                  <a:lnTo>
                    <a:pt x="4226084" y="587463"/>
                  </a:lnTo>
                  <a:lnTo>
                    <a:pt x="4237922" y="569516"/>
                  </a:lnTo>
                  <a:lnTo>
                    <a:pt x="4249759" y="553566"/>
                  </a:lnTo>
                  <a:lnTo>
                    <a:pt x="4261597" y="539471"/>
                  </a:lnTo>
                  <a:lnTo>
                    <a:pt x="4273435" y="527078"/>
                  </a:lnTo>
                  <a:lnTo>
                    <a:pt x="4285273" y="516231"/>
                  </a:lnTo>
                  <a:lnTo>
                    <a:pt x="4297110" y="506774"/>
                  </a:lnTo>
                  <a:lnTo>
                    <a:pt x="4308948" y="498557"/>
                  </a:lnTo>
                  <a:lnTo>
                    <a:pt x="4320786" y="491438"/>
                  </a:lnTo>
                  <a:lnTo>
                    <a:pt x="4332624" y="485287"/>
                  </a:lnTo>
                  <a:lnTo>
                    <a:pt x="4344461" y="479984"/>
                  </a:lnTo>
                  <a:lnTo>
                    <a:pt x="4356299" y="475421"/>
                  </a:lnTo>
                  <a:lnTo>
                    <a:pt x="4368137" y="471500"/>
                  </a:lnTo>
                  <a:lnTo>
                    <a:pt x="4379975" y="468137"/>
                  </a:lnTo>
                  <a:lnTo>
                    <a:pt x="4391813" y="465255"/>
                  </a:lnTo>
                  <a:lnTo>
                    <a:pt x="4403650" y="462788"/>
                  </a:lnTo>
                  <a:lnTo>
                    <a:pt x="4415488" y="460678"/>
                  </a:lnTo>
                  <a:lnTo>
                    <a:pt x="4427326" y="458876"/>
                  </a:lnTo>
                  <a:lnTo>
                    <a:pt x="4439164" y="457336"/>
                  </a:lnTo>
                  <a:lnTo>
                    <a:pt x="4451001" y="456022"/>
                  </a:lnTo>
                  <a:lnTo>
                    <a:pt x="4462839" y="454901"/>
                  </a:lnTo>
                  <a:lnTo>
                    <a:pt x="4474677" y="453945"/>
                  </a:lnTo>
                  <a:lnTo>
                    <a:pt x="4486515" y="453131"/>
                  </a:lnTo>
                  <a:lnTo>
                    <a:pt x="4498352" y="452436"/>
                  </a:lnTo>
                  <a:lnTo>
                    <a:pt x="4510190" y="451845"/>
                  </a:lnTo>
                  <a:lnTo>
                    <a:pt x="4522028" y="451341"/>
                  </a:lnTo>
                  <a:lnTo>
                    <a:pt x="4533866" y="450911"/>
                  </a:lnTo>
                  <a:lnTo>
                    <a:pt x="4545704" y="450546"/>
                  </a:lnTo>
                  <a:lnTo>
                    <a:pt x="4557541" y="450235"/>
                  </a:lnTo>
                  <a:lnTo>
                    <a:pt x="4569379" y="449970"/>
                  </a:lnTo>
                  <a:lnTo>
                    <a:pt x="4581217" y="449744"/>
                  </a:lnTo>
                  <a:lnTo>
                    <a:pt x="4593055" y="449552"/>
                  </a:lnTo>
                  <a:lnTo>
                    <a:pt x="4604892" y="449389"/>
                  </a:lnTo>
                  <a:lnTo>
                    <a:pt x="4616730" y="449250"/>
                  </a:lnTo>
                  <a:lnTo>
                    <a:pt x="4628568" y="449132"/>
                  </a:lnTo>
                  <a:lnTo>
                    <a:pt x="4640406" y="449031"/>
                  </a:lnTo>
                  <a:lnTo>
                    <a:pt x="4652244" y="448945"/>
                  </a:lnTo>
                  <a:lnTo>
                    <a:pt x="4664081" y="448873"/>
                  </a:lnTo>
                  <a:lnTo>
                    <a:pt x="4675919" y="448810"/>
                  </a:lnTo>
                  <a:lnTo>
                    <a:pt x="4687757" y="448758"/>
                  </a:lnTo>
                </a:path>
              </a:pathLst>
            </a:custGeom>
            <a:ln w="40651" cap="flat">
              <a:solidFill>
                <a:srgbClr val="00B5ED">
                  <a:alpha val="100000"/>
                </a:srgbClr>
              </a:solidFill>
              <a:prstDash val="solid"/>
              <a:round/>
            </a:ln>
          </p:spPr>
          <p:txBody>
            <a:bodyPr/>
            <a:lstStyle/>
            <a:p>
              <a:endParaRPr/>
            </a:p>
          </p:txBody>
        </p:sp>
        <p:sp>
          <p:nvSpPr>
            <p:cNvPr id="57" name="pl57"/>
            <p:cNvSpPr/>
            <p:nvPr/>
          </p:nvSpPr>
          <p:spPr>
            <a:xfrm>
              <a:off x="2482252" y="899582"/>
              <a:ext cx="4687757" cy="299155"/>
            </a:xfrm>
            <a:custGeom>
              <a:avLst/>
              <a:gdLst/>
              <a:ahLst/>
              <a:cxnLst/>
              <a:rect l="0" t="0" r="0" b="0"/>
              <a:pathLst>
                <a:path w="4687757" h="299155">
                  <a:moveTo>
                    <a:pt x="0" y="149652"/>
                  </a:moveTo>
                  <a:lnTo>
                    <a:pt x="11837" y="149661"/>
                  </a:lnTo>
                  <a:lnTo>
                    <a:pt x="23675" y="149672"/>
                  </a:lnTo>
                  <a:lnTo>
                    <a:pt x="35513" y="149684"/>
                  </a:lnTo>
                  <a:lnTo>
                    <a:pt x="47351" y="149698"/>
                  </a:lnTo>
                  <a:lnTo>
                    <a:pt x="59188" y="149715"/>
                  </a:lnTo>
                  <a:lnTo>
                    <a:pt x="71026" y="149735"/>
                  </a:lnTo>
                  <a:lnTo>
                    <a:pt x="82864" y="149758"/>
                  </a:lnTo>
                  <a:lnTo>
                    <a:pt x="94702" y="149785"/>
                  </a:lnTo>
                  <a:lnTo>
                    <a:pt x="106539" y="149817"/>
                  </a:lnTo>
                  <a:lnTo>
                    <a:pt x="118377" y="149854"/>
                  </a:lnTo>
                  <a:lnTo>
                    <a:pt x="130215" y="149899"/>
                  </a:lnTo>
                  <a:lnTo>
                    <a:pt x="142053" y="149950"/>
                  </a:lnTo>
                  <a:lnTo>
                    <a:pt x="153891" y="150011"/>
                  </a:lnTo>
                  <a:lnTo>
                    <a:pt x="165728" y="150083"/>
                  </a:lnTo>
                  <a:lnTo>
                    <a:pt x="177566" y="150167"/>
                  </a:lnTo>
                  <a:lnTo>
                    <a:pt x="189404" y="150266"/>
                  </a:lnTo>
                  <a:lnTo>
                    <a:pt x="201242" y="150381"/>
                  </a:lnTo>
                  <a:lnTo>
                    <a:pt x="213079" y="150517"/>
                  </a:lnTo>
                  <a:lnTo>
                    <a:pt x="224917" y="150676"/>
                  </a:lnTo>
                  <a:lnTo>
                    <a:pt x="236755" y="150863"/>
                  </a:lnTo>
                  <a:lnTo>
                    <a:pt x="248593" y="151082"/>
                  </a:lnTo>
                  <a:lnTo>
                    <a:pt x="260430" y="151339"/>
                  </a:lnTo>
                  <a:lnTo>
                    <a:pt x="272268" y="151639"/>
                  </a:lnTo>
                  <a:lnTo>
                    <a:pt x="284106" y="151991"/>
                  </a:lnTo>
                  <a:lnTo>
                    <a:pt x="295944" y="152402"/>
                  </a:lnTo>
                  <a:lnTo>
                    <a:pt x="307782" y="152882"/>
                  </a:lnTo>
                  <a:lnTo>
                    <a:pt x="319619" y="153443"/>
                  </a:lnTo>
                  <a:lnTo>
                    <a:pt x="331457" y="154096"/>
                  </a:lnTo>
                  <a:lnTo>
                    <a:pt x="343295" y="154857"/>
                  </a:lnTo>
                  <a:lnTo>
                    <a:pt x="355133" y="155741"/>
                  </a:lnTo>
                  <a:lnTo>
                    <a:pt x="366970" y="156766"/>
                  </a:lnTo>
                  <a:lnTo>
                    <a:pt x="378808" y="157952"/>
                  </a:lnTo>
                  <a:lnTo>
                    <a:pt x="390646" y="159322"/>
                  </a:lnTo>
                  <a:lnTo>
                    <a:pt x="402484" y="160898"/>
                  </a:lnTo>
                  <a:lnTo>
                    <a:pt x="414321" y="162706"/>
                  </a:lnTo>
                  <a:lnTo>
                    <a:pt x="426159" y="164771"/>
                  </a:lnTo>
                  <a:lnTo>
                    <a:pt x="437997" y="167120"/>
                  </a:lnTo>
                  <a:lnTo>
                    <a:pt x="449835" y="169779"/>
                  </a:lnTo>
                  <a:lnTo>
                    <a:pt x="461673" y="172770"/>
                  </a:lnTo>
                  <a:lnTo>
                    <a:pt x="473510" y="176114"/>
                  </a:lnTo>
                  <a:lnTo>
                    <a:pt x="485348" y="179825"/>
                  </a:lnTo>
                  <a:lnTo>
                    <a:pt x="497186" y="183910"/>
                  </a:lnTo>
                  <a:lnTo>
                    <a:pt x="509024" y="188369"/>
                  </a:lnTo>
                  <a:lnTo>
                    <a:pt x="520861" y="193187"/>
                  </a:lnTo>
                  <a:lnTo>
                    <a:pt x="532699" y="198342"/>
                  </a:lnTo>
                  <a:lnTo>
                    <a:pt x="544537" y="203794"/>
                  </a:lnTo>
                  <a:lnTo>
                    <a:pt x="556375" y="209495"/>
                  </a:lnTo>
                  <a:lnTo>
                    <a:pt x="568213" y="215381"/>
                  </a:lnTo>
                  <a:lnTo>
                    <a:pt x="580050" y="221383"/>
                  </a:lnTo>
                  <a:lnTo>
                    <a:pt x="591888" y="227424"/>
                  </a:lnTo>
                  <a:lnTo>
                    <a:pt x="603726" y="233426"/>
                  </a:lnTo>
                  <a:lnTo>
                    <a:pt x="615564" y="239313"/>
                  </a:lnTo>
                  <a:lnTo>
                    <a:pt x="627401" y="245013"/>
                  </a:lnTo>
                  <a:lnTo>
                    <a:pt x="639239" y="250465"/>
                  </a:lnTo>
                  <a:lnTo>
                    <a:pt x="651077" y="255620"/>
                  </a:lnTo>
                  <a:lnTo>
                    <a:pt x="662915" y="260439"/>
                  </a:lnTo>
                  <a:lnTo>
                    <a:pt x="674752" y="264897"/>
                  </a:lnTo>
                  <a:lnTo>
                    <a:pt x="686590" y="268983"/>
                  </a:lnTo>
                  <a:lnTo>
                    <a:pt x="698428" y="272694"/>
                  </a:lnTo>
                  <a:lnTo>
                    <a:pt x="710266" y="276037"/>
                  </a:lnTo>
                  <a:lnTo>
                    <a:pt x="722104" y="279028"/>
                  </a:lnTo>
                  <a:lnTo>
                    <a:pt x="733941" y="281687"/>
                  </a:lnTo>
                  <a:lnTo>
                    <a:pt x="745779" y="284036"/>
                  </a:lnTo>
                  <a:lnTo>
                    <a:pt x="757617" y="286102"/>
                  </a:lnTo>
                  <a:lnTo>
                    <a:pt x="769455" y="287909"/>
                  </a:lnTo>
                  <a:lnTo>
                    <a:pt x="781292" y="289486"/>
                  </a:lnTo>
                  <a:lnTo>
                    <a:pt x="793130" y="290855"/>
                  </a:lnTo>
                  <a:lnTo>
                    <a:pt x="804968" y="292041"/>
                  </a:lnTo>
                  <a:lnTo>
                    <a:pt x="816806" y="293067"/>
                  </a:lnTo>
                  <a:lnTo>
                    <a:pt x="828643" y="293951"/>
                  </a:lnTo>
                  <a:lnTo>
                    <a:pt x="840481" y="294711"/>
                  </a:lnTo>
                  <a:lnTo>
                    <a:pt x="852319" y="295365"/>
                  </a:lnTo>
                  <a:lnTo>
                    <a:pt x="864157" y="295925"/>
                  </a:lnTo>
                  <a:lnTo>
                    <a:pt x="875995" y="296405"/>
                  </a:lnTo>
                  <a:lnTo>
                    <a:pt x="887832" y="296817"/>
                  </a:lnTo>
                  <a:lnTo>
                    <a:pt x="899670" y="297168"/>
                  </a:lnTo>
                  <a:lnTo>
                    <a:pt x="911508" y="297469"/>
                  </a:lnTo>
                  <a:lnTo>
                    <a:pt x="923346" y="297725"/>
                  </a:lnTo>
                  <a:lnTo>
                    <a:pt x="935183" y="297944"/>
                  </a:lnTo>
                  <a:lnTo>
                    <a:pt x="947021" y="298131"/>
                  </a:lnTo>
                  <a:lnTo>
                    <a:pt x="958859" y="298290"/>
                  </a:lnTo>
                  <a:lnTo>
                    <a:pt x="970697" y="298426"/>
                  </a:lnTo>
                  <a:lnTo>
                    <a:pt x="982534" y="298542"/>
                  </a:lnTo>
                  <a:lnTo>
                    <a:pt x="994372" y="298640"/>
                  </a:lnTo>
                  <a:lnTo>
                    <a:pt x="1006210" y="298724"/>
                  </a:lnTo>
                  <a:lnTo>
                    <a:pt x="1018048" y="298796"/>
                  </a:lnTo>
                  <a:lnTo>
                    <a:pt x="1029886" y="298857"/>
                  </a:lnTo>
                  <a:lnTo>
                    <a:pt x="1041723" y="298909"/>
                  </a:lnTo>
                  <a:lnTo>
                    <a:pt x="1053561" y="298953"/>
                  </a:lnTo>
                  <a:lnTo>
                    <a:pt x="1065399" y="298990"/>
                  </a:lnTo>
                  <a:lnTo>
                    <a:pt x="1077237" y="299022"/>
                  </a:lnTo>
                  <a:lnTo>
                    <a:pt x="1089074" y="299050"/>
                  </a:lnTo>
                  <a:lnTo>
                    <a:pt x="1100912" y="299073"/>
                  </a:lnTo>
                  <a:lnTo>
                    <a:pt x="1112750" y="299093"/>
                  </a:lnTo>
                  <a:lnTo>
                    <a:pt x="1124588" y="299109"/>
                  </a:lnTo>
                  <a:lnTo>
                    <a:pt x="1136426" y="299124"/>
                  </a:lnTo>
                  <a:lnTo>
                    <a:pt x="1148263" y="299136"/>
                  </a:lnTo>
                  <a:lnTo>
                    <a:pt x="1160101" y="299146"/>
                  </a:lnTo>
                  <a:lnTo>
                    <a:pt x="1171939" y="299155"/>
                  </a:lnTo>
                  <a:lnTo>
                    <a:pt x="1171939" y="299155"/>
                  </a:lnTo>
                  <a:lnTo>
                    <a:pt x="1183777" y="299146"/>
                  </a:lnTo>
                  <a:lnTo>
                    <a:pt x="1195614" y="299136"/>
                  </a:lnTo>
                  <a:lnTo>
                    <a:pt x="1207452" y="299124"/>
                  </a:lnTo>
                  <a:lnTo>
                    <a:pt x="1219290" y="299109"/>
                  </a:lnTo>
                  <a:lnTo>
                    <a:pt x="1231128" y="299093"/>
                  </a:lnTo>
                  <a:lnTo>
                    <a:pt x="1242965" y="299073"/>
                  </a:lnTo>
                  <a:lnTo>
                    <a:pt x="1254803" y="299050"/>
                  </a:lnTo>
                  <a:lnTo>
                    <a:pt x="1266641" y="299022"/>
                  </a:lnTo>
                  <a:lnTo>
                    <a:pt x="1278479" y="298990"/>
                  </a:lnTo>
                  <a:lnTo>
                    <a:pt x="1290317" y="298953"/>
                  </a:lnTo>
                  <a:lnTo>
                    <a:pt x="1302154" y="298909"/>
                  </a:lnTo>
                  <a:lnTo>
                    <a:pt x="1313992" y="298857"/>
                  </a:lnTo>
                  <a:lnTo>
                    <a:pt x="1325830" y="298796"/>
                  </a:lnTo>
                  <a:lnTo>
                    <a:pt x="1337668" y="298724"/>
                  </a:lnTo>
                  <a:lnTo>
                    <a:pt x="1349505" y="298640"/>
                  </a:lnTo>
                  <a:lnTo>
                    <a:pt x="1361343" y="298542"/>
                  </a:lnTo>
                  <a:lnTo>
                    <a:pt x="1373181" y="298426"/>
                  </a:lnTo>
                  <a:lnTo>
                    <a:pt x="1385019" y="298290"/>
                  </a:lnTo>
                  <a:lnTo>
                    <a:pt x="1396856" y="298131"/>
                  </a:lnTo>
                  <a:lnTo>
                    <a:pt x="1408694" y="297944"/>
                  </a:lnTo>
                  <a:lnTo>
                    <a:pt x="1420532" y="297725"/>
                  </a:lnTo>
                  <a:lnTo>
                    <a:pt x="1432370" y="297469"/>
                  </a:lnTo>
                  <a:lnTo>
                    <a:pt x="1444208" y="297168"/>
                  </a:lnTo>
                  <a:lnTo>
                    <a:pt x="1456045" y="296817"/>
                  </a:lnTo>
                  <a:lnTo>
                    <a:pt x="1467883" y="296405"/>
                  </a:lnTo>
                  <a:lnTo>
                    <a:pt x="1479721" y="295925"/>
                  </a:lnTo>
                  <a:lnTo>
                    <a:pt x="1491559" y="295365"/>
                  </a:lnTo>
                  <a:lnTo>
                    <a:pt x="1503396" y="294711"/>
                  </a:lnTo>
                  <a:lnTo>
                    <a:pt x="1515234" y="293951"/>
                  </a:lnTo>
                  <a:lnTo>
                    <a:pt x="1527072" y="293067"/>
                  </a:lnTo>
                  <a:lnTo>
                    <a:pt x="1538910" y="292041"/>
                  </a:lnTo>
                  <a:lnTo>
                    <a:pt x="1550748" y="290855"/>
                  </a:lnTo>
                  <a:lnTo>
                    <a:pt x="1562585" y="289486"/>
                  </a:lnTo>
                  <a:lnTo>
                    <a:pt x="1574423" y="287909"/>
                  </a:lnTo>
                  <a:lnTo>
                    <a:pt x="1586261" y="286102"/>
                  </a:lnTo>
                  <a:lnTo>
                    <a:pt x="1598099" y="284036"/>
                  </a:lnTo>
                  <a:lnTo>
                    <a:pt x="1609936" y="281687"/>
                  </a:lnTo>
                  <a:lnTo>
                    <a:pt x="1621774" y="279028"/>
                  </a:lnTo>
                  <a:lnTo>
                    <a:pt x="1633612" y="276037"/>
                  </a:lnTo>
                  <a:lnTo>
                    <a:pt x="1645450" y="272694"/>
                  </a:lnTo>
                  <a:lnTo>
                    <a:pt x="1657287" y="268983"/>
                  </a:lnTo>
                  <a:lnTo>
                    <a:pt x="1669125" y="264897"/>
                  </a:lnTo>
                  <a:lnTo>
                    <a:pt x="1680963" y="260439"/>
                  </a:lnTo>
                  <a:lnTo>
                    <a:pt x="1692801" y="255620"/>
                  </a:lnTo>
                  <a:lnTo>
                    <a:pt x="1704639" y="250465"/>
                  </a:lnTo>
                  <a:lnTo>
                    <a:pt x="1716476" y="245013"/>
                  </a:lnTo>
                  <a:lnTo>
                    <a:pt x="1728314" y="239313"/>
                  </a:lnTo>
                  <a:lnTo>
                    <a:pt x="1740152" y="233426"/>
                  </a:lnTo>
                  <a:lnTo>
                    <a:pt x="1751990" y="227424"/>
                  </a:lnTo>
                  <a:lnTo>
                    <a:pt x="1763827" y="221383"/>
                  </a:lnTo>
                  <a:lnTo>
                    <a:pt x="1775665" y="215381"/>
                  </a:lnTo>
                  <a:lnTo>
                    <a:pt x="1787503" y="209495"/>
                  </a:lnTo>
                  <a:lnTo>
                    <a:pt x="1799341" y="203794"/>
                  </a:lnTo>
                  <a:lnTo>
                    <a:pt x="1811178" y="198342"/>
                  </a:lnTo>
                  <a:lnTo>
                    <a:pt x="1823016" y="193187"/>
                  </a:lnTo>
                  <a:lnTo>
                    <a:pt x="1834854" y="188369"/>
                  </a:lnTo>
                  <a:lnTo>
                    <a:pt x="1846692" y="183910"/>
                  </a:lnTo>
                  <a:lnTo>
                    <a:pt x="1858530" y="179825"/>
                  </a:lnTo>
                  <a:lnTo>
                    <a:pt x="1870367" y="176114"/>
                  </a:lnTo>
                  <a:lnTo>
                    <a:pt x="1882205" y="172770"/>
                  </a:lnTo>
                  <a:lnTo>
                    <a:pt x="1894043" y="169779"/>
                  </a:lnTo>
                  <a:lnTo>
                    <a:pt x="1905881" y="167120"/>
                  </a:lnTo>
                  <a:lnTo>
                    <a:pt x="1917718" y="164771"/>
                  </a:lnTo>
                  <a:lnTo>
                    <a:pt x="1929556" y="162706"/>
                  </a:lnTo>
                  <a:lnTo>
                    <a:pt x="1941394" y="160898"/>
                  </a:lnTo>
                  <a:lnTo>
                    <a:pt x="1953232" y="159322"/>
                  </a:lnTo>
                  <a:lnTo>
                    <a:pt x="1965069" y="157952"/>
                  </a:lnTo>
                  <a:lnTo>
                    <a:pt x="1976907" y="156766"/>
                  </a:lnTo>
                  <a:lnTo>
                    <a:pt x="1988745" y="155741"/>
                  </a:lnTo>
                  <a:lnTo>
                    <a:pt x="2000583" y="154857"/>
                  </a:lnTo>
                  <a:lnTo>
                    <a:pt x="2012421" y="154096"/>
                  </a:lnTo>
                  <a:lnTo>
                    <a:pt x="2024258" y="153443"/>
                  </a:lnTo>
                  <a:lnTo>
                    <a:pt x="2036096" y="152882"/>
                  </a:lnTo>
                  <a:lnTo>
                    <a:pt x="2047934" y="152402"/>
                  </a:lnTo>
                  <a:lnTo>
                    <a:pt x="2059772" y="151991"/>
                  </a:lnTo>
                  <a:lnTo>
                    <a:pt x="2071609" y="151639"/>
                  </a:lnTo>
                  <a:lnTo>
                    <a:pt x="2083447" y="151339"/>
                  </a:lnTo>
                  <a:lnTo>
                    <a:pt x="2095285" y="151082"/>
                  </a:lnTo>
                  <a:lnTo>
                    <a:pt x="2107123" y="150863"/>
                  </a:lnTo>
                  <a:lnTo>
                    <a:pt x="2118961" y="150676"/>
                  </a:lnTo>
                  <a:lnTo>
                    <a:pt x="2130798" y="150517"/>
                  </a:lnTo>
                  <a:lnTo>
                    <a:pt x="2142636" y="150381"/>
                  </a:lnTo>
                  <a:lnTo>
                    <a:pt x="2154474" y="150266"/>
                  </a:lnTo>
                  <a:lnTo>
                    <a:pt x="2166312" y="150167"/>
                  </a:lnTo>
                  <a:lnTo>
                    <a:pt x="2178149" y="150083"/>
                  </a:lnTo>
                  <a:lnTo>
                    <a:pt x="2189987" y="150011"/>
                  </a:lnTo>
                  <a:lnTo>
                    <a:pt x="2201825" y="149950"/>
                  </a:lnTo>
                  <a:lnTo>
                    <a:pt x="2213663" y="149899"/>
                  </a:lnTo>
                  <a:lnTo>
                    <a:pt x="2225500" y="149854"/>
                  </a:lnTo>
                  <a:lnTo>
                    <a:pt x="2237338" y="149817"/>
                  </a:lnTo>
                  <a:lnTo>
                    <a:pt x="2249176" y="149785"/>
                  </a:lnTo>
                  <a:lnTo>
                    <a:pt x="2261014" y="149758"/>
                  </a:lnTo>
                  <a:lnTo>
                    <a:pt x="2272852" y="149735"/>
                  </a:lnTo>
                  <a:lnTo>
                    <a:pt x="2284689" y="149715"/>
                  </a:lnTo>
                  <a:lnTo>
                    <a:pt x="2296527" y="149698"/>
                  </a:lnTo>
                  <a:lnTo>
                    <a:pt x="2308365" y="149684"/>
                  </a:lnTo>
                  <a:lnTo>
                    <a:pt x="2320203" y="149672"/>
                  </a:lnTo>
                  <a:lnTo>
                    <a:pt x="2332040" y="149661"/>
                  </a:lnTo>
                  <a:lnTo>
                    <a:pt x="2343878" y="149652"/>
                  </a:lnTo>
                  <a:lnTo>
                    <a:pt x="2343878" y="149552"/>
                  </a:lnTo>
                  <a:lnTo>
                    <a:pt x="2355716" y="149543"/>
                  </a:lnTo>
                  <a:lnTo>
                    <a:pt x="2367554" y="149533"/>
                  </a:lnTo>
                  <a:lnTo>
                    <a:pt x="2379391" y="149521"/>
                  </a:lnTo>
                  <a:lnTo>
                    <a:pt x="2391229" y="149507"/>
                  </a:lnTo>
                  <a:lnTo>
                    <a:pt x="2403067" y="149490"/>
                  </a:lnTo>
                  <a:lnTo>
                    <a:pt x="2414905" y="149470"/>
                  </a:lnTo>
                  <a:lnTo>
                    <a:pt x="2426743" y="149447"/>
                  </a:lnTo>
                  <a:lnTo>
                    <a:pt x="2438580" y="149420"/>
                  </a:lnTo>
                  <a:lnTo>
                    <a:pt x="2450418" y="149388"/>
                  </a:lnTo>
                  <a:lnTo>
                    <a:pt x="2462256" y="149350"/>
                  </a:lnTo>
                  <a:lnTo>
                    <a:pt x="2474094" y="149306"/>
                  </a:lnTo>
                  <a:lnTo>
                    <a:pt x="2485931" y="149254"/>
                  </a:lnTo>
                  <a:lnTo>
                    <a:pt x="2497769" y="149193"/>
                  </a:lnTo>
                  <a:lnTo>
                    <a:pt x="2509607" y="149122"/>
                  </a:lnTo>
                  <a:lnTo>
                    <a:pt x="2521445" y="149038"/>
                  </a:lnTo>
                  <a:lnTo>
                    <a:pt x="2533283" y="148939"/>
                  </a:lnTo>
                  <a:lnTo>
                    <a:pt x="2545120" y="148823"/>
                  </a:lnTo>
                  <a:lnTo>
                    <a:pt x="2556958" y="148687"/>
                  </a:lnTo>
                  <a:lnTo>
                    <a:pt x="2568796" y="148528"/>
                  </a:lnTo>
                  <a:lnTo>
                    <a:pt x="2580634" y="148341"/>
                  </a:lnTo>
                  <a:lnTo>
                    <a:pt x="2592471" y="148122"/>
                  </a:lnTo>
                  <a:lnTo>
                    <a:pt x="2604309" y="147866"/>
                  </a:lnTo>
                  <a:lnTo>
                    <a:pt x="2616147" y="147565"/>
                  </a:lnTo>
                  <a:lnTo>
                    <a:pt x="2627985" y="147214"/>
                  </a:lnTo>
                  <a:lnTo>
                    <a:pt x="2639822" y="146803"/>
                  </a:lnTo>
                  <a:lnTo>
                    <a:pt x="2651660" y="146322"/>
                  </a:lnTo>
                  <a:lnTo>
                    <a:pt x="2663498" y="145762"/>
                  </a:lnTo>
                  <a:lnTo>
                    <a:pt x="2675336" y="145108"/>
                  </a:lnTo>
                  <a:lnTo>
                    <a:pt x="2687174" y="144348"/>
                  </a:lnTo>
                  <a:lnTo>
                    <a:pt x="2699011" y="143464"/>
                  </a:lnTo>
                  <a:lnTo>
                    <a:pt x="2710849" y="142439"/>
                  </a:lnTo>
                  <a:lnTo>
                    <a:pt x="2722687" y="141252"/>
                  </a:lnTo>
                  <a:lnTo>
                    <a:pt x="2734525" y="139883"/>
                  </a:lnTo>
                  <a:lnTo>
                    <a:pt x="2746362" y="138307"/>
                  </a:lnTo>
                  <a:lnTo>
                    <a:pt x="2758200" y="136499"/>
                  </a:lnTo>
                  <a:lnTo>
                    <a:pt x="2770038" y="134433"/>
                  </a:lnTo>
                  <a:lnTo>
                    <a:pt x="2781876" y="132084"/>
                  </a:lnTo>
                  <a:lnTo>
                    <a:pt x="2793713" y="129426"/>
                  </a:lnTo>
                  <a:lnTo>
                    <a:pt x="2805551" y="126435"/>
                  </a:lnTo>
                  <a:lnTo>
                    <a:pt x="2817389" y="123091"/>
                  </a:lnTo>
                  <a:lnTo>
                    <a:pt x="2829227" y="119380"/>
                  </a:lnTo>
                  <a:lnTo>
                    <a:pt x="2841065" y="115294"/>
                  </a:lnTo>
                  <a:lnTo>
                    <a:pt x="2852902" y="110836"/>
                  </a:lnTo>
                  <a:lnTo>
                    <a:pt x="2864740" y="106017"/>
                  </a:lnTo>
                  <a:lnTo>
                    <a:pt x="2876578" y="100863"/>
                  </a:lnTo>
                  <a:lnTo>
                    <a:pt x="2888416" y="95410"/>
                  </a:lnTo>
                  <a:lnTo>
                    <a:pt x="2900253" y="89710"/>
                  </a:lnTo>
                  <a:lnTo>
                    <a:pt x="2912091" y="83824"/>
                  </a:lnTo>
                  <a:lnTo>
                    <a:pt x="2923929" y="77822"/>
                  </a:lnTo>
                  <a:lnTo>
                    <a:pt x="2935767" y="71780"/>
                  </a:lnTo>
                  <a:lnTo>
                    <a:pt x="2947604" y="65778"/>
                  </a:lnTo>
                  <a:lnTo>
                    <a:pt x="2959442" y="59892"/>
                  </a:lnTo>
                  <a:lnTo>
                    <a:pt x="2971280" y="54192"/>
                  </a:lnTo>
                  <a:lnTo>
                    <a:pt x="2983118" y="48739"/>
                  </a:lnTo>
                  <a:lnTo>
                    <a:pt x="2994956" y="43585"/>
                  </a:lnTo>
                  <a:lnTo>
                    <a:pt x="3006793" y="38766"/>
                  </a:lnTo>
                  <a:lnTo>
                    <a:pt x="3018631" y="34307"/>
                  </a:lnTo>
                  <a:lnTo>
                    <a:pt x="3030469" y="30222"/>
                  </a:lnTo>
                  <a:lnTo>
                    <a:pt x="3042307" y="26511"/>
                  </a:lnTo>
                  <a:lnTo>
                    <a:pt x="3054144" y="23167"/>
                  </a:lnTo>
                  <a:lnTo>
                    <a:pt x="3065982" y="20176"/>
                  </a:lnTo>
                  <a:lnTo>
                    <a:pt x="3077820" y="17518"/>
                  </a:lnTo>
                  <a:lnTo>
                    <a:pt x="3089658" y="15168"/>
                  </a:lnTo>
                  <a:lnTo>
                    <a:pt x="3101496" y="13103"/>
                  </a:lnTo>
                  <a:lnTo>
                    <a:pt x="3113333" y="11295"/>
                  </a:lnTo>
                  <a:lnTo>
                    <a:pt x="3125171" y="9719"/>
                  </a:lnTo>
                  <a:lnTo>
                    <a:pt x="3137009" y="8350"/>
                  </a:lnTo>
                  <a:lnTo>
                    <a:pt x="3148847" y="7163"/>
                  </a:lnTo>
                  <a:lnTo>
                    <a:pt x="3160684" y="6138"/>
                  </a:lnTo>
                  <a:lnTo>
                    <a:pt x="3172522" y="5254"/>
                  </a:lnTo>
                  <a:lnTo>
                    <a:pt x="3184360" y="4493"/>
                  </a:lnTo>
                  <a:lnTo>
                    <a:pt x="3196198" y="3840"/>
                  </a:lnTo>
                  <a:lnTo>
                    <a:pt x="3208035" y="3279"/>
                  </a:lnTo>
                  <a:lnTo>
                    <a:pt x="3219873" y="2799"/>
                  </a:lnTo>
                  <a:lnTo>
                    <a:pt x="3231711" y="2388"/>
                  </a:lnTo>
                  <a:lnTo>
                    <a:pt x="3243549" y="2036"/>
                  </a:lnTo>
                  <a:lnTo>
                    <a:pt x="3255387" y="1736"/>
                  </a:lnTo>
                  <a:lnTo>
                    <a:pt x="3267224" y="1479"/>
                  </a:lnTo>
                  <a:lnTo>
                    <a:pt x="3279062" y="1260"/>
                  </a:lnTo>
                  <a:lnTo>
                    <a:pt x="3290900" y="1074"/>
                  </a:lnTo>
                  <a:lnTo>
                    <a:pt x="3302738" y="914"/>
                  </a:lnTo>
                  <a:lnTo>
                    <a:pt x="3314575" y="778"/>
                  </a:lnTo>
                  <a:lnTo>
                    <a:pt x="3326413" y="663"/>
                  </a:lnTo>
                  <a:lnTo>
                    <a:pt x="3338251" y="564"/>
                  </a:lnTo>
                  <a:lnTo>
                    <a:pt x="3350089" y="480"/>
                  </a:lnTo>
                  <a:lnTo>
                    <a:pt x="3361926" y="409"/>
                  </a:lnTo>
                  <a:lnTo>
                    <a:pt x="3373764" y="348"/>
                  </a:lnTo>
                  <a:lnTo>
                    <a:pt x="3385602" y="296"/>
                  </a:lnTo>
                  <a:lnTo>
                    <a:pt x="3397440" y="252"/>
                  </a:lnTo>
                  <a:lnTo>
                    <a:pt x="3409278" y="214"/>
                  </a:lnTo>
                  <a:lnTo>
                    <a:pt x="3421115" y="182"/>
                  </a:lnTo>
                  <a:lnTo>
                    <a:pt x="3432953" y="155"/>
                  </a:lnTo>
                  <a:lnTo>
                    <a:pt x="3444791" y="132"/>
                  </a:lnTo>
                  <a:lnTo>
                    <a:pt x="3456629" y="112"/>
                  </a:lnTo>
                  <a:lnTo>
                    <a:pt x="3468466" y="95"/>
                  </a:lnTo>
                  <a:lnTo>
                    <a:pt x="3480304" y="81"/>
                  </a:lnTo>
                  <a:lnTo>
                    <a:pt x="3492142" y="69"/>
                  </a:lnTo>
                  <a:lnTo>
                    <a:pt x="3503980" y="58"/>
                  </a:lnTo>
                  <a:lnTo>
                    <a:pt x="3515818" y="50"/>
                  </a:lnTo>
                  <a:lnTo>
                    <a:pt x="3515818" y="0"/>
                  </a:lnTo>
                  <a:lnTo>
                    <a:pt x="3527655" y="0"/>
                  </a:lnTo>
                  <a:lnTo>
                    <a:pt x="3539493" y="0"/>
                  </a:lnTo>
                  <a:lnTo>
                    <a:pt x="3551331" y="0"/>
                  </a:lnTo>
                  <a:lnTo>
                    <a:pt x="3563169" y="0"/>
                  </a:lnTo>
                  <a:lnTo>
                    <a:pt x="3575006" y="0"/>
                  </a:lnTo>
                  <a:lnTo>
                    <a:pt x="3586844" y="0"/>
                  </a:lnTo>
                  <a:lnTo>
                    <a:pt x="3598682" y="0"/>
                  </a:lnTo>
                  <a:lnTo>
                    <a:pt x="3610520" y="0"/>
                  </a:lnTo>
                  <a:lnTo>
                    <a:pt x="3622357" y="0"/>
                  </a:lnTo>
                  <a:lnTo>
                    <a:pt x="3634195" y="0"/>
                  </a:lnTo>
                  <a:lnTo>
                    <a:pt x="3646033" y="0"/>
                  </a:lnTo>
                  <a:lnTo>
                    <a:pt x="3657871" y="0"/>
                  </a:lnTo>
                  <a:lnTo>
                    <a:pt x="3669709" y="0"/>
                  </a:lnTo>
                  <a:lnTo>
                    <a:pt x="3681546" y="0"/>
                  </a:lnTo>
                  <a:lnTo>
                    <a:pt x="3693384" y="0"/>
                  </a:lnTo>
                  <a:lnTo>
                    <a:pt x="3705222" y="0"/>
                  </a:lnTo>
                  <a:lnTo>
                    <a:pt x="3717060" y="0"/>
                  </a:lnTo>
                  <a:lnTo>
                    <a:pt x="3728897" y="0"/>
                  </a:lnTo>
                  <a:lnTo>
                    <a:pt x="3740735" y="0"/>
                  </a:lnTo>
                  <a:lnTo>
                    <a:pt x="3752573" y="0"/>
                  </a:lnTo>
                  <a:lnTo>
                    <a:pt x="3764411" y="0"/>
                  </a:lnTo>
                  <a:lnTo>
                    <a:pt x="3776248" y="0"/>
                  </a:lnTo>
                  <a:lnTo>
                    <a:pt x="3788086" y="0"/>
                  </a:lnTo>
                  <a:lnTo>
                    <a:pt x="3799924" y="0"/>
                  </a:lnTo>
                  <a:lnTo>
                    <a:pt x="3811762" y="0"/>
                  </a:lnTo>
                  <a:lnTo>
                    <a:pt x="3823600" y="0"/>
                  </a:lnTo>
                  <a:lnTo>
                    <a:pt x="3835437" y="0"/>
                  </a:lnTo>
                  <a:lnTo>
                    <a:pt x="3847275" y="0"/>
                  </a:lnTo>
                  <a:lnTo>
                    <a:pt x="3859113" y="0"/>
                  </a:lnTo>
                  <a:lnTo>
                    <a:pt x="3870951" y="0"/>
                  </a:lnTo>
                  <a:lnTo>
                    <a:pt x="3882788" y="0"/>
                  </a:lnTo>
                  <a:lnTo>
                    <a:pt x="3894626" y="0"/>
                  </a:lnTo>
                  <a:lnTo>
                    <a:pt x="3906464" y="0"/>
                  </a:lnTo>
                  <a:lnTo>
                    <a:pt x="3918302" y="0"/>
                  </a:lnTo>
                  <a:lnTo>
                    <a:pt x="3930139" y="0"/>
                  </a:lnTo>
                  <a:lnTo>
                    <a:pt x="3941977" y="0"/>
                  </a:lnTo>
                  <a:lnTo>
                    <a:pt x="3953815" y="0"/>
                  </a:lnTo>
                  <a:lnTo>
                    <a:pt x="3965653" y="0"/>
                  </a:lnTo>
                  <a:lnTo>
                    <a:pt x="3977491" y="0"/>
                  </a:lnTo>
                  <a:lnTo>
                    <a:pt x="3989328" y="0"/>
                  </a:lnTo>
                  <a:lnTo>
                    <a:pt x="4001166" y="0"/>
                  </a:lnTo>
                  <a:lnTo>
                    <a:pt x="4013004" y="0"/>
                  </a:lnTo>
                  <a:lnTo>
                    <a:pt x="4024842" y="0"/>
                  </a:lnTo>
                  <a:lnTo>
                    <a:pt x="4036679" y="0"/>
                  </a:lnTo>
                  <a:lnTo>
                    <a:pt x="4048517" y="0"/>
                  </a:lnTo>
                  <a:lnTo>
                    <a:pt x="4060355" y="0"/>
                  </a:lnTo>
                  <a:lnTo>
                    <a:pt x="4072193" y="0"/>
                  </a:lnTo>
                  <a:lnTo>
                    <a:pt x="4084031" y="0"/>
                  </a:lnTo>
                  <a:lnTo>
                    <a:pt x="4095868" y="0"/>
                  </a:lnTo>
                  <a:lnTo>
                    <a:pt x="4107706" y="0"/>
                  </a:lnTo>
                  <a:lnTo>
                    <a:pt x="4119544" y="0"/>
                  </a:lnTo>
                  <a:lnTo>
                    <a:pt x="4131382" y="0"/>
                  </a:lnTo>
                  <a:lnTo>
                    <a:pt x="4143219" y="0"/>
                  </a:lnTo>
                  <a:lnTo>
                    <a:pt x="4155057" y="0"/>
                  </a:lnTo>
                  <a:lnTo>
                    <a:pt x="4166895" y="0"/>
                  </a:lnTo>
                  <a:lnTo>
                    <a:pt x="4178733" y="0"/>
                  </a:lnTo>
                  <a:lnTo>
                    <a:pt x="4190570" y="0"/>
                  </a:lnTo>
                  <a:lnTo>
                    <a:pt x="4202408" y="0"/>
                  </a:lnTo>
                  <a:lnTo>
                    <a:pt x="4214246" y="0"/>
                  </a:lnTo>
                  <a:lnTo>
                    <a:pt x="4226084" y="0"/>
                  </a:lnTo>
                  <a:lnTo>
                    <a:pt x="4237922" y="0"/>
                  </a:lnTo>
                  <a:lnTo>
                    <a:pt x="4249759" y="0"/>
                  </a:lnTo>
                  <a:lnTo>
                    <a:pt x="4261597" y="0"/>
                  </a:lnTo>
                  <a:lnTo>
                    <a:pt x="4273435" y="0"/>
                  </a:lnTo>
                  <a:lnTo>
                    <a:pt x="4285273" y="0"/>
                  </a:lnTo>
                  <a:lnTo>
                    <a:pt x="4297110" y="0"/>
                  </a:lnTo>
                  <a:lnTo>
                    <a:pt x="4308948" y="0"/>
                  </a:lnTo>
                  <a:lnTo>
                    <a:pt x="4320786" y="0"/>
                  </a:lnTo>
                  <a:lnTo>
                    <a:pt x="4332624" y="0"/>
                  </a:lnTo>
                  <a:lnTo>
                    <a:pt x="4344461" y="0"/>
                  </a:lnTo>
                  <a:lnTo>
                    <a:pt x="4356299" y="0"/>
                  </a:lnTo>
                  <a:lnTo>
                    <a:pt x="4368137" y="0"/>
                  </a:lnTo>
                  <a:lnTo>
                    <a:pt x="4379975" y="0"/>
                  </a:lnTo>
                  <a:lnTo>
                    <a:pt x="4391813" y="0"/>
                  </a:lnTo>
                  <a:lnTo>
                    <a:pt x="4403650" y="0"/>
                  </a:lnTo>
                  <a:lnTo>
                    <a:pt x="4415488" y="0"/>
                  </a:lnTo>
                  <a:lnTo>
                    <a:pt x="4427326" y="0"/>
                  </a:lnTo>
                  <a:lnTo>
                    <a:pt x="4439164" y="0"/>
                  </a:lnTo>
                  <a:lnTo>
                    <a:pt x="4451001" y="0"/>
                  </a:lnTo>
                  <a:lnTo>
                    <a:pt x="4462839" y="0"/>
                  </a:lnTo>
                  <a:lnTo>
                    <a:pt x="4474677" y="0"/>
                  </a:lnTo>
                  <a:lnTo>
                    <a:pt x="4486515" y="0"/>
                  </a:lnTo>
                  <a:lnTo>
                    <a:pt x="4498352" y="0"/>
                  </a:lnTo>
                  <a:lnTo>
                    <a:pt x="4510190" y="0"/>
                  </a:lnTo>
                  <a:lnTo>
                    <a:pt x="4522028" y="0"/>
                  </a:lnTo>
                  <a:lnTo>
                    <a:pt x="4533866" y="0"/>
                  </a:lnTo>
                  <a:lnTo>
                    <a:pt x="4545704" y="0"/>
                  </a:lnTo>
                  <a:lnTo>
                    <a:pt x="4557541" y="0"/>
                  </a:lnTo>
                  <a:lnTo>
                    <a:pt x="4569379" y="0"/>
                  </a:lnTo>
                  <a:lnTo>
                    <a:pt x="4581217" y="0"/>
                  </a:lnTo>
                  <a:lnTo>
                    <a:pt x="4593055" y="0"/>
                  </a:lnTo>
                  <a:lnTo>
                    <a:pt x="4604892" y="0"/>
                  </a:lnTo>
                  <a:lnTo>
                    <a:pt x="4616730" y="0"/>
                  </a:lnTo>
                  <a:lnTo>
                    <a:pt x="4628568" y="0"/>
                  </a:lnTo>
                  <a:lnTo>
                    <a:pt x="4640406" y="0"/>
                  </a:lnTo>
                  <a:lnTo>
                    <a:pt x="4652244" y="0"/>
                  </a:lnTo>
                  <a:lnTo>
                    <a:pt x="4664081" y="0"/>
                  </a:lnTo>
                  <a:lnTo>
                    <a:pt x="4675919" y="0"/>
                  </a:lnTo>
                  <a:lnTo>
                    <a:pt x="4687757" y="0"/>
                  </a:lnTo>
                </a:path>
              </a:pathLst>
            </a:custGeom>
            <a:ln w="40651" cap="flat">
              <a:solidFill>
                <a:srgbClr val="00AEF9">
                  <a:alpha val="100000"/>
                </a:srgbClr>
              </a:solidFill>
              <a:prstDash val="solid"/>
              <a:round/>
            </a:ln>
          </p:spPr>
          <p:txBody>
            <a:bodyPr/>
            <a:lstStyle/>
            <a:p>
              <a:endParaRPr/>
            </a:p>
          </p:txBody>
        </p:sp>
        <p:sp>
          <p:nvSpPr>
            <p:cNvPr id="58" name="pl58"/>
            <p:cNvSpPr/>
            <p:nvPr/>
          </p:nvSpPr>
          <p:spPr>
            <a:xfrm>
              <a:off x="2482252" y="2694866"/>
              <a:ext cx="4687757" cy="1047119"/>
            </a:xfrm>
            <a:custGeom>
              <a:avLst/>
              <a:gdLst/>
              <a:ahLst/>
              <a:cxnLst/>
              <a:rect l="0" t="0" r="0" b="0"/>
              <a:pathLst>
                <a:path w="4687757" h="1047119">
                  <a:moveTo>
                    <a:pt x="0" y="1047119"/>
                  </a:moveTo>
                  <a:lnTo>
                    <a:pt x="11837" y="1047110"/>
                  </a:lnTo>
                  <a:lnTo>
                    <a:pt x="23675" y="1047100"/>
                  </a:lnTo>
                  <a:lnTo>
                    <a:pt x="35513" y="1047087"/>
                  </a:lnTo>
                  <a:lnTo>
                    <a:pt x="47351" y="1047073"/>
                  </a:lnTo>
                  <a:lnTo>
                    <a:pt x="59188" y="1047056"/>
                  </a:lnTo>
                  <a:lnTo>
                    <a:pt x="71026" y="1047037"/>
                  </a:lnTo>
                  <a:lnTo>
                    <a:pt x="82864" y="1047013"/>
                  </a:lnTo>
                  <a:lnTo>
                    <a:pt x="94702" y="1046986"/>
                  </a:lnTo>
                  <a:lnTo>
                    <a:pt x="106539" y="1046954"/>
                  </a:lnTo>
                  <a:lnTo>
                    <a:pt x="118377" y="1046917"/>
                  </a:lnTo>
                  <a:lnTo>
                    <a:pt x="130215" y="1046873"/>
                  </a:lnTo>
                  <a:lnTo>
                    <a:pt x="142053" y="1046821"/>
                  </a:lnTo>
                  <a:lnTo>
                    <a:pt x="153891" y="1046760"/>
                  </a:lnTo>
                  <a:lnTo>
                    <a:pt x="165728" y="1046688"/>
                  </a:lnTo>
                  <a:lnTo>
                    <a:pt x="177566" y="1046604"/>
                  </a:lnTo>
                  <a:lnTo>
                    <a:pt x="189404" y="1046506"/>
                  </a:lnTo>
                  <a:lnTo>
                    <a:pt x="201242" y="1046390"/>
                  </a:lnTo>
                  <a:lnTo>
                    <a:pt x="213079" y="1046254"/>
                  </a:lnTo>
                  <a:lnTo>
                    <a:pt x="224917" y="1046095"/>
                  </a:lnTo>
                  <a:lnTo>
                    <a:pt x="236755" y="1045908"/>
                  </a:lnTo>
                  <a:lnTo>
                    <a:pt x="248593" y="1045689"/>
                  </a:lnTo>
                  <a:lnTo>
                    <a:pt x="260430" y="1045432"/>
                  </a:lnTo>
                  <a:lnTo>
                    <a:pt x="272268" y="1045132"/>
                  </a:lnTo>
                  <a:lnTo>
                    <a:pt x="284106" y="1044780"/>
                  </a:lnTo>
                  <a:lnTo>
                    <a:pt x="295944" y="1044369"/>
                  </a:lnTo>
                  <a:lnTo>
                    <a:pt x="307782" y="1043889"/>
                  </a:lnTo>
                  <a:lnTo>
                    <a:pt x="319619" y="1043328"/>
                  </a:lnTo>
                  <a:lnTo>
                    <a:pt x="331457" y="1042675"/>
                  </a:lnTo>
                  <a:lnTo>
                    <a:pt x="343295" y="1041914"/>
                  </a:lnTo>
                  <a:lnTo>
                    <a:pt x="355133" y="1041030"/>
                  </a:lnTo>
                  <a:lnTo>
                    <a:pt x="366970" y="1040005"/>
                  </a:lnTo>
                  <a:lnTo>
                    <a:pt x="378808" y="1038819"/>
                  </a:lnTo>
                  <a:lnTo>
                    <a:pt x="390646" y="1037449"/>
                  </a:lnTo>
                  <a:lnTo>
                    <a:pt x="402484" y="1035873"/>
                  </a:lnTo>
                  <a:lnTo>
                    <a:pt x="414321" y="1034065"/>
                  </a:lnTo>
                  <a:lnTo>
                    <a:pt x="426159" y="1032000"/>
                  </a:lnTo>
                  <a:lnTo>
                    <a:pt x="437997" y="1029651"/>
                  </a:lnTo>
                  <a:lnTo>
                    <a:pt x="449835" y="1026992"/>
                  </a:lnTo>
                  <a:lnTo>
                    <a:pt x="461673" y="1024001"/>
                  </a:lnTo>
                  <a:lnTo>
                    <a:pt x="473510" y="1020657"/>
                  </a:lnTo>
                  <a:lnTo>
                    <a:pt x="485348" y="1016947"/>
                  </a:lnTo>
                  <a:lnTo>
                    <a:pt x="497186" y="1012861"/>
                  </a:lnTo>
                  <a:lnTo>
                    <a:pt x="509024" y="1008403"/>
                  </a:lnTo>
                  <a:lnTo>
                    <a:pt x="520861" y="1003584"/>
                  </a:lnTo>
                  <a:lnTo>
                    <a:pt x="532699" y="998429"/>
                  </a:lnTo>
                  <a:lnTo>
                    <a:pt x="544537" y="992977"/>
                  </a:lnTo>
                  <a:lnTo>
                    <a:pt x="556375" y="987277"/>
                  </a:lnTo>
                  <a:lnTo>
                    <a:pt x="568213" y="981390"/>
                  </a:lnTo>
                  <a:lnTo>
                    <a:pt x="580050" y="975388"/>
                  </a:lnTo>
                  <a:lnTo>
                    <a:pt x="591888" y="969347"/>
                  </a:lnTo>
                  <a:lnTo>
                    <a:pt x="603726" y="963345"/>
                  </a:lnTo>
                  <a:lnTo>
                    <a:pt x="615564" y="957458"/>
                  </a:lnTo>
                  <a:lnTo>
                    <a:pt x="627401" y="951758"/>
                  </a:lnTo>
                  <a:lnTo>
                    <a:pt x="639239" y="946306"/>
                  </a:lnTo>
                  <a:lnTo>
                    <a:pt x="651077" y="941151"/>
                  </a:lnTo>
                  <a:lnTo>
                    <a:pt x="662915" y="936332"/>
                  </a:lnTo>
                  <a:lnTo>
                    <a:pt x="674752" y="931874"/>
                  </a:lnTo>
                  <a:lnTo>
                    <a:pt x="686590" y="927788"/>
                  </a:lnTo>
                  <a:lnTo>
                    <a:pt x="698428" y="924077"/>
                  </a:lnTo>
                  <a:lnTo>
                    <a:pt x="710266" y="920734"/>
                  </a:lnTo>
                  <a:lnTo>
                    <a:pt x="722104" y="917743"/>
                  </a:lnTo>
                  <a:lnTo>
                    <a:pt x="733941" y="915084"/>
                  </a:lnTo>
                  <a:lnTo>
                    <a:pt x="745779" y="912735"/>
                  </a:lnTo>
                  <a:lnTo>
                    <a:pt x="757617" y="910670"/>
                  </a:lnTo>
                  <a:lnTo>
                    <a:pt x="769455" y="908862"/>
                  </a:lnTo>
                  <a:lnTo>
                    <a:pt x="781292" y="907286"/>
                  </a:lnTo>
                  <a:lnTo>
                    <a:pt x="793130" y="905916"/>
                  </a:lnTo>
                  <a:lnTo>
                    <a:pt x="804968" y="904730"/>
                  </a:lnTo>
                  <a:lnTo>
                    <a:pt x="816806" y="903705"/>
                  </a:lnTo>
                  <a:lnTo>
                    <a:pt x="828643" y="902821"/>
                  </a:lnTo>
                  <a:lnTo>
                    <a:pt x="840481" y="902060"/>
                  </a:lnTo>
                  <a:lnTo>
                    <a:pt x="852319" y="901407"/>
                  </a:lnTo>
                  <a:lnTo>
                    <a:pt x="864157" y="900846"/>
                  </a:lnTo>
                  <a:lnTo>
                    <a:pt x="875995" y="900366"/>
                  </a:lnTo>
                  <a:lnTo>
                    <a:pt x="887832" y="899955"/>
                  </a:lnTo>
                  <a:lnTo>
                    <a:pt x="899670" y="899603"/>
                  </a:lnTo>
                  <a:lnTo>
                    <a:pt x="911508" y="899303"/>
                  </a:lnTo>
                  <a:lnTo>
                    <a:pt x="923346" y="899046"/>
                  </a:lnTo>
                  <a:lnTo>
                    <a:pt x="935183" y="898827"/>
                  </a:lnTo>
                  <a:lnTo>
                    <a:pt x="947021" y="898640"/>
                  </a:lnTo>
                  <a:lnTo>
                    <a:pt x="958859" y="898481"/>
                  </a:lnTo>
                  <a:lnTo>
                    <a:pt x="970697" y="898345"/>
                  </a:lnTo>
                  <a:lnTo>
                    <a:pt x="982534" y="898229"/>
                  </a:lnTo>
                  <a:lnTo>
                    <a:pt x="994372" y="898131"/>
                  </a:lnTo>
                  <a:lnTo>
                    <a:pt x="1006210" y="898047"/>
                  </a:lnTo>
                  <a:lnTo>
                    <a:pt x="1018048" y="897975"/>
                  </a:lnTo>
                  <a:lnTo>
                    <a:pt x="1029886" y="897914"/>
                  </a:lnTo>
                  <a:lnTo>
                    <a:pt x="1041723" y="897862"/>
                  </a:lnTo>
                  <a:lnTo>
                    <a:pt x="1053561" y="897818"/>
                  </a:lnTo>
                  <a:lnTo>
                    <a:pt x="1065399" y="897781"/>
                  </a:lnTo>
                  <a:lnTo>
                    <a:pt x="1077237" y="897749"/>
                  </a:lnTo>
                  <a:lnTo>
                    <a:pt x="1089074" y="897721"/>
                  </a:lnTo>
                  <a:lnTo>
                    <a:pt x="1100912" y="897698"/>
                  </a:lnTo>
                  <a:lnTo>
                    <a:pt x="1112750" y="897679"/>
                  </a:lnTo>
                  <a:lnTo>
                    <a:pt x="1124588" y="897662"/>
                  </a:lnTo>
                  <a:lnTo>
                    <a:pt x="1136426" y="897648"/>
                  </a:lnTo>
                  <a:lnTo>
                    <a:pt x="1148263" y="897635"/>
                  </a:lnTo>
                  <a:lnTo>
                    <a:pt x="1160101" y="897625"/>
                  </a:lnTo>
                  <a:lnTo>
                    <a:pt x="1171939" y="897616"/>
                  </a:lnTo>
                  <a:lnTo>
                    <a:pt x="1171939" y="897516"/>
                  </a:lnTo>
                  <a:lnTo>
                    <a:pt x="1183777" y="897507"/>
                  </a:lnTo>
                  <a:lnTo>
                    <a:pt x="1195614" y="897497"/>
                  </a:lnTo>
                  <a:lnTo>
                    <a:pt x="1207452" y="897485"/>
                  </a:lnTo>
                  <a:lnTo>
                    <a:pt x="1219290" y="897470"/>
                  </a:lnTo>
                  <a:lnTo>
                    <a:pt x="1231128" y="897454"/>
                  </a:lnTo>
                  <a:lnTo>
                    <a:pt x="1242965" y="897434"/>
                  </a:lnTo>
                  <a:lnTo>
                    <a:pt x="1254803" y="897411"/>
                  </a:lnTo>
                  <a:lnTo>
                    <a:pt x="1266641" y="897383"/>
                  </a:lnTo>
                  <a:lnTo>
                    <a:pt x="1278479" y="897351"/>
                  </a:lnTo>
                  <a:lnTo>
                    <a:pt x="1290317" y="897314"/>
                  </a:lnTo>
                  <a:lnTo>
                    <a:pt x="1302154" y="897270"/>
                  </a:lnTo>
                  <a:lnTo>
                    <a:pt x="1313992" y="897218"/>
                  </a:lnTo>
                  <a:lnTo>
                    <a:pt x="1325830" y="897157"/>
                  </a:lnTo>
                  <a:lnTo>
                    <a:pt x="1337668" y="897085"/>
                  </a:lnTo>
                  <a:lnTo>
                    <a:pt x="1349505" y="897001"/>
                  </a:lnTo>
                  <a:lnTo>
                    <a:pt x="1361343" y="896903"/>
                  </a:lnTo>
                  <a:lnTo>
                    <a:pt x="1373181" y="896787"/>
                  </a:lnTo>
                  <a:lnTo>
                    <a:pt x="1385019" y="896651"/>
                  </a:lnTo>
                  <a:lnTo>
                    <a:pt x="1396856" y="896492"/>
                  </a:lnTo>
                  <a:lnTo>
                    <a:pt x="1408694" y="896305"/>
                  </a:lnTo>
                  <a:lnTo>
                    <a:pt x="1420532" y="896086"/>
                  </a:lnTo>
                  <a:lnTo>
                    <a:pt x="1432370" y="895830"/>
                  </a:lnTo>
                  <a:lnTo>
                    <a:pt x="1444208" y="895529"/>
                  </a:lnTo>
                  <a:lnTo>
                    <a:pt x="1456045" y="895178"/>
                  </a:lnTo>
                  <a:lnTo>
                    <a:pt x="1467883" y="894766"/>
                  </a:lnTo>
                  <a:lnTo>
                    <a:pt x="1479721" y="894286"/>
                  </a:lnTo>
                  <a:lnTo>
                    <a:pt x="1491559" y="893726"/>
                  </a:lnTo>
                  <a:lnTo>
                    <a:pt x="1503396" y="893072"/>
                  </a:lnTo>
                  <a:lnTo>
                    <a:pt x="1515234" y="892311"/>
                  </a:lnTo>
                  <a:lnTo>
                    <a:pt x="1527072" y="891428"/>
                  </a:lnTo>
                  <a:lnTo>
                    <a:pt x="1538910" y="890402"/>
                  </a:lnTo>
                  <a:lnTo>
                    <a:pt x="1550748" y="889216"/>
                  </a:lnTo>
                  <a:lnTo>
                    <a:pt x="1562585" y="887846"/>
                  </a:lnTo>
                  <a:lnTo>
                    <a:pt x="1574423" y="886270"/>
                  </a:lnTo>
                  <a:lnTo>
                    <a:pt x="1586261" y="884462"/>
                  </a:lnTo>
                  <a:lnTo>
                    <a:pt x="1598099" y="882397"/>
                  </a:lnTo>
                  <a:lnTo>
                    <a:pt x="1609936" y="880048"/>
                  </a:lnTo>
                  <a:lnTo>
                    <a:pt x="1621774" y="877389"/>
                  </a:lnTo>
                  <a:lnTo>
                    <a:pt x="1633612" y="874398"/>
                  </a:lnTo>
                  <a:lnTo>
                    <a:pt x="1645450" y="871055"/>
                  </a:lnTo>
                  <a:lnTo>
                    <a:pt x="1657287" y="867344"/>
                  </a:lnTo>
                  <a:lnTo>
                    <a:pt x="1669125" y="863258"/>
                  </a:lnTo>
                  <a:lnTo>
                    <a:pt x="1680963" y="858800"/>
                  </a:lnTo>
                  <a:lnTo>
                    <a:pt x="1692801" y="853981"/>
                  </a:lnTo>
                  <a:lnTo>
                    <a:pt x="1704639" y="848826"/>
                  </a:lnTo>
                  <a:lnTo>
                    <a:pt x="1716476" y="843374"/>
                  </a:lnTo>
                  <a:lnTo>
                    <a:pt x="1728314" y="837674"/>
                  </a:lnTo>
                  <a:lnTo>
                    <a:pt x="1740152" y="831787"/>
                  </a:lnTo>
                  <a:lnTo>
                    <a:pt x="1751990" y="825785"/>
                  </a:lnTo>
                  <a:lnTo>
                    <a:pt x="1763827" y="819744"/>
                  </a:lnTo>
                  <a:lnTo>
                    <a:pt x="1775665" y="813742"/>
                  </a:lnTo>
                  <a:lnTo>
                    <a:pt x="1787503" y="807856"/>
                  </a:lnTo>
                  <a:lnTo>
                    <a:pt x="1799341" y="802155"/>
                  </a:lnTo>
                  <a:lnTo>
                    <a:pt x="1811178" y="796703"/>
                  </a:lnTo>
                  <a:lnTo>
                    <a:pt x="1823016" y="791548"/>
                  </a:lnTo>
                  <a:lnTo>
                    <a:pt x="1834854" y="786730"/>
                  </a:lnTo>
                  <a:lnTo>
                    <a:pt x="1846692" y="782271"/>
                  </a:lnTo>
                  <a:lnTo>
                    <a:pt x="1858530" y="778186"/>
                  </a:lnTo>
                  <a:lnTo>
                    <a:pt x="1870367" y="774475"/>
                  </a:lnTo>
                  <a:lnTo>
                    <a:pt x="1882205" y="771131"/>
                  </a:lnTo>
                  <a:lnTo>
                    <a:pt x="1894043" y="768140"/>
                  </a:lnTo>
                  <a:lnTo>
                    <a:pt x="1905881" y="765481"/>
                  </a:lnTo>
                  <a:lnTo>
                    <a:pt x="1917718" y="763132"/>
                  </a:lnTo>
                  <a:lnTo>
                    <a:pt x="1929556" y="761067"/>
                  </a:lnTo>
                  <a:lnTo>
                    <a:pt x="1941394" y="759259"/>
                  </a:lnTo>
                  <a:lnTo>
                    <a:pt x="1953232" y="757683"/>
                  </a:lnTo>
                  <a:lnTo>
                    <a:pt x="1965069" y="756313"/>
                  </a:lnTo>
                  <a:lnTo>
                    <a:pt x="1976907" y="755127"/>
                  </a:lnTo>
                  <a:lnTo>
                    <a:pt x="1988745" y="754102"/>
                  </a:lnTo>
                  <a:lnTo>
                    <a:pt x="2000583" y="753218"/>
                  </a:lnTo>
                  <a:lnTo>
                    <a:pt x="2012421" y="752457"/>
                  </a:lnTo>
                  <a:lnTo>
                    <a:pt x="2024258" y="751804"/>
                  </a:lnTo>
                  <a:lnTo>
                    <a:pt x="2036096" y="751243"/>
                  </a:lnTo>
                  <a:lnTo>
                    <a:pt x="2047934" y="750763"/>
                  </a:lnTo>
                  <a:lnTo>
                    <a:pt x="2059772" y="750352"/>
                  </a:lnTo>
                  <a:lnTo>
                    <a:pt x="2071609" y="750000"/>
                  </a:lnTo>
                  <a:lnTo>
                    <a:pt x="2083447" y="749700"/>
                  </a:lnTo>
                  <a:lnTo>
                    <a:pt x="2095285" y="749443"/>
                  </a:lnTo>
                  <a:lnTo>
                    <a:pt x="2107123" y="749224"/>
                  </a:lnTo>
                  <a:lnTo>
                    <a:pt x="2118961" y="749037"/>
                  </a:lnTo>
                  <a:lnTo>
                    <a:pt x="2130798" y="748878"/>
                  </a:lnTo>
                  <a:lnTo>
                    <a:pt x="2142636" y="748742"/>
                  </a:lnTo>
                  <a:lnTo>
                    <a:pt x="2154474" y="748627"/>
                  </a:lnTo>
                  <a:lnTo>
                    <a:pt x="2166312" y="748528"/>
                  </a:lnTo>
                  <a:lnTo>
                    <a:pt x="2178149" y="748444"/>
                  </a:lnTo>
                  <a:lnTo>
                    <a:pt x="2189987" y="748372"/>
                  </a:lnTo>
                  <a:lnTo>
                    <a:pt x="2201825" y="748311"/>
                  </a:lnTo>
                  <a:lnTo>
                    <a:pt x="2213663" y="748260"/>
                  </a:lnTo>
                  <a:lnTo>
                    <a:pt x="2225500" y="748215"/>
                  </a:lnTo>
                  <a:lnTo>
                    <a:pt x="2237338" y="748178"/>
                  </a:lnTo>
                  <a:lnTo>
                    <a:pt x="2249176" y="748146"/>
                  </a:lnTo>
                  <a:lnTo>
                    <a:pt x="2261014" y="748119"/>
                  </a:lnTo>
                  <a:lnTo>
                    <a:pt x="2272852" y="748096"/>
                  </a:lnTo>
                  <a:lnTo>
                    <a:pt x="2284689" y="748076"/>
                  </a:lnTo>
                  <a:lnTo>
                    <a:pt x="2296527" y="748059"/>
                  </a:lnTo>
                  <a:lnTo>
                    <a:pt x="2308365" y="748045"/>
                  </a:lnTo>
                  <a:lnTo>
                    <a:pt x="2320203" y="748033"/>
                  </a:lnTo>
                  <a:lnTo>
                    <a:pt x="2332040" y="748022"/>
                  </a:lnTo>
                  <a:lnTo>
                    <a:pt x="2343878" y="748013"/>
                  </a:lnTo>
                  <a:lnTo>
                    <a:pt x="2343878" y="747712"/>
                  </a:lnTo>
                  <a:lnTo>
                    <a:pt x="2355716" y="747668"/>
                  </a:lnTo>
                  <a:lnTo>
                    <a:pt x="2367554" y="747617"/>
                  </a:lnTo>
                  <a:lnTo>
                    <a:pt x="2379391" y="747556"/>
                  </a:lnTo>
                  <a:lnTo>
                    <a:pt x="2391229" y="747485"/>
                  </a:lnTo>
                  <a:lnTo>
                    <a:pt x="2403067" y="747401"/>
                  </a:lnTo>
                  <a:lnTo>
                    <a:pt x="2414905" y="747302"/>
                  </a:lnTo>
                  <a:lnTo>
                    <a:pt x="2426743" y="747186"/>
                  </a:lnTo>
                  <a:lnTo>
                    <a:pt x="2438580" y="747050"/>
                  </a:lnTo>
                  <a:lnTo>
                    <a:pt x="2450418" y="746890"/>
                  </a:lnTo>
                  <a:lnTo>
                    <a:pt x="2462256" y="746702"/>
                  </a:lnTo>
                  <a:lnTo>
                    <a:pt x="2474094" y="746482"/>
                  </a:lnTo>
                  <a:lnTo>
                    <a:pt x="2485931" y="746222"/>
                  </a:lnTo>
                  <a:lnTo>
                    <a:pt x="2497769" y="745918"/>
                  </a:lnTo>
                  <a:lnTo>
                    <a:pt x="2509607" y="745560"/>
                  </a:lnTo>
                  <a:lnTo>
                    <a:pt x="2521445" y="745140"/>
                  </a:lnTo>
                  <a:lnTo>
                    <a:pt x="2533283" y="744647"/>
                  </a:lnTo>
                  <a:lnTo>
                    <a:pt x="2545120" y="744068"/>
                  </a:lnTo>
                  <a:lnTo>
                    <a:pt x="2556958" y="743389"/>
                  </a:lnTo>
                  <a:lnTo>
                    <a:pt x="2568796" y="742593"/>
                  </a:lnTo>
                  <a:lnTo>
                    <a:pt x="2580634" y="741659"/>
                  </a:lnTo>
                  <a:lnTo>
                    <a:pt x="2592471" y="740564"/>
                  </a:lnTo>
                  <a:lnTo>
                    <a:pt x="2604309" y="739281"/>
                  </a:lnTo>
                  <a:lnTo>
                    <a:pt x="2616147" y="737779"/>
                  </a:lnTo>
                  <a:lnTo>
                    <a:pt x="2627985" y="736021"/>
                  </a:lnTo>
                  <a:lnTo>
                    <a:pt x="2639822" y="733965"/>
                  </a:lnTo>
                  <a:lnTo>
                    <a:pt x="2651660" y="731563"/>
                  </a:lnTo>
                  <a:lnTo>
                    <a:pt x="2663498" y="728761"/>
                  </a:lnTo>
                  <a:lnTo>
                    <a:pt x="2675336" y="725493"/>
                  </a:lnTo>
                  <a:lnTo>
                    <a:pt x="2687174" y="721690"/>
                  </a:lnTo>
                  <a:lnTo>
                    <a:pt x="2699011" y="717271"/>
                  </a:lnTo>
                  <a:lnTo>
                    <a:pt x="2710849" y="712145"/>
                  </a:lnTo>
                  <a:lnTo>
                    <a:pt x="2722687" y="706213"/>
                  </a:lnTo>
                  <a:lnTo>
                    <a:pt x="2734525" y="699365"/>
                  </a:lnTo>
                  <a:lnTo>
                    <a:pt x="2746362" y="691485"/>
                  </a:lnTo>
                  <a:lnTo>
                    <a:pt x="2758200" y="682445"/>
                  </a:lnTo>
                  <a:lnTo>
                    <a:pt x="2770038" y="672118"/>
                  </a:lnTo>
                  <a:lnTo>
                    <a:pt x="2781876" y="660372"/>
                  </a:lnTo>
                  <a:lnTo>
                    <a:pt x="2793713" y="647080"/>
                  </a:lnTo>
                  <a:lnTo>
                    <a:pt x="2805551" y="632125"/>
                  </a:lnTo>
                  <a:lnTo>
                    <a:pt x="2817389" y="615406"/>
                  </a:lnTo>
                  <a:lnTo>
                    <a:pt x="2829227" y="596852"/>
                  </a:lnTo>
                  <a:lnTo>
                    <a:pt x="2841065" y="576424"/>
                  </a:lnTo>
                  <a:lnTo>
                    <a:pt x="2852902" y="554132"/>
                  </a:lnTo>
                  <a:lnTo>
                    <a:pt x="2864740" y="530038"/>
                  </a:lnTo>
                  <a:lnTo>
                    <a:pt x="2876578" y="504265"/>
                  </a:lnTo>
                  <a:lnTo>
                    <a:pt x="2888416" y="477003"/>
                  </a:lnTo>
                  <a:lnTo>
                    <a:pt x="2900253" y="448502"/>
                  </a:lnTo>
                  <a:lnTo>
                    <a:pt x="2912091" y="419070"/>
                  </a:lnTo>
                  <a:lnTo>
                    <a:pt x="2923929" y="389059"/>
                  </a:lnTo>
                  <a:lnTo>
                    <a:pt x="2935767" y="358853"/>
                  </a:lnTo>
                  <a:lnTo>
                    <a:pt x="2947604" y="328843"/>
                  </a:lnTo>
                  <a:lnTo>
                    <a:pt x="2959442" y="299411"/>
                  </a:lnTo>
                  <a:lnTo>
                    <a:pt x="2971280" y="270910"/>
                  </a:lnTo>
                  <a:lnTo>
                    <a:pt x="2983118" y="243647"/>
                  </a:lnTo>
                  <a:lnTo>
                    <a:pt x="2994956" y="217875"/>
                  </a:lnTo>
                  <a:lnTo>
                    <a:pt x="3006793" y="193781"/>
                  </a:lnTo>
                  <a:lnTo>
                    <a:pt x="3018631" y="171488"/>
                  </a:lnTo>
                  <a:lnTo>
                    <a:pt x="3030469" y="151061"/>
                  </a:lnTo>
                  <a:lnTo>
                    <a:pt x="3042307" y="132506"/>
                  </a:lnTo>
                  <a:lnTo>
                    <a:pt x="3054144" y="115788"/>
                  </a:lnTo>
                  <a:lnTo>
                    <a:pt x="3065982" y="100832"/>
                  </a:lnTo>
                  <a:lnTo>
                    <a:pt x="3077820" y="87540"/>
                  </a:lnTo>
                  <a:lnTo>
                    <a:pt x="3089658" y="75794"/>
                  </a:lnTo>
                  <a:lnTo>
                    <a:pt x="3101496" y="65467"/>
                  </a:lnTo>
                  <a:lnTo>
                    <a:pt x="3113333" y="56428"/>
                  </a:lnTo>
                  <a:lnTo>
                    <a:pt x="3125171" y="48547"/>
                  </a:lnTo>
                  <a:lnTo>
                    <a:pt x="3137009" y="41700"/>
                  </a:lnTo>
                  <a:lnTo>
                    <a:pt x="3148847" y="35767"/>
                  </a:lnTo>
                  <a:lnTo>
                    <a:pt x="3160684" y="30642"/>
                  </a:lnTo>
                  <a:lnTo>
                    <a:pt x="3172522" y="26222"/>
                  </a:lnTo>
                  <a:lnTo>
                    <a:pt x="3184360" y="22419"/>
                  </a:lnTo>
                  <a:lnTo>
                    <a:pt x="3196198" y="19152"/>
                  </a:lnTo>
                  <a:lnTo>
                    <a:pt x="3208035" y="16349"/>
                  </a:lnTo>
                  <a:lnTo>
                    <a:pt x="3219873" y="13948"/>
                  </a:lnTo>
                  <a:lnTo>
                    <a:pt x="3231711" y="11892"/>
                  </a:lnTo>
                  <a:lnTo>
                    <a:pt x="3243549" y="10134"/>
                  </a:lnTo>
                  <a:lnTo>
                    <a:pt x="3255387" y="8632"/>
                  </a:lnTo>
                  <a:lnTo>
                    <a:pt x="3267224" y="7349"/>
                  </a:lnTo>
                  <a:lnTo>
                    <a:pt x="3279062" y="6254"/>
                  </a:lnTo>
                  <a:lnTo>
                    <a:pt x="3290900" y="5320"/>
                  </a:lnTo>
                  <a:lnTo>
                    <a:pt x="3302738" y="4523"/>
                  </a:lnTo>
                  <a:lnTo>
                    <a:pt x="3314575" y="3844"/>
                  </a:lnTo>
                  <a:lnTo>
                    <a:pt x="3326413" y="3266"/>
                  </a:lnTo>
                  <a:lnTo>
                    <a:pt x="3338251" y="2773"/>
                  </a:lnTo>
                  <a:lnTo>
                    <a:pt x="3350089" y="2353"/>
                  </a:lnTo>
                  <a:lnTo>
                    <a:pt x="3361926" y="1995"/>
                  </a:lnTo>
                  <a:lnTo>
                    <a:pt x="3373764" y="1690"/>
                  </a:lnTo>
                  <a:lnTo>
                    <a:pt x="3385602" y="1431"/>
                  </a:lnTo>
                  <a:lnTo>
                    <a:pt x="3397440" y="1210"/>
                  </a:lnTo>
                  <a:lnTo>
                    <a:pt x="3409278" y="1022"/>
                  </a:lnTo>
                  <a:lnTo>
                    <a:pt x="3421115" y="862"/>
                  </a:lnTo>
                  <a:lnTo>
                    <a:pt x="3432953" y="726"/>
                  </a:lnTo>
                  <a:lnTo>
                    <a:pt x="3444791" y="610"/>
                  </a:lnTo>
                  <a:lnTo>
                    <a:pt x="3456629" y="512"/>
                  </a:lnTo>
                  <a:lnTo>
                    <a:pt x="3468466" y="428"/>
                  </a:lnTo>
                  <a:lnTo>
                    <a:pt x="3480304" y="357"/>
                  </a:lnTo>
                  <a:lnTo>
                    <a:pt x="3492142" y="296"/>
                  </a:lnTo>
                  <a:lnTo>
                    <a:pt x="3503980" y="244"/>
                  </a:lnTo>
                  <a:lnTo>
                    <a:pt x="3515818" y="200"/>
                  </a:lnTo>
                  <a:lnTo>
                    <a:pt x="3515818" y="0"/>
                  </a:lnTo>
                  <a:lnTo>
                    <a:pt x="3527655" y="8"/>
                  </a:lnTo>
                  <a:lnTo>
                    <a:pt x="3539493" y="19"/>
                  </a:lnTo>
                  <a:lnTo>
                    <a:pt x="3551331" y="31"/>
                  </a:lnTo>
                  <a:lnTo>
                    <a:pt x="3563169" y="45"/>
                  </a:lnTo>
                  <a:lnTo>
                    <a:pt x="3575006" y="62"/>
                  </a:lnTo>
                  <a:lnTo>
                    <a:pt x="3586844" y="82"/>
                  </a:lnTo>
                  <a:lnTo>
                    <a:pt x="3598682" y="105"/>
                  </a:lnTo>
                  <a:lnTo>
                    <a:pt x="3610520" y="132"/>
                  </a:lnTo>
                  <a:lnTo>
                    <a:pt x="3622357" y="164"/>
                  </a:lnTo>
                  <a:lnTo>
                    <a:pt x="3634195" y="202"/>
                  </a:lnTo>
                  <a:lnTo>
                    <a:pt x="3646033" y="246"/>
                  </a:lnTo>
                  <a:lnTo>
                    <a:pt x="3657871" y="298"/>
                  </a:lnTo>
                  <a:lnTo>
                    <a:pt x="3669709" y="358"/>
                  </a:lnTo>
                  <a:lnTo>
                    <a:pt x="3681546" y="430"/>
                  </a:lnTo>
                  <a:lnTo>
                    <a:pt x="3693384" y="514"/>
                  </a:lnTo>
                  <a:lnTo>
                    <a:pt x="3705222" y="613"/>
                  </a:lnTo>
                  <a:lnTo>
                    <a:pt x="3717060" y="728"/>
                  </a:lnTo>
                  <a:lnTo>
                    <a:pt x="3728897" y="864"/>
                  </a:lnTo>
                  <a:lnTo>
                    <a:pt x="3740735" y="1023"/>
                  </a:lnTo>
                  <a:lnTo>
                    <a:pt x="3752573" y="1210"/>
                  </a:lnTo>
                  <a:lnTo>
                    <a:pt x="3764411" y="1429"/>
                  </a:lnTo>
                  <a:lnTo>
                    <a:pt x="3776248" y="1686"/>
                  </a:lnTo>
                  <a:lnTo>
                    <a:pt x="3788086" y="1986"/>
                  </a:lnTo>
                  <a:lnTo>
                    <a:pt x="3799924" y="2338"/>
                  </a:lnTo>
                  <a:lnTo>
                    <a:pt x="3811762" y="2749"/>
                  </a:lnTo>
                  <a:lnTo>
                    <a:pt x="3823600" y="3229"/>
                  </a:lnTo>
                  <a:lnTo>
                    <a:pt x="3835437" y="3790"/>
                  </a:lnTo>
                  <a:lnTo>
                    <a:pt x="3847275" y="4443"/>
                  </a:lnTo>
                  <a:lnTo>
                    <a:pt x="3859113" y="5204"/>
                  </a:lnTo>
                  <a:lnTo>
                    <a:pt x="3870951" y="6088"/>
                  </a:lnTo>
                  <a:lnTo>
                    <a:pt x="3882788" y="7113"/>
                  </a:lnTo>
                  <a:lnTo>
                    <a:pt x="3894626" y="8299"/>
                  </a:lnTo>
                  <a:lnTo>
                    <a:pt x="3906464" y="9669"/>
                  </a:lnTo>
                  <a:lnTo>
                    <a:pt x="3918302" y="11245"/>
                  </a:lnTo>
                  <a:lnTo>
                    <a:pt x="3930139" y="13053"/>
                  </a:lnTo>
                  <a:lnTo>
                    <a:pt x="3941977" y="15118"/>
                  </a:lnTo>
                  <a:lnTo>
                    <a:pt x="3953815" y="17468"/>
                  </a:lnTo>
                  <a:lnTo>
                    <a:pt x="3965653" y="20126"/>
                  </a:lnTo>
                  <a:lnTo>
                    <a:pt x="3977491" y="23117"/>
                  </a:lnTo>
                  <a:lnTo>
                    <a:pt x="3989328" y="26461"/>
                  </a:lnTo>
                  <a:lnTo>
                    <a:pt x="4001166" y="30172"/>
                  </a:lnTo>
                  <a:lnTo>
                    <a:pt x="4013004" y="34257"/>
                  </a:lnTo>
                  <a:lnTo>
                    <a:pt x="4024842" y="38716"/>
                  </a:lnTo>
                  <a:lnTo>
                    <a:pt x="4036679" y="43534"/>
                  </a:lnTo>
                  <a:lnTo>
                    <a:pt x="4048517" y="48689"/>
                  </a:lnTo>
                  <a:lnTo>
                    <a:pt x="4060355" y="54141"/>
                  </a:lnTo>
                  <a:lnTo>
                    <a:pt x="4072193" y="59842"/>
                  </a:lnTo>
                  <a:lnTo>
                    <a:pt x="4084031" y="65728"/>
                  </a:lnTo>
                  <a:lnTo>
                    <a:pt x="4095868" y="71730"/>
                  </a:lnTo>
                  <a:lnTo>
                    <a:pt x="4107706" y="77771"/>
                  </a:lnTo>
                  <a:lnTo>
                    <a:pt x="4119544" y="83773"/>
                  </a:lnTo>
                  <a:lnTo>
                    <a:pt x="4131382" y="89660"/>
                  </a:lnTo>
                  <a:lnTo>
                    <a:pt x="4143219" y="95360"/>
                  </a:lnTo>
                  <a:lnTo>
                    <a:pt x="4155057" y="100813"/>
                  </a:lnTo>
                  <a:lnTo>
                    <a:pt x="4166895" y="105967"/>
                  </a:lnTo>
                  <a:lnTo>
                    <a:pt x="4178733" y="110786"/>
                  </a:lnTo>
                  <a:lnTo>
                    <a:pt x="4190570" y="115244"/>
                  </a:lnTo>
                  <a:lnTo>
                    <a:pt x="4202408" y="119330"/>
                  </a:lnTo>
                  <a:lnTo>
                    <a:pt x="4214246" y="123041"/>
                  </a:lnTo>
                  <a:lnTo>
                    <a:pt x="4226084" y="126384"/>
                  </a:lnTo>
                  <a:lnTo>
                    <a:pt x="4237922" y="129375"/>
                  </a:lnTo>
                  <a:lnTo>
                    <a:pt x="4249759" y="132034"/>
                  </a:lnTo>
                  <a:lnTo>
                    <a:pt x="4261597" y="134383"/>
                  </a:lnTo>
                  <a:lnTo>
                    <a:pt x="4273435" y="136449"/>
                  </a:lnTo>
                  <a:lnTo>
                    <a:pt x="4285273" y="138256"/>
                  </a:lnTo>
                  <a:lnTo>
                    <a:pt x="4297110" y="139833"/>
                  </a:lnTo>
                  <a:lnTo>
                    <a:pt x="4308948" y="141202"/>
                  </a:lnTo>
                  <a:lnTo>
                    <a:pt x="4320786" y="142388"/>
                  </a:lnTo>
                  <a:lnTo>
                    <a:pt x="4332624" y="143414"/>
                  </a:lnTo>
                  <a:lnTo>
                    <a:pt x="4344461" y="144298"/>
                  </a:lnTo>
                  <a:lnTo>
                    <a:pt x="4356299" y="145058"/>
                  </a:lnTo>
                  <a:lnTo>
                    <a:pt x="4368137" y="145712"/>
                  </a:lnTo>
                  <a:lnTo>
                    <a:pt x="4379975" y="146272"/>
                  </a:lnTo>
                  <a:lnTo>
                    <a:pt x="4391813" y="146752"/>
                  </a:lnTo>
                  <a:lnTo>
                    <a:pt x="4403650" y="147164"/>
                  </a:lnTo>
                  <a:lnTo>
                    <a:pt x="4415488" y="147515"/>
                  </a:lnTo>
                  <a:lnTo>
                    <a:pt x="4427326" y="147816"/>
                  </a:lnTo>
                  <a:lnTo>
                    <a:pt x="4439164" y="148072"/>
                  </a:lnTo>
                  <a:lnTo>
                    <a:pt x="4451001" y="148291"/>
                  </a:lnTo>
                  <a:lnTo>
                    <a:pt x="4462839" y="148478"/>
                  </a:lnTo>
                  <a:lnTo>
                    <a:pt x="4474677" y="148637"/>
                  </a:lnTo>
                  <a:lnTo>
                    <a:pt x="4486515" y="148773"/>
                  </a:lnTo>
                  <a:lnTo>
                    <a:pt x="4498352" y="148889"/>
                  </a:lnTo>
                  <a:lnTo>
                    <a:pt x="4510190" y="148987"/>
                  </a:lnTo>
                  <a:lnTo>
                    <a:pt x="4522028" y="149071"/>
                  </a:lnTo>
                  <a:lnTo>
                    <a:pt x="4533866" y="149143"/>
                  </a:lnTo>
                  <a:lnTo>
                    <a:pt x="4545704" y="149204"/>
                  </a:lnTo>
                  <a:lnTo>
                    <a:pt x="4557541" y="149256"/>
                  </a:lnTo>
                  <a:lnTo>
                    <a:pt x="4569379" y="149300"/>
                  </a:lnTo>
                  <a:lnTo>
                    <a:pt x="4581217" y="149338"/>
                  </a:lnTo>
                  <a:lnTo>
                    <a:pt x="4593055" y="149369"/>
                  </a:lnTo>
                  <a:lnTo>
                    <a:pt x="4604892" y="149397"/>
                  </a:lnTo>
                  <a:lnTo>
                    <a:pt x="4616730" y="149420"/>
                  </a:lnTo>
                  <a:lnTo>
                    <a:pt x="4628568" y="149440"/>
                  </a:lnTo>
                  <a:lnTo>
                    <a:pt x="4640406" y="149456"/>
                  </a:lnTo>
                  <a:lnTo>
                    <a:pt x="4652244" y="149471"/>
                  </a:lnTo>
                  <a:lnTo>
                    <a:pt x="4664081" y="149483"/>
                  </a:lnTo>
                  <a:lnTo>
                    <a:pt x="4675919" y="149493"/>
                  </a:lnTo>
                  <a:lnTo>
                    <a:pt x="4687757" y="149502"/>
                  </a:lnTo>
                </a:path>
              </a:pathLst>
            </a:custGeom>
            <a:ln w="40651" cap="flat">
              <a:solidFill>
                <a:srgbClr val="00A6FF">
                  <a:alpha val="100000"/>
                </a:srgbClr>
              </a:solidFill>
              <a:prstDash val="solid"/>
              <a:round/>
            </a:ln>
          </p:spPr>
          <p:txBody>
            <a:bodyPr/>
            <a:lstStyle/>
            <a:p>
              <a:endParaRPr/>
            </a:p>
          </p:txBody>
        </p:sp>
        <p:sp>
          <p:nvSpPr>
            <p:cNvPr id="59" name="pl59"/>
            <p:cNvSpPr/>
            <p:nvPr/>
          </p:nvSpPr>
          <p:spPr>
            <a:xfrm>
              <a:off x="2482252" y="2545363"/>
              <a:ext cx="4687757" cy="1047018"/>
            </a:xfrm>
            <a:custGeom>
              <a:avLst/>
              <a:gdLst/>
              <a:ahLst/>
              <a:cxnLst/>
              <a:rect l="0" t="0" r="0" b="0"/>
              <a:pathLst>
                <a:path w="4687757" h="1047018">
                  <a:moveTo>
                    <a:pt x="0" y="1047018"/>
                  </a:moveTo>
                  <a:lnTo>
                    <a:pt x="11837" y="1047010"/>
                  </a:lnTo>
                  <a:lnTo>
                    <a:pt x="23675" y="1046999"/>
                  </a:lnTo>
                  <a:lnTo>
                    <a:pt x="35513" y="1046987"/>
                  </a:lnTo>
                  <a:lnTo>
                    <a:pt x="47351" y="1046973"/>
                  </a:lnTo>
                  <a:lnTo>
                    <a:pt x="59188" y="1046956"/>
                  </a:lnTo>
                  <a:lnTo>
                    <a:pt x="71026" y="1046936"/>
                  </a:lnTo>
                  <a:lnTo>
                    <a:pt x="82864" y="1046913"/>
                  </a:lnTo>
                  <a:lnTo>
                    <a:pt x="94702" y="1046886"/>
                  </a:lnTo>
                  <a:lnTo>
                    <a:pt x="106539" y="1046854"/>
                  </a:lnTo>
                  <a:lnTo>
                    <a:pt x="118377" y="1046816"/>
                  </a:lnTo>
                  <a:lnTo>
                    <a:pt x="130215" y="1046772"/>
                  </a:lnTo>
                  <a:lnTo>
                    <a:pt x="142053" y="1046720"/>
                  </a:lnTo>
                  <a:lnTo>
                    <a:pt x="153891" y="1046659"/>
                  </a:lnTo>
                  <a:lnTo>
                    <a:pt x="165728" y="1046588"/>
                  </a:lnTo>
                  <a:lnTo>
                    <a:pt x="177566" y="1046504"/>
                  </a:lnTo>
                  <a:lnTo>
                    <a:pt x="189404" y="1046405"/>
                  </a:lnTo>
                  <a:lnTo>
                    <a:pt x="201242" y="1046290"/>
                  </a:lnTo>
                  <a:lnTo>
                    <a:pt x="213079" y="1046154"/>
                  </a:lnTo>
                  <a:lnTo>
                    <a:pt x="224917" y="1045994"/>
                  </a:lnTo>
                  <a:lnTo>
                    <a:pt x="236755" y="1045808"/>
                  </a:lnTo>
                  <a:lnTo>
                    <a:pt x="248593" y="1045589"/>
                  </a:lnTo>
                  <a:lnTo>
                    <a:pt x="260430" y="1045332"/>
                  </a:lnTo>
                  <a:lnTo>
                    <a:pt x="272268" y="1045032"/>
                  </a:lnTo>
                  <a:lnTo>
                    <a:pt x="284106" y="1044680"/>
                  </a:lnTo>
                  <a:lnTo>
                    <a:pt x="295944" y="1044269"/>
                  </a:lnTo>
                  <a:lnTo>
                    <a:pt x="307782" y="1043789"/>
                  </a:lnTo>
                  <a:lnTo>
                    <a:pt x="319619" y="1043228"/>
                  </a:lnTo>
                  <a:lnTo>
                    <a:pt x="331457" y="1042575"/>
                  </a:lnTo>
                  <a:lnTo>
                    <a:pt x="343295" y="1041814"/>
                  </a:lnTo>
                  <a:lnTo>
                    <a:pt x="355133" y="1040930"/>
                  </a:lnTo>
                  <a:lnTo>
                    <a:pt x="366970" y="1039905"/>
                  </a:lnTo>
                  <a:lnTo>
                    <a:pt x="378808" y="1038718"/>
                  </a:lnTo>
                  <a:lnTo>
                    <a:pt x="390646" y="1037349"/>
                  </a:lnTo>
                  <a:lnTo>
                    <a:pt x="402484" y="1035773"/>
                  </a:lnTo>
                  <a:lnTo>
                    <a:pt x="414321" y="1033965"/>
                  </a:lnTo>
                  <a:lnTo>
                    <a:pt x="426159" y="1031900"/>
                  </a:lnTo>
                  <a:lnTo>
                    <a:pt x="437997" y="1029550"/>
                  </a:lnTo>
                  <a:lnTo>
                    <a:pt x="449835" y="1026892"/>
                  </a:lnTo>
                  <a:lnTo>
                    <a:pt x="461673" y="1023901"/>
                  </a:lnTo>
                  <a:lnTo>
                    <a:pt x="473510" y="1020557"/>
                  </a:lnTo>
                  <a:lnTo>
                    <a:pt x="485348" y="1016846"/>
                  </a:lnTo>
                  <a:lnTo>
                    <a:pt x="497186" y="1012761"/>
                  </a:lnTo>
                  <a:lnTo>
                    <a:pt x="509024" y="1008302"/>
                  </a:lnTo>
                  <a:lnTo>
                    <a:pt x="520861" y="1003483"/>
                  </a:lnTo>
                  <a:lnTo>
                    <a:pt x="532699" y="998329"/>
                  </a:lnTo>
                  <a:lnTo>
                    <a:pt x="544537" y="992876"/>
                  </a:lnTo>
                  <a:lnTo>
                    <a:pt x="556375" y="987176"/>
                  </a:lnTo>
                  <a:lnTo>
                    <a:pt x="568213" y="981290"/>
                  </a:lnTo>
                  <a:lnTo>
                    <a:pt x="580050" y="975288"/>
                  </a:lnTo>
                  <a:lnTo>
                    <a:pt x="591888" y="969246"/>
                  </a:lnTo>
                  <a:lnTo>
                    <a:pt x="603726" y="963244"/>
                  </a:lnTo>
                  <a:lnTo>
                    <a:pt x="615564" y="957358"/>
                  </a:lnTo>
                  <a:lnTo>
                    <a:pt x="627401" y="951658"/>
                  </a:lnTo>
                  <a:lnTo>
                    <a:pt x="639239" y="946205"/>
                  </a:lnTo>
                  <a:lnTo>
                    <a:pt x="651077" y="941051"/>
                  </a:lnTo>
                  <a:lnTo>
                    <a:pt x="662915" y="936232"/>
                  </a:lnTo>
                  <a:lnTo>
                    <a:pt x="674752" y="931774"/>
                  </a:lnTo>
                  <a:lnTo>
                    <a:pt x="686590" y="927688"/>
                  </a:lnTo>
                  <a:lnTo>
                    <a:pt x="698428" y="923977"/>
                  </a:lnTo>
                  <a:lnTo>
                    <a:pt x="710266" y="920633"/>
                  </a:lnTo>
                  <a:lnTo>
                    <a:pt x="722104" y="917642"/>
                  </a:lnTo>
                  <a:lnTo>
                    <a:pt x="733941" y="914984"/>
                  </a:lnTo>
                  <a:lnTo>
                    <a:pt x="745779" y="912635"/>
                  </a:lnTo>
                  <a:lnTo>
                    <a:pt x="757617" y="910569"/>
                  </a:lnTo>
                  <a:lnTo>
                    <a:pt x="769455" y="908761"/>
                  </a:lnTo>
                  <a:lnTo>
                    <a:pt x="781292" y="907185"/>
                  </a:lnTo>
                  <a:lnTo>
                    <a:pt x="793130" y="905816"/>
                  </a:lnTo>
                  <a:lnTo>
                    <a:pt x="804968" y="904629"/>
                  </a:lnTo>
                  <a:lnTo>
                    <a:pt x="816806" y="903604"/>
                  </a:lnTo>
                  <a:lnTo>
                    <a:pt x="828643" y="902720"/>
                  </a:lnTo>
                  <a:lnTo>
                    <a:pt x="840481" y="901960"/>
                  </a:lnTo>
                  <a:lnTo>
                    <a:pt x="852319" y="901306"/>
                  </a:lnTo>
                  <a:lnTo>
                    <a:pt x="864157" y="900746"/>
                  </a:lnTo>
                  <a:lnTo>
                    <a:pt x="875995" y="900265"/>
                  </a:lnTo>
                  <a:lnTo>
                    <a:pt x="887832" y="899854"/>
                  </a:lnTo>
                  <a:lnTo>
                    <a:pt x="899670" y="899503"/>
                  </a:lnTo>
                  <a:lnTo>
                    <a:pt x="911508" y="899202"/>
                  </a:lnTo>
                  <a:lnTo>
                    <a:pt x="923346" y="898946"/>
                  </a:lnTo>
                  <a:lnTo>
                    <a:pt x="935183" y="898727"/>
                  </a:lnTo>
                  <a:lnTo>
                    <a:pt x="947021" y="898540"/>
                  </a:lnTo>
                  <a:lnTo>
                    <a:pt x="958859" y="898381"/>
                  </a:lnTo>
                  <a:lnTo>
                    <a:pt x="970697" y="898245"/>
                  </a:lnTo>
                  <a:lnTo>
                    <a:pt x="982534" y="898129"/>
                  </a:lnTo>
                  <a:lnTo>
                    <a:pt x="994372" y="898030"/>
                  </a:lnTo>
                  <a:lnTo>
                    <a:pt x="1006210" y="897946"/>
                  </a:lnTo>
                  <a:lnTo>
                    <a:pt x="1018048" y="897875"/>
                  </a:lnTo>
                  <a:lnTo>
                    <a:pt x="1029886" y="897814"/>
                  </a:lnTo>
                  <a:lnTo>
                    <a:pt x="1041723" y="897762"/>
                  </a:lnTo>
                  <a:lnTo>
                    <a:pt x="1053561" y="897718"/>
                  </a:lnTo>
                  <a:lnTo>
                    <a:pt x="1065399" y="897680"/>
                  </a:lnTo>
                  <a:lnTo>
                    <a:pt x="1077237" y="897648"/>
                  </a:lnTo>
                  <a:lnTo>
                    <a:pt x="1089074" y="897621"/>
                  </a:lnTo>
                  <a:lnTo>
                    <a:pt x="1100912" y="897598"/>
                  </a:lnTo>
                  <a:lnTo>
                    <a:pt x="1112750" y="897578"/>
                  </a:lnTo>
                  <a:lnTo>
                    <a:pt x="1124588" y="897561"/>
                  </a:lnTo>
                  <a:lnTo>
                    <a:pt x="1136426" y="897547"/>
                  </a:lnTo>
                  <a:lnTo>
                    <a:pt x="1148263" y="897535"/>
                  </a:lnTo>
                  <a:lnTo>
                    <a:pt x="1160101" y="897525"/>
                  </a:lnTo>
                  <a:lnTo>
                    <a:pt x="1171939" y="897516"/>
                  </a:lnTo>
                  <a:lnTo>
                    <a:pt x="1171939" y="897165"/>
                  </a:lnTo>
                  <a:lnTo>
                    <a:pt x="1183777" y="897112"/>
                  </a:lnTo>
                  <a:lnTo>
                    <a:pt x="1195614" y="897050"/>
                  </a:lnTo>
                  <a:lnTo>
                    <a:pt x="1207452" y="896977"/>
                  </a:lnTo>
                  <a:lnTo>
                    <a:pt x="1219290" y="896891"/>
                  </a:lnTo>
                  <a:lnTo>
                    <a:pt x="1231128" y="896791"/>
                  </a:lnTo>
                  <a:lnTo>
                    <a:pt x="1242965" y="896672"/>
                  </a:lnTo>
                  <a:lnTo>
                    <a:pt x="1254803" y="896533"/>
                  </a:lnTo>
                  <a:lnTo>
                    <a:pt x="1266641" y="896370"/>
                  </a:lnTo>
                  <a:lnTo>
                    <a:pt x="1278479" y="896178"/>
                  </a:lnTo>
                  <a:lnTo>
                    <a:pt x="1290317" y="895953"/>
                  </a:lnTo>
                  <a:lnTo>
                    <a:pt x="1302154" y="895688"/>
                  </a:lnTo>
                  <a:lnTo>
                    <a:pt x="1313992" y="895376"/>
                  </a:lnTo>
                  <a:lnTo>
                    <a:pt x="1325830" y="895011"/>
                  </a:lnTo>
                  <a:lnTo>
                    <a:pt x="1337668" y="894582"/>
                  </a:lnTo>
                  <a:lnTo>
                    <a:pt x="1349505" y="894078"/>
                  </a:lnTo>
                  <a:lnTo>
                    <a:pt x="1361343" y="893486"/>
                  </a:lnTo>
                  <a:lnTo>
                    <a:pt x="1373181" y="892792"/>
                  </a:lnTo>
                  <a:lnTo>
                    <a:pt x="1385019" y="891977"/>
                  </a:lnTo>
                  <a:lnTo>
                    <a:pt x="1396856" y="891021"/>
                  </a:lnTo>
                  <a:lnTo>
                    <a:pt x="1408694" y="889900"/>
                  </a:lnTo>
                  <a:lnTo>
                    <a:pt x="1420532" y="888586"/>
                  </a:lnTo>
                  <a:lnTo>
                    <a:pt x="1432370" y="887047"/>
                  </a:lnTo>
                  <a:lnTo>
                    <a:pt x="1444208" y="885244"/>
                  </a:lnTo>
                  <a:lnTo>
                    <a:pt x="1456045" y="883135"/>
                  </a:lnTo>
                  <a:lnTo>
                    <a:pt x="1467883" y="880668"/>
                  </a:lnTo>
                  <a:lnTo>
                    <a:pt x="1479721" y="877786"/>
                  </a:lnTo>
                  <a:lnTo>
                    <a:pt x="1491559" y="874422"/>
                  </a:lnTo>
                  <a:lnTo>
                    <a:pt x="1503396" y="870502"/>
                  </a:lnTo>
                  <a:lnTo>
                    <a:pt x="1515234" y="865938"/>
                  </a:lnTo>
                  <a:lnTo>
                    <a:pt x="1527072" y="860635"/>
                  </a:lnTo>
                  <a:lnTo>
                    <a:pt x="1538910" y="854484"/>
                  </a:lnTo>
                  <a:lnTo>
                    <a:pt x="1550748" y="847365"/>
                  </a:lnTo>
                  <a:lnTo>
                    <a:pt x="1562585" y="839148"/>
                  </a:lnTo>
                  <a:lnTo>
                    <a:pt x="1574423" y="829691"/>
                  </a:lnTo>
                  <a:lnTo>
                    <a:pt x="1586261" y="818844"/>
                  </a:lnTo>
                  <a:lnTo>
                    <a:pt x="1598099" y="806452"/>
                  </a:lnTo>
                  <a:lnTo>
                    <a:pt x="1609936" y="792357"/>
                  </a:lnTo>
                  <a:lnTo>
                    <a:pt x="1621774" y="776406"/>
                  </a:lnTo>
                  <a:lnTo>
                    <a:pt x="1633612" y="758459"/>
                  </a:lnTo>
                  <a:lnTo>
                    <a:pt x="1645450" y="738397"/>
                  </a:lnTo>
                  <a:lnTo>
                    <a:pt x="1657287" y="716132"/>
                  </a:lnTo>
                  <a:lnTo>
                    <a:pt x="1669125" y="691619"/>
                  </a:lnTo>
                  <a:lnTo>
                    <a:pt x="1680963" y="664868"/>
                  </a:lnTo>
                  <a:lnTo>
                    <a:pt x="1692801" y="635955"/>
                  </a:lnTo>
                  <a:lnTo>
                    <a:pt x="1704639" y="605028"/>
                  </a:lnTo>
                  <a:lnTo>
                    <a:pt x="1716476" y="572313"/>
                  </a:lnTo>
                  <a:lnTo>
                    <a:pt x="1728314" y="538112"/>
                  </a:lnTo>
                  <a:lnTo>
                    <a:pt x="1740152" y="502794"/>
                  </a:lnTo>
                  <a:lnTo>
                    <a:pt x="1751990" y="466781"/>
                  </a:lnTo>
                  <a:lnTo>
                    <a:pt x="1763827" y="430534"/>
                  </a:lnTo>
                  <a:lnTo>
                    <a:pt x="1775665" y="394521"/>
                  </a:lnTo>
                  <a:lnTo>
                    <a:pt x="1787503" y="359203"/>
                  </a:lnTo>
                  <a:lnTo>
                    <a:pt x="1799341" y="325001"/>
                  </a:lnTo>
                  <a:lnTo>
                    <a:pt x="1811178" y="292287"/>
                  </a:lnTo>
                  <a:lnTo>
                    <a:pt x="1823016" y="261360"/>
                  </a:lnTo>
                  <a:lnTo>
                    <a:pt x="1834854" y="232447"/>
                  </a:lnTo>
                  <a:lnTo>
                    <a:pt x="1846692" y="205696"/>
                  </a:lnTo>
                  <a:lnTo>
                    <a:pt x="1858530" y="181183"/>
                  </a:lnTo>
                  <a:lnTo>
                    <a:pt x="1870367" y="158917"/>
                  </a:lnTo>
                  <a:lnTo>
                    <a:pt x="1882205" y="138855"/>
                  </a:lnTo>
                  <a:lnTo>
                    <a:pt x="1894043" y="120909"/>
                  </a:lnTo>
                  <a:lnTo>
                    <a:pt x="1905881" y="104958"/>
                  </a:lnTo>
                  <a:lnTo>
                    <a:pt x="1917718" y="90863"/>
                  </a:lnTo>
                  <a:lnTo>
                    <a:pt x="1929556" y="78470"/>
                  </a:lnTo>
                  <a:lnTo>
                    <a:pt x="1941394" y="67623"/>
                  </a:lnTo>
                  <a:lnTo>
                    <a:pt x="1953232" y="58166"/>
                  </a:lnTo>
                  <a:lnTo>
                    <a:pt x="1965069" y="49949"/>
                  </a:lnTo>
                  <a:lnTo>
                    <a:pt x="1976907" y="42831"/>
                  </a:lnTo>
                  <a:lnTo>
                    <a:pt x="1988745" y="36680"/>
                  </a:lnTo>
                  <a:lnTo>
                    <a:pt x="2000583" y="31376"/>
                  </a:lnTo>
                  <a:lnTo>
                    <a:pt x="2012421" y="26813"/>
                  </a:lnTo>
                  <a:lnTo>
                    <a:pt x="2024258" y="22892"/>
                  </a:lnTo>
                  <a:lnTo>
                    <a:pt x="2036096" y="19529"/>
                  </a:lnTo>
                  <a:lnTo>
                    <a:pt x="2047934" y="16647"/>
                  </a:lnTo>
                  <a:lnTo>
                    <a:pt x="2059772" y="14180"/>
                  </a:lnTo>
                  <a:lnTo>
                    <a:pt x="2071609" y="12071"/>
                  </a:lnTo>
                  <a:lnTo>
                    <a:pt x="2083447" y="10268"/>
                  </a:lnTo>
                  <a:lnTo>
                    <a:pt x="2095285" y="8728"/>
                  </a:lnTo>
                  <a:lnTo>
                    <a:pt x="2107123" y="7415"/>
                  </a:lnTo>
                  <a:lnTo>
                    <a:pt x="2118961" y="6294"/>
                  </a:lnTo>
                  <a:lnTo>
                    <a:pt x="2130798" y="5338"/>
                  </a:lnTo>
                  <a:lnTo>
                    <a:pt x="2142636" y="4523"/>
                  </a:lnTo>
                  <a:lnTo>
                    <a:pt x="2154474" y="3829"/>
                  </a:lnTo>
                  <a:lnTo>
                    <a:pt x="2166312" y="3237"/>
                  </a:lnTo>
                  <a:lnTo>
                    <a:pt x="2178149" y="2733"/>
                  </a:lnTo>
                  <a:lnTo>
                    <a:pt x="2189987" y="2304"/>
                  </a:lnTo>
                  <a:lnTo>
                    <a:pt x="2201825" y="1938"/>
                  </a:lnTo>
                  <a:lnTo>
                    <a:pt x="2213663" y="1627"/>
                  </a:lnTo>
                  <a:lnTo>
                    <a:pt x="2225500" y="1362"/>
                  </a:lnTo>
                  <a:lnTo>
                    <a:pt x="2237338" y="1137"/>
                  </a:lnTo>
                  <a:lnTo>
                    <a:pt x="2249176" y="945"/>
                  </a:lnTo>
                  <a:lnTo>
                    <a:pt x="2261014" y="781"/>
                  </a:lnTo>
                  <a:lnTo>
                    <a:pt x="2272852" y="642"/>
                  </a:lnTo>
                  <a:lnTo>
                    <a:pt x="2284689" y="524"/>
                  </a:lnTo>
                  <a:lnTo>
                    <a:pt x="2296527" y="423"/>
                  </a:lnTo>
                  <a:lnTo>
                    <a:pt x="2308365" y="338"/>
                  </a:lnTo>
                  <a:lnTo>
                    <a:pt x="2320203" y="265"/>
                  </a:lnTo>
                  <a:lnTo>
                    <a:pt x="2332040" y="203"/>
                  </a:lnTo>
                  <a:lnTo>
                    <a:pt x="2343878" y="150"/>
                  </a:lnTo>
                  <a:lnTo>
                    <a:pt x="2343878" y="0"/>
                  </a:lnTo>
                  <a:lnTo>
                    <a:pt x="2355716" y="26"/>
                  </a:lnTo>
                  <a:lnTo>
                    <a:pt x="2367554" y="57"/>
                  </a:lnTo>
                  <a:lnTo>
                    <a:pt x="2379391" y="93"/>
                  </a:lnTo>
                  <a:lnTo>
                    <a:pt x="2391229" y="136"/>
                  </a:lnTo>
                  <a:lnTo>
                    <a:pt x="2403067" y="187"/>
                  </a:lnTo>
                  <a:lnTo>
                    <a:pt x="2414905" y="246"/>
                  </a:lnTo>
                  <a:lnTo>
                    <a:pt x="2426743" y="315"/>
                  </a:lnTo>
                  <a:lnTo>
                    <a:pt x="2438580" y="397"/>
                  </a:lnTo>
                  <a:lnTo>
                    <a:pt x="2450418" y="493"/>
                  </a:lnTo>
                  <a:lnTo>
                    <a:pt x="2462256" y="606"/>
                  </a:lnTo>
                  <a:lnTo>
                    <a:pt x="2474094" y="738"/>
                  </a:lnTo>
                  <a:lnTo>
                    <a:pt x="2485931" y="894"/>
                  </a:lnTo>
                  <a:lnTo>
                    <a:pt x="2497769" y="1076"/>
                  </a:lnTo>
                  <a:lnTo>
                    <a:pt x="2509607" y="1291"/>
                  </a:lnTo>
                  <a:lnTo>
                    <a:pt x="2521445" y="1543"/>
                  </a:lnTo>
                  <a:lnTo>
                    <a:pt x="2533283" y="1839"/>
                  </a:lnTo>
                  <a:lnTo>
                    <a:pt x="2545120" y="2186"/>
                  </a:lnTo>
                  <a:lnTo>
                    <a:pt x="2556958" y="2593"/>
                  </a:lnTo>
                  <a:lnTo>
                    <a:pt x="2568796" y="3071"/>
                  </a:lnTo>
                  <a:lnTo>
                    <a:pt x="2580634" y="3632"/>
                  </a:lnTo>
                  <a:lnTo>
                    <a:pt x="2592471" y="4289"/>
                  </a:lnTo>
                  <a:lnTo>
                    <a:pt x="2604309" y="5058"/>
                  </a:lnTo>
                  <a:lnTo>
                    <a:pt x="2616147" y="5960"/>
                  </a:lnTo>
                  <a:lnTo>
                    <a:pt x="2627985" y="7015"/>
                  </a:lnTo>
                  <a:lnTo>
                    <a:pt x="2639822" y="8248"/>
                  </a:lnTo>
                  <a:lnTo>
                    <a:pt x="2651660" y="9689"/>
                  </a:lnTo>
                  <a:lnTo>
                    <a:pt x="2663498" y="11371"/>
                  </a:lnTo>
                  <a:lnTo>
                    <a:pt x="2675336" y="13331"/>
                  </a:lnTo>
                  <a:lnTo>
                    <a:pt x="2687174" y="15613"/>
                  </a:lnTo>
                  <a:lnTo>
                    <a:pt x="2699011" y="18264"/>
                  </a:lnTo>
                  <a:lnTo>
                    <a:pt x="2710849" y="21340"/>
                  </a:lnTo>
                  <a:lnTo>
                    <a:pt x="2722687" y="24899"/>
                  </a:lnTo>
                  <a:lnTo>
                    <a:pt x="2734525" y="29008"/>
                  </a:lnTo>
                  <a:lnTo>
                    <a:pt x="2746362" y="33736"/>
                  </a:lnTo>
                  <a:lnTo>
                    <a:pt x="2758200" y="39160"/>
                  </a:lnTo>
                  <a:lnTo>
                    <a:pt x="2770038" y="45356"/>
                  </a:lnTo>
                  <a:lnTo>
                    <a:pt x="2781876" y="52404"/>
                  </a:lnTo>
                  <a:lnTo>
                    <a:pt x="2793713" y="60379"/>
                  </a:lnTo>
                  <a:lnTo>
                    <a:pt x="2805551" y="69352"/>
                  </a:lnTo>
                  <a:lnTo>
                    <a:pt x="2817389" y="79383"/>
                  </a:lnTo>
                  <a:lnTo>
                    <a:pt x="2829227" y="90516"/>
                  </a:lnTo>
                  <a:lnTo>
                    <a:pt x="2841065" y="102772"/>
                  </a:lnTo>
                  <a:lnTo>
                    <a:pt x="2852902" y="116148"/>
                  </a:lnTo>
                  <a:lnTo>
                    <a:pt x="2864740" y="130604"/>
                  </a:lnTo>
                  <a:lnTo>
                    <a:pt x="2876578" y="146068"/>
                  </a:lnTo>
                  <a:lnTo>
                    <a:pt x="2888416" y="162425"/>
                  </a:lnTo>
                  <a:lnTo>
                    <a:pt x="2900253" y="179526"/>
                  </a:lnTo>
                  <a:lnTo>
                    <a:pt x="2912091" y="197185"/>
                  </a:lnTo>
                  <a:lnTo>
                    <a:pt x="2923929" y="215191"/>
                  </a:lnTo>
                  <a:lnTo>
                    <a:pt x="2935767" y="233315"/>
                  </a:lnTo>
                  <a:lnTo>
                    <a:pt x="2947604" y="251321"/>
                  </a:lnTo>
                  <a:lnTo>
                    <a:pt x="2959442" y="268981"/>
                  </a:lnTo>
                  <a:lnTo>
                    <a:pt x="2971280" y="286081"/>
                  </a:lnTo>
                  <a:lnTo>
                    <a:pt x="2983118" y="302439"/>
                  </a:lnTo>
                  <a:lnTo>
                    <a:pt x="2994956" y="317902"/>
                  </a:lnTo>
                  <a:lnTo>
                    <a:pt x="3006793" y="332358"/>
                  </a:lnTo>
                  <a:lnTo>
                    <a:pt x="3018631" y="345734"/>
                  </a:lnTo>
                  <a:lnTo>
                    <a:pt x="3030469" y="357991"/>
                  </a:lnTo>
                  <a:lnTo>
                    <a:pt x="3042307" y="369123"/>
                  </a:lnTo>
                  <a:lnTo>
                    <a:pt x="3054144" y="379154"/>
                  </a:lnTo>
                  <a:lnTo>
                    <a:pt x="3065982" y="388127"/>
                  </a:lnTo>
                  <a:lnTo>
                    <a:pt x="3077820" y="396103"/>
                  </a:lnTo>
                  <a:lnTo>
                    <a:pt x="3089658" y="403150"/>
                  </a:lnTo>
                  <a:lnTo>
                    <a:pt x="3101496" y="409347"/>
                  </a:lnTo>
                  <a:lnTo>
                    <a:pt x="3113333" y="414770"/>
                  </a:lnTo>
                  <a:lnTo>
                    <a:pt x="3125171" y="419499"/>
                  </a:lnTo>
                  <a:lnTo>
                    <a:pt x="3137009" y="423607"/>
                  </a:lnTo>
                  <a:lnTo>
                    <a:pt x="3148847" y="427166"/>
                  </a:lnTo>
                  <a:lnTo>
                    <a:pt x="3160684" y="430242"/>
                  </a:lnTo>
                  <a:lnTo>
                    <a:pt x="3172522" y="432894"/>
                  </a:lnTo>
                  <a:lnTo>
                    <a:pt x="3184360" y="435175"/>
                  </a:lnTo>
                  <a:lnTo>
                    <a:pt x="3196198" y="437136"/>
                  </a:lnTo>
                  <a:lnTo>
                    <a:pt x="3208035" y="438817"/>
                  </a:lnTo>
                  <a:lnTo>
                    <a:pt x="3219873" y="440258"/>
                  </a:lnTo>
                  <a:lnTo>
                    <a:pt x="3231711" y="441492"/>
                  </a:lnTo>
                  <a:lnTo>
                    <a:pt x="3243549" y="442547"/>
                  </a:lnTo>
                  <a:lnTo>
                    <a:pt x="3255387" y="443448"/>
                  </a:lnTo>
                  <a:lnTo>
                    <a:pt x="3267224" y="444218"/>
                  </a:lnTo>
                  <a:lnTo>
                    <a:pt x="3279062" y="444875"/>
                  </a:lnTo>
                  <a:lnTo>
                    <a:pt x="3290900" y="445435"/>
                  </a:lnTo>
                  <a:lnTo>
                    <a:pt x="3302738" y="445913"/>
                  </a:lnTo>
                  <a:lnTo>
                    <a:pt x="3314575" y="446320"/>
                  </a:lnTo>
                  <a:lnTo>
                    <a:pt x="3326413" y="446668"/>
                  </a:lnTo>
                  <a:lnTo>
                    <a:pt x="3338251" y="446963"/>
                  </a:lnTo>
                  <a:lnTo>
                    <a:pt x="3350089" y="447215"/>
                  </a:lnTo>
                  <a:lnTo>
                    <a:pt x="3361926" y="447430"/>
                  </a:lnTo>
                  <a:lnTo>
                    <a:pt x="3373764" y="447613"/>
                  </a:lnTo>
                  <a:lnTo>
                    <a:pt x="3385602" y="447768"/>
                  </a:lnTo>
                  <a:lnTo>
                    <a:pt x="3397440" y="447901"/>
                  </a:lnTo>
                  <a:lnTo>
                    <a:pt x="3409278" y="448014"/>
                  </a:lnTo>
                  <a:lnTo>
                    <a:pt x="3421115" y="448109"/>
                  </a:lnTo>
                  <a:lnTo>
                    <a:pt x="3432953" y="448191"/>
                  </a:lnTo>
                  <a:lnTo>
                    <a:pt x="3444791" y="448261"/>
                  </a:lnTo>
                  <a:lnTo>
                    <a:pt x="3456629" y="448320"/>
                  </a:lnTo>
                  <a:lnTo>
                    <a:pt x="3468466" y="448370"/>
                  </a:lnTo>
                  <a:lnTo>
                    <a:pt x="3480304" y="448413"/>
                  </a:lnTo>
                  <a:lnTo>
                    <a:pt x="3492142" y="448449"/>
                  </a:lnTo>
                  <a:lnTo>
                    <a:pt x="3503980" y="448480"/>
                  </a:lnTo>
                  <a:lnTo>
                    <a:pt x="3515818" y="448507"/>
                  </a:lnTo>
                  <a:lnTo>
                    <a:pt x="3515818" y="448657"/>
                  </a:lnTo>
                  <a:lnTo>
                    <a:pt x="3527655" y="448657"/>
                  </a:lnTo>
                  <a:lnTo>
                    <a:pt x="3539493" y="448657"/>
                  </a:lnTo>
                  <a:lnTo>
                    <a:pt x="3551331" y="448657"/>
                  </a:lnTo>
                  <a:lnTo>
                    <a:pt x="3563169" y="448657"/>
                  </a:lnTo>
                  <a:lnTo>
                    <a:pt x="3575006" y="448657"/>
                  </a:lnTo>
                  <a:lnTo>
                    <a:pt x="3586844" y="448657"/>
                  </a:lnTo>
                  <a:lnTo>
                    <a:pt x="3598682" y="448657"/>
                  </a:lnTo>
                  <a:lnTo>
                    <a:pt x="3610520" y="448657"/>
                  </a:lnTo>
                  <a:lnTo>
                    <a:pt x="3622357" y="448657"/>
                  </a:lnTo>
                  <a:lnTo>
                    <a:pt x="3634195" y="448657"/>
                  </a:lnTo>
                  <a:lnTo>
                    <a:pt x="3646033" y="448657"/>
                  </a:lnTo>
                  <a:lnTo>
                    <a:pt x="3657871" y="448657"/>
                  </a:lnTo>
                  <a:lnTo>
                    <a:pt x="3669709" y="448657"/>
                  </a:lnTo>
                  <a:lnTo>
                    <a:pt x="3681546" y="448657"/>
                  </a:lnTo>
                  <a:lnTo>
                    <a:pt x="3693384" y="448657"/>
                  </a:lnTo>
                  <a:lnTo>
                    <a:pt x="3705222" y="448657"/>
                  </a:lnTo>
                  <a:lnTo>
                    <a:pt x="3717060" y="448657"/>
                  </a:lnTo>
                  <a:lnTo>
                    <a:pt x="3728897" y="448657"/>
                  </a:lnTo>
                  <a:lnTo>
                    <a:pt x="3740735" y="448657"/>
                  </a:lnTo>
                  <a:lnTo>
                    <a:pt x="3752573" y="448657"/>
                  </a:lnTo>
                  <a:lnTo>
                    <a:pt x="3764411" y="448657"/>
                  </a:lnTo>
                  <a:lnTo>
                    <a:pt x="3776248" y="448657"/>
                  </a:lnTo>
                  <a:lnTo>
                    <a:pt x="3788086" y="448657"/>
                  </a:lnTo>
                  <a:lnTo>
                    <a:pt x="3799924" y="448657"/>
                  </a:lnTo>
                  <a:lnTo>
                    <a:pt x="3811762" y="448657"/>
                  </a:lnTo>
                  <a:lnTo>
                    <a:pt x="3823600" y="448657"/>
                  </a:lnTo>
                  <a:lnTo>
                    <a:pt x="3835437" y="448657"/>
                  </a:lnTo>
                  <a:lnTo>
                    <a:pt x="3847275" y="448657"/>
                  </a:lnTo>
                  <a:lnTo>
                    <a:pt x="3859113" y="448657"/>
                  </a:lnTo>
                  <a:lnTo>
                    <a:pt x="3870951" y="448657"/>
                  </a:lnTo>
                  <a:lnTo>
                    <a:pt x="3882788" y="448657"/>
                  </a:lnTo>
                  <a:lnTo>
                    <a:pt x="3894626" y="448657"/>
                  </a:lnTo>
                  <a:lnTo>
                    <a:pt x="3906464" y="448657"/>
                  </a:lnTo>
                  <a:lnTo>
                    <a:pt x="3918302" y="448657"/>
                  </a:lnTo>
                  <a:lnTo>
                    <a:pt x="3930139" y="448657"/>
                  </a:lnTo>
                  <a:lnTo>
                    <a:pt x="3941977" y="448657"/>
                  </a:lnTo>
                  <a:lnTo>
                    <a:pt x="3953815" y="448657"/>
                  </a:lnTo>
                  <a:lnTo>
                    <a:pt x="3965653" y="448657"/>
                  </a:lnTo>
                  <a:lnTo>
                    <a:pt x="3977491" y="448657"/>
                  </a:lnTo>
                  <a:lnTo>
                    <a:pt x="3989328" y="448657"/>
                  </a:lnTo>
                  <a:lnTo>
                    <a:pt x="4001166" y="448657"/>
                  </a:lnTo>
                  <a:lnTo>
                    <a:pt x="4013004" y="448657"/>
                  </a:lnTo>
                  <a:lnTo>
                    <a:pt x="4024842" y="448657"/>
                  </a:lnTo>
                  <a:lnTo>
                    <a:pt x="4036679" y="448657"/>
                  </a:lnTo>
                  <a:lnTo>
                    <a:pt x="4048517" y="448657"/>
                  </a:lnTo>
                  <a:lnTo>
                    <a:pt x="4060355" y="448657"/>
                  </a:lnTo>
                  <a:lnTo>
                    <a:pt x="4072193" y="448657"/>
                  </a:lnTo>
                  <a:lnTo>
                    <a:pt x="4084031" y="448657"/>
                  </a:lnTo>
                  <a:lnTo>
                    <a:pt x="4095868" y="448657"/>
                  </a:lnTo>
                  <a:lnTo>
                    <a:pt x="4107706" y="448657"/>
                  </a:lnTo>
                  <a:lnTo>
                    <a:pt x="4119544" y="448657"/>
                  </a:lnTo>
                  <a:lnTo>
                    <a:pt x="4131382" y="448657"/>
                  </a:lnTo>
                  <a:lnTo>
                    <a:pt x="4143219" y="448657"/>
                  </a:lnTo>
                  <a:lnTo>
                    <a:pt x="4155057" y="448657"/>
                  </a:lnTo>
                  <a:lnTo>
                    <a:pt x="4166895" y="448657"/>
                  </a:lnTo>
                  <a:lnTo>
                    <a:pt x="4178733" y="448657"/>
                  </a:lnTo>
                  <a:lnTo>
                    <a:pt x="4190570" y="448657"/>
                  </a:lnTo>
                  <a:lnTo>
                    <a:pt x="4202408" y="448657"/>
                  </a:lnTo>
                  <a:lnTo>
                    <a:pt x="4214246" y="448657"/>
                  </a:lnTo>
                  <a:lnTo>
                    <a:pt x="4226084" y="448657"/>
                  </a:lnTo>
                  <a:lnTo>
                    <a:pt x="4237922" y="448657"/>
                  </a:lnTo>
                  <a:lnTo>
                    <a:pt x="4249759" y="448657"/>
                  </a:lnTo>
                  <a:lnTo>
                    <a:pt x="4261597" y="448657"/>
                  </a:lnTo>
                  <a:lnTo>
                    <a:pt x="4273435" y="448657"/>
                  </a:lnTo>
                  <a:lnTo>
                    <a:pt x="4285273" y="448657"/>
                  </a:lnTo>
                  <a:lnTo>
                    <a:pt x="4297110" y="448657"/>
                  </a:lnTo>
                  <a:lnTo>
                    <a:pt x="4308948" y="448657"/>
                  </a:lnTo>
                  <a:lnTo>
                    <a:pt x="4320786" y="448657"/>
                  </a:lnTo>
                  <a:lnTo>
                    <a:pt x="4332624" y="448657"/>
                  </a:lnTo>
                  <a:lnTo>
                    <a:pt x="4344461" y="448657"/>
                  </a:lnTo>
                  <a:lnTo>
                    <a:pt x="4356299" y="448657"/>
                  </a:lnTo>
                  <a:lnTo>
                    <a:pt x="4368137" y="448657"/>
                  </a:lnTo>
                  <a:lnTo>
                    <a:pt x="4379975" y="448657"/>
                  </a:lnTo>
                  <a:lnTo>
                    <a:pt x="4391813" y="448657"/>
                  </a:lnTo>
                  <a:lnTo>
                    <a:pt x="4403650" y="448657"/>
                  </a:lnTo>
                  <a:lnTo>
                    <a:pt x="4415488" y="448657"/>
                  </a:lnTo>
                  <a:lnTo>
                    <a:pt x="4427326" y="448657"/>
                  </a:lnTo>
                  <a:lnTo>
                    <a:pt x="4439164" y="448657"/>
                  </a:lnTo>
                  <a:lnTo>
                    <a:pt x="4451001" y="448657"/>
                  </a:lnTo>
                  <a:lnTo>
                    <a:pt x="4462839" y="448657"/>
                  </a:lnTo>
                  <a:lnTo>
                    <a:pt x="4474677" y="448657"/>
                  </a:lnTo>
                  <a:lnTo>
                    <a:pt x="4486515" y="448657"/>
                  </a:lnTo>
                  <a:lnTo>
                    <a:pt x="4498352" y="448657"/>
                  </a:lnTo>
                  <a:lnTo>
                    <a:pt x="4510190" y="448657"/>
                  </a:lnTo>
                  <a:lnTo>
                    <a:pt x="4522028" y="448657"/>
                  </a:lnTo>
                  <a:lnTo>
                    <a:pt x="4533866" y="448657"/>
                  </a:lnTo>
                  <a:lnTo>
                    <a:pt x="4545704" y="448657"/>
                  </a:lnTo>
                  <a:lnTo>
                    <a:pt x="4557541" y="448657"/>
                  </a:lnTo>
                  <a:lnTo>
                    <a:pt x="4569379" y="448657"/>
                  </a:lnTo>
                  <a:lnTo>
                    <a:pt x="4581217" y="448657"/>
                  </a:lnTo>
                  <a:lnTo>
                    <a:pt x="4593055" y="448657"/>
                  </a:lnTo>
                  <a:lnTo>
                    <a:pt x="4604892" y="448657"/>
                  </a:lnTo>
                  <a:lnTo>
                    <a:pt x="4616730" y="448657"/>
                  </a:lnTo>
                  <a:lnTo>
                    <a:pt x="4628568" y="448657"/>
                  </a:lnTo>
                  <a:lnTo>
                    <a:pt x="4640406" y="448657"/>
                  </a:lnTo>
                  <a:lnTo>
                    <a:pt x="4652244" y="448657"/>
                  </a:lnTo>
                  <a:lnTo>
                    <a:pt x="4664081" y="448657"/>
                  </a:lnTo>
                  <a:lnTo>
                    <a:pt x="4675919" y="448657"/>
                  </a:lnTo>
                  <a:lnTo>
                    <a:pt x="4687757" y="448657"/>
                  </a:lnTo>
                </a:path>
              </a:pathLst>
            </a:custGeom>
            <a:ln w="40651" cap="flat">
              <a:solidFill>
                <a:srgbClr val="619CFF">
                  <a:alpha val="100000"/>
                </a:srgbClr>
              </a:solidFill>
              <a:prstDash val="solid"/>
              <a:round/>
            </a:ln>
          </p:spPr>
          <p:txBody>
            <a:bodyPr/>
            <a:lstStyle/>
            <a:p>
              <a:endParaRPr/>
            </a:p>
          </p:txBody>
        </p:sp>
        <p:sp>
          <p:nvSpPr>
            <p:cNvPr id="60" name="pl60"/>
            <p:cNvSpPr/>
            <p:nvPr/>
          </p:nvSpPr>
          <p:spPr>
            <a:xfrm>
              <a:off x="2482252" y="2246007"/>
              <a:ext cx="4687757" cy="299155"/>
            </a:xfrm>
            <a:custGeom>
              <a:avLst/>
              <a:gdLst/>
              <a:ahLst/>
              <a:cxnLst/>
              <a:rect l="0" t="0" r="0" b="0"/>
              <a:pathLst>
                <a:path w="4687757" h="299155">
                  <a:moveTo>
                    <a:pt x="0" y="149552"/>
                  </a:moveTo>
                  <a:lnTo>
                    <a:pt x="11837" y="149543"/>
                  </a:lnTo>
                  <a:lnTo>
                    <a:pt x="23675" y="149533"/>
                  </a:lnTo>
                  <a:lnTo>
                    <a:pt x="35513" y="149521"/>
                  </a:lnTo>
                  <a:lnTo>
                    <a:pt x="47351" y="149507"/>
                  </a:lnTo>
                  <a:lnTo>
                    <a:pt x="59188" y="149490"/>
                  </a:lnTo>
                  <a:lnTo>
                    <a:pt x="71026" y="149470"/>
                  </a:lnTo>
                  <a:lnTo>
                    <a:pt x="82864" y="149447"/>
                  </a:lnTo>
                  <a:lnTo>
                    <a:pt x="94702" y="149420"/>
                  </a:lnTo>
                  <a:lnTo>
                    <a:pt x="106539" y="149388"/>
                  </a:lnTo>
                  <a:lnTo>
                    <a:pt x="118377" y="149350"/>
                  </a:lnTo>
                  <a:lnTo>
                    <a:pt x="130215" y="149306"/>
                  </a:lnTo>
                  <a:lnTo>
                    <a:pt x="142053" y="149254"/>
                  </a:lnTo>
                  <a:lnTo>
                    <a:pt x="153891" y="149193"/>
                  </a:lnTo>
                  <a:lnTo>
                    <a:pt x="165728" y="149122"/>
                  </a:lnTo>
                  <a:lnTo>
                    <a:pt x="177566" y="149038"/>
                  </a:lnTo>
                  <a:lnTo>
                    <a:pt x="189404" y="148939"/>
                  </a:lnTo>
                  <a:lnTo>
                    <a:pt x="201242" y="148823"/>
                  </a:lnTo>
                  <a:lnTo>
                    <a:pt x="213079" y="148687"/>
                  </a:lnTo>
                  <a:lnTo>
                    <a:pt x="224917" y="148528"/>
                  </a:lnTo>
                  <a:lnTo>
                    <a:pt x="236755" y="148341"/>
                  </a:lnTo>
                  <a:lnTo>
                    <a:pt x="248593" y="148122"/>
                  </a:lnTo>
                  <a:lnTo>
                    <a:pt x="260430" y="147866"/>
                  </a:lnTo>
                  <a:lnTo>
                    <a:pt x="272268" y="147565"/>
                  </a:lnTo>
                  <a:lnTo>
                    <a:pt x="284106" y="147214"/>
                  </a:lnTo>
                  <a:lnTo>
                    <a:pt x="295944" y="146803"/>
                  </a:lnTo>
                  <a:lnTo>
                    <a:pt x="307782" y="146322"/>
                  </a:lnTo>
                  <a:lnTo>
                    <a:pt x="319619" y="145762"/>
                  </a:lnTo>
                  <a:lnTo>
                    <a:pt x="331457" y="145108"/>
                  </a:lnTo>
                  <a:lnTo>
                    <a:pt x="343295" y="144348"/>
                  </a:lnTo>
                  <a:lnTo>
                    <a:pt x="355133" y="143464"/>
                  </a:lnTo>
                  <a:lnTo>
                    <a:pt x="366970" y="142439"/>
                  </a:lnTo>
                  <a:lnTo>
                    <a:pt x="378808" y="141252"/>
                  </a:lnTo>
                  <a:lnTo>
                    <a:pt x="390646" y="139883"/>
                  </a:lnTo>
                  <a:lnTo>
                    <a:pt x="402484" y="138307"/>
                  </a:lnTo>
                  <a:lnTo>
                    <a:pt x="414321" y="136499"/>
                  </a:lnTo>
                  <a:lnTo>
                    <a:pt x="426159" y="134433"/>
                  </a:lnTo>
                  <a:lnTo>
                    <a:pt x="437997" y="132084"/>
                  </a:lnTo>
                  <a:lnTo>
                    <a:pt x="449835" y="129426"/>
                  </a:lnTo>
                  <a:lnTo>
                    <a:pt x="461673" y="126435"/>
                  </a:lnTo>
                  <a:lnTo>
                    <a:pt x="473510" y="123091"/>
                  </a:lnTo>
                  <a:lnTo>
                    <a:pt x="485348" y="119380"/>
                  </a:lnTo>
                  <a:lnTo>
                    <a:pt x="497186" y="115294"/>
                  </a:lnTo>
                  <a:lnTo>
                    <a:pt x="509024" y="110836"/>
                  </a:lnTo>
                  <a:lnTo>
                    <a:pt x="520861" y="106017"/>
                  </a:lnTo>
                  <a:lnTo>
                    <a:pt x="532699" y="100863"/>
                  </a:lnTo>
                  <a:lnTo>
                    <a:pt x="544537" y="95410"/>
                  </a:lnTo>
                  <a:lnTo>
                    <a:pt x="556375" y="89710"/>
                  </a:lnTo>
                  <a:lnTo>
                    <a:pt x="568213" y="83824"/>
                  </a:lnTo>
                  <a:lnTo>
                    <a:pt x="580050" y="77822"/>
                  </a:lnTo>
                  <a:lnTo>
                    <a:pt x="591888" y="71780"/>
                  </a:lnTo>
                  <a:lnTo>
                    <a:pt x="603726" y="65778"/>
                  </a:lnTo>
                  <a:lnTo>
                    <a:pt x="615564" y="59892"/>
                  </a:lnTo>
                  <a:lnTo>
                    <a:pt x="627401" y="54192"/>
                  </a:lnTo>
                  <a:lnTo>
                    <a:pt x="639239" y="48739"/>
                  </a:lnTo>
                  <a:lnTo>
                    <a:pt x="651077" y="43585"/>
                  </a:lnTo>
                  <a:lnTo>
                    <a:pt x="662915" y="38766"/>
                  </a:lnTo>
                  <a:lnTo>
                    <a:pt x="674752" y="34307"/>
                  </a:lnTo>
                  <a:lnTo>
                    <a:pt x="686590" y="30222"/>
                  </a:lnTo>
                  <a:lnTo>
                    <a:pt x="698428" y="26511"/>
                  </a:lnTo>
                  <a:lnTo>
                    <a:pt x="710266" y="23167"/>
                  </a:lnTo>
                  <a:lnTo>
                    <a:pt x="722104" y="20176"/>
                  </a:lnTo>
                  <a:lnTo>
                    <a:pt x="733941" y="17518"/>
                  </a:lnTo>
                  <a:lnTo>
                    <a:pt x="745779" y="15168"/>
                  </a:lnTo>
                  <a:lnTo>
                    <a:pt x="757617" y="13103"/>
                  </a:lnTo>
                  <a:lnTo>
                    <a:pt x="769455" y="11295"/>
                  </a:lnTo>
                  <a:lnTo>
                    <a:pt x="781292" y="9719"/>
                  </a:lnTo>
                  <a:lnTo>
                    <a:pt x="793130" y="8350"/>
                  </a:lnTo>
                  <a:lnTo>
                    <a:pt x="804968" y="7163"/>
                  </a:lnTo>
                  <a:lnTo>
                    <a:pt x="816806" y="6138"/>
                  </a:lnTo>
                  <a:lnTo>
                    <a:pt x="828643" y="5254"/>
                  </a:lnTo>
                  <a:lnTo>
                    <a:pt x="840481" y="4493"/>
                  </a:lnTo>
                  <a:lnTo>
                    <a:pt x="852319" y="3840"/>
                  </a:lnTo>
                  <a:lnTo>
                    <a:pt x="864157" y="3279"/>
                  </a:lnTo>
                  <a:lnTo>
                    <a:pt x="875995" y="2799"/>
                  </a:lnTo>
                  <a:lnTo>
                    <a:pt x="887832" y="2388"/>
                  </a:lnTo>
                  <a:lnTo>
                    <a:pt x="899670" y="2036"/>
                  </a:lnTo>
                  <a:lnTo>
                    <a:pt x="911508" y="1736"/>
                  </a:lnTo>
                  <a:lnTo>
                    <a:pt x="923346" y="1479"/>
                  </a:lnTo>
                  <a:lnTo>
                    <a:pt x="935183" y="1260"/>
                  </a:lnTo>
                  <a:lnTo>
                    <a:pt x="947021" y="1074"/>
                  </a:lnTo>
                  <a:lnTo>
                    <a:pt x="958859" y="914"/>
                  </a:lnTo>
                  <a:lnTo>
                    <a:pt x="970697" y="778"/>
                  </a:lnTo>
                  <a:lnTo>
                    <a:pt x="982534" y="663"/>
                  </a:lnTo>
                  <a:lnTo>
                    <a:pt x="994372" y="564"/>
                  </a:lnTo>
                  <a:lnTo>
                    <a:pt x="1006210" y="480"/>
                  </a:lnTo>
                  <a:lnTo>
                    <a:pt x="1018048" y="409"/>
                  </a:lnTo>
                  <a:lnTo>
                    <a:pt x="1029886" y="348"/>
                  </a:lnTo>
                  <a:lnTo>
                    <a:pt x="1041723" y="296"/>
                  </a:lnTo>
                  <a:lnTo>
                    <a:pt x="1053561" y="252"/>
                  </a:lnTo>
                  <a:lnTo>
                    <a:pt x="1065399" y="214"/>
                  </a:lnTo>
                  <a:lnTo>
                    <a:pt x="1077237" y="182"/>
                  </a:lnTo>
                  <a:lnTo>
                    <a:pt x="1089074" y="155"/>
                  </a:lnTo>
                  <a:lnTo>
                    <a:pt x="1100912" y="132"/>
                  </a:lnTo>
                  <a:lnTo>
                    <a:pt x="1112750" y="112"/>
                  </a:lnTo>
                  <a:lnTo>
                    <a:pt x="1124588" y="95"/>
                  </a:lnTo>
                  <a:lnTo>
                    <a:pt x="1136426" y="81"/>
                  </a:lnTo>
                  <a:lnTo>
                    <a:pt x="1148263" y="69"/>
                  </a:lnTo>
                  <a:lnTo>
                    <a:pt x="1160101" y="58"/>
                  </a:lnTo>
                  <a:lnTo>
                    <a:pt x="1171939" y="50"/>
                  </a:lnTo>
                  <a:lnTo>
                    <a:pt x="1171939" y="0"/>
                  </a:lnTo>
                  <a:lnTo>
                    <a:pt x="1183777" y="0"/>
                  </a:lnTo>
                  <a:lnTo>
                    <a:pt x="1195614" y="0"/>
                  </a:lnTo>
                  <a:lnTo>
                    <a:pt x="1207452" y="0"/>
                  </a:lnTo>
                  <a:lnTo>
                    <a:pt x="1219290" y="0"/>
                  </a:lnTo>
                  <a:lnTo>
                    <a:pt x="1231128" y="0"/>
                  </a:lnTo>
                  <a:lnTo>
                    <a:pt x="1242965" y="0"/>
                  </a:lnTo>
                  <a:lnTo>
                    <a:pt x="1254803" y="0"/>
                  </a:lnTo>
                  <a:lnTo>
                    <a:pt x="1266641" y="0"/>
                  </a:lnTo>
                  <a:lnTo>
                    <a:pt x="1278479" y="0"/>
                  </a:lnTo>
                  <a:lnTo>
                    <a:pt x="1290317" y="0"/>
                  </a:lnTo>
                  <a:lnTo>
                    <a:pt x="1302154" y="0"/>
                  </a:lnTo>
                  <a:lnTo>
                    <a:pt x="1313992" y="0"/>
                  </a:lnTo>
                  <a:lnTo>
                    <a:pt x="1325830" y="0"/>
                  </a:lnTo>
                  <a:lnTo>
                    <a:pt x="1337668" y="0"/>
                  </a:lnTo>
                  <a:lnTo>
                    <a:pt x="1349505" y="0"/>
                  </a:lnTo>
                  <a:lnTo>
                    <a:pt x="1361343" y="0"/>
                  </a:lnTo>
                  <a:lnTo>
                    <a:pt x="1373181" y="0"/>
                  </a:lnTo>
                  <a:lnTo>
                    <a:pt x="1385019" y="0"/>
                  </a:lnTo>
                  <a:lnTo>
                    <a:pt x="1396856" y="0"/>
                  </a:lnTo>
                  <a:lnTo>
                    <a:pt x="1408694" y="0"/>
                  </a:lnTo>
                  <a:lnTo>
                    <a:pt x="1420532" y="0"/>
                  </a:lnTo>
                  <a:lnTo>
                    <a:pt x="1432370" y="0"/>
                  </a:lnTo>
                  <a:lnTo>
                    <a:pt x="1444208" y="0"/>
                  </a:lnTo>
                  <a:lnTo>
                    <a:pt x="1456045" y="0"/>
                  </a:lnTo>
                  <a:lnTo>
                    <a:pt x="1467883" y="0"/>
                  </a:lnTo>
                  <a:lnTo>
                    <a:pt x="1479721" y="0"/>
                  </a:lnTo>
                  <a:lnTo>
                    <a:pt x="1491559" y="0"/>
                  </a:lnTo>
                  <a:lnTo>
                    <a:pt x="1503396" y="0"/>
                  </a:lnTo>
                  <a:lnTo>
                    <a:pt x="1515234" y="0"/>
                  </a:lnTo>
                  <a:lnTo>
                    <a:pt x="1527072" y="0"/>
                  </a:lnTo>
                  <a:lnTo>
                    <a:pt x="1538910" y="0"/>
                  </a:lnTo>
                  <a:lnTo>
                    <a:pt x="1550748" y="0"/>
                  </a:lnTo>
                  <a:lnTo>
                    <a:pt x="1562585" y="0"/>
                  </a:lnTo>
                  <a:lnTo>
                    <a:pt x="1574423" y="0"/>
                  </a:lnTo>
                  <a:lnTo>
                    <a:pt x="1586261" y="0"/>
                  </a:lnTo>
                  <a:lnTo>
                    <a:pt x="1598099" y="0"/>
                  </a:lnTo>
                  <a:lnTo>
                    <a:pt x="1609936" y="0"/>
                  </a:lnTo>
                  <a:lnTo>
                    <a:pt x="1621774" y="0"/>
                  </a:lnTo>
                  <a:lnTo>
                    <a:pt x="1633612" y="0"/>
                  </a:lnTo>
                  <a:lnTo>
                    <a:pt x="1645450" y="0"/>
                  </a:lnTo>
                  <a:lnTo>
                    <a:pt x="1657287" y="0"/>
                  </a:lnTo>
                  <a:lnTo>
                    <a:pt x="1669125" y="0"/>
                  </a:lnTo>
                  <a:lnTo>
                    <a:pt x="1680963" y="0"/>
                  </a:lnTo>
                  <a:lnTo>
                    <a:pt x="1692801" y="0"/>
                  </a:lnTo>
                  <a:lnTo>
                    <a:pt x="1704639" y="0"/>
                  </a:lnTo>
                  <a:lnTo>
                    <a:pt x="1716476" y="0"/>
                  </a:lnTo>
                  <a:lnTo>
                    <a:pt x="1728314" y="0"/>
                  </a:lnTo>
                  <a:lnTo>
                    <a:pt x="1740152" y="0"/>
                  </a:lnTo>
                  <a:lnTo>
                    <a:pt x="1751990" y="0"/>
                  </a:lnTo>
                  <a:lnTo>
                    <a:pt x="1763827" y="0"/>
                  </a:lnTo>
                  <a:lnTo>
                    <a:pt x="1775665" y="0"/>
                  </a:lnTo>
                  <a:lnTo>
                    <a:pt x="1787503" y="0"/>
                  </a:lnTo>
                  <a:lnTo>
                    <a:pt x="1799341" y="0"/>
                  </a:lnTo>
                  <a:lnTo>
                    <a:pt x="1811178" y="0"/>
                  </a:lnTo>
                  <a:lnTo>
                    <a:pt x="1823016" y="0"/>
                  </a:lnTo>
                  <a:lnTo>
                    <a:pt x="1834854" y="0"/>
                  </a:lnTo>
                  <a:lnTo>
                    <a:pt x="1846692" y="0"/>
                  </a:lnTo>
                  <a:lnTo>
                    <a:pt x="1858530" y="0"/>
                  </a:lnTo>
                  <a:lnTo>
                    <a:pt x="1870367" y="0"/>
                  </a:lnTo>
                  <a:lnTo>
                    <a:pt x="1882205" y="0"/>
                  </a:lnTo>
                  <a:lnTo>
                    <a:pt x="1894043" y="0"/>
                  </a:lnTo>
                  <a:lnTo>
                    <a:pt x="1905881" y="0"/>
                  </a:lnTo>
                  <a:lnTo>
                    <a:pt x="1917718" y="0"/>
                  </a:lnTo>
                  <a:lnTo>
                    <a:pt x="1929556" y="0"/>
                  </a:lnTo>
                  <a:lnTo>
                    <a:pt x="1941394" y="0"/>
                  </a:lnTo>
                  <a:lnTo>
                    <a:pt x="1953232" y="0"/>
                  </a:lnTo>
                  <a:lnTo>
                    <a:pt x="1965069" y="0"/>
                  </a:lnTo>
                  <a:lnTo>
                    <a:pt x="1976907" y="0"/>
                  </a:lnTo>
                  <a:lnTo>
                    <a:pt x="1988745" y="0"/>
                  </a:lnTo>
                  <a:lnTo>
                    <a:pt x="2000583" y="0"/>
                  </a:lnTo>
                  <a:lnTo>
                    <a:pt x="2012421" y="0"/>
                  </a:lnTo>
                  <a:lnTo>
                    <a:pt x="2024258" y="0"/>
                  </a:lnTo>
                  <a:lnTo>
                    <a:pt x="2036096" y="0"/>
                  </a:lnTo>
                  <a:lnTo>
                    <a:pt x="2047934" y="0"/>
                  </a:lnTo>
                  <a:lnTo>
                    <a:pt x="2059772" y="0"/>
                  </a:lnTo>
                  <a:lnTo>
                    <a:pt x="2071609" y="0"/>
                  </a:lnTo>
                  <a:lnTo>
                    <a:pt x="2083447" y="0"/>
                  </a:lnTo>
                  <a:lnTo>
                    <a:pt x="2095285" y="0"/>
                  </a:lnTo>
                  <a:lnTo>
                    <a:pt x="2107123" y="0"/>
                  </a:lnTo>
                  <a:lnTo>
                    <a:pt x="2118961" y="0"/>
                  </a:lnTo>
                  <a:lnTo>
                    <a:pt x="2130798" y="0"/>
                  </a:lnTo>
                  <a:lnTo>
                    <a:pt x="2142636" y="0"/>
                  </a:lnTo>
                  <a:lnTo>
                    <a:pt x="2154474" y="0"/>
                  </a:lnTo>
                  <a:lnTo>
                    <a:pt x="2166312" y="0"/>
                  </a:lnTo>
                  <a:lnTo>
                    <a:pt x="2178149" y="0"/>
                  </a:lnTo>
                  <a:lnTo>
                    <a:pt x="2189987" y="0"/>
                  </a:lnTo>
                  <a:lnTo>
                    <a:pt x="2201825" y="0"/>
                  </a:lnTo>
                  <a:lnTo>
                    <a:pt x="2213663" y="0"/>
                  </a:lnTo>
                  <a:lnTo>
                    <a:pt x="2225500" y="0"/>
                  </a:lnTo>
                  <a:lnTo>
                    <a:pt x="2237338" y="0"/>
                  </a:lnTo>
                  <a:lnTo>
                    <a:pt x="2249176" y="0"/>
                  </a:lnTo>
                  <a:lnTo>
                    <a:pt x="2261014" y="0"/>
                  </a:lnTo>
                  <a:lnTo>
                    <a:pt x="2272852" y="0"/>
                  </a:lnTo>
                  <a:lnTo>
                    <a:pt x="2284689" y="0"/>
                  </a:lnTo>
                  <a:lnTo>
                    <a:pt x="2296527" y="0"/>
                  </a:lnTo>
                  <a:lnTo>
                    <a:pt x="2308365" y="0"/>
                  </a:lnTo>
                  <a:lnTo>
                    <a:pt x="2320203" y="0"/>
                  </a:lnTo>
                  <a:lnTo>
                    <a:pt x="2332040" y="0"/>
                  </a:lnTo>
                  <a:lnTo>
                    <a:pt x="2343878" y="0"/>
                  </a:lnTo>
                  <a:lnTo>
                    <a:pt x="2343878" y="50"/>
                  </a:lnTo>
                  <a:lnTo>
                    <a:pt x="2355716" y="58"/>
                  </a:lnTo>
                  <a:lnTo>
                    <a:pt x="2367554" y="69"/>
                  </a:lnTo>
                  <a:lnTo>
                    <a:pt x="2379391" y="81"/>
                  </a:lnTo>
                  <a:lnTo>
                    <a:pt x="2391229" y="95"/>
                  </a:lnTo>
                  <a:lnTo>
                    <a:pt x="2403067" y="112"/>
                  </a:lnTo>
                  <a:lnTo>
                    <a:pt x="2414905" y="132"/>
                  </a:lnTo>
                  <a:lnTo>
                    <a:pt x="2426743" y="155"/>
                  </a:lnTo>
                  <a:lnTo>
                    <a:pt x="2438580" y="182"/>
                  </a:lnTo>
                  <a:lnTo>
                    <a:pt x="2450418" y="214"/>
                  </a:lnTo>
                  <a:lnTo>
                    <a:pt x="2462256" y="252"/>
                  </a:lnTo>
                  <a:lnTo>
                    <a:pt x="2474094" y="296"/>
                  </a:lnTo>
                  <a:lnTo>
                    <a:pt x="2485931" y="348"/>
                  </a:lnTo>
                  <a:lnTo>
                    <a:pt x="2497769" y="409"/>
                  </a:lnTo>
                  <a:lnTo>
                    <a:pt x="2509607" y="480"/>
                  </a:lnTo>
                  <a:lnTo>
                    <a:pt x="2521445" y="564"/>
                  </a:lnTo>
                  <a:lnTo>
                    <a:pt x="2533283" y="663"/>
                  </a:lnTo>
                  <a:lnTo>
                    <a:pt x="2545120" y="778"/>
                  </a:lnTo>
                  <a:lnTo>
                    <a:pt x="2556958" y="914"/>
                  </a:lnTo>
                  <a:lnTo>
                    <a:pt x="2568796" y="1074"/>
                  </a:lnTo>
                  <a:lnTo>
                    <a:pt x="2580634" y="1260"/>
                  </a:lnTo>
                  <a:lnTo>
                    <a:pt x="2592471" y="1479"/>
                  </a:lnTo>
                  <a:lnTo>
                    <a:pt x="2604309" y="1736"/>
                  </a:lnTo>
                  <a:lnTo>
                    <a:pt x="2616147" y="2036"/>
                  </a:lnTo>
                  <a:lnTo>
                    <a:pt x="2627985" y="2388"/>
                  </a:lnTo>
                  <a:lnTo>
                    <a:pt x="2639822" y="2799"/>
                  </a:lnTo>
                  <a:lnTo>
                    <a:pt x="2651660" y="3279"/>
                  </a:lnTo>
                  <a:lnTo>
                    <a:pt x="2663498" y="3840"/>
                  </a:lnTo>
                  <a:lnTo>
                    <a:pt x="2675336" y="4493"/>
                  </a:lnTo>
                  <a:lnTo>
                    <a:pt x="2687174" y="5254"/>
                  </a:lnTo>
                  <a:lnTo>
                    <a:pt x="2699011" y="6138"/>
                  </a:lnTo>
                  <a:lnTo>
                    <a:pt x="2710849" y="7163"/>
                  </a:lnTo>
                  <a:lnTo>
                    <a:pt x="2722687" y="8350"/>
                  </a:lnTo>
                  <a:lnTo>
                    <a:pt x="2734525" y="9719"/>
                  </a:lnTo>
                  <a:lnTo>
                    <a:pt x="2746362" y="11295"/>
                  </a:lnTo>
                  <a:lnTo>
                    <a:pt x="2758200" y="13103"/>
                  </a:lnTo>
                  <a:lnTo>
                    <a:pt x="2770038" y="15168"/>
                  </a:lnTo>
                  <a:lnTo>
                    <a:pt x="2781876" y="17518"/>
                  </a:lnTo>
                  <a:lnTo>
                    <a:pt x="2793713" y="20176"/>
                  </a:lnTo>
                  <a:lnTo>
                    <a:pt x="2805551" y="23167"/>
                  </a:lnTo>
                  <a:lnTo>
                    <a:pt x="2817389" y="26511"/>
                  </a:lnTo>
                  <a:lnTo>
                    <a:pt x="2829227" y="30222"/>
                  </a:lnTo>
                  <a:lnTo>
                    <a:pt x="2841065" y="34307"/>
                  </a:lnTo>
                  <a:lnTo>
                    <a:pt x="2852902" y="38766"/>
                  </a:lnTo>
                  <a:lnTo>
                    <a:pt x="2864740" y="43585"/>
                  </a:lnTo>
                  <a:lnTo>
                    <a:pt x="2876578" y="48739"/>
                  </a:lnTo>
                  <a:lnTo>
                    <a:pt x="2888416" y="54192"/>
                  </a:lnTo>
                  <a:lnTo>
                    <a:pt x="2900253" y="59892"/>
                  </a:lnTo>
                  <a:lnTo>
                    <a:pt x="2912091" y="65778"/>
                  </a:lnTo>
                  <a:lnTo>
                    <a:pt x="2923929" y="71780"/>
                  </a:lnTo>
                  <a:lnTo>
                    <a:pt x="2935767" y="77822"/>
                  </a:lnTo>
                  <a:lnTo>
                    <a:pt x="2947604" y="83824"/>
                  </a:lnTo>
                  <a:lnTo>
                    <a:pt x="2959442" y="89710"/>
                  </a:lnTo>
                  <a:lnTo>
                    <a:pt x="2971280" y="95410"/>
                  </a:lnTo>
                  <a:lnTo>
                    <a:pt x="2983118" y="100863"/>
                  </a:lnTo>
                  <a:lnTo>
                    <a:pt x="2994956" y="106017"/>
                  </a:lnTo>
                  <a:lnTo>
                    <a:pt x="3006793" y="110836"/>
                  </a:lnTo>
                  <a:lnTo>
                    <a:pt x="3018631" y="115294"/>
                  </a:lnTo>
                  <a:lnTo>
                    <a:pt x="3030469" y="119380"/>
                  </a:lnTo>
                  <a:lnTo>
                    <a:pt x="3042307" y="123091"/>
                  </a:lnTo>
                  <a:lnTo>
                    <a:pt x="3054144" y="126435"/>
                  </a:lnTo>
                  <a:lnTo>
                    <a:pt x="3065982" y="129426"/>
                  </a:lnTo>
                  <a:lnTo>
                    <a:pt x="3077820" y="132084"/>
                  </a:lnTo>
                  <a:lnTo>
                    <a:pt x="3089658" y="134433"/>
                  </a:lnTo>
                  <a:lnTo>
                    <a:pt x="3101496" y="136499"/>
                  </a:lnTo>
                  <a:lnTo>
                    <a:pt x="3113333" y="138307"/>
                  </a:lnTo>
                  <a:lnTo>
                    <a:pt x="3125171" y="139883"/>
                  </a:lnTo>
                  <a:lnTo>
                    <a:pt x="3137009" y="141252"/>
                  </a:lnTo>
                  <a:lnTo>
                    <a:pt x="3148847" y="142439"/>
                  </a:lnTo>
                  <a:lnTo>
                    <a:pt x="3160684" y="143464"/>
                  </a:lnTo>
                  <a:lnTo>
                    <a:pt x="3172522" y="144348"/>
                  </a:lnTo>
                  <a:lnTo>
                    <a:pt x="3184360" y="145108"/>
                  </a:lnTo>
                  <a:lnTo>
                    <a:pt x="3196198" y="145762"/>
                  </a:lnTo>
                  <a:lnTo>
                    <a:pt x="3208035" y="146322"/>
                  </a:lnTo>
                  <a:lnTo>
                    <a:pt x="3219873" y="146803"/>
                  </a:lnTo>
                  <a:lnTo>
                    <a:pt x="3231711" y="147214"/>
                  </a:lnTo>
                  <a:lnTo>
                    <a:pt x="3243549" y="147565"/>
                  </a:lnTo>
                  <a:lnTo>
                    <a:pt x="3255387" y="147866"/>
                  </a:lnTo>
                  <a:lnTo>
                    <a:pt x="3267224" y="148122"/>
                  </a:lnTo>
                  <a:lnTo>
                    <a:pt x="3279062" y="148341"/>
                  </a:lnTo>
                  <a:lnTo>
                    <a:pt x="3290900" y="148528"/>
                  </a:lnTo>
                  <a:lnTo>
                    <a:pt x="3302738" y="148687"/>
                  </a:lnTo>
                  <a:lnTo>
                    <a:pt x="3314575" y="148823"/>
                  </a:lnTo>
                  <a:lnTo>
                    <a:pt x="3326413" y="148939"/>
                  </a:lnTo>
                  <a:lnTo>
                    <a:pt x="3338251" y="149038"/>
                  </a:lnTo>
                  <a:lnTo>
                    <a:pt x="3350089" y="149122"/>
                  </a:lnTo>
                  <a:lnTo>
                    <a:pt x="3361926" y="149193"/>
                  </a:lnTo>
                  <a:lnTo>
                    <a:pt x="3373764" y="149254"/>
                  </a:lnTo>
                  <a:lnTo>
                    <a:pt x="3385602" y="149306"/>
                  </a:lnTo>
                  <a:lnTo>
                    <a:pt x="3397440" y="149350"/>
                  </a:lnTo>
                  <a:lnTo>
                    <a:pt x="3409278" y="149388"/>
                  </a:lnTo>
                  <a:lnTo>
                    <a:pt x="3421115" y="149420"/>
                  </a:lnTo>
                  <a:lnTo>
                    <a:pt x="3432953" y="149447"/>
                  </a:lnTo>
                  <a:lnTo>
                    <a:pt x="3444791" y="149470"/>
                  </a:lnTo>
                  <a:lnTo>
                    <a:pt x="3456629" y="149490"/>
                  </a:lnTo>
                  <a:lnTo>
                    <a:pt x="3468466" y="149507"/>
                  </a:lnTo>
                  <a:lnTo>
                    <a:pt x="3480304" y="149521"/>
                  </a:lnTo>
                  <a:lnTo>
                    <a:pt x="3492142" y="149533"/>
                  </a:lnTo>
                  <a:lnTo>
                    <a:pt x="3503980" y="149543"/>
                  </a:lnTo>
                  <a:lnTo>
                    <a:pt x="3515818" y="149552"/>
                  </a:lnTo>
                  <a:lnTo>
                    <a:pt x="3515818" y="149652"/>
                  </a:lnTo>
                  <a:lnTo>
                    <a:pt x="3527655" y="149661"/>
                  </a:lnTo>
                  <a:lnTo>
                    <a:pt x="3539493" y="149672"/>
                  </a:lnTo>
                  <a:lnTo>
                    <a:pt x="3551331" y="149684"/>
                  </a:lnTo>
                  <a:lnTo>
                    <a:pt x="3563169" y="149698"/>
                  </a:lnTo>
                  <a:lnTo>
                    <a:pt x="3575006" y="149715"/>
                  </a:lnTo>
                  <a:lnTo>
                    <a:pt x="3586844" y="149735"/>
                  </a:lnTo>
                  <a:lnTo>
                    <a:pt x="3598682" y="149758"/>
                  </a:lnTo>
                  <a:lnTo>
                    <a:pt x="3610520" y="149785"/>
                  </a:lnTo>
                  <a:lnTo>
                    <a:pt x="3622357" y="149817"/>
                  </a:lnTo>
                  <a:lnTo>
                    <a:pt x="3634195" y="149854"/>
                  </a:lnTo>
                  <a:lnTo>
                    <a:pt x="3646033" y="149899"/>
                  </a:lnTo>
                  <a:lnTo>
                    <a:pt x="3657871" y="149950"/>
                  </a:lnTo>
                  <a:lnTo>
                    <a:pt x="3669709" y="150011"/>
                  </a:lnTo>
                  <a:lnTo>
                    <a:pt x="3681546" y="150083"/>
                  </a:lnTo>
                  <a:lnTo>
                    <a:pt x="3693384" y="150167"/>
                  </a:lnTo>
                  <a:lnTo>
                    <a:pt x="3705222" y="150266"/>
                  </a:lnTo>
                  <a:lnTo>
                    <a:pt x="3717060" y="150381"/>
                  </a:lnTo>
                  <a:lnTo>
                    <a:pt x="3728897" y="150517"/>
                  </a:lnTo>
                  <a:lnTo>
                    <a:pt x="3740735" y="150676"/>
                  </a:lnTo>
                  <a:lnTo>
                    <a:pt x="3752573" y="150863"/>
                  </a:lnTo>
                  <a:lnTo>
                    <a:pt x="3764411" y="151082"/>
                  </a:lnTo>
                  <a:lnTo>
                    <a:pt x="3776248" y="151339"/>
                  </a:lnTo>
                  <a:lnTo>
                    <a:pt x="3788086" y="151639"/>
                  </a:lnTo>
                  <a:lnTo>
                    <a:pt x="3799924" y="151991"/>
                  </a:lnTo>
                  <a:lnTo>
                    <a:pt x="3811762" y="152402"/>
                  </a:lnTo>
                  <a:lnTo>
                    <a:pt x="3823600" y="152882"/>
                  </a:lnTo>
                  <a:lnTo>
                    <a:pt x="3835437" y="153443"/>
                  </a:lnTo>
                  <a:lnTo>
                    <a:pt x="3847275" y="154096"/>
                  </a:lnTo>
                  <a:lnTo>
                    <a:pt x="3859113" y="154857"/>
                  </a:lnTo>
                  <a:lnTo>
                    <a:pt x="3870951" y="155741"/>
                  </a:lnTo>
                  <a:lnTo>
                    <a:pt x="3882788" y="156766"/>
                  </a:lnTo>
                  <a:lnTo>
                    <a:pt x="3894626" y="157952"/>
                  </a:lnTo>
                  <a:lnTo>
                    <a:pt x="3906464" y="159322"/>
                  </a:lnTo>
                  <a:lnTo>
                    <a:pt x="3918302" y="160898"/>
                  </a:lnTo>
                  <a:lnTo>
                    <a:pt x="3930139" y="162706"/>
                  </a:lnTo>
                  <a:lnTo>
                    <a:pt x="3941977" y="164771"/>
                  </a:lnTo>
                  <a:lnTo>
                    <a:pt x="3953815" y="167120"/>
                  </a:lnTo>
                  <a:lnTo>
                    <a:pt x="3965653" y="169779"/>
                  </a:lnTo>
                  <a:lnTo>
                    <a:pt x="3977491" y="172770"/>
                  </a:lnTo>
                  <a:lnTo>
                    <a:pt x="3989328" y="176114"/>
                  </a:lnTo>
                  <a:lnTo>
                    <a:pt x="4001166" y="179825"/>
                  </a:lnTo>
                  <a:lnTo>
                    <a:pt x="4013004" y="183910"/>
                  </a:lnTo>
                  <a:lnTo>
                    <a:pt x="4024842" y="188369"/>
                  </a:lnTo>
                  <a:lnTo>
                    <a:pt x="4036679" y="193187"/>
                  </a:lnTo>
                  <a:lnTo>
                    <a:pt x="4048517" y="198342"/>
                  </a:lnTo>
                  <a:lnTo>
                    <a:pt x="4060355" y="203794"/>
                  </a:lnTo>
                  <a:lnTo>
                    <a:pt x="4072193" y="209495"/>
                  </a:lnTo>
                  <a:lnTo>
                    <a:pt x="4084031" y="215381"/>
                  </a:lnTo>
                  <a:lnTo>
                    <a:pt x="4095868" y="221383"/>
                  </a:lnTo>
                  <a:lnTo>
                    <a:pt x="4107706" y="227424"/>
                  </a:lnTo>
                  <a:lnTo>
                    <a:pt x="4119544" y="233426"/>
                  </a:lnTo>
                  <a:lnTo>
                    <a:pt x="4131382" y="239313"/>
                  </a:lnTo>
                  <a:lnTo>
                    <a:pt x="4143219" y="245013"/>
                  </a:lnTo>
                  <a:lnTo>
                    <a:pt x="4155057" y="250465"/>
                  </a:lnTo>
                  <a:lnTo>
                    <a:pt x="4166895" y="255620"/>
                  </a:lnTo>
                  <a:lnTo>
                    <a:pt x="4178733" y="260439"/>
                  </a:lnTo>
                  <a:lnTo>
                    <a:pt x="4190570" y="264897"/>
                  </a:lnTo>
                  <a:lnTo>
                    <a:pt x="4202408" y="268983"/>
                  </a:lnTo>
                  <a:lnTo>
                    <a:pt x="4214246" y="272694"/>
                  </a:lnTo>
                  <a:lnTo>
                    <a:pt x="4226084" y="276037"/>
                  </a:lnTo>
                  <a:lnTo>
                    <a:pt x="4237922" y="279028"/>
                  </a:lnTo>
                  <a:lnTo>
                    <a:pt x="4249759" y="281687"/>
                  </a:lnTo>
                  <a:lnTo>
                    <a:pt x="4261597" y="284036"/>
                  </a:lnTo>
                  <a:lnTo>
                    <a:pt x="4273435" y="286102"/>
                  </a:lnTo>
                  <a:lnTo>
                    <a:pt x="4285273" y="287909"/>
                  </a:lnTo>
                  <a:lnTo>
                    <a:pt x="4297110" y="289486"/>
                  </a:lnTo>
                  <a:lnTo>
                    <a:pt x="4308948" y="290855"/>
                  </a:lnTo>
                  <a:lnTo>
                    <a:pt x="4320786" y="292041"/>
                  </a:lnTo>
                  <a:lnTo>
                    <a:pt x="4332624" y="293067"/>
                  </a:lnTo>
                  <a:lnTo>
                    <a:pt x="4344461" y="293951"/>
                  </a:lnTo>
                  <a:lnTo>
                    <a:pt x="4356299" y="294711"/>
                  </a:lnTo>
                  <a:lnTo>
                    <a:pt x="4368137" y="295365"/>
                  </a:lnTo>
                  <a:lnTo>
                    <a:pt x="4379975" y="295925"/>
                  </a:lnTo>
                  <a:lnTo>
                    <a:pt x="4391813" y="296405"/>
                  </a:lnTo>
                  <a:lnTo>
                    <a:pt x="4403650" y="296817"/>
                  </a:lnTo>
                  <a:lnTo>
                    <a:pt x="4415488" y="297168"/>
                  </a:lnTo>
                  <a:lnTo>
                    <a:pt x="4427326" y="297469"/>
                  </a:lnTo>
                  <a:lnTo>
                    <a:pt x="4439164" y="297725"/>
                  </a:lnTo>
                  <a:lnTo>
                    <a:pt x="4451001" y="297944"/>
                  </a:lnTo>
                  <a:lnTo>
                    <a:pt x="4462839" y="298131"/>
                  </a:lnTo>
                  <a:lnTo>
                    <a:pt x="4474677" y="298290"/>
                  </a:lnTo>
                  <a:lnTo>
                    <a:pt x="4486515" y="298426"/>
                  </a:lnTo>
                  <a:lnTo>
                    <a:pt x="4498352" y="298542"/>
                  </a:lnTo>
                  <a:lnTo>
                    <a:pt x="4510190" y="298640"/>
                  </a:lnTo>
                  <a:lnTo>
                    <a:pt x="4522028" y="298724"/>
                  </a:lnTo>
                  <a:lnTo>
                    <a:pt x="4533866" y="298796"/>
                  </a:lnTo>
                  <a:lnTo>
                    <a:pt x="4545704" y="298857"/>
                  </a:lnTo>
                  <a:lnTo>
                    <a:pt x="4557541" y="298909"/>
                  </a:lnTo>
                  <a:lnTo>
                    <a:pt x="4569379" y="298953"/>
                  </a:lnTo>
                  <a:lnTo>
                    <a:pt x="4581217" y="298990"/>
                  </a:lnTo>
                  <a:lnTo>
                    <a:pt x="4593055" y="299022"/>
                  </a:lnTo>
                  <a:lnTo>
                    <a:pt x="4604892" y="299050"/>
                  </a:lnTo>
                  <a:lnTo>
                    <a:pt x="4616730" y="299073"/>
                  </a:lnTo>
                  <a:lnTo>
                    <a:pt x="4628568" y="299093"/>
                  </a:lnTo>
                  <a:lnTo>
                    <a:pt x="4640406" y="299109"/>
                  </a:lnTo>
                  <a:lnTo>
                    <a:pt x="4652244" y="299124"/>
                  </a:lnTo>
                  <a:lnTo>
                    <a:pt x="4664081" y="299136"/>
                  </a:lnTo>
                  <a:lnTo>
                    <a:pt x="4675919" y="299146"/>
                  </a:lnTo>
                  <a:lnTo>
                    <a:pt x="4687757" y="299155"/>
                  </a:lnTo>
                </a:path>
              </a:pathLst>
            </a:custGeom>
            <a:ln w="40651" cap="flat">
              <a:solidFill>
                <a:srgbClr val="9191FF">
                  <a:alpha val="100000"/>
                </a:srgbClr>
              </a:solidFill>
              <a:prstDash val="solid"/>
              <a:round/>
            </a:ln>
          </p:spPr>
          <p:txBody>
            <a:bodyPr/>
            <a:lstStyle/>
            <a:p>
              <a:endParaRPr/>
            </a:p>
          </p:txBody>
        </p:sp>
        <p:sp>
          <p:nvSpPr>
            <p:cNvPr id="61" name="pl61"/>
            <p:cNvSpPr/>
            <p:nvPr/>
          </p:nvSpPr>
          <p:spPr>
            <a:xfrm>
              <a:off x="2482252" y="1946852"/>
              <a:ext cx="4687757" cy="149552"/>
            </a:xfrm>
            <a:custGeom>
              <a:avLst/>
              <a:gdLst/>
              <a:ahLst/>
              <a:cxnLst/>
              <a:rect l="0" t="0" r="0" b="0"/>
              <a:pathLst>
                <a:path w="4687757" h="149552">
                  <a:moveTo>
                    <a:pt x="0" y="149552"/>
                  </a:moveTo>
                  <a:lnTo>
                    <a:pt x="11837" y="149552"/>
                  </a:lnTo>
                  <a:lnTo>
                    <a:pt x="23675" y="149552"/>
                  </a:lnTo>
                  <a:lnTo>
                    <a:pt x="35513" y="149552"/>
                  </a:lnTo>
                  <a:lnTo>
                    <a:pt x="47351" y="149552"/>
                  </a:lnTo>
                  <a:lnTo>
                    <a:pt x="59188" y="149552"/>
                  </a:lnTo>
                  <a:lnTo>
                    <a:pt x="71026" y="149552"/>
                  </a:lnTo>
                  <a:lnTo>
                    <a:pt x="82864" y="149552"/>
                  </a:lnTo>
                  <a:lnTo>
                    <a:pt x="94702" y="149552"/>
                  </a:lnTo>
                  <a:lnTo>
                    <a:pt x="106539" y="149552"/>
                  </a:lnTo>
                  <a:lnTo>
                    <a:pt x="118377" y="149552"/>
                  </a:lnTo>
                  <a:lnTo>
                    <a:pt x="130215" y="149552"/>
                  </a:lnTo>
                  <a:lnTo>
                    <a:pt x="142053" y="149552"/>
                  </a:lnTo>
                  <a:lnTo>
                    <a:pt x="153891" y="149552"/>
                  </a:lnTo>
                  <a:lnTo>
                    <a:pt x="165728" y="149552"/>
                  </a:lnTo>
                  <a:lnTo>
                    <a:pt x="177566" y="149552"/>
                  </a:lnTo>
                  <a:lnTo>
                    <a:pt x="189404" y="149552"/>
                  </a:lnTo>
                  <a:lnTo>
                    <a:pt x="201242" y="149552"/>
                  </a:lnTo>
                  <a:lnTo>
                    <a:pt x="213079" y="149552"/>
                  </a:lnTo>
                  <a:lnTo>
                    <a:pt x="224917" y="149552"/>
                  </a:lnTo>
                  <a:lnTo>
                    <a:pt x="236755" y="149552"/>
                  </a:lnTo>
                  <a:lnTo>
                    <a:pt x="248593" y="149552"/>
                  </a:lnTo>
                  <a:lnTo>
                    <a:pt x="260430" y="149552"/>
                  </a:lnTo>
                  <a:lnTo>
                    <a:pt x="272268" y="149552"/>
                  </a:lnTo>
                  <a:lnTo>
                    <a:pt x="284106" y="149552"/>
                  </a:lnTo>
                  <a:lnTo>
                    <a:pt x="295944" y="149552"/>
                  </a:lnTo>
                  <a:lnTo>
                    <a:pt x="307782" y="149552"/>
                  </a:lnTo>
                  <a:lnTo>
                    <a:pt x="319619" y="149552"/>
                  </a:lnTo>
                  <a:lnTo>
                    <a:pt x="331457" y="149552"/>
                  </a:lnTo>
                  <a:lnTo>
                    <a:pt x="343295" y="149552"/>
                  </a:lnTo>
                  <a:lnTo>
                    <a:pt x="355133" y="149552"/>
                  </a:lnTo>
                  <a:lnTo>
                    <a:pt x="366970" y="149552"/>
                  </a:lnTo>
                  <a:lnTo>
                    <a:pt x="378808" y="149552"/>
                  </a:lnTo>
                  <a:lnTo>
                    <a:pt x="390646" y="149552"/>
                  </a:lnTo>
                  <a:lnTo>
                    <a:pt x="402484" y="149552"/>
                  </a:lnTo>
                  <a:lnTo>
                    <a:pt x="414321" y="149552"/>
                  </a:lnTo>
                  <a:lnTo>
                    <a:pt x="426159" y="149552"/>
                  </a:lnTo>
                  <a:lnTo>
                    <a:pt x="437997" y="149552"/>
                  </a:lnTo>
                  <a:lnTo>
                    <a:pt x="449835" y="149552"/>
                  </a:lnTo>
                  <a:lnTo>
                    <a:pt x="461673" y="149552"/>
                  </a:lnTo>
                  <a:lnTo>
                    <a:pt x="473510" y="149552"/>
                  </a:lnTo>
                  <a:lnTo>
                    <a:pt x="485348" y="149552"/>
                  </a:lnTo>
                  <a:lnTo>
                    <a:pt x="497186" y="149552"/>
                  </a:lnTo>
                  <a:lnTo>
                    <a:pt x="509024" y="149552"/>
                  </a:lnTo>
                  <a:lnTo>
                    <a:pt x="520861" y="149552"/>
                  </a:lnTo>
                  <a:lnTo>
                    <a:pt x="532699" y="149552"/>
                  </a:lnTo>
                  <a:lnTo>
                    <a:pt x="544537" y="149552"/>
                  </a:lnTo>
                  <a:lnTo>
                    <a:pt x="556375" y="149552"/>
                  </a:lnTo>
                  <a:lnTo>
                    <a:pt x="568213" y="149552"/>
                  </a:lnTo>
                  <a:lnTo>
                    <a:pt x="580050" y="149552"/>
                  </a:lnTo>
                  <a:lnTo>
                    <a:pt x="591888" y="149552"/>
                  </a:lnTo>
                  <a:lnTo>
                    <a:pt x="603726" y="149552"/>
                  </a:lnTo>
                  <a:lnTo>
                    <a:pt x="615564" y="149552"/>
                  </a:lnTo>
                  <a:lnTo>
                    <a:pt x="627401" y="149552"/>
                  </a:lnTo>
                  <a:lnTo>
                    <a:pt x="639239" y="149552"/>
                  </a:lnTo>
                  <a:lnTo>
                    <a:pt x="651077" y="149552"/>
                  </a:lnTo>
                  <a:lnTo>
                    <a:pt x="662915" y="149552"/>
                  </a:lnTo>
                  <a:lnTo>
                    <a:pt x="674752" y="149552"/>
                  </a:lnTo>
                  <a:lnTo>
                    <a:pt x="686590" y="149552"/>
                  </a:lnTo>
                  <a:lnTo>
                    <a:pt x="698428" y="149552"/>
                  </a:lnTo>
                  <a:lnTo>
                    <a:pt x="710266" y="149552"/>
                  </a:lnTo>
                  <a:lnTo>
                    <a:pt x="722104" y="149552"/>
                  </a:lnTo>
                  <a:lnTo>
                    <a:pt x="733941" y="149552"/>
                  </a:lnTo>
                  <a:lnTo>
                    <a:pt x="745779" y="149552"/>
                  </a:lnTo>
                  <a:lnTo>
                    <a:pt x="757617" y="149552"/>
                  </a:lnTo>
                  <a:lnTo>
                    <a:pt x="769455" y="149552"/>
                  </a:lnTo>
                  <a:lnTo>
                    <a:pt x="781292" y="149552"/>
                  </a:lnTo>
                  <a:lnTo>
                    <a:pt x="793130" y="149552"/>
                  </a:lnTo>
                  <a:lnTo>
                    <a:pt x="804968" y="149552"/>
                  </a:lnTo>
                  <a:lnTo>
                    <a:pt x="816806" y="149552"/>
                  </a:lnTo>
                  <a:lnTo>
                    <a:pt x="828643" y="149552"/>
                  </a:lnTo>
                  <a:lnTo>
                    <a:pt x="840481" y="149552"/>
                  </a:lnTo>
                  <a:lnTo>
                    <a:pt x="852319" y="149552"/>
                  </a:lnTo>
                  <a:lnTo>
                    <a:pt x="864157" y="149552"/>
                  </a:lnTo>
                  <a:lnTo>
                    <a:pt x="875995" y="149552"/>
                  </a:lnTo>
                  <a:lnTo>
                    <a:pt x="887832" y="149552"/>
                  </a:lnTo>
                  <a:lnTo>
                    <a:pt x="899670" y="149552"/>
                  </a:lnTo>
                  <a:lnTo>
                    <a:pt x="911508" y="149552"/>
                  </a:lnTo>
                  <a:lnTo>
                    <a:pt x="923346" y="149552"/>
                  </a:lnTo>
                  <a:lnTo>
                    <a:pt x="935183" y="149552"/>
                  </a:lnTo>
                  <a:lnTo>
                    <a:pt x="947021" y="149552"/>
                  </a:lnTo>
                  <a:lnTo>
                    <a:pt x="958859" y="149552"/>
                  </a:lnTo>
                  <a:lnTo>
                    <a:pt x="970697" y="149552"/>
                  </a:lnTo>
                  <a:lnTo>
                    <a:pt x="982534" y="149552"/>
                  </a:lnTo>
                  <a:lnTo>
                    <a:pt x="994372" y="149552"/>
                  </a:lnTo>
                  <a:lnTo>
                    <a:pt x="1006210" y="149552"/>
                  </a:lnTo>
                  <a:lnTo>
                    <a:pt x="1018048" y="149552"/>
                  </a:lnTo>
                  <a:lnTo>
                    <a:pt x="1029886" y="149552"/>
                  </a:lnTo>
                  <a:lnTo>
                    <a:pt x="1041723" y="149552"/>
                  </a:lnTo>
                  <a:lnTo>
                    <a:pt x="1053561" y="149552"/>
                  </a:lnTo>
                  <a:lnTo>
                    <a:pt x="1065399" y="149552"/>
                  </a:lnTo>
                  <a:lnTo>
                    <a:pt x="1077237" y="149552"/>
                  </a:lnTo>
                  <a:lnTo>
                    <a:pt x="1089074" y="149552"/>
                  </a:lnTo>
                  <a:lnTo>
                    <a:pt x="1100912" y="149552"/>
                  </a:lnTo>
                  <a:lnTo>
                    <a:pt x="1112750" y="149552"/>
                  </a:lnTo>
                  <a:lnTo>
                    <a:pt x="1124588" y="149552"/>
                  </a:lnTo>
                  <a:lnTo>
                    <a:pt x="1136426" y="149552"/>
                  </a:lnTo>
                  <a:lnTo>
                    <a:pt x="1148263" y="149552"/>
                  </a:lnTo>
                  <a:lnTo>
                    <a:pt x="1160101" y="149552"/>
                  </a:lnTo>
                  <a:lnTo>
                    <a:pt x="1171939" y="149552"/>
                  </a:lnTo>
                  <a:lnTo>
                    <a:pt x="1171939" y="149552"/>
                  </a:lnTo>
                  <a:lnTo>
                    <a:pt x="1183777" y="149552"/>
                  </a:lnTo>
                  <a:lnTo>
                    <a:pt x="1195614" y="149552"/>
                  </a:lnTo>
                  <a:lnTo>
                    <a:pt x="1207452" y="149552"/>
                  </a:lnTo>
                  <a:lnTo>
                    <a:pt x="1219290" y="149552"/>
                  </a:lnTo>
                  <a:lnTo>
                    <a:pt x="1231128" y="149552"/>
                  </a:lnTo>
                  <a:lnTo>
                    <a:pt x="1242965" y="149552"/>
                  </a:lnTo>
                  <a:lnTo>
                    <a:pt x="1254803" y="149552"/>
                  </a:lnTo>
                  <a:lnTo>
                    <a:pt x="1266641" y="149552"/>
                  </a:lnTo>
                  <a:lnTo>
                    <a:pt x="1278479" y="149552"/>
                  </a:lnTo>
                  <a:lnTo>
                    <a:pt x="1290317" y="149552"/>
                  </a:lnTo>
                  <a:lnTo>
                    <a:pt x="1302154" y="149552"/>
                  </a:lnTo>
                  <a:lnTo>
                    <a:pt x="1313992" y="149552"/>
                  </a:lnTo>
                  <a:lnTo>
                    <a:pt x="1325830" y="149552"/>
                  </a:lnTo>
                  <a:lnTo>
                    <a:pt x="1337668" y="149552"/>
                  </a:lnTo>
                  <a:lnTo>
                    <a:pt x="1349505" y="149552"/>
                  </a:lnTo>
                  <a:lnTo>
                    <a:pt x="1361343" y="149552"/>
                  </a:lnTo>
                  <a:lnTo>
                    <a:pt x="1373181" y="149552"/>
                  </a:lnTo>
                  <a:lnTo>
                    <a:pt x="1385019" y="149552"/>
                  </a:lnTo>
                  <a:lnTo>
                    <a:pt x="1396856" y="149552"/>
                  </a:lnTo>
                  <a:lnTo>
                    <a:pt x="1408694" y="149552"/>
                  </a:lnTo>
                  <a:lnTo>
                    <a:pt x="1420532" y="149552"/>
                  </a:lnTo>
                  <a:lnTo>
                    <a:pt x="1432370" y="149552"/>
                  </a:lnTo>
                  <a:lnTo>
                    <a:pt x="1444208" y="149552"/>
                  </a:lnTo>
                  <a:lnTo>
                    <a:pt x="1456045" y="149552"/>
                  </a:lnTo>
                  <a:lnTo>
                    <a:pt x="1467883" y="149552"/>
                  </a:lnTo>
                  <a:lnTo>
                    <a:pt x="1479721" y="149552"/>
                  </a:lnTo>
                  <a:lnTo>
                    <a:pt x="1491559" y="149552"/>
                  </a:lnTo>
                  <a:lnTo>
                    <a:pt x="1503396" y="149552"/>
                  </a:lnTo>
                  <a:lnTo>
                    <a:pt x="1515234" y="149552"/>
                  </a:lnTo>
                  <a:lnTo>
                    <a:pt x="1527072" y="149552"/>
                  </a:lnTo>
                  <a:lnTo>
                    <a:pt x="1538910" y="149552"/>
                  </a:lnTo>
                  <a:lnTo>
                    <a:pt x="1550748" y="149552"/>
                  </a:lnTo>
                  <a:lnTo>
                    <a:pt x="1562585" y="149552"/>
                  </a:lnTo>
                  <a:lnTo>
                    <a:pt x="1574423" y="149552"/>
                  </a:lnTo>
                  <a:lnTo>
                    <a:pt x="1586261" y="149552"/>
                  </a:lnTo>
                  <a:lnTo>
                    <a:pt x="1598099" y="149552"/>
                  </a:lnTo>
                  <a:lnTo>
                    <a:pt x="1609936" y="149552"/>
                  </a:lnTo>
                  <a:lnTo>
                    <a:pt x="1621774" y="149552"/>
                  </a:lnTo>
                  <a:lnTo>
                    <a:pt x="1633612" y="149552"/>
                  </a:lnTo>
                  <a:lnTo>
                    <a:pt x="1645450" y="149552"/>
                  </a:lnTo>
                  <a:lnTo>
                    <a:pt x="1657287" y="149552"/>
                  </a:lnTo>
                  <a:lnTo>
                    <a:pt x="1669125" y="149552"/>
                  </a:lnTo>
                  <a:lnTo>
                    <a:pt x="1680963" y="149552"/>
                  </a:lnTo>
                  <a:lnTo>
                    <a:pt x="1692801" y="149552"/>
                  </a:lnTo>
                  <a:lnTo>
                    <a:pt x="1704639" y="149552"/>
                  </a:lnTo>
                  <a:lnTo>
                    <a:pt x="1716476" y="149552"/>
                  </a:lnTo>
                  <a:lnTo>
                    <a:pt x="1728314" y="149552"/>
                  </a:lnTo>
                  <a:lnTo>
                    <a:pt x="1740152" y="149552"/>
                  </a:lnTo>
                  <a:lnTo>
                    <a:pt x="1751990" y="149552"/>
                  </a:lnTo>
                  <a:lnTo>
                    <a:pt x="1763827" y="149552"/>
                  </a:lnTo>
                  <a:lnTo>
                    <a:pt x="1775665" y="149552"/>
                  </a:lnTo>
                  <a:lnTo>
                    <a:pt x="1787503" y="149552"/>
                  </a:lnTo>
                  <a:lnTo>
                    <a:pt x="1799341" y="149552"/>
                  </a:lnTo>
                  <a:lnTo>
                    <a:pt x="1811178" y="149552"/>
                  </a:lnTo>
                  <a:lnTo>
                    <a:pt x="1823016" y="149552"/>
                  </a:lnTo>
                  <a:lnTo>
                    <a:pt x="1834854" y="149552"/>
                  </a:lnTo>
                  <a:lnTo>
                    <a:pt x="1846692" y="149552"/>
                  </a:lnTo>
                  <a:lnTo>
                    <a:pt x="1858530" y="149552"/>
                  </a:lnTo>
                  <a:lnTo>
                    <a:pt x="1870367" y="149552"/>
                  </a:lnTo>
                  <a:lnTo>
                    <a:pt x="1882205" y="149552"/>
                  </a:lnTo>
                  <a:lnTo>
                    <a:pt x="1894043" y="149552"/>
                  </a:lnTo>
                  <a:lnTo>
                    <a:pt x="1905881" y="149552"/>
                  </a:lnTo>
                  <a:lnTo>
                    <a:pt x="1917718" y="149552"/>
                  </a:lnTo>
                  <a:lnTo>
                    <a:pt x="1929556" y="149552"/>
                  </a:lnTo>
                  <a:lnTo>
                    <a:pt x="1941394" y="149552"/>
                  </a:lnTo>
                  <a:lnTo>
                    <a:pt x="1953232" y="149552"/>
                  </a:lnTo>
                  <a:lnTo>
                    <a:pt x="1965069" y="149552"/>
                  </a:lnTo>
                  <a:lnTo>
                    <a:pt x="1976907" y="149552"/>
                  </a:lnTo>
                  <a:lnTo>
                    <a:pt x="1988745" y="149552"/>
                  </a:lnTo>
                  <a:lnTo>
                    <a:pt x="2000583" y="149552"/>
                  </a:lnTo>
                  <a:lnTo>
                    <a:pt x="2012421" y="149552"/>
                  </a:lnTo>
                  <a:lnTo>
                    <a:pt x="2024258" y="149552"/>
                  </a:lnTo>
                  <a:lnTo>
                    <a:pt x="2036096" y="149552"/>
                  </a:lnTo>
                  <a:lnTo>
                    <a:pt x="2047934" y="149552"/>
                  </a:lnTo>
                  <a:lnTo>
                    <a:pt x="2059772" y="149552"/>
                  </a:lnTo>
                  <a:lnTo>
                    <a:pt x="2071609" y="149552"/>
                  </a:lnTo>
                  <a:lnTo>
                    <a:pt x="2083447" y="149552"/>
                  </a:lnTo>
                  <a:lnTo>
                    <a:pt x="2095285" y="149552"/>
                  </a:lnTo>
                  <a:lnTo>
                    <a:pt x="2107123" y="149552"/>
                  </a:lnTo>
                  <a:lnTo>
                    <a:pt x="2118961" y="149552"/>
                  </a:lnTo>
                  <a:lnTo>
                    <a:pt x="2130798" y="149552"/>
                  </a:lnTo>
                  <a:lnTo>
                    <a:pt x="2142636" y="149552"/>
                  </a:lnTo>
                  <a:lnTo>
                    <a:pt x="2154474" y="149552"/>
                  </a:lnTo>
                  <a:lnTo>
                    <a:pt x="2166312" y="149552"/>
                  </a:lnTo>
                  <a:lnTo>
                    <a:pt x="2178149" y="149552"/>
                  </a:lnTo>
                  <a:lnTo>
                    <a:pt x="2189987" y="149552"/>
                  </a:lnTo>
                  <a:lnTo>
                    <a:pt x="2201825" y="149552"/>
                  </a:lnTo>
                  <a:lnTo>
                    <a:pt x="2213663" y="149552"/>
                  </a:lnTo>
                  <a:lnTo>
                    <a:pt x="2225500" y="149552"/>
                  </a:lnTo>
                  <a:lnTo>
                    <a:pt x="2237338" y="149552"/>
                  </a:lnTo>
                  <a:lnTo>
                    <a:pt x="2249176" y="149552"/>
                  </a:lnTo>
                  <a:lnTo>
                    <a:pt x="2261014" y="149552"/>
                  </a:lnTo>
                  <a:lnTo>
                    <a:pt x="2272852" y="149552"/>
                  </a:lnTo>
                  <a:lnTo>
                    <a:pt x="2284689" y="149552"/>
                  </a:lnTo>
                  <a:lnTo>
                    <a:pt x="2296527" y="149552"/>
                  </a:lnTo>
                  <a:lnTo>
                    <a:pt x="2308365" y="149552"/>
                  </a:lnTo>
                  <a:lnTo>
                    <a:pt x="2320203" y="149552"/>
                  </a:lnTo>
                  <a:lnTo>
                    <a:pt x="2332040" y="149552"/>
                  </a:lnTo>
                  <a:lnTo>
                    <a:pt x="2343878" y="149552"/>
                  </a:lnTo>
                  <a:lnTo>
                    <a:pt x="2343878" y="149502"/>
                  </a:lnTo>
                  <a:lnTo>
                    <a:pt x="2355716" y="149493"/>
                  </a:lnTo>
                  <a:lnTo>
                    <a:pt x="2367554" y="149483"/>
                  </a:lnTo>
                  <a:lnTo>
                    <a:pt x="2379391" y="149471"/>
                  </a:lnTo>
                  <a:lnTo>
                    <a:pt x="2391229" y="149456"/>
                  </a:lnTo>
                  <a:lnTo>
                    <a:pt x="2403067" y="149440"/>
                  </a:lnTo>
                  <a:lnTo>
                    <a:pt x="2414905" y="149420"/>
                  </a:lnTo>
                  <a:lnTo>
                    <a:pt x="2426743" y="149397"/>
                  </a:lnTo>
                  <a:lnTo>
                    <a:pt x="2438580" y="149369"/>
                  </a:lnTo>
                  <a:lnTo>
                    <a:pt x="2450418" y="149338"/>
                  </a:lnTo>
                  <a:lnTo>
                    <a:pt x="2462256" y="149300"/>
                  </a:lnTo>
                  <a:lnTo>
                    <a:pt x="2474094" y="149256"/>
                  </a:lnTo>
                  <a:lnTo>
                    <a:pt x="2485931" y="149204"/>
                  </a:lnTo>
                  <a:lnTo>
                    <a:pt x="2497769" y="149143"/>
                  </a:lnTo>
                  <a:lnTo>
                    <a:pt x="2509607" y="149071"/>
                  </a:lnTo>
                  <a:lnTo>
                    <a:pt x="2521445" y="148987"/>
                  </a:lnTo>
                  <a:lnTo>
                    <a:pt x="2533283" y="148889"/>
                  </a:lnTo>
                  <a:lnTo>
                    <a:pt x="2545120" y="148773"/>
                  </a:lnTo>
                  <a:lnTo>
                    <a:pt x="2556958" y="148637"/>
                  </a:lnTo>
                  <a:lnTo>
                    <a:pt x="2568796" y="148478"/>
                  </a:lnTo>
                  <a:lnTo>
                    <a:pt x="2580634" y="148291"/>
                  </a:lnTo>
                  <a:lnTo>
                    <a:pt x="2592471" y="148072"/>
                  </a:lnTo>
                  <a:lnTo>
                    <a:pt x="2604309" y="147816"/>
                  </a:lnTo>
                  <a:lnTo>
                    <a:pt x="2616147" y="147515"/>
                  </a:lnTo>
                  <a:lnTo>
                    <a:pt x="2627985" y="147164"/>
                  </a:lnTo>
                  <a:lnTo>
                    <a:pt x="2639822" y="146752"/>
                  </a:lnTo>
                  <a:lnTo>
                    <a:pt x="2651660" y="146272"/>
                  </a:lnTo>
                  <a:lnTo>
                    <a:pt x="2663498" y="145712"/>
                  </a:lnTo>
                  <a:lnTo>
                    <a:pt x="2675336" y="145058"/>
                  </a:lnTo>
                  <a:lnTo>
                    <a:pt x="2687174" y="144298"/>
                  </a:lnTo>
                  <a:lnTo>
                    <a:pt x="2699011" y="143414"/>
                  </a:lnTo>
                  <a:lnTo>
                    <a:pt x="2710849" y="142388"/>
                  </a:lnTo>
                  <a:lnTo>
                    <a:pt x="2722687" y="141202"/>
                  </a:lnTo>
                  <a:lnTo>
                    <a:pt x="2734525" y="139833"/>
                  </a:lnTo>
                  <a:lnTo>
                    <a:pt x="2746362" y="138256"/>
                  </a:lnTo>
                  <a:lnTo>
                    <a:pt x="2758200" y="136449"/>
                  </a:lnTo>
                  <a:lnTo>
                    <a:pt x="2770038" y="134383"/>
                  </a:lnTo>
                  <a:lnTo>
                    <a:pt x="2781876" y="132034"/>
                  </a:lnTo>
                  <a:lnTo>
                    <a:pt x="2793713" y="129375"/>
                  </a:lnTo>
                  <a:lnTo>
                    <a:pt x="2805551" y="126384"/>
                  </a:lnTo>
                  <a:lnTo>
                    <a:pt x="2817389" y="123041"/>
                  </a:lnTo>
                  <a:lnTo>
                    <a:pt x="2829227" y="119330"/>
                  </a:lnTo>
                  <a:lnTo>
                    <a:pt x="2841065" y="115244"/>
                  </a:lnTo>
                  <a:lnTo>
                    <a:pt x="2852902" y="110786"/>
                  </a:lnTo>
                  <a:lnTo>
                    <a:pt x="2864740" y="105967"/>
                  </a:lnTo>
                  <a:lnTo>
                    <a:pt x="2876578" y="100813"/>
                  </a:lnTo>
                  <a:lnTo>
                    <a:pt x="2888416" y="95360"/>
                  </a:lnTo>
                  <a:lnTo>
                    <a:pt x="2900253" y="89660"/>
                  </a:lnTo>
                  <a:lnTo>
                    <a:pt x="2912091" y="83773"/>
                  </a:lnTo>
                  <a:lnTo>
                    <a:pt x="2923929" y="77771"/>
                  </a:lnTo>
                  <a:lnTo>
                    <a:pt x="2935767" y="71730"/>
                  </a:lnTo>
                  <a:lnTo>
                    <a:pt x="2947604" y="65728"/>
                  </a:lnTo>
                  <a:lnTo>
                    <a:pt x="2959442" y="59842"/>
                  </a:lnTo>
                  <a:lnTo>
                    <a:pt x="2971280" y="54141"/>
                  </a:lnTo>
                  <a:lnTo>
                    <a:pt x="2983118" y="48689"/>
                  </a:lnTo>
                  <a:lnTo>
                    <a:pt x="2994956" y="43534"/>
                  </a:lnTo>
                  <a:lnTo>
                    <a:pt x="3006793" y="38716"/>
                  </a:lnTo>
                  <a:lnTo>
                    <a:pt x="3018631" y="34257"/>
                  </a:lnTo>
                  <a:lnTo>
                    <a:pt x="3030469" y="30172"/>
                  </a:lnTo>
                  <a:lnTo>
                    <a:pt x="3042307" y="26461"/>
                  </a:lnTo>
                  <a:lnTo>
                    <a:pt x="3054144" y="23117"/>
                  </a:lnTo>
                  <a:lnTo>
                    <a:pt x="3065982" y="20126"/>
                  </a:lnTo>
                  <a:lnTo>
                    <a:pt x="3077820" y="17468"/>
                  </a:lnTo>
                  <a:lnTo>
                    <a:pt x="3089658" y="15118"/>
                  </a:lnTo>
                  <a:lnTo>
                    <a:pt x="3101496" y="13053"/>
                  </a:lnTo>
                  <a:lnTo>
                    <a:pt x="3113333" y="11245"/>
                  </a:lnTo>
                  <a:lnTo>
                    <a:pt x="3125171" y="9669"/>
                  </a:lnTo>
                  <a:lnTo>
                    <a:pt x="3137009" y="8299"/>
                  </a:lnTo>
                  <a:lnTo>
                    <a:pt x="3148847" y="7113"/>
                  </a:lnTo>
                  <a:lnTo>
                    <a:pt x="3160684" y="6088"/>
                  </a:lnTo>
                  <a:lnTo>
                    <a:pt x="3172522" y="5204"/>
                  </a:lnTo>
                  <a:lnTo>
                    <a:pt x="3184360" y="4443"/>
                  </a:lnTo>
                  <a:lnTo>
                    <a:pt x="3196198" y="3790"/>
                  </a:lnTo>
                  <a:lnTo>
                    <a:pt x="3208035" y="3229"/>
                  </a:lnTo>
                  <a:lnTo>
                    <a:pt x="3219873" y="2749"/>
                  </a:lnTo>
                  <a:lnTo>
                    <a:pt x="3231711" y="2338"/>
                  </a:lnTo>
                  <a:lnTo>
                    <a:pt x="3243549" y="1986"/>
                  </a:lnTo>
                  <a:lnTo>
                    <a:pt x="3255387" y="1686"/>
                  </a:lnTo>
                  <a:lnTo>
                    <a:pt x="3267224" y="1429"/>
                  </a:lnTo>
                  <a:lnTo>
                    <a:pt x="3279062" y="1210"/>
                  </a:lnTo>
                  <a:lnTo>
                    <a:pt x="3290900" y="1023"/>
                  </a:lnTo>
                  <a:lnTo>
                    <a:pt x="3302738" y="864"/>
                  </a:lnTo>
                  <a:lnTo>
                    <a:pt x="3314575" y="728"/>
                  </a:lnTo>
                  <a:lnTo>
                    <a:pt x="3326413" y="613"/>
                  </a:lnTo>
                  <a:lnTo>
                    <a:pt x="3338251" y="514"/>
                  </a:lnTo>
                  <a:lnTo>
                    <a:pt x="3350089" y="430"/>
                  </a:lnTo>
                  <a:lnTo>
                    <a:pt x="3361926" y="358"/>
                  </a:lnTo>
                  <a:lnTo>
                    <a:pt x="3373764" y="298"/>
                  </a:lnTo>
                  <a:lnTo>
                    <a:pt x="3385602" y="246"/>
                  </a:lnTo>
                  <a:lnTo>
                    <a:pt x="3397440" y="202"/>
                  </a:lnTo>
                  <a:lnTo>
                    <a:pt x="3409278" y="164"/>
                  </a:lnTo>
                  <a:lnTo>
                    <a:pt x="3421115" y="132"/>
                  </a:lnTo>
                  <a:lnTo>
                    <a:pt x="3432953" y="105"/>
                  </a:lnTo>
                  <a:lnTo>
                    <a:pt x="3444791" y="82"/>
                  </a:lnTo>
                  <a:lnTo>
                    <a:pt x="3456629" y="62"/>
                  </a:lnTo>
                  <a:lnTo>
                    <a:pt x="3468466" y="45"/>
                  </a:lnTo>
                  <a:lnTo>
                    <a:pt x="3480304" y="31"/>
                  </a:lnTo>
                  <a:lnTo>
                    <a:pt x="3492142" y="19"/>
                  </a:lnTo>
                  <a:lnTo>
                    <a:pt x="3503980" y="8"/>
                  </a:lnTo>
                  <a:lnTo>
                    <a:pt x="3515818" y="0"/>
                  </a:lnTo>
                  <a:lnTo>
                    <a:pt x="3515818" y="0"/>
                  </a:lnTo>
                  <a:lnTo>
                    <a:pt x="3527655" y="8"/>
                  </a:lnTo>
                  <a:lnTo>
                    <a:pt x="3539493" y="19"/>
                  </a:lnTo>
                  <a:lnTo>
                    <a:pt x="3551331" y="31"/>
                  </a:lnTo>
                  <a:lnTo>
                    <a:pt x="3563169" y="45"/>
                  </a:lnTo>
                  <a:lnTo>
                    <a:pt x="3575006" y="62"/>
                  </a:lnTo>
                  <a:lnTo>
                    <a:pt x="3586844" y="82"/>
                  </a:lnTo>
                  <a:lnTo>
                    <a:pt x="3598682" y="105"/>
                  </a:lnTo>
                  <a:lnTo>
                    <a:pt x="3610520" y="132"/>
                  </a:lnTo>
                  <a:lnTo>
                    <a:pt x="3622357" y="164"/>
                  </a:lnTo>
                  <a:lnTo>
                    <a:pt x="3634195" y="202"/>
                  </a:lnTo>
                  <a:lnTo>
                    <a:pt x="3646033" y="246"/>
                  </a:lnTo>
                  <a:lnTo>
                    <a:pt x="3657871" y="298"/>
                  </a:lnTo>
                  <a:lnTo>
                    <a:pt x="3669709" y="358"/>
                  </a:lnTo>
                  <a:lnTo>
                    <a:pt x="3681546" y="430"/>
                  </a:lnTo>
                  <a:lnTo>
                    <a:pt x="3693384" y="514"/>
                  </a:lnTo>
                  <a:lnTo>
                    <a:pt x="3705222" y="613"/>
                  </a:lnTo>
                  <a:lnTo>
                    <a:pt x="3717060" y="728"/>
                  </a:lnTo>
                  <a:lnTo>
                    <a:pt x="3728897" y="864"/>
                  </a:lnTo>
                  <a:lnTo>
                    <a:pt x="3740735" y="1023"/>
                  </a:lnTo>
                  <a:lnTo>
                    <a:pt x="3752573" y="1210"/>
                  </a:lnTo>
                  <a:lnTo>
                    <a:pt x="3764411" y="1429"/>
                  </a:lnTo>
                  <a:lnTo>
                    <a:pt x="3776248" y="1686"/>
                  </a:lnTo>
                  <a:lnTo>
                    <a:pt x="3788086" y="1986"/>
                  </a:lnTo>
                  <a:lnTo>
                    <a:pt x="3799924" y="2338"/>
                  </a:lnTo>
                  <a:lnTo>
                    <a:pt x="3811762" y="2749"/>
                  </a:lnTo>
                  <a:lnTo>
                    <a:pt x="3823600" y="3229"/>
                  </a:lnTo>
                  <a:lnTo>
                    <a:pt x="3835437" y="3790"/>
                  </a:lnTo>
                  <a:lnTo>
                    <a:pt x="3847275" y="4443"/>
                  </a:lnTo>
                  <a:lnTo>
                    <a:pt x="3859113" y="5204"/>
                  </a:lnTo>
                  <a:lnTo>
                    <a:pt x="3870951" y="6088"/>
                  </a:lnTo>
                  <a:lnTo>
                    <a:pt x="3882788" y="7113"/>
                  </a:lnTo>
                  <a:lnTo>
                    <a:pt x="3894626" y="8299"/>
                  </a:lnTo>
                  <a:lnTo>
                    <a:pt x="3906464" y="9669"/>
                  </a:lnTo>
                  <a:lnTo>
                    <a:pt x="3918302" y="11245"/>
                  </a:lnTo>
                  <a:lnTo>
                    <a:pt x="3930139" y="13053"/>
                  </a:lnTo>
                  <a:lnTo>
                    <a:pt x="3941977" y="15118"/>
                  </a:lnTo>
                  <a:lnTo>
                    <a:pt x="3953815" y="17468"/>
                  </a:lnTo>
                  <a:lnTo>
                    <a:pt x="3965653" y="20126"/>
                  </a:lnTo>
                  <a:lnTo>
                    <a:pt x="3977491" y="23117"/>
                  </a:lnTo>
                  <a:lnTo>
                    <a:pt x="3989328" y="26461"/>
                  </a:lnTo>
                  <a:lnTo>
                    <a:pt x="4001166" y="30172"/>
                  </a:lnTo>
                  <a:lnTo>
                    <a:pt x="4013004" y="34257"/>
                  </a:lnTo>
                  <a:lnTo>
                    <a:pt x="4024842" y="38716"/>
                  </a:lnTo>
                  <a:lnTo>
                    <a:pt x="4036679" y="43534"/>
                  </a:lnTo>
                  <a:lnTo>
                    <a:pt x="4048517" y="48689"/>
                  </a:lnTo>
                  <a:lnTo>
                    <a:pt x="4060355" y="54141"/>
                  </a:lnTo>
                  <a:lnTo>
                    <a:pt x="4072193" y="59842"/>
                  </a:lnTo>
                  <a:lnTo>
                    <a:pt x="4084031" y="65728"/>
                  </a:lnTo>
                  <a:lnTo>
                    <a:pt x="4095868" y="71730"/>
                  </a:lnTo>
                  <a:lnTo>
                    <a:pt x="4107706" y="77771"/>
                  </a:lnTo>
                  <a:lnTo>
                    <a:pt x="4119544" y="83773"/>
                  </a:lnTo>
                  <a:lnTo>
                    <a:pt x="4131382" y="89660"/>
                  </a:lnTo>
                  <a:lnTo>
                    <a:pt x="4143219" y="95360"/>
                  </a:lnTo>
                  <a:lnTo>
                    <a:pt x="4155057" y="100813"/>
                  </a:lnTo>
                  <a:lnTo>
                    <a:pt x="4166895" y="105967"/>
                  </a:lnTo>
                  <a:lnTo>
                    <a:pt x="4178733" y="110786"/>
                  </a:lnTo>
                  <a:lnTo>
                    <a:pt x="4190570" y="115244"/>
                  </a:lnTo>
                  <a:lnTo>
                    <a:pt x="4202408" y="119330"/>
                  </a:lnTo>
                  <a:lnTo>
                    <a:pt x="4214246" y="123041"/>
                  </a:lnTo>
                  <a:lnTo>
                    <a:pt x="4226084" y="126384"/>
                  </a:lnTo>
                  <a:lnTo>
                    <a:pt x="4237922" y="129375"/>
                  </a:lnTo>
                  <a:lnTo>
                    <a:pt x="4249759" y="132034"/>
                  </a:lnTo>
                  <a:lnTo>
                    <a:pt x="4261597" y="134383"/>
                  </a:lnTo>
                  <a:lnTo>
                    <a:pt x="4273435" y="136449"/>
                  </a:lnTo>
                  <a:lnTo>
                    <a:pt x="4285273" y="138256"/>
                  </a:lnTo>
                  <a:lnTo>
                    <a:pt x="4297110" y="139833"/>
                  </a:lnTo>
                  <a:lnTo>
                    <a:pt x="4308948" y="141202"/>
                  </a:lnTo>
                  <a:lnTo>
                    <a:pt x="4320786" y="142388"/>
                  </a:lnTo>
                  <a:lnTo>
                    <a:pt x="4332624" y="143414"/>
                  </a:lnTo>
                  <a:lnTo>
                    <a:pt x="4344461" y="144298"/>
                  </a:lnTo>
                  <a:lnTo>
                    <a:pt x="4356299" y="145058"/>
                  </a:lnTo>
                  <a:lnTo>
                    <a:pt x="4368137" y="145712"/>
                  </a:lnTo>
                  <a:lnTo>
                    <a:pt x="4379975" y="146272"/>
                  </a:lnTo>
                  <a:lnTo>
                    <a:pt x="4391813" y="146752"/>
                  </a:lnTo>
                  <a:lnTo>
                    <a:pt x="4403650" y="147164"/>
                  </a:lnTo>
                  <a:lnTo>
                    <a:pt x="4415488" y="147515"/>
                  </a:lnTo>
                  <a:lnTo>
                    <a:pt x="4427326" y="147816"/>
                  </a:lnTo>
                  <a:lnTo>
                    <a:pt x="4439164" y="148072"/>
                  </a:lnTo>
                  <a:lnTo>
                    <a:pt x="4451001" y="148291"/>
                  </a:lnTo>
                  <a:lnTo>
                    <a:pt x="4462839" y="148478"/>
                  </a:lnTo>
                  <a:lnTo>
                    <a:pt x="4474677" y="148637"/>
                  </a:lnTo>
                  <a:lnTo>
                    <a:pt x="4486515" y="148773"/>
                  </a:lnTo>
                  <a:lnTo>
                    <a:pt x="4498352" y="148889"/>
                  </a:lnTo>
                  <a:lnTo>
                    <a:pt x="4510190" y="148987"/>
                  </a:lnTo>
                  <a:lnTo>
                    <a:pt x="4522028" y="149071"/>
                  </a:lnTo>
                  <a:lnTo>
                    <a:pt x="4533866" y="149143"/>
                  </a:lnTo>
                  <a:lnTo>
                    <a:pt x="4545704" y="149204"/>
                  </a:lnTo>
                  <a:lnTo>
                    <a:pt x="4557541" y="149256"/>
                  </a:lnTo>
                  <a:lnTo>
                    <a:pt x="4569379" y="149300"/>
                  </a:lnTo>
                  <a:lnTo>
                    <a:pt x="4581217" y="149338"/>
                  </a:lnTo>
                  <a:lnTo>
                    <a:pt x="4593055" y="149369"/>
                  </a:lnTo>
                  <a:lnTo>
                    <a:pt x="4604892" y="149397"/>
                  </a:lnTo>
                  <a:lnTo>
                    <a:pt x="4616730" y="149420"/>
                  </a:lnTo>
                  <a:lnTo>
                    <a:pt x="4628568" y="149440"/>
                  </a:lnTo>
                  <a:lnTo>
                    <a:pt x="4640406" y="149456"/>
                  </a:lnTo>
                  <a:lnTo>
                    <a:pt x="4652244" y="149471"/>
                  </a:lnTo>
                  <a:lnTo>
                    <a:pt x="4664081" y="149483"/>
                  </a:lnTo>
                  <a:lnTo>
                    <a:pt x="4675919" y="149493"/>
                  </a:lnTo>
                  <a:lnTo>
                    <a:pt x="4687757" y="149502"/>
                  </a:lnTo>
                </a:path>
              </a:pathLst>
            </a:custGeom>
            <a:ln w="40651" cap="flat">
              <a:solidFill>
                <a:srgbClr val="B385FF">
                  <a:alpha val="100000"/>
                </a:srgbClr>
              </a:solidFill>
              <a:prstDash val="solid"/>
              <a:round/>
            </a:ln>
          </p:spPr>
          <p:txBody>
            <a:bodyPr/>
            <a:lstStyle/>
            <a:p>
              <a:endParaRPr/>
            </a:p>
          </p:txBody>
        </p:sp>
        <p:sp>
          <p:nvSpPr>
            <p:cNvPr id="62" name="pl62"/>
            <p:cNvSpPr/>
            <p:nvPr/>
          </p:nvSpPr>
          <p:spPr>
            <a:xfrm>
              <a:off x="2482252" y="2694815"/>
              <a:ext cx="4687757" cy="598210"/>
            </a:xfrm>
            <a:custGeom>
              <a:avLst/>
              <a:gdLst/>
              <a:ahLst/>
              <a:cxnLst/>
              <a:rect l="0" t="0" r="0" b="0"/>
              <a:pathLst>
                <a:path w="4687757" h="598210">
                  <a:moveTo>
                    <a:pt x="0" y="598210"/>
                  </a:moveTo>
                  <a:lnTo>
                    <a:pt x="11837" y="598175"/>
                  </a:lnTo>
                  <a:lnTo>
                    <a:pt x="23675" y="598133"/>
                  </a:lnTo>
                  <a:lnTo>
                    <a:pt x="35513" y="598085"/>
                  </a:lnTo>
                  <a:lnTo>
                    <a:pt x="47351" y="598028"/>
                  </a:lnTo>
                  <a:lnTo>
                    <a:pt x="59188" y="597961"/>
                  </a:lnTo>
                  <a:lnTo>
                    <a:pt x="71026" y="597882"/>
                  </a:lnTo>
                  <a:lnTo>
                    <a:pt x="82864" y="597789"/>
                  </a:lnTo>
                  <a:lnTo>
                    <a:pt x="94702" y="597680"/>
                  </a:lnTo>
                  <a:lnTo>
                    <a:pt x="106539" y="597552"/>
                  </a:lnTo>
                  <a:lnTo>
                    <a:pt x="118377" y="597402"/>
                  </a:lnTo>
                  <a:lnTo>
                    <a:pt x="130215" y="597225"/>
                  </a:lnTo>
                  <a:lnTo>
                    <a:pt x="142053" y="597018"/>
                  </a:lnTo>
                  <a:lnTo>
                    <a:pt x="153891" y="596774"/>
                  </a:lnTo>
                  <a:lnTo>
                    <a:pt x="165728" y="596488"/>
                  </a:lnTo>
                  <a:lnTo>
                    <a:pt x="177566" y="596152"/>
                  </a:lnTo>
                  <a:lnTo>
                    <a:pt x="189404" y="595758"/>
                  </a:lnTo>
                  <a:lnTo>
                    <a:pt x="201242" y="595295"/>
                  </a:lnTo>
                  <a:lnTo>
                    <a:pt x="213079" y="594751"/>
                  </a:lnTo>
                  <a:lnTo>
                    <a:pt x="224917" y="594114"/>
                  </a:lnTo>
                  <a:lnTo>
                    <a:pt x="236755" y="593367"/>
                  </a:lnTo>
                  <a:lnTo>
                    <a:pt x="248593" y="592491"/>
                  </a:lnTo>
                  <a:lnTo>
                    <a:pt x="260430" y="591465"/>
                  </a:lnTo>
                  <a:lnTo>
                    <a:pt x="272268" y="590263"/>
                  </a:lnTo>
                  <a:lnTo>
                    <a:pt x="284106" y="588857"/>
                  </a:lnTo>
                  <a:lnTo>
                    <a:pt x="295944" y="587212"/>
                  </a:lnTo>
                  <a:lnTo>
                    <a:pt x="307782" y="585291"/>
                  </a:lnTo>
                  <a:lnTo>
                    <a:pt x="319619" y="583048"/>
                  </a:lnTo>
                  <a:lnTo>
                    <a:pt x="331457" y="580435"/>
                  </a:lnTo>
                  <a:lnTo>
                    <a:pt x="343295" y="577392"/>
                  </a:lnTo>
                  <a:lnTo>
                    <a:pt x="355133" y="573857"/>
                  </a:lnTo>
                  <a:lnTo>
                    <a:pt x="366970" y="569756"/>
                  </a:lnTo>
                  <a:lnTo>
                    <a:pt x="378808" y="565010"/>
                  </a:lnTo>
                  <a:lnTo>
                    <a:pt x="390646" y="559532"/>
                  </a:lnTo>
                  <a:lnTo>
                    <a:pt x="402484" y="553228"/>
                  </a:lnTo>
                  <a:lnTo>
                    <a:pt x="414321" y="545996"/>
                  </a:lnTo>
                  <a:lnTo>
                    <a:pt x="426159" y="537735"/>
                  </a:lnTo>
                  <a:lnTo>
                    <a:pt x="437997" y="528338"/>
                  </a:lnTo>
                  <a:lnTo>
                    <a:pt x="449835" y="517704"/>
                  </a:lnTo>
                  <a:lnTo>
                    <a:pt x="461673" y="505740"/>
                  </a:lnTo>
                  <a:lnTo>
                    <a:pt x="473510" y="492365"/>
                  </a:lnTo>
                  <a:lnTo>
                    <a:pt x="485348" y="477522"/>
                  </a:lnTo>
                  <a:lnTo>
                    <a:pt x="497186" y="461179"/>
                  </a:lnTo>
                  <a:lnTo>
                    <a:pt x="509024" y="443345"/>
                  </a:lnTo>
                  <a:lnTo>
                    <a:pt x="520861" y="424070"/>
                  </a:lnTo>
                  <a:lnTo>
                    <a:pt x="532699" y="403452"/>
                  </a:lnTo>
                  <a:lnTo>
                    <a:pt x="544537" y="381642"/>
                  </a:lnTo>
                  <a:lnTo>
                    <a:pt x="556375" y="358842"/>
                  </a:lnTo>
                  <a:lnTo>
                    <a:pt x="568213" y="335296"/>
                  </a:lnTo>
                  <a:lnTo>
                    <a:pt x="580050" y="311288"/>
                  </a:lnTo>
                  <a:lnTo>
                    <a:pt x="591888" y="287123"/>
                  </a:lnTo>
                  <a:lnTo>
                    <a:pt x="603726" y="263114"/>
                  </a:lnTo>
                  <a:lnTo>
                    <a:pt x="615564" y="239569"/>
                  </a:lnTo>
                  <a:lnTo>
                    <a:pt x="627401" y="216768"/>
                  </a:lnTo>
                  <a:lnTo>
                    <a:pt x="639239" y="194958"/>
                  </a:lnTo>
                  <a:lnTo>
                    <a:pt x="651077" y="174340"/>
                  </a:lnTo>
                  <a:lnTo>
                    <a:pt x="662915" y="155065"/>
                  </a:lnTo>
                  <a:lnTo>
                    <a:pt x="674752" y="137231"/>
                  </a:lnTo>
                  <a:lnTo>
                    <a:pt x="686590" y="120889"/>
                  </a:lnTo>
                  <a:lnTo>
                    <a:pt x="698428" y="106045"/>
                  </a:lnTo>
                  <a:lnTo>
                    <a:pt x="710266" y="92670"/>
                  </a:lnTo>
                  <a:lnTo>
                    <a:pt x="722104" y="80706"/>
                  </a:lnTo>
                  <a:lnTo>
                    <a:pt x="733941" y="70072"/>
                  </a:lnTo>
                  <a:lnTo>
                    <a:pt x="745779" y="60675"/>
                  </a:lnTo>
                  <a:lnTo>
                    <a:pt x="757617" y="52414"/>
                  </a:lnTo>
                  <a:lnTo>
                    <a:pt x="769455" y="45182"/>
                  </a:lnTo>
                  <a:lnTo>
                    <a:pt x="781292" y="38878"/>
                  </a:lnTo>
                  <a:lnTo>
                    <a:pt x="793130" y="33400"/>
                  </a:lnTo>
                  <a:lnTo>
                    <a:pt x="804968" y="28654"/>
                  </a:lnTo>
                  <a:lnTo>
                    <a:pt x="816806" y="24553"/>
                  </a:lnTo>
                  <a:lnTo>
                    <a:pt x="828643" y="21018"/>
                  </a:lnTo>
                  <a:lnTo>
                    <a:pt x="840481" y="17975"/>
                  </a:lnTo>
                  <a:lnTo>
                    <a:pt x="852319" y="15362"/>
                  </a:lnTo>
                  <a:lnTo>
                    <a:pt x="864157" y="13119"/>
                  </a:lnTo>
                  <a:lnTo>
                    <a:pt x="875995" y="11198"/>
                  </a:lnTo>
                  <a:lnTo>
                    <a:pt x="887832" y="9554"/>
                  </a:lnTo>
                  <a:lnTo>
                    <a:pt x="899670" y="8147"/>
                  </a:lnTo>
                  <a:lnTo>
                    <a:pt x="911508" y="6945"/>
                  </a:lnTo>
                  <a:lnTo>
                    <a:pt x="923346" y="5919"/>
                  </a:lnTo>
                  <a:lnTo>
                    <a:pt x="935183" y="5043"/>
                  </a:lnTo>
                  <a:lnTo>
                    <a:pt x="947021" y="4296"/>
                  </a:lnTo>
                  <a:lnTo>
                    <a:pt x="958859" y="3659"/>
                  </a:lnTo>
                  <a:lnTo>
                    <a:pt x="970697" y="3115"/>
                  </a:lnTo>
                  <a:lnTo>
                    <a:pt x="982534" y="2653"/>
                  </a:lnTo>
                  <a:lnTo>
                    <a:pt x="994372" y="2258"/>
                  </a:lnTo>
                  <a:lnTo>
                    <a:pt x="1006210" y="1922"/>
                  </a:lnTo>
                  <a:lnTo>
                    <a:pt x="1018048" y="1636"/>
                  </a:lnTo>
                  <a:lnTo>
                    <a:pt x="1029886" y="1392"/>
                  </a:lnTo>
                  <a:lnTo>
                    <a:pt x="1041723" y="1185"/>
                  </a:lnTo>
                  <a:lnTo>
                    <a:pt x="1053561" y="1008"/>
                  </a:lnTo>
                  <a:lnTo>
                    <a:pt x="1065399" y="858"/>
                  </a:lnTo>
                  <a:lnTo>
                    <a:pt x="1077237" y="730"/>
                  </a:lnTo>
                  <a:lnTo>
                    <a:pt x="1089074" y="621"/>
                  </a:lnTo>
                  <a:lnTo>
                    <a:pt x="1100912" y="528"/>
                  </a:lnTo>
                  <a:lnTo>
                    <a:pt x="1112750" y="450"/>
                  </a:lnTo>
                  <a:lnTo>
                    <a:pt x="1124588" y="382"/>
                  </a:lnTo>
                  <a:lnTo>
                    <a:pt x="1136426" y="325"/>
                  </a:lnTo>
                  <a:lnTo>
                    <a:pt x="1148263" y="277"/>
                  </a:lnTo>
                  <a:lnTo>
                    <a:pt x="1160101" y="235"/>
                  </a:lnTo>
                  <a:lnTo>
                    <a:pt x="1171939" y="200"/>
                  </a:lnTo>
                  <a:lnTo>
                    <a:pt x="1171939" y="0"/>
                  </a:lnTo>
                  <a:lnTo>
                    <a:pt x="1183777" y="0"/>
                  </a:lnTo>
                  <a:lnTo>
                    <a:pt x="1195614" y="0"/>
                  </a:lnTo>
                  <a:lnTo>
                    <a:pt x="1207452" y="0"/>
                  </a:lnTo>
                  <a:lnTo>
                    <a:pt x="1219290" y="0"/>
                  </a:lnTo>
                  <a:lnTo>
                    <a:pt x="1231128" y="0"/>
                  </a:lnTo>
                  <a:lnTo>
                    <a:pt x="1242965" y="0"/>
                  </a:lnTo>
                  <a:lnTo>
                    <a:pt x="1254803" y="0"/>
                  </a:lnTo>
                  <a:lnTo>
                    <a:pt x="1266641" y="0"/>
                  </a:lnTo>
                  <a:lnTo>
                    <a:pt x="1278479" y="0"/>
                  </a:lnTo>
                  <a:lnTo>
                    <a:pt x="1290317" y="0"/>
                  </a:lnTo>
                  <a:lnTo>
                    <a:pt x="1302154" y="0"/>
                  </a:lnTo>
                  <a:lnTo>
                    <a:pt x="1313992" y="0"/>
                  </a:lnTo>
                  <a:lnTo>
                    <a:pt x="1325830" y="0"/>
                  </a:lnTo>
                  <a:lnTo>
                    <a:pt x="1337668" y="0"/>
                  </a:lnTo>
                  <a:lnTo>
                    <a:pt x="1349505" y="0"/>
                  </a:lnTo>
                  <a:lnTo>
                    <a:pt x="1361343" y="0"/>
                  </a:lnTo>
                  <a:lnTo>
                    <a:pt x="1373181" y="0"/>
                  </a:lnTo>
                  <a:lnTo>
                    <a:pt x="1385019" y="0"/>
                  </a:lnTo>
                  <a:lnTo>
                    <a:pt x="1396856" y="0"/>
                  </a:lnTo>
                  <a:lnTo>
                    <a:pt x="1408694" y="0"/>
                  </a:lnTo>
                  <a:lnTo>
                    <a:pt x="1420532" y="0"/>
                  </a:lnTo>
                  <a:lnTo>
                    <a:pt x="1432370" y="0"/>
                  </a:lnTo>
                  <a:lnTo>
                    <a:pt x="1444208" y="0"/>
                  </a:lnTo>
                  <a:lnTo>
                    <a:pt x="1456045" y="0"/>
                  </a:lnTo>
                  <a:lnTo>
                    <a:pt x="1467883" y="0"/>
                  </a:lnTo>
                  <a:lnTo>
                    <a:pt x="1479721" y="0"/>
                  </a:lnTo>
                  <a:lnTo>
                    <a:pt x="1491559" y="0"/>
                  </a:lnTo>
                  <a:lnTo>
                    <a:pt x="1503396" y="0"/>
                  </a:lnTo>
                  <a:lnTo>
                    <a:pt x="1515234" y="0"/>
                  </a:lnTo>
                  <a:lnTo>
                    <a:pt x="1527072" y="0"/>
                  </a:lnTo>
                  <a:lnTo>
                    <a:pt x="1538910" y="0"/>
                  </a:lnTo>
                  <a:lnTo>
                    <a:pt x="1550748" y="0"/>
                  </a:lnTo>
                  <a:lnTo>
                    <a:pt x="1562585" y="0"/>
                  </a:lnTo>
                  <a:lnTo>
                    <a:pt x="1574423" y="0"/>
                  </a:lnTo>
                  <a:lnTo>
                    <a:pt x="1586261" y="0"/>
                  </a:lnTo>
                  <a:lnTo>
                    <a:pt x="1598099" y="0"/>
                  </a:lnTo>
                  <a:lnTo>
                    <a:pt x="1609936" y="0"/>
                  </a:lnTo>
                  <a:lnTo>
                    <a:pt x="1621774" y="0"/>
                  </a:lnTo>
                  <a:lnTo>
                    <a:pt x="1633612" y="0"/>
                  </a:lnTo>
                  <a:lnTo>
                    <a:pt x="1645450" y="0"/>
                  </a:lnTo>
                  <a:lnTo>
                    <a:pt x="1657287" y="0"/>
                  </a:lnTo>
                  <a:lnTo>
                    <a:pt x="1669125" y="0"/>
                  </a:lnTo>
                  <a:lnTo>
                    <a:pt x="1680963" y="0"/>
                  </a:lnTo>
                  <a:lnTo>
                    <a:pt x="1692801" y="0"/>
                  </a:lnTo>
                  <a:lnTo>
                    <a:pt x="1704639" y="0"/>
                  </a:lnTo>
                  <a:lnTo>
                    <a:pt x="1716476" y="0"/>
                  </a:lnTo>
                  <a:lnTo>
                    <a:pt x="1728314" y="0"/>
                  </a:lnTo>
                  <a:lnTo>
                    <a:pt x="1740152" y="0"/>
                  </a:lnTo>
                  <a:lnTo>
                    <a:pt x="1751990" y="0"/>
                  </a:lnTo>
                  <a:lnTo>
                    <a:pt x="1763827" y="0"/>
                  </a:lnTo>
                  <a:lnTo>
                    <a:pt x="1775665" y="0"/>
                  </a:lnTo>
                  <a:lnTo>
                    <a:pt x="1787503" y="0"/>
                  </a:lnTo>
                  <a:lnTo>
                    <a:pt x="1799341" y="0"/>
                  </a:lnTo>
                  <a:lnTo>
                    <a:pt x="1811178" y="0"/>
                  </a:lnTo>
                  <a:lnTo>
                    <a:pt x="1823016" y="0"/>
                  </a:lnTo>
                  <a:lnTo>
                    <a:pt x="1834854" y="0"/>
                  </a:lnTo>
                  <a:lnTo>
                    <a:pt x="1846692" y="0"/>
                  </a:lnTo>
                  <a:lnTo>
                    <a:pt x="1858530" y="0"/>
                  </a:lnTo>
                  <a:lnTo>
                    <a:pt x="1870367" y="0"/>
                  </a:lnTo>
                  <a:lnTo>
                    <a:pt x="1882205" y="0"/>
                  </a:lnTo>
                  <a:lnTo>
                    <a:pt x="1894043" y="0"/>
                  </a:lnTo>
                  <a:lnTo>
                    <a:pt x="1905881" y="0"/>
                  </a:lnTo>
                  <a:lnTo>
                    <a:pt x="1917718" y="0"/>
                  </a:lnTo>
                  <a:lnTo>
                    <a:pt x="1929556" y="0"/>
                  </a:lnTo>
                  <a:lnTo>
                    <a:pt x="1941394" y="0"/>
                  </a:lnTo>
                  <a:lnTo>
                    <a:pt x="1953232" y="0"/>
                  </a:lnTo>
                  <a:lnTo>
                    <a:pt x="1965069" y="0"/>
                  </a:lnTo>
                  <a:lnTo>
                    <a:pt x="1976907" y="0"/>
                  </a:lnTo>
                  <a:lnTo>
                    <a:pt x="1988745" y="0"/>
                  </a:lnTo>
                  <a:lnTo>
                    <a:pt x="2000583" y="0"/>
                  </a:lnTo>
                  <a:lnTo>
                    <a:pt x="2012421" y="0"/>
                  </a:lnTo>
                  <a:lnTo>
                    <a:pt x="2024258" y="0"/>
                  </a:lnTo>
                  <a:lnTo>
                    <a:pt x="2036096" y="0"/>
                  </a:lnTo>
                  <a:lnTo>
                    <a:pt x="2047934" y="0"/>
                  </a:lnTo>
                  <a:lnTo>
                    <a:pt x="2059772" y="0"/>
                  </a:lnTo>
                  <a:lnTo>
                    <a:pt x="2071609" y="0"/>
                  </a:lnTo>
                  <a:lnTo>
                    <a:pt x="2083447" y="0"/>
                  </a:lnTo>
                  <a:lnTo>
                    <a:pt x="2095285" y="0"/>
                  </a:lnTo>
                  <a:lnTo>
                    <a:pt x="2107123" y="0"/>
                  </a:lnTo>
                  <a:lnTo>
                    <a:pt x="2118961" y="0"/>
                  </a:lnTo>
                  <a:lnTo>
                    <a:pt x="2130798" y="0"/>
                  </a:lnTo>
                  <a:lnTo>
                    <a:pt x="2142636" y="0"/>
                  </a:lnTo>
                  <a:lnTo>
                    <a:pt x="2154474" y="0"/>
                  </a:lnTo>
                  <a:lnTo>
                    <a:pt x="2166312" y="0"/>
                  </a:lnTo>
                  <a:lnTo>
                    <a:pt x="2178149" y="0"/>
                  </a:lnTo>
                  <a:lnTo>
                    <a:pt x="2189987" y="0"/>
                  </a:lnTo>
                  <a:lnTo>
                    <a:pt x="2201825" y="0"/>
                  </a:lnTo>
                  <a:lnTo>
                    <a:pt x="2213663" y="0"/>
                  </a:lnTo>
                  <a:lnTo>
                    <a:pt x="2225500" y="0"/>
                  </a:lnTo>
                  <a:lnTo>
                    <a:pt x="2237338" y="0"/>
                  </a:lnTo>
                  <a:lnTo>
                    <a:pt x="2249176" y="0"/>
                  </a:lnTo>
                  <a:lnTo>
                    <a:pt x="2261014" y="0"/>
                  </a:lnTo>
                  <a:lnTo>
                    <a:pt x="2272852" y="0"/>
                  </a:lnTo>
                  <a:lnTo>
                    <a:pt x="2284689" y="0"/>
                  </a:lnTo>
                  <a:lnTo>
                    <a:pt x="2296527" y="0"/>
                  </a:lnTo>
                  <a:lnTo>
                    <a:pt x="2308365" y="0"/>
                  </a:lnTo>
                  <a:lnTo>
                    <a:pt x="2320203" y="0"/>
                  </a:lnTo>
                  <a:lnTo>
                    <a:pt x="2332040" y="0"/>
                  </a:lnTo>
                  <a:lnTo>
                    <a:pt x="2343878" y="0"/>
                  </a:lnTo>
                  <a:lnTo>
                    <a:pt x="2343878" y="50"/>
                  </a:lnTo>
                  <a:lnTo>
                    <a:pt x="2355716" y="58"/>
                  </a:lnTo>
                  <a:lnTo>
                    <a:pt x="2367554" y="69"/>
                  </a:lnTo>
                  <a:lnTo>
                    <a:pt x="2379391" y="81"/>
                  </a:lnTo>
                  <a:lnTo>
                    <a:pt x="2391229" y="95"/>
                  </a:lnTo>
                  <a:lnTo>
                    <a:pt x="2403067" y="112"/>
                  </a:lnTo>
                  <a:lnTo>
                    <a:pt x="2414905" y="132"/>
                  </a:lnTo>
                  <a:lnTo>
                    <a:pt x="2426743" y="155"/>
                  </a:lnTo>
                  <a:lnTo>
                    <a:pt x="2438580" y="182"/>
                  </a:lnTo>
                  <a:lnTo>
                    <a:pt x="2450418" y="214"/>
                  </a:lnTo>
                  <a:lnTo>
                    <a:pt x="2462256" y="252"/>
                  </a:lnTo>
                  <a:lnTo>
                    <a:pt x="2474094" y="296"/>
                  </a:lnTo>
                  <a:lnTo>
                    <a:pt x="2485931" y="348"/>
                  </a:lnTo>
                  <a:lnTo>
                    <a:pt x="2497769" y="409"/>
                  </a:lnTo>
                  <a:lnTo>
                    <a:pt x="2509607" y="480"/>
                  </a:lnTo>
                  <a:lnTo>
                    <a:pt x="2521445" y="564"/>
                  </a:lnTo>
                  <a:lnTo>
                    <a:pt x="2533283" y="663"/>
                  </a:lnTo>
                  <a:lnTo>
                    <a:pt x="2545120" y="778"/>
                  </a:lnTo>
                  <a:lnTo>
                    <a:pt x="2556958" y="914"/>
                  </a:lnTo>
                  <a:lnTo>
                    <a:pt x="2568796" y="1074"/>
                  </a:lnTo>
                  <a:lnTo>
                    <a:pt x="2580634" y="1260"/>
                  </a:lnTo>
                  <a:lnTo>
                    <a:pt x="2592471" y="1479"/>
                  </a:lnTo>
                  <a:lnTo>
                    <a:pt x="2604309" y="1736"/>
                  </a:lnTo>
                  <a:lnTo>
                    <a:pt x="2616147" y="2036"/>
                  </a:lnTo>
                  <a:lnTo>
                    <a:pt x="2627985" y="2388"/>
                  </a:lnTo>
                  <a:lnTo>
                    <a:pt x="2639822" y="2799"/>
                  </a:lnTo>
                  <a:lnTo>
                    <a:pt x="2651660" y="3279"/>
                  </a:lnTo>
                  <a:lnTo>
                    <a:pt x="2663498" y="3840"/>
                  </a:lnTo>
                  <a:lnTo>
                    <a:pt x="2675336" y="4493"/>
                  </a:lnTo>
                  <a:lnTo>
                    <a:pt x="2687174" y="5254"/>
                  </a:lnTo>
                  <a:lnTo>
                    <a:pt x="2699011" y="6138"/>
                  </a:lnTo>
                  <a:lnTo>
                    <a:pt x="2710849" y="7163"/>
                  </a:lnTo>
                  <a:lnTo>
                    <a:pt x="2722687" y="8350"/>
                  </a:lnTo>
                  <a:lnTo>
                    <a:pt x="2734525" y="9719"/>
                  </a:lnTo>
                  <a:lnTo>
                    <a:pt x="2746362" y="11295"/>
                  </a:lnTo>
                  <a:lnTo>
                    <a:pt x="2758200" y="13103"/>
                  </a:lnTo>
                  <a:lnTo>
                    <a:pt x="2770038" y="15168"/>
                  </a:lnTo>
                  <a:lnTo>
                    <a:pt x="2781876" y="17518"/>
                  </a:lnTo>
                  <a:lnTo>
                    <a:pt x="2793713" y="20176"/>
                  </a:lnTo>
                  <a:lnTo>
                    <a:pt x="2805551" y="23167"/>
                  </a:lnTo>
                  <a:lnTo>
                    <a:pt x="2817389" y="26511"/>
                  </a:lnTo>
                  <a:lnTo>
                    <a:pt x="2829227" y="30222"/>
                  </a:lnTo>
                  <a:lnTo>
                    <a:pt x="2841065" y="34307"/>
                  </a:lnTo>
                  <a:lnTo>
                    <a:pt x="2852902" y="38766"/>
                  </a:lnTo>
                  <a:lnTo>
                    <a:pt x="2864740" y="43585"/>
                  </a:lnTo>
                  <a:lnTo>
                    <a:pt x="2876578" y="48739"/>
                  </a:lnTo>
                  <a:lnTo>
                    <a:pt x="2888416" y="54192"/>
                  </a:lnTo>
                  <a:lnTo>
                    <a:pt x="2900253" y="59892"/>
                  </a:lnTo>
                  <a:lnTo>
                    <a:pt x="2912091" y="65778"/>
                  </a:lnTo>
                  <a:lnTo>
                    <a:pt x="2923929" y="71780"/>
                  </a:lnTo>
                  <a:lnTo>
                    <a:pt x="2935767" y="77822"/>
                  </a:lnTo>
                  <a:lnTo>
                    <a:pt x="2947604" y="83824"/>
                  </a:lnTo>
                  <a:lnTo>
                    <a:pt x="2959442" y="89710"/>
                  </a:lnTo>
                  <a:lnTo>
                    <a:pt x="2971280" y="95410"/>
                  </a:lnTo>
                  <a:lnTo>
                    <a:pt x="2983118" y="100863"/>
                  </a:lnTo>
                  <a:lnTo>
                    <a:pt x="2994956" y="106017"/>
                  </a:lnTo>
                  <a:lnTo>
                    <a:pt x="3006793" y="110836"/>
                  </a:lnTo>
                  <a:lnTo>
                    <a:pt x="3018631" y="115294"/>
                  </a:lnTo>
                  <a:lnTo>
                    <a:pt x="3030469" y="119380"/>
                  </a:lnTo>
                  <a:lnTo>
                    <a:pt x="3042307" y="123091"/>
                  </a:lnTo>
                  <a:lnTo>
                    <a:pt x="3054144" y="126435"/>
                  </a:lnTo>
                  <a:lnTo>
                    <a:pt x="3065982" y="129426"/>
                  </a:lnTo>
                  <a:lnTo>
                    <a:pt x="3077820" y="132084"/>
                  </a:lnTo>
                  <a:lnTo>
                    <a:pt x="3089658" y="134433"/>
                  </a:lnTo>
                  <a:lnTo>
                    <a:pt x="3101496" y="136499"/>
                  </a:lnTo>
                  <a:lnTo>
                    <a:pt x="3113333" y="138307"/>
                  </a:lnTo>
                  <a:lnTo>
                    <a:pt x="3125171" y="139883"/>
                  </a:lnTo>
                  <a:lnTo>
                    <a:pt x="3137009" y="141252"/>
                  </a:lnTo>
                  <a:lnTo>
                    <a:pt x="3148847" y="142439"/>
                  </a:lnTo>
                  <a:lnTo>
                    <a:pt x="3160684" y="143464"/>
                  </a:lnTo>
                  <a:lnTo>
                    <a:pt x="3172522" y="144348"/>
                  </a:lnTo>
                  <a:lnTo>
                    <a:pt x="3184360" y="145108"/>
                  </a:lnTo>
                  <a:lnTo>
                    <a:pt x="3196198" y="145762"/>
                  </a:lnTo>
                  <a:lnTo>
                    <a:pt x="3208035" y="146322"/>
                  </a:lnTo>
                  <a:lnTo>
                    <a:pt x="3219873" y="146803"/>
                  </a:lnTo>
                  <a:lnTo>
                    <a:pt x="3231711" y="147214"/>
                  </a:lnTo>
                  <a:lnTo>
                    <a:pt x="3243549" y="147565"/>
                  </a:lnTo>
                  <a:lnTo>
                    <a:pt x="3255387" y="147866"/>
                  </a:lnTo>
                  <a:lnTo>
                    <a:pt x="3267224" y="148122"/>
                  </a:lnTo>
                  <a:lnTo>
                    <a:pt x="3279062" y="148341"/>
                  </a:lnTo>
                  <a:lnTo>
                    <a:pt x="3290900" y="148528"/>
                  </a:lnTo>
                  <a:lnTo>
                    <a:pt x="3302738" y="148687"/>
                  </a:lnTo>
                  <a:lnTo>
                    <a:pt x="3314575" y="148823"/>
                  </a:lnTo>
                  <a:lnTo>
                    <a:pt x="3326413" y="148939"/>
                  </a:lnTo>
                  <a:lnTo>
                    <a:pt x="3338251" y="149038"/>
                  </a:lnTo>
                  <a:lnTo>
                    <a:pt x="3350089" y="149122"/>
                  </a:lnTo>
                  <a:lnTo>
                    <a:pt x="3361926" y="149193"/>
                  </a:lnTo>
                  <a:lnTo>
                    <a:pt x="3373764" y="149254"/>
                  </a:lnTo>
                  <a:lnTo>
                    <a:pt x="3385602" y="149306"/>
                  </a:lnTo>
                  <a:lnTo>
                    <a:pt x="3397440" y="149350"/>
                  </a:lnTo>
                  <a:lnTo>
                    <a:pt x="3409278" y="149388"/>
                  </a:lnTo>
                  <a:lnTo>
                    <a:pt x="3421115" y="149420"/>
                  </a:lnTo>
                  <a:lnTo>
                    <a:pt x="3432953" y="149447"/>
                  </a:lnTo>
                  <a:lnTo>
                    <a:pt x="3444791" y="149470"/>
                  </a:lnTo>
                  <a:lnTo>
                    <a:pt x="3456629" y="149490"/>
                  </a:lnTo>
                  <a:lnTo>
                    <a:pt x="3468466" y="149507"/>
                  </a:lnTo>
                  <a:lnTo>
                    <a:pt x="3480304" y="149521"/>
                  </a:lnTo>
                  <a:lnTo>
                    <a:pt x="3492142" y="149533"/>
                  </a:lnTo>
                  <a:lnTo>
                    <a:pt x="3503980" y="149543"/>
                  </a:lnTo>
                  <a:lnTo>
                    <a:pt x="3515818" y="149552"/>
                  </a:lnTo>
                  <a:lnTo>
                    <a:pt x="3515818" y="149552"/>
                  </a:lnTo>
                  <a:lnTo>
                    <a:pt x="3527655" y="149543"/>
                  </a:lnTo>
                  <a:lnTo>
                    <a:pt x="3539493" y="149533"/>
                  </a:lnTo>
                  <a:lnTo>
                    <a:pt x="3551331" y="149521"/>
                  </a:lnTo>
                  <a:lnTo>
                    <a:pt x="3563169" y="149507"/>
                  </a:lnTo>
                  <a:lnTo>
                    <a:pt x="3575006" y="149490"/>
                  </a:lnTo>
                  <a:lnTo>
                    <a:pt x="3586844" y="149470"/>
                  </a:lnTo>
                  <a:lnTo>
                    <a:pt x="3598682" y="149447"/>
                  </a:lnTo>
                  <a:lnTo>
                    <a:pt x="3610520" y="149420"/>
                  </a:lnTo>
                  <a:lnTo>
                    <a:pt x="3622357" y="149388"/>
                  </a:lnTo>
                  <a:lnTo>
                    <a:pt x="3634195" y="149350"/>
                  </a:lnTo>
                  <a:lnTo>
                    <a:pt x="3646033" y="149306"/>
                  </a:lnTo>
                  <a:lnTo>
                    <a:pt x="3657871" y="149254"/>
                  </a:lnTo>
                  <a:lnTo>
                    <a:pt x="3669709" y="149193"/>
                  </a:lnTo>
                  <a:lnTo>
                    <a:pt x="3681546" y="149122"/>
                  </a:lnTo>
                  <a:lnTo>
                    <a:pt x="3693384" y="149038"/>
                  </a:lnTo>
                  <a:lnTo>
                    <a:pt x="3705222" y="148939"/>
                  </a:lnTo>
                  <a:lnTo>
                    <a:pt x="3717060" y="148823"/>
                  </a:lnTo>
                  <a:lnTo>
                    <a:pt x="3728897" y="148687"/>
                  </a:lnTo>
                  <a:lnTo>
                    <a:pt x="3740735" y="148528"/>
                  </a:lnTo>
                  <a:lnTo>
                    <a:pt x="3752573" y="148341"/>
                  </a:lnTo>
                  <a:lnTo>
                    <a:pt x="3764411" y="148122"/>
                  </a:lnTo>
                  <a:lnTo>
                    <a:pt x="3776248" y="147866"/>
                  </a:lnTo>
                  <a:lnTo>
                    <a:pt x="3788086" y="147565"/>
                  </a:lnTo>
                  <a:lnTo>
                    <a:pt x="3799924" y="147214"/>
                  </a:lnTo>
                  <a:lnTo>
                    <a:pt x="3811762" y="146803"/>
                  </a:lnTo>
                  <a:lnTo>
                    <a:pt x="3823600" y="146322"/>
                  </a:lnTo>
                  <a:lnTo>
                    <a:pt x="3835437" y="145762"/>
                  </a:lnTo>
                  <a:lnTo>
                    <a:pt x="3847275" y="145108"/>
                  </a:lnTo>
                  <a:lnTo>
                    <a:pt x="3859113" y="144348"/>
                  </a:lnTo>
                  <a:lnTo>
                    <a:pt x="3870951" y="143464"/>
                  </a:lnTo>
                  <a:lnTo>
                    <a:pt x="3882788" y="142439"/>
                  </a:lnTo>
                  <a:lnTo>
                    <a:pt x="3894626" y="141252"/>
                  </a:lnTo>
                  <a:lnTo>
                    <a:pt x="3906464" y="139883"/>
                  </a:lnTo>
                  <a:lnTo>
                    <a:pt x="3918302" y="138307"/>
                  </a:lnTo>
                  <a:lnTo>
                    <a:pt x="3930139" y="136499"/>
                  </a:lnTo>
                  <a:lnTo>
                    <a:pt x="3941977" y="134433"/>
                  </a:lnTo>
                  <a:lnTo>
                    <a:pt x="3953815" y="132084"/>
                  </a:lnTo>
                  <a:lnTo>
                    <a:pt x="3965653" y="129426"/>
                  </a:lnTo>
                  <a:lnTo>
                    <a:pt x="3977491" y="126435"/>
                  </a:lnTo>
                  <a:lnTo>
                    <a:pt x="3989328" y="123091"/>
                  </a:lnTo>
                  <a:lnTo>
                    <a:pt x="4001166" y="119380"/>
                  </a:lnTo>
                  <a:lnTo>
                    <a:pt x="4013004" y="115294"/>
                  </a:lnTo>
                  <a:lnTo>
                    <a:pt x="4024842" y="110836"/>
                  </a:lnTo>
                  <a:lnTo>
                    <a:pt x="4036679" y="106017"/>
                  </a:lnTo>
                  <a:lnTo>
                    <a:pt x="4048517" y="100863"/>
                  </a:lnTo>
                  <a:lnTo>
                    <a:pt x="4060355" y="95410"/>
                  </a:lnTo>
                  <a:lnTo>
                    <a:pt x="4072193" y="89710"/>
                  </a:lnTo>
                  <a:lnTo>
                    <a:pt x="4084031" y="83824"/>
                  </a:lnTo>
                  <a:lnTo>
                    <a:pt x="4095868" y="77822"/>
                  </a:lnTo>
                  <a:lnTo>
                    <a:pt x="4107706" y="71780"/>
                  </a:lnTo>
                  <a:lnTo>
                    <a:pt x="4119544" y="65778"/>
                  </a:lnTo>
                  <a:lnTo>
                    <a:pt x="4131382" y="59892"/>
                  </a:lnTo>
                  <a:lnTo>
                    <a:pt x="4143219" y="54192"/>
                  </a:lnTo>
                  <a:lnTo>
                    <a:pt x="4155057" y="48739"/>
                  </a:lnTo>
                  <a:lnTo>
                    <a:pt x="4166895" y="43585"/>
                  </a:lnTo>
                  <a:lnTo>
                    <a:pt x="4178733" y="38766"/>
                  </a:lnTo>
                  <a:lnTo>
                    <a:pt x="4190570" y="34307"/>
                  </a:lnTo>
                  <a:lnTo>
                    <a:pt x="4202408" y="30222"/>
                  </a:lnTo>
                  <a:lnTo>
                    <a:pt x="4214246" y="26511"/>
                  </a:lnTo>
                  <a:lnTo>
                    <a:pt x="4226084" y="23167"/>
                  </a:lnTo>
                  <a:lnTo>
                    <a:pt x="4237922" y="20176"/>
                  </a:lnTo>
                  <a:lnTo>
                    <a:pt x="4249759" y="17518"/>
                  </a:lnTo>
                  <a:lnTo>
                    <a:pt x="4261597" y="15168"/>
                  </a:lnTo>
                  <a:lnTo>
                    <a:pt x="4273435" y="13103"/>
                  </a:lnTo>
                  <a:lnTo>
                    <a:pt x="4285273" y="11295"/>
                  </a:lnTo>
                  <a:lnTo>
                    <a:pt x="4297110" y="9719"/>
                  </a:lnTo>
                  <a:lnTo>
                    <a:pt x="4308948" y="8350"/>
                  </a:lnTo>
                  <a:lnTo>
                    <a:pt x="4320786" y="7163"/>
                  </a:lnTo>
                  <a:lnTo>
                    <a:pt x="4332624" y="6138"/>
                  </a:lnTo>
                  <a:lnTo>
                    <a:pt x="4344461" y="5254"/>
                  </a:lnTo>
                  <a:lnTo>
                    <a:pt x="4356299" y="4493"/>
                  </a:lnTo>
                  <a:lnTo>
                    <a:pt x="4368137" y="3840"/>
                  </a:lnTo>
                  <a:lnTo>
                    <a:pt x="4379975" y="3279"/>
                  </a:lnTo>
                  <a:lnTo>
                    <a:pt x="4391813" y="2799"/>
                  </a:lnTo>
                  <a:lnTo>
                    <a:pt x="4403650" y="2388"/>
                  </a:lnTo>
                  <a:lnTo>
                    <a:pt x="4415488" y="2036"/>
                  </a:lnTo>
                  <a:lnTo>
                    <a:pt x="4427326" y="1736"/>
                  </a:lnTo>
                  <a:lnTo>
                    <a:pt x="4439164" y="1479"/>
                  </a:lnTo>
                  <a:lnTo>
                    <a:pt x="4451001" y="1260"/>
                  </a:lnTo>
                  <a:lnTo>
                    <a:pt x="4462839" y="1074"/>
                  </a:lnTo>
                  <a:lnTo>
                    <a:pt x="4474677" y="914"/>
                  </a:lnTo>
                  <a:lnTo>
                    <a:pt x="4486515" y="778"/>
                  </a:lnTo>
                  <a:lnTo>
                    <a:pt x="4498352" y="663"/>
                  </a:lnTo>
                  <a:lnTo>
                    <a:pt x="4510190" y="564"/>
                  </a:lnTo>
                  <a:lnTo>
                    <a:pt x="4522028" y="480"/>
                  </a:lnTo>
                  <a:lnTo>
                    <a:pt x="4533866" y="409"/>
                  </a:lnTo>
                  <a:lnTo>
                    <a:pt x="4545704" y="348"/>
                  </a:lnTo>
                  <a:lnTo>
                    <a:pt x="4557541" y="296"/>
                  </a:lnTo>
                  <a:lnTo>
                    <a:pt x="4569379" y="252"/>
                  </a:lnTo>
                  <a:lnTo>
                    <a:pt x="4581217" y="214"/>
                  </a:lnTo>
                  <a:lnTo>
                    <a:pt x="4593055" y="182"/>
                  </a:lnTo>
                  <a:lnTo>
                    <a:pt x="4604892" y="155"/>
                  </a:lnTo>
                  <a:lnTo>
                    <a:pt x="4616730" y="132"/>
                  </a:lnTo>
                  <a:lnTo>
                    <a:pt x="4628568" y="112"/>
                  </a:lnTo>
                  <a:lnTo>
                    <a:pt x="4640406" y="95"/>
                  </a:lnTo>
                  <a:lnTo>
                    <a:pt x="4652244" y="81"/>
                  </a:lnTo>
                  <a:lnTo>
                    <a:pt x="4664081" y="69"/>
                  </a:lnTo>
                  <a:lnTo>
                    <a:pt x="4675919" y="58"/>
                  </a:lnTo>
                  <a:lnTo>
                    <a:pt x="4687757" y="50"/>
                  </a:lnTo>
                </a:path>
              </a:pathLst>
            </a:custGeom>
            <a:ln w="40651" cap="flat">
              <a:solidFill>
                <a:srgbClr val="CD79FF">
                  <a:alpha val="100000"/>
                </a:srgbClr>
              </a:solidFill>
              <a:prstDash val="solid"/>
              <a:round/>
            </a:ln>
          </p:spPr>
          <p:txBody>
            <a:bodyPr/>
            <a:lstStyle/>
            <a:p>
              <a:endParaRPr/>
            </a:p>
          </p:txBody>
        </p:sp>
        <p:sp>
          <p:nvSpPr>
            <p:cNvPr id="63" name="pl63"/>
            <p:cNvSpPr/>
            <p:nvPr/>
          </p:nvSpPr>
          <p:spPr>
            <a:xfrm>
              <a:off x="2482252" y="5387716"/>
              <a:ext cx="4687757" cy="299055"/>
            </a:xfrm>
            <a:custGeom>
              <a:avLst/>
              <a:gdLst/>
              <a:ahLst/>
              <a:cxnLst/>
              <a:rect l="0" t="0" r="0" b="0"/>
              <a:pathLst>
                <a:path w="4687757" h="299055">
                  <a:moveTo>
                    <a:pt x="0" y="299055"/>
                  </a:moveTo>
                  <a:lnTo>
                    <a:pt x="11837" y="299037"/>
                  </a:lnTo>
                  <a:lnTo>
                    <a:pt x="23675" y="299016"/>
                  </a:lnTo>
                  <a:lnTo>
                    <a:pt x="35513" y="298992"/>
                  </a:lnTo>
                  <a:lnTo>
                    <a:pt x="47351" y="298963"/>
                  </a:lnTo>
                  <a:lnTo>
                    <a:pt x="59188" y="298930"/>
                  </a:lnTo>
                  <a:lnTo>
                    <a:pt x="71026" y="298890"/>
                  </a:lnTo>
                  <a:lnTo>
                    <a:pt x="82864" y="298844"/>
                  </a:lnTo>
                  <a:lnTo>
                    <a:pt x="94702" y="298790"/>
                  </a:lnTo>
                  <a:lnTo>
                    <a:pt x="106539" y="298726"/>
                  </a:lnTo>
                  <a:lnTo>
                    <a:pt x="118377" y="298651"/>
                  </a:lnTo>
                  <a:lnTo>
                    <a:pt x="130215" y="298562"/>
                  </a:lnTo>
                  <a:lnTo>
                    <a:pt x="142053" y="298458"/>
                  </a:lnTo>
                  <a:lnTo>
                    <a:pt x="153891" y="298337"/>
                  </a:lnTo>
                  <a:lnTo>
                    <a:pt x="165728" y="298194"/>
                  </a:lnTo>
                  <a:lnTo>
                    <a:pt x="177566" y="298026"/>
                  </a:lnTo>
                  <a:lnTo>
                    <a:pt x="189404" y="297828"/>
                  </a:lnTo>
                  <a:lnTo>
                    <a:pt x="201242" y="297597"/>
                  </a:lnTo>
                  <a:lnTo>
                    <a:pt x="213079" y="297325"/>
                  </a:lnTo>
                  <a:lnTo>
                    <a:pt x="224917" y="297007"/>
                  </a:lnTo>
                  <a:lnTo>
                    <a:pt x="236755" y="296633"/>
                  </a:lnTo>
                  <a:lnTo>
                    <a:pt x="248593" y="296195"/>
                  </a:lnTo>
                  <a:lnTo>
                    <a:pt x="260430" y="295682"/>
                  </a:lnTo>
                  <a:lnTo>
                    <a:pt x="272268" y="295081"/>
                  </a:lnTo>
                  <a:lnTo>
                    <a:pt x="284106" y="294378"/>
                  </a:lnTo>
                  <a:lnTo>
                    <a:pt x="295944" y="293556"/>
                  </a:lnTo>
                  <a:lnTo>
                    <a:pt x="307782" y="292595"/>
                  </a:lnTo>
                  <a:lnTo>
                    <a:pt x="319619" y="291474"/>
                  </a:lnTo>
                  <a:lnTo>
                    <a:pt x="331457" y="290167"/>
                  </a:lnTo>
                  <a:lnTo>
                    <a:pt x="343295" y="288646"/>
                  </a:lnTo>
                  <a:lnTo>
                    <a:pt x="355133" y="286878"/>
                  </a:lnTo>
                  <a:lnTo>
                    <a:pt x="366970" y="284828"/>
                  </a:lnTo>
                  <a:lnTo>
                    <a:pt x="378808" y="282455"/>
                  </a:lnTo>
                  <a:lnTo>
                    <a:pt x="390646" y="279716"/>
                  </a:lnTo>
                  <a:lnTo>
                    <a:pt x="402484" y="276563"/>
                  </a:lnTo>
                  <a:lnTo>
                    <a:pt x="414321" y="272948"/>
                  </a:lnTo>
                  <a:lnTo>
                    <a:pt x="426159" y="268817"/>
                  </a:lnTo>
                  <a:lnTo>
                    <a:pt x="437997" y="264119"/>
                  </a:lnTo>
                  <a:lnTo>
                    <a:pt x="449835" y="258802"/>
                  </a:lnTo>
                  <a:lnTo>
                    <a:pt x="461673" y="252819"/>
                  </a:lnTo>
                  <a:lnTo>
                    <a:pt x="473510" y="246132"/>
                  </a:lnTo>
                  <a:lnTo>
                    <a:pt x="485348" y="238710"/>
                  </a:lnTo>
                  <a:lnTo>
                    <a:pt x="497186" y="230539"/>
                  </a:lnTo>
                  <a:lnTo>
                    <a:pt x="509024" y="221622"/>
                  </a:lnTo>
                  <a:lnTo>
                    <a:pt x="520861" y="211985"/>
                  </a:lnTo>
                  <a:lnTo>
                    <a:pt x="532699" y="201676"/>
                  </a:lnTo>
                  <a:lnTo>
                    <a:pt x="544537" y="190771"/>
                  </a:lnTo>
                  <a:lnTo>
                    <a:pt x="556375" y="179370"/>
                  </a:lnTo>
                  <a:lnTo>
                    <a:pt x="568213" y="167598"/>
                  </a:lnTo>
                  <a:lnTo>
                    <a:pt x="580050" y="155593"/>
                  </a:lnTo>
                  <a:lnTo>
                    <a:pt x="591888" y="143511"/>
                  </a:lnTo>
                  <a:lnTo>
                    <a:pt x="603726" y="131507"/>
                  </a:lnTo>
                  <a:lnTo>
                    <a:pt x="615564" y="119734"/>
                  </a:lnTo>
                  <a:lnTo>
                    <a:pt x="627401" y="108333"/>
                  </a:lnTo>
                  <a:lnTo>
                    <a:pt x="639239" y="97429"/>
                  </a:lnTo>
                  <a:lnTo>
                    <a:pt x="651077" y="87120"/>
                  </a:lnTo>
                  <a:lnTo>
                    <a:pt x="662915" y="77482"/>
                  </a:lnTo>
                  <a:lnTo>
                    <a:pt x="674752" y="68565"/>
                  </a:lnTo>
                  <a:lnTo>
                    <a:pt x="686590" y="60394"/>
                  </a:lnTo>
                  <a:lnTo>
                    <a:pt x="698428" y="52972"/>
                  </a:lnTo>
                  <a:lnTo>
                    <a:pt x="710266" y="46285"/>
                  </a:lnTo>
                  <a:lnTo>
                    <a:pt x="722104" y="40303"/>
                  </a:lnTo>
                  <a:lnTo>
                    <a:pt x="733941" y="34986"/>
                  </a:lnTo>
                  <a:lnTo>
                    <a:pt x="745779" y="30287"/>
                  </a:lnTo>
                  <a:lnTo>
                    <a:pt x="757617" y="26156"/>
                  </a:lnTo>
                  <a:lnTo>
                    <a:pt x="769455" y="22541"/>
                  </a:lnTo>
                  <a:lnTo>
                    <a:pt x="781292" y="19388"/>
                  </a:lnTo>
                  <a:lnTo>
                    <a:pt x="793130" y="16649"/>
                  </a:lnTo>
                  <a:lnTo>
                    <a:pt x="804968" y="14277"/>
                  </a:lnTo>
                  <a:lnTo>
                    <a:pt x="816806" y="12226"/>
                  </a:lnTo>
                  <a:lnTo>
                    <a:pt x="828643" y="10458"/>
                  </a:lnTo>
                  <a:lnTo>
                    <a:pt x="840481" y="8937"/>
                  </a:lnTo>
                  <a:lnTo>
                    <a:pt x="852319" y="7630"/>
                  </a:lnTo>
                  <a:lnTo>
                    <a:pt x="864157" y="6509"/>
                  </a:lnTo>
                  <a:lnTo>
                    <a:pt x="875995" y="5549"/>
                  </a:lnTo>
                  <a:lnTo>
                    <a:pt x="887832" y="4726"/>
                  </a:lnTo>
                  <a:lnTo>
                    <a:pt x="899670" y="4023"/>
                  </a:lnTo>
                  <a:lnTo>
                    <a:pt x="911508" y="3422"/>
                  </a:lnTo>
                  <a:lnTo>
                    <a:pt x="923346" y="2909"/>
                  </a:lnTo>
                  <a:lnTo>
                    <a:pt x="935183" y="2471"/>
                  </a:lnTo>
                  <a:lnTo>
                    <a:pt x="947021" y="2098"/>
                  </a:lnTo>
                  <a:lnTo>
                    <a:pt x="958859" y="1779"/>
                  </a:lnTo>
                  <a:lnTo>
                    <a:pt x="970697" y="1507"/>
                  </a:lnTo>
                  <a:lnTo>
                    <a:pt x="982534" y="1276"/>
                  </a:lnTo>
                  <a:lnTo>
                    <a:pt x="994372" y="1079"/>
                  </a:lnTo>
                  <a:lnTo>
                    <a:pt x="1006210" y="911"/>
                  </a:lnTo>
                  <a:lnTo>
                    <a:pt x="1018048" y="768"/>
                  </a:lnTo>
                  <a:lnTo>
                    <a:pt x="1029886" y="646"/>
                  </a:lnTo>
                  <a:lnTo>
                    <a:pt x="1041723" y="542"/>
                  </a:lnTo>
                  <a:lnTo>
                    <a:pt x="1053561" y="454"/>
                  </a:lnTo>
                  <a:lnTo>
                    <a:pt x="1065399" y="379"/>
                  </a:lnTo>
                  <a:lnTo>
                    <a:pt x="1077237" y="315"/>
                  </a:lnTo>
                  <a:lnTo>
                    <a:pt x="1089074" y="260"/>
                  </a:lnTo>
                  <a:lnTo>
                    <a:pt x="1100912" y="214"/>
                  </a:lnTo>
                  <a:lnTo>
                    <a:pt x="1112750" y="174"/>
                  </a:lnTo>
                  <a:lnTo>
                    <a:pt x="1124588" y="141"/>
                  </a:lnTo>
                  <a:lnTo>
                    <a:pt x="1136426" y="112"/>
                  </a:lnTo>
                  <a:lnTo>
                    <a:pt x="1148263" y="88"/>
                  </a:lnTo>
                  <a:lnTo>
                    <a:pt x="1160101" y="67"/>
                  </a:lnTo>
                  <a:lnTo>
                    <a:pt x="1171939" y="50"/>
                  </a:lnTo>
                  <a:lnTo>
                    <a:pt x="1171939" y="0"/>
                  </a:lnTo>
                  <a:lnTo>
                    <a:pt x="1183777" y="8"/>
                  </a:lnTo>
                  <a:lnTo>
                    <a:pt x="1195614" y="19"/>
                  </a:lnTo>
                  <a:lnTo>
                    <a:pt x="1207452" y="31"/>
                  </a:lnTo>
                  <a:lnTo>
                    <a:pt x="1219290" y="45"/>
                  </a:lnTo>
                  <a:lnTo>
                    <a:pt x="1231128" y="62"/>
                  </a:lnTo>
                  <a:lnTo>
                    <a:pt x="1242965" y="82"/>
                  </a:lnTo>
                  <a:lnTo>
                    <a:pt x="1254803" y="105"/>
                  </a:lnTo>
                  <a:lnTo>
                    <a:pt x="1266641" y="132"/>
                  </a:lnTo>
                  <a:lnTo>
                    <a:pt x="1278479" y="164"/>
                  </a:lnTo>
                  <a:lnTo>
                    <a:pt x="1290317" y="202"/>
                  </a:lnTo>
                  <a:lnTo>
                    <a:pt x="1302154" y="246"/>
                  </a:lnTo>
                  <a:lnTo>
                    <a:pt x="1313992" y="298"/>
                  </a:lnTo>
                  <a:lnTo>
                    <a:pt x="1325830" y="358"/>
                  </a:lnTo>
                  <a:lnTo>
                    <a:pt x="1337668" y="430"/>
                  </a:lnTo>
                  <a:lnTo>
                    <a:pt x="1349505" y="514"/>
                  </a:lnTo>
                  <a:lnTo>
                    <a:pt x="1361343" y="613"/>
                  </a:lnTo>
                  <a:lnTo>
                    <a:pt x="1373181" y="728"/>
                  </a:lnTo>
                  <a:lnTo>
                    <a:pt x="1385019" y="864"/>
                  </a:lnTo>
                  <a:lnTo>
                    <a:pt x="1396856" y="1023"/>
                  </a:lnTo>
                  <a:lnTo>
                    <a:pt x="1408694" y="1210"/>
                  </a:lnTo>
                  <a:lnTo>
                    <a:pt x="1420532" y="1429"/>
                  </a:lnTo>
                  <a:lnTo>
                    <a:pt x="1432370" y="1686"/>
                  </a:lnTo>
                  <a:lnTo>
                    <a:pt x="1444208" y="1986"/>
                  </a:lnTo>
                  <a:lnTo>
                    <a:pt x="1456045" y="2338"/>
                  </a:lnTo>
                  <a:lnTo>
                    <a:pt x="1467883" y="2749"/>
                  </a:lnTo>
                  <a:lnTo>
                    <a:pt x="1479721" y="3229"/>
                  </a:lnTo>
                  <a:lnTo>
                    <a:pt x="1491559" y="3790"/>
                  </a:lnTo>
                  <a:lnTo>
                    <a:pt x="1503396" y="4443"/>
                  </a:lnTo>
                  <a:lnTo>
                    <a:pt x="1515234" y="5204"/>
                  </a:lnTo>
                  <a:lnTo>
                    <a:pt x="1527072" y="6088"/>
                  </a:lnTo>
                  <a:lnTo>
                    <a:pt x="1538910" y="7113"/>
                  </a:lnTo>
                  <a:lnTo>
                    <a:pt x="1550748" y="8299"/>
                  </a:lnTo>
                  <a:lnTo>
                    <a:pt x="1562585" y="9669"/>
                  </a:lnTo>
                  <a:lnTo>
                    <a:pt x="1574423" y="11245"/>
                  </a:lnTo>
                  <a:lnTo>
                    <a:pt x="1586261" y="13053"/>
                  </a:lnTo>
                  <a:lnTo>
                    <a:pt x="1598099" y="15118"/>
                  </a:lnTo>
                  <a:lnTo>
                    <a:pt x="1609936" y="17468"/>
                  </a:lnTo>
                  <a:lnTo>
                    <a:pt x="1621774" y="20126"/>
                  </a:lnTo>
                  <a:lnTo>
                    <a:pt x="1633612" y="23117"/>
                  </a:lnTo>
                  <a:lnTo>
                    <a:pt x="1645450" y="26461"/>
                  </a:lnTo>
                  <a:lnTo>
                    <a:pt x="1657287" y="30172"/>
                  </a:lnTo>
                  <a:lnTo>
                    <a:pt x="1669125" y="34257"/>
                  </a:lnTo>
                  <a:lnTo>
                    <a:pt x="1680963" y="38716"/>
                  </a:lnTo>
                  <a:lnTo>
                    <a:pt x="1692801" y="43534"/>
                  </a:lnTo>
                  <a:lnTo>
                    <a:pt x="1704639" y="48689"/>
                  </a:lnTo>
                  <a:lnTo>
                    <a:pt x="1716476" y="54141"/>
                  </a:lnTo>
                  <a:lnTo>
                    <a:pt x="1728314" y="59842"/>
                  </a:lnTo>
                  <a:lnTo>
                    <a:pt x="1740152" y="65728"/>
                  </a:lnTo>
                  <a:lnTo>
                    <a:pt x="1751990" y="71730"/>
                  </a:lnTo>
                  <a:lnTo>
                    <a:pt x="1763827" y="77771"/>
                  </a:lnTo>
                  <a:lnTo>
                    <a:pt x="1775665" y="83773"/>
                  </a:lnTo>
                  <a:lnTo>
                    <a:pt x="1787503" y="89660"/>
                  </a:lnTo>
                  <a:lnTo>
                    <a:pt x="1799341" y="95360"/>
                  </a:lnTo>
                  <a:lnTo>
                    <a:pt x="1811178" y="100813"/>
                  </a:lnTo>
                  <a:lnTo>
                    <a:pt x="1823016" y="105967"/>
                  </a:lnTo>
                  <a:lnTo>
                    <a:pt x="1834854" y="110786"/>
                  </a:lnTo>
                  <a:lnTo>
                    <a:pt x="1846692" y="115244"/>
                  </a:lnTo>
                  <a:lnTo>
                    <a:pt x="1858530" y="119330"/>
                  </a:lnTo>
                  <a:lnTo>
                    <a:pt x="1870367" y="123041"/>
                  </a:lnTo>
                  <a:lnTo>
                    <a:pt x="1882205" y="126384"/>
                  </a:lnTo>
                  <a:lnTo>
                    <a:pt x="1894043" y="129375"/>
                  </a:lnTo>
                  <a:lnTo>
                    <a:pt x="1905881" y="132034"/>
                  </a:lnTo>
                  <a:lnTo>
                    <a:pt x="1917718" y="134383"/>
                  </a:lnTo>
                  <a:lnTo>
                    <a:pt x="1929556" y="136449"/>
                  </a:lnTo>
                  <a:lnTo>
                    <a:pt x="1941394" y="138256"/>
                  </a:lnTo>
                  <a:lnTo>
                    <a:pt x="1953232" y="139833"/>
                  </a:lnTo>
                  <a:lnTo>
                    <a:pt x="1965069" y="141202"/>
                  </a:lnTo>
                  <a:lnTo>
                    <a:pt x="1976907" y="142388"/>
                  </a:lnTo>
                  <a:lnTo>
                    <a:pt x="1988745" y="143414"/>
                  </a:lnTo>
                  <a:lnTo>
                    <a:pt x="2000583" y="144298"/>
                  </a:lnTo>
                  <a:lnTo>
                    <a:pt x="2012421" y="145058"/>
                  </a:lnTo>
                  <a:lnTo>
                    <a:pt x="2024258" y="145712"/>
                  </a:lnTo>
                  <a:lnTo>
                    <a:pt x="2036096" y="146272"/>
                  </a:lnTo>
                  <a:lnTo>
                    <a:pt x="2047934" y="146752"/>
                  </a:lnTo>
                  <a:lnTo>
                    <a:pt x="2059772" y="147164"/>
                  </a:lnTo>
                  <a:lnTo>
                    <a:pt x="2071609" y="147515"/>
                  </a:lnTo>
                  <a:lnTo>
                    <a:pt x="2083447" y="147816"/>
                  </a:lnTo>
                  <a:lnTo>
                    <a:pt x="2095285" y="148072"/>
                  </a:lnTo>
                  <a:lnTo>
                    <a:pt x="2107123" y="148291"/>
                  </a:lnTo>
                  <a:lnTo>
                    <a:pt x="2118961" y="148478"/>
                  </a:lnTo>
                  <a:lnTo>
                    <a:pt x="2130798" y="148637"/>
                  </a:lnTo>
                  <a:lnTo>
                    <a:pt x="2142636" y="148773"/>
                  </a:lnTo>
                  <a:lnTo>
                    <a:pt x="2154474" y="148889"/>
                  </a:lnTo>
                  <a:lnTo>
                    <a:pt x="2166312" y="148987"/>
                  </a:lnTo>
                  <a:lnTo>
                    <a:pt x="2178149" y="149071"/>
                  </a:lnTo>
                  <a:lnTo>
                    <a:pt x="2189987" y="149143"/>
                  </a:lnTo>
                  <a:lnTo>
                    <a:pt x="2201825" y="149204"/>
                  </a:lnTo>
                  <a:lnTo>
                    <a:pt x="2213663" y="149256"/>
                  </a:lnTo>
                  <a:lnTo>
                    <a:pt x="2225500" y="149300"/>
                  </a:lnTo>
                  <a:lnTo>
                    <a:pt x="2237338" y="149338"/>
                  </a:lnTo>
                  <a:lnTo>
                    <a:pt x="2249176" y="149369"/>
                  </a:lnTo>
                  <a:lnTo>
                    <a:pt x="2261014" y="149397"/>
                  </a:lnTo>
                  <a:lnTo>
                    <a:pt x="2272852" y="149420"/>
                  </a:lnTo>
                  <a:lnTo>
                    <a:pt x="2284689" y="149440"/>
                  </a:lnTo>
                  <a:lnTo>
                    <a:pt x="2296527" y="149456"/>
                  </a:lnTo>
                  <a:lnTo>
                    <a:pt x="2308365" y="149471"/>
                  </a:lnTo>
                  <a:lnTo>
                    <a:pt x="2320203" y="149483"/>
                  </a:lnTo>
                  <a:lnTo>
                    <a:pt x="2332040" y="149493"/>
                  </a:lnTo>
                  <a:lnTo>
                    <a:pt x="2343878" y="149502"/>
                  </a:lnTo>
                  <a:lnTo>
                    <a:pt x="2343878" y="149502"/>
                  </a:lnTo>
                  <a:lnTo>
                    <a:pt x="2355716" y="149493"/>
                  </a:lnTo>
                  <a:lnTo>
                    <a:pt x="2367554" y="149483"/>
                  </a:lnTo>
                  <a:lnTo>
                    <a:pt x="2379391" y="149471"/>
                  </a:lnTo>
                  <a:lnTo>
                    <a:pt x="2391229" y="149456"/>
                  </a:lnTo>
                  <a:lnTo>
                    <a:pt x="2403067" y="149440"/>
                  </a:lnTo>
                  <a:lnTo>
                    <a:pt x="2414905" y="149420"/>
                  </a:lnTo>
                  <a:lnTo>
                    <a:pt x="2426743" y="149397"/>
                  </a:lnTo>
                  <a:lnTo>
                    <a:pt x="2438580" y="149369"/>
                  </a:lnTo>
                  <a:lnTo>
                    <a:pt x="2450418" y="149338"/>
                  </a:lnTo>
                  <a:lnTo>
                    <a:pt x="2462256" y="149300"/>
                  </a:lnTo>
                  <a:lnTo>
                    <a:pt x="2474094" y="149256"/>
                  </a:lnTo>
                  <a:lnTo>
                    <a:pt x="2485931" y="149204"/>
                  </a:lnTo>
                  <a:lnTo>
                    <a:pt x="2497769" y="149143"/>
                  </a:lnTo>
                  <a:lnTo>
                    <a:pt x="2509607" y="149071"/>
                  </a:lnTo>
                  <a:lnTo>
                    <a:pt x="2521445" y="148987"/>
                  </a:lnTo>
                  <a:lnTo>
                    <a:pt x="2533283" y="148889"/>
                  </a:lnTo>
                  <a:lnTo>
                    <a:pt x="2545120" y="148773"/>
                  </a:lnTo>
                  <a:lnTo>
                    <a:pt x="2556958" y="148637"/>
                  </a:lnTo>
                  <a:lnTo>
                    <a:pt x="2568796" y="148478"/>
                  </a:lnTo>
                  <a:lnTo>
                    <a:pt x="2580634" y="148291"/>
                  </a:lnTo>
                  <a:lnTo>
                    <a:pt x="2592471" y="148072"/>
                  </a:lnTo>
                  <a:lnTo>
                    <a:pt x="2604309" y="147816"/>
                  </a:lnTo>
                  <a:lnTo>
                    <a:pt x="2616147" y="147515"/>
                  </a:lnTo>
                  <a:lnTo>
                    <a:pt x="2627985" y="147164"/>
                  </a:lnTo>
                  <a:lnTo>
                    <a:pt x="2639822" y="146752"/>
                  </a:lnTo>
                  <a:lnTo>
                    <a:pt x="2651660" y="146272"/>
                  </a:lnTo>
                  <a:lnTo>
                    <a:pt x="2663498" y="145712"/>
                  </a:lnTo>
                  <a:lnTo>
                    <a:pt x="2675336" y="145058"/>
                  </a:lnTo>
                  <a:lnTo>
                    <a:pt x="2687174" y="144298"/>
                  </a:lnTo>
                  <a:lnTo>
                    <a:pt x="2699011" y="143414"/>
                  </a:lnTo>
                  <a:lnTo>
                    <a:pt x="2710849" y="142388"/>
                  </a:lnTo>
                  <a:lnTo>
                    <a:pt x="2722687" y="141202"/>
                  </a:lnTo>
                  <a:lnTo>
                    <a:pt x="2734525" y="139833"/>
                  </a:lnTo>
                  <a:lnTo>
                    <a:pt x="2746362" y="138256"/>
                  </a:lnTo>
                  <a:lnTo>
                    <a:pt x="2758200" y="136449"/>
                  </a:lnTo>
                  <a:lnTo>
                    <a:pt x="2770038" y="134383"/>
                  </a:lnTo>
                  <a:lnTo>
                    <a:pt x="2781876" y="132034"/>
                  </a:lnTo>
                  <a:lnTo>
                    <a:pt x="2793713" y="129375"/>
                  </a:lnTo>
                  <a:lnTo>
                    <a:pt x="2805551" y="126384"/>
                  </a:lnTo>
                  <a:lnTo>
                    <a:pt x="2817389" y="123041"/>
                  </a:lnTo>
                  <a:lnTo>
                    <a:pt x="2829227" y="119330"/>
                  </a:lnTo>
                  <a:lnTo>
                    <a:pt x="2841065" y="115244"/>
                  </a:lnTo>
                  <a:lnTo>
                    <a:pt x="2852902" y="110786"/>
                  </a:lnTo>
                  <a:lnTo>
                    <a:pt x="2864740" y="105967"/>
                  </a:lnTo>
                  <a:lnTo>
                    <a:pt x="2876578" y="100813"/>
                  </a:lnTo>
                  <a:lnTo>
                    <a:pt x="2888416" y="95360"/>
                  </a:lnTo>
                  <a:lnTo>
                    <a:pt x="2900253" y="89660"/>
                  </a:lnTo>
                  <a:lnTo>
                    <a:pt x="2912091" y="83773"/>
                  </a:lnTo>
                  <a:lnTo>
                    <a:pt x="2923929" y="77771"/>
                  </a:lnTo>
                  <a:lnTo>
                    <a:pt x="2935767" y="71730"/>
                  </a:lnTo>
                  <a:lnTo>
                    <a:pt x="2947604" y="65728"/>
                  </a:lnTo>
                  <a:lnTo>
                    <a:pt x="2959442" y="59842"/>
                  </a:lnTo>
                  <a:lnTo>
                    <a:pt x="2971280" y="54141"/>
                  </a:lnTo>
                  <a:lnTo>
                    <a:pt x="2983118" y="48689"/>
                  </a:lnTo>
                  <a:lnTo>
                    <a:pt x="2994956" y="43534"/>
                  </a:lnTo>
                  <a:lnTo>
                    <a:pt x="3006793" y="38716"/>
                  </a:lnTo>
                  <a:lnTo>
                    <a:pt x="3018631" y="34257"/>
                  </a:lnTo>
                  <a:lnTo>
                    <a:pt x="3030469" y="30172"/>
                  </a:lnTo>
                  <a:lnTo>
                    <a:pt x="3042307" y="26461"/>
                  </a:lnTo>
                  <a:lnTo>
                    <a:pt x="3054144" y="23117"/>
                  </a:lnTo>
                  <a:lnTo>
                    <a:pt x="3065982" y="20126"/>
                  </a:lnTo>
                  <a:lnTo>
                    <a:pt x="3077820" y="17468"/>
                  </a:lnTo>
                  <a:lnTo>
                    <a:pt x="3089658" y="15118"/>
                  </a:lnTo>
                  <a:lnTo>
                    <a:pt x="3101496" y="13053"/>
                  </a:lnTo>
                  <a:lnTo>
                    <a:pt x="3113333" y="11245"/>
                  </a:lnTo>
                  <a:lnTo>
                    <a:pt x="3125171" y="9669"/>
                  </a:lnTo>
                  <a:lnTo>
                    <a:pt x="3137009" y="8299"/>
                  </a:lnTo>
                  <a:lnTo>
                    <a:pt x="3148847" y="7113"/>
                  </a:lnTo>
                  <a:lnTo>
                    <a:pt x="3160684" y="6088"/>
                  </a:lnTo>
                  <a:lnTo>
                    <a:pt x="3172522" y="5204"/>
                  </a:lnTo>
                  <a:lnTo>
                    <a:pt x="3184360" y="4443"/>
                  </a:lnTo>
                  <a:lnTo>
                    <a:pt x="3196198" y="3790"/>
                  </a:lnTo>
                  <a:lnTo>
                    <a:pt x="3208035" y="3229"/>
                  </a:lnTo>
                  <a:lnTo>
                    <a:pt x="3219873" y="2749"/>
                  </a:lnTo>
                  <a:lnTo>
                    <a:pt x="3231711" y="2338"/>
                  </a:lnTo>
                  <a:lnTo>
                    <a:pt x="3243549" y="1986"/>
                  </a:lnTo>
                  <a:lnTo>
                    <a:pt x="3255387" y="1686"/>
                  </a:lnTo>
                  <a:lnTo>
                    <a:pt x="3267224" y="1429"/>
                  </a:lnTo>
                  <a:lnTo>
                    <a:pt x="3279062" y="1210"/>
                  </a:lnTo>
                  <a:lnTo>
                    <a:pt x="3290900" y="1023"/>
                  </a:lnTo>
                  <a:lnTo>
                    <a:pt x="3302738" y="864"/>
                  </a:lnTo>
                  <a:lnTo>
                    <a:pt x="3314575" y="728"/>
                  </a:lnTo>
                  <a:lnTo>
                    <a:pt x="3326413" y="613"/>
                  </a:lnTo>
                  <a:lnTo>
                    <a:pt x="3338251" y="514"/>
                  </a:lnTo>
                  <a:lnTo>
                    <a:pt x="3350089" y="430"/>
                  </a:lnTo>
                  <a:lnTo>
                    <a:pt x="3361926" y="358"/>
                  </a:lnTo>
                  <a:lnTo>
                    <a:pt x="3373764" y="298"/>
                  </a:lnTo>
                  <a:lnTo>
                    <a:pt x="3385602" y="246"/>
                  </a:lnTo>
                  <a:lnTo>
                    <a:pt x="3397440" y="202"/>
                  </a:lnTo>
                  <a:lnTo>
                    <a:pt x="3409278" y="164"/>
                  </a:lnTo>
                  <a:lnTo>
                    <a:pt x="3421115" y="132"/>
                  </a:lnTo>
                  <a:lnTo>
                    <a:pt x="3432953" y="105"/>
                  </a:lnTo>
                  <a:lnTo>
                    <a:pt x="3444791" y="82"/>
                  </a:lnTo>
                  <a:lnTo>
                    <a:pt x="3456629" y="62"/>
                  </a:lnTo>
                  <a:lnTo>
                    <a:pt x="3468466" y="45"/>
                  </a:lnTo>
                  <a:lnTo>
                    <a:pt x="3480304" y="31"/>
                  </a:lnTo>
                  <a:lnTo>
                    <a:pt x="3492142" y="19"/>
                  </a:lnTo>
                  <a:lnTo>
                    <a:pt x="3503980" y="8"/>
                  </a:lnTo>
                  <a:lnTo>
                    <a:pt x="3515818" y="0"/>
                  </a:lnTo>
                  <a:lnTo>
                    <a:pt x="3515818" y="50"/>
                  </a:lnTo>
                  <a:lnTo>
                    <a:pt x="3527655" y="67"/>
                  </a:lnTo>
                  <a:lnTo>
                    <a:pt x="3539493" y="88"/>
                  </a:lnTo>
                  <a:lnTo>
                    <a:pt x="3551331" y="112"/>
                  </a:lnTo>
                  <a:lnTo>
                    <a:pt x="3563169" y="141"/>
                  </a:lnTo>
                  <a:lnTo>
                    <a:pt x="3575006" y="174"/>
                  </a:lnTo>
                  <a:lnTo>
                    <a:pt x="3586844" y="214"/>
                  </a:lnTo>
                  <a:lnTo>
                    <a:pt x="3598682" y="260"/>
                  </a:lnTo>
                  <a:lnTo>
                    <a:pt x="3610520" y="315"/>
                  </a:lnTo>
                  <a:lnTo>
                    <a:pt x="3622357" y="379"/>
                  </a:lnTo>
                  <a:lnTo>
                    <a:pt x="3634195" y="454"/>
                  </a:lnTo>
                  <a:lnTo>
                    <a:pt x="3646033" y="542"/>
                  </a:lnTo>
                  <a:lnTo>
                    <a:pt x="3657871" y="646"/>
                  </a:lnTo>
                  <a:lnTo>
                    <a:pt x="3669709" y="768"/>
                  </a:lnTo>
                  <a:lnTo>
                    <a:pt x="3681546" y="911"/>
                  </a:lnTo>
                  <a:lnTo>
                    <a:pt x="3693384" y="1079"/>
                  </a:lnTo>
                  <a:lnTo>
                    <a:pt x="3705222" y="1276"/>
                  </a:lnTo>
                  <a:lnTo>
                    <a:pt x="3717060" y="1507"/>
                  </a:lnTo>
                  <a:lnTo>
                    <a:pt x="3728897" y="1779"/>
                  </a:lnTo>
                  <a:lnTo>
                    <a:pt x="3740735" y="2098"/>
                  </a:lnTo>
                  <a:lnTo>
                    <a:pt x="3752573" y="2471"/>
                  </a:lnTo>
                  <a:lnTo>
                    <a:pt x="3764411" y="2909"/>
                  </a:lnTo>
                  <a:lnTo>
                    <a:pt x="3776248" y="3422"/>
                  </a:lnTo>
                  <a:lnTo>
                    <a:pt x="3788086" y="4023"/>
                  </a:lnTo>
                  <a:lnTo>
                    <a:pt x="3799924" y="4726"/>
                  </a:lnTo>
                  <a:lnTo>
                    <a:pt x="3811762" y="5549"/>
                  </a:lnTo>
                  <a:lnTo>
                    <a:pt x="3823600" y="6509"/>
                  </a:lnTo>
                  <a:lnTo>
                    <a:pt x="3835437" y="7630"/>
                  </a:lnTo>
                  <a:lnTo>
                    <a:pt x="3847275" y="8937"/>
                  </a:lnTo>
                  <a:lnTo>
                    <a:pt x="3859113" y="10458"/>
                  </a:lnTo>
                  <a:lnTo>
                    <a:pt x="3870951" y="12226"/>
                  </a:lnTo>
                  <a:lnTo>
                    <a:pt x="3882788" y="14277"/>
                  </a:lnTo>
                  <a:lnTo>
                    <a:pt x="3894626" y="16649"/>
                  </a:lnTo>
                  <a:lnTo>
                    <a:pt x="3906464" y="19388"/>
                  </a:lnTo>
                  <a:lnTo>
                    <a:pt x="3918302" y="22541"/>
                  </a:lnTo>
                  <a:lnTo>
                    <a:pt x="3930139" y="26156"/>
                  </a:lnTo>
                  <a:lnTo>
                    <a:pt x="3941977" y="30287"/>
                  </a:lnTo>
                  <a:lnTo>
                    <a:pt x="3953815" y="34986"/>
                  </a:lnTo>
                  <a:lnTo>
                    <a:pt x="3965653" y="40303"/>
                  </a:lnTo>
                  <a:lnTo>
                    <a:pt x="3977491" y="46285"/>
                  </a:lnTo>
                  <a:lnTo>
                    <a:pt x="3989328" y="52972"/>
                  </a:lnTo>
                  <a:lnTo>
                    <a:pt x="4001166" y="60394"/>
                  </a:lnTo>
                  <a:lnTo>
                    <a:pt x="4013004" y="68565"/>
                  </a:lnTo>
                  <a:lnTo>
                    <a:pt x="4024842" y="77482"/>
                  </a:lnTo>
                  <a:lnTo>
                    <a:pt x="4036679" y="87120"/>
                  </a:lnTo>
                  <a:lnTo>
                    <a:pt x="4048517" y="97429"/>
                  </a:lnTo>
                  <a:lnTo>
                    <a:pt x="4060355" y="108333"/>
                  </a:lnTo>
                  <a:lnTo>
                    <a:pt x="4072193" y="119734"/>
                  </a:lnTo>
                  <a:lnTo>
                    <a:pt x="4084031" y="131507"/>
                  </a:lnTo>
                  <a:lnTo>
                    <a:pt x="4095868" y="143511"/>
                  </a:lnTo>
                  <a:lnTo>
                    <a:pt x="4107706" y="155593"/>
                  </a:lnTo>
                  <a:lnTo>
                    <a:pt x="4119544" y="167598"/>
                  </a:lnTo>
                  <a:lnTo>
                    <a:pt x="4131382" y="179370"/>
                  </a:lnTo>
                  <a:lnTo>
                    <a:pt x="4143219" y="190771"/>
                  </a:lnTo>
                  <a:lnTo>
                    <a:pt x="4155057" y="201676"/>
                  </a:lnTo>
                  <a:lnTo>
                    <a:pt x="4166895" y="211985"/>
                  </a:lnTo>
                  <a:lnTo>
                    <a:pt x="4178733" y="221622"/>
                  </a:lnTo>
                  <a:lnTo>
                    <a:pt x="4190570" y="230539"/>
                  </a:lnTo>
                  <a:lnTo>
                    <a:pt x="4202408" y="238710"/>
                  </a:lnTo>
                  <a:lnTo>
                    <a:pt x="4214246" y="246132"/>
                  </a:lnTo>
                  <a:lnTo>
                    <a:pt x="4226084" y="252819"/>
                  </a:lnTo>
                  <a:lnTo>
                    <a:pt x="4237922" y="258802"/>
                  </a:lnTo>
                  <a:lnTo>
                    <a:pt x="4249759" y="264119"/>
                  </a:lnTo>
                  <a:lnTo>
                    <a:pt x="4261597" y="268817"/>
                  </a:lnTo>
                  <a:lnTo>
                    <a:pt x="4273435" y="272948"/>
                  </a:lnTo>
                  <a:lnTo>
                    <a:pt x="4285273" y="276563"/>
                  </a:lnTo>
                  <a:lnTo>
                    <a:pt x="4297110" y="279716"/>
                  </a:lnTo>
                  <a:lnTo>
                    <a:pt x="4308948" y="282455"/>
                  </a:lnTo>
                  <a:lnTo>
                    <a:pt x="4320786" y="284828"/>
                  </a:lnTo>
                  <a:lnTo>
                    <a:pt x="4332624" y="286878"/>
                  </a:lnTo>
                  <a:lnTo>
                    <a:pt x="4344461" y="288646"/>
                  </a:lnTo>
                  <a:lnTo>
                    <a:pt x="4356299" y="290167"/>
                  </a:lnTo>
                  <a:lnTo>
                    <a:pt x="4368137" y="291474"/>
                  </a:lnTo>
                  <a:lnTo>
                    <a:pt x="4379975" y="292595"/>
                  </a:lnTo>
                  <a:lnTo>
                    <a:pt x="4391813" y="293556"/>
                  </a:lnTo>
                  <a:lnTo>
                    <a:pt x="4403650" y="294378"/>
                  </a:lnTo>
                  <a:lnTo>
                    <a:pt x="4415488" y="295081"/>
                  </a:lnTo>
                  <a:lnTo>
                    <a:pt x="4427326" y="295682"/>
                  </a:lnTo>
                  <a:lnTo>
                    <a:pt x="4439164" y="296195"/>
                  </a:lnTo>
                  <a:lnTo>
                    <a:pt x="4451001" y="296633"/>
                  </a:lnTo>
                  <a:lnTo>
                    <a:pt x="4462839" y="297007"/>
                  </a:lnTo>
                  <a:lnTo>
                    <a:pt x="4474677" y="297325"/>
                  </a:lnTo>
                  <a:lnTo>
                    <a:pt x="4486515" y="297597"/>
                  </a:lnTo>
                  <a:lnTo>
                    <a:pt x="4498352" y="297828"/>
                  </a:lnTo>
                  <a:lnTo>
                    <a:pt x="4510190" y="298026"/>
                  </a:lnTo>
                  <a:lnTo>
                    <a:pt x="4522028" y="298194"/>
                  </a:lnTo>
                  <a:lnTo>
                    <a:pt x="4533866" y="298337"/>
                  </a:lnTo>
                  <a:lnTo>
                    <a:pt x="4545704" y="298458"/>
                  </a:lnTo>
                  <a:lnTo>
                    <a:pt x="4557541" y="298562"/>
                  </a:lnTo>
                  <a:lnTo>
                    <a:pt x="4569379" y="298651"/>
                  </a:lnTo>
                  <a:lnTo>
                    <a:pt x="4581217" y="298726"/>
                  </a:lnTo>
                  <a:lnTo>
                    <a:pt x="4593055" y="298790"/>
                  </a:lnTo>
                  <a:lnTo>
                    <a:pt x="4604892" y="298844"/>
                  </a:lnTo>
                  <a:lnTo>
                    <a:pt x="4616730" y="298890"/>
                  </a:lnTo>
                  <a:lnTo>
                    <a:pt x="4628568" y="298930"/>
                  </a:lnTo>
                  <a:lnTo>
                    <a:pt x="4640406" y="298963"/>
                  </a:lnTo>
                  <a:lnTo>
                    <a:pt x="4652244" y="298992"/>
                  </a:lnTo>
                  <a:lnTo>
                    <a:pt x="4664081" y="299016"/>
                  </a:lnTo>
                  <a:lnTo>
                    <a:pt x="4675919" y="299037"/>
                  </a:lnTo>
                  <a:lnTo>
                    <a:pt x="4687757" y="299055"/>
                  </a:lnTo>
                </a:path>
              </a:pathLst>
            </a:custGeom>
            <a:ln w="40651" cap="flat">
              <a:solidFill>
                <a:srgbClr val="E16FF8">
                  <a:alpha val="100000"/>
                </a:srgbClr>
              </a:solidFill>
              <a:prstDash val="solid"/>
              <a:round/>
            </a:ln>
          </p:spPr>
          <p:txBody>
            <a:bodyPr/>
            <a:lstStyle/>
            <a:p>
              <a:endParaRPr/>
            </a:p>
          </p:txBody>
        </p:sp>
        <p:sp>
          <p:nvSpPr>
            <p:cNvPr id="64" name="pl64"/>
            <p:cNvSpPr/>
            <p:nvPr/>
          </p:nvSpPr>
          <p:spPr>
            <a:xfrm>
              <a:off x="2482252" y="5088610"/>
              <a:ext cx="4687757" cy="448607"/>
            </a:xfrm>
            <a:custGeom>
              <a:avLst/>
              <a:gdLst/>
              <a:ahLst/>
              <a:cxnLst/>
              <a:rect l="0" t="0" r="0" b="0"/>
              <a:pathLst>
                <a:path w="4687757" h="448607">
                  <a:moveTo>
                    <a:pt x="0" y="149552"/>
                  </a:moveTo>
                  <a:lnTo>
                    <a:pt x="11837" y="149570"/>
                  </a:lnTo>
                  <a:lnTo>
                    <a:pt x="23675" y="149590"/>
                  </a:lnTo>
                  <a:lnTo>
                    <a:pt x="35513" y="149615"/>
                  </a:lnTo>
                  <a:lnTo>
                    <a:pt x="47351" y="149643"/>
                  </a:lnTo>
                  <a:lnTo>
                    <a:pt x="59188" y="149677"/>
                  </a:lnTo>
                  <a:lnTo>
                    <a:pt x="71026" y="149716"/>
                  </a:lnTo>
                  <a:lnTo>
                    <a:pt x="82864" y="149763"/>
                  </a:lnTo>
                  <a:lnTo>
                    <a:pt x="94702" y="149817"/>
                  </a:lnTo>
                  <a:lnTo>
                    <a:pt x="106539" y="149881"/>
                  </a:lnTo>
                  <a:lnTo>
                    <a:pt x="118377" y="149956"/>
                  </a:lnTo>
                  <a:lnTo>
                    <a:pt x="130215" y="150044"/>
                  </a:lnTo>
                  <a:lnTo>
                    <a:pt x="142053" y="150148"/>
                  </a:lnTo>
                  <a:lnTo>
                    <a:pt x="153891" y="150270"/>
                  </a:lnTo>
                  <a:lnTo>
                    <a:pt x="165728" y="150413"/>
                  </a:lnTo>
                  <a:lnTo>
                    <a:pt x="177566" y="150581"/>
                  </a:lnTo>
                  <a:lnTo>
                    <a:pt x="189404" y="150778"/>
                  </a:lnTo>
                  <a:lnTo>
                    <a:pt x="201242" y="151010"/>
                  </a:lnTo>
                  <a:lnTo>
                    <a:pt x="213079" y="151281"/>
                  </a:lnTo>
                  <a:lnTo>
                    <a:pt x="224917" y="151600"/>
                  </a:lnTo>
                  <a:lnTo>
                    <a:pt x="236755" y="151974"/>
                  </a:lnTo>
                  <a:lnTo>
                    <a:pt x="248593" y="152412"/>
                  </a:lnTo>
                  <a:lnTo>
                    <a:pt x="260430" y="152925"/>
                  </a:lnTo>
                  <a:lnTo>
                    <a:pt x="272268" y="153526"/>
                  </a:lnTo>
                  <a:lnTo>
                    <a:pt x="284106" y="154229"/>
                  </a:lnTo>
                  <a:lnTo>
                    <a:pt x="295944" y="155051"/>
                  </a:lnTo>
                  <a:lnTo>
                    <a:pt x="307782" y="156012"/>
                  </a:lnTo>
                  <a:lnTo>
                    <a:pt x="319619" y="157133"/>
                  </a:lnTo>
                  <a:lnTo>
                    <a:pt x="331457" y="158440"/>
                  </a:lnTo>
                  <a:lnTo>
                    <a:pt x="343295" y="159961"/>
                  </a:lnTo>
                  <a:lnTo>
                    <a:pt x="355133" y="161729"/>
                  </a:lnTo>
                  <a:lnTo>
                    <a:pt x="366970" y="163779"/>
                  </a:lnTo>
                  <a:lnTo>
                    <a:pt x="378808" y="166152"/>
                  </a:lnTo>
                  <a:lnTo>
                    <a:pt x="390646" y="168891"/>
                  </a:lnTo>
                  <a:lnTo>
                    <a:pt x="402484" y="172043"/>
                  </a:lnTo>
                  <a:lnTo>
                    <a:pt x="414321" y="175659"/>
                  </a:lnTo>
                  <a:lnTo>
                    <a:pt x="426159" y="179790"/>
                  </a:lnTo>
                  <a:lnTo>
                    <a:pt x="437997" y="184488"/>
                  </a:lnTo>
                  <a:lnTo>
                    <a:pt x="449835" y="189805"/>
                  </a:lnTo>
                  <a:lnTo>
                    <a:pt x="461673" y="195787"/>
                  </a:lnTo>
                  <a:lnTo>
                    <a:pt x="473510" y="202475"/>
                  </a:lnTo>
                  <a:lnTo>
                    <a:pt x="485348" y="209896"/>
                  </a:lnTo>
                  <a:lnTo>
                    <a:pt x="497186" y="218067"/>
                  </a:lnTo>
                  <a:lnTo>
                    <a:pt x="509024" y="226984"/>
                  </a:lnTo>
                  <a:lnTo>
                    <a:pt x="520861" y="236622"/>
                  </a:lnTo>
                  <a:lnTo>
                    <a:pt x="532699" y="246931"/>
                  </a:lnTo>
                  <a:lnTo>
                    <a:pt x="544537" y="257836"/>
                  </a:lnTo>
                  <a:lnTo>
                    <a:pt x="556375" y="269236"/>
                  </a:lnTo>
                  <a:lnTo>
                    <a:pt x="568213" y="281009"/>
                  </a:lnTo>
                  <a:lnTo>
                    <a:pt x="580050" y="293013"/>
                  </a:lnTo>
                  <a:lnTo>
                    <a:pt x="591888" y="305096"/>
                  </a:lnTo>
                  <a:lnTo>
                    <a:pt x="603726" y="317100"/>
                  </a:lnTo>
                  <a:lnTo>
                    <a:pt x="615564" y="328873"/>
                  </a:lnTo>
                  <a:lnTo>
                    <a:pt x="627401" y="340273"/>
                  </a:lnTo>
                  <a:lnTo>
                    <a:pt x="639239" y="351178"/>
                  </a:lnTo>
                  <a:lnTo>
                    <a:pt x="651077" y="361487"/>
                  </a:lnTo>
                  <a:lnTo>
                    <a:pt x="662915" y="371125"/>
                  </a:lnTo>
                  <a:lnTo>
                    <a:pt x="674752" y="380042"/>
                  </a:lnTo>
                  <a:lnTo>
                    <a:pt x="686590" y="388213"/>
                  </a:lnTo>
                  <a:lnTo>
                    <a:pt x="698428" y="395635"/>
                  </a:lnTo>
                  <a:lnTo>
                    <a:pt x="710266" y="402322"/>
                  </a:lnTo>
                  <a:lnTo>
                    <a:pt x="722104" y="408304"/>
                  </a:lnTo>
                  <a:lnTo>
                    <a:pt x="733941" y="413621"/>
                  </a:lnTo>
                  <a:lnTo>
                    <a:pt x="745779" y="418319"/>
                  </a:lnTo>
                  <a:lnTo>
                    <a:pt x="757617" y="422450"/>
                  </a:lnTo>
                  <a:lnTo>
                    <a:pt x="769455" y="426066"/>
                  </a:lnTo>
                  <a:lnTo>
                    <a:pt x="781292" y="429218"/>
                  </a:lnTo>
                  <a:lnTo>
                    <a:pt x="793130" y="431957"/>
                  </a:lnTo>
                  <a:lnTo>
                    <a:pt x="804968" y="434330"/>
                  </a:lnTo>
                  <a:lnTo>
                    <a:pt x="816806" y="436380"/>
                  </a:lnTo>
                  <a:lnTo>
                    <a:pt x="828643" y="438148"/>
                  </a:lnTo>
                  <a:lnTo>
                    <a:pt x="840481" y="439669"/>
                  </a:lnTo>
                  <a:lnTo>
                    <a:pt x="852319" y="440976"/>
                  </a:lnTo>
                  <a:lnTo>
                    <a:pt x="864157" y="442097"/>
                  </a:lnTo>
                  <a:lnTo>
                    <a:pt x="875995" y="443058"/>
                  </a:lnTo>
                  <a:lnTo>
                    <a:pt x="887832" y="443880"/>
                  </a:lnTo>
                  <a:lnTo>
                    <a:pt x="899670" y="444583"/>
                  </a:lnTo>
                  <a:lnTo>
                    <a:pt x="911508" y="445184"/>
                  </a:lnTo>
                  <a:lnTo>
                    <a:pt x="923346" y="445698"/>
                  </a:lnTo>
                  <a:lnTo>
                    <a:pt x="935183" y="446136"/>
                  </a:lnTo>
                  <a:lnTo>
                    <a:pt x="947021" y="446509"/>
                  </a:lnTo>
                  <a:lnTo>
                    <a:pt x="958859" y="446828"/>
                  </a:lnTo>
                  <a:lnTo>
                    <a:pt x="970697" y="447099"/>
                  </a:lnTo>
                  <a:lnTo>
                    <a:pt x="982534" y="447331"/>
                  </a:lnTo>
                  <a:lnTo>
                    <a:pt x="994372" y="447528"/>
                  </a:lnTo>
                  <a:lnTo>
                    <a:pt x="1006210" y="447696"/>
                  </a:lnTo>
                  <a:lnTo>
                    <a:pt x="1018048" y="447839"/>
                  </a:lnTo>
                  <a:lnTo>
                    <a:pt x="1029886" y="447961"/>
                  </a:lnTo>
                  <a:lnTo>
                    <a:pt x="1041723" y="448065"/>
                  </a:lnTo>
                  <a:lnTo>
                    <a:pt x="1053561" y="448153"/>
                  </a:lnTo>
                  <a:lnTo>
                    <a:pt x="1065399" y="448228"/>
                  </a:lnTo>
                  <a:lnTo>
                    <a:pt x="1077237" y="448292"/>
                  </a:lnTo>
                  <a:lnTo>
                    <a:pt x="1089074" y="448347"/>
                  </a:lnTo>
                  <a:lnTo>
                    <a:pt x="1100912" y="448393"/>
                  </a:lnTo>
                  <a:lnTo>
                    <a:pt x="1112750" y="448432"/>
                  </a:lnTo>
                  <a:lnTo>
                    <a:pt x="1124588" y="448466"/>
                  </a:lnTo>
                  <a:lnTo>
                    <a:pt x="1136426" y="448494"/>
                  </a:lnTo>
                  <a:lnTo>
                    <a:pt x="1148263" y="448519"/>
                  </a:lnTo>
                  <a:lnTo>
                    <a:pt x="1160101" y="448539"/>
                  </a:lnTo>
                  <a:lnTo>
                    <a:pt x="1171939" y="448557"/>
                  </a:lnTo>
                  <a:lnTo>
                    <a:pt x="1171939" y="448507"/>
                  </a:lnTo>
                  <a:lnTo>
                    <a:pt x="1183777" y="448480"/>
                  </a:lnTo>
                  <a:lnTo>
                    <a:pt x="1195614" y="448449"/>
                  </a:lnTo>
                  <a:lnTo>
                    <a:pt x="1207452" y="448413"/>
                  </a:lnTo>
                  <a:lnTo>
                    <a:pt x="1219290" y="448370"/>
                  </a:lnTo>
                  <a:lnTo>
                    <a:pt x="1231128" y="448320"/>
                  </a:lnTo>
                  <a:lnTo>
                    <a:pt x="1242965" y="448261"/>
                  </a:lnTo>
                  <a:lnTo>
                    <a:pt x="1254803" y="448191"/>
                  </a:lnTo>
                  <a:lnTo>
                    <a:pt x="1266641" y="448109"/>
                  </a:lnTo>
                  <a:lnTo>
                    <a:pt x="1278479" y="448014"/>
                  </a:lnTo>
                  <a:lnTo>
                    <a:pt x="1290317" y="447901"/>
                  </a:lnTo>
                  <a:lnTo>
                    <a:pt x="1302154" y="447768"/>
                  </a:lnTo>
                  <a:lnTo>
                    <a:pt x="1313992" y="447613"/>
                  </a:lnTo>
                  <a:lnTo>
                    <a:pt x="1325830" y="447430"/>
                  </a:lnTo>
                  <a:lnTo>
                    <a:pt x="1337668" y="447215"/>
                  </a:lnTo>
                  <a:lnTo>
                    <a:pt x="1349505" y="446963"/>
                  </a:lnTo>
                  <a:lnTo>
                    <a:pt x="1361343" y="446668"/>
                  </a:lnTo>
                  <a:lnTo>
                    <a:pt x="1373181" y="446320"/>
                  </a:lnTo>
                  <a:lnTo>
                    <a:pt x="1385019" y="445913"/>
                  </a:lnTo>
                  <a:lnTo>
                    <a:pt x="1396856" y="445435"/>
                  </a:lnTo>
                  <a:lnTo>
                    <a:pt x="1408694" y="444875"/>
                  </a:lnTo>
                  <a:lnTo>
                    <a:pt x="1420532" y="444218"/>
                  </a:lnTo>
                  <a:lnTo>
                    <a:pt x="1432370" y="443448"/>
                  </a:lnTo>
                  <a:lnTo>
                    <a:pt x="1444208" y="442547"/>
                  </a:lnTo>
                  <a:lnTo>
                    <a:pt x="1456045" y="441492"/>
                  </a:lnTo>
                  <a:lnTo>
                    <a:pt x="1467883" y="440258"/>
                  </a:lnTo>
                  <a:lnTo>
                    <a:pt x="1479721" y="438817"/>
                  </a:lnTo>
                  <a:lnTo>
                    <a:pt x="1491559" y="437136"/>
                  </a:lnTo>
                  <a:lnTo>
                    <a:pt x="1503396" y="435175"/>
                  </a:lnTo>
                  <a:lnTo>
                    <a:pt x="1515234" y="432894"/>
                  </a:lnTo>
                  <a:lnTo>
                    <a:pt x="1527072" y="430242"/>
                  </a:lnTo>
                  <a:lnTo>
                    <a:pt x="1538910" y="427166"/>
                  </a:lnTo>
                  <a:lnTo>
                    <a:pt x="1550748" y="423607"/>
                  </a:lnTo>
                  <a:lnTo>
                    <a:pt x="1562585" y="419499"/>
                  </a:lnTo>
                  <a:lnTo>
                    <a:pt x="1574423" y="414770"/>
                  </a:lnTo>
                  <a:lnTo>
                    <a:pt x="1586261" y="409347"/>
                  </a:lnTo>
                  <a:lnTo>
                    <a:pt x="1598099" y="403150"/>
                  </a:lnTo>
                  <a:lnTo>
                    <a:pt x="1609936" y="396103"/>
                  </a:lnTo>
                  <a:lnTo>
                    <a:pt x="1621774" y="388127"/>
                  </a:lnTo>
                  <a:lnTo>
                    <a:pt x="1633612" y="379154"/>
                  </a:lnTo>
                  <a:lnTo>
                    <a:pt x="1645450" y="369123"/>
                  </a:lnTo>
                  <a:lnTo>
                    <a:pt x="1657287" y="357991"/>
                  </a:lnTo>
                  <a:lnTo>
                    <a:pt x="1669125" y="345734"/>
                  </a:lnTo>
                  <a:lnTo>
                    <a:pt x="1680963" y="332358"/>
                  </a:lnTo>
                  <a:lnTo>
                    <a:pt x="1692801" y="317902"/>
                  </a:lnTo>
                  <a:lnTo>
                    <a:pt x="1704639" y="302439"/>
                  </a:lnTo>
                  <a:lnTo>
                    <a:pt x="1716476" y="286081"/>
                  </a:lnTo>
                  <a:lnTo>
                    <a:pt x="1728314" y="268981"/>
                  </a:lnTo>
                  <a:lnTo>
                    <a:pt x="1740152" y="251321"/>
                  </a:lnTo>
                  <a:lnTo>
                    <a:pt x="1751990" y="233315"/>
                  </a:lnTo>
                  <a:lnTo>
                    <a:pt x="1763827" y="215191"/>
                  </a:lnTo>
                  <a:lnTo>
                    <a:pt x="1775665" y="197185"/>
                  </a:lnTo>
                  <a:lnTo>
                    <a:pt x="1787503" y="179526"/>
                  </a:lnTo>
                  <a:lnTo>
                    <a:pt x="1799341" y="162425"/>
                  </a:lnTo>
                  <a:lnTo>
                    <a:pt x="1811178" y="146068"/>
                  </a:lnTo>
                  <a:lnTo>
                    <a:pt x="1823016" y="130604"/>
                  </a:lnTo>
                  <a:lnTo>
                    <a:pt x="1834854" y="116148"/>
                  </a:lnTo>
                  <a:lnTo>
                    <a:pt x="1846692" y="102772"/>
                  </a:lnTo>
                  <a:lnTo>
                    <a:pt x="1858530" y="90516"/>
                  </a:lnTo>
                  <a:lnTo>
                    <a:pt x="1870367" y="79383"/>
                  </a:lnTo>
                  <a:lnTo>
                    <a:pt x="1882205" y="69352"/>
                  </a:lnTo>
                  <a:lnTo>
                    <a:pt x="1894043" y="60379"/>
                  </a:lnTo>
                  <a:lnTo>
                    <a:pt x="1905881" y="52404"/>
                  </a:lnTo>
                  <a:lnTo>
                    <a:pt x="1917718" y="45356"/>
                  </a:lnTo>
                  <a:lnTo>
                    <a:pt x="1929556" y="39160"/>
                  </a:lnTo>
                  <a:lnTo>
                    <a:pt x="1941394" y="33736"/>
                  </a:lnTo>
                  <a:lnTo>
                    <a:pt x="1953232" y="29008"/>
                  </a:lnTo>
                  <a:lnTo>
                    <a:pt x="1965069" y="24899"/>
                  </a:lnTo>
                  <a:lnTo>
                    <a:pt x="1976907" y="21340"/>
                  </a:lnTo>
                  <a:lnTo>
                    <a:pt x="1988745" y="18264"/>
                  </a:lnTo>
                  <a:lnTo>
                    <a:pt x="2000583" y="15613"/>
                  </a:lnTo>
                  <a:lnTo>
                    <a:pt x="2012421" y="13331"/>
                  </a:lnTo>
                  <a:lnTo>
                    <a:pt x="2024258" y="11371"/>
                  </a:lnTo>
                  <a:lnTo>
                    <a:pt x="2036096" y="9689"/>
                  </a:lnTo>
                  <a:lnTo>
                    <a:pt x="2047934" y="8248"/>
                  </a:lnTo>
                  <a:lnTo>
                    <a:pt x="2059772" y="7015"/>
                  </a:lnTo>
                  <a:lnTo>
                    <a:pt x="2071609" y="5960"/>
                  </a:lnTo>
                  <a:lnTo>
                    <a:pt x="2083447" y="5058"/>
                  </a:lnTo>
                  <a:lnTo>
                    <a:pt x="2095285" y="4289"/>
                  </a:lnTo>
                  <a:lnTo>
                    <a:pt x="2107123" y="3632"/>
                  </a:lnTo>
                  <a:lnTo>
                    <a:pt x="2118961" y="3071"/>
                  </a:lnTo>
                  <a:lnTo>
                    <a:pt x="2130798" y="2593"/>
                  </a:lnTo>
                  <a:lnTo>
                    <a:pt x="2142636" y="2186"/>
                  </a:lnTo>
                  <a:lnTo>
                    <a:pt x="2154474" y="1839"/>
                  </a:lnTo>
                  <a:lnTo>
                    <a:pt x="2166312" y="1543"/>
                  </a:lnTo>
                  <a:lnTo>
                    <a:pt x="2178149" y="1291"/>
                  </a:lnTo>
                  <a:lnTo>
                    <a:pt x="2189987" y="1076"/>
                  </a:lnTo>
                  <a:lnTo>
                    <a:pt x="2201825" y="894"/>
                  </a:lnTo>
                  <a:lnTo>
                    <a:pt x="2213663" y="738"/>
                  </a:lnTo>
                  <a:lnTo>
                    <a:pt x="2225500" y="606"/>
                  </a:lnTo>
                  <a:lnTo>
                    <a:pt x="2237338" y="493"/>
                  </a:lnTo>
                  <a:lnTo>
                    <a:pt x="2249176" y="397"/>
                  </a:lnTo>
                  <a:lnTo>
                    <a:pt x="2261014" y="315"/>
                  </a:lnTo>
                  <a:lnTo>
                    <a:pt x="2272852" y="246"/>
                  </a:lnTo>
                  <a:lnTo>
                    <a:pt x="2284689" y="187"/>
                  </a:lnTo>
                  <a:lnTo>
                    <a:pt x="2296527" y="136"/>
                  </a:lnTo>
                  <a:lnTo>
                    <a:pt x="2308365" y="93"/>
                  </a:lnTo>
                  <a:lnTo>
                    <a:pt x="2320203" y="57"/>
                  </a:lnTo>
                  <a:lnTo>
                    <a:pt x="2332040" y="26"/>
                  </a:lnTo>
                  <a:lnTo>
                    <a:pt x="2343878" y="0"/>
                  </a:lnTo>
                  <a:lnTo>
                    <a:pt x="2343878" y="0"/>
                  </a:lnTo>
                  <a:lnTo>
                    <a:pt x="2355716" y="26"/>
                  </a:lnTo>
                  <a:lnTo>
                    <a:pt x="2367554" y="57"/>
                  </a:lnTo>
                  <a:lnTo>
                    <a:pt x="2379391" y="93"/>
                  </a:lnTo>
                  <a:lnTo>
                    <a:pt x="2391229" y="136"/>
                  </a:lnTo>
                  <a:lnTo>
                    <a:pt x="2403067" y="187"/>
                  </a:lnTo>
                  <a:lnTo>
                    <a:pt x="2414905" y="246"/>
                  </a:lnTo>
                  <a:lnTo>
                    <a:pt x="2426743" y="315"/>
                  </a:lnTo>
                  <a:lnTo>
                    <a:pt x="2438580" y="397"/>
                  </a:lnTo>
                  <a:lnTo>
                    <a:pt x="2450418" y="493"/>
                  </a:lnTo>
                  <a:lnTo>
                    <a:pt x="2462256" y="606"/>
                  </a:lnTo>
                  <a:lnTo>
                    <a:pt x="2474094" y="738"/>
                  </a:lnTo>
                  <a:lnTo>
                    <a:pt x="2485931" y="894"/>
                  </a:lnTo>
                  <a:lnTo>
                    <a:pt x="2497769" y="1076"/>
                  </a:lnTo>
                  <a:lnTo>
                    <a:pt x="2509607" y="1291"/>
                  </a:lnTo>
                  <a:lnTo>
                    <a:pt x="2521445" y="1543"/>
                  </a:lnTo>
                  <a:lnTo>
                    <a:pt x="2533283" y="1839"/>
                  </a:lnTo>
                  <a:lnTo>
                    <a:pt x="2545120" y="2186"/>
                  </a:lnTo>
                  <a:lnTo>
                    <a:pt x="2556958" y="2593"/>
                  </a:lnTo>
                  <a:lnTo>
                    <a:pt x="2568796" y="3071"/>
                  </a:lnTo>
                  <a:lnTo>
                    <a:pt x="2580634" y="3632"/>
                  </a:lnTo>
                  <a:lnTo>
                    <a:pt x="2592471" y="4289"/>
                  </a:lnTo>
                  <a:lnTo>
                    <a:pt x="2604309" y="5058"/>
                  </a:lnTo>
                  <a:lnTo>
                    <a:pt x="2616147" y="5960"/>
                  </a:lnTo>
                  <a:lnTo>
                    <a:pt x="2627985" y="7015"/>
                  </a:lnTo>
                  <a:lnTo>
                    <a:pt x="2639822" y="8248"/>
                  </a:lnTo>
                  <a:lnTo>
                    <a:pt x="2651660" y="9689"/>
                  </a:lnTo>
                  <a:lnTo>
                    <a:pt x="2663498" y="11371"/>
                  </a:lnTo>
                  <a:lnTo>
                    <a:pt x="2675336" y="13331"/>
                  </a:lnTo>
                  <a:lnTo>
                    <a:pt x="2687174" y="15613"/>
                  </a:lnTo>
                  <a:lnTo>
                    <a:pt x="2699011" y="18264"/>
                  </a:lnTo>
                  <a:lnTo>
                    <a:pt x="2710849" y="21340"/>
                  </a:lnTo>
                  <a:lnTo>
                    <a:pt x="2722687" y="24899"/>
                  </a:lnTo>
                  <a:lnTo>
                    <a:pt x="2734525" y="29008"/>
                  </a:lnTo>
                  <a:lnTo>
                    <a:pt x="2746362" y="33736"/>
                  </a:lnTo>
                  <a:lnTo>
                    <a:pt x="2758200" y="39160"/>
                  </a:lnTo>
                  <a:lnTo>
                    <a:pt x="2770038" y="45356"/>
                  </a:lnTo>
                  <a:lnTo>
                    <a:pt x="2781876" y="52404"/>
                  </a:lnTo>
                  <a:lnTo>
                    <a:pt x="2793713" y="60379"/>
                  </a:lnTo>
                  <a:lnTo>
                    <a:pt x="2805551" y="69352"/>
                  </a:lnTo>
                  <a:lnTo>
                    <a:pt x="2817389" y="79383"/>
                  </a:lnTo>
                  <a:lnTo>
                    <a:pt x="2829227" y="90516"/>
                  </a:lnTo>
                  <a:lnTo>
                    <a:pt x="2841065" y="102772"/>
                  </a:lnTo>
                  <a:lnTo>
                    <a:pt x="2852902" y="116148"/>
                  </a:lnTo>
                  <a:lnTo>
                    <a:pt x="2864740" y="130604"/>
                  </a:lnTo>
                  <a:lnTo>
                    <a:pt x="2876578" y="146068"/>
                  </a:lnTo>
                  <a:lnTo>
                    <a:pt x="2888416" y="162425"/>
                  </a:lnTo>
                  <a:lnTo>
                    <a:pt x="2900253" y="179526"/>
                  </a:lnTo>
                  <a:lnTo>
                    <a:pt x="2912091" y="197185"/>
                  </a:lnTo>
                  <a:lnTo>
                    <a:pt x="2923929" y="215191"/>
                  </a:lnTo>
                  <a:lnTo>
                    <a:pt x="2935767" y="233315"/>
                  </a:lnTo>
                  <a:lnTo>
                    <a:pt x="2947604" y="251321"/>
                  </a:lnTo>
                  <a:lnTo>
                    <a:pt x="2959442" y="268981"/>
                  </a:lnTo>
                  <a:lnTo>
                    <a:pt x="2971280" y="286081"/>
                  </a:lnTo>
                  <a:lnTo>
                    <a:pt x="2983118" y="302439"/>
                  </a:lnTo>
                  <a:lnTo>
                    <a:pt x="2994956" y="317902"/>
                  </a:lnTo>
                  <a:lnTo>
                    <a:pt x="3006793" y="332358"/>
                  </a:lnTo>
                  <a:lnTo>
                    <a:pt x="3018631" y="345734"/>
                  </a:lnTo>
                  <a:lnTo>
                    <a:pt x="3030469" y="357991"/>
                  </a:lnTo>
                  <a:lnTo>
                    <a:pt x="3042307" y="369123"/>
                  </a:lnTo>
                  <a:lnTo>
                    <a:pt x="3054144" y="379154"/>
                  </a:lnTo>
                  <a:lnTo>
                    <a:pt x="3065982" y="388127"/>
                  </a:lnTo>
                  <a:lnTo>
                    <a:pt x="3077820" y="396103"/>
                  </a:lnTo>
                  <a:lnTo>
                    <a:pt x="3089658" y="403150"/>
                  </a:lnTo>
                  <a:lnTo>
                    <a:pt x="3101496" y="409347"/>
                  </a:lnTo>
                  <a:lnTo>
                    <a:pt x="3113333" y="414770"/>
                  </a:lnTo>
                  <a:lnTo>
                    <a:pt x="3125171" y="419499"/>
                  </a:lnTo>
                  <a:lnTo>
                    <a:pt x="3137009" y="423607"/>
                  </a:lnTo>
                  <a:lnTo>
                    <a:pt x="3148847" y="427166"/>
                  </a:lnTo>
                  <a:lnTo>
                    <a:pt x="3160684" y="430242"/>
                  </a:lnTo>
                  <a:lnTo>
                    <a:pt x="3172522" y="432894"/>
                  </a:lnTo>
                  <a:lnTo>
                    <a:pt x="3184360" y="435175"/>
                  </a:lnTo>
                  <a:lnTo>
                    <a:pt x="3196198" y="437136"/>
                  </a:lnTo>
                  <a:lnTo>
                    <a:pt x="3208035" y="438817"/>
                  </a:lnTo>
                  <a:lnTo>
                    <a:pt x="3219873" y="440258"/>
                  </a:lnTo>
                  <a:lnTo>
                    <a:pt x="3231711" y="441492"/>
                  </a:lnTo>
                  <a:lnTo>
                    <a:pt x="3243549" y="442547"/>
                  </a:lnTo>
                  <a:lnTo>
                    <a:pt x="3255387" y="443448"/>
                  </a:lnTo>
                  <a:lnTo>
                    <a:pt x="3267224" y="444218"/>
                  </a:lnTo>
                  <a:lnTo>
                    <a:pt x="3279062" y="444875"/>
                  </a:lnTo>
                  <a:lnTo>
                    <a:pt x="3290900" y="445435"/>
                  </a:lnTo>
                  <a:lnTo>
                    <a:pt x="3302738" y="445913"/>
                  </a:lnTo>
                  <a:lnTo>
                    <a:pt x="3314575" y="446320"/>
                  </a:lnTo>
                  <a:lnTo>
                    <a:pt x="3326413" y="446668"/>
                  </a:lnTo>
                  <a:lnTo>
                    <a:pt x="3338251" y="446963"/>
                  </a:lnTo>
                  <a:lnTo>
                    <a:pt x="3350089" y="447215"/>
                  </a:lnTo>
                  <a:lnTo>
                    <a:pt x="3361926" y="447430"/>
                  </a:lnTo>
                  <a:lnTo>
                    <a:pt x="3373764" y="447613"/>
                  </a:lnTo>
                  <a:lnTo>
                    <a:pt x="3385602" y="447768"/>
                  </a:lnTo>
                  <a:lnTo>
                    <a:pt x="3397440" y="447901"/>
                  </a:lnTo>
                  <a:lnTo>
                    <a:pt x="3409278" y="448014"/>
                  </a:lnTo>
                  <a:lnTo>
                    <a:pt x="3421115" y="448109"/>
                  </a:lnTo>
                  <a:lnTo>
                    <a:pt x="3432953" y="448191"/>
                  </a:lnTo>
                  <a:lnTo>
                    <a:pt x="3444791" y="448261"/>
                  </a:lnTo>
                  <a:lnTo>
                    <a:pt x="3456629" y="448320"/>
                  </a:lnTo>
                  <a:lnTo>
                    <a:pt x="3468466" y="448370"/>
                  </a:lnTo>
                  <a:lnTo>
                    <a:pt x="3480304" y="448413"/>
                  </a:lnTo>
                  <a:lnTo>
                    <a:pt x="3492142" y="448449"/>
                  </a:lnTo>
                  <a:lnTo>
                    <a:pt x="3503980" y="448480"/>
                  </a:lnTo>
                  <a:lnTo>
                    <a:pt x="3515818" y="448507"/>
                  </a:lnTo>
                  <a:lnTo>
                    <a:pt x="3515818" y="448607"/>
                  </a:lnTo>
                  <a:lnTo>
                    <a:pt x="3527655" y="448598"/>
                  </a:lnTo>
                  <a:lnTo>
                    <a:pt x="3539493" y="448588"/>
                  </a:lnTo>
                  <a:lnTo>
                    <a:pt x="3551331" y="448576"/>
                  </a:lnTo>
                  <a:lnTo>
                    <a:pt x="3563169" y="448562"/>
                  </a:lnTo>
                  <a:lnTo>
                    <a:pt x="3575006" y="448545"/>
                  </a:lnTo>
                  <a:lnTo>
                    <a:pt x="3586844" y="448525"/>
                  </a:lnTo>
                  <a:lnTo>
                    <a:pt x="3598682" y="448502"/>
                  </a:lnTo>
                  <a:lnTo>
                    <a:pt x="3610520" y="448475"/>
                  </a:lnTo>
                  <a:lnTo>
                    <a:pt x="3622357" y="448443"/>
                  </a:lnTo>
                  <a:lnTo>
                    <a:pt x="3634195" y="448405"/>
                  </a:lnTo>
                  <a:lnTo>
                    <a:pt x="3646033" y="448361"/>
                  </a:lnTo>
                  <a:lnTo>
                    <a:pt x="3657871" y="448309"/>
                  </a:lnTo>
                  <a:lnTo>
                    <a:pt x="3669709" y="448248"/>
                  </a:lnTo>
                  <a:lnTo>
                    <a:pt x="3681546" y="448177"/>
                  </a:lnTo>
                  <a:lnTo>
                    <a:pt x="3693384" y="448093"/>
                  </a:lnTo>
                  <a:lnTo>
                    <a:pt x="3705222" y="447994"/>
                  </a:lnTo>
                  <a:lnTo>
                    <a:pt x="3717060" y="447878"/>
                  </a:lnTo>
                  <a:lnTo>
                    <a:pt x="3728897" y="447743"/>
                  </a:lnTo>
                  <a:lnTo>
                    <a:pt x="3740735" y="447583"/>
                  </a:lnTo>
                  <a:lnTo>
                    <a:pt x="3752573" y="447396"/>
                  </a:lnTo>
                  <a:lnTo>
                    <a:pt x="3764411" y="447177"/>
                  </a:lnTo>
                  <a:lnTo>
                    <a:pt x="3776248" y="446921"/>
                  </a:lnTo>
                  <a:lnTo>
                    <a:pt x="3788086" y="446620"/>
                  </a:lnTo>
                  <a:lnTo>
                    <a:pt x="3799924" y="446269"/>
                  </a:lnTo>
                  <a:lnTo>
                    <a:pt x="3811762" y="445858"/>
                  </a:lnTo>
                  <a:lnTo>
                    <a:pt x="3823600" y="445377"/>
                  </a:lnTo>
                  <a:lnTo>
                    <a:pt x="3835437" y="444817"/>
                  </a:lnTo>
                  <a:lnTo>
                    <a:pt x="3847275" y="444163"/>
                  </a:lnTo>
                  <a:lnTo>
                    <a:pt x="3859113" y="443403"/>
                  </a:lnTo>
                  <a:lnTo>
                    <a:pt x="3870951" y="442519"/>
                  </a:lnTo>
                  <a:lnTo>
                    <a:pt x="3882788" y="441494"/>
                  </a:lnTo>
                  <a:lnTo>
                    <a:pt x="3894626" y="440307"/>
                  </a:lnTo>
                  <a:lnTo>
                    <a:pt x="3906464" y="438938"/>
                  </a:lnTo>
                  <a:lnTo>
                    <a:pt x="3918302" y="437362"/>
                  </a:lnTo>
                  <a:lnTo>
                    <a:pt x="3930139" y="435554"/>
                  </a:lnTo>
                  <a:lnTo>
                    <a:pt x="3941977" y="433488"/>
                  </a:lnTo>
                  <a:lnTo>
                    <a:pt x="3953815" y="431139"/>
                  </a:lnTo>
                  <a:lnTo>
                    <a:pt x="3965653" y="428481"/>
                  </a:lnTo>
                  <a:lnTo>
                    <a:pt x="3977491" y="425490"/>
                  </a:lnTo>
                  <a:lnTo>
                    <a:pt x="3989328" y="422146"/>
                  </a:lnTo>
                  <a:lnTo>
                    <a:pt x="4001166" y="418435"/>
                  </a:lnTo>
                  <a:lnTo>
                    <a:pt x="4013004" y="414350"/>
                  </a:lnTo>
                  <a:lnTo>
                    <a:pt x="4024842" y="409891"/>
                  </a:lnTo>
                  <a:lnTo>
                    <a:pt x="4036679" y="405072"/>
                  </a:lnTo>
                  <a:lnTo>
                    <a:pt x="4048517" y="399918"/>
                  </a:lnTo>
                  <a:lnTo>
                    <a:pt x="4060355" y="394465"/>
                  </a:lnTo>
                  <a:lnTo>
                    <a:pt x="4072193" y="388765"/>
                  </a:lnTo>
                  <a:lnTo>
                    <a:pt x="4084031" y="382879"/>
                  </a:lnTo>
                  <a:lnTo>
                    <a:pt x="4095868" y="376877"/>
                  </a:lnTo>
                  <a:lnTo>
                    <a:pt x="4107706" y="370835"/>
                  </a:lnTo>
                  <a:lnTo>
                    <a:pt x="4119544" y="364833"/>
                  </a:lnTo>
                  <a:lnTo>
                    <a:pt x="4131382" y="358947"/>
                  </a:lnTo>
                  <a:lnTo>
                    <a:pt x="4143219" y="353247"/>
                  </a:lnTo>
                  <a:lnTo>
                    <a:pt x="4155057" y="347794"/>
                  </a:lnTo>
                  <a:lnTo>
                    <a:pt x="4166895" y="342640"/>
                  </a:lnTo>
                  <a:lnTo>
                    <a:pt x="4178733" y="337821"/>
                  </a:lnTo>
                  <a:lnTo>
                    <a:pt x="4190570" y="333362"/>
                  </a:lnTo>
                  <a:lnTo>
                    <a:pt x="4202408" y="329277"/>
                  </a:lnTo>
                  <a:lnTo>
                    <a:pt x="4214246" y="325566"/>
                  </a:lnTo>
                  <a:lnTo>
                    <a:pt x="4226084" y="322222"/>
                  </a:lnTo>
                  <a:lnTo>
                    <a:pt x="4237922" y="319231"/>
                  </a:lnTo>
                  <a:lnTo>
                    <a:pt x="4249759" y="316573"/>
                  </a:lnTo>
                  <a:lnTo>
                    <a:pt x="4261597" y="314224"/>
                  </a:lnTo>
                  <a:lnTo>
                    <a:pt x="4273435" y="312158"/>
                  </a:lnTo>
                  <a:lnTo>
                    <a:pt x="4285273" y="310350"/>
                  </a:lnTo>
                  <a:lnTo>
                    <a:pt x="4297110" y="308774"/>
                  </a:lnTo>
                  <a:lnTo>
                    <a:pt x="4308948" y="307405"/>
                  </a:lnTo>
                  <a:lnTo>
                    <a:pt x="4320786" y="306218"/>
                  </a:lnTo>
                  <a:lnTo>
                    <a:pt x="4332624" y="305193"/>
                  </a:lnTo>
                  <a:lnTo>
                    <a:pt x="4344461" y="304309"/>
                  </a:lnTo>
                  <a:lnTo>
                    <a:pt x="4356299" y="303549"/>
                  </a:lnTo>
                  <a:lnTo>
                    <a:pt x="4368137" y="302895"/>
                  </a:lnTo>
                  <a:lnTo>
                    <a:pt x="4379975" y="302335"/>
                  </a:lnTo>
                  <a:lnTo>
                    <a:pt x="4391813" y="301854"/>
                  </a:lnTo>
                  <a:lnTo>
                    <a:pt x="4403650" y="301443"/>
                  </a:lnTo>
                  <a:lnTo>
                    <a:pt x="4415488" y="301092"/>
                  </a:lnTo>
                  <a:lnTo>
                    <a:pt x="4427326" y="300791"/>
                  </a:lnTo>
                  <a:lnTo>
                    <a:pt x="4439164" y="300534"/>
                  </a:lnTo>
                  <a:lnTo>
                    <a:pt x="4451001" y="300315"/>
                  </a:lnTo>
                  <a:lnTo>
                    <a:pt x="4462839" y="300129"/>
                  </a:lnTo>
                  <a:lnTo>
                    <a:pt x="4474677" y="299969"/>
                  </a:lnTo>
                  <a:lnTo>
                    <a:pt x="4486515" y="299834"/>
                  </a:lnTo>
                  <a:lnTo>
                    <a:pt x="4498352" y="299718"/>
                  </a:lnTo>
                  <a:lnTo>
                    <a:pt x="4510190" y="299619"/>
                  </a:lnTo>
                  <a:lnTo>
                    <a:pt x="4522028" y="299535"/>
                  </a:lnTo>
                  <a:lnTo>
                    <a:pt x="4533866" y="299464"/>
                  </a:lnTo>
                  <a:lnTo>
                    <a:pt x="4545704" y="299403"/>
                  </a:lnTo>
                  <a:lnTo>
                    <a:pt x="4557541" y="299351"/>
                  </a:lnTo>
                  <a:lnTo>
                    <a:pt x="4569379" y="299307"/>
                  </a:lnTo>
                  <a:lnTo>
                    <a:pt x="4581217" y="299269"/>
                  </a:lnTo>
                  <a:lnTo>
                    <a:pt x="4593055" y="299237"/>
                  </a:lnTo>
                  <a:lnTo>
                    <a:pt x="4604892" y="299210"/>
                  </a:lnTo>
                  <a:lnTo>
                    <a:pt x="4616730" y="299187"/>
                  </a:lnTo>
                  <a:lnTo>
                    <a:pt x="4628568" y="299167"/>
                  </a:lnTo>
                  <a:lnTo>
                    <a:pt x="4640406" y="299150"/>
                  </a:lnTo>
                  <a:lnTo>
                    <a:pt x="4652244" y="299136"/>
                  </a:lnTo>
                  <a:lnTo>
                    <a:pt x="4664081" y="299124"/>
                  </a:lnTo>
                  <a:lnTo>
                    <a:pt x="4675919" y="299114"/>
                  </a:lnTo>
                  <a:lnTo>
                    <a:pt x="4687757" y="299105"/>
                  </a:lnTo>
                </a:path>
              </a:pathLst>
            </a:custGeom>
            <a:ln w="40651" cap="flat">
              <a:solidFill>
                <a:srgbClr val="EF67EB">
                  <a:alpha val="100000"/>
                </a:srgbClr>
              </a:solidFill>
              <a:prstDash val="solid"/>
              <a:round/>
            </a:ln>
          </p:spPr>
          <p:txBody>
            <a:bodyPr/>
            <a:lstStyle/>
            <a:p>
              <a:endParaRPr/>
            </a:p>
          </p:txBody>
        </p:sp>
        <p:sp>
          <p:nvSpPr>
            <p:cNvPr id="65" name="pl65"/>
            <p:cNvSpPr/>
            <p:nvPr/>
          </p:nvSpPr>
          <p:spPr>
            <a:xfrm>
              <a:off x="2482252" y="4490300"/>
              <a:ext cx="4687757" cy="747662"/>
            </a:xfrm>
            <a:custGeom>
              <a:avLst/>
              <a:gdLst/>
              <a:ahLst/>
              <a:cxnLst/>
              <a:rect l="0" t="0" r="0" b="0"/>
              <a:pathLst>
                <a:path w="4687757" h="747662">
                  <a:moveTo>
                    <a:pt x="0" y="598110"/>
                  </a:moveTo>
                  <a:lnTo>
                    <a:pt x="11837" y="598101"/>
                  </a:lnTo>
                  <a:lnTo>
                    <a:pt x="23675" y="598091"/>
                  </a:lnTo>
                  <a:lnTo>
                    <a:pt x="35513" y="598078"/>
                  </a:lnTo>
                  <a:lnTo>
                    <a:pt x="47351" y="598064"/>
                  </a:lnTo>
                  <a:lnTo>
                    <a:pt x="59188" y="598047"/>
                  </a:lnTo>
                  <a:lnTo>
                    <a:pt x="71026" y="598028"/>
                  </a:lnTo>
                  <a:lnTo>
                    <a:pt x="82864" y="598004"/>
                  </a:lnTo>
                  <a:lnTo>
                    <a:pt x="94702" y="597977"/>
                  </a:lnTo>
                  <a:lnTo>
                    <a:pt x="106539" y="597945"/>
                  </a:lnTo>
                  <a:lnTo>
                    <a:pt x="118377" y="597908"/>
                  </a:lnTo>
                  <a:lnTo>
                    <a:pt x="130215" y="597863"/>
                  </a:lnTo>
                  <a:lnTo>
                    <a:pt x="142053" y="597812"/>
                  </a:lnTo>
                  <a:lnTo>
                    <a:pt x="153891" y="597751"/>
                  </a:lnTo>
                  <a:lnTo>
                    <a:pt x="165728" y="597679"/>
                  </a:lnTo>
                  <a:lnTo>
                    <a:pt x="177566" y="597595"/>
                  </a:lnTo>
                  <a:lnTo>
                    <a:pt x="189404" y="597497"/>
                  </a:lnTo>
                  <a:lnTo>
                    <a:pt x="201242" y="597381"/>
                  </a:lnTo>
                  <a:lnTo>
                    <a:pt x="213079" y="597245"/>
                  </a:lnTo>
                  <a:lnTo>
                    <a:pt x="224917" y="597086"/>
                  </a:lnTo>
                  <a:lnTo>
                    <a:pt x="236755" y="596899"/>
                  </a:lnTo>
                  <a:lnTo>
                    <a:pt x="248593" y="596680"/>
                  </a:lnTo>
                  <a:lnTo>
                    <a:pt x="260430" y="596423"/>
                  </a:lnTo>
                  <a:lnTo>
                    <a:pt x="272268" y="596123"/>
                  </a:lnTo>
                  <a:lnTo>
                    <a:pt x="284106" y="595771"/>
                  </a:lnTo>
                  <a:lnTo>
                    <a:pt x="295944" y="595360"/>
                  </a:lnTo>
                  <a:lnTo>
                    <a:pt x="307782" y="594880"/>
                  </a:lnTo>
                  <a:lnTo>
                    <a:pt x="319619" y="594319"/>
                  </a:lnTo>
                  <a:lnTo>
                    <a:pt x="331457" y="593666"/>
                  </a:lnTo>
                  <a:lnTo>
                    <a:pt x="343295" y="592905"/>
                  </a:lnTo>
                  <a:lnTo>
                    <a:pt x="355133" y="592021"/>
                  </a:lnTo>
                  <a:lnTo>
                    <a:pt x="366970" y="590996"/>
                  </a:lnTo>
                  <a:lnTo>
                    <a:pt x="378808" y="589810"/>
                  </a:lnTo>
                  <a:lnTo>
                    <a:pt x="390646" y="588440"/>
                  </a:lnTo>
                  <a:lnTo>
                    <a:pt x="402484" y="586864"/>
                  </a:lnTo>
                  <a:lnTo>
                    <a:pt x="414321" y="585056"/>
                  </a:lnTo>
                  <a:lnTo>
                    <a:pt x="426159" y="582991"/>
                  </a:lnTo>
                  <a:lnTo>
                    <a:pt x="437997" y="580642"/>
                  </a:lnTo>
                  <a:lnTo>
                    <a:pt x="449835" y="577983"/>
                  </a:lnTo>
                  <a:lnTo>
                    <a:pt x="461673" y="574992"/>
                  </a:lnTo>
                  <a:lnTo>
                    <a:pt x="473510" y="571648"/>
                  </a:lnTo>
                  <a:lnTo>
                    <a:pt x="485348" y="567938"/>
                  </a:lnTo>
                  <a:lnTo>
                    <a:pt x="497186" y="563852"/>
                  </a:lnTo>
                  <a:lnTo>
                    <a:pt x="509024" y="559394"/>
                  </a:lnTo>
                  <a:lnTo>
                    <a:pt x="520861" y="554575"/>
                  </a:lnTo>
                  <a:lnTo>
                    <a:pt x="532699" y="549420"/>
                  </a:lnTo>
                  <a:lnTo>
                    <a:pt x="544537" y="543968"/>
                  </a:lnTo>
                  <a:lnTo>
                    <a:pt x="556375" y="538268"/>
                  </a:lnTo>
                  <a:lnTo>
                    <a:pt x="568213" y="532381"/>
                  </a:lnTo>
                  <a:lnTo>
                    <a:pt x="580050" y="526379"/>
                  </a:lnTo>
                  <a:lnTo>
                    <a:pt x="591888" y="520338"/>
                  </a:lnTo>
                  <a:lnTo>
                    <a:pt x="603726" y="514336"/>
                  </a:lnTo>
                  <a:lnTo>
                    <a:pt x="615564" y="508449"/>
                  </a:lnTo>
                  <a:lnTo>
                    <a:pt x="627401" y="502749"/>
                  </a:lnTo>
                  <a:lnTo>
                    <a:pt x="639239" y="497297"/>
                  </a:lnTo>
                  <a:lnTo>
                    <a:pt x="651077" y="492142"/>
                  </a:lnTo>
                  <a:lnTo>
                    <a:pt x="662915" y="487323"/>
                  </a:lnTo>
                  <a:lnTo>
                    <a:pt x="674752" y="482865"/>
                  </a:lnTo>
                  <a:lnTo>
                    <a:pt x="686590" y="478779"/>
                  </a:lnTo>
                  <a:lnTo>
                    <a:pt x="698428" y="475068"/>
                  </a:lnTo>
                  <a:lnTo>
                    <a:pt x="710266" y="471725"/>
                  </a:lnTo>
                  <a:lnTo>
                    <a:pt x="722104" y="468734"/>
                  </a:lnTo>
                  <a:lnTo>
                    <a:pt x="733941" y="466075"/>
                  </a:lnTo>
                  <a:lnTo>
                    <a:pt x="745779" y="463726"/>
                  </a:lnTo>
                  <a:lnTo>
                    <a:pt x="757617" y="461661"/>
                  </a:lnTo>
                  <a:lnTo>
                    <a:pt x="769455" y="459853"/>
                  </a:lnTo>
                  <a:lnTo>
                    <a:pt x="781292" y="458277"/>
                  </a:lnTo>
                  <a:lnTo>
                    <a:pt x="793130" y="456907"/>
                  </a:lnTo>
                  <a:lnTo>
                    <a:pt x="804968" y="455721"/>
                  </a:lnTo>
                  <a:lnTo>
                    <a:pt x="816806" y="454695"/>
                  </a:lnTo>
                  <a:lnTo>
                    <a:pt x="828643" y="453812"/>
                  </a:lnTo>
                  <a:lnTo>
                    <a:pt x="840481" y="453051"/>
                  </a:lnTo>
                  <a:lnTo>
                    <a:pt x="852319" y="452398"/>
                  </a:lnTo>
                  <a:lnTo>
                    <a:pt x="864157" y="451837"/>
                  </a:lnTo>
                  <a:lnTo>
                    <a:pt x="875995" y="451357"/>
                  </a:lnTo>
                  <a:lnTo>
                    <a:pt x="887832" y="450946"/>
                  </a:lnTo>
                  <a:lnTo>
                    <a:pt x="899670" y="450594"/>
                  </a:lnTo>
                  <a:lnTo>
                    <a:pt x="911508" y="450294"/>
                  </a:lnTo>
                  <a:lnTo>
                    <a:pt x="923346" y="450037"/>
                  </a:lnTo>
                  <a:lnTo>
                    <a:pt x="935183" y="449818"/>
                  </a:lnTo>
                  <a:lnTo>
                    <a:pt x="947021" y="449631"/>
                  </a:lnTo>
                  <a:lnTo>
                    <a:pt x="958859" y="449472"/>
                  </a:lnTo>
                  <a:lnTo>
                    <a:pt x="970697" y="449336"/>
                  </a:lnTo>
                  <a:lnTo>
                    <a:pt x="982534" y="449220"/>
                  </a:lnTo>
                  <a:lnTo>
                    <a:pt x="994372" y="449122"/>
                  </a:lnTo>
                  <a:lnTo>
                    <a:pt x="1006210" y="449038"/>
                  </a:lnTo>
                  <a:lnTo>
                    <a:pt x="1018048" y="448966"/>
                  </a:lnTo>
                  <a:lnTo>
                    <a:pt x="1029886" y="448905"/>
                  </a:lnTo>
                  <a:lnTo>
                    <a:pt x="1041723" y="448853"/>
                  </a:lnTo>
                  <a:lnTo>
                    <a:pt x="1053561" y="448809"/>
                  </a:lnTo>
                  <a:lnTo>
                    <a:pt x="1065399" y="448772"/>
                  </a:lnTo>
                  <a:lnTo>
                    <a:pt x="1077237" y="448740"/>
                  </a:lnTo>
                  <a:lnTo>
                    <a:pt x="1089074" y="448712"/>
                  </a:lnTo>
                  <a:lnTo>
                    <a:pt x="1100912" y="448689"/>
                  </a:lnTo>
                  <a:lnTo>
                    <a:pt x="1112750" y="448670"/>
                  </a:lnTo>
                  <a:lnTo>
                    <a:pt x="1124588" y="448653"/>
                  </a:lnTo>
                  <a:lnTo>
                    <a:pt x="1136426" y="448638"/>
                  </a:lnTo>
                  <a:lnTo>
                    <a:pt x="1148263" y="448626"/>
                  </a:lnTo>
                  <a:lnTo>
                    <a:pt x="1160101" y="448616"/>
                  </a:lnTo>
                  <a:lnTo>
                    <a:pt x="1171939" y="448607"/>
                  </a:lnTo>
                  <a:lnTo>
                    <a:pt x="1171939" y="448557"/>
                  </a:lnTo>
                  <a:lnTo>
                    <a:pt x="1183777" y="448557"/>
                  </a:lnTo>
                  <a:lnTo>
                    <a:pt x="1195614" y="448557"/>
                  </a:lnTo>
                  <a:lnTo>
                    <a:pt x="1207452" y="448557"/>
                  </a:lnTo>
                  <a:lnTo>
                    <a:pt x="1219290" y="448557"/>
                  </a:lnTo>
                  <a:lnTo>
                    <a:pt x="1231128" y="448557"/>
                  </a:lnTo>
                  <a:lnTo>
                    <a:pt x="1242965" y="448557"/>
                  </a:lnTo>
                  <a:lnTo>
                    <a:pt x="1254803" y="448557"/>
                  </a:lnTo>
                  <a:lnTo>
                    <a:pt x="1266641" y="448557"/>
                  </a:lnTo>
                  <a:lnTo>
                    <a:pt x="1278479" y="448557"/>
                  </a:lnTo>
                  <a:lnTo>
                    <a:pt x="1290317" y="448557"/>
                  </a:lnTo>
                  <a:lnTo>
                    <a:pt x="1302154" y="448557"/>
                  </a:lnTo>
                  <a:lnTo>
                    <a:pt x="1313992" y="448557"/>
                  </a:lnTo>
                  <a:lnTo>
                    <a:pt x="1325830" y="448557"/>
                  </a:lnTo>
                  <a:lnTo>
                    <a:pt x="1337668" y="448557"/>
                  </a:lnTo>
                  <a:lnTo>
                    <a:pt x="1349505" y="448557"/>
                  </a:lnTo>
                  <a:lnTo>
                    <a:pt x="1361343" y="448557"/>
                  </a:lnTo>
                  <a:lnTo>
                    <a:pt x="1373181" y="448557"/>
                  </a:lnTo>
                  <a:lnTo>
                    <a:pt x="1385019" y="448557"/>
                  </a:lnTo>
                  <a:lnTo>
                    <a:pt x="1396856" y="448557"/>
                  </a:lnTo>
                  <a:lnTo>
                    <a:pt x="1408694" y="448557"/>
                  </a:lnTo>
                  <a:lnTo>
                    <a:pt x="1420532" y="448557"/>
                  </a:lnTo>
                  <a:lnTo>
                    <a:pt x="1432370" y="448557"/>
                  </a:lnTo>
                  <a:lnTo>
                    <a:pt x="1444208" y="448557"/>
                  </a:lnTo>
                  <a:lnTo>
                    <a:pt x="1456045" y="448557"/>
                  </a:lnTo>
                  <a:lnTo>
                    <a:pt x="1467883" y="448557"/>
                  </a:lnTo>
                  <a:lnTo>
                    <a:pt x="1479721" y="448557"/>
                  </a:lnTo>
                  <a:lnTo>
                    <a:pt x="1491559" y="448557"/>
                  </a:lnTo>
                  <a:lnTo>
                    <a:pt x="1503396" y="448557"/>
                  </a:lnTo>
                  <a:lnTo>
                    <a:pt x="1515234" y="448557"/>
                  </a:lnTo>
                  <a:lnTo>
                    <a:pt x="1527072" y="448557"/>
                  </a:lnTo>
                  <a:lnTo>
                    <a:pt x="1538910" y="448557"/>
                  </a:lnTo>
                  <a:lnTo>
                    <a:pt x="1550748" y="448557"/>
                  </a:lnTo>
                  <a:lnTo>
                    <a:pt x="1562585" y="448557"/>
                  </a:lnTo>
                  <a:lnTo>
                    <a:pt x="1574423" y="448557"/>
                  </a:lnTo>
                  <a:lnTo>
                    <a:pt x="1586261" y="448557"/>
                  </a:lnTo>
                  <a:lnTo>
                    <a:pt x="1598099" y="448557"/>
                  </a:lnTo>
                  <a:lnTo>
                    <a:pt x="1609936" y="448557"/>
                  </a:lnTo>
                  <a:lnTo>
                    <a:pt x="1621774" y="448557"/>
                  </a:lnTo>
                  <a:lnTo>
                    <a:pt x="1633612" y="448557"/>
                  </a:lnTo>
                  <a:lnTo>
                    <a:pt x="1645450" y="448557"/>
                  </a:lnTo>
                  <a:lnTo>
                    <a:pt x="1657287" y="448557"/>
                  </a:lnTo>
                  <a:lnTo>
                    <a:pt x="1669125" y="448557"/>
                  </a:lnTo>
                  <a:lnTo>
                    <a:pt x="1680963" y="448557"/>
                  </a:lnTo>
                  <a:lnTo>
                    <a:pt x="1692801" y="448557"/>
                  </a:lnTo>
                  <a:lnTo>
                    <a:pt x="1704639" y="448557"/>
                  </a:lnTo>
                  <a:lnTo>
                    <a:pt x="1716476" y="448557"/>
                  </a:lnTo>
                  <a:lnTo>
                    <a:pt x="1728314" y="448557"/>
                  </a:lnTo>
                  <a:lnTo>
                    <a:pt x="1740152" y="448557"/>
                  </a:lnTo>
                  <a:lnTo>
                    <a:pt x="1751990" y="448557"/>
                  </a:lnTo>
                  <a:lnTo>
                    <a:pt x="1763827" y="448557"/>
                  </a:lnTo>
                  <a:lnTo>
                    <a:pt x="1775665" y="448557"/>
                  </a:lnTo>
                  <a:lnTo>
                    <a:pt x="1787503" y="448557"/>
                  </a:lnTo>
                  <a:lnTo>
                    <a:pt x="1799341" y="448557"/>
                  </a:lnTo>
                  <a:lnTo>
                    <a:pt x="1811178" y="448557"/>
                  </a:lnTo>
                  <a:lnTo>
                    <a:pt x="1823016" y="448557"/>
                  </a:lnTo>
                  <a:lnTo>
                    <a:pt x="1834854" y="448557"/>
                  </a:lnTo>
                  <a:lnTo>
                    <a:pt x="1846692" y="448557"/>
                  </a:lnTo>
                  <a:lnTo>
                    <a:pt x="1858530" y="448557"/>
                  </a:lnTo>
                  <a:lnTo>
                    <a:pt x="1870367" y="448557"/>
                  </a:lnTo>
                  <a:lnTo>
                    <a:pt x="1882205" y="448557"/>
                  </a:lnTo>
                  <a:lnTo>
                    <a:pt x="1894043" y="448557"/>
                  </a:lnTo>
                  <a:lnTo>
                    <a:pt x="1905881" y="448557"/>
                  </a:lnTo>
                  <a:lnTo>
                    <a:pt x="1917718" y="448557"/>
                  </a:lnTo>
                  <a:lnTo>
                    <a:pt x="1929556" y="448557"/>
                  </a:lnTo>
                  <a:lnTo>
                    <a:pt x="1941394" y="448557"/>
                  </a:lnTo>
                  <a:lnTo>
                    <a:pt x="1953232" y="448557"/>
                  </a:lnTo>
                  <a:lnTo>
                    <a:pt x="1965069" y="448557"/>
                  </a:lnTo>
                  <a:lnTo>
                    <a:pt x="1976907" y="448557"/>
                  </a:lnTo>
                  <a:lnTo>
                    <a:pt x="1988745" y="448557"/>
                  </a:lnTo>
                  <a:lnTo>
                    <a:pt x="2000583" y="448557"/>
                  </a:lnTo>
                  <a:lnTo>
                    <a:pt x="2012421" y="448557"/>
                  </a:lnTo>
                  <a:lnTo>
                    <a:pt x="2024258" y="448557"/>
                  </a:lnTo>
                  <a:lnTo>
                    <a:pt x="2036096" y="448557"/>
                  </a:lnTo>
                  <a:lnTo>
                    <a:pt x="2047934" y="448557"/>
                  </a:lnTo>
                  <a:lnTo>
                    <a:pt x="2059772" y="448557"/>
                  </a:lnTo>
                  <a:lnTo>
                    <a:pt x="2071609" y="448557"/>
                  </a:lnTo>
                  <a:lnTo>
                    <a:pt x="2083447" y="448557"/>
                  </a:lnTo>
                  <a:lnTo>
                    <a:pt x="2095285" y="448557"/>
                  </a:lnTo>
                  <a:lnTo>
                    <a:pt x="2107123" y="448557"/>
                  </a:lnTo>
                  <a:lnTo>
                    <a:pt x="2118961" y="448557"/>
                  </a:lnTo>
                  <a:lnTo>
                    <a:pt x="2130798" y="448557"/>
                  </a:lnTo>
                  <a:lnTo>
                    <a:pt x="2142636" y="448557"/>
                  </a:lnTo>
                  <a:lnTo>
                    <a:pt x="2154474" y="448557"/>
                  </a:lnTo>
                  <a:lnTo>
                    <a:pt x="2166312" y="448557"/>
                  </a:lnTo>
                  <a:lnTo>
                    <a:pt x="2178149" y="448557"/>
                  </a:lnTo>
                  <a:lnTo>
                    <a:pt x="2189987" y="448557"/>
                  </a:lnTo>
                  <a:lnTo>
                    <a:pt x="2201825" y="448557"/>
                  </a:lnTo>
                  <a:lnTo>
                    <a:pt x="2213663" y="448557"/>
                  </a:lnTo>
                  <a:lnTo>
                    <a:pt x="2225500" y="448557"/>
                  </a:lnTo>
                  <a:lnTo>
                    <a:pt x="2237338" y="448557"/>
                  </a:lnTo>
                  <a:lnTo>
                    <a:pt x="2249176" y="448557"/>
                  </a:lnTo>
                  <a:lnTo>
                    <a:pt x="2261014" y="448557"/>
                  </a:lnTo>
                  <a:lnTo>
                    <a:pt x="2272852" y="448557"/>
                  </a:lnTo>
                  <a:lnTo>
                    <a:pt x="2284689" y="448557"/>
                  </a:lnTo>
                  <a:lnTo>
                    <a:pt x="2296527" y="448557"/>
                  </a:lnTo>
                  <a:lnTo>
                    <a:pt x="2308365" y="448557"/>
                  </a:lnTo>
                  <a:lnTo>
                    <a:pt x="2320203" y="448557"/>
                  </a:lnTo>
                  <a:lnTo>
                    <a:pt x="2332040" y="448557"/>
                  </a:lnTo>
                  <a:lnTo>
                    <a:pt x="2343878" y="448557"/>
                  </a:lnTo>
                  <a:lnTo>
                    <a:pt x="2343878" y="448657"/>
                  </a:lnTo>
                  <a:lnTo>
                    <a:pt x="2355716" y="448675"/>
                  </a:lnTo>
                  <a:lnTo>
                    <a:pt x="2367554" y="448696"/>
                  </a:lnTo>
                  <a:lnTo>
                    <a:pt x="2379391" y="448720"/>
                  </a:lnTo>
                  <a:lnTo>
                    <a:pt x="2391229" y="448748"/>
                  </a:lnTo>
                  <a:lnTo>
                    <a:pt x="2403067" y="448782"/>
                  </a:lnTo>
                  <a:lnTo>
                    <a:pt x="2414905" y="448821"/>
                  </a:lnTo>
                  <a:lnTo>
                    <a:pt x="2426743" y="448868"/>
                  </a:lnTo>
                  <a:lnTo>
                    <a:pt x="2438580" y="448922"/>
                  </a:lnTo>
                  <a:lnTo>
                    <a:pt x="2450418" y="448986"/>
                  </a:lnTo>
                  <a:lnTo>
                    <a:pt x="2462256" y="449061"/>
                  </a:lnTo>
                  <a:lnTo>
                    <a:pt x="2474094" y="449150"/>
                  </a:lnTo>
                  <a:lnTo>
                    <a:pt x="2485931" y="449253"/>
                  </a:lnTo>
                  <a:lnTo>
                    <a:pt x="2497769" y="449375"/>
                  </a:lnTo>
                  <a:lnTo>
                    <a:pt x="2509607" y="449518"/>
                  </a:lnTo>
                  <a:lnTo>
                    <a:pt x="2521445" y="449686"/>
                  </a:lnTo>
                  <a:lnTo>
                    <a:pt x="2533283" y="449884"/>
                  </a:lnTo>
                  <a:lnTo>
                    <a:pt x="2545120" y="450115"/>
                  </a:lnTo>
                  <a:lnTo>
                    <a:pt x="2556958" y="450387"/>
                  </a:lnTo>
                  <a:lnTo>
                    <a:pt x="2568796" y="450705"/>
                  </a:lnTo>
                  <a:lnTo>
                    <a:pt x="2580634" y="451079"/>
                  </a:lnTo>
                  <a:lnTo>
                    <a:pt x="2592471" y="451517"/>
                  </a:lnTo>
                  <a:lnTo>
                    <a:pt x="2604309" y="452030"/>
                  </a:lnTo>
                  <a:lnTo>
                    <a:pt x="2616147" y="452631"/>
                  </a:lnTo>
                  <a:lnTo>
                    <a:pt x="2627985" y="453334"/>
                  </a:lnTo>
                  <a:lnTo>
                    <a:pt x="2639822" y="454156"/>
                  </a:lnTo>
                  <a:lnTo>
                    <a:pt x="2651660" y="455117"/>
                  </a:lnTo>
                  <a:lnTo>
                    <a:pt x="2663498" y="456238"/>
                  </a:lnTo>
                  <a:lnTo>
                    <a:pt x="2675336" y="457545"/>
                  </a:lnTo>
                  <a:lnTo>
                    <a:pt x="2687174" y="459066"/>
                  </a:lnTo>
                  <a:lnTo>
                    <a:pt x="2699011" y="460834"/>
                  </a:lnTo>
                  <a:lnTo>
                    <a:pt x="2710849" y="462884"/>
                  </a:lnTo>
                  <a:lnTo>
                    <a:pt x="2722687" y="465257"/>
                  </a:lnTo>
                  <a:lnTo>
                    <a:pt x="2734525" y="467996"/>
                  </a:lnTo>
                  <a:lnTo>
                    <a:pt x="2746362" y="471149"/>
                  </a:lnTo>
                  <a:lnTo>
                    <a:pt x="2758200" y="474764"/>
                  </a:lnTo>
                  <a:lnTo>
                    <a:pt x="2770038" y="478895"/>
                  </a:lnTo>
                  <a:lnTo>
                    <a:pt x="2781876" y="483593"/>
                  </a:lnTo>
                  <a:lnTo>
                    <a:pt x="2793713" y="488910"/>
                  </a:lnTo>
                  <a:lnTo>
                    <a:pt x="2805551" y="494892"/>
                  </a:lnTo>
                  <a:lnTo>
                    <a:pt x="2817389" y="501580"/>
                  </a:lnTo>
                  <a:lnTo>
                    <a:pt x="2829227" y="509002"/>
                  </a:lnTo>
                  <a:lnTo>
                    <a:pt x="2841065" y="517173"/>
                  </a:lnTo>
                  <a:lnTo>
                    <a:pt x="2852902" y="526090"/>
                  </a:lnTo>
                  <a:lnTo>
                    <a:pt x="2864740" y="535727"/>
                  </a:lnTo>
                  <a:lnTo>
                    <a:pt x="2876578" y="546036"/>
                  </a:lnTo>
                  <a:lnTo>
                    <a:pt x="2888416" y="556941"/>
                  </a:lnTo>
                  <a:lnTo>
                    <a:pt x="2900253" y="568342"/>
                  </a:lnTo>
                  <a:lnTo>
                    <a:pt x="2912091" y="580114"/>
                  </a:lnTo>
                  <a:lnTo>
                    <a:pt x="2923929" y="592119"/>
                  </a:lnTo>
                  <a:lnTo>
                    <a:pt x="2935767" y="604201"/>
                  </a:lnTo>
                  <a:lnTo>
                    <a:pt x="2947604" y="616205"/>
                  </a:lnTo>
                  <a:lnTo>
                    <a:pt x="2959442" y="627978"/>
                  </a:lnTo>
                  <a:lnTo>
                    <a:pt x="2971280" y="639378"/>
                  </a:lnTo>
                  <a:lnTo>
                    <a:pt x="2983118" y="650283"/>
                  </a:lnTo>
                  <a:lnTo>
                    <a:pt x="2994956" y="660592"/>
                  </a:lnTo>
                  <a:lnTo>
                    <a:pt x="3006793" y="670230"/>
                  </a:lnTo>
                  <a:lnTo>
                    <a:pt x="3018631" y="679147"/>
                  </a:lnTo>
                  <a:lnTo>
                    <a:pt x="3030469" y="687318"/>
                  </a:lnTo>
                  <a:lnTo>
                    <a:pt x="3042307" y="694740"/>
                  </a:lnTo>
                  <a:lnTo>
                    <a:pt x="3054144" y="701427"/>
                  </a:lnTo>
                  <a:lnTo>
                    <a:pt x="3065982" y="707409"/>
                  </a:lnTo>
                  <a:lnTo>
                    <a:pt x="3077820" y="712726"/>
                  </a:lnTo>
                  <a:lnTo>
                    <a:pt x="3089658" y="717425"/>
                  </a:lnTo>
                  <a:lnTo>
                    <a:pt x="3101496" y="721555"/>
                  </a:lnTo>
                  <a:lnTo>
                    <a:pt x="3113333" y="725171"/>
                  </a:lnTo>
                  <a:lnTo>
                    <a:pt x="3125171" y="728323"/>
                  </a:lnTo>
                  <a:lnTo>
                    <a:pt x="3137009" y="731062"/>
                  </a:lnTo>
                  <a:lnTo>
                    <a:pt x="3148847" y="733435"/>
                  </a:lnTo>
                  <a:lnTo>
                    <a:pt x="3160684" y="735486"/>
                  </a:lnTo>
                  <a:lnTo>
                    <a:pt x="3172522" y="737253"/>
                  </a:lnTo>
                  <a:lnTo>
                    <a:pt x="3184360" y="738775"/>
                  </a:lnTo>
                  <a:lnTo>
                    <a:pt x="3196198" y="740082"/>
                  </a:lnTo>
                  <a:lnTo>
                    <a:pt x="3208035" y="741203"/>
                  </a:lnTo>
                  <a:lnTo>
                    <a:pt x="3219873" y="742163"/>
                  </a:lnTo>
                  <a:lnTo>
                    <a:pt x="3231711" y="742986"/>
                  </a:lnTo>
                  <a:lnTo>
                    <a:pt x="3243549" y="743689"/>
                  </a:lnTo>
                  <a:lnTo>
                    <a:pt x="3255387" y="744290"/>
                  </a:lnTo>
                  <a:lnTo>
                    <a:pt x="3267224" y="744803"/>
                  </a:lnTo>
                  <a:lnTo>
                    <a:pt x="3279062" y="745241"/>
                  </a:lnTo>
                  <a:lnTo>
                    <a:pt x="3290900" y="745614"/>
                  </a:lnTo>
                  <a:lnTo>
                    <a:pt x="3302738" y="745933"/>
                  </a:lnTo>
                  <a:lnTo>
                    <a:pt x="3314575" y="746205"/>
                  </a:lnTo>
                  <a:lnTo>
                    <a:pt x="3326413" y="746436"/>
                  </a:lnTo>
                  <a:lnTo>
                    <a:pt x="3338251" y="746633"/>
                  </a:lnTo>
                  <a:lnTo>
                    <a:pt x="3350089" y="746801"/>
                  </a:lnTo>
                  <a:lnTo>
                    <a:pt x="3361926" y="746944"/>
                  </a:lnTo>
                  <a:lnTo>
                    <a:pt x="3373764" y="747066"/>
                  </a:lnTo>
                  <a:lnTo>
                    <a:pt x="3385602" y="747170"/>
                  </a:lnTo>
                  <a:lnTo>
                    <a:pt x="3397440" y="747258"/>
                  </a:lnTo>
                  <a:lnTo>
                    <a:pt x="3409278" y="747333"/>
                  </a:lnTo>
                  <a:lnTo>
                    <a:pt x="3421115" y="747397"/>
                  </a:lnTo>
                  <a:lnTo>
                    <a:pt x="3432953" y="747452"/>
                  </a:lnTo>
                  <a:lnTo>
                    <a:pt x="3444791" y="747498"/>
                  </a:lnTo>
                  <a:lnTo>
                    <a:pt x="3456629" y="747538"/>
                  </a:lnTo>
                  <a:lnTo>
                    <a:pt x="3468466" y="747571"/>
                  </a:lnTo>
                  <a:lnTo>
                    <a:pt x="3480304" y="747600"/>
                  </a:lnTo>
                  <a:lnTo>
                    <a:pt x="3492142" y="747624"/>
                  </a:lnTo>
                  <a:lnTo>
                    <a:pt x="3503980" y="747645"/>
                  </a:lnTo>
                  <a:lnTo>
                    <a:pt x="3515818" y="747662"/>
                  </a:lnTo>
                  <a:lnTo>
                    <a:pt x="3515818" y="747512"/>
                  </a:lnTo>
                  <a:lnTo>
                    <a:pt x="3527655" y="747468"/>
                  </a:lnTo>
                  <a:lnTo>
                    <a:pt x="3539493" y="747416"/>
                  </a:lnTo>
                  <a:lnTo>
                    <a:pt x="3551331" y="747355"/>
                  </a:lnTo>
                  <a:lnTo>
                    <a:pt x="3563169" y="747284"/>
                  </a:lnTo>
                  <a:lnTo>
                    <a:pt x="3575006" y="747200"/>
                  </a:lnTo>
                  <a:lnTo>
                    <a:pt x="3586844" y="747101"/>
                  </a:lnTo>
                  <a:lnTo>
                    <a:pt x="3598682" y="746986"/>
                  </a:lnTo>
                  <a:lnTo>
                    <a:pt x="3610520" y="746849"/>
                  </a:lnTo>
                  <a:lnTo>
                    <a:pt x="3622357" y="746690"/>
                  </a:lnTo>
                  <a:lnTo>
                    <a:pt x="3634195" y="746502"/>
                  </a:lnTo>
                  <a:lnTo>
                    <a:pt x="3646033" y="746281"/>
                  </a:lnTo>
                  <a:lnTo>
                    <a:pt x="3657871" y="746022"/>
                  </a:lnTo>
                  <a:lnTo>
                    <a:pt x="3669709" y="745717"/>
                  </a:lnTo>
                  <a:lnTo>
                    <a:pt x="3681546" y="745359"/>
                  </a:lnTo>
                  <a:lnTo>
                    <a:pt x="3693384" y="744939"/>
                  </a:lnTo>
                  <a:lnTo>
                    <a:pt x="3705222" y="744446"/>
                  </a:lnTo>
                  <a:lnTo>
                    <a:pt x="3717060" y="743868"/>
                  </a:lnTo>
                  <a:lnTo>
                    <a:pt x="3728897" y="743189"/>
                  </a:lnTo>
                  <a:lnTo>
                    <a:pt x="3740735" y="742392"/>
                  </a:lnTo>
                  <a:lnTo>
                    <a:pt x="3752573" y="741458"/>
                  </a:lnTo>
                  <a:lnTo>
                    <a:pt x="3764411" y="740363"/>
                  </a:lnTo>
                  <a:lnTo>
                    <a:pt x="3776248" y="739080"/>
                  </a:lnTo>
                  <a:lnTo>
                    <a:pt x="3788086" y="737578"/>
                  </a:lnTo>
                  <a:lnTo>
                    <a:pt x="3799924" y="735820"/>
                  </a:lnTo>
                  <a:lnTo>
                    <a:pt x="3811762" y="733764"/>
                  </a:lnTo>
                  <a:lnTo>
                    <a:pt x="3823600" y="731363"/>
                  </a:lnTo>
                  <a:lnTo>
                    <a:pt x="3835437" y="728560"/>
                  </a:lnTo>
                  <a:lnTo>
                    <a:pt x="3847275" y="725293"/>
                  </a:lnTo>
                  <a:lnTo>
                    <a:pt x="3859113" y="721490"/>
                  </a:lnTo>
                  <a:lnTo>
                    <a:pt x="3870951" y="717070"/>
                  </a:lnTo>
                  <a:lnTo>
                    <a:pt x="3882788" y="711944"/>
                  </a:lnTo>
                  <a:lnTo>
                    <a:pt x="3894626" y="706012"/>
                  </a:lnTo>
                  <a:lnTo>
                    <a:pt x="3906464" y="699165"/>
                  </a:lnTo>
                  <a:lnTo>
                    <a:pt x="3918302" y="691284"/>
                  </a:lnTo>
                  <a:lnTo>
                    <a:pt x="3930139" y="682245"/>
                  </a:lnTo>
                  <a:lnTo>
                    <a:pt x="3941977" y="671918"/>
                  </a:lnTo>
                  <a:lnTo>
                    <a:pt x="3953815" y="660172"/>
                  </a:lnTo>
                  <a:lnTo>
                    <a:pt x="3965653" y="646879"/>
                  </a:lnTo>
                  <a:lnTo>
                    <a:pt x="3977491" y="631924"/>
                  </a:lnTo>
                  <a:lnTo>
                    <a:pt x="3989328" y="615206"/>
                  </a:lnTo>
                  <a:lnTo>
                    <a:pt x="4001166" y="596651"/>
                  </a:lnTo>
                  <a:lnTo>
                    <a:pt x="4013004" y="576224"/>
                  </a:lnTo>
                  <a:lnTo>
                    <a:pt x="4024842" y="553931"/>
                  </a:lnTo>
                  <a:lnTo>
                    <a:pt x="4036679" y="529837"/>
                  </a:lnTo>
                  <a:lnTo>
                    <a:pt x="4048517" y="504065"/>
                  </a:lnTo>
                  <a:lnTo>
                    <a:pt x="4060355" y="476802"/>
                  </a:lnTo>
                  <a:lnTo>
                    <a:pt x="4072193" y="448301"/>
                  </a:lnTo>
                  <a:lnTo>
                    <a:pt x="4084031" y="418869"/>
                  </a:lnTo>
                  <a:lnTo>
                    <a:pt x="4095868" y="388859"/>
                  </a:lnTo>
                  <a:lnTo>
                    <a:pt x="4107706" y="358652"/>
                  </a:lnTo>
                  <a:lnTo>
                    <a:pt x="4119544" y="328642"/>
                  </a:lnTo>
                  <a:lnTo>
                    <a:pt x="4131382" y="299210"/>
                  </a:lnTo>
                  <a:lnTo>
                    <a:pt x="4143219" y="270709"/>
                  </a:lnTo>
                  <a:lnTo>
                    <a:pt x="4155057" y="243447"/>
                  </a:lnTo>
                  <a:lnTo>
                    <a:pt x="4166895" y="217674"/>
                  </a:lnTo>
                  <a:lnTo>
                    <a:pt x="4178733" y="193580"/>
                  </a:lnTo>
                  <a:lnTo>
                    <a:pt x="4190570" y="171288"/>
                  </a:lnTo>
                  <a:lnTo>
                    <a:pt x="4202408" y="150860"/>
                  </a:lnTo>
                  <a:lnTo>
                    <a:pt x="4214246" y="132306"/>
                  </a:lnTo>
                  <a:lnTo>
                    <a:pt x="4226084" y="115587"/>
                  </a:lnTo>
                  <a:lnTo>
                    <a:pt x="4237922" y="100632"/>
                  </a:lnTo>
                  <a:lnTo>
                    <a:pt x="4249759" y="87340"/>
                  </a:lnTo>
                  <a:lnTo>
                    <a:pt x="4261597" y="75594"/>
                  </a:lnTo>
                  <a:lnTo>
                    <a:pt x="4273435" y="65266"/>
                  </a:lnTo>
                  <a:lnTo>
                    <a:pt x="4285273" y="56227"/>
                  </a:lnTo>
                  <a:lnTo>
                    <a:pt x="4297110" y="48346"/>
                  </a:lnTo>
                  <a:lnTo>
                    <a:pt x="4308948" y="41499"/>
                  </a:lnTo>
                  <a:lnTo>
                    <a:pt x="4320786" y="35567"/>
                  </a:lnTo>
                  <a:lnTo>
                    <a:pt x="4332624" y="30441"/>
                  </a:lnTo>
                  <a:lnTo>
                    <a:pt x="4344461" y="26021"/>
                  </a:lnTo>
                  <a:lnTo>
                    <a:pt x="4356299" y="22219"/>
                  </a:lnTo>
                  <a:lnTo>
                    <a:pt x="4368137" y="18951"/>
                  </a:lnTo>
                  <a:lnTo>
                    <a:pt x="4379975" y="16149"/>
                  </a:lnTo>
                  <a:lnTo>
                    <a:pt x="4391813" y="13747"/>
                  </a:lnTo>
                  <a:lnTo>
                    <a:pt x="4403650" y="11691"/>
                  </a:lnTo>
                  <a:lnTo>
                    <a:pt x="4415488" y="9933"/>
                  </a:lnTo>
                  <a:lnTo>
                    <a:pt x="4427326" y="8431"/>
                  </a:lnTo>
                  <a:lnTo>
                    <a:pt x="4439164" y="7148"/>
                  </a:lnTo>
                  <a:lnTo>
                    <a:pt x="4451001" y="6053"/>
                  </a:lnTo>
                  <a:lnTo>
                    <a:pt x="4462839" y="5119"/>
                  </a:lnTo>
                  <a:lnTo>
                    <a:pt x="4474677" y="4323"/>
                  </a:lnTo>
                  <a:lnTo>
                    <a:pt x="4486515" y="3644"/>
                  </a:lnTo>
                  <a:lnTo>
                    <a:pt x="4498352" y="3065"/>
                  </a:lnTo>
                  <a:lnTo>
                    <a:pt x="4510190" y="2572"/>
                  </a:lnTo>
                  <a:lnTo>
                    <a:pt x="4522028" y="2152"/>
                  </a:lnTo>
                  <a:lnTo>
                    <a:pt x="4533866" y="1794"/>
                  </a:lnTo>
                  <a:lnTo>
                    <a:pt x="4545704" y="1490"/>
                  </a:lnTo>
                  <a:lnTo>
                    <a:pt x="4557541" y="1230"/>
                  </a:lnTo>
                  <a:lnTo>
                    <a:pt x="4569379" y="1010"/>
                  </a:lnTo>
                  <a:lnTo>
                    <a:pt x="4581217" y="822"/>
                  </a:lnTo>
                  <a:lnTo>
                    <a:pt x="4593055" y="662"/>
                  </a:lnTo>
                  <a:lnTo>
                    <a:pt x="4604892" y="526"/>
                  </a:lnTo>
                  <a:lnTo>
                    <a:pt x="4616730" y="410"/>
                  </a:lnTo>
                  <a:lnTo>
                    <a:pt x="4628568" y="311"/>
                  </a:lnTo>
                  <a:lnTo>
                    <a:pt x="4640406" y="227"/>
                  </a:lnTo>
                  <a:lnTo>
                    <a:pt x="4652244" y="156"/>
                  </a:lnTo>
                  <a:lnTo>
                    <a:pt x="4664081" y="95"/>
                  </a:lnTo>
                  <a:lnTo>
                    <a:pt x="4675919" y="43"/>
                  </a:lnTo>
                  <a:lnTo>
                    <a:pt x="4687757" y="0"/>
                  </a:lnTo>
                </a:path>
              </a:pathLst>
            </a:custGeom>
            <a:ln w="40651" cap="flat">
              <a:solidFill>
                <a:srgbClr val="F962DB">
                  <a:alpha val="100000"/>
                </a:srgbClr>
              </a:solidFill>
              <a:prstDash val="solid"/>
              <a:round/>
            </a:ln>
          </p:spPr>
          <p:txBody>
            <a:bodyPr/>
            <a:lstStyle/>
            <a:p>
              <a:endParaRPr/>
            </a:p>
          </p:txBody>
        </p:sp>
        <p:sp>
          <p:nvSpPr>
            <p:cNvPr id="66" name="pl66"/>
            <p:cNvSpPr/>
            <p:nvPr/>
          </p:nvSpPr>
          <p:spPr>
            <a:xfrm>
              <a:off x="2482252" y="3143674"/>
              <a:ext cx="4687757" cy="299105"/>
            </a:xfrm>
            <a:custGeom>
              <a:avLst/>
              <a:gdLst/>
              <a:ahLst/>
              <a:cxnLst/>
              <a:rect l="0" t="0" r="0" b="0"/>
              <a:pathLst>
                <a:path w="4687757" h="299105">
                  <a:moveTo>
                    <a:pt x="0" y="0"/>
                  </a:moveTo>
                  <a:lnTo>
                    <a:pt x="11837" y="8"/>
                  </a:lnTo>
                  <a:lnTo>
                    <a:pt x="23675" y="19"/>
                  </a:lnTo>
                  <a:lnTo>
                    <a:pt x="35513" y="31"/>
                  </a:lnTo>
                  <a:lnTo>
                    <a:pt x="47351" y="45"/>
                  </a:lnTo>
                  <a:lnTo>
                    <a:pt x="59188" y="62"/>
                  </a:lnTo>
                  <a:lnTo>
                    <a:pt x="71026" y="82"/>
                  </a:lnTo>
                  <a:lnTo>
                    <a:pt x="82864" y="105"/>
                  </a:lnTo>
                  <a:lnTo>
                    <a:pt x="94702" y="132"/>
                  </a:lnTo>
                  <a:lnTo>
                    <a:pt x="106539" y="164"/>
                  </a:lnTo>
                  <a:lnTo>
                    <a:pt x="118377" y="202"/>
                  </a:lnTo>
                  <a:lnTo>
                    <a:pt x="130215" y="246"/>
                  </a:lnTo>
                  <a:lnTo>
                    <a:pt x="142053" y="298"/>
                  </a:lnTo>
                  <a:lnTo>
                    <a:pt x="153891" y="358"/>
                  </a:lnTo>
                  <a:lnTo>
                    <a:pt x="165728" y="430"/>
                  </a:lnTo>
                  <a:lnTo>
                    <a:pt x="177566" y="514"/>
                  </a:lnTo>
                  <a:lnTo>
                    <a:pt x="189404" y="613"/>
                  </a:lnTo>
                  <a:lnTo>
                    <a:pt x="201242" y="728"/>
                  </a:lnTo>
                  <a:lnTo>
                    <a:pt x="213079" y="864"/>
                  </a:lnTo>
                  <a:lnTo>
                    <a:pt x="224917" y="1023"/>
                  </a:lnTo>
                  <a:lnTo>
                    <a:pt x="236755" y="1210"/>
                  </a:lnTo>
                  <a:lnTo>
                    <a:pt x="248593" y="1429"/>
                  </a:lnTo>
                  <a:lnTo>
                    <a:pt x="260430" y="1686"/>
                  </a:lnTo>
                  <a:lnTo>
                    <a:pt x="272268" y="1986"/>
                  </a:lnTo>
                  <a:lnTo>
                    <a:pt x="284106" y="2338"/>
                  </a:lnTo>
                  <a:lnTo>
                    <a:pt x="295944" y="2749"/>
                  </a:lnTo>
                  <a:lnTo>
                    <a:pt x="307782" y="3229"/>
                  </a:lnTo>
                  <a:lnTo>
                    <a:pt x="319619" y="3790"/>
                  </a:lnTo>
                  <a:lnTo>
                    <a:pt x="331457" y="4443"/>
                  </a:lnTo>
                  <a:lnTo>
                    <a:pt x="343295" y="5204"/>
                  </a:lnTo>
                  <a:lnTo>
                    <a:pt x="355133" y="6088"/>
                  </a:lnTo>
                  <a:lnTo>
                    <a:pt x="366970" y="7113"/>
                  </a:lnTo>
                  <a:lnTo>
                    <a:pt x="378808" y="8299"/>
                  </a:lnTo>
                  <a:lnTo>
                    <a:pt x="390646" y="9669"/>
                  </a:lnTo>
                  <a:lnTo>
                    <a:pt x="402484" y="11245"/>
                  </a:lnTo>
                  <a:lnTo>
                    <a:pt x="414321" y="13053"/>
                  </a:lnTo>
                  <a:lnTo>
                    <a:pt x="426159" y="15118"/>
                  </a:lnTo>
                  <a:lnTo>
                    <a:pt x="437997" y="17468"/>
                  </a:lnTo>
                  <a:lnTo>
                    <a:pt x="449835" y="20126"/>
                  </a:lnTo>
                  <a:lnTo>
                    <a:pt x="461673" y="23117"/>
                  </a:lnTo>
                  <a:lnTo>
                    <a:pt x="473510" y="26461"/>
                  </a:lnTo>
                  <a:lnTo>
                    <a:pt x="485348" y="30172"/>
                  </a:lnTo>
                  <a:lnTo>
                    <a:pt x="497186" y="34257"/>
                  </a:lnTo>
                  <a:lnTo>
                    <a:pt x="509024" y="38716"/>
                  </a:lnTo>
                  <a:lnTo>
                    <a:pt x="520861" y="43534"/>
                  </a:lnTo>
                  <a:lnTo>
                    <a:pt x="532699" y="48689"/>
                  </a:lnTo>
                  <a:lnTo>
                    <a:pt x="544537" y="54141"/>
                  </a:lnTo>
                  <a:lnTo>
                    <a:pt x="556375" y="59842"/>
                  </a:lnTo>
                  <a:lnTo>
                    <a:pt x="568213" y="65728"/>
                  </a:lnTo>
                  <a:lnTo>
                    <a:pt x="580050" y="71730"/>
                  </a:lnTo>
                  <a:lnTo>
                    <a:pt x="591888" y="77771"/>
                  </a:lnTo>
                  <a:lnTo>
                    <a:pt x="603726" y="83773"/>
                  </a:lnTo>
                  <a:lnTo>
                    <a:pt x="615564" y="89660"/>
                  </a:lnTo>
                  <a:lnTo>
                    <a:pt x="627401" y="95360"/>
                  </a:lnTo>
                  <a:lnTo>
                    <a:pt x="639239" y="100813"/>
                  </a:lnTo>
                  <a:lnTo>
                    <a:pt x="651077" y="105967"/>
                  </a:lnTo>
                  <a:lnTo>
                    <a:pt x="662915" y="110786"/>
                  </a:lnTo>
                  <a:lnTo>
                    <a:pt x="674752" y="115244"/>
                  </a:lnTo>
                  <a:lnTo>
                    <a:pt x="686590" y="119330"/>
                  </a:lnTo>
                  <a:lnTo>
                    <a:pt x="698428" y="123041"/>
                  </a:lnTo>
                  <a:lnTo>
                    <a:pt x="710266" y="126384"/>
                  </a:lnTo>
                  <a:lnTo>
                    <a:pt x="722104" y="129375"/>
                  </a:lnTo>
                  <a:lnTo>
                    <a:pt x="733941" y="132034"/>
                  </a:lnTo>
                  <a:lnTo>
                    <a:pt x="745779" y="134383"/>
                  </a:lnTo>
                  <a:lnTo>
                    <a:pt x="757617" y="136449"/>
                  </a:lnTo>
                  <a:lnTo>
                    <a:pt x="769455" y="138256"/>
                  </a:lnTo>
                  <a:lnTo>
                    <a:pt x="781292" y="139833"/>
                  </a:lnTo>
                  <a:lnTo>
                    <a:pt x="793130" y="141202"/>
                  </a:lnTo>
                  <a:lnTo>
                    <a:pt x="804968" y="142388"/>
                  </a:lnTo>
                  <a:lnTo>
                    <a:pt x="816806" y="143414"/>
                  </a:lnTo>
                  <a:lnTo>
                    <a:pt x="828643" y="144298"/>
                  </a:lnTo>
                  <a:lnTo>
                    <a:pt x="840481" y="145058"/>
                  </a:lnTo>
                  <a:lnTo>
                    <a:pt x="852319" y="145712"/>
                  </a:lnTo>
                  <a:lnTo>
                    <a:pt x="864157" y="146272"/>
                  </a:lnTo>
                  <a:lnTo>
                    <a:pt x="875995" y="146752"/>
                  </a:lnTo>
                  <a:lnTo>
                    <a:pt x="887832" y="147164"/>
                  </a:lnTo>
                  <a:lnTo>
                    <a:pt x="899670" y="147515"/>
                  </a:lnTo>
                  <a:lnTo>
                    <a:pt x="911508" y="147816"/>
                  </a:lnTo>
                  <a:lnTo>
                    <a:pt x="923346" y="148072"/>
                  </a:lnTo>
                  <a:lnTo>
                    <a:pt x="935183" y="148291"/>
                  </a:lnTo>
                  <a:lnTo>
                    <a:pt x="947021" y="148478"/>
                  </a:lnTo>
                  <a:lnTo>
                    <a:pt x="958859" y="148637"/>
                  </a:lnTo>
                  <a:lnTo>
                    <a:pt x="970697" y="148773"/>
                  </a:lnTo>
                  <a:lnTo>
                    <a:pt x="982534" y="148889"/>
                  </a:lnTo>
                  <a:lnTo>
                    <a:pt x="994372" y="148987"/>
                  </a:lnTo>
                  <a:lnTo>
                    <a:pt x="1006210" y="149071"/>
                  </a:lnTo>
                  <a:lnTo>
                    <a:pt x="1018048" y="149143"/>
                  </a:lnTo>
                  <a:lnTo>
                    <a:pt x="1029886" y="149204"/>
                  </a:lnTo>
                  <a:lnTo>
                    <a:pt x="1041723" y="149256"/>
                  </a:lnTo>
                  <a:lnTo>
                    <a:pt x="1053561" y="149300"/>
                  </a:lnTo>
                  <a:lnTo>
                    <a:pt x="1065399" y="149338"/>
                  </a:lnTo>
                  <a:lnTo>
                    <a:pt x="1077237" y="149369"/>
                  </a:lnTo>
                  <a:lnTo>
                    <a:pt x="1089074" y="149397"/>
                  </a:lnTo>
                  <a:lnTo>
                    <a:pt x="1100912" y="149420"/>
                  </a:lnTo>
                  <a:lnTo>
                    <a:pt x="1112750" y="149440"/>
                  </a:lnTo>
                  <a:lnTo>
                    <a:pt x="1124588" y="149456"/>
                  </a:lnTo>
                  <a:lnTo>
                    <a:pt x="1136426" y="149471"/>
                  </a:lnTo>
                  <a:lnTo>
                    <a:pt x="1148263" y="149483"/>
                  </a:lnTo>
                  <a:lnTo>
                    <a:pt x="1160101" y="149493"/>
                  </a:lnTo>
                  <a:lnTo>
                    <a:pt x="1171939" y="149502"/>
                  </a:lnTo>
                  <a:lnTo>
                    <a:pt x="1171939" y="149502"/>
                  </a:lnTo>
                  <a:lnTo>
                    <a:pt x="1183777" y="149493"/>
                  </a:lnTo>
                  <a:lnTo>
                    <a:pt x="1195614" y="149483"/>
                  </a:lnTo>
                  <a:lnTo>
                    <a:pt x="1207452" y="149471"/>
                  </a:lnTo>
                  <a:lnTo>
                    <a:pt x="1219290" y="149456"/>
                  </a:lnTo>
                  <a:lnTo>
                    <a:pt x="1231128" y="149440"/>
                  </a:lnTo>
                  <a:lnTo>
                    <a:pt x="1242965" y="149420"/>
                  </a:lnTo>
                  <a:lnTo>
                    <a:pt x="1254803" y="149397"/>
                  </a:lnTo>
                  <a:lnTo>
                    <a:pt x="1266641" y="149369"/>
                  </a:lnTo>
                  <a:lnTo>
                    <a:pt x="1278479" y="149338"/>
                  </a:lnTo>
                  <a:lnTo>
                    <a:pt x="1290317" y="149300"/>
                  </a:lnTo>
                  <a:lnTo>
                    <a:pt x="1302154" y="149256"/>
                  </a:lnTo>
                  <a:lnTo>
                    <a:pt x="1313992" y="149204"/>
                  </a:lnTo>
                  <a:lnTo>
                    <a:pt x="1325830" y="149143"/>
                  </a:lnTo>
                  <a:lnTo>
                    <a:pt x="1337668" y="149071"/>
                  </a:lnTo>
                  <a:lnTo>
                    <a:pt x="1349505" y="148987"/>
                  </a:lnTo>
                  <a:lnTo>
                    <a:pt x="1361343" y="148889"/>
                  </a:lnTo>
                  <a:lnTo>
                    <a:pt x="1373181" y="148773"/>
                  </a:lnTo>
                  <a:lnTo>
                    <a:pt x="1385019" y="148637"/>
                  </a:lnTo>
                  <a:lnTo>
                    <a:pt x="1396856" y="148478"/>
                  </a:lnTo>
                  <a:lnTo>
                    <a:pt x="1408694" y="148291"/>
                  </a:lnTo>
                  <a:lnTo>
                    <a:pt x="1420532" y="148072"/>
                  </a:lnTo>
                  <a:lnTo>
                    <a:pt x="1432370" y="147816"/>
                  </a:lnTo>
                  <a:lnTo>
                    <a:pt x="1444208" y="147515"/>
                  </a:lnTo>
                  <a:lnTo>
                    <a:pt x="1456045" y="147164"/>
                  </a:lnTo>
                  <a:lnTo>
                    <a:pt x="1467883" y="146752"/>
                  </a:lnTo>
                  <a:lnTo>
                    <a:pt x="1479721" y="146272"/>
                  </a:lnTo>
                  <a:lnTo>
                    <a:pt x="1491559" y="145712"/>
                  </a:lnTo>
                  <a:lnTo>
                    <a:pt x="1503396" y="145058"/>
                  </a:lnTo>
                  <a:lnTo>
                    <a:pt x="1515234" y="144298"/>
                  </a:lnTo>
                  <a:lnTo>
                    <a:pt x="1527072" y="143414"/>
                  </a:lnTo>
                  <a:lnTo>
                    <a:pt x="1538910" y="142388"/>
                  </a:lnTo>
                  <a:lnTo>
                    <a:pt x="1550748" y="141202"/>
                  </a:lnTo>
                  <a:lnTo>
                    <a:pt x="1562585" y="139833"/>
                  </a:lnTo>
                  <a:lnTo>
                    <a:pt x="1574423" y="138256"/>
                  </a:lnTo>
                  <a:lnTo>
                    <a:pt x="1586261" y="136449"/>
                  </a:lnTo>
                  <a:lnTo>
                    <a:pt x="1598099" y="134383"/>
                  </a:lnTo>
                  <a:lnTo>
                    <a:pt x="1609936" y="132034"/>
                  </a:lnTo>
                  <a:lnTo>
                    <a:pt x="1621774" y="129375"/>
                  </a:lnTo>
                  <a:lnTo>
                    <a:pt x="1633612" y="126384"/>
                  </a:lnTo>
                  <a:lnTo>
                    <a:pt x="1645450" y="123041"/>
                  </a:lnTo>
                  <a:lnTo>
                    <a:pt x="1657287" y="119330"/>
                  </a:lnTo>
                  <a:lnTo>
                    <a:pt x="1669125" y="115244"/>
                  </a:lnTo>
                  <a:lnTo>
                    <a:pt x="1680963" y="110786"/>
                  </a:lnTo>
                  <a:lnTo>
                    <a:pt x="1692801" y="105967"/>
                  </a:lnTo>
                  <a:lnTo>
                    <a:pt x="1704639" y="100813"/>
                  </a:lnTo>
                  <a:lnTo>
                    <a:pt x="1716476" y="95360"/>
                  </a:lnTo>
                  <a:lnTo>
                    <a:pt x="1728314" y="89660"/>
                  </a:lnTo>
                  <a:lnTo>
                    <a:pt x="1740152" y="83773"/>
                  </a:lnTo>
                  <a:lnTo>
                    <a:pt x="1751990" y="77771"/>
                  </a:lnTo>
                  <a:lnTo>
                    <a:pt x="1763827" y="71730"/>
                  </a:lnTo>
                  <a:lnTo>
                    <a:pt x="1775665" y="65728"/>
                  </a:lnTo>
                  <a:lnTo>
                    <a:pt x="1787503" y="59842"/>
                  </a:lnTo>
                  <a:lnTo>
                    <a:pt x="1799341" y="54141"/>
                  </a:lnTo>
                  <a:lnTo>
                    <a:pt x="1811178" y="48689"/>
                  </a:lnTo>
                  <a:lnTo>
                    <a:pt x="1823016" y="43534"/>
                  </a:lnTo>
                  <a:lnTo>
                    <a:pt x="1834854" y="38716"/>
                  </a:lnTo>
                  <a:lnTo>
                    <a:pt x="1846692" y="34257"/>
                  </a:lnTo>
                  <a:lnTo>
                    <a:pt x="1858530" y="30172"/>
                  </a:lnTo>
                  <a:lnTo>
                    <a:pt x="1870367" y="26461"/>
                  </a:lnTo>
                  <a:lnTo>
                    <a:pt x="1882205" y="23117"/>
                  </a:lnTo>
                  <a:lnTo>
                    <a:pt x="1894043" y="20126"/>
                  </a:lnTo>
                  <a:lnTo>
                    <a:pt x="1905881" y="17468"/>
                  </a:lnTo>
                  <a:lnTo>
                    <a:pt x="1917718" y="15118"/>
                  </a:lnTo>
                  <a:lnTo>
                    <a:pt x="1929556" y="13053"/>
                  </a:lnTo>
                  <a:lnTo>
                    <a:pt x="1941394" y="11245"/>
                  </a:lnTo>
                  <a:lnTo>
                    <a:pt x="1953232" y="9669"/>
                  </a:lnTo>
                  <a:lnTo>
                    <a:pt x="1965069" y="8299"/>
                  </a:lnTo>
                  <a:lnTo>
                    <a:pt x="1976907" y="7113"/>
                  </a:lnTo>
                  <a:lnTo>
                    <a:pt x="1988745" y="6088"/>
                  </a:lnTo>
                  <a:lnTo>
                    <a:pt x="2000583" y="5204"/>
                  </a:lnTo>
                  <a:lnTo>
                    <a:pt x="2012421" y="4443"/>
                  </a:lnTo>
                  <a:lnTo>
                    <a:pt x="2024258" y="3790"/>
                  </a:lnTo>
                  <a:lnTo>
                    <a:pt x="2036096" y="3229"/>
                  </a:lnTo>
                  <a:lnTo>
                    <a:pt x="2047934" y="2749"/>
                  </a:lnTo>
                  <a:lnTo>
                    <a:pt x="2059772" y="2338"/>
                  </a:lnTo>
                  <a:lnTo>
                    <a:pt x="2071609" y="1986"/>
                  </a:lnTo>
                  <a:lnTo>
                    <a:pt x="2083447" y="1686"/>
                  </a:lnTo>
                  <a:lnTo>
                    <a:pt x="2095285" y="1429"/>
                  </a:lnTo>
                  <a:lnTo>
                    <a:pt x="2107123" y="1210"/>
                  </a:lnTo>
                  <a:lnTo>
                    <a:pt x="2118961" y="1023"/>
                  </a:lnTo>
                  <a:lnTo>
                    <a:pt x="2130798" y="864"/>
                  </a:lnTo>
                  <a:lnTo>
                    <a:pt x="2142636" y="728"/>
                  </a:lnTo>
                  <a:lnTo>
                    <a:pt x="2154474" y="613"/>
                  </a:lnTo>
                  <a:lnTo>
                    <a:pt x="2166312" y="514"/>
                  </a:lnTo>
                  <a:lnTo>
                    <a:pt x="2178149" y="430"/>
                  </a:lnTo>
                  <a:lnTo>
                    <a:pt x="2189987" y="358"/>
                  </a:lnTo>
                  <a:lnTo>
                    <a:pt x="2201825" y="298"/>
                  </a:lnTo>
                  <a:lnTo>
                    <a:pt x="2213663" y="246"/>
                  </a:lnTo>
                  <a:lnTo>
                    <a:pt x="2225500" y="202"/>
                  </a:lnTo>
                  <a:lnTo>
                    <a:pt x="2237338" y="164"/>
                  </a:lnTo>
                  <a:lnTo>
                    <a:pt x="2249176" y="132"/>
                  </a:lnTo>
                  <a:lnTo>
                    <a:pt x="2261014" y="105"/>
                  </a:lnTo>
                  <a:lnTo>
                    <a:pt x="2272852" y="82"/>
                  </a:lnTo>
                  <a:lnTo>
                    <a:pt x="2284689" y="62"/>
                  </a:lnTo>
                  <a:lnTo>
                    <a:pt x="2296527" y="45"/>
                  </a:lnTo>
                  <a:lnTo>
                    <a:pt x="2308365" y="31"/>
                  </a:lnTo>
                  <a:lnTo>
                    <a:pt x="2320203" y="19"/>
                  </a:lnTo>
                  <a:lnTo>
                    <a:pt x="2332040" y="8"/>
                  </a:lnTo>
                  <a:lnTo>
                    <a:pt x="2343878" y="0"/>
                  </a:lnTo>
                  <a:lnTo>
                    <a:pt x="2343878" y="50"/>
                  </a:lnTo>
                  <a:lnTo>
                    <a:pt x="2355716" y="67"/>
                  </a:lnTo>
                  <a:lnTo>
                    <a:pt x="2367554" y="88"/>
                  </a:lnTo>
                  <a:lnTo>
                    <a:pt x="2379391" y="112"/>
                  </a:lnTo>
                  <a:lnTo>
                    <a:pt x="2391229" y="141"/>
                  </a:lnTo>
                  <a:lnTo>
                    <a:pt x="2403067" y="174"/>
                  </a:lnTo>
                  <a:lnTo>
                    <a:pt x="2414905" y="214"/>
                  </a:lnTo>
                  <a:lnTo>
                    <a:pt x="2426743" y="260"/>
                  </a:lnTo>
                  <a:lnTo>
                    <a:pt x="2438580" y="315"/>
                  </a:lnTo>
                  <a:lnTo>
                    <a:pt x="2450418" y="379"/>
                  </a:lnTo>
                  <a:lnTo>
                    <a:pt x="2462256" y="454"/>
                  </a:lnTo>
                  <a:lnTo>
                    <a:pt x="2474094" y="542"/>
                  </a:lnTo>
                  <a:lnTo>
                    <a:pt x="2485931" y="646"/>
                  </a:lnTo>
                  <a:lnTo>
                    <a:pt x="2497769" y="768"/>
                  </a:lnTo>
                  <a:lnTo>
                    <a:pt x="2509607" y="911"/>
                  </a:lnTo>
                  <a:lnTo>
                    <a:pt x="2521445" y="1079"/>
                  </a:lnTo>
                  <a:lnTo>
                    <a:pt x="2533283" y="1276"/>
                  </a:lnTo>
                  <a:lnTo>
                    <a:pt x="2545120" y="1507"/>
                  </a:lnTo>
                  <a:lnTo>
                    <a:pt x="2556958" y="1779"/>
                  </a:lnTo>
                  <a:lnTo>
                    <a:pt x="2568796" y="2098"/>
                  </a:lnTo>
                  <a:lnTo>
                    <a:pt x="2580634" y="2471"/>
                  </a:lnTo>
                  <a:lnTo>
                    <a:pt x="2592471" y="2909"/>
                  </a:lnTo>
                  <a:lnTo>
                    <a:pt x="2604309" y="3422"/>
                  </a:lnTo>
                  <a:lnTo>
                    <a:pt x="2616147" y="4023"/>
                  </a:lnTo>
                  <a:lnTo>
                    <a:pt x="2627985" y="4726"/>
                  </a:lnTo>
                  <a:lnTo>
                    <a:pt x="2639822" y="5549"/>
                  </a:lnTo>
                  <a:lnTo>
                    <a:pt x="2651660" y="6509"/>
                  </a:lnTo>
                  <a:lnTo>
                    <a:pt x="2663498" y="7630"/>
                  </a:lnTo>
                  <a:lnTo>
                    <a:pt x="2675336" y="8937"/>
                  </a:lnTo>
                  <a:lnTo>
                    <a:pt x="2687174" y="10458"/>
                  </a:lnTo>
                  <a:lnTo>
                    <a:pt x="2699011" y="12226"/>
                  </a:lnTo>
                  <a:lnTo>
                    <a:pt x="2710849" y="14277"/>
                  </a:lnTo>
                  <a:lnTo>
                    <a:pt x="2722687" y="16649"/>
                  </a:lnTo>
                  <a:lnTo>
                    <a:pt x="2734525" y="19388"/>
                  </a:lnTo>
                  <a:lnTo>
                    <a:pt x="2746362" y="22541"/>
                  </a:lnTo>
                  <a:lnTo>
                    <a:pt x="2758200" y="26156"/>
                  </a:lnTo>
                  <a:lnTo>
                    <a:pt x="2770038" y="30287"/>
                  </a:lnTo>
                  <a:lnTo>
                    <a:pt x="2781876" y="34986"/>
                  </a:lnTo>
                  <a:lnTo>
                    <a:pt x="2793713" y="40303"/>
                  </a:lnTo>
                  <a:lnTo>
                    <a:pt x="2805551" y="46285"/>
                  </a:lnTo>
                  <a:lnTo>
                    <a:pt x="2817389" y="52972"/>
                  </a:lnTo>
                  <a:lnTo>
                    <a:pt x="2829227" y="60394"/>
                  </a:lnTo>
                  <a:lnTo>
                    <a:pt x="2841065" y="68565"/>
                  </a:lnTo>
                  <a:lnTo>
                    <a:pt x="2852902" y="77482"/>
                  </a:lnTo>
                  <a:lnTo>
                    <a:pt x="2864740" y="87120"/>
                  </a:lnTo>
                  <a:lnTo>
                    <a:pt x="2876578" y="97429"/>
                  </a:lnTo>
                  <a:lnTo>
                    <a:pt x="2888416" y="108333"/>
                  </a:lnTo>
                  <a:lnTo>
                    <a:pt x="2900253" y="119734"/>
                  </a:lnTo>
                  <a:lnTo>
                    <a:pt x="2912091" y="131507"/>
                  </a:lnTo>
                  <a:lnTo>
                    <a:pt x="2923929" y="143511"/>
                  </a:lnTo>
                  <a:lnTo>
                    <a:pt x="2935767" y="155593"/>
                  </a:lnTo>
                  <a:lnTo>
                    <a:pt x="2947604" y="167598"/>
                  </a:lnTo>
                  <a:lnTo>
                    <a:pt x="2959442" y="179370"/>
                  </a:lnTo>
                  <a:lnTo>
                    <a:pt x="2971280" y="190771"/>
                  </a:lnTo>
                  <a:lnTo>
                    <a:pt x="2983118" y="201676"/>
                  </a:lnTo>
                  <a:lnTo>
                    <a:pt x="2994956" y="211985"/>
                  </a:lnTo>
                  <a:lnTo>
                    <a:pt x="3006793" y="221622"/>
                  </a:lnTo>
                  <a:lnTo>
                    <a:pt x="3018631" y="230539"/>
                  </a:lnTo>
                  <a:lnTo>
                    <a:pt x="3030469" y="238710"/>
                  </a:lnTo>
                  <a:lnTo>
                    <a:pt x="3042307" y="246132"/>
                  </a:lnTo>
                  <a:lnTo>
                    <a:pt x="3054144" y="252819"/>
                  </a:lnTo>
                  <a:lnTo>
                    <a:pt x="3065982" y="258802"/>
                  </a:lnTo>
                  <a:lnTo>
                    <a:pt x="3077820" y="264119"/>
                  </a:lnTo>
                  <a:lnTo>
                    <a:pt x="3089658" y="268817"/>
                  </a:lnTo>
                  <a:lnTo>
                    <a:pt x="3101496" y="272948"/>
                  </a:lnTo>
                  <a:lnTo>
                    <a:pt x="3113333" y="276563"/>
                  </a:lnTo>
                  <a:lnTo>
                    <a:pt x="3125171" y="279716"/>
                  </a:lnTo>
                  <a:lnTo>
                    <a:pt x="3137009" y="282455"/>
                  </a:lnTo>
                  <a:lnTo>
                    <a:pt x="3148847" y="284828"/>
                  </a:lnTo>
                  <a:lnTo>
                    <a:pt x="3160684" y="286878"/>
                  </a:lnTo>
                  <a:lnTo>
                    <a:pt x="3172522" y="288646"/>
                  </a:lnTo>
                  <a:lnTo>
                    <a:pt x="3184360" y="290167"/>
                  </a:lnTo>
                  <a:lnTo>
                    <a:pt x="3196198" y="291474"/>
                  </a:lnTo>
                  <a:lnTo>
                    <a:pt x="3208035" y="292595"/>
                  </a:lnTo>
                  <a:lnTo>
                    <a:pt x="3219873" y="293556"/>
                  </a:lnTo>
                  <a:lnTo>
                    <a:pt x="3231711" y="294378"/>
                  </a:lnTo>
                  <a:lnTo>
                    <a:pt x="3243549" y="295081"/>
                  </a:lnTo>
                  <a:lnTo>
                    <a:pt x="3255387" y="295682"/>
                  </a:lnTo>
                  <a:lnTo>
                    <a:pt x="3267224" y="296195"/>
                  </a:lnTo>
                  <a:lnTo>
                    <a:pt x="3279062" y="296633"/>
                  </a:lnTo>
                  <a:lnTo>
                    <a:pt x="3290900" y="297007"/>
                  </a:lnTo>
                  <a:lnTo>
                    <a:pt x="3302738" y="297325"/>
                  </a:lnTo>
                  <a:lnTo>
                    <a:pt x="3314575" y="297597"/>
                  </a:lnTo>
                  <a:lnTo>
                    <a:pt x="3326413" y="297828"/>
                  </a:lnTo>
                  <a:lnTo>
                    <a:pt x="3338251" y="298026"/>
                  </a:lnTo>
                  <a:lnTo>
                    <a:pt x="3350089" y="298194"/>
                  </a:lnTo>
                  <a:lnTo>
                    <a:pt x="3361926" y="298337"/>
                  </a:lnTo>
                  <a:lnTo>
                    <a:pt x="3373764" y="298458"/>
                  </a:lnTo>
                  <a:lnTo>
                    <a:pt x="3385602" y="298562"/>
                  </a:lnTo>
                  <a:lnTo>
                    <a:pt x="3397440" y="298651"/>
                  </a:lnTo>
                  <a:lnTo>
                    <a:pt x="3409278" y="298726"/>
                  </a:lnTo>
                  <a:lnTo>
                    <a:pt x="3421115" y="298790"/>
                  </a:lnTo>
                  <a:lnTo>
                    <a:pt x="3432953" y="298844"/>
                  </a:lnTo>
                  <a:lnTo>
                    <a:pt x="3444791" y="298890"/>
                  </a:lnTo>
                  <a:lnTo>
                    <a:pt x="3456629" y="298930"/>
                  </a:lnTo>
                  <a:lnTo>
                    <a:pt x="3468466" y="298963"/>
                  </a:lnTo>
                  <a:lnTo>
                    <a:pt x="3480304" y="298992"/>
                  </a:lnTo>
                  <a:lnTo>
                    <a:pt x="3492142" y="299016"/>
                  </a:lnTo>
                  <a:lnTo>
                    <a:pt x="3503980" y="299037"/>
                  </a:lnTo>
                  <a:lnTo>
                    <a:pt x="3515818" y="299055"/>
                  </a:lnTo>
                  <a:lnTo>
                    <a:pt x="3515818" y="299105"/>
                  </a:lnTo>
                  <a:lnTo>
                    <a:pt x="3527655" y="299096"/>
                  </a:lnTo>
                  <a:lnTo>
                    <a:pt x="3539493" y="299086"/>
                  </a:lnTo>
                  <a:lnTo>
                    <a:pt x="3551331" y="299073"/>
                  </a:lnTo>
                  <a:lnTo>
                    <a:pt x="3563169" y="299059"/>
                  </a:lnTo>
                  <a:lnTo>
                    <a:pt x="3575006" y="299042"/>
                  </a:lnTo>
                  <a:lnTo>
                    <a:pt x="3586844" y="299023"/>
                  </a:lnTo>
                  <a:lnTo>
                    <a:pt x="3598682" y="299000"/>
                  </a:lnTo>
                  <a:lnTo>
                    <a:pt x="3610520" y="298972"/>
                  </a:lnTo>
                  <a:lnTo>
                    <a:pt x="3622357" y="298940"/>
                  </a:lnTo>
                  <a:lnTo>
                    <a:pt x="3634195" y="298903"/>
                  </a:lnTo>
                  <a:lnTo>
                    <a:pt x="3646033" y="298859"/>
                  </a:lnTo>
                  <a:lnTo>
                    <a:pt x="3657871" y="298807"/>
                  </a:lnTo>
                  <a:lnTo>
                    <a:pt x="3669709" y="298746"/>
                  </a:lnTo>
                  <a:lnTo>
                    <a:pt x="3681546" y="298674"/>
                  </a:lnTo>
                  <a:lnTo>
                    <a:pt x="3693384" y="298590"/>
                  </a:lnTo>
                  <a:lnTo>
                    <a:pt x="3705222" y="298492"/>
                  </a:lnTo>
                  <a:lnTo>
                    <a:pt x="3717060" y="298376"/>
                  </a:lnTo>
                  <a:lnTo>
                    <a:pt x="3728897" y="298240"/>
                  </a:lnTo>
                  <a:lnTo>
                    <a:pt x="3740735" y="298081"/>
                  </a:lnTo>
                  <a:lnTo>
                    <a:pt x="3752573" y="297894"/>
                  </a:lnTo>
                  <a:lnTo>
                    <a:pt x="3764411" y="297675"/>
                  </a:lnTo>
                  <a:lnTo>
                    <a:pt x="3776248" y="297418"/>
                  </a:lnTo>
                  <a:lnTo>
                    <a:pt x="3788086" y="297118"/>
                  </a:lnTo>
                  <a:lnTo>
                    <a:pt x="3799924" y="296766"/>
                  </a:lnTo>
                  <a:lnTo>
                    <a:pt x="3811762" y="296355"/>
                  </a:lnTo>
                  <a:lnTo>
                    <a:pt x="3823600" y="295875"/>
                  </a:lnTo>
                  <a:lnTo>
                    <a:pt x="3835437" y="295314"/>
                  </a:lnTo>
                  <a:lnTo>
                    <a:pt x="3847275" y="294661"/>
                  </a:lnTo>
                  <a:lnTo>
                    <a:pt x="3859113" y="293900"/>
                  </a:lnTo>
                  <a:lnTo>
                    <a:pt x="3870951" y="293016"/>
                  </a:lnTo>
                  <a:lnTo>
                    <a:pt x="3882788" y="291991"/>
                  </a:lnTo>
                  <a:lnTo>
                    <a:pt x="3894626" y="290805"/>
                  </a:lnTo>
                  <a:lnTo>
                    <a:pt x="3906464" y="289435"/>
                  </a:lnTo>
                  <a:lnTo>
                    <a:pt x="3918302" y="287859"/>
                  </a:lnTo>
                  <a:lnTo>
                    <a:pt x="3930139" y="286051"/>
                  </a:lnTo>
                  <a:lnTo>
                    <a:pt x="3941977" y="283986"/>
                  </a:lnTo>
                  <a:lnTo>
                    <a:pt x="3953815" y="281637"/>
                  </a:lnTo>
                  <a:lnTo>
                    <a:pt x="3965653" y="278978"/>
                  </a:lnTo>
                  <a:lnTo>
                    <a:pt x="3977491" y="275987"/>
                  </a:lnTo>
                  <a:lnTo>
                    <a:pt x="3989328" y="272644"/>
                  </a:lnTo>
                  <a:lnTo>
                    <a:pt x="4001166" y="268933"/>
                  </a:lnTo>
                  <a:lnTo>
                    <a:pt x="4013004" y="264847"/>
                  </a:lnTo>
                  <a:lnTo>
                    <a:pt x="4024842" y="260389"/>
                  </a:lnTo>
                  <a:lnTo>
                    <a:pt x="4036679" y="255570"/>
                  </a:lnTo>
                  <a:lnTo>
                    <a:pt x="4048517" y="250415"/>
                  </a:lnTo>
                  <a:lnTo>
                    <a:pt x="4060355" y="244963"/>
                  </a:lnTo>
                  <a:lnTo>
                    <a:pt x="4072193" y="239263"/>
                  </a:lnTo>
                  <a:lnTo>
                    <a:pt x="4084031" y="233376"/>
                  </a:lnTo>
                  <a:lnTo>
                    <a:pt x="4095868" y="227374"/>
                  </a:lnTo>
                  <a:lnTo>
                    <a:pt x="4107706" y="221333"/>
                  </a:lnTo>
                  <a:lnTo>
                    <a:pt x="4119544" y="215331"/>
                  </a:lnTo>
                  <a:lnTo>
                    <a:pt x="4131382" y="209444"/>
                  </a:lnTo>
                  <a:lnTo>
                    <a:pt x="4143219" y="203744"/>
                  </a:lnTo>
                  <a:lnTo>
                    <a:pt x="4155057" y="198292"/>
                  </a:lnTo>
                  <a:lnTo>
                    <a:pt x="4166895" y="193137"/>
                  </a:lnTo>
                  <a:lnTo>
                    <a:pt x="4178733" y="188318"/>
                  </a:lnTo>
                  <a:lnTo>
                    <a:pt x="4190570" y="183860"/>
                  </a:lnTo>
                  <a:lnTo>
                    <a:pt x="4202408" y="179774"/>
                  </a:lnTo>
                  <a:lnTo>
                    <a:pt x="4214246" y="176063"/>
                  </a:lnTo>
                  <a:lnTo>
                    <a:pt x="4226084" y="172720"/>
                  </a:lnTo>
                  <a:lnTo>
                    <a:pt x="4237922" y="169729"/>
                  </a:lnTo>
                  <a:lnTo>
                    <a:pt x="4249759" y="167070"/>
                  </a:lnTo>
                  <a:lnTo>
                    <a:pt x="4261597" y="164721"/>
                  </a:lnTo>
                  <a:lnTo>
                    <a:pt x="4273435" y="162656"/>
                  </a:lnTo>
                  <a:lnTo>
                    <a:pt x="4285273" y="160848"/>
                  </a:lnTo>
                  <a:lnTo>
                    <a:pt x="4297110" y="159272"/>
                  </a:lnTo>
                  <a:lnTo>
                    <a:pt x="4308948" y="157902"/>
                  </a:lnTo>
                  <a:lnTo>
                    <a:pt x="4320786" y="156716"/>
                  </a:lnTo>
                  <a:lnTo>
                    <a:pt x="4332624" y="155691"/>
                  </a:lnTo>
                  <a:lnTo>
                    <a:pt x="4344461" y="154807"/>
                  </a:lnTo>
                  <a:lnTo>
                    <a:pt x="4356299" y="154046"/>
                  </a:lnTo>
                  <a:lnTo>
                    <a:pt x="4368137" y="153393"/>
                  </a:lnTo>
                  <a:lnTo>
                    <a:pt x="4379975" y="152832"/>
                  </a:lnTo>
                  <a:lnTo>
                    <a:pt x="4391813" y="152352"/>
                  </a:lnTo>
                  <a:lnTo>
                    <a:pt x="4403650" y="151941"/>
                  </a:lnTo>
                  <a:lnTo>
                    <a:pt x="4415488" y="151589"/>
                  </a:lnTo>
                  <a:lnTo>
                    <a:pt x="4427326" y="151289"/>
                  </a:lnTo>
                  <a:lnTo>
                    <a:pt x="4439164" y="151032"/>
                  </a:lnTo>
                  <a:lnTo>
                    <a:pt x="4451001" y="150813"/>
                  </a:lnTo>
                  <a:lnTo>
                    <a:pt x="4462839" y="150626"/>
                  </a:lnTo>
                  <a:lnTo>
                    <a:pt x="4474677" y="150467"/>
                  </a:lnTo>
                  <a:lnTo>
                    <a:pt x="4486515" y="150331"/>
                  </a:lnTo>
                  <a:lnTo>
                    <a:pt x="4498352" y="150215"/>
                  </a:lnTo>
                  <a:lnTo>
                    <a:pt x="4510190" y="150117"/>
                  </a:lnTo>
                  <a:lnTo>
                    <a:pt x="4522028" y="150033"/>
                  </a:lnTo>
                  <a:lnTo>
                    <a:pt x="4533866" y="149961"/>
                  </a:lnTo>
                  <a:lnTo>
                    <a:pt x="4545704" y="149900"/>
                  </a:lnTo>
                  <a:lnTo>
                    <a:pt x="4557541" y="149848"/>
                  </a:lnTo>
                  <a:lnTo>
                    <a:pt x="4569379" y="149804"/>
                  </a:lnTo>
                  <a:lnTo>
                    <a:pt x="4581217" y="149767"/>
                  </a:lnTo>
                  <a:lnTo>
                    <a:pt x="4593055" y="149735"/>
                  </a:lnTo>
                  <a:lnTo>
                    <a:pt x="4604892" y="149708"/>
                  </a:lnTo>
                  <a:lnTo>
                    <a:pt x="4616730" y="149684"/>
                  </a:lnTo>
                  <a:lnTo>
                    <a:pt x="4628568" y="149665"/>
                  </a:lnTo>
                  <a:lnTo>
                    <a:pt x="4640406" y="149648"/>
                  </a:lnTo>
                  <a:lnTo>
                    <a:pt x="4652244" y="149634"/>
                  </a:lnTo>
                  <a:lnTo>
                    <a:pt x="4664081" y="149621"/>
                  </a:lnTo>
                  <a:lnTo>
                    <a:pt x="4675919" y="149611"/>
                  </a:lnTo>
                  <a:lnTo>
                    <a:pt x="4687757" y="149602"/>
                  </a:lnTo>
                </a:path>
              </a:pathLst>
            </a:custGeom>
            <a:ln w="40651" cap="flat">
              <a:solidFill>
                <a:srgbClr val="FF61CA">
                  <a:alpha val="100000"/>
                </a:srgbClr>
              </a:solidFill>
              <a:prstDash val="solid"/>
              <a:round/>
            </a:ln>
          </p:spPr>
          <p:txBody>
            <a:bodyPr/>
            <a:lstStyle/>
            <a:p>
              <a:endParaRPr/>
            </a:p>
          </p:txBody>
        </p:sp>
        <p:sp>
          <p:nvSpPr>
            <p:cNvPr id="67" name="pl67"/>
            <p:cNvSpPr/>
            <p:nvPr/>
          </p:nvSpPr>
          <p:spPr>
            <a:xfrm>
              <a:off x="2482252" y="3592783"/>
              <a:ext cx="4687757" cy="1196069"/>
            </a:xfrm>
            <a:custGeom>
              <a:avLst/>
              <a:gdLst/>
              <a:ahLst/>
              <a:cxnLst/>
              <a:rect l="0" t="0" r="0" b="0"/>
              <a:pathLst>
                <a:path w="4687757" h="1196069">
                  <a:moveTo>
                    <a:pt x="0" y="597909"/>
                  </a:moveTo>
                  <a:lnTo>
                    <a:pt x="11837" y="597883"/>
                  </a:lnTo>
                  <a:lnTo>
                    <a:pt x="23675" y="597852"/>
                  </a:lnTo>
                  <a:lnTo>
                    <a:pt x="35513" y="597815"/>
                  </a:lnTo>
                  <a:lnTo>
                    <a:pt x="47351" y="597772"/>
                  </a:lnTo>
                  <a:lnTo>
                    <a:pt x="59188" y="597722"/>
                  </a:lnTo>
                  <a:lnTo>
                    <a:pt x="71026" y="597663"/>
                  </a:lnTo>
                  <a:lnTo>
                    <a:pt x="82864" y="597593"/>
                  </a:lnTo>
                  <a:lnTo>
                    <a:pt x="94702" y="597512"/>
                  </a:lnTo>
                  <a:lnTo>
                    <a:pt x="106539" y="597416"/>
                  </a:lnTo>
                  <a:lnTo>
                    <a:pt x="118377" y="597303"/>
                  </a:lnTo>
                  <a:lnTo>
                    <a:pt x="130215" y="597170"/>
                  </a:lnTo>
                  <a:lnTo>
                    <a:pt x="142053" y="597015"/>
                  </a:lnTo>
                  <a:lnTo>
                    <a:pt x="153891" y="596832"/>
                  </a:lnTo>
                  <a:lnTo>
                    <a:pt x="165728" y="596618"/>
                  </a:lnTo>
                  <a:lnTo>
                    <a:pt x="177566" y="596366"/>
                  </a:lnTo>
                  <a:lnTo>
                    <a:pt x="189404" y="596070"/>
                  </a:lnTo>
                  <a:lnTo>
                    <a:pt x="201242" y="595723"/>
                  </a:lnTo>
                  <a:lnTo>
                    <a:pt x="213079" y="595315"/>
                  </a:lnTo>
                  <a:lnTo>
                    <a:pt x="224917" y="594837"/>
                  </a:lnTo>
                  <a:lnTo>
                    <a:pt x="236755" y="594277"/>
                  </a:lnTo>
                  <a:lnTo>
                    <a:pt x="248593" y="593620"/>
                  </a:lnTo>
                  <a:lnTo>
                    <a:pt x="260430" y="592850"/>
                  </a:lnTo>
                  <a:lnTo>
                    <a:pt x="272268" y="591949"/>
                  </a:lnTo>
                  <a:lnTo>
                    <a:pt x="284106" y="590894"/>
                  </a:lnTo>
                  <a:lnTo>
                    <a:pt x="295944" y="589661"/>
                  </a:lnTo>
                  <a:lnTo>
                    <a:pt x="307782" y="588220"/>
                  </a:lnTo>
                  <a:lnTo>
                    <a:pt x="319619" y="586538"/>
                  </a:lnTo>
                  <a:lnTo>
                    <a:pt x="331457" y="584578"/>
                  </a:lnTo>
                  <a:lnTo>
                    <a:pt x="343295" y="582296"/>
                  </a:lnTo>
                  <a:lnTo>
                    <a:pt x="355133" y="579644"/>
                  </a:lnTo>
                  <a:lnTo>
                    <a:pt x="366970" y="576569"/>
                  </a:lnTo>
                  <a:lnTo>
                    <a:pt x="378808" y="573009"/>
                  </a:lnTo>
                  <a:lnTo>
                    <a:pt x="390646" y="568901"/>
                  </a:lnTo>
                  <a:lnTo>
                    <a:pt x="402484" y="564172"/>
                  </a:lnTo>
                  <a:lnTo>
                    <a:pt x="414321" y="558749"/>
                  </a:lnTo>
                  <a:lnTo>
                    <a:pt x="426159" y="552552"/>
                  </a:lnTo>
                  <a:lnTo>
                    <a:pt x="437997" y="545505"/>
                  </a:lnTo>
                  <a:lnTo>
                    <a:pt x="449835" y="537530"/>
                  </a:lnTo>
                  <a:lnTo>
                    <a:pt x="461673" y="528556"/>
                  </a:lnTo>
                  <a:lnTo>
                    <a:pt x="473510" y="518525"/>
                  </a:lnTo>
                  <a:lnTo>
                    <a:pt x="485348" y="507393"/>
                  </a:lnTo>
                  <a:lnTo>
                    <a:pt x="497186" y="495136"/>
                  </a:lnTo>
                  <a:lnTo>
                    <a:pt x="509024" y="481761"/>
                  </a:lnTo>
                  <a:lnTo>
                    <a:pt x="520861" y="467304"/>
                  </a:lnTo>
                  <a:lnTo>
                    <a:pt x="532699" y="451841"/>
                  </a:lnTo>
                  <a:lnTo>
                    <a:pt x="544537" y="435483"/>
                  </a:lnTo>
                  <a:lnTo>
                    <a:pt x="556375" y="418383"/>
                  </a:lnTo>
                  <a:lnTo>
                    <a:pt x="568213" y="400723"/>
                  </a:lnTo>
                  <a:lnTo>
                    <a:pt x="580050" y="382717"/>
                  </a:lnTo>
                  <a:lnTo>
                    <a:pt x="591888" y="364593"/>
                  </a:lnTo>
                  <a:lnTo>
                    <a:pt x="603726" y="346587"/>
                  </a:lnTo>
                  <a:lnTo>
                    <a:pt x="615564" y="328928"/>
                  </a:lnTo>
                  <a:lnTo>
                    <a:pt x="627401" y="311827"/>
                  </a:lnTo>
                  <a:lnTo>
                    <a:pt x="639239" y="295470"/>
                  </a:lnTo>
                  <a:lnTo>
                    <a:pt x="651077" y="280007"/>
                  </a:lnTo>
                  <a:lnTo>
                    <a:pt x="662915" y="265550"/>
                  </a:lnTo>
                  <a:lnTo>
                    <a:pt x="674752" y="252175"/>
                  </a:lnTo>
                  <a:lnTo>
                    <a:pt x="686590" y="239918"/>
                  </a:lnTo>
                  <a:lnTo>
                    <a:pt x="698428" y="228785"/>
                  </a:lnTo>
                  <a:lnTo>
                    <a:pt x="710266" y="218754"/>
                  </a:lnTo>
                  <a:lnTo>
                    <a:pt x="722104" y="209781"/>
                  </a:lnTo>
                  <a:lnTo>
                    <a:pt x="733941" y="201806"/>
                  </a:lnTo>
                  <a:lnTo>
                    <a:pt x="745779" y="194758"/>
                  </a:lnTo>
                  <a:lnTo>
                    <a:pt x="757617" y="188562"/>
                  </a:lnTo>
                  <a:lnTo>
                    <a:pt x="769455" y="183138"/>
                  </a:lnTo>
                  <a:lnTo>
                    <a:pt x="781292" y="178410"/>
                  </a:lnTo>
                  <a:lnTo>
                    <a:pt x="793130" y="174301"/>
                  </a:lnTo>
                  <a:lnTo>
                    <a:pt x="804968" y="170742"/>
                  </a:lnTo>
                  <a:lnTo>
                    <a:pt x="816806" y="167666"/>
                  </a:lnTo>
                  <a:lnTo>
                    <a:pt x="828643" y="165015"/>
                  </a:lnTo>
                  <a:lnTo>
                    <a:pt x="840481" y="162733"/>
                  </a:lnTo>
                  <a:lnTo>
                    <a:pt x="852319" y="160773"/>
                  </a:lnTo>
                  <a:lnTo>
                    <a:pt x="864157" y="159091"/>
                  </a:lnTo>
                  <a:lnTo>
                    <a:pt x="875995" y="157650"/>
                  </a:lnTo>
                  <a:lnTo>
                    <a:pt x="887832" y="156417"/>
                  </a:lnTo>
                  <a:lnTo>
                    <a:pt x="899670" y="155362"/>
                  </a:lnTo>
                  <a:lnTo>
                    <a:pt x="911508" y="154461"/>
                  </a:lnTo>
                  <a:lnTo>
                    <a:pt x="923346" y="153691"/>
                  </a:lnTo>
                  <a:lnTo>
                    <a:pt x="935183" y="153034"/>
                  </a:lnTo>
                  <a:lnTo>
                    <a:pt x="947021" y="152473"/>
                  </a:lnTo>
                  <a:lnTo>
                    <a:pt x="958859" y="151995"/>
                  </a:lnTo>
                  <a:lnTo>
                    <a:pt x="970697" y="151588"/>
                  </a:lnTo>
                  <a:lnTo>
                    <a:pt x="982534" y="151241"/>
                  </a:lnTo>
                  <a:lnTo>
                    <a:pt x="994372" y="150945"/>
                  </a:lnTo>
                  <a:lnTo>
                    <a:pt x="1006210" y="150693"/>
                  </a:lnTo>
                  <a:lnTo>
                    <a:pt x="1018048" y="150478"/>
                  </a:lnTo>
                  <a:lnTo>
                    <a:pt x="1029886" y="150296"/>
                  </a:lnTo>
                  <a:lnTo>
                    <a:pt x="1041723" y="150140"/>
                  </a:lnTo>
                  <a:lnTo>
                    <a:pt x="1053561" y="150008"/>
                  </a:lnTo>
                  <a:lnTo>
                    <a:pt x="1065399" y="149895"/>
                  </a:lnTo>
                  <a:lnTo>
                    <a:pt x="1077237" y="149799"/>
                  </a:lnTo>
                  <a:lnTo>
                    <a:pt x="1089074" y="149717"/>
                  </a:lnTo>
                  <a:lnTo>
                    <a:pt x="1100912" y="149648"/>
                  </a:lnTo>
                  <a:lnTo>
                    <a:pt x="1112750" y="149589"/>
                  </a:lnTo>
                  <a:lnTo>
                    <a:pt x="1124588" y="149538"/>
                  </a:lnTo>
                  <a:lnTo>
                    <a:pt x="1136426" y="149495"/>
                  </a:lnTo>
                  <a:lnTo>
                    <a:pt x="1148263" y="149459"/>
                  </a:lnTo>
                  <a:lnTo>
                    <a:pt x="1160101" y="149428"/>
                  </a:lnTo>
                  <a:lnTo>
                    <a:pt x="1171939" y="149402"/>
                  </a:lnTo>
                  <a:lnTo>
                    <a:pt x="1171939" y="149552"/>
                  </a:lnTo>
                  <a:lnTo>
                    <a:pt x="1183777" y="149605"/>
                  </a:lnTo>
                  <a:lnTo>
                    <a:pt x="1195614" y="149667"/>
                  </a:lnTo>
                  <a:lnTo>
                    <a:pt x="1207452" y="149740"/>
                  </a:lnTo>
                  <a:lnTo>
                    <a:pt x="1219290" y="149826"/>
                  </a:lnTo>
                  <a:lnTo>
                    <a:pt x="1231128" y="149926"/>
                  </a:lnTo>
                  <a:lnTo>
                    <a:pt x="1242965" y="150044"/>
                  </a:lnTo>
                  <a:lnTo>
                    <a:pt x="1254803" y="150184"/>
                  </a:lnTo>
                  <a:lnTo>
                    <a:pt x="1266641" y="150347"/>
                  </a:lnTo>
                  <a:lnTo>
                    <a:pt x="1278479" y="150539"/>
                  </a:lnTo>
                  <a:lnTo>
                    <a:pt x="1290317" y="150764"/>
                  </a:lnTo>
                  <a:lnTo>
                    <a:pt x="1302154" y="151029"/>
                  </a:lnTo>
                  <a:lnTo>
                    <a:pt x="1313992" y="151340"/>
                  </a:lnTo>
                  <a:lnTo>
                    <a:pt x="1325830" y="151706"/>
                  </a:lnTo>
                  <a:lnTo>
                    <a:pt x="1337668" y="152135"/>
                  </a:lnTo>
                  <a:lnTo>
                    <a:pt x="1349505" y="152639"/>
                  </a:lnTo>
                  <a:lnTo>
                    <a:pt x="1361343" y="153231"/>
                  </a:lnTo>
                  <a:lnTo>
                    <a:pt x="1373181" y="153925"/>
                  </a:lnTo>
                  <a:lnTo>
                    <a:pt x="1385019" y="154740"/>
                  </a:lnTo>
                  <a:lnTo>
                    <a:pt x="1396856" y="155696"/>
                  </a:lnTo>
                  <a:lnTo>
                    <a:pt x="1408694" y="156817"/>
                  </a:lnTo>
                  <a:lnTo>
                    <a:pt x="1420532" y="158131"/>
                  </a:lnTo>
                  <a:lnTo>
                    <a:pt x="1432370" y="159670"/>
                  </a:lnTo>
                  <a:lnTo>
                    <a:pt x="1444208" y="161473"/>
                  </a:lnTo>
                  <a:lnTo>
                    <a:pt x="1456045" y="163582"/>
                  </a:lnTo>
                  <a:lnTo>
                    <a:pt x="1467883" y="166049"/>
                  </a:lnTo>
                  <a:lnTo>
                    <a:pt x="1479721" y="168931"/>
                  </a:lnTo>
                  <a:lnTo>
                    <a:pt x="1491559" y="172294"/>
                  </a:lnTo>
                  <a:lnTo>
                    <a:pt x="1503396" y="176215"/>
                  </a:lnTo>
                  <a:lnTo>
                    <a:pt x="1515234" y="180778"/>
                  </a:lnTo>
                  <a:lnTo>
                    <a:pt x="1527072" y="186082"/>
                  </a:lnTo>
                  <a:lnTo>
                    <a:pt x="1538910" y="192233"/>
                  </a:lnTo>
                  <a:lnTo>
                    <a:pt x="1550748" y="199351"/>
                  </a:lnTo>
                  <a:lnTo>
                    <a:pt x="1562585" y="207569"/>
                  </a:lnTo>
                  <a:lnTo>
                    <a:pt x="1574423" y="217026"/>
                  </a:lnTo>
                  <a:lnTo>
                    <a:pt x="1586261" y="227873"/>
                  </a:lnTo>
                  <a:lnTo>
                    <a:pt x="1598099" y="240265"/>
                  </a:lnTo>
                  <a:lnTo>
                    <a:pt x="1609936" y="254360"/>
                  </a:lnTo>
                  <a:lnTo>
                    <a:pt x="1621774" y="270311"/>
                  </a:lnTo>
                  <a:lnTo>
                    <a:pt x="1633612" y="288257"/>
                  </a:lnTo>
                  <a:lnTo>
                    <a:pt x="1645450" y="308319"/>
                  </a:lnTo>
                  <a:lnTo>
                    <a:pt x="1657287" y="330585"/>
                  </a:lnTo>
                  <a:lnTo>
                    <a:pt x="1669125" y="355098"/>
                  </a:lnTo>
                  <a:lnTo>
                    <a:pt x="1680963" y="381849"/>
                  </a:lnTo>
                  <a:lnTo>
                    <a:pt x="1692801" y="410762"/>
                  </a:lnTo>
                  <a:lnTo>
                    <a:pt x="1704639" y="441689"/>
                  </a:lnTo>
                  <a:lnTo>
                    <a:pt x="1716476" y="474403"/>
                  </a:lnTo>
                  <a:lnTo>
                    <a:pt x="1728314" y="508605"/>
                  </a:lnTo>
                  <a:lnTo>
                    <a:pt x="1740152" y="543923"/>
                  </a:lnTo>
                  <a:lnTo>
                    <a:pt x="1751990" y="579936"/>
                  </a:lnTo>
                  <a:lnTo>
                    <a:pt x="1763827" y="616183"/>
                  </a:lnTo>
                  <a:lnTo>
                    <a:pt x="1775665" y="652196"/>
                  </a:lnTo>
                  <a:lnTo>
                    <a:pt x="1787503" y="687514"/>
                  </a:lnTo>
                  <a:lnTo>
                    <a:pt x="1799341" y="721715"/>
                  </a:lnTo>
                  <a:lnTo>
                    <a:pt x="1811178" y="754430"/>
                  </a:lnTo>
                  <a:lnTo>
                    <a:pt x="1823016" y="785357"/>
                  </a:lnTo>
                  <a:lnTo>
                    <a:pt x="1834854" y="814270"/>
                  </a:lnTo>
                  <a:lnTo>
                    <a:pt x="1846692" y="841021"/>
                  </a:lnTo>
                  <a:lnTo>
                    <a:pt x="1858530" y="865534"/>
                  </a:lnTo>
                  <a:lnTo>
                    <a:pt x="1870367" y="887800"/>
                  </a:lnTo>
                  <a:lnTo>
                    <a:pt x="1882205" y="907862"/>
                  </a:lnTo>
                  <a:lnTo>
                    <a:pt x="1894043" y="925808"/>
                  </a:lnTo>
                  <a:lnTo>
                    <a:pt x="1905881" y="941759"/>
                  </a:lnTo>
                  <a:lnTo>
                    <a:pt x="1917718" y="955854"/>
                  </a:lnTo>
                  <a:lnTo>
                    <a:pt x="1929556" y="968246"/>
                  </a:lnTo>
                  <a:lnTo>
                    <a:pt x="1941394" y="979093"/>
                  </a:lnTo>
                  <a:lnTo>
                    <a:pt x="1953232" y="988550"/>
                  </a:lnTo>
                  <a:lnTo>
                    <a:pt x="1965069" y="996768"/>
                  </a:lnTo>
                  <a:lnTo>
                    <a:pt x="1976907" y="1003886"/>
                  </a:lnTo>
                  <a:lnTo>
                    <a:pt x="1988745" y="1010037"/>
                  </a:lnTo>
                  <a:lnTo>
                    <a:pt x="2000583" y="1015340"/>
                  </a:lnTo>
                  <a:lnTo>
                    <a:pt x="2012421" y="1019904"/>
                  </a:lnTo>
                  <a:lnTo>
                    <a:pt x="2024258" y="1023825"/>
                  </a:lnTo>
                  <a:lnTo>
                    <a:pt x="2036096" y="1027188"/>
                  </a:lnTo>
                  <a:lnTo>
                    <a:pt x="2047934" y="1030070"/>
                  </a:lnTo>
                  <a:lnTo>
                    <a:pt x="2059772" y="1032537"/>
                  </a:lnTo>
                  <a:lnTo>
                    <a:pt x="2071609" y="1034646"/>
                  </a:lnTo>
                  <a:lnTo>
                    <a:pt x="2083447" y="1036449"/>
                  </a:lnTo>
                  <a:lnTo>
                    <a:pt x="2095285" y="1037988"/>
                  </a:lnTo>
                  <a:lnTo>
                    <a:pt x="2107123" y="1039302"/>
                  </a:lnTo>
                  <a:lnTo>
                    <a:pt x="2118961" y="1040423"/>
                  </a:lnTo>
                  <a:lnTo>
                    <a:pt x="2130798" y="1041379"/>
                  </a:lnTo>
                  <a:lnTo>
                    <a:pt x="2142636" y="1042194"/>
                  </a:lnTo>
                  <a:lnTo>
                    <a:pt x="2154474" y="1042888"/>
                  </a:lnTo>
                  <a:lnTo>
                    <a:pt x="2166312" y="1043480"/>
                  </a:lnTo>
                  <a:lnTo>
                    <a:pt x="2178149" y="1043984"/>
                  </a:lnTo>
                  <a:lnTo>
                    <a:pt x="2189987" y="1044413"/>
                  </a:lnTo>
                  <a:lnTo>
                    <a:pt x="2201825" y="1044779"/>
                  </a:lnTo>
                  <a:lnTo>
                    <a:pt x="2213663" y="1045090"/>
                  </a:lnTo>
                  <a:lnTo>
                    <a:pt x="2225500" y="1045355"/>
                  </a:lnTo>
                  <a:lnTo>
                    <a:pt x="2237338" y="1045580"/>
                  </a:lnTo>
                  <a:lnTo>
                    <a:pt x="2249176" y="1045772"/>
                  </a:lnTo>
                  <a:lnTo>
                    <a:pt x="2261014" y="1045935"/>
                  </a:lnTo>
                  <a:lnTo>
                    <a:pt x="2272852" y="1046074"/>
                  </a:lnTo>
                  <a:lnTo>
                    <a:pt x="2284689" y="1046193"/>
                  </a:lnTo>
                  <a:lnTo>
                    <a:pt x="2296527" y="1046293"/>
                  </a:lnTo>
                  <a:lnTo>
                    <a:pt x="2308365" y="1046379"/>
                  </a:lnTo>
                  <a:lnTo>
                    <a:pt x="2320203" y="1046452"/>
                  </a:lnTo>
                  <a:lnTo>
                    <a:pt x="2332040" y="1046514"/>
                  </a:lnTo>
                  <a:lnTo>
                    <a:pt x="2343878" y="1046567"/>
                  </a:lnTo>
                  <a:lnTo>
                    <a:pt x="2343878" y="1046517"/>
                  </a:lnTo>
                  <a:lnTo>
                    <a:pt x="2355716" y="1046455"/>
                  </a:lnTo>
                  <a:lnTo>
                    <a:pt x="2367554" y="1046383"/>
                  </a:lnTo>
                  <a:lnTo>
                    <a:pt x="2379391" y="1046298"/>
                  </a:lnTo>
                  <a:lnTo>
                    <a:pt x="2391229" y="1046198"/>
                  </a:lnTo>
                  <a:lnTo>
                    <a:pt x="2403067" y="1046080"/>
                  </a:lnTo>
                  <a:lnTo>
                    <a:pt x="2414905" y="1045942"/>
                  </a:lnTo>
                  <a:lnTo>
                    <a:pt x="2426743" y="1045780"/>
                  </a:lnTo>
                  <a:lnTo>
                    <a:pt x="2438580" y="1045589"/>
                  </a:lnTo>
                  <a:lnTo>
                    <a:pt x="2450418" y="1045366"/>
                  </a:lnTo>
                  <a:lnTo>
                    <a:pt x="2462256" y="1045102"/>
                  </a:lnTo>
                  <a:lnTo>
                    <a:pt x="2474094" y="1044793"/>
                  </a:lnTo>
                  <a:lnTo>
                    <a:pt x="2485931" y="1044430"/>
                  </a:lnTo>
                  <a:lnTo>
                    <a:pt x="2497769" y="1044004"/>
                  </a:lnTo>
                  <a:lnTo>
                    <a:pt x="2509607" y="1043503"/>
                  </a:lnTo>
                  <a:lnTo>
                    <a:pt x="2521445" y="1042915"/>
                  </a:lnTo>
                  <a:lnTo>
                    <a:pt x="2533283" y="1042225"/>
                  </a:lnTo>
                  <a:lnTo>
                    <a:pt x="2545120" y="1041415"/>
                  </a:lnTo>
                  <a:lnTo>
                    <a:pt x="2556958" y="1040464"/>
                  </a:lnTo>
                  <a:lnTo>
                    <a:pt x="2568796" y="1039349"/>
                  </a:lnTo>
                  <a:lnTo>
                    <a:pt x="2580634" y="1038041"/>
                  </a:lnTo>
                  <a:lnTo>
                    <a:pt x="2592471" y="1036508"/>
                  </a:lnTo>
                  <a:lnTo>
                    <a:pt x="2604309" y="1034712"/>
                  </a:lnTo>
                  <a:lnTo>
                    <a:pt x="2616147" y="1032609"/>
                  </a:lnTo>
                  <a:lnTo>
                    <a:pt x="2627985" y="1030148"/>
                  </a:lnTo>
                  <a:lnTo>
                    <a:pt x="2639822" y="1027270"/>
                  </a:lnTo>
                  <a:lnTo>
                    <a:pt x="2651660" y="1023908"/>
                  </a:lnTo>
                  <a:lnTo>
                    <a:pt x="2663498" y="1019984"/>
                  </a:lnTo>
                  <a:lnTo>
                    <a:pt x="2675336" y="1015410"/>
                  </a:lnTo>
                  <a:lnTo>
                    <a:pt x="2687174" y="1010086"/>
                  </a:lnTo>
                  <a:lnTo>
                    <a:pt x="2699011" y="1003899"/>
                  </a:lnTo>
                  <a:lnTo>
                    <a:pt x="2710849" y="996722"/>
                  </a:lnTo>
                  <a:lnTo>
                    <a:pt x="2722687" y="988417"/>
                  </a:lnTo>
                  <a:lnTo>
                    <a:pt x="2734525" y="978831"/>
                  </a:lnTo>
                  <a:lnTo>
                    <a:pt x="2746362" y="967798"/>
                  </a:lnTo>
                  <a:lnTo>
                    <a:pt x="2758200" y="955143"/>
                  </a:lnTo>
                  <a:lnTo>
                    <a:pt x="2770038" y="940685"/>
                  </a:lnTo>
                  <a:lnTo>
                    <a:pt x="2781876" y="924240"/>
                  </a:lnTo>
                  <a:lnTo>
                    <a:pt x="2793713" y="905631"/>
                  </a:lnTo>
                  <a:lnTo>
                    <a:pt x="2805551" y="884694"/>
                  </a:lnTo>
                  <a:lnTo>
                    <a:pt x="2817389" y="861288"/>
                  </a:lnTo>
                  <a:lnTo>
                    <a:pt x="2829227" y="835312"/>
                  </a:lnTo>
                  <a:lnTo>
                    <a:pt x="2841065" y="806713"/>
                  </a:lnTo>
                  <a:lnTo>
                    <a:pt x="2852902" y="775504"/>
                  </a:lnTo>
                  <a:lnTo>
                    <a:pt x="2864740" y="741772"/>
                  </a:lnTo>
                  <a:lnTo>
                    <a:pt x="2876578" y="705691"/>
                  </a:lnTo>
                  <a:lnTo>
                    <a:pt x="2888416" y="667523"/>
                  </a:lnTo>
                  <a:lnTo>
                    <a:pt x="2900253" y="627622"/>
                  </a:lnTo>
                  <a:lnTo>
                    <a:pt x="2912091" y="586417"/>
                  </a:lnTo>
                  <a:lnTo>
                    <a:pt x="2923929" y="544403"/>
                  </a:lnTo>
                  <a:lnTo>
                    <a:pt x="2935767" y="502114"/>
                  </a:lnTo>
                  <a:lnTo>
                    <a:pt x="2947604" y="460099"/>
                  </a:lnTo>
                  <a:lnTo>
                    <a:pt x="2959442" y="418894"/>
                  </a:lnTo>
                  <a:lnTo>
                    <a:pt x="2971280" y="378993"/>
                  </a:lnTo>
                  <a:lnTo>
                    <a:pt x="2983118" y="340826"/>
                  </a:lnTo>
                  <a:lnTo>
                    <a:pt x="2994956" y="304744"/>
                  </a:lnTo>
                  <a:lnTo>
                    <a:pt x="3006793" y="271012"/>
                  </a:lnTo>
                  <a:lnTo>
                    <a:pt x="3018631" y="239803"/>
                  </a:lnTo>
                  <a:lnTo>
                    <a:pt x="3030469" y="211204"/>
                  </a:lnTo>
                  <a:lnTo>
                    <a:pt x="3042307" y="185228"/>
                  </a:lnTo>
                  <a:lnTo>
                    <a:pt x="3054144" y="161822"/>
                  </a:lnTo>
                  <a:lnTo>
                    <a:pt x="3065982" y="140885"/>
                  </a:lnTo>
                  <a:lnTo>
                    <a:pt x="3077820" y="122276"/>
                  </a:lnTo>
                  <a:lnTo>
                    <a:pt x="3089658" y="105831"/>
                  </a:lnTo>
                  <a:lnTo>
                    <a:pt x="3101496" y="91373"/>
                  </a:lnTo>
                  <a:lnTo>
                    <a:pt x="3113333" y="78718"/>
                  </a:lnTo>
                  <a:lnTo>
                    <a:pt x="3125171" y="67685"/>
                  </a:lnTo>
                  <a:lnTo>
                    <a:pt x="3137009" y="58099"/>
                  </a:lnTo>
                  <a:lnTo>
                    <a:pt x="3148847" y="49794"/>
                  </a:lnTo>
                  <a:lnTo>
                    <a:pt x="3160684" y="42617"/>
                  </a:lnTo>
                  <a:lnTo>
                    <a:pt x="3172522" y="36430"/>
                  </a:lnTo>
                  <a:lnTo>
                    <a:pt x="3184360" y="31106"/>
                  </a:lnTo>
                  <a:lnTo>
                    <a:pt x="3196198" y="26532"/>
                  </a:lnTo>
                  <a:lnTo>
                    <a:pt x="3208035" y="22608"/>
                  </a:lnTo>
                  <a:lnTo>
                    <a:pt x="3219873" y="19246"/>
                  </a:lnTo>
                  <a:lnTo>
                    <a:pt x="3231711" y="16368"/>
                  </a:lnTo>
                  <a:lnTo>
                    <a:pt x="3243549" y="13907"/>
                  </a:lnTo>
                  <a:lnTo>
                    <a:pt x="3255387" y="11804"/>
                  </a:lnTo>
                  <a:lnTo>
                    <a:pt x="3267224" y="10008"/>
                  </a:lnTo>
                  <a:lnTo>
                    <a:pt x="3279062" y="8475"/>
                  </a:lnTo>
                  <a:lnTo>
                    <a:pt x="3290900" y="7167"/>
                  </a:lnTo>
                  <a:lnTo>
                    <a:pt x="3302738" y="6052"/>
                  </a:lnTo>
                  <a:lnTo>
                    <a:pt x="3314575" y="5101"/>
                  </a:lnTo>
                  <a:lnTo>
                    <a:pt x="3326413" y="4291"/>
                  </a:lnTo>
                  <a:lnTo>
                    <a:pt x="3338251" y="3601"/>
                  </a:lnTo>
                  <a:lnTo>
                    <a:pt x="3350089" y="3013"/>
                  </a:lnTo>
                  <a:lnTo>
                    <a:pt x="3361926" y="2512"/>
                  </a:lnTo>
                  <a:lnTo>
                    <a:pt x="3373764" y="2086"/>
                  </a:lnTo>
                  <a:lnTo>
                    <a:pt x="3385602" y="1723"/>
                  </a:lnTo>
                  <a:lnTo>
                    <a:pt x="3397440" y="1414"/>
                  </a:lnTo>
                  <a:lnTo>
                    <a:pt x="3409278" y="1151"/>
                  </a:lnTo>
                  <a:lnTo>
                    <a:pt x="3421115" y="927"/>
                  </a:lnTo>
                  <a:lnTo>
                    <a:pt x="3432953" y="736"/>
                  </a:lnTo>
                  <a:lnTo>
                    <a:pt x="3444791" y="574"/>
                  </a:lnTo>
                  <a:lnTo>
                    <a:pt x="3456629" y="436"/>
                  </a:lnTo>
                  <a:lnTo>
                    <a:pt x="3468466" y="318"/>
                  </a:lnTo>
                  <a:lnTo>
                    <a:pt x="3480304" y="218"/>
                  </a:lnTo>
                  <a:lnTo>
                    <a:pt x="3492142" y="133"/>
                  </a:lnTo>
                  <a:lnTo>
                    <a:pt x="3503980" y="61"/>
                  </a:lnTo>
                  <a:lnTo>
                    <a:pt x="3515818" y="0"/>
                  </a:lnTo>
                  <a:lnTo>
                    <a:pt x="3515818" y="50"/>
                  </a:lnTo>
                  <a:lnTo>
                    <a:pt x="3527655" y="120"/>
                  </a:lnTo>
                  <a:lnTo>
                    <a:pt x="3539493" y="203"/>
                  </a:lnTo>
                  <a:lnTo>
                    <a:pt x="3551331" y="300"/>
                  </a:lnTo>
                  <a:lnTo>
                    <a:pt x="3563169" y="414"/>
                  </a:lnTo>
                  <a:lnTo>
                    <a:pt x="3575006" y="548"/>
                  </a:lnTo>
                  <a:lnTo>
                    <a:pt x="3586844" y="706"/>
                  </a:lnTo>
                  <a:lnTo>
                    <a:pt x="3598682" y="892"/>
                  </a:lnTo>
                  <a:lnTo>
                    <a:pt x="3610520" y="1109"/>
                  </a:lnTo>
                  <a:lnTo>
                    <a:pt x="3622357" y="1365"/>
                  </a:lnTo>
                  <a:lnTo>
                    <a:pt x="3634195" y="1666"/>
                  </a:lnTo>
                  <a:lnTo>
                    <a:pt x="3646033" y="2019"/>
                  </a:lnTo>
                  <a:lnTo>
                    <a:pt x="3657871" y="2434"/>
                  </a:lnTo>
                  <a:lnTo>
                    <a:pt x="3669709" y="2921"/>
                  </a:lnTo>
                  <a:lnTo>
                    <a:pt x="3681546" y="3494"/>
                  </a:lnTo>
                  <a:lnTo>
                    <a:pt x="3693384" y="4165"/>
                  </a:lnTo>
                  <a:lnTo>
                    <a:pt x="3705222" y="4954"/>
                  </a:lnTo>
                  <a:lnTo>
                    <a:pt x="3717060" y="5880"/>
                  </a:lnTo>
                  <a:lnTo>
                    <a:pt x="3728897" y="6967"/>
                  </a:lnTo>
                  <a:lnTo>
                    <a:pt x="3740735" y="8241"/>
                  </a:lnTo>
                  <a:lnTo>
                    <a:pt x="3752573" y="9736"/>
                  </a:lnTo>
                  <a:lnTo>
                    <a:pt x="3764411" y="11488"/>
                  </a:lnTo>
                  <a:lnTo>
                    <a:pt x="3776248" y="13540"/>
                  </a:lnTo>
                  <a:lnTo>
                    <a:pt x="3788086" y="15944"/>
                  </a:lnTo>
                  <a:lnTo>
                    <a:pt x="3799924" y="18757"/>
                  </a:lnTo>
                  <a:lnTo>
                    <a:pt x="3811762" y="22046"/>
                  </a:lnTo>
                  <a:lnTo>
                    <a:pt x="3823600" y="25888"/>
                  </a:lnTo>
                  <a:lnTo>
                    <a:pt x="3835437" y="30373"/>
                  </a:lnTo>
                  <a:lnTo>
                    <a:pt x="3847275" y="35600"/>
                  </a:lnTo>
                  <a:lnTo>
                    <a:pt x="3859113" y="41685"/>
                  </a:lnTo>
                  <a:lnTo>
                    <a:pt x="3870951" y="48756"/>
                  </a:lnTo>
                  <a:lnTo>
                    <a:pt x="3882788" y="56957"/>
                  </a:lnTo>
                  <a:lnTo>
                    <a:pt x="3894626" y="66449"/>
                  </a:lnTo>
                  <a:lnTo>
                    <a:pt x="3906464" y="77405"/>
                  </a:lnTo>
                  <a:lnTo>
                    <a:pt x="3918302" y="90014"/>
                  </a:lnTo>
                  <a:lnTo>
                    <a:pt x="3930139" y="104477"/>
                  </a:lnTo>
                  <a:lnTo>
                    <a:pt x="3941977" y="121000"/>
                  </a:lnTo>
                  <a:lnTo>
                    <a:pt x="3953815" y="139794"/>
                  </a:lnTo>
                  <a:lnTo>
                    <a:pt x="3965653" y="161061"/>
                  </a:lnTo>
                  <a:lnTo>
                    <a:pt x="3977491" y="184990"/>
                  </a:lnTo>
                  <a:lnTo>
                    <a:pt x="3989328" y="211739"/>
                  </a:lnTo>
                  <a:lnTo>
                    <a:pt x="4001166" y="241426"/>
                  </a:lnTo>
                  <a:lnTo>
                    <a:pt x="4013004" y="274111"/>
                  </a:lnTo>
                  <a:lnTo>
                    <a:pt x="4024842" y="309779"/>
                  </a:lnTo>
                  <a:lnTo>
                    <a:pt x="4036679" y="348330"/>
                  </a:lnTo>
                  <a:lnTo>
                    <a:pt x="4048517" y="389565"/>
                  </a:lnTo>
                  <a:lnTo>
                    <a:pt x="4060355" y="433185"/>
                  </a:lnTo>
                  <a:lnTo>
                    <a:pt x="4072193" y="478787"/>
                  </a:lnTo>
                  <a:lnTo>
                    <a:pt x="4084031" y="525878"/>
                  </a:lnTo>
                  <a:lnTo>
                    <a:pt x="4095868" y="573894"/>
                  </a:lnTo>
                  <a:lnTo>
                    <a:pt x="4107706" y="622225"/>
                  </a:lnTo>
                  <a:lnTo>
                    <a:pt x="4119544" y="670241"/>
                  </a:lnTo>
                  <a:lnTo>
                    <a:pt x="4131382" y="717332"/>
                  </a:lnTo>
                  <a:lnTo>
                    <a:pt x="4143219" y="762934"/>
                  </a:lnTo>
                  <a:lnTo>
                    <a:pt x="4155057" y="806554"/>
                  </a:lnTo>
                  <a:lnTo>
                    <a:pt x="4166895" y="847789"/>
                  </a:lnTo>
                  <a:lnTo>
                    <a:pt x="4178733" y="886340"/>
                  </a:lnTo>
                  <a:lnTo>
                    <a:pt x="4190570" y="922008"/>
                  </a:lnTo>
                  <a:lnTo>
                    <a:pt x="4202408" y="954693"/>
                  </a:lnTo>
                  <a:lnTo>
                    <a:pt x="4214246" y="984380"/>
                  </a:lnTo>
                  <a:lnTo>
                    <a:pt x="4226084" y="1011129"/>
                  </a:lnTo>
                  <a:lnTo>
                    <a:pt x="4237922" y="1035058"/>
                  </a:lnTo>
                  <a:lnTo>
                    <a:pt x="4249759" y="1056325"/>
                  </a:lnTo>
                  <a:lnTo>
                    <a:pt x="4261597" y="1075119"/>
                  </a:lnTo>
                  <a:lnTo>
                    <a:pt x="4273435" y="1091642"/>
                  </a:lnTo>
                  <a:lnTo>
                    <a:pt x="4285273" y="1106105"/>
                  </a:lnTo>
                  <a:lnTo>
                    <a:pt x="4297110" y="1118714"/>
                  </a:lnTo>
                  <a:lnTo>
                    <a:pt x="4308948" y="1129670"/>
                  </a:lnTo>
                  <a:lnTo>
                    <a:pt x="4320786" y="1139162"/>
                  </a:lnTo>
                  <a:lnTo>
                    <a:pt x="4332624" y="1147363"/>
                  </a:lnTo>
                  <a:lnTo>
                    <a:pt x="4344461" y="1154434"/>
                  </a:lnTo>
                  <a:lnTo>
                    <a:pt x="4356299" y="1160519"/>
                  </a:lnTo>
                  <a:lnTo>
                    <a:pt x="4368137" y="1165746"/>
                  </a:lnTo>
                  <a:lnTo>
                    <a:pt x="4379975" y="1170231"/>
                  </a:lnTo>
                  <a:lnTo>
                    <a:pt x="4391813" y="1174073"/>
                  </a:lnTo>
                  <a:lnTo>
                    <a:pt x="4403650" y="1177362"/>
                  </a:lnTo>
                  <a:lnTo>
                    <a:pt x="4415488" y="1180175"/>
                  </a:lnTo>
                  <a:lnTo>
                    <a:pt x="4427326" y="1182579"/>
                  </a:lnTo>
                  <a:lnTo>
                    <a:pt x="4439164" y="1184631"/>
                  </a:lnTo>
                  <a:lnTo>
                    <a:pt x="4451001" y="1186383"/>
                  </a:lnTo>
                  <a:lnTo>
                    <a:pt x="4462839" y="1187878"/>
                  </a:lnTo>
                  <a:lnTo>
                    <a:pt x="4474677" y="1189152"/>
                  </a:lnTo>
                  <a:lnTo>
                    <a:pt x="4486515" y="1190239"/>
                  </a:lnTo>
                  <a:lnTo>
                    <a:pt x="4498352" y="1191165"/>
                  </a:lnTo>
                  <a:lnTo>
                    <a:pt x="4510190" y="1191953"/>
                  </a:lnTo>
                  <a:lnTo>
                    <a:pt x="4522028" y="1192625"/>
                  </a:lnTo>
                  <a:lnTo>
                    <a:pt x="4533866" y="1193198"/>
                  </a:lnTo>
                  <a:lnTo>
                    <a:pt x="4545704" y="1193685"/>
                  </a:lnTo>
                  <a:lnTo>
                    <a:pt x="4557541" y="1194100"/>
                  </a:lnTo>
                  <a:lnTo>
                    <a:pt x="4569379" y="1194453"/>
                  </a:lnTo>
                  <a:lnTo>
                    <a:pt x="4581217" y="1194754"/>
                  </a:lnTo>
                  <a:lnTo>
                    <a:pt x="4593055" y="1195010"/>
                  </a:lnTo>
                  <a:lnTo>
                    <a:pt x="4604892" y="1195227"/>
                  </a:lnTo>
                  <a:lnTo>
                    <a:pt x="4616730" y="1195413"/>
                  </a:lnTo>
                  <a:lnTo>
                    <a:pt x="4628568" y="1195571"/>
                  </a:lnTo>
                  <a:lnTo>
                    <a:pt x="4640406" y="1195705"/>
                  </a:lnTo>
                  <a:lnTo>
                    <a:pt x="4652244" y="1195819"/>
                  </a:lnTo>
                  <a:lnTo>
                    <a:pt x="4664081" y="1195916"/>
                  </a:lnTo>
                  <a:lnTo>
                    <a:pt x="4675919" y="1195999"/>
                  </a:lnTo>
                  <a:lnTo>
                    <a:pt x="4687757" y="1196069"/>
                  </a:lnTo>
                </a:path>
              </a:pathLst>
            </a:custGeom>
            <a:ln w="40651" cap="flat">
              <a:solidFill>
                <a:srgbClr val="FF63B6">
                  <a:alpha val="100000"/>
                </a:srgbClr>
              </a:solidFill>
              <a:prstDash val="solid"/>
              <a:round/>
            </a:ln>
          </p:spPr>
          <p:txBody>
            <a:bodyPr/>
            <a:lstStyle/>
            <a:p>
              <a:endParaRPr/>
            </a:p>
          </p:txBody>
        </p:sp>
        <p:sp>
          <p:nvSpPr>
            <p:cNvPr id="68" name="pl68"/>
            <p:cNvSpPr/>
            <p:nvPr/>
          </p:nvSpPr>
          <p:spPr>
            <a:xfrm>
              <a:off x="2482252" y="3742085"/>
              <a:ext cx="4687757" cy="747913"/>
            </a:xfrm>
            <a:custGeom>
              <a:avLst/>
              <a:gdLst/>
              <a:ahLst/>
              <a:cxnLst/>
              <a:rect l="0" t="0" r="0" b="0"/>
              <a:pathLst>
                <a:path w="4687757" h="747913">
                  <a:moveTo>
                    <a:pt x="0" y="598411"/>
                  </a:moveTo>
                  <a:lnTo>
                    <a:pt x="11837" y="598419"/>
                  </a:lnTo>
                  <a:lnTo>
                    <a:pt x="23675" y="598430"/>
                  </a:lnTo>
                  <a:lnTo>
                    <a:pt x="35513" y="598442"/>
                  </a:lnTo>
                  <a:lnTo>
                    <a:pt x="47351" y="598456"/>
                  </a:lnTo>
                  <a:lnTo>
                    <a:pt x="59188" y="598473"/>
                  </a:lnTo>
                  <a:lnTo>
                    <a:pt x="71026" y="598493"/>
                  </a:lnTo>
                  <a:lnTo>
                    <a:pt x="82864" y="598516"/>
                  </a:lnTo>
                  <a:lnTo>
                    <a:pt x="94702" y="598543"/>
                  </a:lnTo>
                  <a:lnTo>
                    <a:pt x="106539" y="598575"/>
                  </a:lnTo>
                  <a:lnTo>
                    <a:pt x="118377" y="598613"/>
                  </a:lnTo>
                  <a:lnTo>
                    <a:pt x="130215" y="598657"/>
                  </a:lnTo>
                  <a:lnTo>
                    <a:pt x="142053" y="598709"/>
                  </a:lnTo>
                  <a:lnTo>
                    <a:pt x="153891" y="598770"/>
                  </a:lnTo>
                  <a:lnTo>
                    <a:pt x="165728" y="598841"/>
                  </a:lnTo>
                  <a:lnTo>
                    <a:pt x="177566" y="598925"/>
                  </a:lnTo>
                  <a:lnTo>
                    <a:pt x="189404" y="599024"/>
                  </a:lnTo>
                  <a:lnTo>
                    <a:pt x="201242" y="599139"/>
                  </a:lnTo>
                  <a:lnTo>
                    <a:pt x="213079" y="599275"/>
                  </a:lnTo>
                  <a:lnTo>
                    <a:pt x="224917" y="599435"/>
                  </a:lnTo>
                  <a:lnTo>
                    <a:pt x="236755" y="599621"/>
                  </a:lnTo>
                  <a:lnTo>
                    <a:pt x="248593" y="599840"/>
                  </a:lnTo>
                  <a:lnTo>
                    <a:pt x="260430" y="600097"/>
                  </a:lnTo>
                  <a:lnTo>
                    <a:pt x="272268" y="600397"/>
                  </a:lnTo>
                  <a:lnTo>
                    <a:pt x="284106" y="600749"/>
                  </a:lnTo>
                  <a:lnTo>
                    <a:pt x="295944" y="601160"/>
                  </a:lnTo>
                  <a:lnTo>
                    <a:pt x="307782" y="601640"/>
                  </a:lnTo>
                  <a:lnTo>
                    <a:pt x="319619" y="602201"/>
                  </a:lnTo>
                  <a:lnTo>
                    <a:pt x="331457" y="602854"/>
                  </a:lnTo>
                  <a:lnTo>
                    <a:pt x="343295" y="603615"/>
                  </a:lnTo>
                  <a:lnTo>
                    <a:pt x="355133" y="604499"/>
                  </a:lnTo>
                  <a:lnTo>
                    <a:pt x="366970" y="605524"/>
                  </a:lnTo>
                  <a:lnTo>
                    <a:pt x="378808" y="606711"/>
                  </a:lnTo>
                  <a:lnTo>
                    <a:pt x="390646" y="608080"/>
                  </a:lnTo>
                  <a:lnTo>
                    <a:pt x="402484" y="609656"/>
                  </a:lnTo>
                  <a:lnTo>
                    <a:pt x="414321" y="611464"/>
                  </a:lnTo>
                  <a:lnTo>
                    <a:pt x="426159" y="613529"/>
                  </a:lnTo>
                  <a:lnTo>
                    <a:pt x="437997" y="615879"/>
                  </a:lnTo>
                  <a:lnTo>
                    <a:pt x="449835" y="618537"/>
                  </a:lnTo>
                  <a:lnTo>
                    <a:pt x="461673" y="621528"/>
                  </a:lnTo>
                  <a:lnTo>
                    <a:pt x="473510" y="624872"/>
                  </a:lnTo>
                  <a:lnTo>
                    <a:pt x="485348" y="628583"/>
                  </a:lnTo>
                  <a:lnTo>
                    <a:pt x="497186" y="632668"/>
                  </a:lnTo>
                  <a:lnTo>
                    <a:pt x="509024" y="637127"/>
                  </a:lnTo>
                  <a:lnTo>
                    <a:pt x="520861" y="641946"/>
                  </a:lnTo>
                  <a:lnTo>
                    <a:pt x="532699" y="647100"/>
                  </a:lnTo>
                  <a:lnTo>
                    <a:pt x="544537" y="652553"/>
                  </a:lnTo>
                  <a:lnTo>
                    <a:pt x="556375" y="658253"/>
                  </a:lnTo>
                  <a:lnTo>
                    <a:pt x="568213" y="664139"/>
                  </a:lnTo>
                  <a:lnTo>
                    <a:pt x="580050" y="670141"/>
                  </a:lnTo>
                  <a:lnTo>
                    <a:pt x="591888" y="676183"/>
                  </a:lnTo>
                  <a:lnTo>
                    <a:pt x="603726" y="682185"/>
                  </a:lnTo>
                  <a:lnTo>
                    <a:pt x="615564" y="688071"/>
                  </a:lnTo>
                  <a:lnTo>
                    <a:pt x="627401" y="693771"/>
                  </a:lnTo>
                  <a:lnTo>
                    <a:pt x="639239" y="699224"/>
                  </a:lnTo>
                  <a:lnTo>
                    <a:pt x="651077" y="704378"/>
                  </a:lnTo>
                  <a:lnTo>
                    <a:pt x="662915" y="709197"/>
                  </a:lnTo>
                  <a:lnTo>
                    <a:pt x="674752" y="713655"/>
                  </a:lnTo>
                  <a:lnTo>
                    <a:pt x="686590" y="717741"/>
                  </a:lnTo>
                  <a:lnTo>
                    <a:pt x="698428" y="721452"/>
                  </a:lnTo>
                  <a:lnTo>
                    <a:pt x="710266" y="724796"/>
                  </a:lnTo>
                  <a:lnTo>
                    <a:pt x="722104" y="727787"/>
                  </a:lnTo>
                  <a:lnTo>
                    <a:pt x="733941" y="730445"/>
                  </a:lnTo>
                  <a:lnTo>
                    <a:pt x="745779" y="732794"/>
                  </a:lnTo>
                  <a:lnTo>
                    <a:pt x="757617" y="734860"/>
                  </a:lnTo>
                  <a:lnTo>
                    <a:pt x="769455" y="736668"/>
                  </a:lnTo>
                  <a:lnTo>
                    <a:pt x="781292" y="738244"/>
                  </a:lnTo>
                  <a:lnTo>
                    <a:pt x="793130" y="739613"/>
                  </a:lnTo>
                  <a:lnTo>
                    <a:pt x="804968" y="740800"/>
                  </a:lnTo>
                  <a:lnTo>
                    <a:pt x="816806" y="741825"/>
                  </a:lnTo>
                  <a:lnTo>
                    <a:pt x="828643" y="742709"/>
                  </a:lnTo>
                  <a:lnTo>
                    <a:pt x="840481" y="743469"/>
                  </a:lnTo>
                  <a:lnTo>
                    <a:pt x="852319" y="744123"/>
                  </a:lnTo>
                  <a:lnTo>
                    <a:pt x="864157" y="744683"/>
                  </a:lnTo>
                  <a:lnTo>
                    <a:pt x="875995" y="745164"/>
                  </a:lnTo>
                  <a:lnTo>
                    <a:pt x="887832" y="745575"/>
                  </a:lnTo>
                  <a:lnTo>
                    <a:pt x="899670" y="745926"/>
                  </a:lnTo>
                  <a:lnTo>
                    <a:pt x="911508" y="746227"/>
                  </a:lnTo>
                  <a:lnTo>
                    <a:pt x="923346" y="746483"/>
                  </a:lnTo>
                  <a:lnTo>
                    <a:pt x="935183" y="746702"/>
                  </a:lnTo>
                  <a:lnTo>
                    <a:pt x="947021" y="746889"/>
                  </a:lnTo>
                  <a:lnTo>
                    <a:pt x="958859" y="747048"/>
                  </a:lnTo>
                  <a:lnTo>
                    <a:pt x="970697" y="747184"/>
                  </a:lnTo>
                  <a:lnTo>
                    <a:pt x="982534" y="747300"/>
                  </a:lnTo>
                  <a:lnTo>
                    <a:pt x="994372" y="747399"/>
                  </a:lnTo>
                  <a:lnTo>
                    <a:pt x="1006210" y="747483"/>
                  </a:lnTo>
                  <a:lnTo>
                    <a:pt x="1018048" y="747554"/>
                  </a:lnTo>
                  <a:lnTo>
                    <a:pt x="1029886" y="747615"/>
                  </a:lnTo>
                  <a:lnTo>
                    <a:pt x="1041723" y="747667"/>
                  </a:lnTo>
                  <a:lnTo>
                    <a:pt x="1053561" y="747711"/>
                  </a:lnTo>
                  <a:lnTo>
                    <a:pt x="1065399" y="747749"/>
                  </a:lnTo>
                  <a:lnTo>
                    <a:pt x="1077237" y="747781"/>
                  </a:lnTo>
                  <a:lnTo>
                    <a:pt x="1089074" y="747808"/>
                  </a:lnTo>
                  <a:lnTo>
                    <a:pt x="1100912" y="747831"/>
                  </a:lnTo>
                  <a:lnTo>
                    <a:pt x="1112750" y="747851"/>
                  </a:lnTo>
                  <a:lnTo>
                    <a:pt x="1124588" y="747868"/>
                  </a:lnTo>
                  <a:lnTo>
                    <a:pt x="1136426" y="747882"/>
                  </a:lnTo>
                  <a:lnTo>
                    <a:pt x="1148263" y="747894"/>
                  </a:lnTo>
                  <a:lnTo>
                    <a:pt x="1160101" y="747904"/>
                  </a:lnTo>
                  <a:lnTo>
                    <a:pt x="1171939" y="747913"/>
                  </a:lnTo>
                  <a:lnTo>
                    <a:pt x="1171939" y="747763"/>
                  </a:lnTo>
                  <a:lnTo>
                    <a:pt x="1183777" y="747727"/>
                  </a:lnTo>
                  <a:lnTo>
                    <a:pt x="1195614" y="747686"/>
                  </a:lnTo>
                  <a:lnTo>
                    <a:pt x="1207452" y="747637"/>
                  </a:lnTo>
                  <a:lnTo>
                    <a:pt x="1219290" y="747580"/>
                  </a:lnTo>
                  <a:lnTo>
                    <a:pt x="1231128" y="747513"/>
                  </a:lnTo>
                  <a:lnTo>
                    <a:pt x="1242965" y="747434"/>
                  </a:lnTo>
                  <a:lnTo>
                    <a:pt x="1254803" y="747342"/>
                  </a:lnTo>
                  <a:lnTo>
                    <a:pt x="1266641" y="747233"/>
                  </a:lnTo>
                  <a:lnTo>
                    <a:pt x="1278479" y="747105"/>
                  </a:lnTo>
                  <a:lnTo>
                    <a:pt x="1290317" y="746954"/>
                  </a:lnTo>
                  <a:lnTo>
                    <a:pt x="1302154" y="746778"/>
                  </a:lnTo>
                  <a:lnTo>
                    <a:pt x="1313992" y="746570"/>
                  </a:lnTo>
                  <a:lnTo>
                    <a:pt x="1325830" y="746327"/>
                  </a:lnTo>
                  <a:lnTo>
                    <a:pt x="1337668" y="746041"/>
                  </a:lnTo>
                  <a:lnTo>
                    <a:pt x="1349505" y="745705"/>
                  </a:lnTo>
                  <a:lnTo>
                    <a:pt x="1361343" y="745310"/>
                  </a:lnTo>
                  <a:lnTo>
                    <a:pt x="1373181" y="744847"/>
                  </a:lnTo>
                  <a:lnTo>
                    <a:pt x="1385019" y="744304"/>
                  </a:lnTo>
                  <a:lnTo>
                    <a:pt x="1396856" y="743667"/>
                  </a:lnTo>
                  <a:lnTo>
                    <a:pt x="1408694" y="742920"/>
                  </a:lnTo>
                  <a:lnTo>
                    <a:pt x="1420532" y="742044"/>
                  </a:lnTo>
                  <a:lnTo>
                    <a:pt x="1432370" y="741017"/>
                  </a:lnTo>
                  <a:lnTo>
                    <a:pt x="1444208" y="739816"/>
                  </a:lnTo>
                  <a:lnTo>
                    <a:pt x="1456045" y="738409"/>
                  </a:lnTo>
                  <a:lnTo>
                    <a:pt x="1467883" y="736765"/>
                  </a:lnTo>
                  <a:lnTo>
                    <a:pt x="1479721" y="734843"/>
                  </a:lnTo>
                  <a:lnTo>
                    <a:pt x="1491559" y="732601"/>
                  </a:lnTo>
                  <a:lnTo>
                    <a:pt x="1503396" y="729987"/>
                  </a:lnTo>
                  <a:lnTo>
                    <a:pt x="1515234" y="726945"/>
                  </a:lnTo>
                  <a:lnTo>
                    <a:pt x="1527072" y="723409"/>
                  </a:lnTo>
                  <a:lnTo>
                    <a:pt x="1538910" y="719309"/>
                  </a:lnTo>
                  <a:lnTo>
                    <a:pt x="1550748" y="714563"/>
                  </a:lnTo>
                  <a:lnTo>
                    <a:pt x="1562585" y="709085"/>
                  </a:lnTo>
                  <a:lnTo>
                    <a:pt x="1574423" y="702780"/>
                  </a:lnTo>
                  <a:lnTo>
                    <a:pt x="1586261" y="695549"/>
                  </a:lnTo>
                  <a:lnTo>
                    <a:pt x="1598099" y="687287"/>
                  </a:lnTo>
                  <a:lnTo>
                    <a:pt x="1609936" y="677890"/>
                  </a:lnTo>
                  <a:lnTo>
                    <a:pt x="1621774" y="667257"/>
                  </a:lnTo>
                  <a:lnTo>
                    <a:pt x="1633612" y="655292"/>
                  </a:lnTo>
                  <a:lnTo>
                    <a:pt x="1645450" y="641918"/>
                  </a:lnTo>
                  <a:lnTo>
                    <a:pt x="1657287" y="627074"/>
                  </a:lnTo>
                  <a:lnTo>
                    <a:pt x="1669125" y="610732"/>
                  </a:lnTo>
                  <a:lnTo>
                    <a:pt x="1680963" y="592898"/>
                  </a:lnTo>
                  <a:lnTo>
                    <a:pt x="1692801" y="573623"/>
                  </a:lnTo>
                  <a:lnTo>
                    <a:pt x="1704639" y="553005"/>
                  </a:lnTo>
                  <a:lnTo>
                    <a:pt x="1716476" y="531195"/>
                  </a:lnTo>
                  <a:lnTo>
                    <a:pt x="1728314" y="508394"/>
                  </a:lnTo>
                  <a:lnTo>
                    <a:pt x="1740152" y="484848"/>
                  </a:lnTo>
                  <a:lnTo>
                    <a:pt x="1751990" y="460840"/>
                  </a:lnTo>
                  <a:lnTo>
                    <a:pt x="1763827" y="436675"/>
                  </a:lnTo>
                  <a:lnTo>
                    <a:pt x="1775665" y="412667"/>
                  </a:lnTo>
                  <a:lnTo>
                    <a:pt x="1787503" y="389121"/>
                  </a:lnTo>
                  <a:lnTo>
                    <a:pt x="1799341" y="366320"/>
                  </a:lnTo>
                  <a:lnTo>
                    <a:pt x="1811178" y="344511"/>
                  </a:lnTo>
                  <a:lnTo>
                    <a:pt x="1823016" y="323893"/>
                  </a:lnTo>
                  <a:lnTo>
                    <a:pt x="1834854" y="304617"/>
                  </a:lnTo>
                  <a:lnTo>
                    <a:pt x="1846692" y="286783"/>
                  </a:lnTo>
                  <a:lnTo>
                    <a:pt x="1858530" y="270441"/>
                  </a:lnTo>
                  <a:lnTo>
                    <a:pt x="1870367" y="255598"/>
                  </a:lnTo>
                  <a:lnTo>
                    <a:pt x="1882205" y="242223"/>
                  </a:lnTo>
                  <a:lnTo>
                    <a:pt x="1894043" y="230259"/>
                  </a:lnTo>
                  <a:lnTo>
                    <a:pt x="1905881" y="219625"/>
                  </a:lnTo>
                  <a:lnTo>
                    <a:pt x="1917718" y="210228"/>
                  </a:lnTo>
                  <a:lnTo>
                    <a:pt x="1929556" y="201966"/>
                  </a:lnTo>
                  <a:lnTo>
                    <a:pt x="1941394" y="194735"/>
                  </a:lnTo>
                  <a:lnTo>
                    <a:pt x="1953232" y="188430"/>
                  </a:lnTo>
                  <a:lnTo>
                    <a:pt x="1965069" y="182952"/>
                  </a:lnTo>
                  <a:lnTo>
                    <a:pt x="1976907" y="178207"/>
                  </a:lnTo>
                  <a:lnTo>
                    <a:pt x="1988745" y="174106"/>
                  </a:lnTo>
                  <a:lnTo>
                    <a:pt x="2000583" y="170570"/>
                  </a:lnTo>
                  <a:lnTo>
                    <a:pt x="2012421" y="167528"/>
                  </a:lnTo>
                  <a:lnTo>
                    <a:pt x="2024258" y="164914"/>
                  </a:lnTo>
                  <a:lnTo>
                    <a:pt x="2036096" y="162672"/>
                  </a:lnTo>
                  <a:lnTo>
                    <a:pt x="2047934" y="160751"/>
                  </a:lnTo>
                  <a:lnTo>
                    <a:pt x="2059772" y="159106"/>
                  </a:lnTo>
                  <a:lnTo>
                    <a:pt x="2071609" y="157700"/>
                  </a:lnTo>
                  <a:lnTo>
                    <a:pt x="2083447" y="156498"/>
                  </a:lnTo>
                  <a:lnTo>
                    <a:pt x="2095285" y="155472"/>
                  </a:lnTo>
                  <a:lnTo>
                    <a:pt x="2107123" y="154596"/>
                  </a:lnTo>
                  <a:lnTo>
                    <a:pt x="2118961" y="153849"/>
                  </a:lnTo>
                  <a:lnTo>
                    <a:pt x="2130798" y="153211"/>
                  </a:lnTo>
                  <a:lnTo>
                    <a:pt x="2142636" y="152668"/>
                  </a:lnTo>
                  <a:lnTo>
                    <a:pt x="2154474" y="152205"/>
                  </a:lnTo>
                  <a:lnTo>
                    <a:pt x="2166312" y="151811"/>
                  </a:lnTo>
                  <a:lnTo>
                    <a:pt x="2178149" y="151475"/>
                  </a:lnTo>
                  <a:lnTo>
                    <a:pt x="2189987" y="151189"/>
                  </a:lnTo>
                  <a:lnTo>
                    <a:pt x="2201825" y="150945"/>
                  </a:lnTo>
                  <a:lnTo>
                    <a:pt x="2213663" y="150738"/>
                  </a:lnTo>
                  <a:lnTo>
                    <a:pt x="2225500" y="150561"/>
                  </a:lnTo>
                  <a:lnTo>
                    <a:pt x="2237338" y="150411"/>
                  </a:lnTo>
                  <a:lnTo>
                    <a:pt x="2249176" y="150283"/>
                  </a:lnTo>
                  <a:lnTo>
                    <a:pt x="2261014" y="150174"/>
                  </a:lnTo>
                  <a:lnTo>
                    <a:pt x="2272852" y="150081"/>
                  </a:lnTo>
                  <a:lnTo>
                    <a:pt x="2284689" y="150002"/>
                  </a:lnTo>
                  <a:lnTo>
                    <a:pt x="2296527" y="149935"/>
                  </a:lnTo>
                  <a:lnTo>
                    <a:pt x="2308365" y="149878"/>
                  </a:lnTo>
                  <a:lnTo>
                    <a:pt x="2320203" y="149829"/>
                  </a:lnTo>
                  <a:lnTo>
                    <a:pt x="2332040" y="149788"/>
                  </a:lnTo>
                  <a:lnTo>
                    <a:pt x="2343878" y="149753"/>
                  </a:lnTo>
                  <a:lnTo>
                    <a:pt x="2343878" y="149502"/>
                  </a:lnTo>
                  <a:lnTo>
                    <a:pt x="2355716" y="149493"/>
                  </a:lnTo>
                  <a:lnTo>
                    <a:pt x="2367554" y="149483"/>
                  </a:lnTo>
                  <a:lnTo>
                    <a:pt x="2379391" y="149471"/>
                  </a:lnTo>
                  <a:lnTo>
                    <a:pt x="2391229" y="149456"/>
                  </a:lnTo>
                  <a:lnTo>
                    <a:pt x="2403067" y="149440"/>
                  </a:lnTo>
                  <a:lnTo>
                    <a:pt x="2414905" y="149420"/>
                  </a:lnTo>
                  <a:lnTo>
                    <a:pt x="2426743" y="149397"/>
                  </a:lnTo>
                  <a:lnTo>
                    <a:pt x="2438580" y="149369"/>
                  </a:lnTo>
                  <a:lnTo>
                    <a:pt x="2450418" y="149338"/>
                  </a:lnTo>
                  <a:lnTo>
                    <a:pt x="2462256" y="149300"/>
                  </a:lnTo>
                  <a:lnTo>
                    <a:pt x="2474094" y="149256"/>
                  </a:lnTo>
                  <a:lnTo>
                    <a:pt x="2485931" y="149204"/>
                  </a:lnTo>
                  <a:lnTo>
                    <a:pt x="2497769" y="149143"/>
                  </a:lnTo>
                  <a:lnTo>
                    <a:pt x="2509607" y="149071"/>
                  </a:lnTo>
                  <a:lnTo>
                    <a:pt x="2521445" y="148987"/>
                  </a:lnTo>
                  <a:lnTo>
                    <a:pt x="2533283" y="148889"/>
                  </a:lnTo>
                  <a:lnTo>
                    <a:pt x="2545120" y="148773"/>
                  </a:lnTo>
                  <a:lnTo>
                    <a:pt x="2556958" y="148637"/>
                  </a:lnTo>
                  <a:lnTo>
                    <a:pt x="2568796" y="148478"/>
                  </a:lnTo>
                  <a:lnTo>
                    <a:pt x="2580634" y="148291"/>
                  </a:lnTo>
                  <a:lnTo>
                    <a:pt x="2592471" y="148072"/>
                  </a:lnTo>
                  <a:lnTo>
                    <a:pt x="2604309" y="147816"/>
                  </a:lnTo>
                  <a:lnTo>
                    <a:pt x="2616147" y="147515"/>
                  </a:lnTo>
                  <a:lnTo>
                    <a:pt x="2627985" y="147164"/>
                  </a:lnTo>
                  <a:lnTo>
                    <a:pt x="2639822" y="146752"/>
                  </a:lnTo>
                  <a:lnTo>
                    <a:pt x="2651660" y="146272"/>
                  </a:lnTo>
                  <a:lnTo>
                    <a:pt x="2663498" y="145712"/>
                  </a:lnTo>
                  <a:lnTo>
                    <a:pt x="2675336" y="145058"/>
                  </a:lnTo>
                  <a:lnTo>
                    <a:pt x="2687174" y="144298"/>
                  </a:lnTo>
                  <a:lnTo>
                    <a:pt x="2699011" y="143414"/>
                  </a:lnTo>
                  <a:lnTo>
                    <a:pt x="2710849" y="142388"/>
                  </a:lnTo>
                  <a:lnTo>
                    <a:pt x="2722687" y="141202"/>
                  </a:lnTo>
                  <a:lnTo>
                    <a:pt x="2734525" y="139833"/>
                  </a:lnTo>
                  <a:lnTo>
                    <a:pt x="2746362" y="138256"/>
                  </a:lnTo>
                  <a:lnTo>
                    <a:pt x="2758200" y="136449"/>
                  </a:lnTo>
                  <a:lnTo>
                    <a:pt x="2770038" y="134383"/>
                  </a:lnTo>
                  <a:lnTo>
                    <a:pt x="2781876" y="132034"/>
                  </a:lnTo>
                  <a:lnTo>
                    <a:pt x="2793713" y="129375"/>
                  </a:lnTo>
                  <a:lnTo>
                    <a:pt x="2805551" y="126384"/>
                  </a:lnTo>
                  <a:lnTo>
                    <a:pt x="2817389" y="123041"/>
                  </a:lnTo>
                  <a:lnTo>
                    <a:pt x="2829227" y="119330"/>
                  </a:lnTo>
                  <a:lnTo>
                    <a:pt x="2841065" y="115244"/>
                  </a:lnTo>
                  <a:lnTo>
                    <a:pt x="2852902" y="110786"/>
                  </a:lnTo>
                  <a:lnTo>
                    <a:pt x="2864740" y="105967"/>
                  </a:lnTo>
                  <a:lnTo>
                    <a:pt x="2876578" y="100813"/>
                  </a:lnTo>
                  <a:lnTo>
                    <a:pt x="2888416" y="95360"/>
                  </a:lnTo>
                  <a:lnTo>
                    <a:pt x="2900253" y="89660"/>
                  </a:lnTo>
                  <a:lnTo>
                    <a:pt x="2912091" y="83773"/>
                  </a:lnTo>
                  <a:lnTo>
                    <a:pt x="2923929" y="77771"/>
                  </a:lnTo>
                  <a:lnTo>
                    <a:pt x="2935767" y="71730"/>
                  </a:lnTo>
                  <a:lnTo>
                    <a:pt x="2947604" y="65728"/>
                  </a:lnTo>
                  <a:lnTo>
                    <a:pt x="2959442" y="59842"/>
                  </a:lnTo>
                  <a:lnTo>
                    <a:pt x="2971280" y="54141"/>
                  </a:lnTo>
                  <a:lnTo>
                    <a:pt x="2983118" y="48689"/>
                  </a:lnTo>
                  <a:lnTo>
                    <a:pt x="2994956" y="43534"/>
                  </a:lnTo>
                  <a:lnTo>
                    <a:pt x="3006793" y="38716"/>
                  </a:lnTo>
                  <a:lnTo>
                    <a:pt x="3018631" y="34257"/>
                  </a:lnTo>
                  <a:lnTo>
                    <a:pt x="3030469" y="30172"/>
                  </a:lnTo>
                  <a:lnTo>
                    <a:pt x="3042307" y="26461"/>
                  </a:lnTo>
                  <a:lnTo>
                    <a:pt x="3054144" y="23117"/>
                  </a:lnTo>
                  <a:lnTo>
                    <a:pt x="3065982" y="20126"/>
                  </a:lnTo>
                  <a:lnTo>
                    <a:pt x="3077820" y="17468"/>
                  </a:lnTo>
                  <a:lnTo>
                    <a:pt x="3089658" y="15118"/>
                  </a:lnTo>
                  <a:lnTo>
                    <a:pt x="3101496" y="13053"/>
                  </a:lnTo>
                  <a:lnTo>
                    <a:pt x="3113333" y="11245"/>
                  </a:lnTo>
                  <a:lnTo>
                    <a:pt x="3125171" y="9669"/>
                  </a:lnTo>
                  <a:lnTo>
                    <a:pt x="3137009" y="8299"/>
                  </a:lnTo>
                  <a:lnTo>
                    <a:pt x="3148847" y="7113"/>
                  </a:lnTo>
                  <a:lnTo>
                    <a:pt x="3160684" y="6088"/>
                  </a:lnTo>
                  <a:lnTo>
                    <a:pt x="3172522" y="5204"/>
                  </a:lnTo>
                  <a:lnTo>
                    <a:pt x="3184360" y="4443"/>
                  </a:lnTo>
                  <a:lnTo>
                    <a:pt x="3196198" y="3790"/>
                  </a:lnTo>
                  <a:lnTo>
                    <a:pt x="3208035" y="3229"/>
                  </a:lnTo>
                  <a:lnTo>
                    <a:pt x="3219873" y="2749"/>
                  </a:lnTo>
                  <a:lnTo>
                    <a:pt x="3231711" y="2338"/>
                  </a:lnTo>
                  <a:lnTo>
                    <a:pt x="3243549" y="1986"/>
                  </a:lnTo>
                  <a:lnTo>
                    <a:pt x="3255387" y="1686"/>
                  </a:lnTo>
                  <a:lnTo>
                    <a:pt x="3267224" y="1429"/>
                  </a:lnTo>
                  <a:lnTo>
                    <a:pt x="3279062" y="1210"/>
                  </a:lnTo>
                  <a:lnTo>
                    <a:pt x="3290900" y="1023"/>
                  </a:lnTo>
                  <a:lnTo>
                    <a:pt x="3302738" y="864"/>
                  </a:lnTo>
                  <a:lnTo>
                    <a:pt x="3314575" y="728"/>
                  </a:lnTo>
                  <a:lnTo>
                    <a:pt x="3326413" y="613"/>
                  </a:lnTo>
                  <a:lnTo>
                    <a:pt x="3338251" y="514"/>
                  </a:lnTo>
                  <a:lnTo>
                    <a:pt x="3350089" y="430"/>
                  </a:lnTo>
                  <a:lnTo>
                    <a:pt x="3361926" y="358"/>
                  </a:lnTo>
                  <a:lnTo>
                    <a:pt x="3373764" y="298"/>
                  </a:lnTo>
                  <a:lnTo>
                    <a:pt x="3385602" y="246"/>
                  </a:lnTo>
                  <a:lnTo>
                    <a:pt x="3397440" y="202"/>
                  </a:lnTo>
                  <a:lnTo>
                    <a:pt x="3409278" y="164"/>
                  </a:lnTo>
                  <a:lnTo>
                    <a:pt x="3421115" y="132"/>
                  </a:lnTo>
                  <a:lnTo>
                    <a:pt x="3432953" y="105"/>
                  </a:lnTo>
                  <a:lnTo>
                    <a:pt x="3444791" y="82"/>
                  </a:lnTo>
                  <a:lnTo>
                    <a:pt x="3456629" y="62"/>
                  </a:lnTo>
                  <a:lnTo>
                    <a:pt x="3468466" y="45"/>
                  </a:lnTo>
                  <a:lnTo>
                    <a:pt x="3480304" y="31"/>
                  </a:lnTo>
                  <a:lnTo>
                    <a:pt x="3492142" y="19"/>
                  </a:lnTo>
                  <a:lnTo>
                    <a:pt x="3503980" y="8"/>
                  </a:lnTo>
                  <a:lnTo>
                    <a:pt x="3515818" y="0"/>
                  </a:lnTo>
                  <a:lnTo>
                    <a:pt x="3515818" y="100"/>
                  </a:lnTo>
                  <a:lnTo>
                    <a:pt x="3527655" y="126"/>
                  </a:lnTo>
                  <a:lnTo>
                    <a:pt x="3539493" y="157"/>
                  </a:lnTo>
                  <a:lnTo>
                    <a:pt x="3551331" y="194"/>
                  </a:lnTo>
                  <a:lnTo>
                    <a:pt x="3563169" y="237"/>
                  </a:lnTo>
                  <a:lnTo>
                    <a:pt x="3575006" y="287"/>
                  </a:lnTo>
                  <a:lnTo>
                    <a:pt x="3586844" y="346"/>
                  </a:lnTo>
                  <a:lnTo>
                    <a:pt x="3598682" y="416"/>
                  </a:lnTo>
                  <a:lnTo>
                    <a:pt x="3610520" y="497"/>
                  </a:lnTo>
                  <a:lnTo>
                    <a:pt x="3622357" y="593"/>
                  </a:lnTo>
                  <a:lnTo>
                    <a:pt x="3634195" y="706"/>
                  </a:lnTo>
                  <a:lnTo>
                    <a:pt x="3646033" y="838"/>
                  </a:lnTo>
                  <a:lnTo>
                    <a:pt x="3657871" y="994"/>
                  </a:lnTo>
                  <a:lnTo>
                    <a:pt x="3669709" y="1177"/>
                  </a:lnTo>
                  <a:lnTo>
                    <a:pt x="3681546" y="1391"/>
                  </a:lnTo>
                  <a:lnTo>
                    <a:pt x="3693384" y="1643"/>
                  </a:lnTo>
                  <a:lnTo>
                    <a:pt x="3705222" y="1939"/>
                  </a:lnTo>
                  <a:lnTo>
                    <a:pt x="3717060" y="2286"/>
                  </a:lnTo>
                  <a:lnTo>
                    <a:pt x="3728897" y="2694"/>
                  </a:lnTo>
                  <a:lnTo>
                    <a:pt x="3740735" y="3172"/>
                  </a:lnTo>
                  <a:lnTo>
                    <a:pt x="3752573" y="3732"/>
                  </a:lnTo>
                  <a:lnTo>
                    <a:pt x="3764411" y="4389"/>
                  </a:lnTo>
                  <a:lnTo>
                    <a:pt x="3776248" y="5159"/>
                  </a:lnTo>
                  <a:lnTo>
                    <a:pt x="3788086" y="6060"/>
                  </a:lnTo>
                  <a:lnTo>
                    <a:pt x="3799924" y="7115"/>
                  </a:lnTo>
                  <a:lnTo>
                    <a:pt x="3811762" y="8348"/>
                  </a:lnTo>
                  <a:lnTo>
                    <a:pt x="3823600" y="9789"/>
                  </a:lnTo>
                  <a:lnTo>
                    <a:pt x="3835437" y="11471"/>
                  </a:lnTo>
                  <a:lnTo>
                    <a:pt x="3847275" y="13431"/>
                  </a:lnTo>
                  <a:lnTo>
                    <a:pt x="3859113" y="15713"/>
                  </a:lnTo>
                  <a:lnTo>
                    <a:pt x="3870951" y="18365"/>
                  </a:lnTo>
                  <a:lnTo>
                    <a:pt x="3882788" y="21440"/>
                  </a:lnTo>
                  <a:lnTo>
                    <a:pt x="3894626" y="24999"/>
                  </a:lnTo>
                  <a:lnTo>
                    <a:pt x="3906464" y="29108"/>
                  </a:lnTo>
                  <a:lnTo>
                    <a:pt x="3918302" y="33837"/>
                  </a:lnTo>
                  <a:lnTo>
                    <a:pt x="3930139" y="39260"/>
                  </a:lnTo>
                  <a:lnTo>
                    <a:pt x="3941977" y="45456"/>
                  </a:lnTo>
                  <a:lnTo>
                    <a:pt x="3953815" y="52504"/>
                  </a:lnTo>
                  <a:lnTo>
                    <a:pt x="3965653" y="60479"/>
                  </a:lnTo>
                  <a:lnTo>
                    <a:pt x="3977491" y="69452"/>
                  </a:lnTo>
                  <a:lnTo>
                    <a:pt x="3989328" y="79483"/>
                  </a:lnTo>
                  <a:lnTo>
                    <a:pt x="4001166" y="90616"/>
                  </a:lnTo>
                  <a:lnTo>
                    <a:pt x="4013004" y="102873"/>
                  </a:lnTo>
                  <a:lnTo>
                    <a:pt x="4024842" y="116248"/>
                  </a:lnTo>
                  <a:lnTo>
                    <a:pt x="4036679" y="130705"/>
                  </a:lnTo>
                  <a:lnTo>
                    <a:pt x="4048517" y="146168"/>
                  </a:lnTo>
                  <a:lnTo>
                    <a:pt x="4060355" y="162526"/>
                  </a:lnTo>
                  <a:lnTo>
                    <a:pt x="4072193" y="179626"/>
                  </a:lnTo>
                  <a:lnTo>
                    <a:pt x="4084031" y="197285"/>
                  </a:lnTo>
                  <a:lnTo>
                    <a:pt x="4095868" y="215292"/>
                  </a:lnTo>
                  <a:lnTo>
                    <a:pt x="4107706" y="233415"/>
                  </a:lnTo>
                  <a:lnTo>
                    <a:pt x="4119544" y="251422"/>
                  </a:lnTo>
                  <a:lnTo>
                    <a:pt x="4131382" y="269081"/>
                  </a:lnTo>
                  <a:lnTo>
                    <a:pt x="4143219" y="286182"/>
                  </a:lnTo>
                  <a:lnTo>
                    <a:pt x="4155057" y="302539"/>
                  </a:lnTo>
                  <a:lnTo>
                    <a:pt x="4166895" y="318002"/>
                  </a:lnTo>
                  <a:lnTo>
                    <a:pt x="4178733" y="332459"/>
                  </a:lnTo>
                  <a:lnTo>
                    <a:pt x="4190570" y="345834"/>
                  </a:lnTo>
                  <a:lnTo>
                    <a:pt x="4202408" y="358091"/>
                  </a:lnTo>
                  <a:lnTo>
                    <a:pt x="4214246" y="369224"/>
                  </a:lnTo>
                  <a:lnTo>
                    <a:pt x="4226084" y="379255"/>
                  </a:lnTo>
                  <a:lnTo>
                    <a:pt x="4237922" y="388228"/>
                  </a:lnTo>
                  <a:lnTo>
                    <a:pt x="4249759" y="396203"/>
                  </a:lnTo>
                  <a:lnTo>
                    <a:pt x="4261597" y="403251"/>
                  </a:lnTo>
                  <a:lnTo>
                    <a:pt x="4273435" y="409447"/>
                  </a:lnTo>
                  <a:lnTo>
                    <a:pt x="4285273" y="414870"/>
                  </a:lnTo>
                  <a:lnTo>
                    <a:pt x="4297110" y="419599"/>
                  </a:lnTo>
                  <a:lnTo>
                    <a:pt x="4308948" y="423708"/>
                  </a:lnTo>
                  <a:lnTo>
                    <a:pt x="4320786" y="427267"/>
                  </a:lnTo>
                  <a:lnTo>
                    <a:pt x="4332624" y="430342"/>
                  </a:lnTo>
                  <a:lnTo>
                    <a:pt x="4344461" y="432994"/>
                  </a:lnTo>
                  <a:lnTo>
                    <a:pt x="4356299" y="435276"/>
                  </a:lnTo>
                  <a:lnTo>
                    <a:pt x="4368137" y="437236"/>
                  </a:lnTo>
                  <a:lnTo>
                    <a:pt x="4379975" y="438918"/>
                  </a:lnTo>
                  <a:lnTo>
                    <a:pt x="4391813" y="440359"/>
                  </a:lnTo>
                  <a:lnTo>
                    <a:pt x="4403650" y="441592"/>
                  </a:lnTo>
                  <a:lnTo>
                    <a:pt x="4415488" y="442647"/>
                  </a:lnTo>
                  <a:lnTo>
                    <a:pt x="4427326" y="443548"/>
                  </a:lnTo>
                  <a:lnTo>
                    <a:pt x="4439164" y="444318"/>
                  </a:lnTo>
                  <a:lnTo>
                    <a:pt x="4451001" y="444975"/>
                  </a:lnTo>
                  <a:lnTo>
                    <a:pt x="4462839" y="445535"/>
                  </a:lnTo>
                  <a:lnTo>
                    <a:pt x="4474677" y="446013"/>
                  </a:lnTo>
                  <a:lnTo>
                    <a:pt x="4486515" y="446421"/>
                  </a:lnTo>
                  <a:lnTo>
                    <a:pt x="4498352" y="446768"/>
                  </a:lnTo>
                  <a:lnTo>
                    <a:pt x="4510190" y="447064"/>
                  </a:lnTo>
                  <a:lnTo>
                    <a:pt x="4522028" y="447316"/>
                  </a:lnTo>
                  <a:lnTo>
                    <a:pt x="4533866" y="447530"/>
                  </a:lnTo>
                  <a:lnTo>
                    <a:pt x="4545704" y="447713"/>
                  </a:lnTo>
                  <a:lnTo>
                    <a:pt x="4557541" y="447869"/>
                  </a:lnTo>
                  <a:lnTo>
                    <a:pt x="4569379" y="448001"/>
                  </a:lnTo>
                  <a:lnTo>
                    <a:pt x="4581217" y="448114"/>
                  </a:lnTo>
                  <a:lnTo>
                    <a:pt x="4593055" y="448210"/>
                  </a:lnTo>
                  <a:lnTo>
                    <a:pt x="4604892" y="448291"/>
                  </a:lnTo>
                  <a:lnTo>
                    <a:pt x="4616730" y="448361"/>
                  </a:lnTo>
                  <a:lnTo>
                    <a:pt x="4628568" y="448420"/>
                  </a:lnTo>
                  <a:lnTo>
                    <a:pt x="4640406" y="448470"/>
                  </a:lnTo>
                  <a:lnTo>
                    <a:pt x="4652244" y="448513"/>
                  </a:lnTo>
                  <a:lnTo>
                    <a:pt x="4664081" y="448550"/>
                  </a:lnTo>
                  <a:lnTo>
                    <a:pt x="4675919" y="448581"/>
                  </a:lnTo>
                  <a:lnTo>
                    <a:pt x="4687757" y="448607"/>
                  </a:lnTo>
                </a:path>
              </a:pathLst>
            </a:custGeom>
            <a:ln w="40651" cap="flat">
              <a:solidFill>
                <a:srgbClr val="FF68A0">
                  <a:alpha val="100000"/>
                </a:srgbClr>
              </a:solidFill>
              <a:prstDash val="solid"/>
              <a:round/>
            </a:ln>
          </p:spPr>
          <p:txBody>
            <a:bodyPr/>
            <a:lstStyle/>
            <a:p>
              <a:endParaRPr/>
            </a:p>
          </p:txBody>
        </p:sp>
        <p:sp>
          <p:nvSpPr>
            <p:cNvPr id="69" name="pl69"/>
            <p:cNvSpPr/>
            <p:nvPr/>
          </p:nvSpPr>
          <p:spPr>
            <a:xfrm>
              <a:off x="2482252" y="1049235"/>
              <a:ext cx="4687757" cy="149552"/>
            </a:xfrm>
            <a:custGeom>
              <a:avLst/>
              <a:gdLst/>
              <a:ahLst/>
              <a:cxnLst/>
              <a:rect l="0" t="0" r="0" b="0"/>
              <a:pathLst>
                <a:path w="4687757" h="149552">
                  <a:moveTo>
                    <a:pt x="0" y="149502"/>
                  </a:moveTo>
                  <a:lnTo>
                    <a:pt x="11837" y="149493"/>
                  </a:lnTo>
                  <a:lnTo>
                    <a:pt x="23675" y="149483"/>
                  </a:lnTo>
                  <a:lnTo>
                    <a:pt x="35513" y="149471"/>
                  </a:lnTo>
                  <a:lnTo>
                    <a:pt x="47351" y="149456"/>
                  </a:lnTo>
                  <a:lnTo>
                    <a:pt x="59188" y="149440"/>
                  </a:lnTo>
                  <a:lnTo>
                    <a:pt x="71026" y="149420"/>
                  </a:lnTo>
                  <a:lnTo>
                    <a:pt x="82864" y="149397"/>
                  </a:lnTo>
                  <a:lnTo>
                    <a:pt x="94702" y="149369"/>
                  </a:lnTo>
                  <a:lnTo>
                    <a:pt x="106539" y="149338"/>
                  </a:lnTo>
                  <a:lnTo>
                    <a:pt x="118377" y="149300"/>
                  </a:lnTo>
                  <a:lnTo>
                    <a:pt x="130215" y="149256"/>
                  </a:lnTo>
                  <a:lnTo>
                    <a:pt x="142053" y="149204"/>
                  </a:lnTo>
                  <a:lnTo>
                    <a:pt x="153891" y="149143"/>
                  </a:lnTo>
                  <a:lnTo>
                    <a:pt x="165728" y="149071"/>
                  </a:lnTo>
                  <a:lnTo>
                    <a:pt x="177566" y="148987"/>
                  </a:lnTo>
                  <a:lnTo>
                    <a:pt x="189404" y="148889"/>
                  </a:lnTo>
                  <a:lnTo>
                    <a:pt x="201242" y="148773"/>
                  </a:lnTo>
                  <a:lnTo>
                    <a:pt x="213079" y="148637"/>
                  </a:lnTo>
                  <a:lnTo>
                    <a:pt x="224917" y="148478"/>
                  </a:lnTo>
                  <a:lnTo>
                    <a:pt x="236755" y="148291"/>
                  </a:lnTo>
                  <a:lnTo>
                    <a:pt x="248593" y="148072"/>
                  </a:lnTo>
                  <a:lnTo>
                    <a:pt x="260430" y="147816"/>
                  </a:lnTo>
                  <a:lnTo>
                    <a:pt x="272268" y="147515"/>
                  </a:lnTo>
                  <a:lnTo>
                    <a:pt x="284106" y="147164"/>
                  </a:lnTo>
                  <a:lnTo>
                    <a:pt x="295944" y="146752"/>
                  </a:lnTo>
                  <a:lnTo>
                    <a:pt x="307782" y="146272"/>
                  </a:lnTo>
                  <a:lnTo>
                    <a:pt x="319619" y="145712"/>
                  </a:lnTo>
                  <a:lnTo>
                    <a:pt x="331457" y="145058"/>
                  </a:lnTo>
                  <a:lnTo>
                    <a:pt x="343295" y="144298"/>
                  </a:lnTo>
                  <a:lnTo>
                    <a:pt x="355133" y="143414"/>
                  </a:lnTo>
                  <a:lnTo>
                    <a:pt x="366970" y="142388"/>
                  </a:lnTo>
                  <a:lnTo>
                    <a:pt x="378808" y="141202"/>
                  </a:lnTo>
                  <a:lnTo>
                    <a:pt x="390646" y="139833"/>
                  </a:lnTo>
                  <a:lnTo>
                    <a:pt x="402484" y="138256"/>
                  </a:lnTo>
                  <a:lnTo>
                    <a:pt x="414321" y="136449"/>
                  </a:lnTo>
                  <a:lnTo>
                    <a:pt x="426159" y="134383"/>
                  </a:lnTo>
                  <a:lnTo>
                    <a:pt x="437997" y="132034"/>
                  </a:lnTo>
                  <a:lnTo>
                    <a:pt x="449835" y="129375"/>
                  </a:lnTo>
                  <a:lnTo>
                    <a:pt x="461673" y="126384"/>
                  </a:lnTo>
                  <a:lnTo>
                    <a:pt x="473510" y="123041"/>
                  </a:lnTo>
                  <a:lnTo>
                    <a:pt x="485348" y="119330"/>
                  </a:lnTo>
                  <a:lnTo>
                    <a:pt x="497186" y="115244"/>
                  </a:lnTo>
                  <a:lnTo>
                    <a:pt x="509024" y="110786"/>
                  </a:lnTo>
                  <a:lnTo>
                    <a:pt x="520861" y="105967"/>
                  </a:lnTo>
                  <a:lnTo>
                    <a:pt x="532699" y="100813"/>
                  </a:lnTo>
                  <a:lnTo>
                    <a:pt x="544537" y="95360"/>
                  </a:lnTo>
                  <a:lnTo>
                    <a:pt x="556375" y="89660"/>
                  </a:lnTo>
                  <a:lnTo>
                    <a:pt x="568213" y="83773"/>
                  </a:lnTo>
                  <a:lnTo>
                    <a:pt x="580050" y="77771"/>
                  </a:lnTo>
                  <a:lnTo>
                    <a:pt x="591888" y="71730"/>
                  </a:lnTo>
                  <a:lnTo>
                    <a:pt x="603726" y="65728"/>
                  </a:lnTo>
                  <a:lnTo>
                    <a:pt x="615564" y="59842"/>
                  </a:lnTo>
                  <a:lnTo>
                    <a:pt x="627401" y="54141"/>
                  </a:lnTo>
                  <a:lnTo>
                    <a:pt x="639239" y="48689"/>
                  </a:lnTo>
                  <a:lnTo>
                    <a:pt x="651077" y="43534"/>
                  </a:lnTo>
                  <a:lnTo>
                    <a:pt x="662915" y="38716"/>
                  </a:lnTo>
                  <a:lnTo>
                    <a:pt x="674752" y="34257"/>
                  </a:lnTo>
                  <a:lnTo>
                    <a:pt x="686590" y="30172"/>
                  </a:lnTo>
                  <a:lnTo>
                    <a:pt x="698428" y="26461"/>
                  </a:lnTo>
                  <a:lnTo>
                    <a:pt x="710266" y="23117"/>
                  </a:lnTo>
                  <a:lnTo>
                    <a:pt x="722104" y="20126"/>
                  </a:lnTo>
                  <a:lnTo>
                    <a:pt x="733941" y="17468"/>
                  </a:lnTo>
                  <a:lnTo>
                    <a:pt x="745779" y="15118"/>
                  </a:lnTo>
                  <a:lnTo>
                    <a:pt x="757617" y="13053"/>
                  </a:lnTo>
                  <a:lnTo>
                    <a:pt x="769455" y="11245"/>
                  </a:lnTo>
                  <a:lnTo>
                    <a:pt x="781292" y="9669"/>
                  </a:lnTo>
                  <a:lnTo>
                    <a:pt x="793130" y="8299"/>
                  </a:lnTo>
                  <a:lnTo>
                    <a:pt x="804968" y="7113"/>
                  </a:lnTo>
                  <a:lnTo>
                    <a:pt x="816806" y="6088"/>
                  </a:lnTo>
                  <a:lnTo>
                    <a:pt x="828643" y="5204"/>
                  </a:lnTo>
                  <a:lnTo>
                    <a:pt x="840481" y="4443"/>
                  </a:lnTo>
                  <a:lnTo>
                    <a:pt x="852319" y="3790"/>
                  </a:lnTo>
                  <a:lnTo>
                    <a:pt x="864157" y="3229"/>
                  </a:lnTo>
                  <a:lnTo>
                    <a:pt x="875995" y="2749"/>
                  </a:lnTo>
                  <a:lnTo>
                    <a:pt x="887832" y="2338"/>
                  </a:lnTo>
                  <a:lnTo>
                    <a:pt x="899670" y="1986"/>
                  </a:lnTo>
                  <a:lnTo>
                    <a:pt x="911508" y="1686"/>
                  </a:lnTo>
                  <a:lnTo>
                    <a:pt x="923346" y="1429"/>
                  </a:lnTo>
                  <a:lnTo>
                    <a:pt x="935183" y="1210"/>
                  </a:lnTo>
                  <a:lnTo>
                    <a:pt x="947021" y="1023"/>
                  </a:lnTo>
                  <a:lnTo>
                    <a:pt x="958859" y="864"/>
                  </a:lnTo>
                  <a:lnTo>
                    <a:pt x="970697" y="728"/>
                  </a:lnTo>
                  <a:lnTo>
                    <a:pt x="982534" y="613"/>
                  </a:lnTo>
                  <a:lnTo>
                    <a:pt x="994372" y="514"/>
                  </a:lnTo>
                  <a:lnTo>
                    <a:pt x="1006210" y="430"/>
                  </a:lnTo>
                  <a:lnTo>
                    <a:pt x="1018048" y="358"/>
                  </a:lnTo>
                  <a:lnTo>
                    <a:pt x="1029886" y="298"/>
                  </a:lnTo>
                  <a:lnTo>
                    <a:pt x="1041723" y="246"/>
                  </a:lnTo>
                  <a:lnTo>
                    <a:pt x="1053561" y="202"/>
                  </a:lnTo>
                  <a:lnTo>
                    <a:pt x="1065399" y="164"/>
                  </a:lnTo>
                  <a:lnTo>
                    <a:pt x="1077237" y="132"/>
                  </a:lnTo>
                  <a:lnTo>
                    <a:pt x="1089074" y="105"/>
                  </a:lnTo>
                  <a:lnTo>
                    <a:pt x="1100912" y="82"/>
                  </a:lnTo>
                  <a:lnTo>
                    <a:pt x="1112750" y="62"/>
                  </a:lnTo>
                  <a:lnTo>
                    <a:pt x="1124588" y="45"/>
                  </a:lnTo>
                  <a:lnTo>
                    <a:pt x="1136426" y="31"/>
                  </a:lnTo>
                  <a:lnTo>
                    <a:pt x="1148263" y="19"/>
                  </a:lnTo>
                  <a:lnTo>
                    <a:pt x="1160101" y="8"/>
                  </a:lnTo>
                  <a:lnTo>
                    <a:pt x="1171939" y="0"/>
                  </a:lnTo>
                  <a:lnTo>
                    <a:pt x="1171939" y="0"/>
                  </a:lnTo>
                  <a:lnTo>
                    <a:pt x="1183777" y="8"/>
                  </a:lnTo>
                  <a:lnTo>
                    <a:pt x="1195614" y="19"/>
                  </a:lnTo>
                  <a:lnTo>
                    <a:pt x="1207452" y="31"/>
                  </a:lnTo>
                  <a:lnTo>
                    <a:pt x="1219290" y="45"/>
                  </a:lnTo>
                  <a:lnTo>
                    <a:pt x="1231128" y="62"/>
                  </a:lnTo>
                  <a:lnTo>
                    <a:pt x="1242965" y="82"/>
                  </a:lnTo>
                  <a:lnTo>
                    <a:pt x="1254803" y="105"/>
                  </a:lnTo>
                  <a:lnTo>
                    <a:pt x="1266641" y="132"/>
                  </a:lnTo>
                  <a:lnTo>
                    <a:pt x="1278479" y="164"/>
                  </a:lnTo>
                  <a:lnTo>
                    <a:pt x="1290317" y="202"/>
                  </a:lnTo>
                  <a:lnTo>
                    <a:pt x="1302154" y="246"/>
                  </a:lnTo>
                  <a:lnTo>
                    <a:pt x="1313992" y="298"/>
                  </a:lnTo>
                  <a:lnTo>
                    <a:pt x="1325830" y="358"/>
                  </a:lnTo>
                  <a:lnTo>
                    <a:pt x="1337668" y="430"/>
                  </a:lnTo>
                  <a:lnTo>
                    <a:pt x="1349505" y="514"/>
                  </a:lnTo>
                  <a:lnTo>
                    <a:pt x="1361343" y="613"/>
                  </a:lnTo>
                  <a:lnTo>
                    <a:pt x="1373181" y="728"/>
                  </a:lnTo>
                  <a:lnTo>
                    <a:pt x="1385019" y="864"/>
                  </a:lnTo>
                  <a:lnTo>
                    <a:pt x="1396856" y="1023"/>
                  </a:lnTo>
                  <a:lnTo>
                    <a:pt x="1408694" y="1210"/>
                  </a:lnTo>
                  <a:lnTo>
                    <a:pt x="1420532" y="1429"/>
                  </a:lnTo>
                  <a:lnTo>
                    <a:pt x="1432370" y="1686"/>
                  </a:lnTo>
                  <a:lnTo>
                    <a:pt x="1444208" y="1986"/>
                  </a:lnTo>
                  <a:lnTo>
                    <a:pt x="1456045" y="2338"/>
                  </a:lnTo>
                  <a:lnTo>
                    <a:pt x="1467883" y="2749"/>
                  </a:lnTo>
                  <a:lnTo>
                    <a:pt x="1479721" y="3229"/>
                  </a:lnTo>
                  <a:lnTo>
                    <a:pt x="1491559" y="3790"/>
                  </a:lnTo>
                  <a:lnTo>
                    <a:pt x="1503396" y="4443"/>
                  </a:lnTo>
                  <a:lnTo>
                    <a:pt x="1515234" y="5204"/>
                  </a:lnTo>
                  <a:lnTo>
                    <a:pt x="1527072" y="6088"/>
                  </a:lnTo>
                  <a:lnTo>
                    <a:pt x="1538910" y="7113"/>
                  </a:lnTo>
                  <a:lnTo>
                    <a:pt x="1550748" y="8299"/>
                  </a:lnTo>
                  <a:lnTo>
                    <a:pt x="1562585" y="9669"/>
                  </a:lnTo>
                  <a:lnTo>
                    <a:pt x="1574423" y="11245"/>
                  </a:lnTo>
                  <a:lnTo>
                    <a:pt x="1586261" y="13053"/>
                  </a:lnTo>
                  <a:lnTo>
                    <a:pt x="1598099" y="15118"/>
                  </a:lnTo>
                  <a:lnTo>
                    <a:pt x="1609936" y="17468"/>
                  </a:lnTo>
                  <a:lnTo>
                    <a:pt x="1621774" y="20126"/>
                  </a:lnTo>
                  <a:lnTo>
                    <a:pt x="1633612" y="23117"/>
                  </a:lnTo>
                  <a:lnTo>
                    <a:pt x="1645450" y="26461"/>
                  </a:lnTo>
                  <a:lnTo>
                    <a:pt x="1657287" y="30172"/>
                  </a:lnTo>
                  <a:lnTo>
                    <a:pt x="1669125" y="34257"/>
                  </a:lnTo>
                  <a:lnTo>
                    <a:pt x="1680963" y="38716"/>
                  </a:lnTo>
                  <a:lnTo>
                    <a:pt x="1692801" y="43534"/>
                  </a:lnTo>
                  <a:lnTo>
                    <a:pt x="1704639" y="48689"/>
                  </a:lnTo>
                  <a:lnTo>
                    <a:pt x="1716476" y="54141"/>
                  </a:lnTo>
                  <a:lnTo>
                    <a:pt x="1728314" y="59842"/>
                  </a:lnTo>
                  <a:lnTo>
                    <a:pt x="1740152" y="65728"/>
                  </a:lnTo>
                  <a:lnTo>
                    <a:pt x="1751990" y="71730"/>
                  </a:lnTo>
                  <a:lnTo>
                    <a:pt x="1763827" y="77771"/>
                  </a:lnTo>
                  <a:lnTo>
                    <a:pt x="1775665" y="83773"/>
                  </a:lnTo>
                  <a:lnTo>
                    <a:pt x="1787503" y="89660"/>
                  </a:lnTo>
                  <a:lnTo>
                    <a:pt x="1799341" y="95360"/>
                  </a:lnTo>
                  <a:lnTo>
                    <a:pt x="1811178" y="100813"/>
                  </a:lnTo>
                  <a:lnTo>
                    <a:pt x="1823016" y="105967"/>
                  </a:lnTo>
                  <a:lnTo>
                    <a:pt x="1834854" y="110786"/>
                  </a:lnTo>
                  <a:lnTo>
                    <a:pt x="1846692" y="115244"/>
                  </a:lnTo>
                  <a:lnTo>
                    <a:pt x="1858530" y="119330"/>
                  </a:lnTo>
                  <a:lnTo>
                    <a:pt x="1870367" y="123041"/>
                  </a:lnTo>
                  <a:lnTo>
                    <a:pt x="1882205" y="126384"/>
                  </a:lnTo>
                  <a:lnTo>
                    <a:pt x="1894043" y="129375"/>
                  </a:lnTo>
                  <a:lnTo>
                    <a:pt x="1905881" y="132034"/>
                  </a:lnTo>
                  <a:lnTo>
                    <a:pt x="1917718" y="134383"/>
                  </a:lnTo>
                  <a:lnTo>
                    <a:pt x="1929556" y="136449"/>
                  </a:lnTo>
                  <a:lnTo>
                    <a:pt x="1941394" y="138256"/>
                  </a:lnTo>
                  <a:lnTo>
                    <a:pt x="1953232" y="139833"/>
                  </a:lnTo>
                  <a:lnTo>
                    <a:pt x="1965069" y="141202"/>
                  </a:lnTo>
                  <a:lnTo>
                    <a:pt x="1976907" y="142388"/>
                  </a:lnTo>
                  <a:lnTo>
                    <a:pt x="1988745" y="143414"/>
                  </a:lnTo>
                  <a:lnTo>
                    <a:pt x="2000583" y="144298"/>
                  </a:lnTo>
                  <a:lnTo>
                    <a:pt x="2012421" y="145058"/>
                  </a:lnTo>
                  <a:lnTo>
                    <a:pt x="2024258" y="145712"/>
                  </a:lnTo>
                  <a:lnTo>
                    <a:pt x="2036096" y="146272"/>
                  </a:lnTo>
                  <a:lnTo>
                    <a:pt x="2047934" y="146752"/>
                  </a:lnTo>
                  <a:lnTo>
                    <a:pt x="2059772" y="147164"/>
                  </a:lnTo>
                  <a:lnTo>
                    <a:pt x="2071609" y="147515"/>
                  </a:lnTo>
                  <a:lnTo>
                    <a:pt x="2083447" y="147816"/>
                  </a:lnTo>
                  <a:lnTo>
                    <a:pt x="2095285" y="148072"/>
                  </a:lnTo>
                  <a:lnTo>
                    <a:pt x="2107123" y="148291"/>
                  </a:lnTo>
                  <a:lnTo>
                    <a:pt x="2118961" y="148478"/>
                  </a:lnTo>
                  <a:lnTo>
                    <a:pt x="2130798" y="148637"/>
                  </a:lnTo>
                  <a:lnTo>
                    <a:pt x="2142636" y="148773"/>
                  </a:lnTo>
                  <a:lnTo>
                    <a:pt x="2154474" y="148889"/>
                  </a:lnTo>
                  <a:lnTo>
                    <a:pt x="2166312" y="148987"/>
                  </a:lnTo>
                  <a:lnTo>
                    <a:pt x="2178149" y="149071"/>
                  </a:lnTo>
                  <a:lnTo>
                    <a:pt x="2189987" y="149143"/>
                  </a:lnTo>
                  <a:lnTo>
                    <a:pt x="2201825" y="149204"/>
                  </a:lnTo>
                  <a:lnTo>
                    <a:pt x="2213663" y="149256"/>
                  </a:lnTo>
                  <a:lnTo>
                    <a:pt x="2225500" y="149300"/>
                  </a:lnTo>
                  <a:lnTo>
                    <a:pt x="2237338" y="149338"/>
                  </a:lnTo>
                  <a:lnTo>
                    <a:pt x="2249176" y="149369"/>
                  </a:lnTo>
                  <a:lnTo>
                    <a:pt x="2261014" y="149397"/>
                  </a:lnTo>
                  <a:lnTo>
                    <a:pt x="2272852" y="149420"/>
                  </a:lnTo>
                  <a:lnTo>
                    <a:pt x="2284689" y="149440"/>
                  </a:lnTo>
                  <a:lnTo>
                    <a:pt x="2296527" y="149456"/>
                  </a:lnTo>
                  <a:lnTo>
                    <a:pt x="2308365" y="149471"/>
                  </a:lnTo>
                  <a:lnTo>
                    <a:pt x="2320203" y="149483"/>
                  </a:lnTo>
                  <a:lnTo>
                    <a:pt x="2332040" y="149493"/>
                  </a:lnTo>
                  <a:lnTo>
                    <a:pt x="2343878" y="149502"/>
                  </a:lnTo>
                  <a:lnTo>
                    <a:pt x="2343878" y="149552"/>
                  </a:lnTo>
                  <a:lnTo>
                    <a:pt x="2355716" y="149552"/>
                  </a:lnTo>
                  <a:lnTo>
                    <a:pt x="2367554" y="149552"/>
                  </a:lnTo>
                  <a:lnTo>
                    <a:pt x="2379391" y="149552"/>
                  </a:lnTo>
                  <a:lnTo>
                    <a:pt x="2391229" y="149552"/>
                  </a:lnTo>
                  <a:lnTo>
                    <a:pt x="2403067" y="149552"/>
                  </a:lnTo>
                  <a:lnTo>
                    <a:pt x="2414905" y="149552"/>
                  </a:lnTo>
                  <a:lnTo>
                    <a:pt x="2426743" y="149552"/>
                  </a:lnTo>
                  <a:lnTo>
                    <a:pt x="2438580" y="149552"/>
                  </a:lnTo>
                  <a:lnTo>
                    <a:pt x="2450418" y="149552"/>
                  </a:lnTo>
                  <a:lnTo>
                    <a:pt x="2462256" y="149552"/>
                  </a:lnTo>
                  <a:lnTo>
                    <a:pt x="2474094" y="149552"/>
                  </a:lnTo>
                  <a:lnTo>
                    <a:pt x="2485931" y="149552"/>
                  </a:lnTo>
                  <a:lnTo>
                    <a:pt x="2497769" y="149552"/>
                  </a:lnTo>
                  <a:lnTo>
                    <a:pt x="2509607" y="149552"/>
                  </a:lnTo>
                  <a:lnTo>
                    <a:pt x="2521445" y="149552"/>
                  </a:lnTo>
                  <a:lnTo>
                    <a:pt x="2533283" y="149552"/>
                  </a:lnTo>
                  <a:lnTo>
                    <a:pt x="2545120" y="149552"/>
                  </a:lnTo>
                  <a:lnTo>
                    <a:pt x="2556958" y="149552"/>
                  </a:lnTo>
                  <a:lnTo>
                    <a:pt x="2568796" y="149552"/>
                  </a:lnTo>
                  <a:lnTo>
                    <a:pt x="2580634" y="149552"/>
                  </a:lnTo>
                  <a:lnTo>
                    <a:pt x="2592471" y="149552"/>
                  </a:lnTo>
                  <a:lnTo>
                    <a:pt x="2604309" y="149552"/>
                  </a:lnTo>
                  <a:lnTo>
                    <a:pt x="2616147" y="149552"/>
                  </a:lnTo>
                  <a:lnTo>
                    <a:pt x="2627985" y="149552"/>
                  </a:lnTo>
                  <a:lnTo>
                    <a:pt x="2639822" y="149552"/>
                  </a:lnTo>
                  <a:lnTo>
                    <a:pt x="2651660" y="149552"/>
                  </a:lnTo>
                  <a:lnTo>
                    <a:pt x="2663498" y="149552"/>
                  </a:lnTo>
                  <a:lnTo>
                    <a:pt x="2675336" y="149552"/>
                  </a:lnTo>
                  <a:lnTo>
                    <a:pt x="2687174" y="149552"/>
                  </a:lnTo>
                  <a:lnTo>
                    <a:pt x="2699011" y="149552"/>
                  </a:lnTo>
                  <a:lnTo>
                    <a:pt x="2710849" y="149552"/>
                  </a:lnTo>
                  <a:lnTo>
                    <a:pt x="2722687" y="149552"/>
                  </a:lnTo>
                  <a:lnTo>
                    <a:pt x="2734525" y="149552"/>
                  </a:lnTo>
                  <a:lnTo>
                    <a:pt x="2746362" y="149552"/>
                  </a:lnTo>
                  <a:lnTo>
                    <a:pt x="2758200" y="149552"/>
                  </a:lnTo>
                  <a:lnTo>
                    <a:pt x="2770038" y="149552"/>
                  </a:lnTo>
                  <a:lnTo>
                    <a:pt x="2781876" y="149552"/>
                  </a:lnTo>
                  <a:lnTo>
                    <a:pt x="2793713" y="149552"/>
                  </a:lnTo>
                  <a:lnTo>
                    <a:pt x="2805551" y="149552"/>
                  </a:lnTo>
                  <a:lnTo>
                    <a:pt x="2817389" y="149552"/>
                  </a:lnTo>
                  <a:lnTo>
                    <a:pt x="2829227" y="149552"/>
                  </a:lnTo>
                  <a:lnTo>
                    <a:pt x="2841065" y="149552"/>
                  </a:lnTo>
                  <a:lnTo>
                    <a:pt x="2852902" y="149552"/>
                  </a:lnTo>
                  <a:lnTo>
                    <a:pt x="2864740" y="149552"/>
                  </a:lnTo>
                  <a:lnTo>
                    <a:pt x="2876578" y="149552"/>
                  </a:lnTo>
                  <a:lnTo>
                    <a:pt x="2888416" y="149552"/>
                  </a:lnTo>
                  <a:lnTo>
                    <a:pt x="2900253" y="149552"/>
                  </a:lnTo>
                  <a:lnTo>
                    <a:pt x="2912091" y="149552"/>
                  </a:lnTo>
                  <a:lnTo>
                    <a:pt x="2923929" y="149552"/>
                  </a:lnTo>
                  <a:lnTo>
                    <a:pt x="2935767" y="149552"/>
                  </a:lnTo>
                  <a:lnTo>
                    <a:pt x="2947604" y="149552"/>
                  </a:lnTo>
                  <a:lnTo>
                    <a:pt x="2959442" y="149552"/>
                  </a:lnTo>
                  <a:lnTo>
                    <a:pt x="2971280" y="149552"/>
                  </a:lnTo>
                  <a:lnTo>
                    <a:pt x="2983118" y="149552"/>
                  </a:lnTo>
                  <a:lnTo>
                    <a:pt x="2994956" y="149552"/>
                  </a:lnTo>
                  <a:lnTo>
                    <a:pt x="3006793" y="149552"/>
                  </a:lnTo>
                  <a:lnTo>
                    <a:pt x="3018631" y="149552"/>
                  </a:lnTo>
                  <a:lnTo>
                    <a:pt x="3030469" y="149552"/>
                  </a:lnTo>
                  <a:lnTo>
                    <a:pt x="3042307" y="149552"/>
                  </a:lnTo>
                  <a:lnTo>
                    <a:pt x="3054144" y="149552"/>
                  </a:lnTo>
                  <a:lnTo>
                    <a:pt x="3065982" y="149552"/>
                  </a:lnTo>
                  <a:lnTo>
                    <a:pt x="3077820" y="149552"/>
                  </a:lnTo>
                  <a:lnTo>
                    <a:pt x="3089658" y="149552"/>
                  </a:lnTo>
                  <a:lnTo>
                    <a:pt x="3101496" y="149552"/>
                  </a:lnTo>
                  <a:lnTo>
                    <a:pt x="3113333" y="149552"/>
                  </a:lnTo>
                  <a:lnTo>
                    <a:pt x="3125171" y="149552"/>
                  </a:lnTo>
                  <a:lnTo>
                    <a:pt x="3137009" y="149552"/>
                  </a:lnTo>
                  <a:lnTo>
                    <a:pt x="3148847" y="149552"/>
                  </a:lnTo>
                  <a:lnTo>
                    <a:pt x="3160684" y="149552"/>
                  </a:lnTo>
                  <a:lnTo>
                    <a:pt x="3172522" y="149552"/>
                  </a:lnTo>
                  <a:lnTo>
                    <a:pt x="3184360" y="149552"/>
                  </a:lnTo>
                  <a:lnTo>
                    <a:pt x="3196198" y="149552"/>
                  </a:lnTo>
                  <a:lnTo>
                    <a:pt x="3208035" y="149552"/>
                  </a:lnTo>
                  <a:lnTo>
                    <a:pt x="3219873" y="149552"/>
                  </a:lnTo>
                  <a:lnTo>
                    <a:pt x="3231711" y="149552"/>
                  </a:lnTo>
                  <a:lnTo>
                    <a:pt x="3243549" y="149552"/>
                  </a:lnTo>
                  <a:lnTo>
                    <a:pt x="3255387" y="149552"/>
                  </a:lnTo>
                  <a:lnTo>
                    <a:pt x="3267224" y="149552"/>
                  </a:lnTo>
                  <a:lnTo>
                    <a:pt x="3279062" y="149552"/>
                  </a:lnTo>
                  <a:lnTo>
                    <a:pt x="3290900" y="149552"/>
                  </a:lnTo>
                  <a:lnTo>
                    <a:pt x="3302738" y="149552"/>
                  </a:lnTo>
                  <a:lnTo>
                    <a:pt x="3314575" y="149552"/>
                  </a:lnTo>
                  <a:lnTo>
                    <a:pt x="3326413" y="149552"/>
                  </a:lnTo>
                  <a:lnTo>
                    <a:pt x="3338251" y="149552"/>
                  </a:lnTo>
                  <a:lnTo>
                    <a:pt x="3350089" y="149552"/>
                  </a:lnTo>
                  <a:lnTo>
                    <a:pt x="3361926" y="149552"/>
                  </a:lnTo>
                  <a:lnTo>
                    <a:pt x="3373764" y="149552"/>
                  </a:lnTo>
                  <a:lnTo>
                    <a:pt x="3385602" y="149552"/>
                  </a:lnTo>
                  <a:lnTo>
                    <a:pt x="3397440" y="149552"/>
                  </a:lnTo>
                  <a:lnTo>
                    <a:pt x="3409278" y="149552"/>
                  </a:lnTo>
                  <a:lnTo>
                    <a:pt x="3421115" y="149552"/>
                  </a:lnTo>
                  <a:lnTo>
                    <a:pt x="3432953" y="149552"/>
                  </a:lnTo>
                  <a:lnTo>
                    <a:pt x="3444791" y="149552"/>
                  </a:lnTo>
                  <a:lnTo>
                    <a:pt x="3456629" y="149552"/>
                  </a:lnTo>
                  <a:lnTo>
                    <a:pt x="3468466" y="149552"/>
                  </a:lnTo>
                  <a:lnTo>
                    <a:pt x="3480304" y="149552"/>
                  </a:lnTo>
                  <a:lnTo>
                    <a:pt x="3492142" y="149552"/>
                  </a:lnTo>
                  <a:lnTo>
                    <a:pt x="3503980" y="149552"/>
                  </a:lnTo>
                  <a:lnTo>
                    <a:pt x="3515818" y="149552"/>
                  </a:lnTo>
                  <a:lnTo>
                    <a:pt x="3515818" y="149502"/>
                  </a:lnTo>
                  <a:lnTo>
                    <a:pt x="3527655" y="149493"/>
                  </a:lnTo>
                  <a:lnTo>
                    <a:pt x="3539493" y="149483"/>
                  </a:lnTo>
                  <a:lnTo>
                    <a:pt x="3551331" y="149471"/>
                  </a:lnTo>
                  <a:lnTo>
                    <a:pt x="3563169" y="149456"/>
                  </a:lnTo>
                  <a:lnTo>
                    <a:pt x="3575006" y="149440"/>
                  </a:lnTo>
                  <a:lnTo>
                    <a:pt x="3586844" y="149420"/>
                  </a:lnTo>
                  <a:lnTo>
                    <a:pt x="3598682" y="149397"/>
                  </a:lnTo>
                  <a:lnTo>
                    <a:pt x="3610520" y="149369"/>
                  </a:lnTo>
                  <a:lnTo>
                    <a:pt x="3622357" y="149338"/>
                  </a:lnTo>
                  <a:lnTo>
                    <a:pt x="3634195" y="149300"/>
                  </a:lnTo>
                  <a:lnTo>
                    <a:pt x="3646033" y="149256"/>
                  </a:lnTo>
                  <a:lnTo>
                    <a:pt x="3657871" y="149204"/>
                  </a:lnTo>
                  <a:lnTo>
                    <a:pt x="3669709" y="149143"/>
                  </a:lnTo>
                  <a:lnTo>
                    <a:pt x="3681546" y="149071"/>
                  </a:lnTo>
                  <a:lnTo>
                    <a:pt x="3693384" y="148987"/>
                  </a:lnTo>
                  <a:lnTo>
                    <a:pt x="3705222" y="148889"/>
                  </a:lnTo>
                  <a:lnTo>
                    <a:pt x="3717060" y="148773"/>
                  </a:lnTo>
                  <a:lnTo>
                    <a:pt x="3728897" y="148637"/>
                  </a:lnTo>
                  <a:lnTo>
                    <a:pt x="3740735" y="148478"/>
                  </a:lnTo>
                  <a:lnTo>
                    <a:pt x="3752573" y="148291"/>
                  </a:lnTo>
                  <a:lnTo>
                    <a:pt x="3764411" y="148072"/>
                  </a:lnTo>
                  <a:lnTo>
                    <a:pt x="3776248" y="147816"/>
                  </a:lnTo>
                  <a:lnTo>
                    <a:pt x="3788086" y="147515"/>
                  </a:lnTo>
                  <a:lnTo>
                    <a:pt x="3799924" y="147164"/>
                  </a:lnTo>
                  <a:lnTo>
                    <a:pt x="3811762" y="146752"/>
                  </a:lnTo>
                  <a:lnTo>
                    <a:pt x="3823600" y="146272"/>
                  </a:lnTo>
                  <a:lnTo>
                    <a:pt x="3835437" y="145712"/>
                  </a:lnTo>
                  <a:lnTo>
                    <a:pt x="3847275" y="145058"/>
                  </a:lnTo>
                  <a:lnTo>
                    <a:pt x="3859113" y="144298"/>
                  </a:lnTo>
                  <a:lnTo>
                    <a:pt x="3870951" y="143414"/>
                  </a:lnTo>
                  <a:lnTo>
                    <a:pt x="3882788" y="142388"/>
                  </a:lnTo>
                  <a:lnTo>
                    <a:pt x="3894626" y="141202"/>
                  </a:lnTo>
                  <a:lnTo>
                    <a:pt x="3906464" y="139833"/>
                  </a:lnTo>
                  <a:lnTo>
                    <a:pt x="3918302" y="138256"/>
                  </a:lnTo>
                  <a:lnTo>
                    <a:pt x="3930139" y="136449"/>
                  </a:lnTo>
                  <a:lnTo>
                    <a:pt x="3941977" y="134383"/>
                  </a:lnTo>
                  <a:lnTo>
                    <a:pt x="3953815" y="132034"/>
                  </a:lnTo>
                  <a:lnTo>
                    <a:pt x="3965653" y="129375"/>
                  </a:lnTo>
                  <a:lnTo>
                    <a:pt x="3977491" y="126384"/>
                  </a:lnTo>
                  <a:lnTo>
                    <a:pt x="3989328" y="123041"/>
                  </a:lnTo>
                  <a:lnTo>
                    <a:pt x="4001166" y="119330"/>
                  </a:lnTo>
                  <a:lnTo>
                    <a:pt x="4013004" y="115244"/>
                  </a:lnTo>
                  <a:lnTo>
                    <a:pt x="4024842" y="110786"/>
                  </a:lnTo>
                  <a:lnTo>
                    <a:pt x="4036679" y="105967"/>
                  </a:lnTo>
                  <a:lnTo>
                    <a:pt x="4048517" y="100813"/>
                  </a:lnTo>
                  <a:lnTo>
                    <a:pt x="4060355" y="95360"/>
                  </a:lnTo>
                  <a:lnTo>
                    <a:pt x="4072193" y="89660"/>
                  </a:lnTo>
                  <a:lnTo>
                    <a:pt x="4084031" y="83773"/>
                  </a:lnTo>
                  <a:lnTo>
                    <a:pt x="4095868" y="77771"/>
                  </a:lnTo>
                  <a:lnTo>
                    <a:pt x="4107706" y="71730"/>
                  </a:lnTo>
                  <a:lnTo>
                    <a:pt x="4119544" y="65728"/>
                  </a:lnTo>
                  <a:lnTo>
                    <a:pt x="4131382" y="59842"/>
                  </a:lnTo>
                  <a:lnTo>
                    <a:pt x="4143219" y="54141"/>
                  </a:lnTo>
                  <a:lnTo>
                    <a:pt x="4155057" y="48689"/>
                  </a:lnTo>
                  <a:lnTo>
                    <a:pt x="4166895" y="43534"/>
                  </a:lnTo>
                  <a:lnTo>
                    <a:pt x="4178733" y="38716"/>
                  </a:lnTo>
                  <a:lnTo>
                    <a:pt x="4190570" y="34257"/>
                  </a:lnTo>
                  <a:lnTo>
                    <a:pt x="4202408" y="30172"/>
                  </a:lnTo>
                  <a:lnTo>
                    <a:pt x="4214246" y="26461"/>
                  </a:lnTo>
                  <a:lnTo>
                    <a:pt x="4226084" y="23117"/>
                  </a:lnTo>
                  <a:lnTo>
                    <a:pt x="4237922" y="20126"/>
                  </a:lnTo>
                  <a:lnTo>
                    <a:pt x="4249759" y="17468"/>
                  </a:lnTo>
                  <a:lnTo>
                    <a:pt x="4261597" y="15118"/>
                  </a:lnTo>
                  <a:lnTo>
                    <a:pt x="4273435" y="13053"/>
                  </a:lnTo>
                  <a:lnTo>
                    <a:pt x="4285273" y="11245"/>
                  </a:lnTo>
                  <a:lnTo>
                    <a:pt x="4297110" y="9669"/>
                  </a:lnTo>
                  <a:lnTo>
                    <a:pt x="4308948" y="8299"/>
                  </a:lnTo>
                  <a:lnTo>
                    <a:pt x="4320786" y="7113"/>
                  </a:lnTo>
                  <a:lnTo>
                    <a:pt x="4332624" y="6088"/>
                  </a:lnTo>
                  <a:lnTo>
                    <a:pt x="4344461" y="5204"/>
                  </a:lnTo>
                  <a:lnTo>
                    <a:pt x="4356299" y="4443"/>
                  </a:lnTo>
                  <a:lnTo>
                    <a:pt x="4368137" y="3790"/>
                  </a:lnTo>
                  <a:lnTo>
                    <a:pt x="4379975" y="3229"/>
                  </a:lnTo>
                  <a:lnTo>
                    <a:pt x="4391813" y="2749"/>
                  </a:lnTo>
                  <a:lnTo>
                    <a:pt x="4403650" y="2338"/>
                  </a:lnTo>
                  <a:lnTo>
                    <a:pt x="4415488" y="1986"/>
                  </a:lnTo>
                  <a:lnTo>
                    <a:pt x="4427326" y="1686"/>
                  </a:lnTo>
                  <a:lnTo>
                    <a:pt x="4439164" y="1429"/>
                  </a:lnTo>
                  <a:lnTo>
                    <a:pt x="4451001" y="1210"/>
                  </a:lnTo>
                  <a:lnTo>
                    <a:pt x="4462839" y="1023"/>
                  </a:lnTo>
                  <a:lnTo>
                    <a:pt x="4474677" y="864"/>
                  </a:lnTo>
                  <a:lnTo>
                    <a:pt x="4486515" y="728"/>
                  </a:lnTo>
                  <a:lnTo>
                    <a:pt x="4498352" y="613"/>
                  </a:lnTo>
                  <a:lnTo>
                    <a:pt x="4510190" y="514"/>
                  </a:lnTo>
                  <a:lnTo>
                    <a:pt x="4522028" y="430"/>
                  </a:lnTo>
                  <a:lnTo>
                    <a:pt x="4533866" y="358"/>
                  </a:lnTo>
                  <a:lnTo>
                    <a:pt x="4545704" y="298"/>
                  </a:lnTo>
                  <a:lnTo>
                    <a:pt x="4557541" y="246"/>
                  </a:lnTo>
                  <a:lnTo>
                    <a:pt x="4569379" y="202"/>
                  </a:lnTo>
                  <a:lnTo>
                    <a:pt x="4581217" y="164"/>
                  </a:lnTo>
                  <a:lnTo>
                    <a:pt x="4593055" y="132"/>
                  </a:lnTo>
                  <a:lnTo>
                    <a:pt x="4604892" y="105"/>
                  </a:lnTo>
                  <a:lnTo>
                    <a:pt x="4616730" y="82"/>
                  </a:lnTo>
                  <a:lnTo>
                    <a:pt x="4628568" y="62"/>
                  </a:lnTo>
                  <a:lnTo>
                    <a:pt x="4640406" y="45"/>
                  </a:lnTo>
                  <a:lnTo>
                    <a:pt x="4652244" y="31"/>
                  </a:lnTo>
                  <a:lnTo>
                    <a:pt x="4664081" y="19"/>
                  </a:lnTo>
                  <a:lnTo>
                    <a:pt x="4675919" y="8"/>
                  </a:lnTo>
                  <a:lnTo>
                    <a:pt x="4687757" y="0"/>
                  </a:lnTo>
                </a:path>
              </a:pathLst>
            </a:custGeom>
            <a:ln w="40651" cap="flat">
              <a:solidFill>
                <a:srgbClr val="FD6F88">
                  <a:alpha val="100000"/>
                </a:srgbClr>
              </a:solidFill>
              <a:prstDash val="solid"/>
              <a:round/>
            </a:ln>
          </p:spPr>
          <p:txBody>
            <a:bodyPr/>
            <a:lstStyle/>
            <a:p>
              <a:endParaRPr/>
            </a:p>
          </p:txBody>
        </p:sp>
        <p:sp>
          <p:nvSpPr>
            <p:cNvPr id="70" name="pt70"/>
            <p:cNvSpPr/>
            <p:nvPr/>
          </p:nvSpPr>
          <p:spPr>
            <a:xfrm>
              <a:off x="2423549" y="840879"/>
              <a:ext cx="117405" cy="117405"/>
            </a:xfrm>
            <a:prstGeom prst="ellipse">
              <a:avLst/>
            </a:prstGeom>
            <a:solidFill>
              <a:srgbClr val="AEA200">
                <a:alpha val="100000"/>
              </a:srgbClr>
            </a:solidFill>
            <a:ln w="9000" cap="rnd">
              <a:solidFill>
                <a:srgbClr val="AEA200">
                  <a:alpha val="100000"/>
                </a:srgbClr>
              </a:solidFill>
              <a:prstDash val="solid"/>
              <a:round/>
            </a:ln>
          </p:spPr>
          <p:txBody>
            <a:bodyPr/>
            <a:lstStyle/>
            <a:p>
              <a:endParaRPr/>
            </a:p>
          </p:txBody>
        </p:sp>
        <p:sp>
          <p:nvSpPr>
            <p:cNvPr id="71" name="pt71"/>
            <p:cNvSpPr/>
            <p:nvPr/>
          </p:nvSpPr>
          <p:spPr>
            <a:xfrm>
              <a:off x="3595489" y="840879"/>
              <a:ext cx="117405" cy="117405"/>
            </a:xfrm>
            <a:prstGeom prst="ellipse">
              <a:avLst/>
            </a:prstGeom>
            <a:solidFill>
              <a:srgbClr val="AEA200">
                <a:alpha val="100000"/>
              </a:srgbClr>
            </a:solidFill>
            <a:ln w="9000" cap="rnd">
              <a:solidFill>
                <a:srgbClr val="AEA200">
                  <a:alpha val="100000"/>
                </a:srgbClr>
              </a:solidFill>
              <a:prstDash val="solid"/>
              <a:round/>
            </a:ln>
          </p:spPr>
          <p:txBody>
            <a:bodyPr/>
            <a:lstStyle/>
            <a:p>
              <a:endParaRPr/>
            </a:p>
          </p:txBody>
        </p:sp>
        <p:sp>
          <p:nvSpPr>
            <p:cNvPr id="72" name="pt72"/>
            <p:cNvSpPr/>
            <p:nvPr/>
          </p:nvSpPr>
          <p:spPr>
            <a:xfrm>
              <a:off x="4767428" y="840879"/>
              <a:ext cx="117405" cy="117405"/>
            </a:xfrm>
            <a:prstGeom prst="ellipse">
              <a:avLst/>
            </a:prstGeom>
            <a:solidFill>
              <a:srgbClr val="AEA200">
                <a:alpha val="100000"/>
              </a:srgbClr>
            </a:solidFill>
            <a:ln w="9000" cap="rnd">
              <a:solidFill>
                <a:srgbClr val="AEA200">
                  <a:alpha val="100000"/>
                </a:srgbClr>
              </a:solidFill>
              <a:prstDash val="solid"/>
              <a:round/>
            </a:ln>
          </p:spPr>
          <p:txBody>
            <a:bodyPr/>
            <a:lstStyle/>
            <a:p>
              <a:endParaRPr/>
            </a:p>
          </p:txBody>
        </p:sp>
        <p:sp>
          <p:nvSpPr>
            <p:cNvPr id="73" name="pt73"/>
            <p:cNvSpPr/>
            <p:nvPr/>
          </p:nvSpPr>
          <p:spPr>
            <a:xfrm>
              <a:off x="2423549" y="990482"/>
              <a:ext cx="117405" cy="117405"/>
            </a:xfrm>
            <a:prstGeom prst="ellipse">
              <a:avLst/>
            </a:prstGeom>
            <a:solidFill>
              <a:srgbClr val="00AEF9">
                <a:alpha val="100000"/>
              </a:srgbClr>
            </a:solidFill>
            <a:ln w="9000" cap="rnd">
              <a:solidFill>
                <a:srgbClr val="00AEF9">
                  <a:alpha val="100000"/>
                </a:srgbClr>
              </a:solidFill>
              <a:prstDash val="solid"/>
              <a:round/>
            </a:ln>
          </p:spPr>
          <p:txBody>
            <a:bodyPr/>
            <a:lstStyle/>
            <a:p>
              <a:endParaRPr/>
            </a:p>
          </p:txBody>
        </p:sp>
        <p:sp>
          <p:nvSpPr>
            <p:cNvPr id="74" name="pt74"/>
            <p:cNvSpPr/>
            <p:nvPr/>
          </p:nvSpPr>
          <p:spPr>
            <a:xfrm>
              <a:off x="5939367" y="840879"/>
              <a:ext cx="117405" cy="117405"/>
            </a:xfrm>
            <a:prstGeom prst="ellipse">
              <a:avLst/>
            </a:prstGeom>
            <a:solidFill>
              <a:srgbClr val="00AEF9">
                <a:alpha val="100000"/>
              </a:srgbClr>
            </a:solidFill>
            <a:ln w="9000" cap="rnd">
              <a:solidFill>
                <a:srgbClr val="00AEF9">
                  <a:alpha val="100000"/>
                </a:srgbClr>
              </a:solidFill>
              <a:prstDash val="solid"/>
              <a:round/>
            </a:ln>
          </p:spPr>
          <p:txBody>
            <a:bodyPr/>
            <a:lstStyle/>
            <a:p>
              <a:endParaRPr/>
            </a:p>
          </p:txBody>
        </p:sp>
        <p:sp>
          <p:nvSpPr>
            <p:cNvPr id="75" name="pt75"/>
            <p:cNvSpPr/>
            <p:nvPr/>
          </p:nvSpPr>
          <p:spPr>
            <a:xfrm>
              <a:off x="5939367" y="990482"/>
              <a:ext cx="117405" cy="117405"/>
            </a:xfrm>
            <a:prstGeom prst="ellipse">
              <a:avLst/>
            </a:prstGeom>
            <a:solidFill>
              <a:srgbClr val="AEA200">
                <a:alpha val="100000"/>
              </a:srgbClr>
            </a:solidFill>
            <a:ln w="9000" cap="rnd">
              <a:solidFill>
                <a:srgbClr val="AEA200">
                  <a:alpha val="100000"/>
                </a:srgbClr>
              </a:solidFill>
              <a:prstDash val="solid"/>
              <a:round/>
            </a:ln>
          </p:spPr>
          <p:txBody>
            <a:bodyPr/>
            <a:lstStyle/>
            <a:p>
              <a:endParaRPr/>
            </a:p>
          </p:txBody>
        </p:sp>
        <p:sp>
          <p:nvSpPr>
            <p:cNvPr id="76" name="pt76"/>
            <p:cNvSpPr/>
            <p:nvPr/>
          </p:nvSpPr>
          <p:spPr>
            <a:xfrm>
              <a:off x="4767428" y="990482"/>
              <a:ext cx="117405" cy="117405"/>
            </a:xfrm>
            <a:prstGeom prst="ellipse">
              <a:avLst/>
            </a:prstGeom>
            <a:solidFill>
              <a:srgbClr val="00AEF9">
                <a:alpha val="100000"/>
              </a:srgbClr>
            </a:solidFill>
            <a:ln w="9000" cap="rnd">
              <a:solidFill>
                <a:srgbClr val="00AEF9">
                  <a:alpha val="100000"/>
                </a:srgbClr>
              </a:solidFill>
              <a:prstDash val="solid"/>
              <a:round/>
            </a:ln>
          </p:spPr>
          <p:txBody>
            <a:bodyPr/>
            <a:lstStyle/>
            <a:p>
              <a:endParaRPr/>
            </a:p>
          </p:txBody>
        </p:sp>
        <p:sp>
          <p:nvSpPr>
            <p:cNvPr id="77" name="pt77"/>
            <p:cNvSpPr/>
            <p:nvPr/>
          </p:nvSpPr>
          <p:spPr>
            <a:xfrm>
              <a:off x="7111307" y="840879"/>
              <a:ext cx="117405" cy="117405"/>
            </a:xfrm>
            <a:prstGeom prst="ellipse">
              <a:avLst/>
            </a:prstGeom>
            <a:solidFill>
              <a:srgbClr val="00AEF9">
                <a:alpha val="100000"/>
              </a:srgbClr>
            </a:solidFill>
            <a:ln w="9000" cap="rnd">
              <a:solidFill>
                <a:srgbClr val="00AEF9">
                  <a:alpha val="100000"/>
                </a:srgbClr>
              </a:solidFill>
              <a:prstDash val="solid"/>
              <a:round/>
            </a:ln>
          </p:spPr>
          <p:txBody>
            <a:bodyPr/>
            <a:lstStyle/>
            <a:p>
              <a:endParaRPr/>
            </a:p>
          </p:txBody>
        </p:sp>
        <p:sp>
          <p:nvSpPr>
            <p:cNvPr id="78" name="pt78"/>
            <p:cNvSpPr/>
            <p:nvPr/>
          </p:nvSpPr>
          <p:spPr>
            <a:xfrm>
              <a:off x="7111307" y="990482"/>
              <a:ext cx="117405" cy="117405"/>
            </a:xfrm>
            <a:prstGeom prst="ellipse">
              <a:avLst/>
            </a:prstGeom>
            <a:solidFill>
              <a:srgbClr val="FD6F88">
                <a:alpha val="100000"/>
              </a:srgbClr>
            </a:solidFill>
            <a:ln w="9000" cap="rnd">
              <a:solidFill>
                <a:srgbClr val="FD6F88">
                  <a:alpha val="100000"/>
                </a:srgbClr>
              </a:solidFill>
              <a:prstDash val="solid"/>
              <a:round/>
            </a:ln>
          </p:spPr>
          <p:txBody>
            <a:bodyPr/>
            <a:lstStyle/>
            <a:p>
              <a:endParaRPr/>
            </a:p>
          </p:txBody>
        </p:sp>
        <p:sp>
          <p:nvSpPr>
            <p:cNvPr id="79" name="pt79"/>
            <p:cNvSpPr/>
            <p:nvPr/>
          </p:nvSpPr>
          <p:spPr>
            <a:xfrm>
              <a:off x="3595489" y="990482"/>
              <a:ext cx="117405" cy="117405"/>
            </a:xfrm>
            <a:prstGeom prst="ellipse">
              <a:avLst/>
            </a:prstGeom>
            <a:solidFill>
              <a:srgbClr val="FD6F88">
                <a:alpha val="100000"/>
              </a:srgbClr>
            </a:solidFill>
            <a:ln w="9000" cap="rnd">
              <a:solidFill>
                <a:srgbClr val="FD6F88">
                  <a:alpha val="100000"/>
                </a:srgbClr>
              </a:solidFill>
              <a:prstDash val="solid"/>
              <a:round/>
            </a:ln>
          </p:spPr>
          <p:txBody>
            <a:bodyPr/>
            <a:lstStyle/>
            <a:p>
              <a:endParaRPr/>
            </a:p>
          </p:txBody>
        </p:sp>
        <p:sp>
          <p:nvSpPr>
            <p:cNvPr id="80" name="pt80"/>
            <p:cNvSpPr/>
            <p:nvPr/>
          </p:nvSpPr>
          <p:spPr>
            <a:xfrm>
              <a:off x="4767428" y="1140085"/>
              <a:ext cx="117405" cy="117405"/>
            </a:xfrm>
            <a:prstGeom prst="ellipse">
              <a:avLst/>
            </a:prstGeom>
            <a:solidFill>
              <a:srgbClr val="FD6F88">
                <a:alpha val="100000"/>
              </a:srgbClr>
            </a:solidFill>
            <a:ln w="9000" cap="rnd">
              <a:solidFill>
                <a:srgbClr val="FD6F88">
                  <a:alpha val="100000"/>
                </a:srgbClr>
              </a:solidFill>
              <a:prstDash val="solid"/>
              <a:round/>
            </a:ln>
          </p:spPr>
          <p:txBody>
            <a:bodyPr/>
            <a:lstStyle/>
            <a:p>
              <a:endParaRPr/>
            </a:p>
          </p:txBody>
        </p:sp>
        <p:sp>
          <p:nvSpPr>
            <p:cNvPr id="81" name="pt81"/>
            <p:cNvSpPr/>
            <p:nvPr/>
          </p:nvSpPr>
          <p:spPr>
            <a:xfrm>
              <a:off x="3595489" y="1140085"/>
              <a:ext cx="117405" cy="117405"/>
            </a:xfrm>
            <a:prstGeom prst="ellipse">
              <a:avLst/>
            </a:prstGeom>
            <a:solidFill>
              <a:srgbClr val="00AEF9">
                <a:alpha val="100000"/>
              </a:srgbClr>
            </a:solidFill>
            <a:ln w="9000" cap="rnd">
              <a:solidFill>
                <a:srgbClr val="00AEF9">
                  <a:alpha val="100000"/>
                </a:srgbClr>
              </a:solidFill>
              <a:prstDash val="solid"/>
              <a:round/>
            </a:ln>
          </p:spPr>
          <p:txBody>
            <a:bodyPr/>
            <a:lstStyle/>
            <a:p>
              <a:endParaRPr/>
            </a:p>
          </p:txBody>
        </p:sp>
        <p:sp>
          <p:nvSpPr>
            <p:cNvPr id="82" name="pt82"/>
            <p:cNvSpPr/>
            <p:nvPr/>
          </p:nvSpPr>
          <p:spPr>
            <a:xfrm>
              <a:off x="5939367" y="1140085"/>
              <a:ext cx="117405" cy="117405"/>
            </a:xfrm>
            <a:prstGeom prst="ellipse">
              <a:avLst/>
            </a:prstGeom>
            <a:solidFill>
              <a:srgbClr val="FD6F88">
                <a:alpha val="100000"/>
              </a:srgbClr>
            </a:solidFill>
            <a:ln w="9000" cap="rnd">
              <a:solidFill>
                <a:srgbClr val="FD6F88">
                  <a:alpha val="100000"/>
                </a:srgbClr>
              </a:solidFill>
              <a:prstDash val="solid"/>
              <a:round/>
            </a:ln>
          </p:spPr>
          <p:txBody>
            <a:bodyPr/>
            <a:lstStyle/>
            <a:p>
              <a:endParaRPr/>
            </a:p>
          </p:txBody>
        </p:sp>
        <p:sp>
          <p:nvSpPr>
            <p:cNvPr id="83" name="pt83"/>
            <p:cNvSpPr/>
            <p:nvPr/>
          </p:nvSpPr>
          <p:spPr>
            <a:xfrm>
              <a:off x="4767428" y="1289688"/>
              <a:ext cx="117405" cy="117405"/>
            </a:xfrm>
            <a:prstGeom prst="ellipse">
              <a:avLst/>
            </a:prstGeom>
            <a:solidFill>
              <a:srgbClr val="F07E4D">
                <a:alpha val="100000"/>
              </a:srgbClr>
            </a:solidFill>
            <a:ln w="9000" cap="rnd">
              <a:solidFill>
                <a:srgbClr val="F07E4D">
                  <a:alpha val="100000"/>
                </a:srgbClr>
              </a:solidFill>
              <a:prstDash val="solid"/>
              <a:round/>
            </a:ln>
          </p:spPr>
          <p:txBody>
            <a:bodyPr/>
            <a:lstStyle/>
            <a:p>
              <a:endParaRPr/>
            </a:p>
          </p:txBody>
        </p:sp>
        <p:sp>
          <p:nvSpPr>
            <p:cNvPr id="84" name="pt84"/>
            <p:cNvSpPr/>
            <p:nvPr/>
          </p:nvSpPr>
          <p:spPr>
            <a:xfrm>
              <a:off x="2423549" y="1140085"/>
              <a:ext cx="117405" cy="117405"/>
            </a:xfrm>
            <a:prstGeom prst="ellipse">
              <a:avLst/>
            </a:prstGeom>
            <a:solidFill>
              <a:srgbClr val="FD6F88">
                <a:alpha val="100000"/>
              </a:srgbClr>
            </a:solidFill>
            <a:ln w="9000" cap="rnd">
              <a:solidFill>
                <a:srgbClr val="FD6F88">
                  <a:alpha val="100000"/>
                </a:srgbClr>
              </a:solidFill>
              <a:prstDash val="solid"/>
              <a:round/>
            </a:ln>
          </p:spPr>
          <p:txBody>
            <a:bodyPr/>
            <a:lstStyle/>
            <a:p>
              <a:endParaRPr/>
            </a:p>
          </p:txBody>
        </p:sp>
        <p:sp>
          <p:nvSpPr>
            <p:cNvPr id="85" name="pt85"/>
            <p:cNvSpPr/>
            <p:nvPr/>
          </p:nvSpPr>
          <p:spPr>
            <a:xfrm>
              <a:off x="7111307" y="1140085"/>
              <a:ext cx="117405" cy="117405"/>
            </a:xfrm>
            <a:prstGeom prst="ellipse">
              <a:avLst/>
            </a:prstGeom>
            <a:solidFill>
              <a:srgbClr val="F07E4D">
                <a:alpha val="100000"/>
              </a:srgbClr>
            </a:solidFill>
            <a:ln w="9000" cap="rnd">
              <a:solidFill>
                <a:srgbClr val="F07E4D">
                  <a:alpha val="100000"/>
                </a:srgbClr>
              </a:solidFill>
              <a:prstDash val="solid"/>
              <a:round/>
            </a:ln>
          </p:spPr>
          <p:txBody>
            <a:bodyPr/>
            <a:lstStyle/>
            <a:p>
              <a:endParaRPr/>
            </a:p>
          </p:txBody>
        </p:sp>
        <p:sp>
          <p:nvSpPr>
            <p:cNvPr id="86" name="pt86"/>
            <p:cNvSpPr/>
            <p:nvPr/>
          </p:nvSpPr>
          <p:spPr>
            <a:xfrm>
              <a:off x="5939367" y="1289688"/>
              <a:ext cx="117405" cy="117405"/>
            </a:xfrm>
            <a:prstGeom prst="ellipse">
              <a:avLst/>
            </a:prstGeom>
            <a:solidFill>
              <a:srgbClr val="F07E4D">
                <a:alpha val="100000"/>
              </a:srgbClr>
            </a:solidFill>
            <a:ln w="9000" cap="rnd">
              <a:solidFill>
                <a:srgbClr val="F07E4D">
                  <a:alpha val="100000"/>
                </a:srgbClr>
              </a:solidFill>
              <a:prstDash val="solid"/>
              <a:round/>
            </a:ln>
          </p:spPr>
          <p:txBody>
            <a:bodyPr/>
            <a:lstStyle/>
            <a:p>
              <a:endParaRPr/>
            </a:p>
          </p:txBody>
        </p:sp>
        <p:sp>
          <p:nvSpPr>
            <p:cNvPr id="87" name="pt87"/>
            <p:cNvSpPr/>
            <p:nvPr/>
          </p:nvSpPr>
          <p:spPr>
            <a:xfrm>
              <a:off x="7111307" y="1289688"/>
              <a:ext cx="117405" cy="117405"/>
            </a:xfrm>
            <a:prstGeom prst="ellipse">
              <a:avLst/>
            </a:prstGeom>
            <a:solidFill>
              <a:srgbClr val="BF9C00">
                <a:alpha val="100000"/>
              </a:srgbClr>
            </a:solidFill>
            <a:ln w="9000" cap="rnd">
              <a:solidFill>
                <a:srgbClr val="BF9C00">
                  <a:alpha val="100000"/>
                </a:srgbClr>
              </a:solidFill>
              <a:prstDash val="solid"/>
              <a:round/>
            </a:ln>
          </p:spPr>
          <p:txBody>
            <a:bodyPr/>
            <a:lstStyle/>
            <a:p>
              <a:endParaRPr/>
            </a:p>
          </p:txBody>
        </p:sp>
        <p:sp>
          <p:nvSpPr>
            <p:cNvPr id="88" name="pt88"/>
            <p:cNvSpPr/>
            <p:nvPr/>
          </p:nvSpPr>
          <p:spPr>
            <a:xfrm>
              <a:off x="5939367" y="1439291"/>
              <a:ext cx="117405" cy="117405"/>
            </a:xfrm>
            <a:prstGeom prst="ellipse">
              <a:avLst/>
            </a:prstGeom>
            <a:solidFill>
              <a:srgbClr val="BF9C00">
                <a:alpha val="100000"/>
              </a:srgbClr>
            </a:solidFill>
            <a:ln w="9000" cap="rnd">
              <a:solidFill>
                <a:srgbClr val="BF9C00">
                  <a:alpha val="100000"/>
                </a:srgbClr>
              </a:solidFill>
              <a:prstDash val="solid"/>
              <a:round/>
            </a:ln>
          </p:spPr>
          <p:txBody>
            <a:bodyPr/>
            <a:lstStyle/>
            <a:p>
              <a:endParaRPr/>
            </a:p>
          </p:txBody>
        </p:sp>
        <p:sp>
          <p:nvSpPr>
            <p:cNvPr id="89" name="pt89"/>
            <p:cNvSpPr/>
            <p:nvPr/>
          </p:nvSpPr>
          <p:spPr>
            <a:xfrm>
              <a:off x="5939367" y="1588893"/>
              <a:ext cx="117405" cy="117405"/>
            </a:xfrm>
            <a:prstGeom prst="ellipse">
              <a:avLst/>
            </a:prstGeom>
            <a:solidFill>
              <a:srgbClr val="82AD00">
                <a:alpha val="100000"/>
              </a:srgbClr>
            </a:solidFill>
            <a:ln w="9000" cap="rnd">
              <a:solidFill>
                <a:srgbClr val="82AD00">
                  <a:alpha val="100000"/>
                </a:srgbClr>
              </a:solidFill>
              <a:prstDash val="solid"/>
              <a:round/>
            </a:ln>
          </p:spPr>
          <p:txBody>
            <a:bodyPr/>
            <a:lstStyle/>
            <a:p>
              <a:endParaRPr/>
            </a:p>
          </p:txBody>
        </p:sp>
        <p:sp>
          <p:nvSpPr>
            <p:cNvPr id="90" name="pt90"/>
            <p:cNvSpPr/>
            <p:nvPr/>
          </p:nvSpPr>
          <p:spPr>
            <a:xfrm>
              <a:off x="3595489" y="1289688"/>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a:endParaRPr/>
            </a:p>
          </p:txBody>
        </p:sp>
        <p:sp>
          <p:nvSpPr>
            <p:cNvPr id="91" name="pt91"/>
            <p:cNvSpPr/>
            <p:nvPr/>
          </p:nvSpPr>
          <p:spPr>
            <a:xfrm>
              <a:off x="3595489" y="1439291"/>
              <a:ext cx="117405" cy="117405"/>
            </a:xfrm>
            <a:prstGeom prst="ellipse">
              <a:avLst/>
            </a:prstGeom>
            <a:solidFill>
              <a:srgbClr val="00BD5C">
                <a:alpha val="100000"/>
              </a:srgbClr>
            </a:solidFill>
            <a:ln w="9000" cap="rnd">
              <a:solidFill>
                <a:srgbClr val="00BD5C">
                  <a:alpha val="100000"/>
                </a:srgbClr>
              </a:solidFill>
              <a:prstDash val="solid"/>
              <a:round/>
            </a:ln>
          </p:spPr>
          <p:txBody>
            <a:bodyPr/>
            <a:lstStyle/>
            <a:p>
              <a:endParaRPr/>
            </a:p>
          </p:txBody>
        </p:sp>
        <p:sp>
          <p:nvSpPr>
            <p:cNvPr id="92" name="pt92"/>
            <p:cNvSpPr/>
            <p:nvPr/>
          </p:nvSpPr>
          <p:spPr>
            <a:xfrm>
              <a:off x="4767428" y="1439291"/>
              <a:ext cx="117405" cy="117405"/>
            </a:xfrm>
            <a:prstGeom prst="ellipse">
              <a:avLst/>
            </a:prstGeom>
            <a:solidFill>
              <a:srgbClr val="BF9C00">
                <a:alpha val="100000"/>
              </a:srgbClr>
            </a:solidFill>
            <a:ln w="9000" cap="rnd">
              <a:solidFill>
                <a:srgbClr val="BF9C00">
                  <a:alpha val="100000"/>
                </a:srgbClr>
              </a:solidFill>
              <a:prstDash val="solid"/>
              <a:round/>
            </a:ln>
          </p:spPr>
          <p:txBody>
            <a:bodyPr/>
            <a:lstStyle/>
            <a:p>
              <a:endParaRPr/>
            </a:p>
          </p:txBody>
        </p:sp>
        <p:sp>
          <p:nvSpPr>
            <p:cNvPr id="93" name="pt93"/>
            <p:cNvSpPr/>
            <p:nvPr/>
          </p:nvSpPr>
          <p:spPr>
            <a:xfrm>
              <a:off x="4767428" y="1588893"/>
              <a:ext cx="117405" cy="117405"/>
            </a:xfrm>
            <a:prstGeom prst="ellipse">
              <a:avLst/>
            </a:prstGeom>
            <a:solidFill>
              <a:srgbClr val="82AD00">
                <a:alpha val="100000"/>
              </a:srgbClr>
            </a:solidFill>
            <a:ln w="9000" cap="rnd">
              <a:solidFill>
                <a:srgbClr val="82AD00">
                  <a:alpha val="100000"/>
                </a:srgbClr>
              </a:solidFill>
              <a:prstDash val="solid"/>
              <a:round/>
            </a:ln>
          </p:spPr>
          <p:txBody>
            <a:bodyPr/>
            <a:lstStyle/>
            <a:p>
              <a:endParaRPr/>
            </a:p>
          </p:txBody>
        </p:sp>
        <p:sp>
          <p:nvSpPr>
            <p:cNvPr id="94" name="pt94"/>
            <p:cNvSpPr/>
            <p:nvPr/>
          </p:nvSpPr>
          <p:spPr>
            <a:xfrm>
              <a:off x="4767428" y="1738496"/>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a:endParaRPr/>
            </a:p>
          </p:txBody>
        </p:sp>
        <p:sp>
          <p:nvSpPr>
            <p:cNvPr id="95" name="pt95"/>
            <p:cNvSpPr/>
            <p:nvPr/>
          </p:nvSpPr>
          <p:spPr>
            <a:xfrm>
              <a:off x="2423549" y="1289688"/>
              <a:ext cx="117405" cy="117405"/>
            </a:xfrm>
            <a:prstGeom prst="ellipse">
              <a:avLst/>
            </a:prstGeom>
            <a:solidFill>
              <a:srgbClr val="00BD5C">
                <a:alpha val="100000"/>
              </a:srgbClr>
            </a:solidFill>
            <a:ln w="9000" cap="rnd">
              <a:solidFill>
                <a:srgbClr val="00BD5C">
                  <a:alpha val="100000"/>
                </a:srgbClr>
              </a:solidFill>
              <a:prstDash val="solid"/>
              <a:round/>
            </a:ln>
          </p:spPr>
          <p:txBody>
            <a:bodyPr/>
            <a:lstStyle/>
            <a:p>
              <a:endParaRPr/>
            </a:p>
          </p:txBody>
        </p:sp>
        <p:sp>
          <p:nvSpPr>
            <p:cNvPr id="96" name="pt96"/>
            <p:cNvSpPr/>
            <p:nvPr/>
          </p:nvSpPr>
          <p:spPr>
            <a:xfrm>
              <a:off x="2423549" y="1439291"/>
              <a:ext cx="117405" cy="117405"/>
            </a:xfrm>
            <a:prstGeom prst="ellipse">
              <a:avLst/>
            </a:prstGeom>
            <a:solidFill>
              <a:srgbClr val="82AD00">
                <a:alpha val="100000"/>
              </a:srgbClr>
            </a:solidFill>
            <a:ln w="9000" cap="rnd">
              <a:solidFill>
                <a:srgbClr val="82AD00">
                  <a:alpha val="100000"/>
                </a:srgbClr>
              </a:solidFill>
              <a:prstDash val="solid"/>
              <a:round/>
            </a:ln>
          </p:spPr>
          <p:txBody>
            <a:bodyPr/>
            <a:lstStyle/>
            <a:p>
              <a:endParaRPr/>
            </a:p>
          </p:txBody>
        </p:sp>
        <p:sp>
          <p:nvSpPr>
            <p:cNvPr id="97" name="pt97"/>
            <p:cNvSpPr/>
            <p:nvPr/>
          </p:nvSpPr>
          <p:spPr>
            <a:xfrm>
              <a:off x="3595489" y="1588893"/>
              <a:ext cx="117405" cy="117405"/>
            </a:xfrm>
            <a:prstGeom prst="ellipse">
              <a:avLst/>
            </a:prstGeom>
            <a:solidFill>
              <a:srgbClr val="82AD00">
                <a:alpha val="100000"/>
              </a:srgbClr>
            </a:solidFill>
            <a:ln w="9000" cap="rnd">
              <a:solidFill>
                <a:srgbClr val="82AD00">
                  <a:alpha val="100000"/>
                </a:srgbClr>
              </a:solidFill>
              <a:prstDash val="solid"/>
              <a:round/>
            </a:ln>
          </p:spPr>
          <p:txBody>
            <a:bodyPr/>
            <a:lstStyle/>
            <a:p>
              <a:endParaRPr/>
            </a:p>
          </p:txBody>
        </p:sp>
        <p:sp>
          <p:nvSpPr>
            <p:cNvPr id="98" name="pt98"/>
            <p:cNvSpPr/>
            <p:nvPr/>
          </p:nvSpPr>
          <p:spPr>
            <a:xfrm>
              <a:off x="3595489" y="1738496"/>
              <a:ext cx="117405" cy="117405"/>
            </a:xfrm>
            <a:prstGeom prst="ellipse">
              <a:avLst/>
            </a:prstGeom>
            <a:solidFill>
              <a:srgbClr val="BF9C00">
                <a:alpha val="100000"/>
              </a:srgbClr>
            </a:solidFill>
            <a:ln w="9000" cap="rnd">
              <a:solidFill>
                <a:srgbClr val="BF9C00">
                  <a:alpha val="100000"/>
                </a:srgbClr>
              </a:solidFill>
              <a:prstDash val="solid"/>
              <a:round/>
            </a:ln>
          </p:spPr>
          <p:txBody>
            <a:bodyPr/>
            <a:lstStyle/>
            <a:p>
              <a:endParaRPr/>
            </a:p>
          </p:txBody>
        </p:sp>
        <p:sp>
          <p:nvSpPr>
            <p:cNvPr id="99" name="pt99"/>
            <p:cNvSpPr/>
            <p:nvPr/>
          </p:nvSpPr>
          <p:spPr>
            <a:xfrm>
              <a:off x="2423549" y="1588893"/>
              <a:ext cx="117405" cy="117405"/>
            </a:xfrm>
            <a:prstGeom prst="ellipse">
              <a:avLst/>
            </a:prstGeom>
            <a:solidFill>
              <a:srgbClr val="BF9C00">
                <a:alpha val="100000"/>
              </a:srgbClr>
            </a:solidFill>
            <a:ln w="9000" cap="rnd">
              <a:solidFill>
                <a:srgbClr val="BF9C00">
                  <a:alpha val="100000"/>
                </a:srgbClr>
              </a:solidFill>
              <a:prstDash val="solid"/>
              <a:round/>
            </a:ln>
          </p:spPr>
          <p:txBody>
            <a:bodyPr/>
            <a:lstStyle/>
            <a:p>
              <a:endParaRPr/>
            </a:p>
          </p:txBody>
        </p:sp>
        <p:sp>
          <p:nvSpPr>
            <p:cNvPr id="100" name="pt100"/>
            <p:cNvSpPr/>
            <p:nvPr/>
          </p:nvSpPr>
          <p:spPr>
            <a:xfrm>
              <a:off x="2423549" y="1738496"/>
              <a:ext cx="117405" cy="117405"/>
            </a:xfrm>
            <a:prstGeom prst="ellipse">
              <a:avLst/>
            </a:prstGeom>
            <a:solidFill>
              <a:srgbClr val="F07E4D">
                <a:alpha val="100000"/>
              </a:srgbClr>
            </a:solidFill>
            <a:ln w="9000" cap="rnd">
              <a:solidFill>
                <a:srgbClr val="F07E4D">
                  <a:alpha val="100000"/>
                </a:srgbClr>
              </a:solidFill>
              <a:prstDash val="solid"/>
              <a:round/>
            </a:ln>
          </p:spPr>
          <p:txBody>
            <a:bodyPr/>
            <a:lstStyle/>
            <a:p>
              <a:endParaRPr/>
            </a:p>
          </p:txBody>
        </p:sp>
        <p:sp>
          <p:nvSpPr>
            <p:cNvPr id="101" name="pt101"/>
            <p:cNvSpPr/>
            <p:nvPr/>
          </p:nvSpPr>
          <p:spPr>
            <a:xfrm>
              <a:off x="5939367" y="1738496"/>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a:endParaRPr/>
            </a:p>
          </p:txBody>
        </p:sp>
        <p:sp>
          <p:nvSpPr>
            <p:cNvPr id="102" name="pt102"/>
            <p:cNvSpPr/>
            <p:nvPr/>
          </p:nvSpPr>
          <p:spPr>
            <a:xfrm>
              <a:off x="2423549" y="1888099"/>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a:endParaRPr/>
            </a:p>
          </p:txBody>
        </p:sp>
        <p:sp>
          <p:nvSpPr>
            <p:cNvPr id="103" name="pt103"/>
            <p:cNvSpPr/>
            <p:nvPr/>
          </p:nvSpPr>
          <p:spPr>
            <a:xfrm>
              <a:off x="7111307" y="1439291"/>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a:endParaRPr/>
            </a:p>
          </p:txBody>
        </p:sp>
        <p:sp>
          <p:nvSpPr>
            <p:cNvPr id="104" name="pt104"/>
            <p:cNvSpPr/>
            <p:nvPr/>
          </p:nvSpPr>
          <p:spPr>
            <a:xfrm>
              <a:off x="2423549" y="2037702"/>
              <a:ext cx="117405" cy="117405"/>
            </a:xfrm>
            <a:prstGeom prst="ellipse">
              <a:avLst/>
            </a:prstGeom>
            <a:solidFill>
              <a:srgbClr val="B385FF">
                <a:alpha val="100000"/>
              </a:srgbClr>
            </a:solidFill>
            <a:ln w="9000" cap="rnd">
              <a:solidFill>
                <a:srgbClr val="B385FF">
                  <a:alpha val="100000"/>
                </a:srgbClr>
              </a:solidFill>
              <a:prstDash val="solid"/>
              <a:round/>
            </a:ln>
          </p:spPr>
          <p:txBody>
            <a:bodyPr/>
            <a:lstStyle/>
            <a:p>
              <a:endParaRPr/>
            </a:p>
          </p:txBody>
        </p:sp>
        <p:sp>
          <p:nvSpPr>
            <p:cNvPr id="105" name="pt105"/>
            <p:cNvSpPr/>
            <p:nvPr/>
          </p:nvSpPr>
          <p:spPr>
            <a:xfrm>
              <a:off x="7111307" y="1588893"/>
              <a:ext cx="117405" cy="117405"/>
            </a:xfrm>
            <a:prstGeom prst="ellipse">
              <a:avLst/>
            </a:prstGeom>
            <a:solidFill>
              <a:srgbClr val="00BD5C">
                <a:alpha val="100000"/>
              </a:srgbClr>
            </a:solidFill>
            <a:ln w="9000" cap="rnd">
              <a:solidFill>
                <a:srgbClr val="00BD5C">
                  <a:alpha val="100000"/>
                </a:srgbClr>
              </a:solidFill>
              <a:prstDash val="solid"/>
              <a:round/>
            </a:ln>
          </p:spPr>
          <p:txBody>
            <a:bodyPr/>
            <a:lstStyle/>
            <a:p>
              <a:endParaRPr/>
            </a:p>
          </p:txBody>
        </p:sp>
        <p:sp>
          <p:nvSpPr>
            <p:cNvPr id="106" name="pt106"/>
            <p:cNvSpPr/>
            <p:nvPr/>
          </p:nvSpPr>
          <p:spPr>
            <a:xfrm>
              <a:off x="7111307" y="1738496"/>
              <a:ext cx="117405" cy="117405"/>
            </a:xfrm>
            <a:prstGeom prst="ellipse">
              <a:avLst/>
            </a:prstGeom>
            <a:solidFill>
              <a:srgbClr val="00C1A7">
                <a:alpha val="100000"/>
              </a:srgbClr>
            </a:solidFill>
            <a:ln w="9000" cap="rnd">
              <a:solidFill>
                <a:srgbClr val="00C1A7">
                  <a:alpha val="100000"/>
                </a:srgbClr>
              </a:solidFill>
              <a:prstDash val="solid"/>
              <a:round/>
            </a:ln>
          </p:spPr>
          <p:txBody>
            <a:bodyPr/>
            <a:lstStyle/>
            <a:p>
              <a:endParaRPr/>
            </a:p>
          </p:txBody>
        </p:sp>
        <p:sp>
          <p:nvSpPr>
            <p:cNvPr id="107" name="pt107"/>
            <p:cNvSpPr/>
            <p:nvPr/>
          </p:nvSpPr>
          <p:spPr>
            <a:xfrm>
              <a:off x="4767428" y="1888099"/>
              <a:ext cx="117405" cy="117405"/>
            </a:xfrm>
            <a:prstGeom prst="ellipse">
              <a:avLst/>
            </a:prstGeom>
            <a:solidFill>
              <a:srgbClr val="00BD5C">
                <a:alpha val="100000"/>
              </a:srgbClr>
            </a:solidFill>
            <a:ln w="9000" cap="rnd">
              <a:solidFill>
                <a:srgbClr val="00BD5C">
                  <a:alpha val="100000"/>
                </a:srgbClr>
              </a:solidFill>
              <a:prstDash val="solid"/>
              <a:round/>
            </a:ln>
          </p:spPr>
          <p:txBody>
            <a:bodyPr/>
            <a:lstStyle/>
            <a:p>
              <a:endParaRPr/>
            </a:p>
          </p:txBody>
        </p:sp>
        <p:sp>
          <p:nvSpPr>
            <p:cNvPr id="108" name="pt108"/>
            <p:cNvSpPr/>
            <p:nvPr/>
          </p:nvSpPr>
          <p:spPr>
            <a:xfrm>
              <a:off x="7111307" y="1888099"/>
              <a:ext cx="117405" cy="117405"/>
            </a:xfrm>
            <a:prstGeom prst="ellipse">
              <a:avLst/>
            </a:prstGeom>
            <a:solidFill>
              <a:srgbClr val="AEA200">
                <a:alpha val="100000"/>
              </a:srgbClr>
            </a:solidFill>
            <a:ln w="9000" cap="rnd">
              <a:solidFill>
                <a:srgbClr val="AEA200">
                  <a:alpha val="100000"/>
                </a:srgbClr>
              </a:solidFill>
              <a:prstDash val="solid"/>
              <a:round/>
            </a:ln>
          </p:spPr>
          <p:txBody>
            <a:bodyPr/>
            <a:lstStyle/>
            <a:p>
              <a:endParaRPr/>
            </a:p>
          </p:txBody>
        </p:sp>
        <p:sp>
          <p:nvSpPr>
            <p:cNvPr id="109" name="pt109"/>
            <p:cNvSpPr/>
            <p:nvPr/>
          </p:nvSpPr>
          <p:spPr>
            <a:xfrm>
              <a:off x="3595489" y="1888099"/>
              <a:ext cx="117405" cy="117405"/>
            </a:xfrm>
            <a:prstGeom prst="ellipse">
              <a:avLst/>
            </a:prstGeom>
            <a:solidFill>
              <a:srgbClr val="F07E4D">
                <a:alpha val="100000"/>
              </a:srgbClr>
            </a:solidFill>
            <a:ln w="9000" cap="rnd">
              <a:solidFill>
                <a:srgbClr val="F07E4D">
                  <a:alpha val="100000"/>
                </a:srgbClr>
              </a:solidFill>
              <a:prstDash val="solid"/>
              <a:round/>
            </a:ln>
          </p:spPr>
          <p:txBody>
            <a:bodyPr/>
            <a:lstStyle/>
            <a:p>
              <a:endParaRPr/>
            </a:p>
          </p:txBody>
        </p:sp>
        <p:sp>
          <p:nvSpPr>
            <p:cNvPr id="110" name="pt110"/>
            <p:cNvSpPr/>
            <p:nvPr/>
          </p:nvSpPr>
          <p:spPr>
            <a:xfrm>
              <a:off x="5939367" y="1888099"/>
              <a:ext cx="117405" cy="117405"/>
            </a:xfrm>
            <a:prstGeom prst="ellipse">
              <a:avLst/>
            </a:prstGeom>
            <a:solidFill>
              <a:srgbClr val="B385FF">
                <a:alpha val="100000"/>
              </a:srgbClr>
            </a:solidFill>
            <a:ln w="9000" cap="rnd">
              <a:solidFill>
                <a:srgbClr val="B385FF">
                  <a:alpha val="100000"/>
                </a:srgbClr>
              </a:solidFill>
              <a:prstDash val="solid"/>
              <a:round/>
            </a:ln>
          </p:spPr>
          <p:txBody>
            <a:bodyPr/>
            <a:lstStyle/>
            <a:p>
              <a:endParaRPr/>
            </a:p>
          </p:txBody>
        </p:sp>
        <p:sp>
          <p:nvSpPr>
            <p:cNvPr id="111" name="pt111"/>
            <p:cNvSpPr/>
            <p:nvPr/>
          </p:nvSpPr>
          <p:spPr>
            <a:xfrm>
              <a:off x="4767428" y="2037702"/>
              <a:ext cx="117405" cy="117405"/>
            </a:xfrm>
            <a:prstGeom prst="ellipse">
              <a:avLst/>
            </a:prstGeom>
            <a:solidFill>
              <a:srgbClr val="B385FF">
                <a:alpha val="100000"/>
              </a:srgbClr>
            </a:solidFill>
            <a:ln w="9000" cap="rnd">
              <a:solidFill>
                <a:srgbClr val="B385FF">
                  <a:alpha val="100000"/>
                </a:srgbClr>
              </a:solidFill>
              <a:prstDash val="solid"/>
              <a:round/>
            </a:ln>
          </p:spPr>
          <p:txBody>
            <a:bodyPr/>
            <a:lstStyle/>
            <a:p>
              <a:endParaRPr/>
            </a:p>
          </p:txBody>
        </p:sp>
        <p:sp>
          <p:nvSpPr>
            <p:cNvPr id="112" name="pt112"/>
            <p:cNvSpPr/>
            <p:nvPr/>
          </p:nvSpPr>
          <p:spPr>
            <a:xfrm>
              <a:off x="7111307" y="2037702"/>
              <a:ext cx="117405" cy="117405"/>
            </a:xfrm>
            <a:prstGeom prst="ellipse">
              <a:avLst/>
            </a:prstGeom>
            <a:solidFill>
              <a:srgbClr val="B385FF">
                <a:alpha val="100000"/>
              </a:srgbClr>
            </a:solidFill>
            <a:ln w="9000" cap="rnd">
              <a:solidFill>
                <a:srgbClr val="B385FF">
                  <a:alpha val="100000"/>
                </a:srgbClr>
              </a:solidFill>
              <a:prstDash val="solid"/>
              <a:round/>
            </a:ln>
          </p:spPr>
          <p:txBody>
            <a:bodyPr/>
            <a:lstStyle/>
            <a:p>
              <a:endParaRPr/>
            </a:p>
          </p:txBody>
        </p:sp>
        <p:sp>
          <p:nvSpPr>
            <p:cNvPr id="113" name="pt113"/>
            <p:cNvSpPr/>
            <p:nvPr/>
          </p:nvSpPr>
          <p:spPr>
            <a:xfrm>
              <a:off x="7111307" y="2187304"/>
              <a:ext cx="117405" cy="117405"/>
            </a:xfrm>
            <a:prstGeom prst="ellipse">
              <a:avLst/>
            </a:prstGeom>
            <a:solidFill>
              <a:srgbClr val="82AD00">
                <a:alpha val="100000"/>
              </a:srgbClr>
            </a:solidFill>
            <a:ln w="9000" cap="rnd">
              <a:solidFill>
                <a:srgbClr val="82AD00">
                  <a:alpha val="100000"/>
                </a:srgbClr>
              </a:solidFill>
              <a:prstDash val="solid"/>
              <a:round/>
            </a:ln>
          </p:spPr>
          <p:txBody>
            <a:bodyPr/>
            <a:lstStyle/>
            <a:p>
              <a:endParaRPr/>
            </a:p>
          </p:txBody>
        </p:sp>
        <p:sp>
          <p:nvSpPr>
            <p:cNvPr id="114" name="pt114"/>
            <p:cNvSpPr/>
            <p:nvPr/>
          </p:nvSpPr>
          <p:spPr>
            <a:xfrm>
              <a:off x="3595489" y="2037702"/>
              <a:ext cx="117405" cy="117405"/>
            </a:xfrm>
            <a:prstGeom prst="ellipse">
              <a:avLst/>
            </a:prstGeom>
            <a:solidFill>
              <a:srgbClr val="B385FF">
                <a:alpha val="100000"/>
              </a:srgbClr>
            </a:solidFill>
            <a:ln w="9000" cap="rnd">
              <a:solidFill>
                <a:srgbClr val="B385FF">
                  <a:alpha val="100000"/>
                </a:srgbClr>
              </a:solidFill>
              <a:prstDash val="solid"/>
              <a:round/>
            </a:ln>
          </p:spPr>
          <p:txBody>
            <a:bodyPr/>
            <a:lstStyle/>
            <a:p>
              <a:endParaRPr/>
            </a:p>
          </p:txBody>
        </p:sp>
        <p:sp>
          <p:nvSpPr>
            <p:cNvPr id="115" name="pt115"/>
            <p:cNvSpPr/>
            <p:nvPr/>
          </p:nvSpPr>
          <p:spPr>
            <a:xfrm>
              <a:off x="5939367" y="2037702"/>
              <a:ext cx="117405" cy="117405"/>
            </a:xfrm>
            <a:prstGeom prst="ellipse">
              <a:avLst/>
            </a:prstGeom>
            <a:solidFill>
              <a:srgbClr val="00BD5C">
                <a:alpha val="100000"/>
              </a:srgbClr>
            </a:solidFill>
            <a:ln w="9000" cap="rnd">
              <a:solidFill>
                <a:srgbClr val="00BD5C">
                  <a:alpha val="100000"/>
                </a:srgbClr>
              </a:solidFill>
              <a:prstDash val="solid"/>
              <a:round/>
            </a:ln>
          </p:spPr>
          <p:txBody>
            <a:bodyPr/>
            <a:lstStyle/>
            <a:p>
              <a:endParaRPr/>
            </a:p>
          </p:txBody>
        </p:sp>
        <p:sp>
          <p:nvSpPr>
            <p:cNvPr id="116" name="pt116"/>
            <p:cNvSpPr/>
            <p:nvPr/>
          </p:nvSpPr>
          <p:spPr>
            <a:xfrm>
              <a:off x="2423549" y="2187304"/>
              <a:ext cx="117405" cy="117405"/>
            </a:xfrm>
            <a:prstGeom prst="ellipse">
              <a:avLst/>
            </a:prstGeom>
            <a:solidFill>
              <a:srgbClr val="00C1A7">
                <a:alpha val="100000"/>
              </a:srgbClr>
            </a:solidFill>
            <a:ln w="9000" cap="rnd">
              <a:solidFill>
                <a:srgbClr val="00C1A7">
                  <a:alpha val="100000"/>
                </a:srgbClr>
              </a:solidFill>
              <a:prstDash val="solid"/>
              <a:round/>
            </a:ln>
          </p:spPr>
          <p:txBody>
            <a:bodyPr/>
            <a:lstStyle/>
            <a:p>
              <a:endParaRPr/>
            </a:p>
          </p:txBody>
        </p:sp>
        <p:sp>
          <p:nvSpPr>
            <p:cNvPr id="117" name="pt117"/>
            <p:cNvSpPr/>
            <p:nvPr/>
          </p:nvSpPr>
          <p:spPr>
            <a:xfrm>
              <a:off x="2423549" y="2336907"/>
              <a:ext cx="117405" cy="117405"/>
            </a:xfrm>
            <a:prstGeom prst="ellipse">
              <a:avLst/>
            </a:prstGeom>
            <a:solidFill>
              <a:srgbClr val="9191FF">
                <a:alpha val="100000"/>
              </a:srgbClr>
            </a:solidFill>
            <a:ln w="9000" cap="rnd">
              <a:solidFill>
                <a:srgbClr val="9191FF">
                  <a:alpha val="100000"/>
                </a:srgbClr>
              </a:solidFill>
              <a:prstDash val="solid"/>
              <a:round/>
            </a:ln>
          </p:spPr>
          <p:txBody>
            <a:bodyPr/>
            <a:lstStyle/>
            <a:p>
              <a:endParaRPr/>
            </a:p>
          </p:txBody>
        </p:sp>
        <p:sp>
          <p:nvSpPr>
            <p:cNvPr id="118" name="pt118"/>
            <p:cNvSpPr/>
            <p:nvPr/>
          </p:nvSpPr>
          <p:spPr>
            <a:xfrm>
              <a:off x="4767428" y="2187304"/>
              <a:ext cx="117405" cy="117405"/>
            </a:xfrm>
            <a:prstGeom prst="ellipse">
              <a:avLst/>
            </a:prstGeom>
            <a:solidFill>
              <a:srgbClr val="9191FF">
                <a:alpha val="100000"/>
              </a:srgbClr>
            </a:solidFill>
            <a:ln w="9000" cap="rnd">
              <a:solidFill>
                <a:srgbClr val="9191FF">
                  <a:alpha val="100000"/>
                </a:srgbClr>
              </a:solidFill>
              <a:prstDash val="solid"/>
              <a:round/>
            </a:ln>
          </p:spPr>
          <p:txBody>
            <a:bodyPr/>
            <a:lstStyle/>
            <a:p>
              <a:endParaRPr/>
            </a:p>
          </p:txBody>
        </p:sp>
        <p:sp>
          <p:nvSpPr>
            <p:cNvPr id="119" name="pt119"/>
            <p:cNvSpPr/>
            <p:nvPr/>
          </p:nvSpPr>
          <p:spPr>
            <a:xfrm>
              <a:off x="7111307" y="2336907"/>
              <a:ext cx="117405" cy="117405"/>
            </a:xfrm>
            <a:prstGeom prst="ellipse">
              <a:avLst/>
            </a:prstGeom>
            <a:solidFill>
              <a:srgbClr val="00BADE">
                <a:alpha val="100000"/>
              </a:srgbClr>
            </a:solidFill>
            <a:ln w="9000" cap="rnd">
              <a:solidFill>
                <a:srgbClr val="00BADE">
                  <a:alpha val="100000"/>
                </a:srgbClr>
              </a:solidFill>
              <a:prstDash val="solid"/>
              <a:round/>
            </a:ln>
          </p:spPr>
          <p:txBody>
            <a:bodyPr/>
            <a:lstStyle/>
            <a:p>
              <a:endParaRPr/>
            </a:p>
          </p:txBody>
        </p:sp>
        <p:sp>
          <p:nvSpPr>
            <p:cNvPr id="120" name="pt120"/>
            <p:cNvSpPr/>
            <p:nvPr/>
          </p:nvSpPr>
          <p:spPr>
            <a:xfrm>
              <a:off x="5939367" y="2187304"/>
              <a:ext cx="117405" cy="117405"/>
            </a:xfrm>
            <a:prstGeom prst="ellipse">
              <a:avLst/>
            </a:prstGeom>
            <a:solidFill>
              <a:srgbClr val="00BADE">
                <a:alpha val="100000"/>
              </a:srgbClr>
            </a:solidFill>
            <a:ln w="9000" cap="rnd">
              <a:solidFill>
                <a:srgbClr val="00BADE">
                  <a:alpha val="100000"/>
                </a:srgbClr>
              </a:solidFill>
              <a:prstDash val="solid"/>
              <a:round/>
            </a:ln>
          </p:spPr>
          <p:txBody>
            <a:bodyPr/>
            <a:lstStyle/>
            <a:p>
              <a:endParaRPr/>
            </a:p>
          </p:txBody>
        </p:sp>
        <p:sp>
          <p:nvSpPr>
            <p:cNvPr id="121" name="pt121"/>
            <p:cNvSpPr/>
            <p:nvPr/>
          </p:nvSpPr>
          <p:spPr>
            <a:xfrm>
              <a:off x="4767428" y="2336907"/>
              <a:ext cx="117405" cy="117405"/>
            </a:xfrm>
            <a:prstGeom prst="ellipse">
              <a:avLst/>
            </a:prstGeom>
            <a:solidFill>
              <a:srgbClr val="00BADE">
                <a:alpha val="100000"/>
              </a:srgbClr>
            </a:solidFill>
            <a:ln w="9000" cap="rnd">
              <a:solidFill>
                <a:srgbClr val="00BADE">
                  <a:alpha val="100000"/>
                </a:srgbClr>
              </a:solidFill>
              <a:prstDash val="solid"/>
              <a:round/>
            </a:ln>
          </p:spPr>
          <p:txBody>
            <a:bodyPr/>
            <a:lstStyle/>
            <a:p>
              <a:endParaRPr/>
            </a:p>
          </p:txBody>
        </p:sp>
        <p:sp>
          <p:nvSpPr>
            <p:cNvPr id="122" name="pt122"/>
            <p:cNvSpPr/>
            <p:nvPr/>
          </p:nvSpPr>
          <p:spPr>
            <a:xfrm>
              <a:off x="3595489" y="2187304"/>
              <a:ext cx="117405" cy="117405"/>
            </a:xfrm>
            <a:prstGeom prst="ellipse">
              <a:avLst/>
            </a:prstGeom>
            <a:solidFill>
              <a:srgbClr val="9191FF">
                <a:alpha val="100000"/>
              </a:srgbClr>
            </a:solidFill>
            <a:ln w="9000" cap="rnd">
              <a:solidFill>
                <a:srgbClr val="9191FF">
                  <a:alpha val="100000"/>
                </a:srgbClr>
              </a:solidFill>
              <a:prstDash val="solid"/>
              <a:round/>
            </a:ln>
          </p:spPr>
          <p:txBody>
            <a:bodyPr/>
            <a:lstStyle/>
            <a:p>
              <a:endParaRPr/>
            </a:p>
          </p:txBody>
        </p:sp>
        <p:sp>
          <p:nvSpPr>
            <p:cNvPr id="123" name="pt123"/>
            <p:cNvSpPr/>
            <p:nvPr/>
          </p:nvSpPr>
          <p:spPr>
            <a:xfrm>
              <a:off x="5939367" y="2336907"/>
              <a:ext cx="117405" cy="117405"/>
            </a:xfrm>
            <a:prstGeom prst="ellipse">
              <a:avLst/>
            </a:prstGeom>
            <a:solidFill>
              <a:srgbClr val="9191FF">
                <a:alpha val="100000"/>
              </a:srgbClr>
            </a:solidFill>
            <a:ln w="9000" cap="rnd">
              <a:solidFill>
                <a:srgbClr val="9191FF">
                  <a:alpha val="100000"/>
                </a:srgbClr>
              </a:solidFill>
              <a:prstDash val="solid"/>
              <a:round/>
            </a:ln>
          </p:spPr>
          <p:txBody>
            <a:bodyPr/>
            <a:lstStyle/>
            <a:p>
              <a:endParaRPr/>
            </a:p>
          </p:txBody>
        </p:sp>
        <p:sp>
          <p:nvSpPr>
            <p:cNvPr id="124" name="pt124"/>
            <p:cNvSpPr/>
            <p:nvPr/>
          </p:nvSpPr>
          <p:spPr>
            <a:xfrm>
              <a:off x="7111307" y="2486510"/>
              <a:ext cx="117405" cy="117405"/>
            </a:xfrm>
            <a:prstGeom prst="ellipse">
              <a:avLst/>
            </a:prstGeom>
            <a:solidFill>
              <a:srgbClr val="9191FF">
                <a:alpha val="100000"/>
              </a:srgbClr>
            </a:solidFill>
            <a:ln w="9000" cap="rnd">
              <a:solidFill>
                <a:srgbClr val="9191FF">
                  <a:alpha val="100000"/>
                </a:srgbClr>
              </a:solidFill>
              <a:prstDash val="solid"/>
              <a:round/>
            </a:ln>
          </p:spPr>
          <p:txBody>
            <a:bodyPr/>
            <a:lstStyle/>
            <a:p>
              <a:endParaRPr/>
            </a:p>
          </p:txBody>
        </p:sp>
        <p:sp>
          <p:nvSpPr>
            <p:cNvPr id="125" name="pt125"/>
            <p:cNvSpPr/>
            <p:nvPr/>
          </p:nvSpPr>
          <p:spPr>
            <a:xfrm>
              <a:off x="3595489" y="2336907"/>
              <a:ext cx="117405" cy="117405"/>
            </a:xfrm>
            <a:prstGeom prst="ellipse">
              <a:avLst/>
            </a:prstGeom>
            <a:solidFill>
              <a:srgbClr val="00BADE">
                <a:alpha val="100000"/>
              </a:srgbClr>
            </a:solidFill>
            <a:ln w="9000" cap="rnd">
              <a:solidFill>
                <a:srgbClr val="00BADE">
                  <a:alpha val="100000"/>
                </a:srgbClr>
              </a:solidFill>
              <a:prstDash val="solid"/>
              <a:round/>
            </a:ln>
          </p:spPr>
          <p:txBody>
            <a:bodyPr/>
            <a:lstStyle/>
            <a:p>
              <a:endParaRPr/>
            </a:p>
          </p:txBody>
        </p:sp>
        <p:sp>
          <p:nvSpPr>
            <p:cNvPr id="126" name="pt126"/>
            <p:cNvSpPr/>
            <p:nvPr/>
          </p:nvSpPr>
          <p:spPr>
            <a:xfrm>
              <a:off x="3595489" y="2486510"/>
              <a:ext cx="117405" cy="117405"/>
            </a:xfrm>
            <a:prstGeom prst="ellipse">
              <a:avLst/>
            </a:prstGeom>
            <a:solidFill>
              <a:srgbClr val="00C1A7">
                <a:alpha val="100000"/>
              </a:srgbClr>
            </a:solidFill>
            <a:ln w="9000" cap="rnd">
              <a:solidFill>
                <a:srgbClr val="00C1A7">
                  <a:alpha val="100000"/>
                </a:srgbClr>
              </a:solidFill>
              <a:prstDash val="solid"/>
              <a:round/>
            </a:ln>
          </p:spPr>
          <p:txBody>
            <a:bodyPr/>
            <a:lstStyle/>
            <a:p>
              <a:endParaRPr/>
            </a:p>
          </p:txBody>
        </p:sp>
        <p:sp>
          <p:nvSpPr>
            <p:cNvPr id="127" name="pt127"/>
            <p:cNvSpPr/>
            <p:nvPr/>
          </p:nvSpPr>
          <p:spPr>
            <a:xfrm>
              <a:off x="2423549" y="2486510"/>
              <a:ext cx="117405" cy="117405"/>
            </a:xfrm>
            <a:prstGeom prst="ellipse">
              <a:avLst/>
            </a:prstGeom>
            <a:solidFill>
              <a:srgbClr val="00BADE">
                <a:alpha val="100000"/>
              </a:srgbClr>
            </a:solidFill>
            <a:ln w="9000" cap="rnd">
              <a:solidFill>
                <a:srgbClr val="00BADE">
                  <a:alpha val="100000"/>
                </a:srgbClr>
              </a:solidFill>
              <a:prstDash val="solid"/>
              <a:round/>
            </a:ln>
          </p:spPr>
          <p:txBody>
            <a:bodyPr/>
            <a:lstStyle/>
            <a:p>
              <a:endParaRPr/>
            </a:p>
          </p:txBody>
        </p:sp>
        <p:sp>
          <p:nvSpPr>
            <p:cNvPr id="128" name="pt128"/>
            <p:cNvSpPr/>
            <p:nvPr/>
          </p:nvSpPr>
          <p:spPr>
            <a:xfrm>
              <a:off x="5939367" y="2486510"/>
              <a:ext cx="117405" cy="117405"/>
            </a:xfrm>
            <a:prstGeom prst="ellipse">
              <a:avLst/>
            </a:prstGeom>
            <a:solidFill>
              <a:srgbClr val="00C1A7">
                <a:alpha val="100000"/>
              </a:srgbClr>
            </a:solidFill>
            <a:ln w="9000" cap="rnd">
              <a:solidFill>
                <a:srgbClr val="00C1A7">
                  <a:alpha val="100000"/>
                </a:srgbClr>
              </a:solidFill>
              <a:prstDash val="solid"/>
              <a:round/>
            </a:ln>
          </p:spPr>
          <p:txBody>
            <a:bodyPr/>
            <a:lstStyle/>
            <a:p>
              <a:endParaRPr/>
            </a:p>
          </p:txBody>
        </p:sp>
        <p:sp>
          <p:nvSpPr>
            <p:cNvPr id="129" name="pt129"/>
            <p:cNvSpPr/>
            <p:nvPr/>
          </p:nvSpPr>
          <p:spPr>
            <a:xfrm>
              <a:off x="5939367" y="2636113"/>
              <a:ext cx="117405" cy="117405"/>
            </a:xfrm>
            <a:prstGeom prst="ellipse">
              <a:avLst/>
            </a:prstGeom>
            <a:solidFill>
              <a:srgbClr val="00A6FF">
                <a:alpha val="100000"/>
              </a:srgbClr>
            </a:solidFill>
            <a:ln w="9000" cap="rnd">
              <a:solidFill>
                <a:srgbClr val="00A6FF">
                  <a:alpha val="100000"/>
                </a:srgbClr>
              </a:solidFill>
              <a:prstDash val="solid"/>
              <a:round/>
            </a:ln>
          </p:spPr>
          <p:txBody>
            <a:bodyPr/>
            <a:lstStyle/>
            <a:p>
              <a:endParaRPr/>
            </a:p>
          </p:txBody>
        </p:sp>
        <p:sp>
          <p:nvSpPr>
            <p:cNvPr id="130" name="pt130"/>
            <p:cNvSpPr/>
            <p:nvPr/>
          </p:nvSpPr>
          <p:spPr>
            <a:xfrm>
              <a:off x="4767428" y="2486510"/>
              <a:ext cx="117405" cy="117405"/>
            </a:xfrm>
            <a:prstGeom prst="ellipse">
              <a:avLst/>
            </a:prstGeom>
            <a:solidFill>
              <a:srgbClr val="619CFF">
                <a:alpha val="100000"/>
              </a:srgbClr>
            </a:solidFill>
            <a:ln w="9000" cap="rnd">
              <a:solidFill>
                <a:srgbClr val="619CFF">
                  <a:alpha val="100000"/>
                </a:srgbClr>
              </a:solidFill>
              <a:prstDash val="solid"/>
              <a:round/>
            </a:ln>
          </p:spPr>
          <p:txBody>
            <a:bodyPr/>
            <a:lstStyle/>
            <a:p>
              <a:endParaRPr/>
            </a:p>
          </p:txBody>
        </p:sp>
        <p:sp>
          <p:nvSpPr>
            <p:cNvPr id="131" name="pt131"/>
            <p:cNvSpPr/>
            <p:nvPr/>
          </p:nvSpPr>
          <p:spPr>
            <a:xfrm>
              <a:off x="5939367" y="2785716"/>
              <a:ext cx="117405" cy="117405"/>
            </a:xfrm>
            <a:prstGeom prst="ellipse">
              <a:avLst/>
            </a:prstGeom>
            <a:solidFill>
              <a:srgbClr val="CD79FF">
                <a:alpha val="100000"/>
              </a:srgbClr>
            </a:solidFill>
            <a:ln w="9000" cap="rnd">
              <a:solidFill>
                <a:srgbClr val="CD79FF">
                  <a:alpha val="100000"/>
                </a:srgbClr>
              </a:solidFill>
              <a:prstDash val="solid"/>
              <a:round/>
            </a:ln>
          </p:spPr>
          <p:txBody>
            <a:bodyPr/>
            <a:lstStyle/>
            <a:p>
              <a:endParaRPr/>
            </a:p>
          </p:txBody>
        </p:sp>
        <p:sp>
          <p:nvSpPr>
            <p:cNvPr id="132" name="pt132"/>
            <p:cNvSpPr/>
            <p:nvPr/>
          </p:nvSpPr>
          <p:spPr>
            <a:xfrm>
              <a:off x="7111307" y="2636113"/>
              <a:ext cx="117405" cy="117405"/>
            </a:xfrm>
            <a:prstGeom prst="ellipse">
              <a:avLst/>
            </a:prstGeom>
            <a:solidFill>
              <a:srgbClr val="CD79FF">
                <a:alpha val="100000"/>
              </a:srgbClr>
            </a:solidFill>
            <a:ln w="9000" cap="rnd">
              <a:solidFill>
                <a:srgbClr val="CD79FF">
                  <a:alpha val="100000"/>
                </a:srgbClr>
              </a:solidFill>
              <a:prstDash val="solid"/>
              <a:round/>
            </a:ln>
          </p:spPr>
          <p:txBody>
            <a:bodyPr/>
            <a:lstStyle/>
            <a:p>
              <a:endParaRPr/>
            </a:p>
          </p:txBody>
        </p:sp>
        <p:sp>
          <p:nvSpPr>
            <p:cNvPr id="133" name="pt133"/>
            <p:cNvSpPr/>
            <p:nvPr/>
          </p:nvSpPr>
          <p:spPr>
            <a:xfrm>
              <a:off x="7111307" y="2785716"/>
              <a:ext cx="117405" cy="117405"/>
            </a:xfrm>
            <a:prstGeom prst="ellipse">
              <a:avLst/>
            </a:prstGeom>
            <a:solidFill>
              <a:srgbClr val="00A6FF">
                <a:alpha val="100000"/>
              </a:srgbClr>
            </a:solidFill>
            <a:ln w="9000" cap="rnd">
              <a:solidFill>
                <a:srgbClr val="00A6FF">
                  <a:alpha val="100000"/>
                </a:srgbClr>
              </a:solidFill>
              <a:prstDash val="solid"/>
              <a:round/>
            </a:ln>
          </p:spPr>
          <p:txBody>
            <a:bodyPr/>
            <a:lstStyle/>
            <a:p>
              <a:endParaRPr/>
            </a:p>
          </p:txBody>
        </p:sp>
        <p:sp>
          <p:nvSpPr>
            <p:cNvPr id="134" name="pt134"/>
            <p:cNvSpPr/>
            <p:nvPr/>
          </p:nvSpPr>
          <p:spPr>
            <a:xfrm>
              <a:off x="5939367" y="2935318"/>
              <a:ext cx="117405" cy="117405"/>
            </a:xfrm>
            <a:prstGeom prst="ellipse">
              <a:avLst/>
            </a:prstGeom>
            <a:solidFill>
              <a:srgbClr val="619CFF">
                <a:alpha val="100000"/>
              </a:srgbClr>
            </a:solidFill>
            <a:ln w="9000" cap="rnd">
              <a:solidFill>
                <a:srgbClr val="619CFF">
                  <a:alpha val="100000"/>
                </a:srgbClr>
              </a:solidFill>
              <a:prstDash val="solid"/>
              <a:round/>
            </a:ln>
          </p:spPr>
          <p:txBody>
            <a:bodyPr/>
            <a:lstStyle/>
            <a:p>
              <a:endParaRPr/>
            </a:p>
          </p:txBody>
        </p:sp>
        <p:sp>
          <p:nvSpPr>
            <p:cNvPr id="135" name="pt135"/>
            <p:cNvSpPr/>
            <p:nvPr/>
          </p:nvSpPr>
          <p:spPr>
            <a:xfrm>
              <a:off x="7111307" y="2935318"/>
              <a:ext cx="117405" cy="117405"/>
            </a:xfrm>
            <a:prstGeom prst="ellipse">
              <a:avLst/>
            </a:prstGeom>
            <a:solidFill>
              <a:srgbClr val="619CFF">
                <a:alpha val="100000"/>
              </a:srgbClr>
            </a:solidFill>
            <a:ln w="9000" cap="rnd">
              <a:solidFill>
                <a:srgbClr val="619CFF">
                  <a:alpha val="100000"/>
                </a:srgbClr>
              </a:solidFill>
              <a:prstDash val="solid"/>
              <a:round/>
            </a:ln>
          </p:spPr>
          <p:txBody>
            <a:bodyPr/>
            <a:lstStyle/>
            <a:p>
              <a:endParaRPr/>
            </a:p>
          </p:txBody>
        </p:sp>
        <p:sp>
          <p:nvSpPr>
            <p:cNvPr id="136" name="pt136"/>
            <p:cNvSpPr/>
            <p:nvPr/>
          </p:nvSpPr>
          <p:spPr>
            <a:xfrm>
              <a:off x="3595489" y="2636113"/>
              <a:ext cx="117405" cy="117405"/>
            </a:xfrm>
            <a:prstGeom prst="ellipse">
              <a:avLst/>
            </a:prstGeom>
            <a:solidFill>
              <a:srgbClr val="CD79FF">
                <a:alpha val="100000"/>
              </a:srgbClr>
            </a:solidFill>
            <a:ln w="9000" cap="rnd">
              <a:solidFill>
                <a:srgbClr val="CD79FF">
                  <a:alpha val="100000"/>
                </a:srgbClr>
              </a:solidFill>
              <a:prstDash val="solid"/>
              <a:round/>
            </a:ln>
          </p:spPr>
          <p:txBody>
            <a:bodyPr/>
            <a:lstStyle/>
            <a:p>
              <a:endParaRPr/>
            </a:p>
          </p:txBody>
        </p:sp>
        <p:sp>
          <p:nvSpPr>
            <p:cNvPr id="137" name="pt137"/>
            <p:cNvSpPr/>
            <p:nvPr/>
          </p:nvSpPr>
          <p:spPr>
            <a:xfrm>
              <a:off x="4767428" y="2636113"/>
              <a:ext cx="117405" cy="117405"/>
            </a:xfrm>
            <a:prstGeom prst="ellipse">
              <a:avLst/>
            </a:prstGeom>
            <a:solidFill>
              <a:srgbClr val="CD79FF">
                <a:alpha val="100000"/>
              </a:srgbClr>
            </a:solidFill>
            <a:ln w="9000" cap="rnd">
              <a:solidFill>
                <a:srgbClr val="CD79FF">
                  <a:alpha val="100000"/>
                </a:srgbClr>
              </a:solidFill>
              <a:prstDash val="solid"/>
              <a:round/>
            </a:ln>
          </p:spPr>
          <p:txBody>
            <a:bodyPr/>
            <a:lstStyle/>
            <a:p>
              <a:endParaRPr/>
            </a:p>
          </p:txBody>
        </p:sp>
        <p:sp>
          <p:nvSpPr>
            <p:cNvPr id="138" name="pt138"/>
            <p:cNvSpPr/>
            <p:nvPr/>
          </p:nvSpPr>
          <p:spPr>
            <a:xfrm>
              <a:off x="3595489" y="2785716"/>
              <a:ext cx="117405" cy="117405"/>
            </a:xfrm>
            <a:prstGeom prst="ellipse">
              <a:avLst/>
            </a:prstGeom>
            <a:solidFill>
              <a:srgbClr val="00BF78">
                <a:alpha val="100000"/>
              </a:srgbClr>
            </a:solidFill>
            <a:ln w="9000" cap="rnd">
              <a:solidFill>
                <a:srgbClr val="00BF78">
                  <a:alpha val="100000"/>
                </a:srgbClr>
              </a:solidFill>
              <a:prstDash val="solid"/>
              <a:round/>
            </a:ln>
          </p:spPr>
          <p:txBody>
            <a:bodyPr/>
            <a:lstStyle/>
            <a:p>
              <a:endParaRPr/>
            </a:p>
          </p:txBody>
        </p:sp>
        <p:sp>
          <p:nvSpPr>
            <p:cNvPr id="139" name="pt139"/>
            <p:cNvSpPr/>
            <p:nvPr/>
          </p:nvSpPr>
          <p:spPr>
            <a:xfrm>
              <a:off x="4767428" y="2785716"/>
              <a:ext cx="117405" cy="117405"/>
            </a:xfrm>
            <a:prstGeom prst="ellipse">
              <a:avLst/>
            </a:prstGeom>
            <a:solidFill>
              <a:srgbClr val="00BF78">
                <a:alpha val="100000"/>
              </a:srgbClr>
            </a:solidFill>
            <a:ln w="9000" cap="rnd">
              <a:solidFill>
                <a:srgbClr val="00BF78">
                  <a:alpha val="100000"/>
                </a:srgbClr>
              </a:solidFill>
              <a:prstDash val="solid"/>
              <a:round/>
            </a:ln>
          </p:spPr>
          <p:txBody>
            <a:bodyPr/>
            <a:lstStyle/>
            <a:p>
              <a:endParaRPr/>
            </a:p>
          </p:txBody>
        </p:sp>
        <p:sp>
          <p:nvSpPr>
            <p:cNvPr id="140" name="pt140"/>
            <p:cNvSpPr/>
            <p:nvPr/>
          </p:nvSpPr>
          <p:spPr>
            <a:xfrm>
              <a:off x="2423549" y="2636113"/>
              <a:ext cx="117405" cy="117405"/>
            </a:xfrm>
            <a:prstGeom prst="ellipse">
              <a:avLst/>
            </a:prstGeom>
            <a:solidFill>
              <a:srgbClr val="64B200">
                <a:alpha val="100000"/>
              </a:srgbClr>
            </a:solidFill>
            <a:ln w="9000" cap="rnd">
              <a:solidFill>
                <a:srgbClr val="64B200">
                  <a:alpha val="100000"/>
                </a:srgbClr>
              </a:solidFill>
              <a:prstDash val="solid"/>
              <a:round/>
            </a:ln>
          </p:spPr>
          <p:txBody>
            <a:bodyPr/>
            <a:lstStyle/>
            <a:p>
              <a:endParaRPr/>
            </a:p>
          </p:txBody>
        </p:sp>
        <p:sp>
          <p:nvSpPr>
            <p:cNvPr id="141" name="pt141"/>
            <p:cNvSpPr/>
            <p:nvPr/>
          </p:nvSpPr>
          <p:spPr>
            <a:xfrm>
              <a:off x="4767428" y="2935318"/>
              <a:ext cx="117405" cy="117405"/>
            </a:xfrm>
            <a:prstGeom prst="ellipse">
              <a:avLst/>
            </a:prstGeom>
            <a:solidFill>
              <a:srgbClr val="00C1A7">
                <a:alpha val="100000"/>
              </a:srgbClr>
            </a:solidFill>
            <a:ln w="9000" cap="rnd">
              <a:solidFill>
                <a:srgbClr val="00C1A7">
                  <a:alpha val="100000"/>
                </a:srgbClr>
              </a:solidFill>
              <a:prstDash val="solid"/>
              <a:round/>
            </a:ln>
          </p:spPr>
          <p:txBody>
            <a:bodyPr/>
            <a:lstStyle/>
            <a:p>
              <a:endParaRPr/>
            </a:p>
          </p:txBody>
        </p:sp>
        <p:sp>
          <p:nvSpPr>
            <p:cNvPr id="142" name="pt142"/>
            <p:cNvSpPr/>
            <p:nvPr/>
          </p:nvSpPr>
          <p:spPr>
            <a:xfrm>
              <a:off x="5939367" y="3084921"/>
              <a:ext cx="117405" cy="117405"/>
            </a:xfrm>
            <a:prstGeom prst="ellipse">
              <a:avLst/>
            </a:prstGeom>
            <a:solidFill>
              <a:srgbClr val="9AA800">
                <a:alpha val="100000"/>
              </a:srgbClr>
            </a:solidFill>
            <a:ln w="9000" cap="rnd">
              <a:solidFill>
                <a:srgbClr val="9AA800">
                  <a:alpha val="100000"/>
                </a:srgbClr>
              </a:solidFill>
              <a:prstDash val="solid"/>
              <a:round/>
            </a:ln>
          </p:spPr>
          <p:txBody>
            <a:bodyPr/>
            <a:lstStyle/>
            <a:p>
              <a:endParaRPr/>
            </a:p>
          </p:txBody>
        </p:sp>
        <p:sp>
          <p:nvSpPr>
            <p:cNvPr id="143" name="pt143"/>
            <p:cNvSpPr/>
            <p:nvPr/>
          </p:nvSpPr>
          <p:spPr>
            <a:xfrm>
              <a:off x="7111307" y="3084921"/>
              <a:ext cx="117405" cy="117405"/>
            </a:xfrm>
            <a:prstGeom prst="ellipse">
              <a:avLst/>
            </a:prstGeom>
            <a:solidFill>
              <a:srgbClr val="9AA800">
                <a:alpha val="100000"/>
              </a:srgbClr>
            </a:solidFill>
            <a:ln w="9000" cap="rnd">
              <a:solidFill>
                <a:srgbClr val="9AA800">
                  <a:alpha val="100000"/>
                </a:srgbClr>
              </a:solidFill>
              <a:prstDash val="solid"/>
              <a:round/>
            </a:ln>
          </p:spPr>
          <p:txBody>
            <a:bodyPr/>
            <a:lstStyle/>
            <a:p>
              <a:endParaRPr/>
            </a:p>
          </p:txBody>
        </p:sp>
        <p:sp>
          <p:nvSpPr>
            <p:cNvPr id="144" name="pt144"/>
            <p:cNvSpPr/>
            <p:nvPr/>
          </p:nvSpPr>
          <p:spPr>
            <a:xfrm>
              <a:off x="2423549" y="2785716"/>
              <a:ext cx="117405" cy="117405"/>
            </a:xfrm>
            <a:prstGeom prst="ellipse">
              <a:avLst/>
            </a:prstGeom>
            <a:solidFill>
              <a:srgbClr val="00BF78">
                <a:alpha val="100000"/>
              </a:srgbClr>
            </a:solidFill>
            <a:ln w="9000" cap="rnd">
              <a:solidFill>
                <a:srgbClr val="00BF78">
                  <a:alpha val="100000"/>
                </a:srgbClr>
              </a:solidFill>
              <a:prstDash val="solid"/>
              <a:round/>
            </a:ln>
          </p:spPr>
          <p:txBody>
            <a:bodyPr/>
            <a:lstStyle/>
            <a:p>
              <a:endParaRPr/>
            </a:p>
          </p:txBody>
        </p:sp>
        <p:sp>
          <p:nvSpPr>
            <p:cNvPr id="145" name="pt145"/>
            <p:cNvSpPr/>
            <p:nvPr/>
          </p:nvSpPr>
          <p:spPr>
            <a:xfrm>
              <a:off x="3595489" y="2935318"/>
              <a:ext cx="117405" cy="117405"/>
            </a:xfrm>
            <a:prstGeom prst="ellipse">
              <a:avLst/>
            </a:prstGeom>
            <a:solidFill>
              <a:srgbClr val="64B200">
                <a:alpha val="100000"/>
              </a:srgbClr>
            </a:solidFill>
            <a:ln w="9000" cap="rnd">
              <a:solidFill>
                <a:srgbClr val="64B200">
                  <a:alpha val="100000"/>
                </a:srgbClr>
              </a:solidFill>
              <a:prstDash val="solid"/>
              <a:round/>
            </a:ln>
          </p:spPr>
          <p:txBody>
            <a:bodyPr/>
            <a:lstStyle/>
            <a:p>
              <a:endParaRPr/>
            </a:p>
          </p:txBody>
        </p:sp>
        <p:sp>
          <p:nvSpPr>
            <p:cNvPr id="146" name="pt146"/>
            <p:cNvSpPr/>
            <p:nvPr/>
          </p:nvSpPr>
          <p:spPr>
            <a:xfrm>
              <a:off x="2423549" y="2935318"/>
              <a:ext cx="117405" cy="117405"/>
            </a:xfrm>
            <a:prstGeom prst="ellipse">
              <a:avLst/>
            </a:prstGeom>
            <a:solidFill>
              <a:srgbClr val="00B5ED">
                <a:alpha val="100000"/>
              </a:srgbClr>
            </a:solidFill>
            <a:ln w="9000" cap="rnd">
              <a:solidFill>
                <a:srgbClr val="00B5ED">
                  <a:alpha val="100000"/>
                </a:srgbClr>
              </a:solidFill>
              <a:prstDash val="solid"/>
              <a:round/>
            </a:ln>
          </p:spPr>
          <p:txBody>
            <a:bodyPr/>
            <a:lstStyle/>
            <a:p>
              <a:endParaRPr/>
            </a:p>
          </p:txBody>
        </p:sp>
        <p:sp>
          <p:nvSpPr>
            <p:cNvPr id="147" name="pt147"/>
            <p:cNvSpPr/>
            <p:nvPr/>
          </p:nvSpPr>
          <p:spPr>
            <a:xfrm>
              <a:off x="7111307" y="3234524"/>
              <a:ext cx="117405" cy="117405"/>
            </a:xfrm>
            <a:prstGeom prst="ellipse">
              <a:avLst/>
            </a:prstGeom>
            <a:solidFill>
              <a:srgbClr val="FF61CA">
                <a:alpha val="100000"/>
              </a:srgbClr>
            </a:solidFill>
            <a:ln w="9000" cap="rnd">
              <a:solidFill>
                <a:srgbClr val="FF61CA">
                  <a:alpha val="100000"/>
                </a:srgbClr>
              </a:solidFill>
              <a:prstDash val="solid"/>
              <a:round/>
            </a:ln>
          </p:spPr>
          <p:txBody>
            <a:bodyPr/>
            <a:lstStyle/>
            <a:p>
              <a:endParaRPr/>
            </a:p>
          </p:txBody>
        </p:sp>
        <p:sp>
          <p:nvSpPr>
            <p:cNvPr id="148" name="pt148"/>
            <p:cNvSpPr/>
            <p:nvPr/>
          </p:nvSpPr>
          <p:spPr>
            <a:xfrm>
              <a:off x="2423549" y="3084921"/>
              <a:ext cx="117405" cy="117405"/>
            </a:xfrm>
            <a:prstGeom prst="ellipse">
              <a:avLst/>
            </a:prstGeom>
            <a:solidFill>
              <a:srgbClr val="FF61CA">
                <a:alpha val="100000"/>
              </a:srgbClr>
            </a:solidFill>
            <a:ln w="9000" cap="rnd">
              <a:solidFill>
                <a:srgbClr val="FF61CA">
                  <a:alpha val="100000"/>
                </a:srgbClr>
              </a:solidFill>
              <a:prstDash val="solid"/>
              <a:round/>
            </a:ln>
          </p:spPr>
          <p:txBody>
            <a:bodyPr/>
            <a:lstStyle/>
            <a:p>
              <a:endParaRPr/>
            </a:p>
          </p:txBody>
        </p:sp>
        <p:sp>
          <p:nvSpPr>
            <p:cNvPr id="149" name="pt149"/>
            <p:cNvSpPr/>
            <p:nvPr/>
          </p:nvSpPr>
          <p:spPr>
            <a:xfrm>
              <a:off x="2423549" y="3234524"/>
              <a:ext cx="117405" cy="117405"/>
            </a:xfrm>
            <a:prstGeom prst="ellipse">
              <a:avLst/>
            </a:prstGeom>
            <a:solidFill>
              <a:srgbClr val="CD79FF">
                <a:alpha val="100000"/>
              </a:srgbClr>
            </a:solidFill>
            <a:ln w="9000" cap="rnd">
              <a:solidFill>
                <a:srgbClr val="CD79FF">
                  <a:alpha val="100000"/>
                </a:srgbClr>
              </a:solidFill>
              <a:prstDash val="solid"/>
              <a:round/>
            </a:ln>
          </p:spPr>
          <p:txBody>
            <a:bodyPr/>
            <a:lstStyle/>
            <a:p>
              <a:endParaRPr/>
            </a:p>
          </p:txBody>
        </p:sp>
        <p:sp>
          <p:nvSpPr>
            <p:cNvPr id="150" name="pt150"/>
            <p:cNvSpPr/>
            <p:nvPr/>
          </p:nvSpPr>
          <p:spPr>
            <a:xfrm>
              <a:off x="5939367" y="3234524"/>
              <a:ext cx="117405" cy="117405"/>
            </a:xfrm>
            <a:prstGeom prst="ellipse">
              <a:avLst/>
            </a:prstGeom>
            <a:solidFill>
              <a:srgbClr val="00BF78">
                <a:alpha val="100000"/>
              </a:srgbClr>
            </a:solidFill>
            <a:ln w="9000" cap="rnd">
              <a:solidFill>
                <a:srgbClr val="00BF78">
                  <a:alpha val="100000"/>
                </a:srgbClr>
              </a:solidFill>
              <a:prstDash val="solid"/>
              <a:round/>
            </a:ln>
          </p:spPr>
          <p:txBody>
            <a:bodyPr/>
            <a:lstStyle/>
            <a:p>
              <a:endParaRPr/>
            </a:p>
          </p:txBody>
        </p:sp>
        <p:sp>
          <p:nvSpPr>
            <p:cNvPr id="151" name="pt151"/>
            <p:cNvSpPr/>
            <p:nvPr/>
          </p:nvSpPr>
          <p:spPr>
            <a:xfrm>
              <a:off x="4767428" y="3084921"/>
              <a:ext cx="117405" cy="117405"/>
            </a:xfrm>
            <a:prstGeom prst="ellipse">
              <a:avLst/>
            </a:prstGeom>
            <a:solidFill>
              <a:srgbClr val="FF61CA">
                <a:alpha val="100000"/>
              </a:srgbClr>
            </a:solidFill>
            <a:ln w="9000" cap="rnd">
              <a:solidFill>
                <a:srgbClr val="FF61CA">
                  <a:alpha val="100000"/>
                </a:srgbClr>
              </a:solidFill>
              <a:prstDash val="solid"/>
              <a:round/>
            </a:ln>
          </p:spPr>
          <p:txBody>
            <a:bodyPr/>
            <a:lstStyle/>
            <a:p>
              <a:endParaRPr/>
            </a:p>
          </p:txBody>
        </p:sp>
        <p:sp>
          <p:nvSpPr>
            <p:cNvPr id="152" name="pt152"/>
            <p:cNvSpPr/>
            <p:nvPr/>
          </p:nvSpPr>
          <p:spPr>
            <a:xfrm>
              <a:off x="3595489" y="3084921"/>
              <a:ext cx="117405" cy="117405"/>
            </a:xfrm>
            <a:prstGeom prst="ellipse">
              <a:avLst/>
            </a:prstGeom>
            <a:solidFill>
              <a:srgbClr val="9AA800">
                <a:alpha val="100000"/>
              </a:srgbClr>
            </a:solidFill>
            <a:ln w="9000" cap="rnd">
              <a:solidFill>
                <a:srgbClr val="9AA800">
                  <a:alpha val="100000"/>
                </a:srgbClr>
              </a:solidFill>
              <a:prstDash val="solid"/>
              <a:round/>
            </a:ln>
          </p:spPr>
          <p:txBody>
            <a:bodyPr/>
            <a:lstStyle/>
            <a:p>
              <a:endParaRPr/>
            </a:p>
          </p:txBody>
        </p:sp>
        <p:sp>
          <p:nvSpPr>
            <p:cNvPr id="153" name="pt153"/>
            <p:cNvSpPr/>
            <p:nvPr/>
          </p:nvSpPr>
          <p:spPr>
            <a:xfrm>
              <a:off x="3595489" y="3234524"/>
              <a:ext cx="117405" cy="117405"/>
            </a:xfrm>
            <a:prstGeom prst="ellipse">
              <a:avLst/>
            </a:prstGeom>
            <a:solidFill>
              <a:srgbClr val="FF61CA">
                <a:alpha val="100000"/>
              </a:srgbClr>
            </a:solidFill>
            <a:ln w="9000" cap="rnd">
              <a:solidFill>
                <a:srgbClr val="FF61CA">
                  <a:alpha val="100000"/>
                </a:srgbClr>
              </a:solidFill>
              <a:prstDash val="solid"/>
              <a:round/>
            </a:ln>
          </p:spPr>
          <p:txBody>
            <a:bodyPr/>
            <a:lstStyle/>
            <a:p>
              <a:endParaRPr/>
            </a:p>
          </p:txBody>
        </p:sp>
        <p:sp>
          <p:nvSpPr>
            <p:cNvPr id="154" name="pt154"/>
            <p:cNvSpPr/>
            <p:nvPr/>
          </p:nvSpPr>
          <p:spPr>
            <a:xfrm>
              <a:off x="2423549" y="3384127"/>
              <a:ext cx="117405" cy="117405"/>
            </a:xfrm>
            <a:prstGeom prst="ellipse">
              <a:avLst/>
            </a:prstGeom>
            <a:solidFill>
              <a:srgbClr val="9AA800">
                <a:alpha val="100000"/>
              </a:srgbClr>
            </a:solidFill>
            <a:ln w="9000" cap="rnd">
              <a:solidFill>
                <a:srgbClr val="9AA800">
                  <a:alpha val="100000"/>
                </a:srgbClr>
              </a:solidFill>
              <a:prstDash val="solid"/>
              <a:round/>
            </a:ln>
          </p:spPr>
          <p:txBody>
            <a:bodyPr/>
            <a:lstStyle/>
            <a:p>
              <a:endParaRPr/>
            </a:p>
          </p:txBody>
        </p:sp>
        <p:sp>
          <p:nvSpPr>
            <p:cNvPr id="155" name="pt155"/>
            <p:cNvSpPr/>
            <p:nvPr/>
          </p:nvSpPr>
          <p:spPr>
            <a:xfrm>
              <a:off x="4767428" y="3234524"/>
              <a:ext cx="117405" cy="117405"/>
            </a:xfrm>
            <a:prstGeom prst="ellipse">
              <a:avLst/>
            </a:prstGeom>
            <a:solidFill>
              <a:srgbClr val="9AA800">
                <a:alpha val="100000"/>
              </a:srgbClr>
            </a:solidFill>
            <a:ln w="9000" cap="rnd">
              <a:solidFill>
                <a:srgbClr val="9AA800">
                  <a:alpha val="100000"/>
                </a:srgbClr>
              </a:solidFill>
              <a:prstDash val="solid"/>
              <a:round/>
            </a:ln>
          </p:spPr>
          <p:txBody>
            <a:bodyPr/>
            <a:lstStyle/>
            <a:p>
              <a:endParaRPr/>
            </a:p>
          </p:txBody>
        </p:sp>
        <p:sp>
          <p:nvSpPr>
            <p:cNvPr id="156" name="pt156"/>
            <p:cNvSpPr/>
            <p:nvPr/>
          </p:nvSpPr>
          <p:spPr>
            <a:xfrm>
              <a:off x="7111307" y="3384127"/>
              <a:ext cx="117405" cy="117405"/>
            </a:xfrm>
            <a:prstGeom prst="ellipse">
              <a:avLst/>
            </a:prstGeom>
            <a:solidFill>
              <a:srgbClr val="00B5ED">
                <a:alpha val="100000"/>
              </a:srgbClr>
            </a:solidFill>
            <a:ln w="9000" cap="rnd">
              <a:solidFill>
                <a:srgbClr val="00B5ED">
                  <a:alpha val="100000"/>
                </a:srgbClr>
              </a:solidFill>
              <a:prstDash val="solid"/>
              <a:round/>
            </a:ln>
          </p:spPr>
          <p:txBody>
            <a:bodyPr/>
            <a:lstStyle/>
            <a:p>
              <a:endParaRPr/>
            </a:p>
          </p:txBody>
        </p:sp>
        <p:sp>
          <p:nvSpPr>
            <p:cNvPr id="157" name="pt157"/>
            <p:cNvSpPr/>
            <p:nvPr/>
          </p:nvSpPr>
          <p:spPr>
            <a:xfrm>
              <a:off x="7111307" y="3533730"/>
              <a:ext cx="117405" cy="117405"/>
            </a:xfrm>
            <a:prstGeom prst="ellipse">
              <a:avLst/>
            </a:prstGeom>
            <a:solidFill>
              <a:srgbClr val="64B200">
                <a:alpha val="100000"/>
              </a:srgbClr>
            </a:solidFill>
            <a:ln w="9000" cap="rnd">
              <a:solidFill>
                <a:srgbClr val="64B200">
                  <a:alpha val="100000"/>
                </a:srgbClr>
              </a:solidFill>
              <a:prstDash val="solid"/>
              <a:round/>
            </a:ln>
          </p:spPr>
          <p:txBody>
            <a:bodyPr/>
            <a:lstStyle/>
            <a:p>
              <a:endParaRPr/>
            </a:p>
          </p:txBody>
        </p:sp>
        <p:sp>
          <p:nvSpPr>
            <p:cNvPr id="158" name="pt158"/>
            <p:cNvSpPr/>
            <p:nvPr/>
          </p:nvSpPr>
          <p:spPr>
            <a:xfrm>
              <a:off x="5939367" y="3384127"/>
              <a:ext cx="117405" cy="117405"/>
            </a:xfrm>
            <a:prstGeom prst="ellipse">
              <a:avLst/>
            </a:prstGeom>
            <a:solidFill>
              <a:srgbClr val="FF61CA">
                <a:alpha val="100000"/>
              </a:srgbClr>
            </a:solidFill>
            <a:ln w="9000" cap="rnd">
              <a:solidFill>
                <a:srgbClr val="FF61CA">
                  <a:alpha val="100000"/>
                </a:srgbClr>
              </a:solidFill>
              <a:prstDash val="solid"/>
              <a:round/>
            </a:ln>
          </p:spPr>
          <p:txBody>
            <a:bodyPr/>
            <a:lstStyle/>
            <a:p>
              <a:endParaRPr/>
            </a:p>
          </p:txBody>
        </p:sp>
        <p:sp>
          <p:nvSpPr>
            <p:cNvPr id="159" name="pt159"/>
            <p:cNvSpPr/>
            <p:nvPr/>
          </p:nvSpPr>
          <p:spPr>
            <a:xfrm>
              <a:off x="3595489" y="3384127"/>
              <a:ext cx="117405" cy="117405"/>
            </a:xfrm>
            <a:prstGeom prst="ellipse">
              <a:avLst/>
            </a:prstGeom>
            <a:solidFill>
              <a:srgbClr val="619CFF">
                <a:alpha val="100000"/>
              </a:srgbClr>
            </a:solidFill>
            <a:ln w="9000" cap="rnd">
              <a:solidFill>
                <a:srgbClr val="619CFF">
                  <a:alpha val="100000"/>
                </a:srgbClr>
              </a:solidFill>
              <a:prstDash val="solid"/>
              <a:round/>
            </a:ln>
          </p:spPr>
          <p:txBody>
            <a:bodyPr/>
            <a:lstStyle/>
            <a:p>
              <a:endParaRPr/>
            </a:p>
          </p:txBody>
        </p:sp>
        <p:sp>
          <p:nvSpPr>
            <p:cNvPr id="160" name="pt160"/>
            <p:cNvSpPr/>
            <p:nvPr/>
          </p:nvSpPr>
          <p:spPr>
            <a:xfrm>
              <a:off x="2423549" y="3533730"/>
              <a:ext cx="117405" cy="117405"/>
            </a:xfrm>
            <a:prstGeom prst="ellipse">
              <a:avLst/>
            </a:prstGeom>
            <a:solidFill>
              <a:srgbClr val="619CFF">
                <a:alpha val="100000"/>
              </a:srgbClr>
            </a:solidFill>
            <a:ln w="9000" cap="rnd">
              <a:solidFill>
                <a:srgbClr val="619CFF">
                  <a:alpha val="100000"/>
                </a:srgbClr>
              </a:solidFill>
              <a:prstDash val="solid"/>
              <a:round/>
            </a:ln>
          </p:spPr>
          <p:txBody>
            <a:bodyPr/>
            <a:lstStyle/>
            <a:p>
              <a:endParaRPr/>
            </a:p>
          </p:txBody>
        </p:sp>
        <p:sp>
          <p:nvSpPr>
            <p:cNvPr id="161" name="pt161"/>
            <p:cNvSpPr/>
            <p:nvPr/>
          </p:nvSpPr>
          <p:spPr>
            <a:xfrm>
              <a:off x="2423549" y="3683332"/>
              <a:ext cx="117405" cy="117405"/>
            </a:xfrm>
            <a:prstGeom prst="ellipse">
              <a:avLst/>
            </a:prstGeom>
            <a:solidFill>
              <a:srgbClr val="00A6FF">
                <a:alpha val="100000"/>
              </a:srgbClr>
            </a:solidFill>
            <a:ln w="9000" cap="rnd">
              <a:solidFill>
                <a:srgbClr val="00A6FF">
                  <a:alpha val="100000"/>
                </a:srgbClr>
              </a:solidFill>
              <a:prstDash val="solid"/>
              <a:round/>
            </a:ln>
          </p:spPr>
          <p:txBody>
            <a:bodyPr/>
            <a:lstStyle/>
            <a:p>
              <a:endParaRPr/>
            </a:p>
          </p:txBody>
        </p:sp>
        <p:sp>
          <p:nvSpPr>
            <p:cNvPr id="162" name="pt162"/>
            <p:cNvSpPr/>
            <p:nvPr/>
          </p:nvSpPr>
          <p:spPr>
            <a:xfrm>
              <a:off x="3595489" y="3533730"/>
              <a:ext cx="117405" cy="117405"/>
            </a:xfrm>
            <a:prstGeom prst="ellipse">
              <a:avLst/>
            </a:prstGeom>
            <a:solidFill>
              <a:srgbClr val="00A6FF">
                <a:alpha val="100000"/>
              </a:srgbClr>
            </a:solidFill>
            <a:ln w="9000" cap="rnd">
              <a:solidFill>
                <a:srgbClr val="00A6FF">
                  <a:alpha val="100000"/>
                </a:srgbClr>
              </a:solidFill>
              <a:prstDash val="solid"/>
              <a:round/>
            </a:ln>
          </p:spPr>
          <p:txBody>
            <a:bodyPr/>
            <a:lstStyle/>
            <a:p>
              <a:endParaRPr/>
            </a:p>
          </p:txBody>
        </p:sp>
        <p:sp>
          <p:nvSpPr>
            <p:cNvPr id="163" name="pt163"/>
            <p:cNvSpPr/>
            <p:nvPr/>
          </p:nvSpPr>
          <p:spPr>
            <a:xfrm>
              <a:off x="4767428" y="3384127"/>
              <a:ext cx="117405" cy="117405"/>
            </a:xfrm>
            <a:prstGeom prst="ellipse">
              <a:avLst/>
            </a:prstGeom>
            <a:solidFill>
              <a:srgbClr val="00A6FF">
                <a:alpha val="100000"/>
              </a:srgbClr>
            </a:solidFill>
            <a:ln w="9000" cap="rnd">
              <a:solidFill>
                <a:srgbClr val="00A6FF">
                  <a:alpha val="100000"/>
                </a:srgbClr>
              </a:solidFill>
              <a:prstDash val="solid"/>
              <a:round/>
            </a:ln>
          </p:spPr>
          <p:txBody>
            <a:bodyPr/>
            <a:lstStyle/>
            <a:p>
              <a:endParaRPr/>
            </a:p>
          </p:txBody>
        </p:sp>
        <p:sp>
          <p:nvSpPr>
            <p:cNvPr id="164" name="pt164"/>
            <p:cNvSpPr/>
            <p:nvPr/>
          </p:nvSpPr>
          <p:spPr>
            <a:xfrm>
              <a:off x="5939367" y="3533730"/>
              <a:ext cx="117405" cy="117405"/>
            </a:xfrm>
            <a:prstGeom prst="ellipse">
              <a:avLst/>
            </a:prstGeom>
            <a:solidFill>
              <a:srgbClr val="FF63B6">
                <a:alpha val="100000"/>
              </a:srgbClr>
            </a:solidFill>
            <a:ln w="9000" cap="rnd">
              <a:solidFill>
                <a:srgbClr val="FF63B6">
                  <a:alpha val="100000"/>
                </a:srgbClr>
              </a:solidFill>
              <a:prstDash val="solid"/>
              <a:round/>
            </a:ln>
          </p:spPr>
          <p:txBody>
            <a:bodyPr/>
            <a:lstStyle/>
            <a:p>
              <a:endParaRPr/>
            </a:p>
          </p:txBody>
        </p:sp>
        <p:sp>
          <p:nvSpPr>
            <p:cNvPr id="165" name="pt165"/>
            <p:cNvSpPr/>
            <p:nvPr/>
          </p:nvSpPr>
          <p:spPr>
            <a:xfrm>
              <a:off x="3595489" y="3683332"/>
              <a:ext cx="117405" cy="117405"/>
            </a:xfrm>
            <a:prstGeom prst="ellipse">
              <a:avLst/>
            </a:prstGeom>
            <a:solidFill>
              <a:srgbClr val="FF63B6">
                <a:alpha val="100000"/>
              </a:srgbClr>
            </a:solidFill>
            <a:ln w="9000" cap="rnd">
              <a:solidFill>
                <a:srgbClr val="FF63B6">
                  <a:alpha val="100000"/>
                </a:srgbClr>
              </a:solidFill>
              <a:prstDash val="solid"/>
              <a:round/>
            </a:ln>
          </p:spPr>
          <p:txBody>
            <a:bodyPr/>
            <a:lstStyle/>
            <a:p>
              <a:endParaRPr/>
            </a:p>
          </p:txBody>
        </p:sp>
        <p:sp>
          <p:nvSpPr>
            <p:cNvPr id="166" name="pt166"/>
            <p:cNvSpPr/>
            <p:nvPr/>
          </p:nvSpPr>
          <p:spPr>
            <a:xfrm>
              <a:off x="4767428" y="3533730"/>
              <a:ext cx="117405" cy="117405"/>
            </a:xfrm>
            <a:prstGeom prst="ellipse">
              <a:avLst/>
            </a:prstGeom>
            <a:solidFill>
              <a:srgbClr val="CE9500">
                <a:alpha val="100000"/>
              </a:srgbClr>
            </a:solidFill>
            <a:ln w="9000" cap="rnd">
              <a:solidFill>
                <a:srgbClr val="CE9500">
                  <a:alpha val="100000"/>
                </a:srgbClr>
              </a:solidFill>
              <a:prstDash val="solid"/>
              <a:round/>
            </a:ln>
          </p:spPr>
          <p:txBody>
            <a:bodyPr/>
            <a:lstStyle/>
            <a:p>
              <a:endParaRPr/>
            </a:p>
          </p:txBody>
        </p:sp>
        <p:sp>
          <p:nvSpPr>
            <p:cNvPr id="167" name="pt167"/>
            <p:cNvSpPr/>
            <p:nvPr/>
          </p:nvSpPr>
          <p:spPr>
            <a:xfrm>
              <a:off x="2423549" y="3832935"/>
              <a:ext cx="117405" cy="117405"/>
            </a:xfrm>
            <a:prstGeom prst="ellipse">
              <a:avLst/>
            </a:prstGeom>
            <a:solidFill>
              <a:srgbClr val="CE9500">
                <a:alpha val="100000"/>
              </a:srgbClr>
            </a:solidFill>
            <a:ln w="9000" cap="rnd">
              <a:solidFill>
                <a:srgbClr val="CE9500">
                  <a:alpha val="100000"/>
                </a:srgbClr>
              </a:solidFill>
              <a:prstDash val="solid"/>
              <a:round/>
            </a:ln>
          </p:spPr>
          <p:txBody>
            <a:bodyPr/>
            <a:lstStyle/>
            <a:p>
              <a:endParaRPr/>
            </a:p>
          </p:txBody>
        </p:sp>
        <p:sp>
          <p:nvSpPr>
            <p:cNvPr id="168" name="pt168"/>
            <p:cNvSpPr/>
            <p:nvPr/>
          </p:nvSpPr>
          <p:spPr>
            <a:xfrm>
              <a:off x="5939367" y="3683332"/>
              <a:ext cx="117405" cy="117405"/>
            </a:xfrm>
            <a:prstGeom prst="ellipse">
              <a:avLst/>
            </a:prstGeom>
            <a:solidFill>
              <a:srgbClr val="FF68A0">
                <a:alpha val="100000"/>
              </a:srgbClr>
            </a:solidFill>
            <a:ln w="9000" cap="rnd">
              <a:solidFill>
                <a:srgbClr val="FF68A0">
                  <a:alpha val="100000"/>
                </a:srgbClr>
              </a:solidFill>
              <a:prstDash val="solid"/>
              <a:round/>
            </a:ln>
          </p:spPr>
          <p:txBody>
            <a:bodyPr/>
            <a:lstStyle/>
            <a:p>
              <a:endParaRPr/>
            </a:p>
          </p:txBody>
        </p:sp>
        <p:sp>
          <p:nvSpPr>
            <p:cNvPr id="169" name="pt169"/>
            <p:cNvSpPr/>
            <p:nvPr/>
          </p:nvSpPr>
          <p:spPr>
            <a:xfrm>
              <a:off x="2423549" y="3982538"/>
              <a:ext cx="117405" cy="117405"/>
            </a:xfrm>
            <a:prstGeom prst="ellipse">
              <a:avLst/>
            </a:prstGeom>
            <a:solidFill>
              <a:srgbClr val="32B600">
                <a:alpha val="100000"/>
              </a:srgbClr>
            </a:solidFill>
            <a:ln w="9000" cap="rnd">
              <a:solidFill>
                <a:srgbClr val="32B600">
                  <a:alpha val="100000"/>
                </a:srgbClr>
              </a:solidFill>
              <a:prstDash val="solid"/>
              <a:round/>
            </a:ln>
          </p:spPr>
          <p:txBody>
            <a:bodyPr/>
            <a:lstStyle/>
            <a:p>
              <a:endParaRPr/>
            </a:p>
          </p:txBody>
        </p:sp>
        <p:sp>
          <p:nvSpPr>
            <p:cNvPr id="170" name="pt170"/>
            <p:cNvSpPr/>
            <p:nvPr/>
          </p:nvSpPr>
          <p:spPr>
            <a:xfrm>
              <a:off x="7111307" y="3683332"/>
              <a:ext cx="117405" cy="117405"/>
            </a:xfrm>
            <a:prstGeom prst="ellipse">
              <a:avLst/>
            </a:prstGeom>
            <a:solidFill>
              <a:srgbClr val="00BF78">
                <a:alpha val="100000"/>
              </a:srgbClr>
            </a:solidFill>
            <a:ln w="9000" cap="rnd">
              <a:solidFill>
                <a:srgbClr val="00BF78">
                  <a:alpha val="100000"/>
                </a:srgbClr>
              </a:solidFill>
              <a:prstDash val="solid"/>
              <a:round/>
            </a:ln>
          </p:spPr>
          <p:txBody>
            <a:bodyPr/>
            <a:lstStyle/>
            <a:p>
              <a:endParaRPr/>
            </a:p>
          </p:txBody>
        </p:sp>
        <p:sp>
          <p:nvSpPr>
            <p:cNvPr id="171" name="pt171"/>
            <p:cNvSpPr/>
            <p:nvPr/>
          </p:nvSpPr>
          <p:spPr>
            <a:xfrm>
              <a:off x="4767428" y="3683332"/>
              <a:ext cx="117405" cy="117405"/>
            </a:xfrm>
            <a:prstGeom prst="ellipse">
              <a:avLst/>
            </a:prstGeom>
            <a:solidFill>
              <a:srgbClr val="32B600">
                <a:alpha val="100000"/>
              </a:srgbClr>
            </a:solidFill>
            <a:ln w="9000" cap="rnd">
              <a:solidFill>
                <a:srgbClr val="32B600">
                  <a:alpha val="100000"/>
                </a:srgbClr>
              </a:solidFill>
              <a:prstDash val="solid"/>
              <a:round/>
            </a:ln>
          </p:spPr>
          <p:txBody>
            <a:bodyPr/>
            <a:lstStyle/>
            <a:p>
              <a:endParaRPr/>
            </a:p>
          </p:txBody>
        </p:sp>
        <p:sp>
          <p:nvSpPr>
            <p:cNvPr id="172" name="pt172"/>
            <p:cNvSpPr/>
            <p:nvPr/>
          </p:nvSpPr>
          <p:spPr>
            <a:xfrm>
              <a:off x="3595489" y="3832935"/>
              <a:ext cx="117405" cy="117405"/>
            </a:xfrm>
            <a:prstGeom prst="ellipse">
              <a:avLst/>
            </a:prstGeom>
            <a:solidFill>
              <a:srgbClr val="32B600">
                <a:alpha val="100000"/>
              </a:srgbClr>
            </a:solidFill>
            <a:ln w="9000" cap="rnd">
              <a:solidFill>
                <a:srgbClr val="32B600">
                  <a:alpha val="100000"/>
                </a:srgbClr>
              </a:solidFill>
              <a:prstDash val="solid"/>
              <a:round/>
            </a:ln>
          </p:spPr>
          <p:txBody>
            <a:bodyPr/>
            <a:lstStyle/>
            <a:p>
              <a:endParaRPr/>
            </a:p>
          </p:txBody>
        </p:sp>
        <p:sp>
          <p:nvSpPr>
            <p:cNvPr id="173" name="pt173"/>
            <p:cNvSpPr/>
            <p:nvPr/>
          </p:nvSpPr>
          <p:spPr>
            <a:xfrm>
              <a:off x="5939367" y="3832935"/>
              <a:ext cx="117405" cy="117405"/>
            </a:xfrm>
            <a:prstGeom prst="ellipse">
              <a:avLst/>
            </a:prstGeom>
            <a:solidFill>
              <a:srgbClr val="32B600">
                <a:alpha val="100000"/>
              </a:srgbClr>
            </a:solidFill>
            <a:ln w="9000" cap="rnd">
              <a:solidFill>
                <a:srgbClr val="32B600">
                  <a:alpha val="100000"/>
                </a:srgbClr>
              </a:solidFill>
              <a:prstDash val="solid"/>
              <a:round/>
            </a:ln>
          </p:spPr>
          <p:txBody>
            <a:bodyPr/>
            <a:lstStyle/>
            <a:p>
              <a:endParaRPr/>
            </a:p>
          </p:txBody>
        </p:sp>
        <p:sp>
          <p:nvSpPr>
            <p:cNvPr id="174" name="pt174"/>
            <p:cNvSpPr/>
            <p:nvPr/>
          </p:nvSpPr>
          <p:spPr>
            <a:xfrm>
              <a:off x="7111307" y="3832935"/>
              <a:ext cx="117405" cy="117405"/>
            </a:xfrm>
            <a:prstGeom prst="ellipse">
              <a:avLst/>
            </a:prstGeom>
            <a:solidFill>
              <a:srgbClr val="32B600">
                <a:alpha val="100000"/>
              </a:srgbClr>
            </a:solidFill>
            <a:ln w="9000" cap="rnd">
              <a:solidFill>
                <a:srgbClr val="32B600">
                  <a:alpha val="100000"/>
                </a:srgbClr>
              </a:solidFill>
              <a:prstDash val="solid"/>
              <a:round/>
            </a:ln>
          </p:spPr>
          <p:txBody>
            <a:bodyPr/>
            <a:lstStyle/>
            <a:p>
              <a:endParaRPr/>
            </a:p>
          </p:txBody>
        </p:sp>
        <p:sp>
          <p:nvSpPr>
            <p:cNvPr id="175" name="pt175"/>
            <p:cNvSpPr/>
            <p:nvPr/>
          </p:nvSpPr>
          <p:spPr>
            <a:xfrm>
              <a:off x="2423549" y="4132141"/>
              <a:ext cx="117405" cy="117405"/>
            </a:xfrm>
            <a:prstGeom prst="ellipse">
              <a:avLst/>
            </a:prstGeom>
            <a:solidFill>
              <a:srgbClr val="FF63B6">
                <a:alpha val="100000"/>
              </a:srgbClr>
            </a:solidFill>
            <a:ln w="9000" cap="rnd">
              <a:solidFill>
                <a:srgbClr val="FF63B6">
                  <a:alpha val="100000"/>
                </a:srgbClr>
              </a:solidFill>
              <a:prstDash val="solid"/>
              <a:round/>
            </a:ln>
          </p:spPr>
          <p:txBody>
            <a:bodyPr/>
            <a:lstStyle/>
            <a:p>
              <a:endParaRPr/>
            </a:p>
          </p:txBody>
        </p:sp>
        <p:sp>
          <p:nvSpPr>
            <p:cNvPr id="176" name="pt176"/>
            <p:cNvSpPr/>
            <p:nvPr/>
          </p:nvSpPr>
          <p:spPr>
            <a:xfrm>
              <a:off x="5939367" y="3982538"/>
              <a:ext cx="117405" cy="117405"/>
            </a:xfrm>
            <a:prstGeom prst="ellipse">
              <a:avLst/>
            </a:prstGeom>
            <a:solidFill>
              <a:srgbClr val="CE9500">
                <a:alpha val="100000"/>
              </a:srgbClr>
            </a:solidFill>
            <a:ln w="9000" cap="rnd">
              <a:solidFill>
                <a:srgbClr val="CE9500">
                  <a:alpha val="100000"/>
                </a:srgbClr>
              </a:solidFill>
              <a:prstDash val="solid"/>
              <a:round/>
            </a:ln>
          </p:spPr>
          <p:txBody>
            <a:bodyPr/>
            <a:lstStyle/>
            <a:p>
              <a:endParaRPr/>
            </a:p>
          </p:txBody>
        </p:sp>
        <p:sp>
          <p:nvSpPr>
            <p:cNvPr id="177" name="pt177"/>
            <p:cNvSpPr/>
            <p:nvPr/>
          </p:nvSpPr>
          <p:spPr>
            <a:xfrm>
              <a:off x="7111307" y="3982538"/>
              <a:ext cx="117405" cy="117405"/>
            </a:xfrm>
            <a:prstGeom prst="ellipse">
              <a:avLst/>
            </a:prstGeom>
            <a:solidFill>
              <a:srgbClr val="CE9500">
                <a:alpha val="100000"/>
              </a:srgbClr>
            </a:solidFill>
            <a:ln w="9000" cap="rnd">
              <a:solidFill>
                <a:srgbClr val="CE9500">
                  <a:alpha val="100000"/>
                </a:srgbClr>
              </a:solidFill>
              <a:prstDash val="solid"/>
              <a:round/>
            </a:ln>
          </p:spPr>
          <p:txBody>
            <a:bodyPr/>
            <a:lstStyle/>
            <a:p>
              <a:endParaRPr/>
            </a:p>
          </p:txBody>
        </p:sp>
        <p:sp>
          <p:nvSpPr>
            <p:cNvPr id="178" name="pt178"/>
            <p:cNvSpPr/>
            <p:nvPr/>
          </p:nvSpPr>
          <p:spPr>
            <a:xfrm>
              <a:off x="2423549" y="4281744"/>
              <a:ext cx="117405" cy="117405"/>
            </a:xfrm>
            <a:prstGeom prst="ellipse">
              <a:avLst/>
            </a:prstGeom>
            <a:solidFill>
              <a:srgbClr val="FF68A0">
                <a:alpha val="100000"/>
              </a:srgbClr>
            </a:solidFill>
            <a:ln w="9000" cap="rnd">
              <a:solidFill>
                <a:srgbClr val="FF68A0">
                  <a:alpha val="100000"/>
                </a:srgbClr>
              </a:solidFill>
              <a:prstDash val="solid"/>
              <a:round/>
            </a:ln>
          </p:spPr>
          <p:txBody>
            <a:bodyPr/>
            <a:lstStyle/>
            <a:p>
              <a:endParaRPr/>
            </a:p>
          </p:txBody>
        </p:sp>
        <p:sp>
          <p:nvSpPr>
            <p:cNvPr id="179" name="pt179"/>
            <p:cNvSpPr/>
            <p:nvPr/>
          </p:nvSpPr>
          <p:spPr>
            <a:xfrm>
              <a:off x="4767428" y="3832935"/>
              <a:ext cx="117405" cy="117405"/>
            </a:xfrm>
            <a:prstGeom prst="ellipse">
              <a:avLst/>
            </a:prstGeom>
            <a:solidFill>
              <a:srgbClr val="FF68A0">
                <a:alpha val="100000"/>
              </a:srgbClr>
            </a:solidFill>
            <a:ln w="9000" cap="rnd">
              <a:solidFill>
                <a:srgbClr val="FF68A0">
                  <a:alpha val="100000"/>
                </a:srgbClr>
              </a:solidFill>
              <a:prstDash val="solid"/>
              <a:round/>
            </a:ln>
          </p:spPr>
          <p:txBody>
            <a:bodyPr/>
            <a:lstStyle/>
            <a:p>
              <a:endParaRPr/>
            </a:p>
          </p:txBody>
        </p:sp>
        <p:sp>
          <p:nvSpPr>
            <p:cNvPr id="180" name="pt180"/>
            <p:cNvSpPr/>
            <p:nvPr/>
          </p:nvSpPr>
          <p:spPr>
            <a:xfrm>
              <a:off x="3595489" y="3982538"/>
              <a:ext cx="117405" cy="117405"/>
            </a:xfrm>
            <a:prstGeom prst="ellipse">
              <a:avLst/>
            </a:prstGeom>
            <a:solidFill>
              <a:srgbClr val="00B5ED">
                <a:alpha val="100000"/>
              </a:srgbClr>
            </a:solidFill>
            <a:ln w="9000" cap="rnd">
              <a:solidFill>
                <a:srgbClr val="00B5ED">
                  <a:alpha val="100000"/>
                </a:srgbClr>
              </a:solidFill>
              <a:prstDash val="solid"/>
              <a:round/>
            </a:ln>
          </p:spPr>
          <p:txBody>
            <a:bodyPr/>
            <a:lstStyle/>
            <a:p>
              <a:endParaRPr/>
            </a:p>
          </p:txBody>
        </p:sp>
        <p:sp>
          <p:nvSpPr>
            <p:cNvPr id="181" name="pt181"/>
            <p:cNvSpPr/>
            <p:nvPr/>
          </p:nvSpPr>
          <p:spPr>
            <a:xfrm>
              <a:off x="3595489" y="4132141"/>
              <a:ext cx="117405" cy="117405"/>
            </a:xfrm>
            <a:prstGeom prst="ellipse">
              <a:avLst/>
            </a:prstGeom>
            <a:solidFill>
              <a:srgbClr val="CE9500">
                <a:alpha val="100000"/>
              </a:srgbClr>
            </a:solidFill>
            <a:ln w="9000" cap="rnd">
              <a:solidFill>
                <a:srgbClr val="CE9500">
                  <a:alpha val="100000"/>
                </a:srgbClr>
              </a:solidFill>
              <a:prstDash val="solid"/>
              <a:round/>
            </a:ln>
          </p:spPr>
          <p:txBody>
            <a:bodyPr/>
            <a:lstStyle/>
            <a:p>
              <a:endParaRPr/>
            </a:p>
          </p:txBody>
        </p:sp>
        <p:sp>
          <p:nvSpPr>
            <p:cNvPr id="182" name="pt182"/>
            <p:cNvSpPr/>
            <p:nvPr/>
          </p:nvSpPr>
          <p:spPr>
            <a:xfrm>
              <a:off x="2423549" y="4431346"/>
              <a:ext cx="117405" cy="117405"/>
            </a:xfrm>
            <a:prstGeom prst="ellipse">
              <a:avLst/>
            </a:prstGeom>
            <a:solidFill>
              <a:srgbClr val="DB8E00">
                <a:alpha val="100000"/>
              </a:srgbClr>
            </a:solidFill>
            <a:ln w="9000" cap="rnd">
              <a:solidFill>
                <a:srgbClr val="DB8E00">
                  <a:alpha val="100000"/>
                </a:srgbClr>
              </a:solidFill>
              <a:prstDash val="solid"/>
              <a:round/>
            </a:ln>
          </p:spPr>
          <p:txBody>
            <a:bodyPr/>
            <a:lstStyle/>
            <a:p>
              <a:endParaRPr/>
            </a:p>
          </p:txBody>
        </p:sp>
        <p:sp>
          <p:nvSpPr>
            <p:cNvPr id="183" name="pt183"/>
            <p:cNvSpPr/>
            <p:nvPr/>
          </p:nvSpPr>
          <p:spPr>
            <a:xfrm>
              <a:off x="4767428" y="3982538"/>
              <a:ext cx="117405" cy="117405"/>
            </a:xfrm>
            <a:prstGeom prst="ellipse">
              <a:avLst/>
            </a:prstGeom>
            <a:solidFill>
              <a:srgbClr val="64B200">
                <a:alpha val="100000"/>
              </a:srgbClr>
            </a:solidFill>
            <a:ln w="9000" cap="rnd">
              <a:solidFill>
                <a:srgbClr val="64B200">
                  <a:alpha val="100000"/>
                </a:srgbClr>
              </a:solidFill>
              <a:prstDash val="solid"/>
              <a:round/>
            </a:ln>
          </p:spPr>
          <p:txBody>
            <a:bodyPr/>
            <a:lstStyle/>
            <a:p>
              <a:endParaRPr/>
            </a:p>
          </p:txBody>
        </p:sp>
        <p:sp>
          <p:nvSpPr>
            <p:cNvPr id="184" name="pt184"/>
            <p:cNvSpPr/>
            <p:nvPr/>
          </p:nvSpPr>
          <p:spPr>
            <a:xfrm>
              <a:off x="5939367" y="4132141"/>
              <a:ext cx="117405" cy="117405"/>
            </a:xfrm>
            <a:prstGeom prst="ellipse">
              <a:avLst/>
            </a:prstGeom>
            <a:solidFill>
              <a:srgbClr val="64B200">
                <a:alpha val="100000"/>
              </a:srgbClr>
            </a:solidFill>
            <a:ln w="9000" cap="rnd">
              <a:solidFill>
                <a:srgbClr val="64B200">
                  <a:alpha val="100000"/>
                </a:srgbClr>
              </a:solidFill>
              <a:prstDash val="solid"/>
              <a:round/>
            </a:ln>
          </p:spPr>
          <p:txBody>
            <a:bodyPr/>
            <a:lstStyle/>
            <a:p>
              <a:endParaRPr/>
            </a:p>
          </p:txBody>
        </p:sp>
        <p:sp>
          <p:nvSpPr>
            <p:cNvPr id="185" name="pt185"/>
            <p:cNvSpPr/>
            <p:nvPr/>
          </p:nvSpPr>
          <p:spPr>
            <a:xfrm>
              <a:off x="3595489" y="4281744"/>
              <a:ext cx="117405" cy="117405"/>
            </a:xfrm>
            <a:prstGeom prst="ellipse">
              <a:avLst/>
            </a:prstGeom>
            <a:solidFill>
              <a:srgbClr val="DB8E00">
                <a:alpha val="100000"/>
              </a:srgbClr>
            </a:solidFill>
            <a:ln w="9000" cap="rnd">
              <a:solidFill>
                <a:srgbClr val="DB8E00">
                  <a:alpha val="100000"/>
                </a:srgbClr>
              </a:solidFill>
              <a:prstDash val="solid"/>
              <a:round/>
            </a:ln>
          </p:spPr>
          <p:txBody>
            <a:bodyPr/>
            <a:lstStyle/>
            <a:p>
              <a:endParaRPr/>
            </a:p>
          </p:txBody>
        </p:sp>
        <p:sp>
          <p:nvSpPr>
            <p:cNvPr id="186" name="pt186"/>
            <p:cNvSpPr/>
            <p:nvPr/>
          </p:nvSpPr>
          <p:spPr>
            <a:xfrm>
              <a:off x="2423549" y="4580949"/>
              <a:ext cx="117405" cy="117405"/>
            </a:xfrm>
            <a:prstGeom prst="ellipse">
              <a:avLst/>
            </a:prstGeom>
            <a:solidFill>
              <a:srgbClr val="E78619">
                <a:alpha val="100000"/>
              </a:srgbClr>
            </a:solidFill>
            <a:ln w="9000" cap="rnd">
              <a:solidFill>
                <a:srgbClr val="E78619">
                  <a:alpha val="100000"/>
                </a:srgbClr>
              </a:solidFill>
              <a:prstDash val="solid"/>
              <a:round/>
            </a:ln>
          </p:spPr>
          <p:txBody>
            <a:bodyPr/>
            <a:lstStyle/>
            <a:p>
              <a:endParaRPr/>
            </a:p>
          </p:txBody>
        </p:sp>
        <p:sp>
          <p:nvSpPr>
            <p:cNvPr id="187" name="pt187"/>
            <p:cNvSpPr/>
            <p:nvPr/>
          </p:nvSpPr>
          <p:spPr>
            <a:xfrm>
              <a:off x="3595489" y="4431346"/>
              <a:ext cx="117405" cy="117405"/>
            </a:xfrm>
            <a:prstGeom prst="ellipse">
              <a:avLst/>
            </a:prstGeom>
            <a:solidFill>
              <a:srgbClr val="FF68A0">
                <a:alpha val="100000"/>
              </a:srgbClr>
            </a:solidFill>
            <a:ln w="9000" cap="rnd">
              <a:solidFill>
                <a:srgbClr val="FF68A0">
                  <a:alpha val="100000"/>
                </a:srgbClr>
              </a:solidFill>
              <a:prstDash val="solid"/>
              <a:round/>
            </a:ln>
          </p:spPr>
          <p:txBody>
            <a:bodyPr/>
            <a:lstStyle/>
            <a:p>
              <a:endParaRPr/>
            </a:p>
          </p:txBody>
        </p:sp>
        <p:sp>
          <p:nvSpPr>
            <p:cNvPr id="188" name="pt188"/>
            <p:cNvSpPr/>
            <p:nvPr/>
          </p:nvSpPr>
          <p:spPr>
            <a:xfrm>
              <a:off x="2423549" y="4730552"/>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a:endParaRPr/>
            </a:p>
          </p:txBody>
        </p:sp>
        <p:sp>
          <p:nvSpPr>
            <p:cNvPr id="189" name="pt189"/>
            <p:cNvSpPr/>
            <p:nvPr/>
          </p:nvSpPr>
          <p:spPr>
            <a:xfrm>
              <a:off x="7111307" y="4132141"/>
              <a:ext cx="117405" cy="117405"/>
            </a:xfrm>
            <a:prstGeom prst="ellipse">
              <a:avLst/>
            </a:prstGeom>
            <a:solidFill>
              <a:srgbClr val="FF68A0">
                <a:alpha val="100000"/>
              </a:srgbClr>
            </a:solidFill>
            <a:ln w="9000" cap="rnd">
              <a:solidFill>
                <a:srgbClr val="FF68A0">
                  <a:alpha val="100000"/>
                </a:srgbClr>
              </a:solidFill>
              <a:prstDash val="solid"/>
              <a:round/>
            </a:ln>
          </p:spPr>
          <p:txBody>
            <a:bodyPr/>
            <a:lstStyle/>
            <a:p>
              <a:endParaRPr/>
            </a:p>
          </p:txBody>
        </p:sp>
        <p:sp>
          <p:nvSpPr>
            <p:cNvPr id="190" name="pt190"/>
            <p:cNvSpPr/>
            <p:nvPr/>
          </p:nvSpPr>
          <p:spPr>
            <a:xfrm>
              <a:off x="4767428" y="4132141"/>
              <a:ext cx="117405" cy="117405"/>
            </a:xfrm>
            <a:prstGeom prst="ellipse">
              <a:avLst/>
            </a:prstGeom>
            <a:solidFill>
              <a:srgbClr val="00B5ED">
                <a:alpha val="100000"/>
              </a:srgbClr>
            </a:solidFill>
            <a:ln w="9000" cap="rnd">
              <a:solidFill>
                <a:srgbClr val="00B5ED">
                  <a:alpha val="100000"/>
                </a:srgbClr>
              </a:solidFill>
              <a:prstDash val="solid"/>
              <a:round/>
            </a:ln>
          </p:spPr>
          <p:txBody>
            <a:bodyPr/>
            <a:lstStyle/>
            <a:p>
              <a:endParaRPr/>
            </a:p>
          </p:txBody>
        </p:sp>
        <p:sp>
          <p:nvSpPr>
            <p:cNvPr id="191" name="pt191"/>
            <p:cNvSpPr/>
            <p:nvPr/>
          </p:nvSpPr>
          <p:spPr>
            <a:xfrm>
              <a:off x="5939367" y="4281744"/>
              <a:ext cx="117405" cy="117405"/>
            </a:xfrm>
            <a:prstGeom prst="ellipse">
              <a:avLst/>
            </a:prstGeom>
            <a:solidFill>
              <a:srgbClr val="00B5ED">
                <a:alpha val="100000"/>
              </a:srgbClr>
            </a:solidFill>
            <a:ln w="9000" cap="rnd">
              <a:solidFill>
                <a:srgbClr val="00B5ED">
                  <a:alpha val="100000"/>
                </a:srgbClr>
              </a:solidFill>
              <a:prstDash val="solid"/>
              <a:round/>
            </a:ln>
          </p:spPr>
          <p:txBody>
            <a:bodyPr/>
            <a:lstStyle/>
            <a:p>
              <a:endParaRPr/>
            </a:p>
          </p:txBody>
        </p:sp>
        <p:sp>
          <p:nvSpPr>
            <p:cNvPr id="192" name="pt192"/>
            <p:cNvSpPr/>
            <p:nvPr/>
          </p:nvSpPr>
          <p:spPr>
            <a:xfrm>
              <a:off x="3595489" y="4580949"/>
              <a:ext cx="117405" cy="117405"/>
            </a:xfrm>
            <a:prstGeom prst="ellipse">
              <a:avLst/>
            </a:prstGeom>
            <a:solidFill>
              <a:srgbClr val="00C091">
                <a:alpha val="100000"/>
              </a:srgbClr>
            </a:solidFill>
            <a:ln w="9000" cap="rnd">
              <a:solidFill>
                <a:srgbClr val="00C091">
                  <a:alpha val="100000"/>
                </a:srgbClr>
              </a:solidFill>
              <a:prstDash val="solid"/>
              <a:round/>
            </a:ln>
          </p:spPr>
          <p:txBody>
            <a:bodyPr/>
            <a:lstStyle/>
            <a:p>
              <a:endParaRPr/>
            </a:p>
          </p:txBody>
        </p:sp>
        <p:sp>
          <p:nvSpPr>
            <p:cNvPr id="193" name="pt193"/>
            <p:cNvSpPr/>
            <p:nvPr/>
          </p:nvSpPr>
          <p:spPr>
            <a:xfrm>
              <a:off x="4767428" y="4281744"/>
              <a:ext cx="117405" cy="117405"/>
            </a:xfrm>
            <a:prstGeom prst="ellipse">
              <a:avLst/>
            </a:prstGeom>
            <a:solidFill>
              <a:srgbClr val="DB8E00">
                <a:alpha val="100000"/>
              </a:srgbClr>
            </a:solidFill>
            <a:ln w="9000" cap="rnd">
              <a:solidFill>
                <a:srgbClr val="DB8E00">
                  <a:alpha val="100000"/>
                </a:srgbClr>
              </a:solidFill>
              <a:prstDash val="solid"/>
              <a:round/>
            </a:ln>
          </p:spPr>
          <p:txBody>
            <a:bodyPr/>
            <a:lstStyle/>
            <a:p>
              <a:endParaRPr/>
            </a:p>
          </p:txBody>
        </p:sp>
        <p:sp>
          <p:nvSpPr>
            <p:cNvPr id="194" name="pt194"/>
            <p:cNvSpPr/>
            <p:nvPr/>
          </p:nvSpPr>
          <p:spPr>
            <a:xfrm>
              <a:off x="7111307" y="4281744"/>
              <a:ext cx="117405" cy="117405"/>
            </a:xfrm>
            <a:prstGeom prst="ellipse">
              <a:avLst/>
            </a:prstGeom>
            <a:solidFill>
              <a:srgbClr val="DB8E00">
                <a:alpha val="100000"/>
              </a:srgbClr>
            </a:solidFill>
            <a:ln w="9000" cap="rnd">
              <a:solidFill>
                <a:srgbClr val="DB8E00">
                  <a:alpha val="100000"/>
                </a:srgbClr>
              </a:solidFill>
              <a:prstDash val="solid"/>
              <a:round/>
            </a:ln>
          </p:spPr>
          <p:txBody>
            <a:bodyPr/>
            <a:lstStyle/>
            <a:p>
              <a:endParaRPr/>
            </a:p>
          </p:txBody>
        </p:sp>
        <p:sp>
          <p:nvSpPr>
            <p:cNvPr id="195" name="pt195"/>
            <p:cNvSpPr/>
            <p:nvPr/>
          </p:nvSpPr>
          <p:spPr>
            <a:xfrm>
              <a:off x="2423549" y="4880155"/>
              <a:ext cx="117405" cy="117405"/>
            </a:xfrm>
            <a:prstGeom prst="ellipse">
              <a:avLst/>
            </a:prstGeom>
            <a:solidFill>
              <a:srgbClr val="00C091">
                <a:alpha val="100000"/>
              </a:srgbClr>
            </a:solidFill>
            <a:ln w="9000" cap="rnd">
              <a:solidFill>
                <a:srgbClr val="00C091">
                  <a:alpha val="100000"/>
                </a:srgbClr>
              </a:solidFill>
              <a:prstDash val="solid"/>
              <a:round/>
            </a:ln>
          </p:spPr>
          <p:txBody>
            <a:bodyPr/>
            <a:lstStyle/>
            <a:p>
              <a:endParaRPr/>
            </a:p>
          </p:txBody>
        </p:sp>
        <p:sp>
          <p:nvSpPr>
            <p:cNvPr id="196" name="pt196"/>
            <p:cNvSpPr/>
            <p:nvPr/>
          </p:nvSpPr>
          <p:spPr>
            <a:xfrm>
              <a:off x="2423549" y="5029757"/>
              <a:ext cx="117405" cy="117405"/>
            </a:xfrm>
            <a:prstGeom prst="ellipse">
              <a:avLst/>
            </a:prstGeom>
            <a:solidFill>
              <a:srgbClr val="F962DB">
                <a:alpha val="100000"/>
              </a:srgbClr>
            </a:solidFill>
            <a:ln w="9000" cap="rnd">
              <a:solidFill>
                <a:srgbClr val="F962DB">
                  <a:alpha val="100000"/>
                </a:srgbClr>
              </a:solidFill>
              <a:prstDash val="solid"/>
              <a:round/>
            </a:ln>
          </p:spPr>
          <p:txBody>
            <a:bodyPr/>
            <a:lstStyle/>
            <a:p>
              <a:endParaRPr/>
            </a:p>
          </p:txBody>
        </p:sp>
        <p:sp>
          <p:nvSpPr>
            <p:cNvPr id="197" name="pt197"/>
            <p:cNvSpPr/>
            <p:nvPr/>
          </p:nvSpPr>
          <p:spPr>
            <a:xfrm>
              <a:off x="7111307" y="4431346"/>
              <a:ext cx="117405" cy="117405"/>
            </a:xfrm>
            <a:prstGeom prst="ellipse">
              <a:avLst/>
            </a:prstGeom>
            <a:solidFill>
              <a:srgbClr val="F962DB">
                <a:alpha val="100000"/>
              </a:srgbClr>
            </a:solidFill>
            <a:ln w="9000" cap="rnd">
              <a:solidFill>
                <a:srgbClr val="F962DB">
                  <a:alpha val="100000"/>
                </a:srgbClr>
              </a:solidFill>
              <a:prstDash val="solid"/>
              <a:round/>
            </a:ln>
          </p:spPr>
          <p:txBody>
            <a:bodyPr/>
            <a:lstStyle/>
            <a:p>
              <a:endParaRPr/>
            </a:p>
          </p:txBody>
        </p:sp>
        <p:sp>
          <p:nvSpPr>
            <p:cNvPr id="198" name="pt198"/>
            <p:cNvSpPr/>
            <p:nvPr/>
          </p:nvSpPr>
          <p:spPr>
            <a:xfrm>
              <a:off x="5939367" y="4431346"/>
              <a:ext cx="117405" cy="117405"/>
            </a:xfrm>
            <a:prstGeom prst="ellipse">
              <a:avLst/>
            </a:prstGeom>
            <a:solidFill>
              <a:srgbClr val="DB8E00">
                <a:alpha val="100000"/>
              </a:srgbClr>
            </a:solidFill>
            <a:ln w="9000" cap="rnd">
              <a:solidFill>
                <a:srgbClr val="DB8E00">
                  <a:alpha val="100000"/>
                </a:srgbClr>
              </a:solidFill>
              <a:prstDash val="solid"/>
              <a:round/>
            </a:ln>
          </p:spPr>
          <p:txBody>
            <a:bodyPr/>
            <a:lstStyle/>
            <a:p>
              <a:endParaRPr/>
            </a:p>
          </p:txBody>
        </p:sp>
        <p:sp>
          <p:nvSpPr>
            <p:cNvPr id="199" name="pt199"/>
            <p:cNvSpPr/>
            <p:nvPr/>
          </p:nvSpPr>
          <p:spPr>
            <a:xfrm>
              <a:off x="3595489" y="4730552"/>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a:endParaRPr/>
            </a:p>
          </p:txBody>
        </p:sp>
        <p:sp>
          <p:nvSpPr>
            <p:cNvPr id="200" name="pt200"/>
            <p:cNvSpPr/>
            <p:nvPr/>
          </p:nvSpPr>
          <p:spPr>
            <a:xfrm>
              <a:off x="4767428" y="4431346"/>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a:endParaRPr/>
            </a:p>
          </p:txBody>
        </p:sp>
        <p:sp>
          <p:nvSpPr>
            <p:cNvPr id="201" name="pt201"/>
            <p:cNvSpPr/>
            <p:nvPr/>
          </p:nvSpPr>
          <p:spPr>
            <a:xfrm>
              <a:off x="5939367" y="4580949"/>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a:endParaRPr/>
            </a:p>
          </p:txBody>
        </p:sp>
        <p:sp>
          <p:nvSpPr>
            <p:cNvPr id="202" name="pt202"/>
            <p:cNvSpPr/>
            <p:nvPr/>
          </p:nvSpPr>
          <p:spPr>
            <a:xfrm>
              <a:off x="3595489" y="4880155"/>
              <a:ext cx="117405" cy="117405"/>
            </a:xfrm>
            <a:prstGeom prst="ellipse">
              <a:avLst/>
            </a:prstGeom>
            <a:solidFill>
              <a:srgbClr val="F962DB">
                <a:alpha val="100000"/>
              </a:srgbClr>
            </a:solidFill>
            <a:ln w="9000" cap="rnd">
              <a:solidFill>
                <a:srgbClr val="F962DB">
                  <a:alpha val="100000"/>
                </a:srgbClr>
              </a:solidFill>
              <a:prstDash val="solid"/>
              <a:round/>
            </a:ln>
          </p:spPr>
          <p:txBody>
            <a:bodyPr/>
            <a:lstStyle/>
            <a:p>
              <a:endParaRPr/>
            </a:p>
          </p:txBody>
        </p:sp>
        <p:sp>
          <p:nvSpPr>
            <p:cNvPr id="203" name="pt203"/>
            <p:cNvSpPr/>
            <p:nvPr/>
          </p:nvSpPr>
          <p:spPr>
            <a:xfrm>
              <a:off x="7111307" y="4580949"/>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a:endParaRPr/>
            </a:p>
          </p:txBody>
        </p:sp>
        <p:sp>
          <p:nvSpPr>
            <p:cNvPr id="204" name="pt204"/>
            <p:cNvSpPr/>
            <p:nvPr/>
          </p:nvSpPr>
          <p:spPr>
            <a:xfrm>
              <a:off x="4767428" y="4580949"/>
              <a:ext cx="117405" cy="117405"/>
            </a:xfrm>
            <a:prstGeom prst="ellipse">
              <a:avLst/>
            </a:prstGeom>
            <a:solidFill>
              <a:srgbClr val="FF63B6">
                <a:alpha val="100000"/>
              </a:srgbClr>
            </a:solidFill>
            <a:ln w="9000" cap="rnd">
              <a:solidFill>
                <a:srgbClr val="FF63B6">
                  <a:alpha val="100000"/>
                </a:srgbClr>
              </a:solidFill>
              <a:prstDash val="solid"/>
              <a:round/>
            </a:ln>
          </p:spPr>
          <p:txBody>
            <a:bodyPr/>
            <a:lstStyle/>
            <a:p>
              <a:endParaRPr/>
            </a:p>
          </p:txBody>
        </p:sp>
        <p:sp>
          <p:nvSpPr>
            <p:cNvPr id="205" name="pt205"/>
            <p:cNvSpPr/>
            <p:nvPr/>
          </p:nvSpPr>
          <p:spPr>
            <a:xfrm>
              <a:off x="7111307" y="4730552"/>
              <a:ext cx="117405" cy="117405"/>
            </a:xfrm>
            <a:prstGeom prst="ellipse">
              <a:avLst/>
            </a:prstGeom>
            <a:solidFill>
              <a:srgbClr val="FF63B6">
                <a:alpha val="100000"/>
              </a:srgbClr>
            </a:solidFill>
            <a:ln w="9000" cap="rnd">
              <a:solidFill>
                <a:srgbClr val="FF63B6">
                  <a:alpha val="100000"/>
                </a:srgbClr>
              </a:solidFill>
              <a:prstDash val="solid"/>
              <a:round/>
            </a:ln>
          </p:spPr>
          <p:txBody>
            <a:bodyPr/>
            <a:lstStyle/>
            <a:p>
              <a:endParaRPr/>
            </a:p>
          </p:txBody>
        </p:sp>
        <p:sp>
          <p:nvSpPr>
            <p:cNvPr id="206" name="pt206"/>
            <p:cNvSpPr/>
            <p:nvPr/>
          </p:nvSpPr>
          <p:spPr>
            <a:xfrm>
              <a:off x="4767428" y="4730552"/>
              <a:ext cx="117405" cy="117405"/>
            </a:xfrm>
            <a:prstGeom prst="ellipse">
              <a:avLst/>
            </a:prstGeom>
            <a:solidFill>
              <a:srgbClr val="00C091">
                <a:alpha val="100000"/>
              </a:srgbClr>
            </a:solidFill>
            <a:ln w="9000" cap="rnd">
              <a:solidFill>
                <a:srgbClr val="00C091">
                  <a:alpha val="100000"/>
                </a:srgbClr>
              </a:solidFill>
              <a:prstDash val="solid"/>
              <a:round/>
            </a:ln>
          </p:spPr>
          <p:txBody>
            <a:bodyPr/>
            <a:lstStyle/>
            <a:p>
              <a:endParaRPr/>
            </a:p>
          </p:txBody>
        </p:sp>
        <p:sp>
          <p:nvSpPr>
            <p:cNvPr id="207" name="pt207"/>
            <p:cNvSpPr/>
            <p:nvPr/>
          </p:nvSpPr>
          <p:spPr>
            <a:xfrm>
              <a:off x="2423549" y="5179360"/>
              <a:ext cx="117405" cy="117405"/>
            </a:xfrm>
            <a:prstGeom prst="ellipse">
              <a:avLst/>
            </a:prstGeom>
            <a:solidFill>
              <a:srgbClr val="EF67EB">
                <a:alpha val="100000"/>
              </a:srgbClr>
            </a:solidFill>
            <a:ln w="9000" cap="rnd">
              <a:solidFill>
                <a:srgbClr val="EF67EB">
                  <a:alpha val="100000"/>
                </a:srgbClr>
              </a:solidFill>
              <a:prstDash val="solid"/>
              <a:round/>
            </a:ln>
          </p:spPr>
          <p:txBody>
            <a:bodyPr/>
            <a:lstStyle/>
            <a:p>
              <a:endParaRPr/>
            </a:p>
          </p:txBody>
        </p:sp>
        <p:sp>
          <p:nvSpPr>
            <p:cNvPr id="208" name="pt208"/>
            <p:cNvSpPr/>
            <p:nvPr/>
          </p:nvSpPr>
          <p:spPr>
            <a:xfrm>
              <a:off x="5939367" y="4730552"/>
              <a:ext cx="117405" cy="117405"/>
            </a:xfrm>
            <a:prstGeom prst="ellipse">
              <a:avLst/>
            </a:prstGeom>
            <a:solidFill>
              <a:srgbClr val="00C091">
                <a:alpha val="100000"/>
              </a:srgbClr>
            </a:solidFill>
            <a:ln w="9000" cap="rnd">
              <a:solidFill>
                <a:srgbClr val="00C091">
                  <a:alpha val="100000"/>
                </a:srgbClr>
              </a:solidFill>
              <a:prstDash val="solid"/>
              <a:round/>
            </a:ln>
          </p:spPr>
          <p:txBody>
            <a:bodyPr/>
            <a:lstStyle/>
            <a:p>
              <a:endParaRPr/>
            </a:p>
          </p:txBody>
        </p:sp>
        <p:sp>
          <p:nvSpPr>
            <p:cNvPr id="209" name="pt209"/>
            <p:cNvSpPr/>
            <p:nvPr/>
          </p:nvSpPr>
          <p:spPr>
            <a:xfrm>
              <a:off x="7111307" y="4880155"/>
              <a:ext cx="117405" cy="117405"/>
            </a:xfrm>
            <a:prstGeom prst="ellipse">
              <a:avLst/>
            </a:prstGeom>
            <a:solidFill>
              <a:srgbClr val="00C091">
                <a:alpha val="100000"/>
              </a:srgbClr>
            </a:solidFill>
            <a:ln w="9000" cap="rnd">
              <a:solidFill>
                <a:srgbClr val="00C091">
                  <a:alpha val="100000"/>
                </a:srgbClr>
              </a:solidFill>
              <a:prstDash val="solid"/>
              <a:round/>
            </a:ln>
          </p:spPr>
          <p:txBody>
            <a:bodyPr/>
            <a:lstStyle/>
            <a:p>
              <a:endParaRPr/>
            </a:p>
          </p:txBody>
        </p:sp>
        <p:sp>
          <p:nvSpPr>
            <p:cNvPr id="210" name="pt210"/>
            <p:cNvSpPr/>
            <p:nvPr/>
          </p:nvSpPr>
          <p:spPr>
            <a:xfrm>
              <a:off x="3595489" y="5029757"/>
              <a:ext cx="117405" cy="117405"/>
            </a:xfrm>
            <a:prstGeom prst="ellipse">
              <a:avLst/>
            </a:prstGeom>
            <a:solidFill>
              <a:srgbClr val="E78619">
                <a:alpha val="100000"/>
              </a:srgbClr>
            </a:solidFill>
            <a:ln w="9000" cap="rnd">
              <a:solidFill>
                <a:srgbClr val="E78619">
                  <a:alpha val="100000"/>
                </a:srgbClr>
              </a:solidFill>
              <a:prstDash val="solid"/>
              <a:round/>
            </a:ln>
          </p:spPr>
          <p:txBody>
            <a:bodyPr/>
            <a:lstStyle/>
            <a:p>
              <a:endParaRPr/>
            </a:p>
          </p:txBody>
        </p:sp>
        <p:sp>
          <p:nvSpPr>
            <p:cNvPr id="211" name="pt211"/>
            <p:cNvSpPr/>
            <p:nvPr/>
          </p:nvSpPr>
          <p:spPr>
            <a:xfrm>
              <a:off x="5939367" y="4880155"/>
              <a:ext cx="117405" cy="117405"/>
            </a:xfrm>
            <a:prstGeom prst="ellipse">
              <a:avLst/>
            </a:prstGeom>
            <a:solidFill>
              <a:srgbClr val="E78619">
                <a:alpha val="100000"/>
              </a:srgbClr>
            </a:solidFill>
            <a:ln w="9000" cap="rnd">
              <a:solidFill>
                <a:srgbClr val="E78619">
                  <a:alpha val="100000"/>
                </a:srgbClr>
              </a:solidFill>
              <a:prstDash val="solid"/>
              <a:round/>
            </a:ln>
          </p:spPr>
          <p:txBody>
            <a:bodyPr/>
            <a:lstStyle/>
            <a:p>
              <a:endParaRPr/>
            </a:p>
          </p:txBody>
        </p:sp>
        <p:sp>
          <p:nvSpPr>
            <p:cNvPr id="212" name="pt212"/>
            <p:cNvSpPr/>
            <p:nvPr/>
          </p:nvSpPr>
          <p:spPr>
            <a:xfrm>
              <a:off x="4767428" y="4880155"/>
              <a:ext cx="117405" cy="117405"/>
            </a:xfrm>
            <a:prstGeom prst="ellipse">
              <a:avLst/>
            </a:prstGeom>
            <a:solidFill>
              <a:srgbClr val="F962DB">
                <a:alpha val="100000"/>
              </a:srgbClr>
            </a:solidFill>
            <a:ln w="9000" cap="rnd">
              <a:solidFill>
                <a:srgbClr val="F962DB">
                  <a:alpha val="100000"/>
                </a:srgbClr>
              </a:solidFill>
              <a:prstDash val="solid"/>
              <a:round/>
            </a:ln>
          </p:spPr>
          <p:txBody>
            <a:bodyPr/>
            <a:lstStyle/>
            <a:p>
              <a:endParaRPr/>
            </a:p>
          </p:txBody>
        </p:sp>
        <p:sp>
          <p:nvSpPr>
            <p:cNvPr id="213" name="pt213"/>
            <p:cNvSpPr/>
            <p:nvPr/>
          </p:nvSpPr>
          <p:spPr>
            <a:xfrm>
              <a:off x="2423549" y="5328963"/>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a:endParaRPr/>
            </a:p>
          </p:txBody>
        </p:sp>
        <p:sp>
          <p:nvSpPr>
            <p:cNvPr id="214" name="pt214"/>
            <p:cNvSpPr/>
            <p:nvPr/>
          </p:nvSpPr>
          <p:spPr>
            <a:xfrm>
              <a:off x="4767428" y="5029757"/>
              <a:ext cx="117405" cy="117405"/>
            </a:xfrm>
            <a:prstGeom prst="ellipse">
              <a:avLst/>
            </a:prstGeom>
            <a:solidFill>
              <a:srgbClr val="EF67EB">
                <a:alpha val="100000"/>
              </a:srgbClr>
            </a:solidFill>
            <a:ln w="9000" cap="rnd">
              <a:solidFill>
                <a:srgbClr val="EF67EB">
                  <a:alpha val="100000"/>
                </a:srgbClr>
              </a:solidFill>
              <a:prstDash val="solid"/>
              <a:round/>
            </a:ln>
          </p:spPr>
          <p:txBody>
            <a:bodyPr/>
            <a:lstStyle/>
            <a:p>
              <a:endParaRPr/>
            </a:p>
          </p:txBody>
        </p:sp>
        <p:sp>
          <p:nvSpPr>
            <p:cNvPr id="215" name="pt215"/>
            <p:cNvSpPr/>
            <p:nvPr/>
          </p:nvSpPr>
          <p:spPr>
            <a:xfrm>
              <a:off x="4767428" y="5179360"/>
              <a:ext cx="117405" cy="117405"/>
            </a:xfrm>
            <a:prstGeom prst="ellipse">
              <a:avLst/>
            </a:prstGeom>
            <a:solidFill>
              <a:srgbClr val="E78619">
                <a:alpha val="100000"/>
              </a:srgbClr>
            </a:solidFill>
            <a:ln w="9000" cap="rnd">
              <a:solidFill>
                <a:srgbClr val="E78619">
                  <a:alpha val="100000"/>
                </a:srgbClr>
              </a:solidFill>
              <a:prstDash val="solid"/>
              <a:round/>
            </a:ln>
          </p:spPr>
          <p:txBody>
            <a:bodyPr/>
            <a:lstStyle/>
            <a:p>
              <a:endParaRPr/>
            </a:p>
          </p:txBody>
        </p:sp>
        <p:sp>
          <p:nvSpPr>
            <p:cNvPr id="216" name="pt216"/>
            <p:cNvSpPr/>
            <p:nvPr/>
          </p:nvSpPr>
          <p:spPr>
            <a:xfrm>
              <a:off x="7111307" y="5029757"/>
              <a:ext cx="117405" cy="117405"/>
            </a:xfrm>
            <a:prstGeom prst="ellipse">
              <a:avLst/>
            </a:prstGeom>
            <a:solidFill>
              <a:srgbClr val="E78619">
                <a:alpha val="100000"/>
              </a:srgbClr>
            </a:solidFill>
            <a:ln w="9000" cap="rnd">
              <a:solidFill>
                <a:srgbClr val="E78619">
                  <a:alpha val="100000"/>
                </a:srgbClr>
              </a:solidFill>
              <a:prstDash val="solid"/>
              <a:round/>
            </a:ln>
          </p:spPr>
          <p:txBody>
            <a:bodyPr/>
            <a:lstStyle/>
            <a:p>
              <a:endParaRPr/>
            </a:p>
          </p:txBody>
        </p:sp>
        <p:sp>
          <p:nvSpPr>
            <p:cNvPr id="217" name="pt217"/>
            <p:cNvSpPr/>
            <p:nvPr/>
          </p:nvSpPr>
          <p:spPr>
            <a:xfrm>
              <a:off x="2423549" y="5478566"/>
              <a:ext cx="117405" cy="117405"/>
            </a:xfrm>
            <a:prstGeom prst="ellipse">
              <a:avLst/>
            </a:prstGeom>
            <a:solidFill>
              <a:srgbClr val="00BA38">
                <a:alpha val="100000"/>
              </a:srgbClr>
            </a:solidFill>
            <a:ln w="9000" cap="rnd">
              <a:solidFill>
                <a:srgbClr val="00BA38">
                  <a:alpha val="100000"/>
                </a:srgbClr>
              </a:solidFill>
              <a:prstDash val="solid"/>
              <a:round/>
            </a:ln>
          </p:spPr>
          <p:txBody>
            <a:bodyPr/>
            <a:lstStyle/>
            <a:p>
              <a:endParaRPr/>
            </a:p>
          </p:txBody>
        </p:sp>
        <p:sp>
          <p:nvSpPr>
            <p:cNvPr id="218" name="pt218"/>
            <p:cNvSpPr/>
            <p:nvPr/>
          </p:nvSpPr>
          <p:spPr>
            <a:xfrm>
              <a:off x="7111307" y="5179360"/>
              <a:ext cx="117405" cy="117405"/>
            </a:xfrm>
            <a:prstGeom prst="ellipse">
              <a:avLst/>
            </a:prstGeom>
            <a:solidFill>
              <a:srgbClr val="00BA38">
                <a:alpha val="100000"/>
              </a:srgbClr>
            </a:solidFill>
            <a:ln w="9000" cap="rnd">
              <a:solidFill>
                <a:srgbClr val="00BA38">
                  <a:alpha val="100000"/>
                </a:srgbClr>
              </a:solidFill>
              <a:prstDash val="solid"/>
              <a:round/>
            </a:ln>
          </p:spPr>
          <p:txBody>
            <a:bodyPr/>
            <a:lstStyle/>
            <a:p>
              <a:endParaRPr/>
            </a:p>
          </p:txBody>
        </p:sp>
        <p:sp>
          <p:nvSpPr>
            <p:cNvPr id="219" name="pt219"/>
            <p:cNvSpPr/>
            <p:nvPr/>
          </p:nvSpPr>
          <p:spPr>
            <a:xfrm>
              <a:off x="3595489" y="5179360"/>
              <a:ext cx="117405" cy="117405"/>
            </a:xfrm>
            <a:prstGeom prst="ellipse">
              <a:avLst/>
            </a:prstGeom>
            <a:solidFill>
              <a:srgbClr val="00BA38">
                <a:alpha val="100000"/>
              </a:srgbClr>
            </a:solidFill>
            <a:ln w="9000" cap="rnd">
              <a:solidFill>
                <a:srgbClr val="00BA38">
                  <a:alpha val="100000"/>
                </a:srgbClr>
              </a:solidFill>
              <a:prstDash val="solid"/>
              <a:round/>
            </a:ln>
          </p:spPr>
          <p:txBody>
            <a:bodyPr/>
            <a:lstStyle/>
            <a:p>
              <a:endParaRPr/>
            </a:p>
          </p:txBody>
        </p:sp>
        <p:sp>
          <p:nvSpPr>
            <p:cNvPr id="220" name="pt220"/>
            <p:cNvSpPr/>
            <p:nvPr/>
          </p:nvSpPr>
          <p:spPr>
            <a:xfrm>
              <a:off x="5939367" y="5029757"/>
              <a:ext cx="117405" cy="117405"/>
            </a:xfrm>
            <a:prstGeom prst="ellipse">
              <a:avLst/>
            </a:prstGeom>
            <a:solidFill>
              <a:srgbClr val="00BA38">
                <a:alpha val="100000"/>
              </a:srgbClr>
            </a:solidFill>
            <a:ln w="9000" cap="rnd">
              <a:solidFill>
                <a:srgbClr val="00BA38">
                  <a:alpha val="100000"/>
                </a:srgbClr>
              </a:solidFill>
              <a:prstDash val="solid"/>
              <a:round/>
            </a:ln>
          </p:spPr>
          <p:txBody>
            <a:bodyPr/>
            <a:lstStyle/>
            <a:p>
              <a:endParaRPr/>
            </a:p>
          </p:txBody>
        </p:sp>
        <p:sp>
          <p:nvSpPr>
            <p:cNvPr id="221" name="pt221"/>
            <p:cNvSpPr/>
            <p:nvPr/>
          </p:nvSpPr>
          <p:spPr>
            <a:xfrm>
              <a:off x="3595489" y="5328963"/>
              <a:ext cx="117405" cy="117405"/>
            </a:xfrm>
            <a:prstGeom prst="ellipse">
              <a:avLst/>
            </a:prstGeom>
            <a:solidFill>
              <a:srgbClr val="E16FF8">
                <a:alpha val="100000"/>
              </a:srgbClr>
            </a:solidFill>
            <a:ln w="9000" cap="rnd">
              <a:solidFill>
                <a:srgbClr val="E16FF8">
                  <a:alpha val="100000"/>
                </a:srgbClr>
              </a:solidFill>
              <a:prstDash val="solid"/>
              <a:round/>
            </a:ln>
          </p:spPr>
          <p:txBody>
            <a:bodyPr/>
            <a:lstStyle/>
            <a:p>
              <a:endParaRPr/>
            </a:p>
          </p:txBody>
        </p:sp>
        <p:sp>
          <p:nvSpPr>
            <p:cNvPr id="222" name="pt222"/>
            <p:cNvSpPr/>
            <p:nvPr/>
          </p:nvSpPr>
          <p:spPr>
            <a:xfrm>
              <a:off x="5939367" y="5179360"/>
              <a:ext cx="117405" cy="117405"/>
            </a:xfrm>
            <a:prstGeom prst="ellipse">
              <a:avLst/>
            </a:prstGeom>
            <a:solidFill>
              <a:srgbClr val="F962DB">
                <a:alpha val="100000"/>
              </a:srgbClr>
            </a:solidFill>
            <a:ln w="9000" cap="rnd">
              <a:solidFill>
                <a:srgbClr val="F962DB">
                  <a:alpha val="100000"/>
                </a:srgbClr>
              </a:solidFill>
              <a:prstDash val="solid"/>
              <a:round/>
            </a:ln>
          </p:spPr>
          <p:txBody>
            <a:bodyPr/>
            <a:lstStyle/>
            <a:p>
              <a:endParaRPr/>
            </a:p>
          </p:txBody>
        </p:sp>
        <p:sp>
          <p:nvSpPr>
            <p:cNvPr id="223" name="pt223"/>
            <p:cNvSpPr/>
            <p:nvPr/>
          </p:nvSpPr>
          <p:spPr>
            <a:xfrm>
              <a:off x="2423549" y="5628169"/>
              <a:ext cx="117405" cy="117405"/>
            </a:xfrm>
            <a:prstGeom prst="ellipse">
              <a:avLst/>
            </a:prstGeom>
            <a:solidFill>
              <a:srgbClr val="E16FF8">
                <a:alpha val="100000"/>
              </a:srgbClr>
            </a:solidFill>
            <a:ln w="9000" cap="rnd">
              <a:solidFill>
                <a:srgbClr val="E16FF8">
                  <a:alpha val="100000"/>
                </a:srgbClr>
              </a:solidFill>
              <a:prstDash val="solid"/>
              <a:round/>
            </a:ln>
          </p:spPr>
          <p:txBody>
            <a:bodyPr/>
            <a:lstStyle/>
            <a:p>
              <a:endParaRPr/>
            </a:p>
          </p:txBody>
        </p:sp>
        <p:sp>
          <p:nvSpPr>
            <p:cNvPr id="224" name="pt224"/>
            <p:cNvSpPr/>
            <p:nvPr/>
          </p:nvSpPr>
          <p:spPr>
            <a:xfrm>
              <a:off x="5939367" y="5328963"/>
              <a:ext cx="117405" cy="117405"/>
            </a:xfrm>
            <a:prstGeom prst="ellipse">
              <a:avLst/>
            </a:prstGeom>
            <a:solidFill>
              <a:srgbClr val="E16FF8">
                <a:alpha val="100000"/>
              </a:srgbClr>
            </a:solidFill>
            <a:ln w="9000" cap="rnd">
              <a:solidFill>
                <a:srgbClr val="E16FF8">
                  <a:alpha val="100000"/>
                </a:srgbClr>
              </a:solidFill>
              <a:prstDash val="solid"/>
              <a:round/>
            </a:ln>
          </p:spPr>
          <p:txBody>
            <a:bodyPr/>
            <a:lstStyle/>
            <a:p>
              <a:endParaRPr/>
            </a:p>
          </p:txBody>
        </p:sp>
        <p:sp>
          <p:nvSpPr>
            <p:cNvPr id="225" name="pt225"/>
            <p:cNvSpPr/>
            <p:nvPr/>
          </p:nvSpPr>
          <p:spPr>
            <a:xfrm>
              <a:off x="3595489" y="5478566"/>
              <a:ext cx="117405" cy="117405"/>
            </a:xfrm>
            <a:prstGeom prst="ellipse">
              <a:avLst/>
            </a:prstGeom>
            <a:solidFill>
              <a:srgbClr val="EF67EB">
                <a:alpha val="100000"/>
              </a:srgbClr>
            </a:solidFill>
            <a:ln w="9000" cap="rnd">
              <a:solidFill>
                <a:srgbClr val="EF67EB">
                  <a:alpha val="100000"/>
                </a:srgbClr>
              </a:solidFill>
              <a:prstDash val="solid"/>
              <a:round/>
            </a:ln>
          </p:spPr>
          <p:txBody>
            <a:bodyPr/>
            <a:lstStyle/>
            <a:p>
              <a:endParaRPr/>
            </a:p>
          </p:txBody>
        </p:sp>
        <p:sp>
          <p:nvSpPr>
            <p:cNvPr id="226" name="pt226"/>
            <p:cNvSpPr/>
            <p:nvPr/>
          </p:nvSpPr>
          <p:spPr>
            <a:xfrm>
              <a:off x="5939367" y="5478566"/>
              <a:ext cx="117405" cy="117405"/>
            </a:xfrm>
            <a:prstGeom prst="ellipse">
              <a:avLst/>
            </a:prstGeom>
            <a:solidFill>
              <a:srgbClr val="EF67EB">
                <a:alpha val="100000"/>
              </a:srgbClr>
            </a:solidFill>
            <a:ln w="9000" cap="rnd">
              <a:solidFill>
                <a:srgbClr val="EF67EB">
                  <a:alpha val="100000"/>
                </a:srgbClr>
              </a:solidFill>
              <a:prstDash val="solid"/>
              <a:round/>
            </a:ln>
          </p:spPr>
          <p:txBody>
            <a:bodyPr/>
            <a:lstStyle/>
            <a:p>
              <a:endParaRPr/>
            </a:p>
          </p:txBody>
        </p:sp>
        <p:sp>
          <p:nvSpPr>
            <p:cNvPr id="227" name="pt227"/>
            <p:cNvSpPr/>
            <p:nvPr/>
          </p:nvSpPr>
          <p:spPr>
            <a:xfrm>
              <a:off x="7111307" y="5328963"/>
              <a:ext cx="117405" cy="117405"/>
            </a:xfrm>
            <a:prstGeom prst="ellipse">
              <a:avLst/>
            </a:prstGeom>
            <a:solidFill>
              <a:srgbClr val="EF67EB">
                <a:alpha val="100000"/>
              </a:srgbClr>
            </a:solidFill>
            <a:ln w="9000" cap="rnd">
              <a:solidFill>
                <a:srgbClr val="EF67EB">
                  <a:alpha val="100000"/>
                </a:srgbClr>
              </a:solidFill>
              <a:prstDash val="solid"/>
              <a:round/>
            </a:ln>
          </p:spPr>
          <p:txBody>
            <a:bodyPr/>
            <a:lstStyle/>
            <a:p>
              <a:endParaRPr/>
            </a:p>
          </p:txBody>
        </p:sp>
        <p:sp>
          <p:nvSpPr>
            <p:cNvPr id="228" name="pt228"/>
            <p:cNvSpPr/>
            <p:nvPr/>
          </p:nvSpPr>
          <p:spPr>
            <a:xfrm>
              <a:off x="3595489" y="5628169"/>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a:endParaRPr/>
            </a:p>
          </p:txBody>
        </p:sp>
        <p:sp>
          <p:nvSpPr>
            <p:cNvPr id="229" name="pt229"/>
            <p:cNvSpPr/>
            <p:nvPr/>
          </p:nvSpPr>
          <p:spPr>
            <a:xfrm>
              <a:off x="4767428" y="5328963"/>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a:endParaRPr/>
            </a:p>
          </p:txBody>
        </p:sp>
        <p:sp>
          <p:nvSpPr>
            <p:cNvPr id="230" name="pt230"/>
            <p:cNvSpPr/>
            <p:nvPr/>
          </p:nvSpPr>
          <p:spPr>
            <a:xfrm>
              <a:off x="5939367" y="5628169"/>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a:endParaRPr/>
            </a:p>
          </p:txBody>
        </p:sp>
        <p:sp>
          <p:nvSpPr>
            <p:cNvPr id="231" name="pt231"/>
            <p:cNvSpPr/>
            <p:nvPr/>
          </p:nvSpPr>
          <p:spPr>
            <a:xfrm>
              <a:off x="7111307" y="5478566"/>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a:endParaRPr/>
            </a:p>
          </p:txBody>
        </p:sp>
        <p:sp>
          <p:nvSpPr>
            <p:cNvPr id="232" name="pt232"/>
            <p:cNvSpPr/>
            <p:nvPr/>
          </p:nvSpPr>
          <p:spPr>
            <a:xfrm>
              <a:off x="4767428" y="5478566"/>
              <a:ext cx="117405" cy="117405"/>
            </a:xfrm>
            <a:prstGeom prst="ellipse">
              <a:avLst/>
            </a:prstGeom>
            <a:solidFill>
              <a:srgbClr val="E16FF8">
                <a:alpha val="100000"/>
              </a:srgbClr>
            </a:solidFill>
            <a:ln w="9000" cap="rnd">
              <a:solidFill>
                <a:srgbClr val="E16FF8">
                  <a:alpha val="100000"/>
                </a:srgbClr>
              </a:solidFill>
              <a:prstDash val="solid"/>
              <a:round/>
            </a:ln>
          </p:spPr>
          <p:txBody>
            <a:bodyPr/>
            <a:lstStyle/>
            <a:p>
              <a:endParaRPr/>
            </a:p>
          </p:txBody>
        </p:sp>
        <p:sp>
          <p:nvSpPr>
            <p:cNvPr id="233" name="pt233"/>
            <p:cNvSpPr/>
            <p:nvPr/>
          </p:nvSpPr>
          <p:spPr>
            <a:xfrm>
              <a:off x="4767428" y="5628169"/>
              <a:ext cx="117405" cy="117405"/>
            </a:xfrm>
            <a:prstGeom prst="ellipse">
              <a:avLst/>
            </a:prstGeom>
            <a:solidFill>
              <a:srgbClr val="00BA38">
                <a:alpha val="100000"/>
              </a:srgbClr>
            </a:solidFill>
            <a:ln w="9000" cap="rnd">
              <a:solidFill>
                <a:srgbClr val="00BA38">
                  <a:alpha val="100000"/>
                </a:srgbClr>
              </a:solidFill>
              <a:prstDash val="solid"/>
              <a:round/>
            </a:ln>
          </p:spPr>
          <p:txBody>
            <a:bodyPr/>
            <a:lstStyle/>
            <a:p>
              <a:endParaRPr/>
            </a:p>
          </p:txBody>
        </p:sp>
        <p:sp>
          <p:nvSpPr>
            <p:cNvPr id="234" name="pt234"/>
            <p:cNvSpPr/>
            <p:nvPr/>
          </p:nvSpPr>
          <p:spPr>
            <a:xfrm>
              <a:off x="7111307" y="5628169"/>
              <a:ext cx="117405" cy="117405"/>
            </a:xfrm>
            <a:prstGeom prst="ellipse">
              <a:avLst/>
            </a:prstGeom>
            <a:solidFill>
              <a:srgbClr val="E16FF8">
                <a:alpha val="100000"/>
              </a:srgbClr>
            </a:solidFill>
            <a:ln w="9000" cap="rnd">
              <a:solidFill>
                <a:srgbClr val="E16FF8">
                  <a:alpha val="100000"/>
                </a:srgbClr>
              </a:solidFill>
              <a:prstDash val="solid"/>
              <a:round/>
            </a:ln>
          </p:spPr>
          <p:txBody>
            <a:bodyPr/>
            <a:lstStyle/>
            <a:p>
              <a:endParaRPr/>
            </a:p>
          </p:txBody>
        </p:sp>
        <p:sp>
          <p:nvSpPr>
            <p:cNvPr id="235" name="tx235"/>
            <p:cNvSpPr/>
            <p:nvPr/>
          </p:nvSpPr>
          <p:spPr>
            <a:xfrm>
              <a:off x="1625326" y="838743"/>
              <a:ext cx="73973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Brasil (687,000)</a:t>
              </a:r>
            </a:p>
          </p:txBody>
        </p:sp>
        <p:sp>
          <p:nvSpPr>
            <p:cNvPr id="236" name="tx236"/>
            <p:cNvSpPr/>
            <p:nvPr/>
          </p:nvSpPr>
          <p:spPr>
            <a:xfrm>
              <a:off x="1555431" y="988346"/>
              <a:ext cx="809626"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México (351,000)</a:t>
              </a:r>
            </a:p>
          </p:txBody>
        </p:sp>
        <p:sp>
          <p:nvSpPr>
            <p:cNvPr id="237" name="tx237"/>
            <p:cNvSpPr/>
            <p:nvPr/>
          </p:nvSpPr>
          <p:spPr>
            <a:xfrm>
              <a:off x="1392103" y="1137949"/>
              <a:ext cx="972954"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Venezuela (114,000)</a:t>
              </a:r>
            </a:p>
          </p:txBody>
        </p:sp>
        <p:sp>
          <p:nvSpPr>
            <p:cNvPr id="238" name="tx238"/>
            <p:cNvSpPr/>
            <p:nvPr/>
          </p:nvSpPr>
          <p:spPr>
            <a:xfrm>
              <a:off x="1555329" y="1287552"/>
              <a:ext cx="80972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Ecuador (64,000)</a:t>
              </a:r>
            </a:p>
          </p:txBody>
        </p:sp>
        <p:sp>
          <p:nvSpPr>
            <p:cNvPr id="239" name="tx239"/>
            <p:cNvSpPr/>
            <p:nvPr/>
          </p:nvSpPr>
          <p:spPr>
            <a:xfrm>
              <a:off x="1502984" y="1437155"/>
              <a:ext cx="862073"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Colombia (64,000)</a:t>
              </a:r>
            </a:p>
          </p:txBody>
        </p:sp>
        <p:sp>
          <p:nvSpPr>
            <p:cNvPr id="240" name="tx240"/>
            <p:cNvSpPr/>
            <p:nvPr/>
          </p:nvSpPr>
          <p:spPr>
            <a:xfrm>
              <a:off x="1636941" y="1586757"/>
              <a:ext cx="728116"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Bolivia (63,000)</a:t>
              </a:r>
            </a:p>
          </p:txBody>
        </p:sp>
        <p:sp>
          <p:nvSpPr>
            <p:cNvPr id="241" name="tx241"/>
            <p:cNvSpPr/>
            <p:nvPr/>
          </p:nvSpPr>
          <p:spPr>
            <a:xfrm>
              <a:off x="1497048" y="1736360"/>
              <a:ext cx="86800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Argentina (63,000)</a:t>
              </a:r>
            </a:p>
          </p:txBody>
        </p:sp>
        <p:sp>
          <p:nvSpPr>
            <p:cNvPr id="242" name="tx242"/>
            <p:cNvSpPr/>
            <p:nvPr/>
          </p:nvSpPr>
          <p:spPr>
            <a:xfrm>
              <a:off x="1730169" y="1885963"/>
              <a:ext cx="63488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Haití (58,000)</a:t>
              </a:r>
            </a:p>
          </p:txBody>
        </p:sp>
        <p:sp>
          <p:nvSpPr>
            <p:cNvPr id="243" name="tx243"/>
            <p:cNvSpPr/>
            <p:nvPr/>
          </p:nvSpPr>
          <p:spPr>
            <a:xfrm>
              <a:off x="1724284" y="2035566"/>
              <a:ext cx="640773"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Perú (54,000)</a:t>
              </a:r>
            </a:p>
          </p:txBody>
        </p:sp>
        <p:sp>
          <p:nvSpPr>
            <p:cNvPr id="244" name="tx244"/>
            <p:cNvSpPr/>
            <p:nvPr/>
          </p:nvSpPr>
          <p:spPr>
            <a:xfrm>
              <a:off x="1433038" y="2185169"/>
              <a:ext cx="932020"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Guatemala (33,000)</a:t>
              </a:r>
            </a:p>
          </p:txBody>
        </p:sp>
        <p:sp>
          <p:nvSpPr>
            <p:cNvPr id="245" name="tx245"/>
            <p:cNvSpPr/>
            <p:nvPr/>
          </p:nvSpPr>
          <p:spPr>
            <a:xfrm>
              <a:off x="1497048" y="2334771"/>
              <a:ext cx="86800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Paraguay (29,000)</a:t>
              </a:r>
            </a:p>
          </p:txBody>
        </p:sp>
        <p:sp>
          <p:nvSpPr>
            <p:cNvPr id="246" name="tx246"/>
            <p:cNvSpPr/>
            <p:nvPr/>
          </p:nvSpPr>
          <p:spPr>
            <a:xfrm>
              <a:off x="1491267" y="2484374"/>
              <a:ext cx="87379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Honduras (21,000)</a:t>
              </a:r>
            </a:p>
          </p:txBody>
        </p:sp>
        <p:sp>
          <p:nvSpPr>
            <p:cNvPr id="247" name="tx247"/>
            <p:cNvSpPr/>
            <p:nvPr/>
          </p:nvSpPr>
          <p:spPr>
            <a:xfrm>
              <a:off x="1491420" y="2633977"/>
              <a:ext cx="873637"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Costa Rica (4,000)</a:t>
              </a:r>
            </a:p>
          </p:txBody>
        </p:sp>
        <p:sp>
          <p:nvSpPr>
            <p:cNvPr id="248" name="tx248"/>
            <p:cNvSpPr/>
            <p:nvPr/>
          </p:nvSpPr>
          <p:spPr>
            <a:xfrm>
              <a:off x="1468036" y="2783580"/>
              <a:ext cx="89702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El Salvador (3,000)</a:t>
              </a:r>
            </a:p>
          </p:txBody>
        </p:sp>
        <p:sp>
          <p:nvSpPr>
            <p:cNvPr id="249" name="tx249"/>
            <p:cNvSpPr/>
            <p:nvPr/>
          </p:nvSpPr>
          <p:spPr>
            <a:xfrm>
              <a:off x="1613711" y="2933182"/>
              <a:ext cx="751346"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Jamaica (2,000)</a:t>
              </a:r>
            </a:p>
          </p:txBody>
        </p:sp>
        <p:sp>
          <p:nvSpPr>
            <p:cNvPr id="250" name="tx250"/>
            <p:cNvSpPr/>
            <p:nvPr/>
          </p:nvSpPr>
          <p:spPr>
            <a:xfrm>
              <a:off x="1555431" y="3082785"/>
              <a:ext cx="809626"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Suriname (2,000)</a:t>
              </a:r>
            </a:p>
          </p:txBody>
        </p:sp>
        <p:sp>
          <p:nvSpPr>
            <p:cNvPr id="251" name="tx251"/>
            <p:cNvSpPr/>
            <p:nvPr/>
          </p:nvSpPr>
          <p:spPr>
            <a:xfrm>
              <a:off x="955438" y="3232388"/>
              <a:ext cx="140961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República Dominicana (2,000)</a:t>
              </a:r>
            </a:p>
          </p:txBody>
        </p:sp>
        <p:sp>
          <p:nvSpPr>
            <p:cNvPr id="252" name="tx252"/>
            <p:cNvSpPr/>
            <p:nvPr/>
          </p:nvSpPr>
          <p:spPr>
            <a:xfrm>
              <a:off x="1765116" y="3381991"/>
              <a:ext cx="59994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Chile (2,000)</a:t>
              </a:r>
            </a:p>
          </p:txBody>
        </p:sp>
        <p:sp>
          <p:nvSpPr>
            <p:cNvPr id="253" name="tx253"/>
            <p:cNvSpPr/>
            <p:nvPr/>
          </p:nvSpPr>
          <p:spPr>
            <a:xfrm>
              <a:off x="1613609" y="3531594"/>
              <a:ext cx="75144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Panamá (1,000)</a:t>
              </a:r>
            </a:p>
          </p:txBody>
        </p:sp>
        <p:sp>
          <p:nvSpPr>
            <p:cNvPr id="254" name="tx254"/>
            <p:cNvSpPr/>
            <p:nvPr/>
          </p:nvSpPr>
          <p:spPr>
            <a:xfrm>
              <a:off x="1526265" y="3681196"/>
              <a:ext cx="838792"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Nicaragua (1,000)</a:t>
              </a:r>
            </a:p>
          </p:txBody>
        </p:sp>
        <p:sp>
          <p:nvSpPr>
            <p:cNvPr id="255" name="tx255"/>
            <p:cNvSpPr/>
            <p:nvPr/>
          </p:nvSpPr>
          <p:spPr>
            <a:xfrm>
              <a:off x="1718502" y="3830799"/>
              <a:ext cx="646555"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Belice (1,000)</a:t>
              </a:r>
            </a:p>
          </p:txBody>
        </p:sp>
        <p:sp>
          <p:nvSpPr>
            <p:cNvPr id="256" name="tx256"/>
            <p:cNvSpPr/>
            <p:nvPr/>
          </p:nvSpPr>
          <p:spPr>
            <a:xfrm>
              <a:off x="1692202" y="3980402"/>
              <a:ext cx="672855"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Cuba (&lt;1,000)</a:t>
              </a:r>
            </a:p>
          </p:txBody>
        </p:sp>
        <p:sp>
          <p:nvSpPr>
            <p:cNvPr id="257" name="tx257"/>
            <p:cNvSpPr/>
            <p:nvPr/>
          </p:nvSpPr>
          <p:spPr>
            <a:xfrm>
              <a:off x="1098094" y="4130005"/>
              <a:ext cx="1266964"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Trinidad y Tobago (&lt;1,000)</a:t>
              </a:r>
            </a:p>
          </p:txBody>
        </p:sp>
        <p:sp>
          <p:nvSpPr>
            <p:cNvPr id="258" name="tx258"/>
            <p:cNvSpPr/>
            <p:nvPr/>
          </p:nvSpPr>
          <p:spPr>
            <a:xfrm>
              <a:off x="1546630" y="4279608"/>
              <a:ext cx="818427"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Uruguay (&lt;1,000)</a:t>
              </a:r>
            </a:p>
          </p:txBody>
        </p:sp>
        <p:sp>
          <p:nvSpPr>
            <p:cNvPr id="259" name="tx259"/>
            <p:cNvSpPr/>
            <p:nvPr/>
          </p:nvSpPr>
          <p:spPr>
            <a:xfrm>
              <a:off x="1494132" y="4429210"/>
              <a:ext cx="870925"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Barbados (&lt;1,000)</a:t>
              </a:r>
            </a:p>
          </p:txBody>
        </p:sp>
        <p:sp>
          <p:nvSpPr>
            <p:cNvPr id="260" name="tx260"/>
            <p:cNvSpPr/>
            <p:nvPr/>
          </p:nvSpPr>
          <p:spPr>
            <a:xfrm>
              <a:off x="1587411" y="4578813"/>
              <a:ext cx="777647"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Bahamas (&lt;500)</a:t>
              </a:r>
            </a:p>
          </p:txBody>
        </p:sp>
        <p:sp>
          <p:nvSpPr>
            <p:cNvPr id="261" name="tx261"/>
            <p:cNvSpPr/>
            <p:nvPr/>
          </p:nvSpPr>
          <p:spPr>
            <a:xfrm>
              <a:off x="1663088" y="4728416"/>
              <a:ext cx="701970"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Guyana (&lt;500)</a:t>
              </a:r>
            </a:p>
          </p:txBody>
        </p:sp>
        <p:sp>
          <p:nvSpPr>
            <p:cNvPr id="262" name="tx262"/>
            <p:cNvSpPr/>
            <p:nvPr/>
          </p:nvSpPr>
          <p:spPr>
            <a:xfrm>
              <a:off x="1622307" y="4878019"/>
              <a:ext cx="742750"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Granada (&lt;500)</a:t>
              </a:r>
            </a:p>
          </p:txBody>
        </p:sp>
        <p:sp>
          <p:nvSpPr>
            <p:cNvPr id="263" name="tx263"/>
            <p:cNvSpPr/>
            <p:nvPr/>
          </p:nvSpPr>
          <p:spPr>
            <a:xfrm>
              <a:off x="1470799" y="5027622"/>
              <a:ext cx="894258"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Santa Lucía (&lt;500)</a:t>
              </a:r>
            </a:p>
          </p:txBody>
        </p:sp>
        <p:sp>
          <p:nvSpPr>
            <p:cNvPr id="264" name="tx264"/>
            <p:cNvSpPr/>
            <p:nvPr/>
          </p:nvSpPr>
          <p:spPr>
            <a:xfrm>
              <a:off x="649557" y="5177224"/>
              <a:ext cx="1715500"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San Vicente y las Granadinas (&lt;200)</a:t>
              </a:r>
            </a:p>
          </p:txBody>
        </p:sp>
        <p:sp>
          <p:nvSpPr>
            <p:cNvPr id="265" name="tx265"/>
            <p:cNvSpPr/>
            <p:nvPr/>
          </p:nvSpPr>
          <p:spPr>
            <a:xfrm>
              <a:off x="1167887" y="5326827"/>
              <a:ext cx="119717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Antigua y Barbuda (&lt;100)</a:t>
              </a:r>
            </a:p>
          </p:txBody>
        </p:sp>
        <p:sp>
          <p:nvSpPr>
            <p:cNvPr id="266" name="tx266"/>
            <p:cNvSpPr/>
            <p:nvPr/>
          </p:nvSpPr>
          <p:spPr>
            <a:xfrm>
              <a:off x="1593346" y="5476430"/>
              <a:ext cx="77171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Dominica (&lt;100)</a:t>
              </a:r>
            </a:p>
          </p:txBody>
        </p:sp>
        <p:sp>
          <p:nvSpPr>
            <p:cNvPr id="267" name="tx267"/>
            <p:cNvSpPr/>
            <p:nvPr/>
          </p:nvSpPr>
          <p:spPr>
            <a:xfrm>
              <a:off x="970123" y="5626033"/>
              <a:ext cx="1394934"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San Cristóbal y Nieves (&lt;100)</a:t>
              </a:r>
            </a:p>
          </p:txBody>
        </p:sp>
        <p:sp>
          <p:nvSpPr>
            <p:cNvPr id="268" name="tx268"/>
            <p:cNvSpPr/>
            <p:nvPr/>
          </p:nvSpPr>
          <p:spPr>
            <a:xfrm>
              <a:off x="7287203" y="838743"/>
              <a:ext cx="809626"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México (218,000)</a:t>
              </a:r>
            </a:p>
          </p:txBody>
        </p:sp>
        <p:sp>
          <p:nvSpPr>
            <p:cNvPr id="269" name="tx269"/>
            <p:cNvSpPr/>
            <p:nvPr/>
          </p:nvSpPr>
          <p:spPr>
            <a:xfrm>
              <a:off x="7287203" y="988346"/>
              <a:ext cx="972954"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Venezuela (185,000)</a:t>
              </a:r>
            </a:p>
          </p:txBody>
        </p:sp>
        <p:sp>
          <p:nvSpPr>
            <p:cNvPr id="270" name="tx270"/>
            <p:cNvSpPr/>
            <p:nvPr/>
          </p:nvSpPr>
          <p:spPr>
            <a:xfrm>
              <a:off x="7287203" y="1137949"/>
              <a:ext cx="92628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Argentina (101,000)</a:t>
              </a:r>
            </a:p>
          </p:txBody>
        </p:sp>
        <p:sp>
          <p:nvSpPr>
            <p:cNvPr id="271" name="tx271"/>
            <p:cNvSpPr/>
            <p:nvPr/>
          </p:nvSpPr>
          <p:spPr>
            <a:xfrm>
              <a:off x="7287203" y="1287552"/>
              <a:ext cx="728116"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Bolivia (89,000)</a:t>
              </a:r>
            </a:p>
          </p:txBody>
        </p:sp>
        <p:sp>
          <p:nvSpPr>
            <p:cNvPr id="272" name="tx272"/>
            <p:cNvSpPr/>
            <p:nvPr/>
          </p:nvSpPr>
          <p:spPr>
            <a:xfrm>
              <a:off x="7287203" y="1437155"/>
              <a:ext cx="63488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Haití (55,000)</a:t>
              </a:r>
            </a:p>
          </p:txBody>
        </p:sp>
        <p:sp>
          <p:nvSpPr>
            <p:cNvPr id="273" name="tx273"/>
            <p:cNvSpPr/>
            <p:nvPr/>
          </p:nvSpPr>
          <p:spPr>
            <a:xfrm>
              <a:off x="7287203" y="1586757"/>
              <a:ext cx="80972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Ecuador (53,000)</a:t>
              </a:r>
            </a:p>
          </p:txBody>
        </p:sp>
        <p:sp>
          <p:nvSpPr>
            <p:cNvPr id="274" name="tx274"/>
            <p:cNvSpPr/>
            <p:nvPr/>
          </p:nvSpPr>
          <p:spPr>
            <a:xfrm>
              <a:off x="7287203" y="1736360"/>
              <a:ext cx="932020"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Guatemala (52,000)</a:t>
              </a:r>
            </a:p>
          </p:txBody>
        </p:sp>
        <p:sp>
          <p:nvSpPr>
            <p:cNvPr id="275" name="tx275"/>
            <p:cNvSpPr/>
            <p:nvPr/>
          </p:nvSpPr>
          <p:spPr>
            <a:xfrm>
              <a:off x="7287203" y="1885963"/>
              <a:ext cx="68145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Brasil (50,000)</a:t>
              </a:r>
            </a:p>
          </p:txBody>
        </p:sp>
        <p:sp>
          <p:nvSpPr>
            <p:cNvPr id="276" name="tx276"/>
            <p:cNvSpPr/>
            <p:nvPr/>
          </p:nvSpPr>
          <p:spPr>
            <a:xfrm>
              <a:off x="7287203" y="2035566"/>
              <a:ext cx="640773"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Perú (42,000)</a:t>
              </a:r>
            </a:p>
          </p:txBody>
        </p:sp>
        <p:sp>
          <p:nvSpPr>
            <p:cNvPr id="277" name="tx277"/>
            <p:cNvSpPr/>
            <p:nvPr/>
          </p:nvSpPr>
          <p:spPr>
            <a:xfrm>
              <a:off x="7287203" y="2185169"/>
              <a:ext cx="862073"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Colombia (41,000)</a:t>
              </a:r>
            </a:p>
          </p:txBody>
        </p:sp>
        <p:sp>
          <p:nvSpPr>
            <p:cNvPr id="278" name="tx278"/>
            <p:cNvSpPr/>
            <p:nvPr/>
          </p:nvSpPr>
          <p:spPr>
            <a:xfrm>
              <a:off x="7287203" y="2334771"/>
              <a:ext cx="87379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Honduras (28,000)</a:t>
              </a:r>
            </a:p>
          </p:txBody>
        </p:sp>
        <p:sp>
          <p:nvSpPr>
            <p:cNvPr id="279" name="tx279"/>
            <p:cNvSpPr/>
            <p:nvPr/>
          </p:nvSpPr>
          <p:spPr>
            <a:xfrm>
              <a:off x="7287203" y="2484374"/>
              <a:ext cx="86800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Paraguay (24,000)</a:t>
              </a:r>
            </a:p>
          </p:txBody>
        </p:sp>
        <p:sp>
          <p:nvSpPr>
            <p:cNvPr id="280" name="tx280"/>
            <p:cNvSpPr/>
            <p:nvPr/>
          </p:nvSpPr>
          <p:spPr>
            <a:xfrm>
              <a:off x="7287203" y="2633977"/>
              <a:ext cx="140961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República Dominicana (6,000)</a:t>
              </a:r>
            </a:p>
          </p:txBody>
        </p:sp>
        <p:sp>
          <p:nvSpPr>
            <p:cNvPr id="281" name="tx281"/>
            <p:cNvSpPr/>
            <p:nvPr/>
          </p:nvSpPr>
          <p:spPr>
            <a:xfrm>
              <a:off x="7287203" y="2783580"/>
              <a:ext cx="838792"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Nicaragua (5,000)</a:t>
              </a:r>
            </a:p>
          </p:txBody>
        </p:sp>
        <p:sp>
          <p:nvSpPr>
            <p:cNvPr id="282" name="tx282"/>
            <p:cNvSpPr/>
            <p:nvPr/>
          </p:nvSpPr>
          <p:spPr>
            <a:xfrm>
              <a:off x="7287203" y="2933182"/>
              <a:ext cx="75144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Panamá (4,000)</a:t>
              </a:r>
            </a:p>
          </p:txBody>
        </p:sp>
        <p:sp>
          <p:nvSpPr>
            <p:cNvPr id="283" name="tx283"/>
            <p:cNvSpPr/>
            <p:nvPr/>
          </p:nvSpPr>
          <p:spPr>
            <a:xfrm>
              <a:off x="7287203" y="3082785"/>
              <a:ext cx="59994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Chile (3,000)</a:t>
              </a:r>
            </a:p>
          </p:txBody>
        </p:sp>
        <p:sp>
          <p:nvSpPr>
            <p:cNvPr id="284" name="tx284"/>
            <p:cNvSpPr/>
            <p:nvPr/>
          </p:nvSpPr>
          <p:spPr>
            <a:xfrm>
              <a:off x="7287203" y="3232388"/>
              <a:ext cx="809626"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Suriname (2,000)</a:t>
              </a:r>
            </a:p>
          </p:txBody>
        </p:sp>
        <p:sp>
          <p:nvSpPr>
            <p:cNvPr id="285" name="tx285"/>
            <p:cNvSpPr/>
            <p:nvPr/>
          </p:nvSpPr>
          <p:spPr>
            <a:xfrm>
              <a:off x="7287203" y="3381991"/>
              <a:ext cx="751346"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Jamaica (2,000)</a:t>
              </a:r>
            </a:p>
          </p:txBody>
        </p:sp>
        <p:sp>
          <p:nvSpPr>
            <p:cNvPr id="286" name="tx286"/>
            <p:cNvSpPr/>
            <p:nvPr/>
          </p:nvSpPr>
          <p:spPr>
            <a:xfrm>
              <a:off x="7287203" y="3531594"/>
              <a:ext cx="873637"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Costa Rica (2,000)</a:t>
              </a:r>
            </a:p>
          </p:txBody>
        </p:sp>
        <p:sp>
          <p:nvSpPr>
            <p:cNvPr id="287" name="tx287"/>
            <p:cNvSpPr/>
            <p:nvPr/>
          </p:nvSpPr>
          <p:spPr>
            <a:xfrm>
              <a:off x="7287203" y="3681196"/>
              <a:ext cx="958217"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El Salvador (&lt;1,000)</a:t>
              </a:r>
            </a:p>
          </p:txBody>
        </p:sp>
        <p:sp>
          <p:nvSpPr>
            <p:cNvPr id="288" name="tx288"/>
            <p:cNvSpPr/>
            <p:nvPr/>
          </p:nvSpPr>
          <p:spPr>
            <a:xfrm>
              <a:off x="7287203" y="3830799"/>
              <a:ext cx="672855"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Cuba (&lt;1,000)</a:t>
              </a:r>
            </a:p>
          </p:txBody>
        </p:sp>
        <p:sp>
          <p:nvSpPr>
            <p:cNvPr id="289" name="tx289"/>
            <p:cNvSpPr/>
            <p:nvPr/>
          </p:nvSpPr>
          <p:spPr>
            <a:xfrm>
              <a:off x="7287203" y="3980402"/>
              <a:ext cx="70775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Belice (&lt;1,000)</a:t>
              </a:r>
            </a:p>
          </p:txBody>
        </p:sp>
        <p:sp>
          <p:nvSpPr>
            <p:cNvPr id="290" name="tx290"/>
            <p:cNvSpPr/>
            <p:nvPr/>
          </p:nvSpPr>
          <p:spPr>
            <a:xfrm>
              <a:off x="7287203" y="4130005"/>
              <a:ext cx="731033"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Uruguay (&lt;500)</a:t>
              </a:r>
            </a:p>
          </p:txBody>
        </p:sp>
        <p:sp>
          <p:nvSpPr>
            <p:cNvPr id="291" name="tx291"/>
            <p:cNvSpPr/>
            <p:nvPr/>
          </p:nvSpPr>
          <p:spPr>
            <a:xfrm>
              <a:off x="7287203" y="4279608"/>
              <a:ext cx="78353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Barbados (&lt;500)</a:t>
              </a:r>
            </a:p>
          </p:txBody>
        </p:sp>
        <p:sp>
          <p:nvSpPr>
            <p:cNvPr id="292" name="tx292"/>
            <p:cNvSpPr/>
            <p:nvPr/>
          </p:nvSpPr>
          <p:spPr>
            <a:xfrm>
              <a:off x="7287203" y="4429210"/>
              <a:ext cx="894258"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Santa Lucía (&lt;200)</a:t>
              </a:r>
            </a:p>
          </p:txBody>
        </p:sp>
        <p:sp>
          <p:nvSpPr>
            <p:cNvPr id="293" name="tx293"/>
            <p:cNvSpPr/>
            <p:nvPr/>
          </p:nvSpPr>
          <p:spPr>
            <a:xfrm>
              <a:off x="7287203" y="4578813"/>
              <a:ext cx="701970"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Guyana (&lt;200)</a:t>
              </a:r>
            </a:p>
          </p:txBody>
        </p:sp>
        <p:sp>
          <p:nvSpPr>
            <p:cNvPr id="294" name="tx294"/>
            <p:cNvSpPr/>
            <p:nvPr/>
          </p:nvSpPr>
          <p:spPr>
            <a:xfrm>
              <a:off x="7287203" y="4728416"/>
              <a:ext cx="117956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Trinidad y Tobago (&lt;200)</a:t>
              </a:r>
            </a:p>
          </p:txBody>
        </p:sp>
        <p:sp>
          <p:nvSpPr>
            <p:cNvPr id="295" name="tx295"/>
            <p:cNvSpPr/>
            <p:nvPr/>
          </p:nvSpPr>
          <p:spPr>
            <a:xfrm>
              <a:off x="7287203" y="4878019"/>
              <a:ext cx="742750"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Granada (&lt;100)</a:t>
              </a:r>
            </a:p>
          </p:txBody>
        </p:sp>
        <p:sp>
          <p:nvSpPr>
            <p:cNvPr id="296" name="tx296"/>
            <p:cNvSpPr/>
            <p:nvPr/>
          </p:nvSpPr>
          <p:spPr>
            <a:xfrm>
              <a:off x="7287203" y="5027622"/>
              <a:ext cx="777647"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Bahamas (&lt;100)</a:t>
              </a:r>
            </a:p>
          </p:txBody>
        </p:sp>
        <p:sp>
          <p:nvSpPr>
            <p:cNvPr id="297" name="tx297"/>
            <p:cNvSpPr/>
            <p:nvPr/>
          </p:nvSpPr>
          <p:spPr>
            <a:xfrm>
              <a:off x="7287203" y="5177224"/>
              <a:ext cx="77171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Dominica (&lt;100)</a:t>
              </a:r>
            </a:p>
          </p:txBody>
        </p:sp>
        <p:sp>
          <p:nvSpPr>
            <p:cNvPr id="298" name="tx298"/>
            <p:cNvSpPr/>
            <p:nvPr/>
          </p:nvSpPr>
          <p:spPr>
            <a:xfrm>
              <a:off x="7287203" y="5326827"/>
              <a:ext cx="1715500"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San Vicente y las Granadinas (&lt;100)</a:t>
              </a:r>
            </a:p>
          </p:txBody>
        </p:sp>
        <p:sp>
          <p:nvSpPr>
            <p:cNvPr id="299" name="tx299"/>
            <p:cNvSpPr/>
            <p:nvPr/>
          </p:nvSpPr>
          <p:spPr>
            <a:xfrm>
              <a:off x="7287203" y="5476430"/>
              <a:ext cx="119717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Antigua y Barbuda (&lt;100)</a:t>
              </a:r>
            </a:p>
          </p:txBody>
        </p:sp>
        <p:sp>
          <p:nvSpPr>
            <p:cNvPr id="300" name="tx300"/>
            <p:cNvSpPr/>
            <p:nvPr/>
          </p:nvSpPr>
          <p:spPr>
            <a:xfrm>
              <a:off x="7287203" y="5626033"/>
              <a:ext cx="1394934"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San Cristóbal y Nieves (&lt;100)</a:t>
              </a:r>
            </a:p>
          </p:txBody>
        </p:sp>
        <p:sp>
          <p:nvSpPr>
            <p:cNvPr id="301" name="tx301"/>
            <p:cNvSpPr/>
            <p:nvPr/>
          </p:nvSpPr>
          <p:spPr>
            <a:xfrm>
              <a:off x="2452107" y="86046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EA200">
                      <a:alpha val="100000"/>
                    </a:srgbClr>
                  </a:solidFill>
                  <a:latin typeface="Arial"/>
                  <a:cs typeface="Arial"/>
                </a:rPr>
                <a:t>1</a:t>
              </a:r>
            </a:p>
          </p:txBody>
        </p:sp>
        <p:sp>
          <p:nvSpPr>
            <p:cNvPr id="302" name="tx302"/>
            <p:cNvSpPr/>
            <p:nvPr/>
          </p:nvSpPr>
          <p:spPr>
            <a:xfrm>
              <a:off x="3624046" y="86046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EA200">
                      <a:alpha val="100000"/>
                    </a:srgbClr>
                  </a:solidFill>
                  <a:latin typeface="Arial"/>
                  <a:cs typeface="Arial"/>
                </a:rPr>
                <a:t>1</a:t>
              </a:r>
            </a:p>
          </p:txBody>
        </p:sp>
        <p:sp>
          <p:nvSpPr>
            <p:cNvPr id="303" name="tx303"/>
            <p:cNvSpPr/>
            <p:nvPr/>
          </p:nvSpPr>
          <p:spPr>
            <a:xfrm>
              <a:off x="4795986" y="86046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EA200">
                      <a:alpha val="100000"/>
                    </a:srgbClr>
                  </a:solidFill>
                  <a:latin typeface="Arial"/>
                  <a:cs typeface="Arial"/>
                </a:rPr>
                <a:t>1</a:t>
              </a:r>
            </a:p>
          </p:txBody>
        </p:sp>
        <p:sp>
          <p:nvSpPr>
            <p:cNvPr id="304" name="tx304"/>
            <p:cNvSpPr/>
            <p:nvPr/>
          </p:nvSpPr>
          <p:spPr>
            <a:xfrm>
              <a:off x="2452107" y="101006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EF9">
                      <a:alpha val="100000"/>
                    </a:srgbClr>
                  </a:solidFill>
                  <a:latin typeface="Arial"/>
                  <a:cs typeface="Arial"/>
                </a:rPr>
                <a:t>2</a:t>
              </a:r>
            </a:p>
          </p:txBody>
        </p:sp>
        <p:sp>
          <p:nvSpPr>
            <p:cNvPr id="305" name="tx305"/>
            <p:cNvSpPr/>
            <p:nvPr/>
          </p:nvSpPr>
          <p:spPr>
            <a:xfrm>
              <a:off x="5967925" y="86046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EF9">
                      <a:alpha val="100000"/>
                    </a:srgbClr>
                  </a:solidFill>
                  <a:latin typeface="Arial"/>
                  <a:cs typeface="Arial"/>
                </a:rPr>
                <a:t>1</a:t>
              </a:r>
            </a:p>
          </p:txBody>
        </p:sp>
        <p:sp>
          <p:nvSpPr>
            <p:cNvPr id="306" name="tx306"/>
            <p:cNvSpPr/>
            <p:nvPr/>
          </p:nvSpPr>
          <p:spPr>
            <a:xfrm>
              <a:off x="5967925" y="101006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EA200">
                      <a:alpha val="100000"/>
                    </a:srgbClr>
                  </a:solidFill>
                  <a:latin typeface="Arial"/>
                  <a:cs typeface="Arial"/>
                </a:rPr>
                <a:t>2</a:t>
              </a:r>
            </a:p>
          </p:txBody>
        </p:sp>
        <p:sp>
          <p:nvSpPr>
            <p:cNvPr id="307" name="tx307"/>
            <p:cNvSpPr/>
            <p:nvPr/>
          </p:nvSpPr>
          <p:spPr>
            <a:xfrm>
              <a:off x="4795986" y="101006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EF9">
                      <a:alpha val="100000"/>
                    </a:srgbClr>
                  </a:solidFill>
                  <a:latin typeface="Arial"/>
                  <a:cs typeface="Arial"/>
                </a:rPr>
                <a:t>2</a:t>
              </a:r>
            </a:p>
          </p:txBody>
        </p:sp>
        <p:sp>
          <p:nvSpPr>
            <p:cNvPr id="308" name="tx308"/>
            <p:cNvSpPr/>
            <p:nvPr/>
          </p:nvSpPr>
          <p:spPr>
            <a:xfrm>
              <a:off x="7139864" y="86046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EF9">
                      <a:alpha val="100000"/>
                    </a:srgbClr>
                  </a:solidFill>
                  <a:latin typeface="Arial"/>
                  <a:cs typeface="Arial"/>
                </a:rPr>
                <a:t>1</a:t>
              </a:r>
            </a:p>
          </p:txBody>
        </p:sp>
        <p:sp>
          <p:nvSpPr>
            <p:cNvPr id="309" name="tx309"/>
            <p:cNvSpPr/>
            <p:nvPr/>
          </p:nvSpPr>
          <p:spPr>
            <a:xfrm>
              <a:off x="7139864" y="101006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D6F88">
                      <a:alpha val="100000"/>
                    </a:srgbClr>
                  </a:solidFill>
                  <a:latin typeface="Arial"/>
                  <a:cs typeface="Arial"/>
                </a:rPr>
                <a:t>2</a:t>
              </a:r>
            </a:p>
          </p:txBody>
        </p:sp>
        <p:sp>
          <p:nvSpPr>
            <p:cNvPr id="310" name="tx310"/>
            <p:cNvSpPr/>
            <p:nvPr/>
          </p:nvSpPr>
          <p:spPr>
            <a:xfrm>
              <a:off x="3624046" y="101006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D6F88">
                      <a:alpha val="100000"/>
                    </a:srgbClr>
                  </a:solidFill>
                  <a:latin typeface="Arial"/>
                  <a:cs typeface="Arial"/>
                </a:rPr>
                <a:t>2</a:t>
              </a:r>
            </a:p>
          </p:txBody>
        </p:sp>
        <p:sp>
          <p:nvSpPr>
            <p:cNvPr id="311" name="tx311"/>
            <p:cNvSpPr/>
            <p:nvPr/>
          </p:nvSpPr>
          <p:spPr>
            <a:xfrm>
              <a:off x="4795986" y="115829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D6F88">
                      <a:alpha val="100000"/>
                    </a:srgbClr>
                  </a:solidFill>
                  <a:latin typeface="Arial"/>
                  <a:cs typeface="Arial"/>
                </a:rPr>
                <a:t>3</a:t>
              </a:r>
            </a:p>
          </p:txBody>
        </p:sp>
        <p:sp>
          <p:nvSpPr>
            <p:cNvPr id="312" name="tx312"/>
            <p:cNvSpPr/>
            <p:nvPr/>
          </p:nvSpPr>
          <p:spPr>
            <a:xfrm>
              <a:off x="3624046" y="115829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EF9">
                      <a:alpha val="100000"/>
                    </a:srgbClr>
                  </a:solidFill>
                  <a:latin typeface="Arial"/>
                  <a:cs typeface="Arial"/>
                </a:rPr>
                <a:t>3</a:t>
              </a:r>
            </a:p>
          </p:txBody>
        </p:sp>
        <p:sp>
          <p:nvSpPr>
            <p:cNvPr id="313" name="tx313"/>
            <p:cNvSpPr/>
            <p:nvPr/>
          </p:nvSpPr>
          <p:spPr>
            <a:xfrm>
              <a:off x="5967925" y="115829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D6F88">
                      <a:alpha val="100000"/>
                    </a:srgbClr>
                  </a:solidFill>
                  <a:latin typeface="Arial"/>
                  <a:cs typeface="Arial"/>
                </a:rPr>
                <a:t>3</a:t>
              </a:r>
            </a:p>
          </p:txBody>
        </p:sp>
        <p:sp>
          <p:nvSpPr>
            <p:cNvPr id="314" name="tx314"/>
            <p:cNvSpPr/>
            <p:nvPr/>
          </p:nvSpPr>
          <p:spPr>
            <a:xfrm>
              <a:off x="4795986" y="130959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07E4D">
                      <a:alpha val="100000"/>
                    </a:srgbClr>
                  </a:solidFill>
                  <a:latin typeface="Arial"/>
                  <a:cs typeface="Arial"/>
                </a:rPr>
                <a:t>4</a:t>
              </a:r>
            </a:p>
          </p:txBody>
        </p:sp>
        <p:sp>
          <p:nvSpPr>
            <p:cNvPr id="315" name="tx315"/>
            <p:cNvSpPr/>
            <p:nvPr/>
          </p:nvSpPr>
          <p:spPr>
            <a:xfrm>
              <a:off x="2452107" y="115829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D6F88">
                      <a:alpha val="100000"/>
                    </a:srgbClr>
                  </a:solidFill>
                  <a:latin typeface="Arial"/>
                  <a:cs typeface="Arial"/>
                </a:rPr>
                <a:t>3</a:t>
              </a:r>
            </a:p>
          </p:txBody>
        </p:sp>
        <p:sp>
          <p:nvSpPr>
            <p:cNvPr id="316" name="tx316"/>
            <p:cNvSpPr/>
            <p:nvPr/>
          </p:nvSpPr>
          <p:spPr>
            <a:xfrm>
              <a:off x="7139864" y="115829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07E4D">
                      <a:alpha val="100000"/>
                    </a:srgbClr>
                  </a:solidFill>
                  <a:latin typeface="Arial"/>
                  <a:cs typeface="Arial"/>
                </a:rPr>
                <a:t>3</a:t>
              </a:r>
            </a:p>
          </p:txBody>
        </p:sp>
        <p:sp>
          <p:nvSpPr>
            <p:cNvPr id="317" name="tx317"/>
            <p:cNvSpPr/>
            <p:nvPr/>
          </p:nvSpPr>
          <p:spPr>
            <a:xfrm>
              <a:off x="5967925" y="130959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07E4D">
                      <a:alpha val="100000"/>
                    </a:srgbClr>
                  </a:solidFill>
                  <a:latin typeface="Arial"/>
                  <a:cs typeface="Arial"/>
                </a:rPr>
                <a:t>4</a:t>
              </a:r>
            </a:p>
          </p:txBody>
        </p:sp>
        <p:sp>
          <p:nvSpPr>
            <p:cNvPr id="318" name="tx318"/>
            <p:cNvSpPr/>
            <p:nvPr/>
          </p:nvSpPr>
          <p:spPr>
            <a:xfrm>
              <a:off x="7139864" y="130959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F9C00">
                      <a:alpha val="100000"/>
                    </a:srgbClr>
                  </a:solidFill>
                  <a:latin typeface="Arial"/>
                  <a:cs typeface="Arial"/>
                </a:rPr>
                <a:t>4</a:t>
              </a:r>
            </a:p>
          </p:txBody>
        </p:sp>
        <p:sp>
          <p:nvSpPr>
            <p:cNvPr id="319" name="tx319"/>
            <p:cNvSpPr/>
            <p:nvPr/>
          </p:nvSpPr>
          <p:spPr>
            <a:xfrm>
              <a:off x="5967925" y="145892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F9C00">
                      <a:alpha val="100000"/>
                    </a:srgbClr>
                  </a:solidFill>
                  <a:latin typeface="Arial"/>
                  <a:cs typeface="Arial"/>
                </a:rPr>
                <a:t>5</a:t>
              </a:r>
            </a:p>
          </p:txBody>
        </p:sp>
        <p:sp>
          <p:nvSpPr>
            <p:cNvPr id="320" name="tx320"/>
            <p:cNvSpPr/>
            <p:nvPr/>
          </p:nvSpPr>
          <p:spPr>
            <a:xfrm>
              <a:off x="5967925" y="160715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2AD00">
                      <a:alpha val="100000"/>
                    </a:srgbClr>
                  </a:solidFill>
                  <a:latin typeface="Arial"/>
                  <a:cs typeface="Arial"/>
                </a:rPr>
                <a:t>6</a:t>
              </a:r>
            </a:p>
          </p:txBody>
        </p:sp>
        <p:sp>
          <p:nvSpPr>
            <p:cNvPr id="321" name="tx321"/>
            <p:cNvSpPr/>
            <p:nvPr/>
          </p:nvSpPr>
          <p:spPr>
            <a:xfrm>
              <a:off x="3624046" y="130959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ECD">
                      <a:alpha val="100000"/>
                    </a:srgbClr>
                  </a:solidFill>
                  <a:latin typeface="Arial"/>
                  <a:cs typeface="Arial"/>
                </a:rPr>
                <a:t>4</a:t>
              </a:r>
            </a:p>
          </p:txBody>
        </p:sp>
        <p:sp>
          <p:nvSpPr>
            <p:cNvPr id="322" name="tx322"/>
            <p:cNvSpPr/>
            <p:nvPr/>
          </p:nvSpPr>
          <p:spPr>
            <a:xfrm>
              <a:off x="3624046" y="145892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D5C">
                      <a:alpha val="100000"/>
                    </a:srgbClr>
                  </a:solidFill>
                  <a:latin typeface="Arial"/>
                  <a:cs typeface="Arial"/>
                </a:rPr>
                <a:t>5</a:t>
              </a:r>
            </a:p>
          </p:txBody>
        </p:sp>
        <p:sp>
          <p:nvSpPr>
            <p:cNvPr id="323" name="tx323"/>
            <p:cNvSpPr/>
            <p:nvPr/>
          </p:nvSpPr>
          <p:spPr>
            <a:xfrm>
              <a:off x="4795986" y="145892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F9C00">
                      <a:alpha val="100000"/>
                    </a:srgbClr>
                  </a:solidFill>
                  <a:latin typeface="Arial"/>
                  <a:cs typeface="Arial"/>
                </a:rPr>
                <a:t>5</a:t>
              </a:r>
            </a:p>
          </p:txBody>
        </p:sp>
        <p:sp>
          <p:nvSpPr>
            <p:cNvPr id="324" name="tx324"/>
            <p:cNvSpPr/>
            <p:nvPr/>
          </p:nvSpPr>
          <p:spPr>
            <a:xfrm>
              <a:off x="4795986" y="160715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2AD00">
                      <a:alpha val="100000"/>
                    </a:srgbClr>
                  </a:solidFill>
                  <a:latin typeface="Arial"/>
                  <a:cs typeface="Arial"/>
                </a:rPr>
                <a:t>6</a:t>
              </a:r>
            </a:p>
          </p:txBody>
        </p:sp>
        <p:sp>
          <p:nvSpPr>
            <p:cNvPr id="325" name="tx325"/>
            <p:cNvSpPr/>
            <p:nvPr/>
          </p:nvSpPr>
          <p:spPr>
            <a:xfrm>
              <a:off x="4795986" y="175940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ECD">
                      <a:alpha val="100000"/>
                    </a:srgbClr>
                  </a:solidFill>
                  <a:latin typeface="Arial"/>
                  <a:cs typeface="Arial"/>
                </a:rPr>
                <a:t>7</a:t>
              </a:r>
            </a:p>
          </p:txBody>
        </p:sp>
        <p:sp>
          <p:nvSpPr>
            <p:cNvPr id="326" name="tx326"/>
            <p:cNvSpPr/>
            <p:nvPr/>
          </p:nvSpPr>
          <p:spPr>
            <a:xfrm>
              <a:off x="2452107" y="130959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D5C">
                      <a:alpha val="100000"/>
                    </a:srgbClr>
                  </a:solidFill>
                  <a:latin typeface="Arial"/>
                  <a:cs typeface="Arial"/>
                </a:rPr>
                <a:t>4</a:t>
              </a:r>
            </a:p>
          </p:txBody>
        </p:sp>
        <p:sp>
          <p:nvSpPr>
            <p:cNvPr id="327" name="tx327"/>
            <p:cNvSpPr/>
            <p:nvPr/>
          </p:nvSpPr>
          <p:spPr>
            <a:xfrm>
              <a:off x="2452107" y="145892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2AD00">
                      <a:alpha val="100000"/>
                    </a:srgbClr>
                  </a:solidFill>
                  <a:latin typeface="Arial"/>
                  <a:cs typeface="Arial"/>
                </a:rPr>
                <a:t>5</a:t>
              </a:r>
            </a:p>
          </p:txBody>
        </p:sp>
        <p:sp>
          <p:nvSpPr>
            <p:cNvPr id="328" name="tx328"/>
            <p:cNvSpPr/>
            <p:nvPr/>
          </p:nvSpPr>
          <p:spPr>
            <a:xfrm>
              <a:off x="3624046" y="160715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2AD00">
                      <a:alpha val="100000"/>
                    </a:srgbClr>
                  </a:solidFill>
                  <a:latin typeface="Arial"/>
                  <a:cs typeface="Arial"/>
                </a:rPr>
                <a:t>6</a:t>
              </a:r>
            </a:p>
          </p:txBody>
        </p:sp>
        <p:sp>
          <p:nvSpPr>
            <p:cNvPr id="329" name="tx329"/>
            <p:cNvSpPr/>
            <p:nvPr/>
          </p:nvSpPr>
          <p:spPr>
            <a:xfrm>
              <a:off x="3624046" y="175940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F9C00">
                      <a:alpha val="100000"/>
                    </a:srgbClr>
                  </a:solidFill>
                  <a:latin typeface="Arial"/>
                  <a:cs typeface="Arial"/>
                </a:rPr>
                <a:t>7</a:t>
              </a:r>
            </a:p>
          </p:txBody>
        </p:sp>
        <p:sp>
          <p:nvSpPr>
            <p:cNvPr id="330" name="tx330"/>
            <p:cNvSpPr/>
            <p:nvPr/>
          </p:nvSpPr>
          <p:spPr>
            <a:xfrm>
              <a:off x="2452107" y="160715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F9C00">
                      <a:alpha val="100000"/>
                    </a:srgbClr>
                  </a:solidFill>
                  <a:latin typeface="Arial"/>
                  <a:cs typeface="Arial"/>
                </a:rPr>
                <a:t>6</a:t>
              </a:r>
            </a:p>
          </p:txBody>
        </p:sp>
        <p:sp>
          <p:nvSpPr>
            <p:cNvPr id="331" name="tx331"/>
            <p:cNvSpPr/>
            <p:nvPr/>
          </p:nvSpPr>
          <p:spPr>
            <a:xfrm>
              <a:off x="2452107" y="175940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07E4D">
                      <a:alpha val="100000"/>
                    </a:srgbClr>
                  </a:solidFill>
                  <a:latin typeface="Arial"/>
                  <a:cs typeface="Arial"/>
                </a:rPr>
                <a:t>7</a:t>
              </a:r>
            </a:p>
          </p:txBody>
        </p:sp>
        <p:sp>
          <p:nvSpPr>
            <p:cNvPr id="332" name="tx332"/>
            <p:cNvSpPr/>
            <p:nvPr/>
          </p:nvSpPr>
          <p:spPr>
            <a:xfrm>
              <a:off x="5967925" y="175940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ECD">
                      <a:alpha val="100000"/>
                    </a:srgbClr>
                  </a:solidFill>
                  <a:latin typeface="Arial"/>
                  <a:cs typeface="Arial"/>
                </a:rPr>
                <a:t>7</a:t>
              </a:r>
            </a:p>
          </p:txBody>
        </p:sp>
        <p:sp>
          <p:nvSpPr>
            <p:cNvPr id="333" name="tx333"/>
            <p:cNvSpPr/>
            <p:nvPr/>
          </p:nvSpPr>
          <p:spPr>
            <a:xfrm>
              <a:off x="2452107" y="190636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ECD">
                      <a:alpha val="100000"/>
                    </a:srgbClr>
                  </a:solidFill>
                  <a:latin typeface="Arial"/>
                  <a:cs typeface="Arial"/>
                </a:rPr>
                <a:t>8</a:t>
              </a:r>
            </a:p>
          </p:txBody>
        </p:sp>
        <p:sp>
          <p:nvSpPr>
            <p:cNvPr id="334" name="tx334"/>
            <p:cNvSpPr/>
            <p:nvPr/>
          </p:nvSpPr>
          <p:spPr>
            <a:xfrm>
              <a:off x="7139864" y="145892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ECD">
                      <a:alpha val="100000"/>
                    </a:srgbClr>
                  </a:solidFill>
                  <a:latin typeface="Arial"/>
                  <a:cs typeface="Arial"/>
                </a:rPr>
                <a:t>5</a:t>
              </a:r>
            </a:p>
          </p:txBody>
        </p:sp>
        <p:sp>
          <p:nvSpPr>
            <p:cNvPr id="335" name="tx335"/>
            <p:cNvSpPr/>
            <p:nvPr/>
          </p:nvSpPr>
          <p:spPr>
            <a:xfrm>
              <a:off x="2452107" y="205596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385FF">
                      <a:alpha val="100000"/>
                    </a:srgbClr>
                  </a:solidFill>
                  <a:latin typeface="Arial"/>
                  <a:cs typeface="Arial"/>
                </a:rPr>
                <a:t>9</a:t>
              </a:r>
            </a:p>
          </p:txBody>
        </p:sp>
        <p:sp>
          <p:nvSpPr>
            <p:cNvPr id="336" name="tx336"/>
            <p:cNvSpPr/>
            <p:nvPr/>
          </p:nvSpPr>
          <p:spPr>
            <a:xfrm>
              <a:off x="7139864" y="160715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D5C">
                      <a:alpha val="100000"/>
                    </a:srgbClr>
                  </a:solidFill>
                  <a:latin typeface="Arial"/>
                  <a:cs typeface="Arial"/>
                </a:rPr>
                <a:t>6</a:t>
              </a:r>
            </a:p>
          </p:txBody>
        </p:sp>
        <p:sp>
          <p:nvSpPr>
            <p:cNvPr id="337" name="tx337"/>
            <p:cNvSpPr/>
            <p:nvPr/>
          </p:nvSpPr>
          <p:spPr>
            <a:xfrm>
              <a:off x="7139864" y="175940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1A7">
                      <a:alpha val="100000"/>
                    </a:srgbClr>
                  </a:solidFill>
                  <a:latin typeface="Arial"/>
                  <a:cs typeface="Arial"/>
                </a:rPr>
                <a:t>7</a:t>
              </a:r>
            </a:p>
          </p:txBody>
        </p:sp>
        <p:sp>
          <p:nvSpPr>
            <p:cNvPr id="338" name="tx338"/>
            <p:cNvSpPr/>
            <p:nvPr/>
          </p:nvSpPr>
          <p:spPr>
            <a:xfrm>
              <a:off x="4795986" y="190636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D5C">
                      <a:alpha val="100000"/>
                    </a:srgbClr>
                  </a:solidFill>
                  <a:latin typeface="Arial"/>
                  <a:cs typeface="Arial"/>
                </a:rPr>
                <a:t>8</a:t>
              </a:r>
            </a:p>
          </p:txBody>
        </p:sp>
        <p:sp>
          <p:nvSpPr>
            <p:cNvPr id="339" name="tx339"/>
            <p:cNvSpPr/>
            <p:nvPr/>
          </p:nvSpPr>
          <p:spPr>
            <a:xfrm>
              <a:off x="7139864" y="190636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EA200">
                      <a:alpha val="100000"/>
                    </a:srgbClr>
                  </a:solidFill>
                  <a:latin typeface="Arial"/>
                  <a:cs typeface="Arial"/>
                </a:rPr>
                <a:t>8</a:t>
              </a:r>
            </a:p>
          </p:txBody>
        </p:sp>
        <p:sp>
          <p:nvSpPr>
            <p:cNvPr id="340" name="tx340"/>
            <p:cNvSpPr/>
            <p:nvPr/>
          </p:nvSpPr>
          <p:spPr>
            <a:xfrm>
              <a:off x="3624046" y="190636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07E4D">
                      <a:alpha val="100000"/>
                    </a:srgbClr>
                  </a:solidFill>
                  <a:latin typeface="Arial"/>
                  <a:cs typeface="Arial"/>
                </a:rPr>
                <a:t>8</a:t>
              </a:r>
            </a:p>
          </p:txBody>
        </p:sp>
        <p:sp>
          <p:nvSpPr>
            <p:cNvPr id="341" name="tx341"/>
            <p:cNvSpPr/>
            <p:nvPr/>
          </p:nvSpPr>
          <p:spPr>
            <a:xfrm>
              <a:off x="5967925" y="190636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385FF">
                      <a:alpha val="100000"/>
                    </a:srgbClr>
                  </a:solidFill>
                  <a:latin typeface="Arial"/>
                  <a:cs typeface="Arial"/>
                </a:rPr>
                <a:t>8</a:t>
              </a:r>
            </a:p>
          </p:txBody>
        </p:sp>
        <p:sp>
          <p:nvSpPr>
            <p:cNvPr id="342" name="tx342"/>
            <p:cNvSpPr/>
            <p:nvPr/>
          </p:nvSpPr>
          <p:spPr>
            <a:xfrm>
              <a:off x="4795986" y="205596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385FF">
                      <a:alpha val="100000"/>
                    </a:srgbClr>
                  </a:solidFill>
                  <a:latin typeface="Arial"/>
                  <a:cs typeface="Arial"/>
                </a:rPr>
                <a:t>9</a:t>
              </a:r>
            </a:p>
          </p:txBody>
        </p:sp>
        <p:sp>
          <p:nvSpPr>
            <p:cNvPr id="343" name="tx343"/>
            <p:cNvSpPr/>
            <p:nvPr/>
          </p:nvSpPr>
          <p:spPr>
            <a:xfrm>
              <a:off x="7139864" y="205596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385FF">
                      <a:alpha val="100000"/>
                    </a:srgbClr>
                  </a:solidFill>
                  <a:latin typeface="Arial"/>
                  <a:cs typeface="Arial"/>
                </a:rPr>
                <a:t>9</a:t>
              </a:r>
            </a:p>
          </p:txBody>
        </p:sp>
        <p:sp>
          <p:nvSpPr>
            <p:cNvPr id="344" name="tx344"/>
            <p:cNvSpPr/>
            <p:nvPr/>
          </p:nvSpPr>
          <p:spPr>
            <a:xfrm>
              <a:off x="7109719" y="22055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2AD00">
                      <a:alpha val="100000"/>
                    </a:srgbClr>
                  </a:solidFill>
                  <a:latin typeface="Arial"/>
                  <a:cs typeface="Arial"/>
                </a:rPr>
                <a:t>10</a:t>
              </a:r>
            </a:p>
          </p:txBody>
        </p:sp>
        <p:sp>
          <p:nvSpPr>
            <p:cNvPr id="345" name="tx345"/>
            <p:cNvSpPr/>
            <p:nvPr/>
          </p:nvSpPr>
          <p:spPr>
            <a:xfrm>
              <a:off x="3624046" y="205596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385FF">
                      <a:alpha val="100000"/>
                    </a:srgbClr>
                  </a:solidFill>
                  <a:latin typeface="Arial"/>
                  <a:cs typeface="Arial"/>
                </a:rPr>
                <a:t>9</a:t>
              </a:r>
            </a:p>
          </p:txBody>
        </p:sp>
        <p:sp>
          <p:nvSpPr>
            <p:cNvPr id="346" name="tx346"/>
            <p:cNvSpPr/>
            <p:nvPr/>
          </p:nvSpPr>
          <p:spPr>
            <a:xfrm>
              <a:off x="5967925" y="205596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D5C">
                      <a:alpha val="100000"/>
                    </a:srgbClr>
                  </a:solidFill>
                  <a:latin typeface="Arial"/>
                  <a:cs typeface="Arial"/>
                </a:rPr>
                <a:t>9</a:t>
              </a:r>
            </a:p>
          </p:txBody>
        </p:sp>
        <p:sp>
          <p:nvSpPr>
            <p:cNvPr id="347" name="tx347"/>
            <p:cNvSpPr/>
            <p:nvPr/>
          </p:nvSpPr>
          <p:spPr>
            <a:xfrm>
              <a:off x="2421962" y="22055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1A7">
                      <a:alpha val="100000"/>
                    </a:srgbClr>
                  </a:solidFill>
                  <a:latin typeface="Arial"/>
                  <a:cs typeface="Arial"/>
                </a:rPr>
                <a:t>10</a:t>
              </a:r>
            </a:p>
          </p:txBody>
        </p:sp>
        <p:sp>
          <p:nvSpPr>
            <p:cNvPr id="348" name="tx348"/>
            <p:cNvSpPr/>
            <p:nvPr/>
          </p:nvSpPr>
          <p:spPr>
            <a:xfrm>
              <a:off x="2421962" y="235649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191FF">
                      <a:alpha val="100000"/>
                    </a:srgbClr>
                  </a:solidFill>
                  <a:latin typeface="Arial"/>
                  <a:cs typeface="Arial"/>
                </a:rPr>
                <a:t>11</a:t>
              </a:r>
            </a:p>
          </p:txBody>
        </p:sp>
        <p:sp>
          <p:nvSpPr>
            <p:cNvPr id="349" name="tx349"/>
            <p:cNvSpPr/>
            <p:nvPr/>
          </p:nvSpPr>
          <p:spPr>
            <a:xfrm>
              <a:off x="4765841" y="22055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191FF">
                      <a:alpha val="100000"/>
                    </a:srgbClr>
                  </a:solidFill>
                  <a:latin typeface="Arial"/>
                  <a:cs typeface="Arial"/>
                </a:rPr>
                <a:t>10</a:t>
              </a:r>
            </a:p>
          </p:txBody>
        </p:sp>
        <p:sp>
          <p:nvSpPr>
            <p:cNvPr id="350" name="tx350"/>
            <p:cNvSpPr/>
            <p:nvPr/>
          </p:nvSpPr>
          <p:spPr>
            <a:xfrm>
              <a:off x="7109719" y="235649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DE">
                      <a:alpha val="100000"/>
                    </a:srgbClr>
                  </a:solidFill>
                  <a:latin typeface="Arial"/>
                  <a:cs typeface="Arial"/>
                </a:rPr>
                <a:t>11</a:t>
              </a:r>
            </a:p>
          </p:txBody>
        </p:sp>
        <p:sp>
          <p:nvSpPr>
            <p:cNvPr id="351" name="tx351"/>
            <p:cNvSpPr/>
            <p:nvPr/>
          </p:nvSpPr>
          <p:spPr>
            <a:xfrm>
              <a:off x="5937780" y="22055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DE">
                      <a:alpha val="100000"/>
                    </a:srgbClr>
                  </a:solidFill>
                  <a:latin typeface="Arial"/>
                  <a:cs typeface="Arial"/>
                </a:rPr>
                <a:t>10</a:t>
              </a:r>
            </a:p>
          </p:txBody>
        </p:sp>
        <p:sp>
          <p:nvSpPr>
            <p:cNvPr id="352" name="tx352"/>
            <p:cNvSpPr/>
            <p:nvPr/>
          </p:nvSpPr>
          <p:spPr>
            <a:xfrm>
              <a:off x="4765841" y="235649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DE">
                      <a:alpha val="100000"/>
                    </a:srgbClr>
                  </a:solidFill>
                  <a:latin typeface="Arial"/>
                  <a:cs typeface="Arial"/>
                </a:rPr>
                <a:t>11</a:t>
              </a:r>
            </a:p>
          </p:txBody>
        </p:sp>
        <p:sp>
          <p:nvSpPr>
            <p:cNvPr id="353" name="tx353"/>
            <p:cNvSpPr/>
            <p:nvPr/>
          </p:nvSpPr>
          <p:spPr>
            <a:xfrm>
              <a:off x="3593901" y="22055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191FF">
                      <a:alpha val="100000"/>
                    </a:srgbClr>
                  </a:solidFill>
                  <a:latin typeface="Arial"/>
                  <a:cs typeface="Arial"/>
                </a:rPr>
                <a:t>10</a:t>
              </a:r>
            </a:p>
          </p:txBody>
        </p:sp>
        <p:sp>
          <p:nvSpPr>
            <p:cNvPr id="354" name="tx354"/>
            <p:cNvSpPr/>
            <p:nvPr/>
          </p:nvSpPr>
          <p:spPr>
            <a:xfrm>
              <a:off x="5937780" y="235649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191FF">
                      <a:alpha val="100000"/>
                    </a:srgbClr>
                  </a:solidFill>
                  <a:latin typeface="Arial"/>
                  <a:cs typeface="Arial"/>
                </a:rPr>
                <a:t>11</a:t>
              </a:r>
            </a:p>
          </p:txBody>
        </p:sp>
        <p:sp>
          <p:nvSpPr>
            <p:cNvPr id="355" name="tx355"/>
            <p:cNvSpPr/>
            <p:nvPr/>
          </p:nvSpPr>
          <p:spPr>
            <a:xfrm>
              <a:off x="7109719" y="25060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191FF">
                      <a:alpha val="100000"/>
                    </a:srgbClr>
                  </a:solidFill>
                  <a:latin typeface="Arial"/>
                  <a:cs typeface="Arial"/>
                </a:rPr>
                <a:t>12</a:t>
              </a:r>
            </a:p>
          </p:txBody>
        </p:sp>
        <p:sp>
          <p:nvSpPr>
            <p:cNvPr id="356" name="tx356"/>
            <p:cNvSpPr/>
            <p:nvPr/>
          </p:nvSpPr>
          <p:spPr>
            <a:xfrm>
              <a:off x="3593901" y="235649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DE">
                      <a:alpha val="100000"/>
                    </a:srgbClr>
                  </a:solidFill>
                  <a:latin typeface="Arial"/>
                  <a:cs typeface="Arial"/>
                </a:rPr>
                <a:t>11</a:t>
              </a:r>
            </a:p>
          </p:txBody>
        </p:sp>
        <p:sp>
          <p:nvSpPr>
            <p:cNvPr id="357" name="tx357"/>
            <p:cNvSpPr/>
            <p:nvPr/>
          </p:nvSpPr>
          <p:spPr>
            <a:xfrm>
              <a:off x="3593901" y="25060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1A7">
                      <a:alpha val="100000"/>
                    </a:srgbClr>
                  </a:solidFill>
                  <a:latin typeface="Arial"/>
                  <a:cs typeface="Arial"/>
                </a:rPr>
                <a:t>12</a:t>
              </a:r>
            </a:p>
          </p:txBody>
        </p:sp>
        <p:sp>
          <p:nvSpPr>
            <p:cNvPr id="358" name="tx358"/>
            <p:cNvSpPr/>
            <p:nvPr/>
          </p:nvSpPr>
          <p:spPr>
            <a:xfrm>
              <a:off x="2421962" y="25060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DE">
                      <a:alpha val="100000"/>
                    </a:srgbClr>
                  </a:solidFill>
                  <a:latin typeface="Arial"/>
                  <a:cs typeface="Arial"/>
                </a:rPr>
                <a:t>12</a:t>
              </a:r>
            </a:p>
          </p:txBody>
        </p:sp>
        <p:sp>
          <p:nvSpPr>
            <p:cNvPr id="359" name="tx359"/>
            <p:cNvSpPr/>
            <p:nvPr/>
          </p:nvSpPr>
          <p:spPr>
            <a:xfrm>
              <a:off x="5937780" y="25060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1A7">
                      <a:alpha val="100000"/>
                    </a:srgbClr>
                  </a:solidFill>
                  <a:latin typeface="Arial"/>
                  <a:cs typeface="Arial"/>
                </a:rPr>
                <a:t>12</a:t>
              </a:r>
            </a:p>
          </p:txBody>
        </p:sp>
        <p:sp>
          <p:nvSpPr>
            <p:cNvPr id="360" name="tx360"/>
            <p:cNvSpPr/>
            <p:nvPr/>
          </p:nvSpPr>
          <p:spPr>
            <a:xfrm>
              <a:off x="5937780" y="26543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6FF">
                      <a:alpha val="100000"/>
                    </a:srgbClr>
                  </a:solidFill>
                  <a:latin typeface="Arial"/>
                  <a:cs typeface="Arial"/>
                </a:rPr>
                <a:t>13</a:t>
              </a:r>
            </a:p>
          </p:txBody>
        </p:sp>
        <p:sp>
          <p:nvSpPr>
            <p:cNvPr id="361" name="tx361"/>
            <p:cNvSpPr/>
            <p:nvPr/>
          </p:nvSpPr>
          <p:spPr>
            <a:xfrm>
              <a:off x="4765841" y="25060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19CFF">
                      <a:alpha val="100000"/>
                    </a:srgbClr>
                  </a:solidFill>
                  <a:latin typeface="Arial"/>
                  <a:cs typeface="Arial"/>
                </a:rPr>
                <a:t>12</a:t>
              </a:r>
            </a:p>
          </p:txBody>
        </p:sp>
        <p:sp>
          <p:nvSpPr>
            <p:cNvPr id="362" name="tx362"/>
            <p:cNvSpPr/>
            <p:nvPr/>
          </p:nvSpPr>
          <p:spPr>
            <a:xfrm>
              <a:off x="5937780" y="280530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D79FF">
                      <a:alpha val="100000"/>
                    </a:srgbClr>
                  </a:solidFill>
                  <a:latin typeface="Arial"/>
                  <a:cs typeface="Arial"/>
                </a:rPr>
                <a:t>14</a:t>
              </a:r>
            </a:p>
          </p:txBody>
        </p:sp>
        <p:sp>
          <p:nvSpPr>
            <p:cNvPr id="363" name="tx363"/>
            <p:cNvSpPr/>
            <p:nvPr/>
          </p:nvSpPr>
          <p:spPr>
            <a:xfrm>
              <a:off x="7109719" y="26543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D79FF">
                      <a:alpha val="100000"/>
                    </a:srgbClr>
                  </a:solidFill>
                  <a:latin typeface="Arial"/>
                  <a:cs typeface="Arial"/>
                </a:rPr>
                <a:t>13</a:t>
              </a:r>
            </a:p>
          </p:txBody>
        </p:sp>
        <p:sp>
          <p:nvSpPr>
            <p:cNvPr id="364" name="tx364"/>
            <p:cNvSpPr/>
            <p:nvPr/>
          </p:nvSpPr>
          <p:spPr>
            <a:xfrm>
              <a:off x="7109719" y="280530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6FF">
                      <a:alpha val="100000"/>
                    </a:srgbClr>
                  </a:solidFill>
                  <a:latin typeface="Arial"/>
                  <a:cs typeface="Arial"/>
                </a:rPr>
                <a:t>14</a:t>
              </a:r>
            </a:p>
          </p:txBody>
        </p:sp>
        <p:sp>
          <p:nvSpPr>
            <p:cNvPr id="365" name="tx365"/>
            <p:cNvSpPr/>
            <p:nvPr/>
          </p:nvSpPr>
          <p:spPr>
            <a:xfrm>
              <a:off x="5937780" y="29535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19CFF">
                      <a:alpha val="100000"/>
                    </a:srgbClr>
                  </a:solidFill>
                  <a:latin typeface="Arial"/>
                  <a:cs typeface="Arial"/>
                </a:rPr>
                <a:t>15</a:t>
              </a:r>
            </a:p>
          </p:txBody>
        </p:sp>
        <p:sp>
          <p:nvSpPr>
            <p:cNvPr id="366" name="tx366"/>
            <p:cNvSpPr/>
            <p:nvPr/>
          </p:nvSpPr>
          <p:spPr>
            <a:xfrm>
              <a:off x="7109719" y="29535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19CFF">
                      <a:alpha val="100000"/>
                    </a:srgbClr>
                  </a:solidFill>
                  <a:latin typeface="Arial"/>
                  <a:cs typeface="Arial"/>
                </a:rPr>
                <a:t>15</a:t>
              </a:r>
            </a:p>
          </p:txBody>
        </p:sp>
        <p:sp>
          <p:nvSpPr>
            <p:cNvPr id="367" name="tx367"/>
            <p:cNvSpPr/>
            <p:nvPr/>
          </p:nvSpPr>
          <p:spPr>
            <a:xfrm>
              <a:off x="3593901" y="26543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D79FF">
                      <a:alpha val="100000"/>
                    </a:srgbClr>
                  </a:solidFill>
                  <a:latin typeface="Arial"/>
                  <a:cs typeface="Arial"/>
                </a:rPr>
                <a:t>13</a:t>
              </a:r>
            </a:p>
          </p:txBody>
        </p:sp>
        <p:sp>
          <p:nvSpPr>
            <p:cNvPr id="368" name="tx368"/>
            <p:cNvSpPr/>
            <p:nvPr/>
          </p:nvSpPr>
          <p:spPr>
            <a:xfrm>
              <a:off x="4765841" y="26543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D79FF">
                      <a:alpha val="100000"/>
                    </a:srgbClr>
                  </a:solidFill>
                  <a:latin typeface="Arial"/>
                  <a:cs typeface="Arial"/>
                </a:rPr>
                <a:t>13</a:t>
              </a:r>
            </a:p>
          </p:txBody>
        </p:sp>
        <p:sp>
          <p:nvSpPr>
            <p:cNvPr id="369" name="tx369"/>
            <p:cNvSpPr/>
            <p:nvPr/>
          </p:nvSpPr>
          <p:spPr>
            <a:xfrm>
              <a:off x="3593901" y="280530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F78">
                      <a:alpha val="100000"/>
                    </a:srgbClr>
                  </a:solidFill>
                  <a:latin typeface="Arial"/>
                  <a:cs typeface="Arial"/>
                </a:rPr>
                <a:t>14</a:t>
              </a:r>
            </a:p>
          </p:txBody>
        </p:sp>
        <p:sp>
          <p:nvSpPr>
            <p:cNvPr id="370" name="tx370"/>
            <p:cNvSpPr/>
            <p:nvPr/>
          </p:nvSpPr>
          <p:spPr>
            <a:xfrm>
              <a:off x="4765841" y="280530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F78">
                      <a:alpha val="100000"/>
                    </a:srgbClr>
                  </a:solidFill>
                  <a:latin typeface="Arial"/>
                  <a:cs typeface="Arial"/>
                </a:rPr>
                <a:t>14</a:t>
              </a:r>
            </a:p>
          </p:txBody>
        </p:sp>
        <p:sp>
          <p:nvSpPr>
            <p:cNvPr id="371" name="tx371"/>
            <p:cNvSpPr/>
            <p:nvPr/>
          </p:nvSpPr>
          <p:spPr>
            <a:xfrm>
              <a:off x="2421962" y="26543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4B200">
                      <a:alpha val="100000"/>
                    </a:srgbClr>
                  </a:solidFill>
                  <a:latin typeface="Arial"/>
                  <a:cs typeface="Arial"/>
                </a:rPr>
                <a:t>13</a:t>
              </a:r>
            </a:p>
          </p:txBody>
        </p:sp>
        <p:sp>
          <p:nvSpPr>
            <p:cNvPr id="372" name="tx372"/>
            <p:cNvSpPr/>
            <p:nvPr/>
          </p:nvSpPr>
          <p:spPr>
            <a:xfrm>
              <a:off x="4765841" y="29535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1A7">
                      <a:alpha val="100000"/>
                    </a:srgbClr>
                  </a:solidFill>
                  <a:latin typeface="Arial"/>
                  <a:cs typeface="Arial"/>
                </a:rPr>
                <a:t>15</a:t>
              </a:r>
            </a:p>
          </p:txBody>
        </p:sp>
        <p:sp>
          <p:nvSpPr>
            <p:cNvPr id="373" name="tx373"/>
            <p:cNvSpPr/>
            <p:nvPr/>
          </p:nvSpPr>
          <p:spPr>
            <a:xfrm>
              <a:off x="5937780" y="310318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AA800">
                      <a:alpha val="100000"/>
                    </a:srgbClr>
                  </a:solidFill>
                  <a:latin typeface="Arial"/>
                  <a:cs typeface="Arial"/>
                </a:rPr>
                <a:t>16</a:t>
              </a:r>
            </a:p>
          </p:txBody>
        </p:sp>
        <p:sp>
          <p:nvSpPr>
            <p:cNvPr id="374" name="tx374"/>
            <p:cNvSpPr/>
            <p:nvPr/>
          </p:nvSpPr>
          <p:spPr>
            <a:xfrm>
              <a:off x="7109719" y="310318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AA800">
                      <a:alpha val="100000"/>
                    </a:srgbClr>
                  </a:solidFill>
                  <a:latin typeface="Arial"/>
                  <a:cs typeface="Arial"/>
                </a:rPr>
                <a:t>16</a:t>
              </a:r>
            </a:p>
          </p:txBody>
        </p:sp>
        <p:sp>
          <p:nvSpPr>
            <p:cNvPr id="375" name="tx375"/>
            <p:cNvSpPr/>
            <p:nvPr/>
          </p:nvSpPr>
          <p:spPr>
            <a:xfrm>
              <a:off x="2421962" y="280530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F78">
                      <a:alpha val="100000"/>
                    </a:srgbClr>
                  </a:solidFill>
                  <a:latin typeface="Arial"/>
                  <a:cs typeface="Arial"/>
                </a:rPr>
                <a:t>14</a:t>
              </a:r>
            </a:p>
          </p:txBody>
        </p:sp>
        <p:sp>
          <p:nvSpPr>
            <p:cNvPr id="376" name="tx376"/>
            <p:cNvSpPr/>
            <p:nvPr/>
          </p:nvSpPr>
          <p:spPr>
            <a:xfrm>
              <a:off x="3593901" y="29535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4B200">
                      <a:alpha val="100000"/>
                    </a:srgbClr>
                  </a:solidFill>
                  <a:latin typeface="Arial"/>
                  <a:cs typeface="Arial"/>
                </a:rPr>
                <a:t>15</a:t>
              </a:r>
            </a:p>
          </p:txBody>
        </p:sp>
        <p:sp>
          <p:nvSpPr>
            <p:cNvPr id="377" name="tx377"/>
            <p:cNvSpPr/>
            <p:nvPr/>
          </p:nvSpPr>
          <p:spPr>
            <a:xfrm>
              <a:off x="2421962" y="29535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5ED">
                      <a:alpha val="100000"/>
                    </a:srgbClr>
                  </a:solidFill>
                  <a:latin typeface="Arial"/>
                  <a:cs typeface="Arial"/>
                </a:rPr>
                <a:t>15</a:t>
              </a:r>
            </a:p>
          </p:txBody>
        </p:sp>
        <p:sp>
          <p:nvSpPr>
            <p:cNvPr id="378" name="tx378"/>
            <p:cNvSpPr/>
            <p:nvPr/>
          </p:nvSpPr>
          <p:spPr>
            <a:xfrm>
              <a:off x="7109719" y="325411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1CA">
                      <a:alpha val="100000"/>
                    </a:srgbClr>
                  </a:solidFill>
                  <a:latin typeface="Arial"/>
                  <a:cs typeface="Arial"/>
                </a:rPr>
                <a:t>17</a:t>
              </a:r>
            </a:p>
          </p:txBody>
        </p:sp>
        <p:sp>
          <p:nvSpPr>
            <p:cNvPr id="379" name="tx379"/>
            <p:cNvSpPr/>
            <p:nvPr/>
          </p:nvSpPr>
          <p:spPr>
            <a:xfrm>
              <a:off x="2421962" y="310318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1CA">
                      <a:alpha val="100000"/>
                    </a:srgbClr>
                  </a:solidFill>
                  <a:latin typeface="Arial"/>
                  <a:cs typeface="Arial"/>
                </a:rPr>
                <a:t>16</a:t>
              </a:r>
            </a:p>
          </p:txBody>
        </p:sp>
        <p:sp>
          <p:nvSpPr>
            <p:cNvPr id="380" name="tx380"/>
            <p:cNvSpPr/>
            <p:nvPr/>
          </p:nvSpPr>
          <p:spPr>
            <a:xfrm>
              <a:off x="2421962" y="325411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D79FF">
                      <a:alpha val="100000"/>
                    </a:srgbClr>
                  </a:solidFill>
                  <a:latin typeface="Arial"/>
                  <a:cs typeface="Arial"/>
                </a:rPr>
                <a:t>17</a:t>
              </a:r>
            </a:p>
          </p:txBody>
        </p:sp>
        <p:sp>
          <p:nvSpPr>
            <p:cNvPr id="381" name="tx381"/>
            <p:cNvSpPr/>
            <p:nvPr/>
          </p:nvSpPr>
          <p:spPr>
            <a:xfrm>
              <a:off x="5937780" y="325411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F78">
                      <a:alpha val="100000"/>
                    </a:srgbClr>
                  </a:solidFill>
                  <a:latin typeface="Arial"/>
                  <a:cs typeface="Arial"/>
                </a:rPr>
                <a:t>17</a:t>
              </a:r>
            </a:p>
          </p:txBody>
        </p:sp>
        <p:sp>
          <p:nvSpPr>
            <p:cNvPr id="382" name="tx382"/>
            <p:cNvSpPr/>
            <p:nvPr/>
          </p:nvSpPr>
          <p:spPr>
            <a:xfrm>
              <a:off x="4765841" y="310318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1CA">
                      <a:alpha val="100000"/>
                    </a:srgbClr>
                  </a:solidFill>
                  <a:latin typeface="Arial"/>
                  <a:cs typeface="Arial"/>
                </a:rPr>
                <a:t>16</a:t>
              </a:r>
            </a:p>
          </p:txBody>
        </p:sp>
        <p:sp>
          <p:nvSpPr>
            <p:cNvPr id="383" name="tx383"/>
            <p:cNvSpPr/>
            <p:nvPr/>
          </p:nvSpPr>
          <p:spPr>
            <a:xfrm>
              <a:off x="3593901" y="310318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AA800">
                      <a:alpha val="100000"/>
                    </a:srgbClr>
                  </a:solidFill>
                  <a:latin typeface="Arial"/>
                  <a:cs typeface="Arial"/>
                </a:rPr>
                <a:t>16</a:t>
              </a:r>
            </a:p>
          </p:txBody>
        </p:sp>
        <p:sp>
          <p:nvSpPr>
            <p:cNvPr id="384" name="tx384"/>
            <p:cNvSpPr/>
            <p:nvPr/>
          </p:nvSpPr>
          <p:spPr>
            <a:xfrm>
              <a:off x="3593901" y="325411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1CA">
                      <a:alpha val="100000"/>
                    </a:srgbClr>
                  </a:solidFill>
                  <a:latin typeface="Arial"/>
                  <a:cs typeface="Arial"/>
                </a:rPr>
                <a:t>17</a:t>
              </a:r>
            </a:p>
          </p:txBody>
        </p:sp>
        <p:sp>
          <p:nvSpPr>
            <p:cNvPr id="385" name="tx385"/>
            <p:cNvSpPr/>
            <p:nvPr/>
          </p:nvSpPr>
          <p:spPr>
            <a:xfrm>
              <a:off x="2421962" y="340238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AA800">
                      <a:alpha val="100000"/>
                    </a:srgbClr>
                  </a:solidFill>
                  <a:latin typeface="Arial"/>
                  <a:cs typeface="Arial"/>
                </a:rPr>
                <a:t>18</a:t>
              </a:r>
            </a:p>
          </p:txBody>
        </p:sp>
        <p:sp>
          <p:nvSpPr>
            <p:cNvPr id="386" name="tx386"/>
            <p:cNvSpPr/>
            <p:nvPr/>
          </p:nvSpPr>
          <p:spPr>
            <a:xfrm>
              <a:off x="4765841" y="325411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AA800">
                      <a:alpha val="100000"/>
                    </a:srgbClr>
                  </a:solidFill>
                  <a:latin typeface="Arial"/>
                  <a:cs typeface="Arial"/>
                </a:rPr>
                <a:t>17</a:t>
              </a:r>
            </a:p>
          </p:txBody>
        </p:sp>
        <p:sp>
          <p:nvSpPr>
            <p:cNvPr id="387" name="tx387"/>
            <p:cNvSpPr/>
            <p:nvPr/>
          </p:nvSpPr>
          <p:spPr>
            <a:xfrm>
              <a:off x="7109719" y="340238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5ED">
                      <a:alpha val="100000"/>
                    </a:srgbClr>
                  </a:solidFill>
                  <a:latin typeface="Arial"/>
                  <a:cs typeface="Arial"/>
                </a:rPr>
                <a:t>18</a:t>
              </a:r>
            </a:p>
          </p:txBody>
        </p:sp>
        <p:sp>
          <p:nvSpPr>
            <p:cNvPr id="388" name="tx388"/>
            <p:cNvSpPr/>
            <p:nvPr/>
          </p:nvSpPr>
          <p:spPr>
            <a:xfrm>
              <a:off x="7109719" y="355199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4B200">
                      <a:alpha val="100000"/>
                    </a:srgbClr>
                  </a:solidFill>
                  <a:latin typeface="Arial"/>
                  <a:cs typeface="Arial"/>
                </a:rPr>
                <a:t>19</a:t>
              </a:r>
            </a:p>
          </p:txBody>
        </p:sp>
        <p:sp>
          <p:nvSpPr>
            <p:cNvPr id="389" name="tx389"/>
            <p:cNvSpPr/>
            <p:nvPr/>
          </p:nvSpPr>
          <p:spPr>
            <a:xfrm>
              <a:off x="5937780" y="340238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1CA">
                      <a:alpha val="100000"/>
                    </a:srgbClr>
                  </a:solidFill>
                  <a:latin typeface="Arial"/>
                  <a:cs typeface="Arial"/>
                </a:rPr>
                <a:t>18</a:t>
              </a:r>
            </a:p>
          </p:txBody>
        </p:sp>
        <p:sp>
          <p:nvSpPr>
            <p:cNvPr id="390" name="tx390"/>
            <p:cNvSpPr/>
            <p:nvPr/>
          </p:nvSpPr>
          <p:spPr>
            <a:xfrm>
              <a:off x="3593901" y="340238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19CFF">
                      <a:alpha val="100000"/>
                    </a:srgbClr>
                  </a:solidFill>
                  <a:latin typeface="Arial"/>
                  <a:cs typeface="Arial"/>
                </a:rPr>
                <a:t>18</a:t>
              </a:r>
            </a:p>
          </p:txBody>
        </p:sp>
        <p:sp>
          <p:nvSpPr>
            <p:cNvPr id="391" name="tx391"/>
            <p:cNvSpPr/>
            <p:nvPr/>
          </p:nvSpPr>
          <p:spPr>
            <a:xfrm>
              <a:off x="2421962" y="355199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19CFF">
                      <a:alpha val="100000"/>
                    </a:srgbClr>
                  </a:solidFill>
                  <a:latin typeface="Arial"/>
                  <a:cs typeface="Arial"/>
                </a:rPr>
                <a:t>19</a:t>
              </a:r>
            </a:p>
          </p:txBody>
        </p:sp>
        <p:sp>
          <p:nvSpPr>
            <p:cNvPr id="392" name="tx392"/>
            <p:cNvSpPr/>
            <p:nvPr/>
          </p:nvSpPr>
          <p:spPr>
            <a:xfrm>
              <a:off x="2421962" y="37015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6FF">
                      <a:alpha val="100000"/>
                    </a:srgbClr>
                  </a:solidFill>
                  <a:latin typeface="Arial"/>
                  <a:cs typeface="Arial"/>
                </a:rPr>
                <a:t>20</a:t>
              </a:r>
            </a:p>
          </p:txBody>
        </p:sp>
        <p:sp>
          <p:nvSpPr>
            <p:cNvPr id="393" name="tx393"/>
            <p:cNvSpPr/>
            <p:nvPr/>
          </p:nvSpPr>
          <p:spPr>
            <a:xfrm>
              <a:off x="3593901" y="355199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6FF">
                      <a:alpha val="100000"/>
                    </a:srgbClr>
                  </a:solidFill>
                  <a:latin typeface="Arial"/>
                  <a:cs typeface="Arial"/>
                </a:rPr>
                <a:t>19</a:t>
              </a:r>
            </a:p>
          </p:txBody>
        </p:sp>
        <p:sp>
          <p:nvSpPr>
            <p:cNvPr id="394" name="tx394"/>
            <p:cNvSpPr/>
            <p:nvPr/>
          </p:nvSpPr>
          <p:spPr>
            <a:xfrm>
              <a:off x="4765841" y="340238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6FF">
                      <a:alpha val="100000"/>
                    </a:srgbClr>
                  </a:solidFill>
                  <a:latin typeface="Arial"/>
                  <a:cs typeface="Arial"/>
                </a:rPr>
                <a:t>18</a:t>
              </a:r>
            </a:p>
          </p:txBody>
        </p:sp>
        <p:sp>
          <p:nvSpPr>
            <p:cNvPr id="395" name="tx395"/>
            <p:cNvSpPr/>
            <p:nvPr/>
          </p:nvSpPr>
          <p:spPr>
            <a:xfrm>
              <a:off x="5937780" y="355199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3B6">
                      <a:alpha val="100000"/>
                    </a:srgbClr>
                  </a:solidFill>
                  <a:latin typeface="Arial"/>
                  <a:cs typeface="Arial"/>
                </a:rPr>
                <a:t>19</a:t>
              </a:r>
            </a:p>
          </p:txBody>
        </p:sp>
        <p:sp>
          <p:nvSpPr>
            <p:cNvPr id="396" name="tx396"/>
            <p:cNvSpPr/>
            <p:nvPr/>
          </p:nvSpPr>
          <p:spPr>
            <a:xfrm>
              <a:off x="3593901" y="37015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3B6">
                      <a:alpha val="100000"/>
                    </a:srgbClr>
                  </a:solidFill>
                  <a:latin typeface="Arial"/>
                  <a:cs typeface="Arial"/>
                </a:rPr>
                <a:t>20</a:t>
              </a:r>
            </a:p>
          </p:txBody>
        </p:sp>
        <p:sp>
          <p:nvSpPr>
            <p:cNvPr id="397" name="tx397"/>
            <p:cNvSpPr/>
            <p:nvPr/>
          </p:nvSpPr>
          <p:spPr>
            <a:xfrm>
              <a:off x="4765841" y="355199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E9500">
                      <a:alpha val="100000"/>
                    </a:srgbClr>
                  </a:solidFill>
                  <a:latin typeface="Arial"/>
                  <a:cs typeface="Arial"/>
                </a:rPr>
                <a:t>19</a:t>
              </a:r>
            </a:p>
          </p:txBody>
        </p:sp>
        <p:sp>
          <p:nvSpPr>
            <p:cNvPr id="398" name="tx398"/>
            <p:cNvSpPr/>
            <p:nvPr/>
          </p:nvSpPr>
          <p:spPr>
            <a:xfrm>
              <a:off x="2421962" y="385252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E9500">
                      <a:alpha val="100000"/>
                    </a:srgbClr>
                  </a:solidFill>
                  <a:latin typeface="Arial"/>
                  <a:cs typeface="Arial"/>
                </a:rPr>
                <a:t>21</a:t>
              </a:r>
            </a:p>
          </p:txBody>
        </p:sp>
        <p:sp>
          <p:nvSpPr>
            <p:cNvPr id="399" name="tx399"/>
            <p:cNvSpPr/>
            <p:nvPr/>
          </p:nvSpPr>
          <p:spPr>
            <a:xfrm>
              <a:off x="5937780" y="37015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8A0">
                      <a:alpha val="100000"/>
                    </a:srgbClr>
                  </a:solidFill>
                  <a:latin typeface="Arial"/>
                  <a:cs typeface="Arial"/>
                </a:rPr>
                <a:t>20</a:t>
              </a:r>
            </a:p>
          </p:txBody>
        </p:sp>
        <p:sp>
          <p:nvSpPr>
            <p:cNvPr id="400" name="tx400"/>
            <p:cNvSpPr/>
            <p:nvPr/>
          </p:nvSpPr>
          <p:spPr>
            <a:xfrm>
              <a:off x="2421962" y="400212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32B600">
                      <a:alpha val="100000"/>
                    </a:srgbClr>
                  </a:solidFill>
                  <a:latin typeface="Arial"/>
                  <a:cs typeface="Arial"/>
                </a:rPr>
                <a:t>22</a:t>
              </a:r>
            </a:p>
          </p:txBody>
        </p:sp>
        <p:sp>
          <p:nvSpPr>
            <p:cNvPr id="401" name="tx401"/>
            <p:cNvSpPr/>
            <p:nvPr/>
          </p:nvSpPr>
          <p:spPr>
            <a:xfrm>
              <a:off x="7109719" y="37015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F78">
                      <a:alpha val="100000"/>
                    </a:srgbClr>
                  </a:solidFill>
                  <a:latin typeface="Arial"/>
                  <a:cs typeface="Arial"/>
                </a:rPr>
                <a:t>20</a:t>
              </a:r>
            </a:p>
          </p:txBody>
        </p:sp>
        <p:sp>
          <p:nvSpPr>
            <p:cNvPr id="402" name="tx402"/>
            <p:cNvSpPr/>
            <p:nvPr/>
          </p:nvSpPr>
          <p:spPr>
            <a:xfrm>
              <a:off x="4765841" y="37015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32B600">
                      <a:alpha val="100000"/>
                    </a:srgbClr>
                  </a:solidFill>
                  <a:latin typeface="Arial"/>
                  <a:cs typeface="Arial"/>
                </a:rPr>
                <a:t>20</a:t>
              </a:r>
            </a:p>
          </p:txBody>
        </p:sp>
        <p:sp>
          <p:nvSpPr>
            <p:cNvPr id="403" name="tx403"/>
            <p:cNvSpPr/>
            <p:nvPr/>
          </p:nvSpPr>
          <p:spPr>
            <a:xfrm>
              <a:off x="3593901" y="385252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32B600">
                      <a:alpha val="100000"/>
                    </a:srgbClr>
                  </a:solidFill>
                  <a:latin typeface="Arial"/>
                  <a:cs typeface="Arial"/>
                </a:rPr>
                <a:t>21</a:t>
              </a:r>
            </a:p>
          </p:txBody>
        </p:sp>
        <p:sp>
          <p:nvSpPr>
            <p:cNvPr id="404" name="tx404"/>
            <p:cNvSpPr/>
            <p:nvPr/>
          </p:nvSpPr>
          <p:spPr>
            <a:xfrm>
              <a:off x="5937780" y="385252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32B600">
                      <a:alpha val="100000"/>
                    </a:srgbClr>
                  </a:solidFill>
                  <a:latin typeface="Arial"/>
                  <a:cs typeface="Arial"/>
                </a:rPr>
                <a:t>21</a:t>
              </a:r>
            </a:p>
          </p:txBody>
        </p:sp>
        <p:sp>
          <p:nvSpPr>
            <p:cNvPr id="405" name="tx405"/>
            <p:cNvSpPr/>
            <p:nvPr/>
          </p:nvSpPr>
          <p:spPr>
            <a:xfrm>
              <a:off x="7109719" y="385252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32B600">
                      <a:alpha val="100000"/>
                    </a:srgbClr>
                  </a:solidFill>
                  <a:latin typeface="Arial"/>
                  <a:cs typeface="Arial"/>
                </a:rPr>
                <a:t>21</a:t>
              </a:r>
            </a:p>
          </p:txBody>
        </p:sp>
        <p:sp>
          <p:nvSpPr>
            <p:cNvPr id="406" name="tx406"/>
            <p:cNvSpPr/>
            <p:nvPr/>
          </p:nvSpPr>
          <p:spPr>
            <a:xfrm>
              <a:off x="2421962" y="415035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3B6">
                      <a:alpha val="100000"/>
                    </a:srgbClr>
                  </a:solidFill>
                  <a:latin typeface="Arial"/>
                  <a:cs typeface="Arial"/>
                </a:rPr>
                <a:t>23</a:t>
              </a:r>
            </a:p>
          </p:txBody>
        </p:sp>
        <p:sp>
          <p:nvSpPr>
            <p:cNvPr id="407" name="tx407"/>
            <p:cNvSpPr/>
            <p:nvPr/>
          </p:nvSpPr>
          <p:spPr>
            <a:xfrm>
              <a:off x="5937780" y="400212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E9500">
                      <a:alpha val="100000"/>
                    </a:srgbClr>
                  </a:solidFill>
                  <a:latin typeface="Arial"/>
                  <a:cs typeface="Arial"/>
                </a:rPr>
                <a:t>22</a:t>
              </a:r>
            </a:p>
          </p:txBody>
        </p:sp>
        <p:sp>
          <p:nvSpPr>
            <p:cNvPr id="408" name="tx408"/>
            <p:cNvSpPr/>
            <p:nvPr/>
          </p:nvSpPr>
          <p:spPr>
            <a:xfrm>
              <a:off x="7109719" y="400212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E9500">
                      <a:alpha val="100000"/>
                    </a:srgbClr>
                  </a:solidFill>
                  <a:latin typeface="Arial"/>
                  <a:cs typeface="Arial"/>
                </a:rPr>
                <a:t>22</a:t>
              </a:r>
            </a:p>
          </p:txBody>
        </p:sp>
        <p:sp>
          <p:nvSpPr>
            <p:cNvPr id="409" name="tx409"/>
            <p:cNvSpPr/>
            <p:nvPr/>
          </p:nvSpPr>
          <p:spPr>
            <a:xfrm>
              <a:off x="2421962" y="430132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8A0">
                      <a:alpha val="100000"/>
                    </a:srgbClr>
                  </a:solidFill>
                  <a:latin typeface="Arial"/>
                  <a:cs typeface="Arial"/>
                </a:rPr>
                <a:t>24</a:t>
              </a:r>
            </a:p>
          </p:txBody>
        </p:sp>
        <p:sp>
          <p:nvSpPr>
            <p:cNvPr id="410" name="tx410"/>
            <p:cNvSpPr/>
            <p:nvPr/>
          </p:nvSpPr>
          <p:spPr>
            <a:xfrm>
              <a:off x="4765841" y="385252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8A0">
                      <a:alpha val="100000"/>
                    </a:srgbClr>
                  </a:solidFill>
                  <a:latin typeface="Arial"/>
                  <a:cs typeface="Arial"/>
                </a:rPr>
                <a:t>21</a:t>
              </a:r>
            </a:p>
          </p:txBody>
        </p:sp>
        <p:sp>
          <p:nvSpPr>
            <p:cNvPr id="411" name="tx411"/>
            <p:cNvSpPr/>
            <p:nvPr/>
          </p:nvSpPr>
          <p:spPr>
            <a:xfrm>
              <a:off x="3593901" y="400212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5ED">
                      <a:alpha val="100000"/>
                    </a:srgbClr>
                  </a:solidFill>
                  <a:latin typeface="Arial"/>
                  <a:cs typeface="Arial"/>
                </a:rPr>
                <a:t>22</a:t>
              </a:r>
            </a:p>
          </p:txBody>
        </p:sp>
        <p:sp>
          <p:nvSpPr>
            <p:cNvPr id="412" name="tx412"/>
            <p:cNvSpPr/>
            <p:nvPr/>
          </p:nvSpPr>
          <p:spPr>
            <a:xfrm>
              <a:off x="3593901" y="415035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E9500">
                      <a:alpha val="100000"/>
                    </a:srgbClr>
                  </a:solidFill>
                  <a:latin typeface="Arial"/>
                  <a:cs typeface="Arial"/>
                </a:rPr>
                <a:t>23</a:t>
              </a:r>
            </a:p>
          </p:txBody>
        </p:sp>
        <p:sp>
          <p:nvSpPr>
            <p:cNvPr id="413" name="tx413"/>
            <p:cNvSpPr/>
            <p:nvPr/>
          </p:nvSpPr>
          <p:spPr>
            <a:xfrm>
              <a:off x="2421962" y="44496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B8E00">
                      <a:alpha val="100000"/>
                    </a:srgbClr>
                  </a:solidFill>
                  <a:latin typeface="Arial"/>
                  <a:cs typeface="Arial"/>
                </a:rPr>
                <a:t>25</a:t>
              </a:r>
            </a:p>
          </p:txBody>
        </p:sp>
        <p:sp>
          <p:nvSpPr>
            <p:cNvPr id="414" name="tx414"/>
            <p:cNvSpPr/>
            <p:nvPr/>
          </p:nvSpPr>
          <p:spPr>
            <a:xfrm>
              <a:off x="4765841" y="400212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4B200">
                      <a:alpha val="100000"/>
                    </a:srgbClr>
                  </a:solidFill>
                  <a:latin typeface="Arial"/>
                  <a:cs typeface="Arial"/>
                </a:rPr>
                <a:t>22</a:t>
              </a:r>
            </a:p>
          </p:txBody>
        </p:sp>
        <p:sp>
          <p:nvSpPr>
            <p:cNvPr id="415" name="tx415"/>
            <p:cNvSpPr/>
            <p:nvPr/>
          </p:nvSpPr>
          <p:spPr>
            <a:xfrm>
              <a:off x="5937780" y="415035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4B200">
                      <a:alpha val="100000"/>
                    </a:srgbClr>
                  </a:solidFill>
                  <a:latin typeface="Arial"/>
                  <a:cs typeface="Arial"/>
                </a:rPr>
                <a:t>23</a:t>
              </a:r>
            </a:p>
          </p:txBody>
        </p:sp>
        <p:sp>
          <p:nvSpPr>
            <p:cNvPr id="416" name="tx416"/>
            <p:cNvSpPr/>
            <p:nvPr/>
          </p:nvSpPr>
          <p:spPr>
            <a:xfrm>
              <a:off x="3593901" y="430132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B8E00">
                      <a:alpha val="100000"/>
                    </a:srgbClr>
                  </a:solidFill>
                  <a:latin typeface="Arial"/>
                  <a:cs typeface="Arial"/>
                </a:rPr>
                <a:t>24</a:t>
              </a:r>
            </a:p>
          </p:txBody>
        </p:sp>
        <p:sp>
          <p:nvSpPr>
            <p:cNvPr id="417" name="tx417"/>
            <p:cNvSpPr/>
            <p:nvPr/>
          </p:nvSpPr>
          <p:spPr>
            <a:xfrm>
              <a:off x="2421962" y="459921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78619">
                      <a:alpha val="100000"/>
                    </a:srgbClr>
                  </a:solidFill>
                  <a:latin typeface="Arial"/>
                  <a:cs typeface="Arial"/>
                </a:rPr>
                <a:t>26</a:t>
              </a:r>
            </a:p>
          </p:txBody>
        </p:sp>
        <p:sp>
          <p:nvSpPr>
            <p:cNvPr id="418" name="tx418"/>
            <p:cNvSpPr/>
            <p:nvPr/>
          </p:nvSpPr>
          <p:spPr>
            <a:xfrm>
              <a:off x="3593901" y="44496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8A0">
                      <a:alpha val="100000"/>
                    </a:srgbClr>
                  </a:solidFill>
                  <a:latin typeface="Arial"/>
                  <a:cs typeface="Arial"/>
                </a:rPr>
                <a:t>25</a:t>
              </a:r>
            </a:p>
          </p:txBody>
        </p:sp>
        <p:sp>
          <p:nvSpPr>
            <p:cNvPr id="419" name="tx419"/>
            <p:cNvSpPr/>
            <p:nvPr/>
          </p:nvSpPr>
          <p:spPr>
            <a:xfrm>
              <a:off x="2421962" y="475013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BB">
                      <a:alpha val="100000"/>
                    </a:srgbClr>
                  </a:solidFill>
                  <a:latin typeface="Arial"/>
                  <a:cs typeface="Arial"/>
                </a:rPr>
                <a:t>27</a:t>
              </a:r>
            </a:p>
          </p:txBody>
        </p:sp>
        <p:sp>
          <p:nvSpPr>
            <p:cNvPr id="420" name="tx420"/>
            <p:cNvSpPr/>
            <p:nvPr/>
          </p:nvSpPr>
          <p:spPr>
            <a:xfrm>
              <a:off x="7109719" y="415035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8A0">
                      <a:alpha val="100000"/>
                    </a:srgbClr>
                  </a:solidFill>
                  <a:latin typeface="Arial"/>
                  <a:cs typeface="Arial"/>
                </a:rPr>
                <a:t>23</a:t>
              </a:r>
            </a:p>
          </p:txBody>
        </p:sp>
        <p:sp>
          <p:nvSpPr>
            <p:cNvPr id="421" name="tx421"/>
            <p:cNvSpPr/>
            <p:nvPr/>
          </p:nvSpPr>
          <p:spPr>
            <a:xfrm>
              <a:off x="4765841" y="415035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5ED">
                      <a:alpha val="100000"/>
                    </a:srgbClr>
                  </a:solidFill>
                  <a:latin typeface="Arial"/>
                  <a:cs typeface="Arial"/>
                </a:rPr>
                <a:t>23</a:t>
              </a:r>
            </a:p>
          </p:txBody>
        </p:sp>
        <p:sp>
          <p:nvSpPr>
            <p:cNvPr id="422" name="tx422"/>
            <p:cNvSpPr/>
            <p:nvPr/>
          </p:nvSpPr>
          <p:spPr>
            <a:xfrm>
              <a:off x="5937780" y="430132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5ED">
                      <a:alpha val="100000"/>
                    </a:srgbClr>
                  </a:solidFill>
                  <a:latin typeface="Arial"/>
                  <a:cs typeface="Arial"/>
                </a:rPr>
                <a:t>24</a:t>
              </a:r>
            </a:p>
          </p:txBody>
        </p:sp>
        <p:sp>
          <p:nvSpPr>
            <p:cNvPr id="423" name="tx423"/>
            <p:cNvSpPr/>
            <p:nvPr/>
          </p:nvSpPr>
          <p:spPr>
            <a:xfrm>
              <a:off x="3593901" y="459921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91">
                      <a:alpha val="100000"/>
                    </a:srgbClr>
                  </a:solidFill>
                  <a:latin typeface="Arial"/>
                  <a:cs typeface="Arial"/>
                </a:rPr>
                <a:t>26</a:t>
              </a:r>
            </a:p>
          </p:txBody>
        </p:sp>
        <p:sp>
          <p:nvSpPr>
            <p:cNvPr id="424" name="tx424"/>
            <p:cNvSpPr/>
            <p:nvPr/>
          </p:nvSpPr>
          <p:spPr>
            <a:xfrm>
              <a:off x="4765841" y="430132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B8E00">
                      <a:alpha val="100000"/>
                    </a:srgbClr>
                  </a:solidFill>
                  <a:latin typeface="Arial"/>
                  <a:cs typeface="Arial"/>
                </a:rPr>
                <a:t>24</a:t>
              </a:r>
            </a:p>
          </p:txBody>
        </p:sp>
        <p:sp>
          <p:nvSpPr>
            <p:cNvPr id="425" name="tx425"/>
            <p:cNvSpPr/>
            <p:nvPr/>
          </p:nvSpPr>
          <p:spPr>
            <a:xfrm>
              <a:off x="7109719" y="430132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B8E00">
                      <a:alpha val="100000"/>
                    </a:srgbClr>
                  </a:solidFill>
                  <a:latin typeface="Arial"/>
                  <a:cs typeface="Arial"/>
                </a:rPr>
                <a:t>24</a:t>
              </a:r>
            </a:p>
          </p:txBody>
        </p:sp>
        <p:sp>
          <p:nvSpPr>
            <p:cNvPr id="426" name="tx426"/>
            <p:cNvSpPr/>
            <p:nvPr/>
          </p:nvSpPr>
          <p:spPr>
            <a:xfrm>
              <a:off x="2421962" y="489841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91">
                      <a:alpha val="100000"/>
                    </a:srgbClr>
                  </a:solidFill>
                  <a:latin typeface="Arial"/>
                  <a:cs typeface="Arial"/>
                </a:rPr>
                <a:t>28</a:t>
              </a:r>
            </a:p>
          </p:txBody>
        </p:sp>
        <p:sp>
          <p:nvSpPr>
            <p:cNvPr id="427" name="tx427"/>
            <p:cNvSpPr/>
            <p:nvPr/>
          </p:nvSpPr>
          <p:spPr>
            <a:xfrm>
              <a:off x="2421962" y="504802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962DB">
                      <a:alpha val="100000"/>
                    </a:srgbClr>
                  </a:solidFill>
                  <a:latin typeface="Arial"/>
                  <a:cs typeface="Arial"/>
                </a:rPr>
                <a:t>29</a:t>
              </a:r>
            </a:p>
          </p:txBody>
        </p:sp>
        <p:sp>
          <p:nvSpPr>
            <p:cNvPr id="428" name="tx428"/>
            <p:cNvSpPr/>
            <p:nvPr/>
          </p:nvSpPr>
          <p:spPr>
            <a:xfrm>
              <a:off x="7109719" y="44496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962DB">
                      <a:alpha val="100000"/>
                    </a:srgbClr>
                  </a:solidFill>
                  <a:latin typeface="Arial"/>
                  <a:cs typeface="Arial"/>
                </a:rPr>
                <a:t>25</a:t>
              </a:r>
            </a:p>
          </p:txBody>
        </p:sp>
        <p:sp>
          <p:nvSpPr>
            <p:cNvPr id="429" name="tx429"/>
            <p:cNvSpPr/>
            <p:nvPr/>
          </p:nvSpPr>
          <p:spPr>
            <a:xfrm>
              <a:off x="5937780" y="44496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B8E00">
                      <a:alpha val="100000"/>
                    </a:srgbClr>
                  </a:solidFill>
                  <a:latin typeface="Arial"/>
                  <a:cs typeface="Arial"/>
                </a:rPr>
                <a:t>25</a:t>
              </a:r>
            </a:p>
          </p:txBody>
        </p:sp>
        <p:sp>
          <p:nvSpPr>
            <p:cNvPr id="430" name="tx430"/>
            <p:cNvSpPr/>
            <p:nvPr/>
          </p:nvSpPr>
          <p:spPr>
            <a:xfrm>
              <a:off x="3593901" y="475013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BB">
                      <a:alpha val="100000"/>
                    </a:srgbClr>
                  </a:solidFill>
                  <a:latin typeface="Arial"/>
                  <a:cs typeface="Arial"/>
                </a:rPr>
                <a:t>27</a:t>
              </a:r>
            </a:p>
          </p:txBody>
        </p:sp>
        <p:sp>
          <p:nvSpPr>
            <p:cNvPr id="431" name="tx431"/>
            <p:cNvSpPr/>
            <p:nvPr/>
          </p:nvSpPr>
          <p:spPr>
            <a:xfrm>
              <a:off x="4765841" y="44496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BB">
                      <a:alpha val="100000"/>
                    </a:srgbClr>
                  </a:solidFill>
                  <a:latin typeface="Arial"/>
                  <a:cs typeface="Arial"/>
                </a:rPr>
                <a:t>25</a:t>
              </a:r>
            </a:p>
          </p:txBody>
        </p:sp>
        <p:sp>
          <p:nvSpPr>
            <p:cNvPr id="432" name="tx432"/>
            <p:cNvSpPr/>
            <p:nvPr/>
          </p:nvSpPr>
          <p:spPr>
            <a:xfrm>
              <a:off x="5937780" y="459921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BB">
                      <a:alpha val="100000"/>
                    </a:srgbClr>
                  </a:solidFill>
                  <a:latin typeface="Arial"/>
                  <a:cs typeface="Arial"/>
                </a:rPr>
                <a:t>26</a:t>
              </a:r>
            </a:p>
          </p:txBody>
        </p:sp>
        <p:sp>
          <p:nvSpPr>
            <p:cNvPr id="433" name="tx433"/>
            <p:cNvSpPr/>
            <p:nvPr/>
          </p:nvSpPr>
          <p:spPr>
            <a:xfrm>
              <a:off x="3593901" y="489841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962DB">
                      <a:alpha val="100000"/>
                    </a:srgbClr>
                  </a:solidFill>
                  <a:latin typeface="Arial"/>
                  <a:cs typeface="Arial"/>
                </a:rPr>
                <a:t>28</a:t>
              </a:r>
            </a:p>
          </p:txBody>
        </p:sp>
        <p:sp>
          <p:nvSpPr>
            <p:cNvPr id="434" name="tx434"/>
            <p:cNvSpPr/>
            <p:nvPr/>
          </p:nvSpPr>
          <p:spPr>
            <a:xfrm>
              <a:off x="7109719" y="459921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BB">
                      <a:alpha val="100000"/>
                    </a:srgbClr>
                  </a:solidFill>
                  <a:latin typeface="Arial"/>
                  <a:cs typeface="Arial"/>
                </a:rPr>
                <a:t>26</a:t>
              </a:r>
            </a:p>
          </p:txBody>
        </p:sp>
        <p:sp>
          <p:nvSpPr>
            <p:cNvPr id="435" name="tx435"/>
            <p:cNvSpPr/>
            <p:nvPr/>
          </p:nvSpPr>
          <p:spPr>
            <a:xfrm>
              <a:off x="4765841" y="459921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3B6">
                      <a:alpha val="100000"/>
                    </a:srgbClr>
                  </a:solidFill>
                  <a:latin typeface="Arial"/>
                  <a:cs typeface="Arial"/>
                </a:rPr>
                <a:t>26</a:t>
              </a:r>
            </a:p>
          </p:txBody>
        </p:sp>
        <p:sp>
          <p:nvSpPr>
            <p:cNvPr id="436" name="tx436"/>
            <p:cNvSpPr/>
            <p:nvPr/>
          </p:nvSpPr>
          <p:spPr>
            <a:xfrm>
              <a:off x="7109719" y="475013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3B6">
                      <a:alpha val="100000"/>
                    </a:srgbClr>
                  </a:solidFill>
                  <a:latin typeface="Arial"/>
                  <a:cs typeface="Arial"/>
                </a:rPr>
                <a:t>27</a:t>
              </a:r>
            </a:p>
          </p:txBody>
        </p:sp>
        <p:sp>
          <p:nvSpPr>
            <p:cNvPr id="437" name="tx437"/>
            <p:cNvSpPr/>
            <p:nvPr/>
          </p:nvSpPr>
          <p:spPr>
            <a:xfrm>
              <a:off x="4765841" y="475013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91">
                      <a:alpha val="100000"/>
                    </a:srgbClr>
                  </a:solidFill>
                  <a:latin typeface="Arial"/>
                  <a:cs typeface="Arial"/>
                </a:rPr>
                <a:t>27</a:t>
              </a:r>
            </a:p>
          </p:txBody>
        </p:sp>
        <p:sp>
          <p:nvSpPr>
            <p:cNvPr id="438" name="tx438"/>
            <p:cNvSpPr/>
            <p:nvPr/>
          </p:nvSpPr>
          <p:spPr>
            <a:xfrm>
              <a:off x="2421962" y="519757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F67EB">
                      <a:alpha val="100000"/>
                    </a:srgbClr>
                  </a:solidFill>
                  <a:latin typeface="Arial"/>
                  <a:cs typeface="Arial"/>
                </a:rPr>
                <a:t>30</a:t>
              </a:r>
            </a:p>
          </p:txBody>
        </p:sp>
        <p:sp>
          <p:nvSpPr>
            <p:cNvPr id="439" name="tx439"/>
            <p:cNvSpPr/>
            <p:nvPr/>
          </p:nvSpPr>
          <p:spPr>
            <a:xfrm>
              <a:off x="5937780" y="475013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91">
                      <a:alpha val="100000"/>
                    </a:srgbClr>
                  </a:solidFill>
                  <a:latin typeface="Arial"/>
                  <a:cs typeface="Arial"/>
                </a:rPr>
                <a:t>27</a:t>
              </a:r>
            </a:p>
          </p:txBody>
        </p:sp>
        <p:sp>
          <p:nvSpPr>
            <p:cNvPr id="440" name="tx440"/>
            <p:cNvSpPr/>
            <p:nvPr/>
          </p:nvSpPr>
          <p:spPr>
            <a:xfrm>
              <a:off x="7109719" y="489841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91">
                      <a:alpha val="100000"/>
                    </a:srgbClr>
                  </a:solidFill>
                  <a:latin typeface="Arial"/>
                  <a:cs typeface="Arial"/>
                </a:rPr>
                <a:t>28</a:t>
              </a:r>
            </a:p>
          </p:txBody>
        </p:sp>
        <p:sp>
          <p:nvSpPr>
            <p:cNvPr id="441" name="tx441"/>
            <p:cNvSpPr/>
            <p:nvPr/>
          </p:nvSpPr>
          <p:spPr>
            <a:xfrm>
              <a:off x="3593901" y="504802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78619">
                      <a:alpha val="100000"/>
                    </a:srgbClr>
                  </a:solidFill>
                  <a:latin typeface="Arial"/>
                  <a:cs typeface="Arial"/>
                </a:rPr>
                <a:t>29</a:t>
              </a:r>
            </a:p>
          </p:txBody>
        </p:sp>
        <p:sp>
          <p:nvSpPr>
            <p:cNvPr id="442" name="tx442"/>
            <p:cNvSpPr/>
            <p:nvPr/>
          </p:nvSpPr>
          <p:spPr>
            <a:xfrm>
              <a:off x="5937780" y="489841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78619">
                      <a:alpha val="100000"/>
                    </a:srgbClr>
                  </a:solidFill>
                  <a:latin typeface="Arial"/>
                  <a:cs typeface="Arial"/>
                </a:rPr>
                <a:t>28</a:t>
              </a:r>
            </a:p>
          </p:txBody>
        </p:sp>
        <p:sp>
          <p:nvSpPr>
            <p:cNvPr id="443" name="tx443"/>
            <p:cNvSpPr/>
            <p:nvPr/>
          </p:nvSpPr>
          <p:spPr>
            <a:xfrm>
              <a:off x="4765841" y="489841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962DB">
                      <a:alpha val="100000"/>
                    </a:srgbClr>
                  </a:solidFill>
                  <a:latin typeface="Arial"/>
                  <a:cs typeface="Arial"/>
                </a:rPr>
                <a:t>28</a:t>
              </a:r>
            </a:p>
          </p:txBody>
        </p:sp>
        <p:sp>
          <p:nvSpPr>
            <p:cNvPr id="444" name="tx444"/>
            <p:cNvSpPr/>
            <p:nvPr/>
          </p:nvSpPr>
          <p:spPr>
            <a:xfrm>
              <a:off x="2421962" y="534717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8766D">
                      <a:alpha val="100000"/>
                    </a:srgbClr>
                  </a:solidFill>
                  <a:latin typeface="Arial"/>
                  <a:cs typeface="Arial"/>
                </a:rPr>
                <a:t>31</a:t>
              </a:r>
            </a:p>
          </p:txBody>
        </p:sp>
        <p:sp>
          <p:nvSpPr>
            <p:cNvPr id="445" name="tx445"/>
            <p:cNvSpPr/>
            <p:nvPr/>
          </p:nvSpPr>
          <p:spPr>
            <a:xfrm>
              <a:off x="4765841" y="504802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F67EB">
                      <a:alpha val="100000"/>
                    </a:srgbClr>
                  </a:solidFill>
                  <a:latin typeface="Arial"/>
                  <a:cs typeface="Arial"/>
                </a:rPr>
                <a:t>29</a:t>
              </a:r>
            </a:p>
          </p:txBody>
        </p:sp>
        <p:sp>
          <p:nvSpPr>
            <p:cNvPr id="446" name="tx446"/>
            <p:cNvSpPr/>
            <p:nvPr/>
          </p:nvSpPr>
          <p:spPr>
            <a:xfrm>
              <a:off x="4765841" y="519757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78619">
                      <a:alpha val="100000"/>
                    </a:srgbClr>
                  </a:solidFill>
                  <a:latin typeface="Arial"/>
                  <a:cs typeface="Arial"/>
                </a:rPr>
                <a:t>30</a:t>
              </a:r>
            </a:p>
          </p:txBody>
        </p:sp>
        <p:sp>
          <p:nvSpPr>
            <p:cNvPr id="447" name="tx447"/>
            <p:cNvSpPr/>
            <p:nvPr/>
          </p:nvSpPr>
          <p:spPr>
            <a:xfrm>
              <a:off x="7109719" y="504802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78619">
                      <a:alpha val="100000"/>
                    </a:srgbClr>
                  </a:solidFill>
                  <a:latin typeface="Arial"/>
                  <a:cs typeface="Arial"/>
                </a:rPr>
                <a:t>29</a:t>
              </a:r>
            </a:p>
          </p:txBody>
        </p:sp>
        <p:sp>
          <p:nvSpPr>
            <p:cNvPr id="448" name="tx448"/>
            <p:cNvSpPr/>
            <p:nvPr/>
          </p:nvSpPr>
          <p:spPr>
            <a:xfrm>
              <a:off x="2421962" y="549677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38">
                      <a:alpha val="100000"/>
                    </a:srgbClr>
                  </a:solidFill>
                  <a:latin typeface="Arial"/>
                  <a:cs typeface="Arial"/>
                </a:rPr>
                <a:t>32</a:t>
              </a:r>
            </a:p>
          </p:txBody>
        </p:sp>
        <p:sp>
          <p:nvSpPr>
            <p:cNvPr id="449" name="tx449"/>
            <p:cNvSpPr/>
            <p:nvPr/>
          </p:nvSpPr>
          <p:spPr>
            <a:xfrm>
              <a:off x="7109719" y="519757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38">
                      <a:alpha val="100000"/>
                    </a:srgbClr>
                  </a:solidFill>
                  <a:latin typeface="Arial"/>
                  <a:cs typeface="Arial"/>
                </a:rPr>
                <a:t>30</a:t>
              </a:r>
            </a:p>
          </p:txBody>
        </p:sp>
        <p:sp>
          <p:nvSpPr>
            <p:cNvPr id="450" name="tx450"/>
            <p:cNvSpPr/>
            <p:nvPr/>
          </p:nvSpPr>
          <p:spPr>
            <a:xfrm>
              <a:off x="3593901" y="519757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38">
                      <a:alpha val="100000"/>
                    </a:srgbClr>
                  </a:solidFill>
                  <a:latin typeface="Arial"/>
                  <a:cs typeface="Arial"/>
                </a:rPr>
                <a:t>30</a:t>
              </a:r>
            </a:p>
          </p:txBody>
        </p:sp>
        <p:sp>
          <p:nvSpPr>
            <p:cNvPr id="451" name="tx451"/>
            <p:cNvSpPr/>
            <p:nvPr/>
          </p:nvSpPr>
          <p:spPr>
            <a:xfrm>
              <a:off x="5937780" y="504802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38">
                      <a:alpha val="100000"/>
                    </a:srgbClr>
                  </a:solidFill>
                  <a:latin typeface="Arial"/>
                  <a:cs typeface="Arial"/>
                </a:rPr>
                <a:t>29</a:t>
              </a:r>
            </a:p>
          </p:txBody>
        </p:sp>
        <p:sp>
          <p:nvSpPr>
            <p:cNvPr id="452" name="tx452"/>
            <p:cNvSpPr/>
            <p:nvPr/>
          </p:nvSpPr>
          <p:spPr>
            <a:xfrm>
              <a:off x="3593901" y="534717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16FF8">
                      <a:alpha val="100000"/>
                    </a:srgbClr>
                  </a:solidFill>
                  <a:latin typeface="Arial"/>
                  <a:cs typeface="Arial"/>
                </a:rPr>
                <a:t>31</a:t>
              </a:r>
            </a:p>
          </p:txBody>
        </p:sp>
        <p:sp>
          <p:nvSpPr>
            <p:cNvPr id="453" name="tx453"/>
            <p:cNvSpPr/>
            <p:nvPr/>
          </p:nvSpPr>
          <p:spPr>
            <a:xfrm>
              <a:off x="5937780" y="519757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962DB">
                      <a:alpha val="100000"/>
                    </a:srgbClr>
                  </a:solidFill>
                  <a:latin typeface="Arial"/>
                  <a:cs typeface="Arial"/>
                </a:rPr>
                <a:t>30</a:t>
              </a:r>
            </a:p>
          </p:txBody>
        </p:sp>
        <p:sp>
          <p:nvSpPr>
            <p:cNvPr id="454" name="tx454"/>
            <p:cNvSpPr/>
            <p:nvPr/>
          </p:nvSpPr>
          <p:spPr>
            <a:xfrm>
              <a:off x="2421962" y="564637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16FF8">
                      <a:alpha val="100000"/>
                    </a:srgbClr>
                  </a:solidFill>
                  <a:latin typeface="Arial"/>
                  <a:cs typeface="Arial"/>
                </a:rPr>
                <a:t>33</a:t>
              </a:r>
            </a:p>
          </p:txBody>
        </p:sp>
        <p:sp>
          <p:nvSpPr>
            <p:cNvPr id="455" name="tx455"/>
            <p:cNvSpPr/>
            <p:nvPr/>
          </p:nvSpPr>
          <p:spPr>
            <a:xfrm>
              <a:off x="5937780" y="534717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16FF8">
                      <a:alpha val="100000"/>
                    </a:srgbClr>
                  </a:solidFill>
                  <a:latin typeface="Arial"/>
                  <a:cs typeface="Arial"/>
                </a:rPr>
                <a:t>31</a:t>
              </a:r>
            </a:p>
          </p:txBody>
        </p:sp>
        <p:sp>
          <p:nvSpPr>
            <p:cNvPr id="456" name="tx456"/>
            <p:cNvSpPr/>
            <p:nvPr/>
          </p:nvSpPr>
          <p:spPr>
            <a:xfrm>
              <a:off x="3593901" y="549677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F67EB">
                      <a:alpha val="100000"/>
                    </a:srgbClr>
                  </a:solidFill>
                  <a:latin typeface="Arial"/>
                  <a:cs typeface="Arial"/>
                </a:rPr>
                <a:t>32</a:t>
              </a:r>
            </a:p>
          </p:txBody>
        </p:sp>
        <p:sp>
          <p:nvSpPr>
            <p:cNvPr id="457" name="tx457"/>
            <p:cNvSpPr/>
            <p:nvPr/>
          </p:nvSpPr>
          <p:spPr>
            <a:xfrm>
              <a:off x="5937780" y="549677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F67EB">
                      <a:alpha val="100000"/>
                    </a:srgbClr>
                  </a:solidFill>
                  <a:latin typeface="Arial"/>
                  <a:cs typeface="Arial"/>
                </a:rPr>
                <a:t>32</a:t>
              </a:r>
            </a:p>
          </p:txBody>
        </p:sp>
        <p:sp>
          <p:nvSpPr>
            <p:cNvPr id="458" name="tx458"/>
            <p:cNvSpPr/>
            <p:nvPr/>
          </p:nvSpPr>
          <p:spPr>
            <a:xfrm>
              <a:off x="7109719" y="534717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F67EB">
                      <a:alpha val="100000"/>
                    </a:srgbClr>
                  </a:solidFill>
                  <a:latin typeface="Arial"/>
                  <a:cs typeface="Arial"/>
                </a:rPr>
                <a:t>31</a:t>
              </a:r>
            </a:p>
          </p:txBody>
        </p:sp>
        <p:sp>
          <p:nvSpPr>
            <p:cNvPr id="459" name="tx459"/>
            <p:cNvSpPr/>
            <p:nvPr/>
          </p:nvSpPr>
          <p:spPr>
            <a:xfrm>
              <a:off x="3593901" y="564637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8766D">
                      <a:alpha val="100000"/>
                    </a:srgbClr>
                  </a:solidFill>
                  <a:latin typeface="Arial"/>
                  <a:cs typeface="Arial"/>
                </a:rPr>
                <a:t>33</a:t>
              </a:r>
            </a:p>
          </p:txBody>
        </p:sp>
        <p:sp>
          <p:nvSpPr>
            <p:cNvPr id="460" name="tx460"/>
            <p:cNvSpPr/>
            <p:nvPr/>
          </p:nvSpPr>
          <p:spPr>
            <a:xfrm>
              <a:off x="4765841" y="534717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8766D">
                      <a:alpha val="100000"/>
                    </a:srgbClr>
                  </a:solidFill>
                  <a:latin typeface="Arial"/>
                  <a:cs typeface="Arial"/>
                </a:rPr>
                <a:t>31</a:t>
              </a:r>
            </a:p>
          </p:txBody>
        </p:sp>
        <p:sp>
          <p:nvSpPr>
            <p:cNvPr id="461" name="tx461"/>
            <p:cNvSpPr/>
            <p:nvPr/>
          </p:nvSpPr>
          <p:spPr>
            <a:xfrm>
              <a:off x="5937780" y="564637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8766D">
                      <a:alpha val="100000"/>
                    </a:srgbClr>
                  </a:solidFill>
                  <a:latin typeface="Arial"/>
                  <a:cs typeface="Arial"/>
                </a:rPr>
                <a:t>33</a:t>
              </a:r>
            </a:p>
          </p:txBody>
        </p:sp>
        <p:sp>
          <p:nvSpPr>
            <p:cNvPr id="462" name="tx462"/>
            <p:cNvSpPr/>
            <p:nvPr/>
          </p:nvSpPr>
          <p:spPr>
            <a:xfrm>
              <a:off x="7109719" y="549677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8766D">
                      <a:alpha val="100000"/>
                    </a:srgbClr>
                  </a:solidFill>
                  <a:latin typeface="Arial"/>
                  <a:cs typeface="Arial"/>
                </a:rPr>
                <a:t>32</a:t>
              </a:r>
            </a:p>
          </p:txBody>
        </p:sp>
        <p:sp>
          <p:nvSpPr>
            <p:cNvPr id="463" name="tx463"/>
            <p:cNvSpPr/>
            <p:nvPr/>
          </p:nvSpPr>
          <p:spPr>
            <a:xfrm>
              <a:off x="4765841" y="549677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16FF8">
                      <a:alpha val="100000"/>
                    </a:srgbClr>
                  </a:solidFill>
                  <a:latin typeface="Arial"/>
                  <a:cs typeface="Arial"/>
                </a:rPr>
                <a:t>32</a:t>
              </a:r>
            </a:p>
          </p:txBody>
        </p:sp>
        <p:sp>
          <p:nvSpPr>
            <p:cNvPr id="464" name="tx464"/>
            <p:cNvSpPr/>
            <p:nvPr/>
          </p:nvSpPr>
          <p:spPr>
            <a:xfrm>
              <a:off x="4765841" y="564637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38">
                      <a:alpha val="100000"/>
                    </a:srgbClr>
                  </a:solidFill>
                  <a:latin typeface="Arial"/>
                  <a:cs typeface="Arial"/>
                </a:rPr>
                <a:t>33</a:t>
              </a:r>
            </a:p>
          </p:txBody>
        </p:sp>
        <p:sp>
          <p:nvSpPr>
            <p:cNvPr id="465" name="tx465"/>
            <p:cNvSpPr/>
            <p:nvPr/>
          </p:nvSpPr>
          <p:spPr>
            <a:xfrm>
              <a:off x="7109719" y="564637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16FF8">
                      <a:alpha val="100000"/>
                    </a:srgbClr>
                  </a:solidFill>
                  <a:latin typeface="Arial"/>
                  <a:cs typeface="Arial"/>
                </a:rPr>
                <a:t>33</a:t>
              </a:r>
            </a:p>
          </p:txBody>
        </p:sp>
        <p:sp>
          <p:nvSpPr>
            <p:cNvPr id="466" name="tx466"/>
            <p:cNvSpPr/>
            <p:nvPr/>
          </p:nvSpPr>
          <p:spPr>
            <a:xfrm>
              <a:off x="570259" y="859254"/>
              <a:ext cx="62155"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a:t>
              </a:r>
            </a:p>
          </p:txBody>
        </p:sp>
        <p:sp>
          <p:nvSpPr>
            <p:cNvPr id="467" name="tx467"/>
            <p:cNvSpPr/>
            <p:nvPr/>
          </p:nvSpPr>
          <p:spPr>
            <a:xfrm>
              <a:off x="570259" y="1008857"/>
              <a:ext cx="62155"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a:t>
              </a:r>
            </a:p>
          </p:txBody>
        </p:sp>
        <p:sp>
          <p:nvSpPr>
            <p:cNvPr id="468" name="tx468"/>
            <p:cNvSpPr/>
            <p:nvPr/>
          </p:nvSpPr>
          <p:spPr>
            <a:xfrm>
              <a:off x="570259" y="1157041"/>
              <a:ext cx="6215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3</a:t>
              </a:r>
            </a:p>
          </p:txBody>
        </p:sp>
        <p:sp>
          <p:nvSpPr>
            <p:cNvPr id="469" name="tx469"/>
            <p:cNvSpPr/>
            <p:nvPr/>
          </p:nvSpPr>
          <p:spPr>
            <a:xfrm>
              <a:off x="570259" y="1308390"/>
              <a:ext cx="62155" cy="8000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a:t>
              </a:r>
            </a:p>
          </p:txBody>
        </p:sp>
        <p:sp>
          <p:nvSpPr>
            <p:cNvPr id="470" name="tx470"/>
            <p:cNvSpPr/>
            <p:nvPr/>
          </p:nvSpPr>
          <p:spPr>
            <a:xfrm>
              <a:off x="570259" y="1457720"/>
              <a:ext cx="62155" cy="80272"/>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a:t>
              </a:r>
            </a:p>
          </p:txBody>
        </p:sp>
        <p:sp>
          <p:nvSpPr>
            <p:cNvPr id="471" name="tx471"/>
            <p:cNvSpPr/>
            <p:nvPr/>
          </p:nvSpPr>
          <p:spPr>
            <a:xfrm>
              <a:off x="570259" y="1605904"/>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a:t>
              </a:r>
            </a:p>
          </p:txBody>
        </p:sp>
        <p:sp>
          <p:nvSpPr>
            <p:cNvPr id="472" name="tx472"/>
            <p:cNvSpPr/>
            <p:nvPr/>
          </p:nvSpPr>
          <p:spPr>
            <a:xfrm>
              <a:off x="570259" y="1758235"/>
              <a:ext cx="62155" cy="78963"/>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a:t>
              </a:r>
            </a:p>
          </p:txBody>
        </p:sp>
        <p:sp>
          <p:nvSpPr>
            <p:cNvPr id="473" name="tx473"/>
            <p:cNvSpPr/>
            <p:nvPr/>
          </p:nvSpPr>
          <p:spPr>
            <a:xfrm>
              <a:off x="570259" y="1905110"/>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a:t>
              </a:r>
            </a:p>
          </p:txBody>
        </p:sp>
        <p:sp>
          <p:nvSpPr>
            <p:cNvPr id="474" name="tx474"/>
            <p:cNvSpPr/>
            <p:nvPr/>
          </p:nvSpPr>
          <p:spPr>
            <a:xfrm>
              <a:off x="570259" y="2054712"/>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9</a:t>
              </a:r>
            </a:p>
          </p:txBody>
        </p:sp>
        <p:sp>
          <p:nvSpPr>
            <p:cNvPr id="475" name="tx475"/>
            <p:cNvSpPr/>
            <p:nvPr/>
          </p:nvSpPr>
          <p:spPr>
            <a:xfrm>
              <a:off x="508103" y="220431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a:t>
              </a:r>
            </a:p>
          </p:txBody>
        </p:sp>
        <p:sp>
          <p:nvSpPr>
            <p:cNvPr id="476" name="tx476"/>
            <p:cNvSpPr/>
            <p:nvPr/>
          </p:nvSpPr>
          <p:spPr>
            <a:xfrm>
              <a:off x="508103" y="2355282"/>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11</a:t>
              </a:r>
            </a:p>
          </p:txBody>
        </p:sp>
        <p:sp>
          <p:nvSpPr>
            <p:cNvPr id="477" name="tx477"/>
            <p:cNvSpPr/>
            <p:nvPr/>
          </p:nvSpPr>
          <p:spPr>
            <a:xfrm>
              <a:off x="508103" y="2504885"/>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12</a:t>
              </a:r>
            </a:p>
          </p:txBody>
        </p:sp>
        <p:sp>
          <p:nvSpPr>
            <p:cNvPr id="478" name="tx478"/>
            <p:cNvSpPr/>
            <p:nvPr/>
          </p:nvSpPr>
          <p:spPr>
            <a:xfrm>
              <a:off x="508103" y="2653069"/>
              <a:ext cx="12431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13</a:t>
              </a:r>
            </a:p>
          </p:txBody>
        </p:sp>
        <p:sp>
          <p:nvSpPr>
            <p:cNvPr id="479" name="tx479"/>
            <p:cNvSpPr/>
            <p:nvPr/>
          </p:nvSpPr>
          <p:spPr>
            <a:xfrm>
              <a:off x="508103" y="2804091"/>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14</a:t>
              </a:r>
            </a:p>
          </p:txBody>
        </p:sp>
        <p:sp>
          <p:nvSpPr>
            <p:cNvPr id="480" name="tx480"/>
            <p:cNvSpPr/>
            <p:nvPr/>
          </p:nvSpPr>
          <p:spPr>
            <a:xfrm>
              <a:off x="508103" y="295232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15</a:t>
              </a:r>
            </a:p>
          </p:txBody>
        </p:sp>
        <p:sp>
          <p:nvSpPr>
            <p:cNvPr id="481" name="tx481"/>
            <p:cNvSpPr/>
            <p:nvPr/>
          </p:nvSpPr>
          <p:spPr>
            <a:xfrm>
              <a:off x="508103" y="310193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16</a:t>
              </a:r>
            </a:p>
          </p:txBody>
        </p:sp>
        <p:sp>
          <p:nvSpPr>
            <p:cNvPr id="482" name="tx482"/>
            <p:cNvSpPr/>
            <p:nvPr/>
          </p:nvSpPr>
          <p:spPr>
            <a:xfrm>
              <a:off x="508103" y="3252899"/>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17</a:t>
              </a:r>
            </a:p>
          </p:txBody>
        </p:sp>
        <p:sp>
          <p:nvSpPr>
            <p:cNvPr id="483" name="tx483"/>
            <p:cNvSpPr/>
            <p:nvPr/>
          </p:nvSpPr>
          <p:spPr>
            <a:xfrm>
              <a:off x="508103" y="3401138"/>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18</a:t>
              </a:r>
            </a:p>
          </p:txBody>
        </p:sp>
        <p:sp>
          <p:nvSpPr>
            <p:cNvPr id="484" name="tx484"/>
            <p:cNvSpPr/>
            <p:nvPr/>
          </p:nvSpPr>
          <p:spPr>
            <a:xfrm>
              <a:off x="508103" y="355074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19</a:t>
              </a:r>
            </a:p>
          </p:txBody>
        </p:sp>
        <p:sp>
          <p:nvSpPr>
            <p:cNvPr id="485" name="tx485"/>
            <p:cNvSpPr/>
            <p:nvPr/>
          </p:nvSpPr>
          <p:spPr>
            <a:xfrm>
              <a:off x="508103" y="370034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486" name="tx486"/>
            <p:cNvSpPr/>
            <p:nvPr/>
          </p:nvSpPr>
          <p:spPr>
            <a:xfrm>
              <a:off x="508103" y="3851310"/>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21</a:t>
              </a:r>
            </a:p>
          </p:txBody>
        </p:sp>
        <p:sp>
          <p:nvSpPr>
            <p:cNvPr id="487" name="tx487"/>
            <p:cNvSpPr/>
            <p:nvPr/>
          </p:nvSpPr>
          <p:spPr>
            <a:xfrm>
              <a:off x="508103" y="4000913"/>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22</a:t>
              </a:r>
            </a:p>
          </p:txBody>
        </p:sp>
        <p:sp>
          <p:nvSpPr>
            <p:cNvPr id="488" name="tx488"/>
            <p:cNvSpPr/>
            <p:nvPr/>
          </p:nvSpPr>
          <p:spPr>
            <a:xfrm>
              <a:off x="508103" y="4149097"/>
              <a:ext cx="12431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23</a:t>
              </a:r>
            </a:p>
          </p:txBody>
        </p:sp>
        <p:sp>
          <p:nvSpPr>
            <p:cNvPr id="489" name="tx489"/>
            <p:cNvSpPr/>
            <p:nvPr/>
          </p:nvSpPr>
          <p:spPr>
            <a:xfrm>
              <a:off x="508103" y="4300119"/>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24</a:t>
              </a:r>
            </a:p>
          </p:txBody>
        </p:sp>
        <p:sp>
          <p:nvSpPr>
            <p:cNvPr id="490" name="tx490"/>
            <p:cNvSpPr/>
            <p:nvPr/>
          </p:nvSpPr>
          <p:spPr>
            <a:xfrm>
              <a:off x="508103" y="444835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491" name="tx491"/>
            <p:cNvSpPr/>
            <p:nvPr/>
          </p:nvSpPr>
          <p:spPr>
            <a:xfrm>
              <a:off x="508103" y="45979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26</a:t>
              </a:r>
            </a:p>
          </p:txBody>
        </p:sp>
        <p:sp>
          <p:nvSpPr>
            <p:cNvPr id="492" name="tx492"/>
            <p:cNvSpPr/>
            <p:nvPr/>
          </p:nvSpPr>
          <p:spPr>
            <a:xfrm>
              <a:off x="508103" y="474892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27</a:t>
              </a:r>
            </a:p>
          </p:txBody>
        </p:sp>
        <p:sp>
          <p:nvSpPr>
            <p:cNvPr id="493" name="tx493"/>
            <p:cNvSpPr/>
            <p:nvPr/>
          </p:nvSpPr>
          <p:spPr>
            <a:xfrm>
              <a:off x="508103" y="489716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28</a:t>
              </a:r>
            </a:p>
          </p:txBody>
        </p:sp>
        <p:sp>
          <p:nvSpPr>
            <p:cNvPr id="494" name="tx494"/>
            <p:cNvSpPr/>
            <p:nvPr/>
          </p:nvSpPr>
          <p:spPr>
            <a:xfrm>
              <a:off x="508103" y="5046768"/>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29</a:t>
              </a:r>
            </a:p>
          </p:txBody>
        </p:sp>
        <p:sp>
          <p:nvSpPr>
            <p:cNvPr id="495" name="tx495"/>
            <p:cNvSpPr/>
            <p:nvPr/>
          </p:nvSpPr>
          <p:spPr>
            <a:xfrm>
              <a:off x="508103" y="5196316"/>
              <a:ext cx="12431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30</a:t>
              </a:r>
            </a:p>
          </p:txBody>
        </p:sp>
        <p:sp>
          <p:nvSpPr>
            <p:cNvPr id="496" name="tx496"/>
            <p:cNvSpPr/>
            <p:nvPr/>
          </p:nvSpPr>
          <p:spPr>
            <a:xfrm>
              <a:off x="508103" y="5345919"/>
              <a:ext cx="12431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31</a:t>
              </a:r>
            </a:p>
          </p:txBody>
        </p:sp>
        <p:sp>
          <p:nvSpPr>
            <p:cNvPr id="497" name="tx497"/>
            <p:cNvSpPr/>
            <p:nvPr/>
          </p:nvSpPr>
          <p:spPr>
            <a:xfrm>
              <a:off x="508103" y="5495522"/>
              <a:ext cx="12431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32</a:t>
              </a:r>
            </a:p>
          </p:txBody>
        </p:sp>
        <p:sp>
          <p:nvSpPr>
            <p:cNvPr id="498" name="tx498"/>
            <p:cNvSpPr/>
            <p:nvPr/>
          </p:nvSpPr>
          <p:spPr>
            <a:xfrm>
              <a:off x="508103" y="5645125"/>
              <a:ext cx="12431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33</a:t>
              </a:r>
            </a:p>
          </p:txBody>
        </p:sp>
        <p:sp>
          <p:nvSpPr>
            <p:cNvPr id="499" name="tx499"/>
            <p:cNvSpPr/>
            <p:nvPr/>
          </p:nvSpPr>
          <p:spPr>
            <a:xfrm>
              <a:off x="2326863" y="598675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500" name="tx500"/>
            <p:cNvSpPr/>
            <p:nvPr/>
          </p:nvSpPr>
          <p:spPr>
            <a:xfrm>
              <a:off x="3498802" y="598675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501" name="tx501"/>
            <p:cNvSpPr/>
            <p:nvPr/>
          </p:nvSpPr>
          <p:spPr>
            <a:xfrm>
              <a:off x="4670741" y="5986683"/>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502" name="tx502"/>
            <p:cNvSpPr/>
            <p:nvPr/>
          </p:nvSpPr>
          <p:spPr>
            <a:xfrm>
              <a:off x="5842681" y="598675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503" name="tx503"/>
            <p:cNvSpPr/>
            <p:nvPr/>
          </p:nvSpPr>
          <p:spPr>
            <a:xfrm>
              <a:off x="7014620" y="598675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504" name="tx504"/>
            <p:cNvSpPr/>
            <p:nvPr/>
          </p:nvSpPr>
          <p:spPr>
            <a:xfrm>
              <a:off x="695044" y="399987"/>
              <a:ext cx="5703197"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Countries ordenados por número de niños con dosis cero, LACR, 2021-2025</a:t>
              </a:r>
            </a:p>
          </p:txBody>
        </p:sp>
        <p:sp>
          <p:nvSpPr>
            <p:cNvPr id="505" name="tx505"/>
            <p:cNvSpPr/>
            <p:nvPr/>
          </p:nvSpPr>
          <p:spPr>
            <a:xfrm>
              <a:off x="4477571" y="6334805"/>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506" name="tx506"/>
            <p:cNvSpPr/>
            <p:nvPr/>
          </p:nvSpPr>
          <p:spPr>
            <a:xfrm>
              <a:off x="5521010" y="6450103"/>
              <a:ext cx="35534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número entre paréntesis es el número de niños con dosis cero.</a:t>
              </a:r>
            </a:p>
          </p:txBody>
        </p:sp>
        <p:sp>
          <p:nvSpPr>
            <p:cNvPr id="507" name="tx507"/>
            <p:cNvSpPr/>
            <p:nvPr/>
          </p:nvSpPr>
          <p:spPr>
            <a:xfrm>
              <a:off x="5825239" y="6570913"/>
              <a:ext cx="3249170" cy="10253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Los niños con dosis cero son aquellos que no recibieron la DTP1.</a:t>
              </a:r>
            </a:p>
          </p:txBody>
        </p:sp>
      </p:grpSp>
      <p:sp>
        <p:nvSpPr>
          <p:cNvPr id="508"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compara la clasificación de los países en LACR según el número absoluto de niños sin ninguna dosis, siendo el puesto 1 el que corresponde al país de la región con más niños sin ninguna dosis.
En 2021, Brasil tenía el mayor número de niños sin ninguna dosis (687 000), seguido de México (351 000).
En 2025, México tenía el mayor número de niños sin ninguna dosis (218 000), seguido de Venezuela (185 000).
Se produjeron algunos cambios en los tres primeros países entre 2021 y 2025.</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1142791" y="4231617"/>
              <a:ext cx="7514090" cy="0"/>
            </a:xfrm>
            <a:custGeom>
              <a:avLst/>
              <a:gdLst/>
              <a:ahLst/>
              <a:cxnLst/>
              <a:rect l="0" t="0" r="0" b="0"/>
              <a:pathLst>
                <a:path w="7514090">
                  <a:moveTo>
                    <a:pt x="0" y="0"/>
                  </a:moveTo>
                  <a:lnTo>
                    <a:pt x="7514090" y="0"/>
                  </a:lnTo>
                  <a:lnTo>
                    <a:pt x="7514090"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1142791" y="3427321"/>
              <a:ext cx="7514090" cy="0"/>
            </a:xfrm>
            <a:custGeom>
              <a:avLst/>
              <a:gdLst/>
              <a:ahLst/>
              <a:cxnLst/>
              <a:rect l="0" t="0" r="0" b="0"/>
              <a:pathLst>
                <a:path w="7514090">
                  <a:moveTo>
                    <a:pt x="0" y="0"/>
                  </a:moveTo>
                  <a:lnTo>
                    <a:pt x="7514090" y="0"/>
                  </a:lnTo>
                  <a:lnTo>
                    <a:pt x="7514090"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1142791" y="2623025"/>
              <a:ext cx="7514090" cy="0"/>
            </a:xfrm>
            <a:custGeom>
              <a:avLst/>
              <a:gdLst/>
              <a:ahLst/>
              <a:cxnLst/>
              <a:rect l="0" t="0" r="0" b="0"/>
              <a:pathLst>
                <a:path w="7514090">
                  <a:moveTo>
                    <a:pt x="0" y="0"/>
                  </a:moveTo>
                  <a:lnTo>
                    <a:pt x="7514090" y="0"/>
                  </a:lnTo>
                  <a:lnTo>
                    <a:pt x="7514090"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1142791" y="1818730"/>
              <a:ext cx="7514090" cy="0"/>
            </a:xfrm>
            <a:custGeom>
              <a:avLst/>
              <a:gdLst/>
              <a:ahLst/>
              <a:cxnLst/>
              <a:rect l="0" t="0" r="0" b="0"/>
              <a:pathLst>
                <a:path w="7514090">
                  <a:moveTo>
                    <a:pt x="0" y="0"/>
                  </a:moveTo>
                  <a:lnTo>
                    <a:pt x="7514090" y="0"/>
                  </a:lnTo>
                  <a:lnTo>
                    <a:pt x="7514090"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1142791" y="4633765"/>
              <a:ext cx="7514090" cy="0"/>
            </a:xfrm>
            <a:custGeom>
              <a:avLst/>
              <a:gdLst/>
              <a:ahLst/>
              <a:cxnLst/>
              <a:rect l="0" t="0" r="0" b="0"/>
              <a:pathLst>
                <a:path w="7514090">
                  <a:moveTo>
                    <a:pt x="0" y="0"/>
                  </a:moveTo>
                  <a:lnTo>
                    <a:pt x="7514090" y="0"/>
                  </a:lnTo>
                  <a:lnTo>
                    <a:pt x="7514090"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142791" y="3829469"/>
              <a:ext cx="7514090" cy="0"/>
            </a:xfrm>
            <a:custGeom>
              <a:avLst/>
              <a:gdLst/>
              <a:ahLst/>
              <a:cxnLst/>
              <a:rect l="0" t="0" r="0" b="0"/>
              <a:pathLst>
                <a:path w="7514090">
                  <a:moveTo>
                    <a:pt x="0" y="0"/>
                  </a:moveTo>
                  <a:lnTo>
                    <a:pt x="7514090" y="0"/>
                  </a:lnTo>
                  <a:lnTo>
                    <a:pt x="7514090"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142791" y="3025173"/>
              <a:ext cx="7514090" cy="0"/>
            </a:xfrm>
            <a:custGeom>
              <a:avLst/>
              <a:gdLst/>
              <a:ahLst/>
              <a:cxnLst/>
              <a:rect l="0" t="0" r="0" b="0"/>
              <a:pathLst>
                <a:path w="7514090">
                  <a:moveTo>
                    <a:pt x="0" y="0"/>
                  </a:moveTo>
                  <a:lnTo>
                    <a:pt x="7514090" y="0"/>
                  </a:lnTo>
                  <a:lnTo>
                    <a:pt x="7514090"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142791" y="2220878"/>
              <a:ext cx="7514090" cy="0"/>
            </a:xfrm>
            <a:custGeom>
              <a:avLst/>
              <a:gdLst/>
              <a:ahLst/>
              <a:cxnLst/>
              <a:rect l="0" t="0" r="0" b="0"/>
              <a:pathLst>
                <a:path w="7514090">
                  <a:moveTo>
                    <a:pt x="0" y="0"/>
                  </a:moveTo>
                  <a:lnTo>
                    <a:pt x="7514090" y="0"/>
                  </a:lnTo>
                  <a:lnTo>
                    <a:pt x="7514090"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142791" y="1416582"/>
              <a:ext cx="7514090" cy="0"/>
            </a:xfrm>
            <a:custGeom>
              <a:avLst/>
              <a:gdLst/>
              <a:ahLst/>
              <a:cxnLst/>
              <a:rect l="0" t="0" r="0" b="0"/>
              <a:pathLst>
                <a:path w="7514090">
                  <a:moveTo>
                    <a:pt x="0" y="0"/>
                  </a:moveTo>
                  <a:lnTo>
                    <a:pt x="7514090" y="0"/>
                  </a:lnTo>
                  <a:lnTo>
                    <a:pt x="751409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583821"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2689160"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3794498"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4899836"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6005175"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7110513"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8215851"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5784107"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6005175"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6226242"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6447310"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6668378"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6889445"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7110513"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rc27"/>
            <p:cNvSpPr/>
            <p:nvPr/>
          </p:nvSpPr>
          <p:spPr>
            <a:xfrm>
              <a:off x="1484341" y="2995921"/>
              <a:ext cx="198960" cy="1637843"/>
            </a:xfrm>
            <a:prstGeom prst="rect">
              <a:avLst/>
            </a:prstGeom>
            <a:solidFill>
              <a:srgbClr val="80BD41">
                <a:alpha val="100000"/>
              </a:srgbClr>
            </a:solidFill>
          </p:spPr>
          <p:txBody>
            <a:bodyPr/>
            <a:lstStyle/>
            <a:p>
              <a:endParaRPr/>
            </a:p>
          </p:txBody>
        </p:sp>
        <p:sp>
          <p:nvSpPr>
            <p:cNvPr id="28" name="rc28"/>
            <p:cNvSpPr/>
            <p:nvPr/>
          </p:nvSpPr>
          <p:spPr>
            <a:xfrm>
              <a:off x="1484341" y="2825246"/>
              <a:ext cx="198960" cy="63525"/>
            </a:xfrm>
            <a:prstGeom prst="rect">
              <a:avLst/>
            </a:prstGeom>
            <a:solidFill>
              <a:srgbClr val="0058AB">
                <a:alpha val="100000"/>
              </a:srgbClr>
            </a:solidFill>
          </p:spPr>
          <p:txBody>
            <a:bodyPr/>
            <a:lstStyle/>
            <a:p>
              <a:endParaRPr/>
            </a:p>
          </p:txBody>
        </p:sp>
        <p:sp>
          <p:nvSpPr>
            <p:cNvPr id="29" name="rc29"/>
            <p:cNvSpPr/>
            <p:nvPr/>
          </p:nvSpPr>
          <p:spPr>
            <a:xfrm>
              <a:off x="1484341" y="2888771"/>
              <a:ext cx="198960" cy="107149"/>
            </a:xfrm>
            <a:prstGeom prst="rect">
              <a:avLst/>
            </a:prstGeom>
            <a:solidFill>
              <a:srgbClr val="1CABE2">
                <a:alpha val="100000"/>
              </a:srgbClr>
            </a:solidFill>
          </p:spPr>
          <p:txBody>
            <a:bodyPr/>
            <a:lstStyle/>
            <a:p>
              <a:endParaRPr/>
            </a:p>
          </p:txBody>
        </p:sp>
        <p:sp>
          <p:nvSpPr>
            <p:cNvPr id="30" name="rc30"/>
            <p:cNvSpPr/>
            <p:nvPr/>
          </p:nvSpPr>
          <p:spPr>
            <a:xfrm>
              <a:off x="1705408" y="3025406"/>
              <a:ext cx="198960" cy="1608358"/>
            </a:xfrm>
            <a:prstGeom prst="rect">
              <a:avLst/>
            </a:prstGeom>
            <a:solidFill>
              <a:srgbClr val="80BD41">
                <a:alpha val="100000"/>
              </a:srgbClr>
            </a:solidFill>
          </p:spPr>
          <p:txBody>
            <a:bodyPr/>
            <a:lstStyle/>
            <a:p>
              <a:endParaRPr/>
            </a:p>
          </p:txBody>
        </p:sp>
        <p:sp>
          <p:nvSpPr>
            <p:cNvPr id="31" name="rc31"/>
            <p:cNvSpPr/>
            <p:nvPr/>
          </p:nvSpPr>
          <p:spPr>
            <a:xfrm>
              <a:off x="1705408" y="2843449"/>
              <a:ext cx="198960" cy="90586"/>
            </a:xfrm>
            <a:prstGeom prst="rect">
              <a:avLst/>
            </a:prstGeom>
            <a:solidFill>
              <a:srgbClr val="0058AB">
                <a:alpha val="100000"/>
              </a:srgbClr>
            </a:solidFill>
          </p:spPr>
          <p:txBody>
            <a:bodyPr/>
            <a:lstStyle/>
            <a:p>
              <a:endParaRPr/>
            </a:p>
          </p:txBody>
        </p:sp>
        <p:sp>
          <p:nvSpPr>
            <p:cNvPr id="32" name="rc32"/>
            <p:cNvSpPr/>
            <p:nvPr/>
          </p:nvSpPr>
          <p:spPr>
            <a:xfrm>
              <a:off x="1705408" y="2934035"/>
              <a:ext cx="198960" cy="91370"/>
            </a:xfrm>
            <a:prstGeom prst="rect">
              <a:avLst/>
            </a:prstGeom>
            <a:solidFill>
              <a:srgbClr val="1CABE2">
                <a:alpha val="100000"/>
              </a:srgbClr>
            </a:solidFill>
          </p:spPr>
          <p:txBody>
            <a:bodyPr/>
            <a:lstStyle/>
            <a:p>
              <a:endParaRPr/>
            </a:p>
          </p:txBody>
        </p:sp>
        <p:sp>
          <p:nvSpPr>
            <p:cNvPr id="33" name="rc33"/>
            <p:cNvSpPr/>
            <p:nvPr/>
          </p:nvSpPr>
          <p:spPr>
            <a:xfrm>
              <a:off x="1926476" y="3017406"/>
              <a:ext cx="198960" cy="1616358"/>
            </a:xfrm>
            <a:prstGeom prst="rect">
              <a:avLst/>
            </a:prstGeom>
            <a:solidFill>
              <a:srgbClr val="80BD41">
                <a:alpha val="100000"/>
              </a:srgbClr>
            </a:solidFill>
          </p:spPr>
          <p:txBody>
            <a:bodyPr/>
            <a:lstStyle/>
            <a:p>
              <a:endParaRPr/>
            </a:p>
          </p:txBody>
        </p:sp>
        <p:sp>
          <p:nvSpPr>
            <p:cNvPr id="34" name="rc34"/>
            <p:cNvSpPr/>
            <p:nvPr/>
          </p:nvSpPr>
          <p:spPr>
            <a:xfrm>
              <a:off x="1926476" y="2861238"/>
              <a:ext cx="198960" cy="71791"/>
            </a:xfrm>
            <a:prstGeom prst="rect">
              <a:avLst/>
            </a:prstGeom>
            <a:solidFill>
              <a:srgbClr val="0058AB">
                <a:alpha val="100000"/>
              </a:srgbClr>
            </a:solidFill>
          </p:spPr>
          <p:txBody>
            <a:bodyPr/>
            <a:lstStyle/>
            <a:p>
              <a:endParaRPr/>
            </a:p>
          </p:txBody>
        </p:sp>
        <p:sp>
          <p:nvSpPr>
            <p:cNvPr id="35" name="rc35"/>
            <p:cNvSpPr/>
            <p:nvPr/>
          </p:nvSpPr>
          <p:spPr>
            <a:xfrm>
              <a:off x="1926476" y="2933029"/>
              <a:ext cx="198960" cy="84377"/>
            </a:xfrm>
            <a:prstGeom prst="rect">
              <a:avLst/>
            </a:prstGeom>
            <a:solidFill>
              <a:srgbClr val="1CABE2">
                <a:alpha val="100000"/>
              </a:srgbClr>
            </a:solidFill>
          </p:spPr>
          <p:txBody>
            <a:bodyPr/>
            <a:lstStyle/>
            <a:p>
              <a:endParaRPr/>
            </a:p>
          </p:txBody>
        </p:sp>
        <p:sp>
          <p:nvSpPr>
            <p:cNvPr id="36" name="rc36"/>
            <p:cNvSpPr/>
            <p:nvPr/>
          </p:nvSpPr>
          <p:spPr>
            <a:xfrm>
              <a:off x="2147544" y="3013653"/>
              <a:ext cx="198960" cy="1620111"/>
            </a:xfrm>
            <a:prstGeom prst="rect">
              <a:avLst/>
            </a:prstGeom>
            <a:solidFill>
              <a:srgbClr val="80BD41">
                <a:alpha val="100000"/>
              </a:srgbClr>
            </a:solidFill>
          </p:spPr>
          <p:txBody>
            <a:bodyPr/>
            <a:lstStyle/>
            <a:p>
              <a:endParaRPr/>
            </a:p>
          </p:txBody>
        </p:sp>
        <p:sp>
          <p:nvSpPr>
            <p:cNvPr id="37" name="rc37"/>
            <p:cNvSpPr/>
            <p:nvPr/>
          </p:nvSpPr>
          <p:spPr>
            <a:xfrm>
              <a:off x="2147544" y="2881317"/>
              <a:ext cx="198960" cy="62609"/>
            </a:xfrm>
            <a:prstGeom prst="rect">
              <a:avLst/>
            </a:prstGeom>
            <a:solidFill>
              <a:srgbClr val="0058AB">
                <a:alpha val="100000"/>
              </a:srgbClr>
            </a:solidFill>
          </p:spPr>
          <p:txBody>
            <a:bodyPr/>
            <a:lstStyle/>
            <a:p>
              <a:endParaRPr/>
            </a:p>
          </p:txBody>
        </p:sp>
        <p:sp>
          <p:nvSpPr>
            <p:cNvPr id="38" name="rc38"/>
            <p:cNvSpPr/>
            <p:nvPr/>
          </p:nvSpPr>
          <p:spPr>
            <a:xfrm>
              <a:off x="2147544" y="2943927"/>
              <a:ext cx="198960" cy="69726"/>
            </a:xfrm>
            <a:prstGeom prst="rect">
              <a:avLst/>
            </a:prstGeom>
            <a:solidFill>
              <a:srgbClr val="1CABE2">
                <a:alpha val="100000"/>
              </a:srgbClr>
            </a:solidFill>
          </p:spPr>
          <p:txBody>
            <a:bodyPr/>
            <a:lstStyle/>
            <a:p>
              <a:endParaRPr/>
            </a:p>
          </p:txBody>
        </p:sp>
        <p:sp>
          <p:nvSpPr>
            <p:cNvPr id="39" name="rc39"/>
            <p:cNvSpPr/>
            <p:nvPr/>
          </p:nvSpPr>
          <p:spPr>
            <a:xfrm>
              <a:off x="2368611" y="3010748"/>
              <a:ext cx="198960" cy="1623017"/>
            </a:xfrm>
            <a:prstGeom prst="rect">
              <a:avLst/>
            </a:prstGeom>
            <a:solidFill>
              <a:srgbClr val="80BD41">
                <a:alpha val="100000"/>
              </a:srgbClr>
            </a:solidFill>
          </p:spPr>
          <p:txBody>
            <a:bodyPr/>
            <a:lstStyle/>
            <a:p>
              <a:endParaRPr/>
            </a:p>
          </p:txBody>
        </p:sp>
        <p:sp>
          <p:nvSpPr>
            <p:cNvPr id="40" name="rc40"/>
            <p:cNvSpPr/>
            <p:nvPr/>
          </p:nvSpPr>
          <p:spPr>
            <a:xfrm>
              <a:off x="2368611" y="2890954"/>
              <a:ext cx="198960" cy="67831"/>
            </a:xfrm>
            <a:prstGeom prst="rect">
              <a:avLst/>
            </a:prstGeom>
            <a:solidFill>
              <a:srgbClr val="0058AB">
                <a:alpha val="100000"/>
              </a:srgbClr>
            </a:solidFill>
          </p:spPr>
          <p:txBody>
            <a:bodyPr/>
            <a:lstStyle/>
            <a:p>
              <a:endParaRPr/>
            </a:p>
          </p:txBody>
        </p:sp>
        <p:sp>
          <p:nvSpPr>
            <p:cNvPr id="41" name="rc41"/>
            <p:cNvSpPr/>
            <p:nvPr/>
          </p:nvSpPr>
          <p:spPr>
            <a:xfrm>
              <a:off x="2368611" y="2958785"/>
              <a:ext cx="198960" cy="51962"/>
            </a:xfrm>
            <a:prstGeom prst="rect">
              <a:avLst/>
            </a:prstGeom>
            <a:solidFill>
              <a:srgbClr val="1CABE2">
                <a:alpha val="100000"/>
              </a:srgbClr>
            </a:solidFill>
          </p:spPr>
          <p:txBody>
            <a:bodyPr/>
            <a:lstStyle/>
            <a:p>
              <a:endParaRPr/>
            </a:p>
          </p:txBody>
        </p:sp>
        <p:sp>
          <p:nvSpPr>
            <p:cNvPr id="42" name="rc42"/>
            <p:cNvSpPr/>
            <p:nvPr/>
          </p:nvSpPr>
          <p:spPr>
            <a:xfrm>
              <a:off x="2589679" y="3011790"/>
              <a:ext cx="198960" cy="1621974"/>
            </a:xfrm>
            <a:prstGeom prst="rect">
              <a:avLst/>
            </a:prstGeom>
            <a:solidFill>
              <a:srgbClr val="80BD41">
                <a:alpha val="100000"/>
              </a:srgbClr>
            </a:solidFill>
          </p:spPr>
          <p:txBody>
            <a:bodyPr/>
            <a:lstStyle/>
            <a:p>
              <a:endParaRPr/>
            </a:p>
          </p:txBody>
        </p:sp>
        <p:sp>
          <p:nvSpPr>
            <p:cNvPr id="43" name="rc43"/>
            <p:cNvSpPr/>
            <p:nvPr/>
          </p:nvSpPr>
          <p:spPr>
            <a:xfrm>
              <a:off x="2589679" y="2899230"/>
              <a:ext cx="198960" cy="43799"/>
            </a:xfrm>
            <a:prstGeom prst="rect">
              <a:avLst/>
            </a:prstGeom>
            <a:solidFill>
              <a:srgbClr val="0058AB">
                <a:alpha val="100000"/>
              </a:srgbClr>
            </a:solidFill>
          </p:spPr>
          <p:txBody>
            <a:bodyPr/>
            <a:lstStyle/>
            <a:p>
              <a:endParaRPr/>
            </a:p>
          </p:txBody>
        </p:sp>
        <p:sp>
          <p:nvSpPr>
            <p:cNvPr id="44" name="rc44"/>
            <p:cNvSpPr/>
            <p:nvPr/>
          </p:nvSpPr>
          <p:spPr>
            <a:xfrm>
              <a:off x="2589679" y="2943029"/>
              <a:ext cx="198960" cy="68760"/>
            </a:xfrm>
            <a:prstGeom prst="rect">
              <a:avLst/>
            </a:prstGeom>
            <a:solidFill>
              <a:srgbClr val="1CABE2">
                <a:alpha val="100000"/>
              </a:srgbClr>
            </a:solidFill>
          </p:spPr>
          <p:txBody>
            <a:bodyPr/>
            <a:lstStyle/>
            <a:p>
              <a:endParaRPr/>
            </a:p>
          </p:txBody>
        </p:sp>
        <p:sp>
          <p:nvSpPr>
            <p:cNvPr id="45" name="rc45"/>
            <p:cNvSpPr/>
            <p:nvPr/>
          </p:nvSpPr>
          <p:spPr>
            <a:xfrm>
              <a:off x="2810747" y="3027986"/>
              <a:ext cx="198960" cy="1605778"/>
            </a:xfrm>
            <a:prstGeom prst="rect">
              <a:avLst/>
            </a:prstGeom>
            <a:solidFill>
              <a:srgbClr val="80BD41">
                <a:alpha val="100000"/>
              </a:srgbClr>
            </a:solidFill>
          </p:spPr>
          <p:txBody>
            <a:bodyPr/>
            <a:lstStyle/>
            <a:p>
              <a:endParaRPr/>
            </a:p>
          </p:txBody>
        </p:sp>
        <p:sp>
          <p:nvSpPr>
            <p:cNvPr id="46" name="rc46"/>
            <p:cNvSpPr/>
            <p:nvPr/>
          </p:nvSpPr>
          <p:spPr>
            <a:xfrm>
              <a:off x="2810747" y="2913649"/>
              <a:ext cx="198960" cy="68781"/>
            </a:xfrm>
            <a:prstGeom prst="rect">
              <a:avLst/>
            </a:prstGeom>
            <a:solidFill>
              <a:srgbClr val="0058AB">
                <a:alpha val="100000"/>
              </a:srgbClr>
            </a:solidFill>
          </p:spPr>
          <p:txBody>
            <a:bodyPr/>
            <a:lstStyle/>
            <a:p>
              <a:endParaRPr/>
            </a:p>
          </p:txBody>
        </p:sp>
        <p:sp>
          <p:nvSpPr>
            <p:cNvPr id="47" name="rc47"/>
            <p:cNvSpPr/>
            <p:nvPr/>
          </p:nvSpPr>
          <p:spPr>
            <a:xfrm>
              <a:off x="2810747" y="2982431"/>
              <a:ext cx="198960" cy="45555"/>
            </a:xfrm>
            <a:prstGeom prst="rect">
              <a:avLst/>
            </a:prstGeom>
            <a:solidFill>
              <a:srgbClr val="1CABE2">
                <a:alpha val="100000"/>
              </a:srgbClr>
            </a:solidFill>
          </p:spPr>
          <p:txBody>
            <a:bodyPr/>
            <a:lstStyle/>
            <a:p>
              <a:endParaRPr/>
            </a:p>
          </p:txBody>
        </p:sp>
        <p:sp>
          <p:nvSpPr>
            <p:cNvPr id="48" name="rc48"/>
            <p:cNvSpPr/>
            <p:nvPr/>
          </p:nvSpPr>
          <p:spPr>
            <a:xfrm>
              <a:off x="3031814" y="3045628"/>
              <a:ext cx="198960" cy="1588136"/>
            </a:xfrm>
            <a:prstGeom prst="rect">
              <a:avLst/>
            </a:prstGeom>
            <a:solidFill>
              <a:srgbClr val="80BD41">
                <a:alpha val="100000"/>
              </a:srgbClr>
            </a:solidFill>
          </p:spPr>
          <p:txBody>
            <a:bodyPr/>
            <a:lstStyle/>
            <a:p>
              <a:endParaRPr/>
            </a:p>
          </p:txBody>
        </p:sp>
        <p:sp>
          <p:nvSpPr>
            <p:cNvPr id="49" name="rc49"/>
            <p:cNvSpPr/>
            <p:nvPr/>
          </p:nvSpPr>
          <p:spPr>
            <a:xfrm>
              <a:off x="3031814" y="2923639"/>
              <a:ext cx="198960" cy="84414"/>
            </a:xfrm>
            <a:prstGeom prst="rect">
              <a:avLst/>
            </a:prstGeom>
            <a:solidFill>
              <a:srgbClr val="0058AB">
                <a:alpha val="100000"/>
              </a:srgbClr>
            </a:solidFill>
          </p:spPr>
          <p:txBody>
            <a:bodyPr/>
            <a:lstStyle/>
            <a:p>
              <a:endParaRPr/>
            </a:p>
          </p:txBody>
        </p:sp>
        <p:sp>
          <p:nvSpPr>
            <p:cNvPr id="50" name="rc50"/>
            <p:cNvSpPr/>
            <p:nvPr/>
          </p:nvSpPr>
          <p:spPr>
            <a:xfrm>
              <a:off x="3031814" y="3008054"/>
              <a:ext cx="198960" cy="37574"/>
            </a:xfrm>
            <a:prstGeom prst="rect">
              <a:avLst/>
            </a:prstGeom>
            <a:solidFill>
              <a:srgbClr val="1CABE2">
                <a:alpha val="100000"/>
              </a:srgbClr>
            </a:solidFill>
          </p:spPr>
          <p:txBody>
            <a:bodyPr/>
            <a:lstStyle/>
            <a:p>
              <a:endParaRPr/>
            </a:p>
          </p:txBody>
        </p:sp>
        <p:sp>
          <p:nvSpPr>
            <p:cNvPr id="51" name="rc51"/>
            <p:cNvSpPr/>
            <p:nvPr/>
          </p:nvSpPr>
          <p:spPr>
            <a:xfrm>
              <a:off x="3252882" y="3061835"/>
              <a:ext cx="198960" cy="1571929"/>
            </a:xfrm>
            <a:prstGeom prst="rect">
              <a:avLst/>
            </a:prstGeom>
            <a:solidFill>
              <a:srgbClr val="80BD41">
                <a:alpha val="100000"/>
              </a:srgbClr>
            </a:solidFill>
          </p:spPr>
          <p:txBody>
            <a:bodyPr/>
            <a:lstStyle/>
            <a:p>
              <a:endParaRPr/>
            </a:p>
          </p:txBody>
        </p:sp>
        <p:sp>
          <p:nvSpPr>
            <p:cNvPr id="52" name="rc52"/>
            <p:cNvSpPr/>
            <p:nvPr/>
          </p:nvSpPr>
          <p:spPr>
            <a:xfrm>
              <a:off x="3252882" y="2926036"/>
              <a:ext cx="198960" cy="54954"/>
            </a:xfrm>
            <a:prstGeom prst="rect">
              <a:avLst/>
            </a:prstGeom>
            <a:solidFill>
              <a:srgbClr val="0058AB">
                <a:alpha val="100000"/>
              </a:srgbClr>
            </a:solidFill>
          </p:spPr>
          <p:txBody>
            <a:bodyPr/>
            <a:lstStyle/>
            <a:p>
              <a:endParaRPr/>
            </a:p>
          </p:txBody>
        </p:sp>
        <p:sp>
          <p:nvSpPr>
            <p:cNvPr id="53" name="rc53"/>
            <p:cNvSpPr/>
            <p:nvPr/>
          </p:nvSpPr>
          <p:spPr>
            <a:xfrm>
              <a:off x="3252882" y="2980990"/>
              <a:ext cx="198960" cy="80845"/>
            </a:xfrm>
            <a:prstGeom prst="rect">
              <a:avLst/>
            </a:prstGeom>
            <a:solidFill>
              <a:srgbClr val="1CABE2">
                <a:alpha val="100000"/>
              </a:srgbClr>
            </a:solidFill>
          </p:spPr>
          <p:txBody>
            <a:bodyPr/>
            <a:lstStyle/>
            <a:p>
              <a:endParaRPr/>
            </a:p>
          </p:txBody>
        </p:sp>
        <p:sp>
          <p:nvSpPr>
            <p:cNvPr id="54" name="rc54"/>
            <p:cNvSpPr/>
            <p:nvPr/>
          </p:nvSpPr>
          <p:spPr>
            <a:xfrm>
              <a:off x="3473950" y="3036202"/>
              <a:ext cx="198960" cy="1597563"/>
            </a:xfrm>
            <a:prstGeom prst="rect">
              <a:avLst/>
            </a:prstGeom>
            <a:solidFill>
              <a:srgbClr val="80BD41">
                <a:alpha val="100000"/>
              </a:srgbClr>
            </a:solidFill>
          </p:spPr>
          <p:txBody>
            <a:bodyPr/>
            <a:lstStyle/>
            <a:p>
              <a:endParaRPr/>
            </a:p>
          </p:txBody>
        </p:sp>
        <p:sp>
          <p:nvSpPr>
            <p:cNvPr id="55" name="rc55"/>
            <p:cNvSpPr/>
            <p:nvPr/>
          </p:nvSpPr>
          <p:spPr>
            <a:xfrm>
              <a:off x="3473950" y="2928568"/>
              <a:ext cx="198960" cy="62078"/>
            </a:xfrm>
            <a:prstGeom prst="rect">
              <a:avLst/>
            </a:prstGeom>
            <a:solidFill>
              <a:srgbClr val="0058AB">
                <a:alpha val="100000"/>
              </a:srgbClr>
            </a:solidFill>
          </p:spPr>
          <p:txBody>
            <a:bodyPr/>
            <a:lstStyle/>
            <a:p>
              <a:endParaRPr/>
            </a:p>
          </p:txBody>
        </p:sp>
        <p:sp>
          <p:nvSpPr>
            <p:cNvPr id="56" name="rc56"/>
            <p:cNvSpPr/>
            <p:nvPr/>
          </p:nvSpPr>
          <p:spPr>
            <a:xfrm>
              <a:off x="3473950" y="2990646"/>
              <a:ext cx="198960" cy="45555"/>
            </a:xfrm>
            <a:prstGeom prst="rect">
              <a:avLst/>
            </a:prstGeom>
            <a:solidFill>
              <a:srgbClr val="1CABE2">
                <a:alpha val="100000"/>
              </a:srgbClr>
            </a:solidFill>
          </p:spPr>
          <p:txBody>
            <a:bodyPr/>
            <a:lstStyle/>
            <a:p>
              <a:endParaRPr/>
            </a:p>
          </p:txBody>
        </p:sp>
        <p:sp>
          <p:nvSpPr>
            <p:cNvPr id="57" name="rc57"/>
            <p:cNvSpPr/>
            <p:nvPr/>
          </p:nvSpPr>
          <p:spPr>
            <a:xfrm>
              <a:off x="3695017" y="3049190"/>
              <a:ext cx="198960" cy="1584574"/>
            </a:xfrm>
            <a:prstGeom prst="rect">
              <a:avLst/>
            </a:prstGeom>
            <a:solidFill>
              <a:srgbClr val="80BD41">
                <a:alpha val="100000"/>
              </a:srgbClr>
            </a:solidFill>
          </p:spPr>
          <p:txBody>
            <a:bodyPr/>
            <a:lstStyle/>
            <a:p>
              <a:endParaRPr/>
            </a:p>
          </p:txBody>
        </p:sp>
        <p:sp>
          <p:nvSpPr>
            <p:cNvPr id="58" name="rc58"/>
            <p:cNvSpPr/>
            <p:nvPr/>
          </p:nvSpPr>
          <p:spPr>
            <a:xfrm>
              <a:off x="3695017" y="2935171"/>
              <a:ext cx="198960" cy="65527"/>
            </a:xfrm>
            <a:prstGeom prst="rect">
              <a:avLst/>
            </a:prstGeom>
            <a:solidFill>
              <a:srgbClr val="0058AB">
                <a:alpha val="100000"/>
              </a:srgbClr>
            </a:solidFill>
          </p:spPr>
          <p:txBody>
            <a:bodyPr/>
            <a:lstStyle/>
            <a:p>
              <a:endParaRPr/>
            </a:p>
          </p:txBody>
        </p:sp>
        <p:sp>
          <p:nvSpPr>
            <p:cNvPr id="59" name="rc59"/>
            <p:cNvSpPr/>
            <p:nvPr/>
          </p:nvSpPr>
          <p:spPr>
            <a:xfrm>
              <a:off x="3695017" y="3000698"/>
              <a:ext cx="198960" cy="48491"/>
            </a:xfrm>
            <a:prstGeom prst="rect">
              <a:avLst/>
            </a:prstGeom>
            <a:solidFill>
              <a:srgbClr val="1CABE2">
                <a:alpha val="100000"/>
              </a:srgbClr>
            </a:solidFill>
          </p:spPr>
          <p:txBody>
            <a:bodyPr/>
            <a:lstStyle/>
            <a:p>
              <a:endParaRPr/>
            </a:p>
          </p:txBody>
        </p:sp>
        <p:sp>
          <p:nvSpPr>
            <p:cNvPr id="60" name="rc60"/>
            <p:cNvSpPr/>
            <p:nvPr/>
          </p:nvSpPr>
          <p:spPr>
            <a:xfrm>
              <a:off x="3916085" y="3056112"/>
              <a:ext cx="198960" cy="1577652"/>
            </a:xfrm>
            <a:prstGeom prst="rect">
              <a:avLst/>
            </a:prstGeom>
            <a:solidFill>
              <a:srgbClr val="80BD41">
                <a:alpha val="100000"/>
              </a:srgbClr>
            </a:solidFill>
          </p:spPr>
          <p:txBody>
            <a:bodyPr/>
            <a:lstStyle/>
            <a:p>
              <a:endParaRPr/>
            </a:p>
          </p:txBody>
        </p:sp>
        <p:sp>
          <p:nvSpPr>
            <p:cNvPr id="61" name="rc61"/>
            <p:cNvSpPr/>
            <p:nvPr/>
          </p:nvSpPr>
          <p:spPr>
            <a:xfrm>
              <a:off x="3916085" y="2935062"/>
              <a:ext cx="198960" cy="63696"/>
            </a:xfrm>
            <a:prstGeom prst="rect">
              <a:avLst/>
            </a:prstGeom>
            <a:solidFill>
              <a:srgbClr val="0058AB">
                <a:alpha val="100000"/>
              </a:srgbClr>
            </a:solidFill>
          </p:spPr>
          <p:txBody>
            <a:bodyPr/>
            <a:lstStyle/>
            <a:p>
              <a:endParaRPr/>
            </a:p>
          </p:txBody>
        </p:sp>
        <p:sp>
          <p:nvSpPr>
            <p:cNvPr id="62" name="rc62"/>
            <p:cNvSpPr/>
            <p:nvPr/>
          </p:nvSpPr>
          <p:spPr>
            <a:xfrm>
              <a:off x="3916085" y="2998759"/>
              <a:ext cx="198960" cy="57353"/>
            </a:xfrm>
            <a:prstGeom prst="rect">
              <a:avLst/>
            </a:prstGeom>
            <a:solidFill>
              <a:srgbClr val="1CABE2">
                <a:alpha val="100000"/>
              </a:srgbClr>
            </a:solidFill>
          </p:spPr>
          <p:txBody>
            <a:bodyPr/>
            <a:lstStyle/>
            <a:p>
              <a:endParaRPr/>
            </a:p>
          </p:txBody>
        </p:sp>
        <p:sp>
          <p:nvSpPr>
            <p:cNvPr id="63" name="rc63"/>
            <p:cNvSpPr/>
            <p:nvPr/>
          </p:nvSpPr>
          <p:spPr>
            <a:xfrm>
              <a:off x="4137153" y="3057921"/>
              <a:ext cx="198960" cy="1575843"/>
            </a:xfrm>
            <a:prstGeom prst="rect">
              <a:avLst/>
            </a:prstGeom>
            <a:solidFill>
              <a:srgbClr val="80BD41">
                <a:alpha val="100000"/>
              </a:srgbClr>
            </a:solidFill>
          </p:spPr>
          <p:txBody>
            <a:bodyPr/>
            <a:lstStyle/>
            <a:p>
              <a:endParaRPr/>
            </a:p>
          </p:txBody>
        </p:sp>
        <p:sp>
          <p:nvSpPr>
            <p:cNvPr id="64" name="rc64"/>
            <p:cNvSpPr/>
            <p:nvPr/>
          </p:nvSpPr>
          <p:spPr>
            <a:xfrm>
              <a:off x="4137153" y="2944891"/>
              <a:ext cx="198960" cy="60704"/>
            </a:xfrm>
            <a:prstGeom prst="rect">
              <a:avLst/>
            </a:prstGeom>
            <a:solidFill>
              <a:srgbClr val="0058AB">
                <a:alpha val="100000"/>
              </a:srgbClr>
            </a:solidFill>
          </p:spPr>
          <p:txBody>
            <a:bodyPr/>
            <a:lstStyle/>
            <a:p>
              <a:endParaRPr/>
            </a:p>
          </p:txBody>
        </p:sp>
        <p:sp>
          <p:nvSpPr>
            <p:cNvPr id="65" name="rc65"/>
            <p:cNvSpPr/>
            <p:nvPr/>
          </p:nvSpPr>
          <p:spPr>
            <a:xfrm>
              <a:off x="4137153" y="3005595"/>
              <a:ext cx="198960" cy="52325"/>
            </a:xfrm>
            <a:prstGeom prst="rect">
              <a:avLst/>
            </a:prstGeom>
            <a:solidFill>
              <a:srgbClr val="1CABE2">
                <a:alpha val="100000"/>
              </a:srgbClr>
            </a:solidFill>
          </p:spPr>
          <p:txBody>
            <a:bodyPr/>
            <a:lstStyle/>
            <a:p>
              <a:endParaRPr/>
            </a:p>
          </p:txBody>
        </p:sp>
        <p:sp>
          <p:nvSpPr>
            <p:cNvPr id="66" name="rc66"/>
            <p:cNvSpPr/>
            <p:nvPr/>
          </p:nvSpPr>
          <p:spPr>
            <a:xfrm>
              <a:off x="4358220" y="3118970"/>
              <a:ext cx="198960" cy="1514794"/>
            </a:xfrm>
            <a:prstGeom prst="rect">
              <a:avLst/>
            </a:prstGeom>
            <a:solidFill>
              <a:srgbClr val="80BD41">
                <a:alpha val="100000"/>
              </a:srgbClr>
            </a:solidFill>
          </p:spPr>
          <p:txBody>
            <a:bodyPr/>
            <a:lstStyle/>
            <a:p>
              <a:endParaRPr/>
            </a:p>
          </p:txBody>
        </p:sp>
        <p:sp>
          <p:nvSpPr>
            <p:cNvPr id="67" name="rc67"/>
            <p:cNvSpPr/>
            <p:nvPr/>
          </p:nvSpPr>
          <p:spPr>
            <a:xfrm>
              <a:off x="4358220" y="2950514"/>
              <a:ext cx="198960" cy="103255"/>
            </a:xfrm>
            <a:prstGeom prst="rect">
              <a:avLst/>
            </a:prstGeom>
            <a:solidFill>
              <a:srgbClr val="0058AB">
                <a:alpha val="100000"/>
              </a:srgbClr>
            </a:solidFill>
          </p:spPr>
          <p:txBody>
            <a:bodyPr/>
            <a:lstStyle/>
            <a:p>
              <a:endParaRPr/>
            </a:p>
          </p:txBody>
        </p:sp>
        <p:sp>
          <p:nvSpPr>
            <p:cNvPr id="68" name="rc68"/>
            <p:cNvSpPr/>
            <p:nvPr/>
          </p:nvSpPr>
          <p:spPr>
            <a:xfrm>
              <a:off x="4358220" y="3053770"/>
              <a:ext cx="198960" cy="65200"/>
            </a:xfrm>
            <a:prstGeom prst="rect">
              <a:avLst/>
            </a:prstGeom>
            <a:solidFill>
              <a:srgbClr val="1CABE2">
                <a:alpha val="100000"/>
              </a:srgbClr>
            </a:solidFill>
          </p:spPr>
          <p:txBody>
            <a:bodyPr/>
            <a:lstStyle/>
            <a:p>
              <a:endParaRPr/>
            </a:p>
          </p:txBody>
        </p:sp>
        <p:sp>
          <p:nvSpPr>
            <p:cNvPr id="69" name="rc69"/>
            <p:cNvSpPr/>
            <p:nvPr/>
          </p:nvSpPr>
          <p:spPr>
            <a:xfrm>
              <a:off x="4579288" y="3143598"/>
              <a:ext cx="198960" cy="1490166"/>
            </a:xfrm>
            <a:prstGeom prst="rect">
              <a:avLst/>
            </a:prstGeom>
            <a:solidFill>
              <a:srgbClr val="80BD41">
                <a:alpha val="100000"/>
              </a:srgbClr>
            </a:solidFill>
          </p:spPr>
          <p:txBody>
            <a:bodyPr/>
            <a:lstStyle/>
            <a:p>
              <a:endParaRPr/>
            </a:p>
          </p:txBody>
        </p:sp>
        <p:sp>
          <p:nvSpPr>
            <p:cNvPr id="70" name="rc70"/>
            <p:cNvSpPr/>
            <p:nvPr/>
          </p:nvSpPr>
          <p:spPr>
            <a:xfrm>
              <a:off x="4579288" y="2954262"/>
              <a:ext cx="198960" cy="85082"/>
            </a:xfrm>
            <a:prstGeom prst="rect">
              <a:avLst/>
            </a:prstGeom>
            <a:solidFill>
              <a:srgbClr val="0058AB">
                <a:alpha val="100000"/>
              </a:srgbClr>
            </a:solidFill>
          </p:spPr>
          <p:txBody>
            <a:bodyPr/>
            <a:lstStyle/>
            <a:p>
              <a:endParaRPr/>
            </a:p>
          </p:txBody>
        </p:sp>
        <p:sp>
          <p:nvSpPr>
            <p:cNvPr id="71" name="rc71"/>
            <p:cNvSpPr/>
            <p:nvPr/>
          </p:nvSpPr>
          <p:spPr>
            <a:xfrm>
              <a:off x="4579288" y="3039345"/>
              <a:ext cx="198960" cy="104252"/>
            </a:xfrm>
            <a:prstGeom prst="rect">
              <a:avLst/>
            </a:prstGeom>
            <a:solidFill>
              <a:srgbClr val="1CABE2">
                <a:alpha val="100000"/>
              </a:srgbClr>
            </a:solidFill>
          </p:spPr>
          <p:txBody>
            <a:bodyPr/>
            <a:lstStyle/>
            <a:p>
              <a:endParaRPr/>
            </a:p>
          </p:txBody>
        </p:sp>
        <p:sp>
          <p:nvSpPr>
            <p:cNvPr id="72" name="rc72"/>
            <p:cNvSpPr/>
            <p:nvPr/>
          </p:nvSpPr>
          <p:spPr>
            <a:xfrm>
              <a:off x="4800356" y="3138311"/>
              <a:ext cx="198960" cy="1495453"/>
            </a:xfrm>
            <a:prstGeom prst="rect">
              <a:avLst/>
            </a:prstGeom>
            <a:solidFill>
              <a:srgbClr val="80BD41">
                <a:alpha val="100000"/>
              </a:srgbClr>
            </a:solidFill>
          </p:spPr>
          <p:txBody>
            <a:bodyPr/>
            <a:lstStyle/>
            <a:p>
              <a:endParaRPr/>
            </a:p>
          </p:txBody>
        </p:sp>
        <p:sp>
          <p:nvSpPr>
            <p:cNvPr id="73" name="rc73"/>
            <p:cNvSpPr/>
            <p:nvPr/>
          </p:nvSpPr>
          <p:spPr>
            <a:xfrm>
              <a:off x="4800356" y="2970022"/>
              <a:ext cx="198960" cy="60995"/>
            </a:xfrm>
            <a:prstGeom prst="rect">
              <a:avLst/>
            </a:prstGeom>
            <a:solidFill>
              <a:srgbClr val="0058AB">
                <a:alpha val="100000"/>
              </a:srgbClr>
            </a:solidFill>
          </p:spPr>
          <p:txBody>
            <a:bodyPr/>
            <a:lstStyle/>
            <a:p>
              <a:endParaRPr/>
            </a:p>
          </p:txBody>
        </p:sp>
        <p:sp>
          <p:nvSpPr>
            <p:cNvPr id="74" name="rc74"/>
            <p:cNvSpPr/>
            <p:nvPr/>
          </p:nvSpPr>
          <p:spPr>
            <a:xfrm>
              <a:off x="4800356" y="3031017"/>
              <a:ext cx="198960" cy="107293"/>
            </a:xfrm>
            <a:prstGeom prst="rect">
              <a:avLst/>
            </a:prstGeom>
            <a:solidFill>
              <a:srgbClr val="1CABE2">
                <a:alpha val="100000"/>
              </a:srgbClr>
            </a:solidFill>
          </p:spPr>
          <p:txBody>
            <a:bodyPr/>
            <a:lstStyle/>
            <a:p>
              <a:endParaRPr/>
            </a:p>
          </p:txBody>
        </p:sp>
        <p:sp>
          <p:nvSpPr>
            <p:cNvPr id="75" name="rc75"/>
            <p:cNvSpPr/>
            <p:nvPr/>
          </p:nvSpPr>
          <p:spPr>
            <a:xfrm>
              <a:off x="5021423" y="3175321"/>
              <a:ext cx="198960" cy="1458443"/>
            </a:xfrm>
            <a:prstGeom prst="rect">
              <a:avLst/>
            </a:prstGeom>
            <a:solidFill>
              <a:srgbClr val="80BD41">
                <a:alpha val="100000"/>
              </a:srgbClr>
            </a:solidFill>
          </p:spPr>
          <p:txBody>
            <a:bodyPr/>
            <a:lstStyle/>
            <a:p>
              <a:endParaRPr/>
            </a:p>
          </p:txBody>
        </p:sp>
        <p:sp>
          <p:nvSpPr>
            <p:cNvPr id="76" name="rc76"/>
            <p:cNvSpPr/>
            <p:nvPr/>
          </p:nvSpPr>
          <p:spPr>
            <a:xfrm>
              <a:off x="5021423" y="3003888"/>
              <a:ext cx="198960" cy="83689"/>
            </a:xfrm>
            <a:prstGeom prst="rect">
              <a:avLst/>
            </a:prstGeom>
            <a:solidFill>
              <a:srgbClr val="0058AB">
                <a:alpha val="100000"/>
              </a:srgbClr>
            </a:solidFill>
          </p:spPr>
          <p:txBody>
            <a:bodyPr/>
            <a:lstStyle/>
            <a:p>
              <a:endParaRPr/>
            </a:p>
          </p:txBody>
        </p:sp>
        <p:sp>
          <p:nvSpPr>
            <p:cNvPr id="77" name="rc77"/>
            <p:cNvSpPr/>
            <p:nvPr/>
          </p:nvSpPr>
          <p:spPr>
            <a:xfrm>
              <a:off x="5021423" y="3087577"/>
              <a:ext cx="198960" cy="87744"/>
            </a:xfrm>
            <a:prstGeom prst="rect">
              <a:avLst/>
            </a:prstGeom>
            <a:solidFill>
              <a:srgbClr val="1CABE2">
                <a:alpha val="100000"/>
              </a:srgbClr>
            </a:solidFill>
          </p:spPr>
          <p:txBody>
            <a:bodyPr/>
            <a:lstStyle/>
            <a:p>
              <a:endParaRPr/>
            </a:p>
          </p:txBody>
        </p:sp>
        <p:sp>
          <p:nvSpPr>
            <p:cNvPr id="78" name="rc78"/>
            <p:cNvSpPr/>
            <p:nvPr/>
          </p:nvSpPr>
          <p:spPr>
            <a:xfrm>
              <a:off x="5242491" y="3262421"/>
              <a:ext cx="198960" cy="1371343"/>
            </a:xfrm>
            <a:prstGeom prst="rect">
              <a:avLst/>
            </a:prstGeom>
            <a:solidFill>
              <a:srgbClr val="80BD41">
                <a:alpha val="100000"/>
              </a:srgbClr>
            </a:solidFill>
          </p:spPr>
          <p:txBody>
            <a:bodyPr/>
            <a:lstStyle/>
            <a:p>
              <a:endParaRPr/>
            </a:p>
          </p:txBody>
        </p:sp>
        <p:sp>
          <p:nvSpPr>
            <p:cNvPr id="79" name="rc79"/>
            <p:cNvSpPr/>
            <p:nvPr/>
          </p:nvSpPr>
          <p:spPr>
            <a:xfrm>
              <a:off x="5242491" y="3016208"/>
              <a:ext cx="198960" cy="110073"/>
            </a:xfrm>
            <a:prstGeom prst="rect">
              <a:avLst/>
            </a:prstGeom>
            <a:solidFill>
              <a:srgbClr val="0058AB">
                <a:alpha val="100000"/>
              </a:srgbClr>
            </a:solidFill>
          </p:spPr>
          <p:txBody>
            <a:bodyPr/>
            <a:lstStyle/>
            <a:p>
              <a:endParaRPr/>
            </a:p>
          </p:txBody>
        </p:sp>
        <p:sp>
          <p:nvSpPr>
            <p:cNvPr id="80" name="rc80"/>
            <p:cNvSpPr/>
            <p:nvPr/>
          </p:nvSpPr>
          <p:spPr>
            <a:xfrm>
              <a:off x="5242491" y="3126282"/>
              <a:ext cx="198960" cy="136139"/>
            </a:xfrm>
            <a:prstGeom prst="rect">
              <a:avLst/>
            </a:prstGeom>
            <a:solidFill>
              <a:srgbClr val="1CABE2">
                <a:alpha val="100000"/>
              </a:srgbClr>
            </a:solidFill>
          </p:spPr>
          <p:txBody>
            <a:bodyPr/>
            <a:lstStyle/>
            <a:p>
              <a:endParaRPr/>
            </a:p>
          </p:txBody>
        </p:sp>
        <p:sp>
          <p:nvSpPr>
            <p:cNvPr id="81" name="rc81"/>
            <p:cNvSpPr/>
            <p:nvPr/>
          </p:nvSpPr>
          <p:spPr>
            <a:xfrm>
              <a:off x="5463559" y="3251255"/>
              <a:ext cx="198960" cy="1382510"/>
            </a:xfrm>
            <a:prstGeom prst="rect">
              <a:avLst/>
            </a:prstGeom>
            <a:solidFill>
              <a:srgbClr val="80BD41">
                <a:alpha val="100000"/>
              </a:srgbClr>
            </a:solidFill>
          </p:spPr>
          <p:txBody>
            <a:bodyPr/>
            <a:lstStyle/>
            <a:p>
              <a:endParaRPr/>
            </a:p>
          </p:txBody>
        </p:sp>
        <p:sp>
          <p:nvSpPr>
            <p:cNvPr id="82" name="rc82"/>
            <p:cNvSpPr/>
            <p:nvPr/>
          </p:nvSpPr>
          <p:spPr>
            <a:xfrm>
              <a:off x="5463559" y="3025450"/>
              <a:ext cx="198960" cy="159396"/>
            </a:xfrm>
            <a:prstGeom prst="rect">
              <a:avLst/>
            </a:prstGeom>
            <a:solidFill>
              <a:srgbClr val="0058AB">
                <a:alpha val="100000"/>
              </a:srgbClr>
            </a:solidFill>
          </p:spPr>
          <p:txBody>
            <a:bodyPr/>
            <a:lstStyle/>
            <a:p>
              <a:endParaRPr/>
            </a:p>
          </p:txBody>
        </p:sp>
        <p:sp>
          <p:nvSpPr>
            <p:cNvPr id="83" name="rc83"/>
            <p:cNvSpPr/>
            <p:nvPr/>
          </p:nvSpPr>
          <p:spPr>
            <a:xfrm>
              <a:off x="5463559" y="3184847"/>
              <a:ext cx="198960" cy="66407"/>
            </a:xfrm>
            <a:prstGeom prst="rect">
              <a:avLst/>
            </a:prstGeom>
            <a:solidFill>
              <a:srgbClr val="1CABE2">
                <a:alpha val="100000"/>
              </a:srgbClr>
            </a:solidFill>
          </p:spPr>
          <p:txBody>
            <a:bodyPr/>
            <a:lstStyle/>
            <a:p>
              <a:endParaRPr/>
            </a:p>
          </p:txBody>
        </p:sp>
        <p:sp>
          <p:nvSpPr>
            <p:cNvPr id="84" name="rc84"/>
            <p:cNvSpPr/>
            <p:nvPr/>
          </p:nvSpPr>
          <p:spPr>
            <a:xfrm>
              <a:off x="5684626" y="3374521"/>
              <a:ext cx="198960" cy="1259243"/>
            </a:xfrm>
            <a:prstGeom prst="rect">
              <a:avLst/>
            </a:prstGeom>
            <a:solidFill>
              <a:srgbClr val="80BD41">
                <a:alpha val="100000"/>
              </a:srgbClr>
            </a:solidFill>
          </p:spPr>
          <p:txBody>
            <a:bodyPr/>
            <a:lstStyle/>
            <a:p>
              <a:endParaRPr/>
            </a:p>
          </p:txBody>
        </p:sp>
        <p:sp>
          <p:nvSpPr>
            <p:cNvPr id="85" name="rc85"/>
            <p:cNvSpPr/>
            <p:nvPr/>
          </p:nvSpPr>
          <p:spPr>
            <a:xfrm>
              <a:off x="5684626" y="3058988"/>
              <a:ext cx="198960" cy="213663"/>
            </a:xfrm>
            <a:prstGeom prst="rect">
              <a:avLst/>
            </a:prstGeom>
            <a:solidFill>
              <a:srgbClr val="0058AB">
                <a:alpha val="100000"/>
              </a:srgbClr>
            </a:solidFill>
          </p:spPr>
          <p:txBody>
            <a:bodyPr/>
            <a:lstStyle/>
            <a:p>
              <a:endParaRPr/>
            </a:p>
          </p:txBody>
        </p:sp>
        <p:sp>
          <p:nvSpPr>
            <p:cNvPr id="86" name="rc86"/>
            <p:cNvSpPr/>
            <p:nvPr/>
          </p:nvSpPr>
          <p:spPr>
            <a:xfrm>
              <a:off x="5684626" y="3272652"/>
              <a:ext cx="198960" cy="101869"/>
            </a:xfrm>
            <a:prstGeom prst="rect">
              <a:avLst/>
            </a:prstGeom>
            <a:solidFill>
              <a:srgbClr val="1CABE2">
                <a:alpha val="100000"/>
              </a:srgbClr>
            </a:solidFill>
          </p:spPr>
          <p:txBody>
            <a:bodyPr/>
            <a:lstStyle/>
            <a:p>
              <a:endParaRPr/>
            </a:p>
          </p:txBody>
        </p:sp>
        <p:sp>
          <p:nvSpPr>
            <p:cNvPr id="87" name="rc87"/>
            <p:cNvSpPr/>
            <p:nvPr/>
          </p:nvSpPr>
          <p:spPr>
            <a:xfrm>
              <a:off x="5905694" y="3464431"/>
              <a:ext cx="198960" cy="1169333"/>
            </a:xfrm>
            <a:prstGeom prst="rect">
              <a:avLst/>
            </a:prstGeom>
            <a:solidFill>
              <a:srgbClr val="80BD41">
                <a:alpha val="100000"/>
              </a:srgbClr>
            </a:solidFill>
          </p:spPr>
          <p:txBody>
            <a:bodyPr/>
            <a:lstStyle/>
            <a:p>
              <a:endParaRPr/>
            </a:p>
          </p:txBody>
        </p:sp>
        <p:sp>
          <p:nvSpPr>
            <p:cNvPr id="88" name="rc88"/>
            <p:cNvSpPr/>
            <p:nvPr/>
          </p:nvSpPr>
          <p:spPr>
            <a:xfrm>
              <a:off x="5905694" y="3105487"/>
              <a:ext cx="198960" cy="224183"/>
            </a:xfrm>
            <a:prstGeom prst="rect">
              <a:avLst/>
            </a:prstGeom>
            <a:solidFill>
              <a:srgbClr val="0058AB">
                <a:alpha val="100000"/>
              </a:srgbClr>
            </a:solidFill>
          </p:spPr>
          <p:txBody>
            <a:bodyPr/>
            <a:lstStyle/>
            <a:p>
              <a:endParaRPr/>
            </a:p>
          </p:txBody>
        </p:sp>
        <p:sp>
          <p:nvSpPr>
            <p:cNvPr id="89" name="rc89"/>
            <p:cNvSpPr/>
            <p:nvPr/>
          </p:nvSpPr>
          <p:spPr>
            <a:xfrm>
              <a:off x="5905694" y="3329671"/>
              <a:ext cx="198960" cy="134759"/>
            </a:xfrm>
            <a:prstGeom prst="rect">
              <a:avLst/>
            </a:prstGeom>
            <a:solidFill>
              <a:srgbClr val="1CABE2">
                <a:alpha val="100000"/>
              </a:srgbClr>
            </a:solidFill>
          </p:spPr>
          <p:txBody>
            <a:bodyPr/>
            <a:lstStyle/>
            <a:p>
              <a:endParaRPr/>
            </a:p>
          </p:txBody>
        </p:sp>
        <p:sp>
          <p:nvSpPr>
            <p:cNvPr id="90" name="rc90"/>
            <p:cNvSpPr/>
            <p:nvPr/>
          </p:nvSpPr>
          <p:spPr>
            <a:xfrm>
              <a:off x="6126762" y="3491485"/>
              <a:ext cx="198960" cy="1142280"/>
            </a:xfrm>
            <a:prstGeom prst="rect">
              <a:avLst/>
            </a:prstGeom>
            <a:solidFill>
              <a:srgbClr val="80BD41">
                <a:alpha val="100000"/>
              </a:srgbClr>
            </a:solidFill>
          </p:spPr>
          <p:txBody>
            <a:bodyPr/>
            <a:lstStyle/>
            <a:p>
              <a:endParaRPr/>
            </a:p>
          </p:txBody>
        </p:sp>
        <p:sp>
          <p:nvSpPr>
            <p:cNvPr id="91" name="rc91"/>
            <p:cNvSpPr/>
            <p:nvPr/>
          </p:nvSpPr>
          <p:spPr>
            <a:xfrm>
              <a:off x="6126762" y="3124000"/>
              <a:ext cx="198960" cy="261276"/>
            </a:xfrm>
            <a:prstGeom prst="rect">
              <a:avLst/>
            </a:prstGeom>
            <a:solidFill>
              <a:srgbClr val="0058AB">
                <a:alpha val="100000"/>
              </a:srgbClr>
            </a:solidFill>
          </p:spPr>
          <p:txBody>
            <a:bodyPr/>
            <a:lstStyle/>
            <a:p>
              <a:endParaRPr/>
            </a:p>
          </p:txBody>
        </p:sp>
        <p:sp>
          <p:nvSpPr>
            <p:cNvPr id="92" name="rc92"/>
            <p:cNvSpPr/>
            <p:nvPr/>
          </p:nvSpPr>
          <p:spPr>
            <a:xfrm>
              <a:off x="6126762" y="3385276"/>
              <a:ext cx="198960" cy="106208"/>
            </a:xfrm>
            <a:prstGeom prst="rect">
              <a:avLst/>
            </a:prstGeom>
            <a:solidFill>
              <a:srgbClr val="1CABE2">
                <a:alpha val="100000"/>
              </a:srgbClr>
            </a:solidFill>
          </p:spPr>
          <p:txBody>
            <a:bodyPr/>
            <a:lstStyle/>
            <a:p>
              <a:endParaRPr/>
            </a:p>
          </p:txBody>
        </p:sp>
        <p:sp>
          <p:nvSpPr>
            <p:cNvPr id="93" name="rc93"/>
            <p:cNvSpPr/>
            <p:nvPr/>
          </p:nvSpPr>
          <p:spPr>
            <a:xfrm>
              <a:off x="6347829" y="3453229"/>
              <a:ext cx="198960" cy="1180535"/>
            </a:xfrm>
            <a:prstGeom prst="rect">
              <a:avLst/>
            </a:prstGeom>
            <a:solidFill>
              <a:srgbClr val="80BD41">
                <a:alpha val="100000"/>
              </a:srgbClr>
            </a:solidFill>
          </p:spPr>
          <p:txBody>
            <a:bodyPr/>
            <a:lstStyle/>
            <a:p>
              <a:endParaRPr/>
            </a:p>
          </p:txBody>
        </p:sp>
        <p:sp>
          <p:nvSpPr>
            <p:cNvPr id="94" name="rc94"/>
            <p:cNvSpPr/>
            <p:nvPr/>
          </p:nvSpPr>
          <p:spPr>
            <a:xfrm>
              <a:off x="6347829" y="3140068"/>
              <a:ext cx="198960" cy="192323"/>
            </a:xfrm>
            <a:prstGeom prst="rect">
              <a:avLst/>
            </a:prstGeom>
            <a:solidFill>
              <a:srgbClr val="0058AB">
                <a:alpha val="100000"/>
              </a:srgbClr>
            </a:solidFill>
          </p:spPr>
          <p:txBody>
            <a:bodyPr/>
            <a:lstStyle/>
            <a:p>
              <a:endParaRPr/>
            </a:p>
          </p:txBody>
        </p:sp>
        <p:sp>
          <p:nvSpPr>
            <p:cNvPr id="95" name="rc95"/>
            <p:cNvSpPr/>
            <p:nvPr/>
          </p:nvSpPr>
          <p:spPr>
            <a:xfrm>
              <a:off x="6347829" y="3332392"/>
              <a:ext cx="198960" cy="120837"/>
            </a:xfrm>
            <a:prstGeom prst="rect">
              <a:avLst/>
            </a:prstGeom>
            <a:solidFill>
              <a:srgbClr val="1CABE2">
                <a:alpha val="100000"/>
              </a:srgbClr>
            </a:solidFill>
          </p:spPr>
          <p:txBody>
            <a:bodyPr/>
            <a:lstStyle/>
            <a:p>
              <a:endParaRPr/>
            </a:p>
          </p:txBody>
        </p:sp>
        <p:sp>
          <p:nvSpPr>
            <p:cNvPr id="96" name="rc96"/>
            <p:cNvSpPr/>
            <p:nvPr/>
          </p:nvSpPr>
          <p:spPr>
            <a:xfrm>
              <a:off x="6568897" y="3412258"/>
              <a:ext cx="198960" cy="1221506"/>
            </a:xfrm>
            <a:prstGeom prst="rect">
              <a:avLst/>
            </a:prstGeom>
            <a:solidFill>
              <a:srgbClr val="80BD41">
                <a:alpha val="100000"/>
              </a:srgbClr>
            </a:solidFill>
          </p:spPr>
          <p:txBody>
            <a:bodyPr/>
            <a:lstStyle/>
            <a:p>
              <a:endParaRPr/>
            </a:p>
          </p:txBody>
        </p:sp>
        <p:sp>
          <p:nvSpPr>
            <p:cNvPr id="97" name="rc97"/>
            <p:cNvSpPr/>
            <p:nvPr/>
          </p:nvSpPr>
          <p:spPr>
            <a:xfrm>
              <a:off x="6568897" y="3152700"/>
              <a:ext cx="198960" cy="197498"/>
            </a:xfrm>
            <a:prstGeom prst="rect">
              <a:avLst/>
            </a:prstGeom>
            <a:solidFill>
              <a:srgbClr val="0058AB">
                <a:alpha val="100000"/>
              </a:srgbClr>
            </a:solidFill>
          </p:spPr>
          <p:txBody>
            <a:bodyPr/>
            <a:lstStyle/>
            <a:p>
              <a:endParaRPr/>
            </a:p>
          </p:txBody>
        </p:sp>
        <p:sp>
          <p:nvSpPr>
            <p:cNvPr id="98" name="rc98"/>
            <p:cNvSpPr/>
            <p:nvPr/>
          </p:nvSpPr>
          <p:spPr>
            <a:xfrm>
              <a:off x="6568897" y="3350198"/>
              <a:ext cx="198960" cy="62059"/>
            </a:xfrm>
            <a:prstGeom prst="rect">
              <a:avLst/>
            </a:prstGeom>
            <a:solidFill>
              <a:srgbClr val="1CABE2">
                <a:alpha val="100000"/>
              </a:srgbClr>
            </a:solidFill>
          </p:spPr>
          <p:txBody>
            <a:bodyPr/>
            <a:lstStyle/>
            <a:p>
              <a:endParaRPr/>
            </a:p>
          </p:txBody>
        </p:sp>
        <p:sp>
          <p:nvSpPr>
            <p:cNvPr id="99" name="rc99"/>
            <p:cNvSpPr/>
            <p:nvPr/>
          </p:nvSpPr>
          <p:spPr>
            <a:xfrm>
              <a:off x="6789965" y="3409764"/>
              <a:ext cx="198960" cy="1224000"/>
            </a:xfrm>
            <a:prstGeom prst="rect">
              <a:avLst/>
            </a:prstGeom>
            <a:solidFill>
              <a:srgbClr val="80BD41">
                <a:alpha val="100000"/>
              </a:srgbClr>
            </a:solidFill>
          </p:spPr>
          <p:txBody>
            <a:bodyPr/>
            <a:lstStyle/>
            <a:p>
              <a:endParaRPr/>
            </a:p>
          </p:txBody>
        </p:sp>
        <p:sp>
          <p:nvSpPr>
            <p:cNvPr id="100" name="rc100"/>
            <p:cNvSpPr/>
            <p:nvPr/>
          </p:nvSpPr>
          <p:spPr>
            <a:xfrm>
              <a:off x="6789965" y="3159895"/>
              <a:ext cx="198960" cy="198471"/>
            </a:xfrm>
            <a:prstGeom prst="rect">
              <a:avLst/>
            </a:prstGeom>
            <a:solidFill>
              <a:srgbClr val="0058AB">
                <a:alpha val="100000"/>
              </a:srgbClr>
            </a:solidFill>
          </p:spPr>
          <p:txBody>
            <a:bodyPr/>
            <a:lstStyle/>
            <a:p>
              <a:endParaRPr/>
            </a:p>
          </p:txBody>
        </p:sp>
        <p:sp>
          <p:nvSpPr>
            <p:cNvPr id="101" name="rc101"/>
            <p:cNvSpPr/>
            <p:nvPr/>
          </p:nvSpPr>
          <p:spPr>
            <a:xfrm>
              <a:off x="6789965" y="3358366"/>
              <a:ext cx="198960" cy="51398"/>
            </a:xfrm>
            <a:prstGeom prst="rect">
              <a:avLst/>
            </a:prstGeom>
            <a:solidFill>
              <a:srgbClr val="1CABE2">
                <a:alpha val="100000"/>
              </a:srgbClr>
            </a:solidFill>
          </p:spPr>
          <p:txBody>
            <a:bodyPr/>
            <a:lstStyle/>
            <a:p>
              <a:endParaRPr/>
            </a:p>
          </p:txBody>
        </p:sp>
        <p:sp>
          <p:nvSpPr>
            <p:cNvPr id="102" name="rc102"/>
            <p:cNvSpPr/>
            <p:nvPr/>
          </p:nvSpPr>
          <p:spPr>
            <a:xfrm>
              <a:off x="7011032" y="3418545"/>
              <a:ext cx="198960" cy="1215219"/>
            </a:xfrm>
            <a:prstGeom prst="rect">
              <a:avLst/>
            </a:prstGeom>
            <a:solidFill>
              <a:srgbClr val="80BD41">
                <a:alpha val="100000"/>
              </a:srgbClr>
            </a:solidFill>
          </p:spPr>
          <p:txBody>
            <a:bodyPr/>
            <a:lstStyle/>
            <a:p>
              <a:endParaRPr/>
            </a:p>
          </p:txBody>
        </p:sp>
        <p:sp>
          <p:nvSpPr>
            <p:cNvPr id="103" name="rc103"/>
            <p:cNvSpPr/>
            <p:nvPr/>
          </p:nvSpPr>
          <p:spPr>
            <a:xfrm>
              <a:off x="7011032" y="3172277"/>
              <a:ext cx="198960" cy="155617"/>
            </a:xfrm>
            <a:prstGeom prst="rect">
              <a:avLst/>
            </a:prstGeom>
            <a:solidFill>
              <a:srgbClr val="0058AB">
                <a:alpha val="100000"/>
              </a:srgbClr>
            </a:solidFill>
          </p:spPr>
          <p:txBody>
            <a:bodyPr/>
            <a:lstStyle/>
            <a:p>
              <a:endParaRPr/>
            </a:p>
          </p:txBody>
        </p:sp>
        <p:sp>
          <p:nvSpPr>
            <p:cNvPr id="104" name="rc104"/>
            <p:cNvSpPr/>
            <p:nvPr/>
          </p:nvSpPr>
          <p:spPr>
            <a:xfrm>
              <a:off x="7011032" y="3327894"/>
              <a:ext cx="198960" cy="90651"/>
            </a:xfrm>
            <a:prstGeom prst="rect">
              <a:avLst/>
            </a:prstGeom>
            <a:solidFill>
              <a:srgbClr val="1CABE2">
                <a:alpha val="100000"/>
              </a:srgbClr>
            </a:solidFill>
          </p:spPr>
          <p:txBody>
            <a:bodyPr/>
            <a:lstStyle/>
            <a:p>
              <a:endParaRPr/>
            </a:p>
          </p:txBody>
        </p:sp>
        <p:sp>
          <p:nvSpPr>
            <p:cNvPr id="105" name="rc105"/>
            <p:cNvSpPr/>
            <p:nvPr/>
          </p:nvSpPr>
          <p:spPr>
            <a:xfrm>
              <a:off x="7232100" y="3182339"/>
              <a:ext cx="198960" cy="144339"/>
            </a:xfrm>
            <a:prstGeom prst="rect">
              <a:avLst/>
            </a:prstGeom>
            <a:solidFill>
              <a:srgbClr val="F26A21">
                <a:alpha val="100000"/>
              </a:srgbClr>
            </a:solidFill>
          </p:spPr>
          <p:txBody>
            <a:bodyPr/>
            <a:lstStyle/>
            <a:p>
              <a:endParaRPr/>
            </a:p>
          </p:txBody>
        </p:sp>
        <p:sp>
          <p:nvSpPr>
            <p:cNvPr id="106" name="rc106"/>
            <p:cNvSpPr/>
            <p:nvPr/>
          </p:nvSpPr>
          <p:spPr>
            <a:xfrm>
              <a:off x="7232100" y="3326679"/>
              <a:ext cx="198960" cy="1307085"/>
            </a:xfrm>
            <a:prstGeom prst="rect">
              <a:avLst/>
            </a:prstGeom>
            <a:solidFill>
              <a:srgbClr val="FFC20E">
                <a:alpha val="100000"/>
              </a:srgbClr>
            </a:solidFill>
          </p:spPr>
          <p:txBody>
            <a:bodyPr/>
            <a:lstStyle/>
            <a:p>
              <a:endParaRPr/>
            </a:p>
          </p:txBody>
        </p:sp>
        <p:sp>
          <p:nvSpPr>
            <p:cNvPr id="107" name="rc107"/>
            <p:cNvSpPr/>
            <p:nvPr/>
          </p:nvSpPr>
          <p:spPr>
            <a:xfrm>
              <a:off x="7453168" y="3191634"/>
              <a:ext cx="198960" cy="133879"/>
            </a:xfrm>
            <a:prstGeom prst="rect">
              <a:avLst/>
            </a:prstGeom>
            <a:solidFill>
              <a:srgbClr val="F26A21">
                <a:alpha val="100000"/>
              </a:srgbClr>
            </a:solidFill>
          </p:spPr>
          <p:txBody>
            <a:bodyPr/>
            <a:lstStyle/>
            <a:p>
              <a:endParaRPr/>
            </a:p>
          </p:txBody>
        </p:sp>
        <p:sp>
          <p:nvSpPr>
            <p:cNvPr id="108" name="rc108"/>
            <p:cNvSpPr/>
            <p:nvPr/>
          </p:nvSpPr>
          <p:spPr>
            <a:xfrm>
              <a:off x="7453168" y="3325514"/>
              <a:ext cx="198960" cy="1308250"/>
            </a:xfrm>
            <a:prstGeom prst="rect">
              <a:avLst/>
            </a:prstGeom>
            <a:solidFill>
              <a:srgbClr val="FFC20E">
                <a:alpha val="100000"/>
              </a:srgbClr>
            </a:solidFill>
          </p:spPr>
          <p:txBody>
            <a:bodyPr/>
            <a:lstStyle/>
            <a:p>
              <a:endParaRPr/>
            </a:p>
          </p:txBody>
        </p:sp>
        <p:sp>
          <p:nvSpPr>
            <p:cNvPr id="109" name="rc109"/>
            <p:cNvSpPr/>
            <p:nvPr/>
          </p:nvSpPr>
          <p:spPr>
            <a:xfrm>
              <a:off x="7674236" y="3200063"/>
              <a:ext cx="198960" cy="124177"/>
            </a:xfrm>
            <a:prstGeom prst="rect">
              <a:avLst/>
            </a:prstGeom>
            <a:solidFill>
              <a:srgbClr val="F26A21">
                <a:alpha val="100000"/>
              </a:srgbClr>
            </a:solidFill>
          </p:spPr>
          <p:txBody>
            <a:bodyPr/>
            <a:lstStyle/>
            <a:p>
              <a:endParaRPr/>
            </a:p>
          </p:txBody>
        </p:sp>
        <p:sp>
          <p:nvSpPr>
            <p:cNvPr id="110" name="rc110"/>
            <p:cNvSpPr/>
            <p:nvPr/>
          </p:nvSpPr>
          <p:spPr>
            <a:xfrm>
              <a:off x="7674236" y="3324241"/>
              <a:ext cx="198960" cy="1309523"/>
            </a:xfrm>
            <a:prstGeom prst="rect">
              <a:avLst/>
            </a:prstGeom>
            <a:solidFill>
              <a:srgbClr val="FFC20E">
                <a:alpha val="100000"/>
              </a:srgbClr>
            </a:solidFill>
          </p:spPr>
          <p:txBody>
            <a:bodyPr/>
            <a:lstStyle/>
            <a:p>
              <a:endParaRPr/>
            </a:p>
          </p:txBody>
        </p:sp>
        <p:sp>
          <p:nvSpPr>
            <p:cNvPr id="111" name="rc111"/>
            <p:cNvSpPr/>
            <p:nvPr/>
          </p:nvSpPr>
          <p:spPr>
            <a:xfrm>
              <a:off x="7895303" y="3207329"/>
              <a:ext cx="198960" cy="115178"/>
            </a:xfrm>
            <a:prstGeom prst="rect">
              <a:avLst/>
            </a:prstGeom>
            <a:solidFill>
              <a:srgbClr val="F26A21">
                <a:alpha val="100000"/>
              </a:srgbClr>
            </a:solidFill>
          </p:spPr>
          <p:txBody>
            <a:bodyPr/>
            <a:lstStyle/>
            <a:p>
              <a:endParaRPr/>
            </a:p>
          </p:txBody>
        </p:sp>
        <p:sp>
          <p:nvSpPr>
            <p:cNvPr id="112" name="rc112"/>
            <p:cNvSpPr/>
            <p:nvPr/>
          </p:nvSpPr>
          <p:spPr>
            <a:xfrm>
              <a:off x="7895303" y="3322508"/>
              <a:ext cx="198960" cy="1311256"/>
            </a:xfrm>
            <a:prstGeom prst="rect">
              <a:avLst/>
            </a:prstGeom>
            <a:solidFill>
              <a:srgbClr val="FFC20E">
                <a:alpha val="100000"/>
              </a:srgbClr>
            </a:solidFill>
          </p:spPr>
          <p:txBody>
            <a:bodyPr/>
            <a:lstStyle/>
            <a:p>
              <a:endParaRPr/>
            </a:p>
          </p:txBody>
        </p:sp>
        <p:sp>
          <p:nvSpPr>
            <p:cNvPr id="113" name="rc113"/>
            <p:cNvSpPr/>
            <p:nvPr/>
          </p:nvSpPr>
          <p:spPr>
            <a:xfrm>
              <a:off x="8116371" y="3214899"/>
              <a:ext cx="198960" cy="106831"/>
            </a:xfrm>
            <a:prstGeom prst="rect">
              <a:avLst/>
            </a:prstGeom>
            <a:solidFill>
              <a:srgbClr val="F26A21">
                <a:alpha val="100000"/>
              </a:srgbClr>
            </a:solidFill>
          </p:spPr>
          <p:txBody>
            <a:bodyPr/>
            <a:lstStyle/>
            <a:p>
              <a:endParaRPr/>
            </a:p>
          </p:txBody>
        </p:sp>
        <p:sp>
          <p:nvSpPr>
            <p:cNvPr id="114" name="rc114"/>
            <p:cNvSpPr/>
            <p:nvPr/>
          </p:nvSpPr>
          <p:spPr>
            <a:xfrm>
              <a:off x="8116371" y="3321731"/>
              <a:ext cx="198960" cy="1312033"/>
            </a:xfrm>
            <a:prstGeom prst="rect">
              <a:avLst/>
            </a:prstGeom>
            <a:solidFill>
              <a:srgbClr val="FFC20E">
                <a:alpha val="100000"/>
              </a:srgbClr>
            </a:solidFill>
          </p:spPr>
          <p:txBody>
            <a:bodyPr/>
            <a:lstStyle/>
            <a:p>
              <a:endParaRPr/>
            </a:p>
          </p:txBody>
        </p:sp>
        <p:sp>
          <p:nvSpPr>
            <p:cNvPr id="115" name="pl115"/>
            <p:cNvSpPr/>
            <p:nvPr/>
          </p:nvSpPr>
          <p:spPr>
            <a:xfrm>
              <a:off x="1583821" y="1456348"/>
              <a:ext cx="5526691" cy="458596"/>
            </a:xfrm>
            <a:custGeom>
              <a:avLst/>
              <a:gdLst/>
              <a:ahLst/>
              <a:cxnLst/>
              <a:rect l="0" t="0" r="0" b="0"/>
              <a:pathLst>
                <a:path w="5526691" h="458596">
                  <a:moveTo>
                    <a:pt x="0" y="32756"/>
                  </a:moveTo>
                  <a:lnTo>
                    <a:pt x="221067" y="65513"/>
                  </a:lnTo>
                  <a:lnTo>
                    <a:pt x="442135" y="32756"/>
                  </a:lnTo>
                  <a:lnTo>
                    <a:pt x="663203" y="32756"/>
                  </a:lnTo>
                  <a:lnTo>
                    <a:pt x="884270" y="32756"/>
                  </a:lnTo>
                  <a:lnTo>
                    <a:pt x="1105338" y="0"/>
                  </a:lnTo>
                  <a:lnTo>
                    <a:pt x="1326406" y="32756"/>
                  </a:lnTo>
                  <a:lnTo>
                    <a:pt x="1547473" y="65513"/>
                  </a:lnTo>
                  <a:lnTo>
                    <a:pt x="1768541" y="0"/>
                  </a:lnTo>
                  <a:lnTo>
                    <a:pt x="1989609" y="32756"/>
                  </a:lnTo>
                  <a:lnTo>
                    <a:pt x="2210676" y="32756"/>
                  </a:lnTo>
                  <a:lnTo>
                    <a:pt x="2431744" y="32756"/>
                  </a:lnTo>
                  <a:lnTo>
                    <a:pt x="2652812" y="32756"/>
                  </a:lnTo>
                  <a:lnTo>
                    <a:pt x="2873879" y="98270"/>
                  </a:lnTo>
                  <a:lnTo>
                    <a:pt x="3094947" y="65513"/>
                  </a:lnTo>
                  <a:lnTo>
                    <a:pt x="3316015" y="32756"/>
                  </a:lnTo>
                  <a:lnTo>
                    <a:pt x="3537082" y="65513"/>
                  </a:lnTo>
                  <a:lnTo>
                    <a:pt x="3758150" y="131027"/>
                  </a:lnTo>
                  <a:lnTo>
                    <a:pt x="3979218" y="229298"/>
                  </a:lnTo>
                  <a:lnTo>
                    <a:pt x="4200285" y="360325"/>
                  </a:lnTo>
                  <a:lnTo>
                    <a:pt x="4421353" y="393082"/>
                  </a:lnTo>
                  <a:lnTo>
                    <a:pt x="4642421" y="458596"/>
                  </a:lnTo>
                  <a:lnTo>
                    <a:pt x="4863488" y="327568"/>
                  </a:lnTo>
                  <a:lnTo>
                    <a:pt x="5084556" y="327568"/>
                  </a:lnTo>
                  <a:lnTo>
                    <a:pt x="5305624" y="327568"/>
                  </a:lnTo>
                  <a:lnTo>
                    <a:pt x="5526691" y="262054"/>
                  </a:lnTo>
                </a:path>
              </a:pathLst>
            </a:custGeom>
            <a:ln w="27101" cap="flat">
              <a:solidFill>
                <a:srgbClr val="0058AB">
                  <a:alpha val="100000"/>
                </a:srgbClr>
              </a:solidFill>
              <a:prstDash val="solid"/>
              <a:round/>
            </a:ln>
          </p:spPr>
          <p:txBody>
            <a:bodyPr/>
            <a:lstStyle/>
            <a:p>
              <a:endParaRPr/>
            </a:p>
          </p:txBody>
        </p:sp>
        <p:sp>
          <p:nvSpPr>
            <p:cNvPr id="116" name="pl116"/>
            <p:cNvSpPr/>
            <p:nvPr/>
          </p:nvSpPr>
          <p:spPr>
            <a:xfrm>
              <a:off x="1583821" y="1554619"/>
              <a:ext cx="5526691" cy="589623"/>
            </a:xfrm>
            <a:custGeom>
              <a:avLst/>
              <a:gdLst/>
              <a:ahLst/>
              <a:cxnLst/>
              <a:rect l="0" t="0" r="0" b="0"/>
              <a:pathLst>
                <a:path w="5526691" h="589623">
                  <a:moveTo>
                    <a:pt x="0" y="98270"/>
                  </a:moveTo>
                  <a:lnTo>
                    <a:pt x="221067" y="131027"/>
                  </a:lnTo>
                  <a:lnTo>
                    <a:pt x="442135" y="98270"/>
                  </a:lnTo>
                  <a:lnTo>
                    <a:pt x="663203" y="65513"/>
                  </a:lnTo>
                  <a:lnTo>
                    <a:pt x="884270" y="32756"/>
                  </a:lnTo>
                  <a:lnTo>
                    <a:pt x="1105338" y="0"/>
                  </a:lnTo>
                  <a:lnTo>
                    <a:pt x="1326406" y="32756"/>
                  </a:lnTo>
                  <a:lnTo>
                    <a:pt x="1547473" y="32756"/>
                  </a:lnTo>
                  <a:lnTo>
                    <a:pt x="1768541" y="65513"/>
                  </a:lnTo>
                  <a:lnTo>
                    <a:pt x="1989609" y="0"/>
                  </a:lnTo>
                  <a:lnTo>
                    <a:pt x="2210676" y="32756"/>
                  </a:lnTo>
                  <a:lnTo>
                    <a:pt x="2431744" y="32756"/>
                  </a:lnTo>
                  <a:lnTo>
                    <a:pt x="2652812" y="32756"/>
                  </a:lnTo>
                  <a:lnTo>
                    <a:pt x="2873879" y="131027"/>
                  </a:lnTo>
                  <a:lnTo>
                    <a:pt x="3094947" y="163784"/>
                  </a:lnTo>
                  <a:lnTo>
                    <a:pt x="3316015" y="131027"/>
                  </a:lnTo>
                  <a:lnTo>
                    <a:pt x="3537082" y="163784"/>
                  </a:lnTo>
                  <a:lnTo>
                    <a:pt x="3758150" y="294811"/>
                  </a:lnTo>
                  <a:lnTo>
                    <a:pt x="3979218" y="262054"/>
                  </a:lnTo>
                  <a:lnTo>
                    <a:pt x="4200285" y="458596"/>
                  </a:lnTo>
                  <a:lnTo>
                    <a:pt x="4421353" y="556866"/>
                  </a:lnTo>
                  <a:lnTo>
                    <a:pt x="4642421" y="589623"/>
                  </a:lnTo>
                  <a:lnTo>
                    <a:pt x="4863488" y="491353"/>
                  </a:lnTo>
                  <a:lnTo>
                    <a:pt x="5084556" y="393082"/>
                  </a:lnTo>
                  <a:lnTo>
                    <a:pt x="5305624" y="360325"/>
                  </a:lnTo>
                  <a:lnTo>
                    <a:pt x="5526691" y="360325"/>
                  </a:lnTo>
                </a:path>
              </a:pathLst>
            </a:custGeom>
            <a:ln w="27101" cap="flat">
              <a:solidFill>
                <a:srgbClr val="80BD41">
                  <a:alpha val="100000"/>
                </a:srgbClr>
              </a:solidFill>
              <a:prstDash val="solid"/>
              <a:round/>
            </a:ln>
          </p:spPr>
          <p:txBody>
            <a:bodyPr/>
            <a:lstStyle/>
            <a:p>
              <a:endParaRPr/>
            </a:p>
          </p:txBody>
        </p:sp>
        <p:sp>
          <p:nvSpPr>
            <p:cNvPr id="117" name="tx117"/>
            <p:cNvSpPr/>
            <p:nvPr/>
          </p:nvSpPr>
          <p:spPr>
            <a:xfrm>
              <a:off x="1515493" y="1284972"/>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96</a:t>
              </a:r>
            </a:p>
          </p:txBody>
        </p:sp>
        <p:sp>
          <p:nvSpPr>
            <p:cNvPr id="118" name="tx118"/>
            <p:cNvSpPr/>
            <p:nvPr/>
          </p:nvSpPr>
          <p:spPr>
            <a:xfrm>
              <a:off x="2620831" y="1252215"/>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97</a:t>
              </a:r>
            </a:p>
          </p:txBody>
        </p:sp>
        <p:sp>
          <p:nvSpPr>
            <p:cNvPr id="119" name="tx119"/>
            <p:cNvSpPr/>
            <p:nvPr/>
          </p:nvSpPr>
          <p:spPr>
            <a:xfrm>
              <a:off x="3726170" y="1284972"/>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96</a:t>
              </a:r>
            </a:p>
          </p:txBody>
        </p:sp>
        <p:sp>
          <p:nvSpPr>
            <p:cNvPr id="120" name="tx120"/>
            <p:cNvSpPr/>
            <p:nvPr/>
          </p:nvSpPr>
          <p:spPr>
            <a:xfrm>
              <a:off x="4831508" y="1284972"/>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96</a:t>
              </a:r>
            </a:p>
          </p:txBody>
        </p:sp>
        <p:sp>
          <p:nvSpPr>
            <p:cNvPr id="121" name="tx121"/>
            <p:cNvSpPr/>
            <p:nvPr/>
          </p:nvSpPr>
          <p:spPr>
            <a:xfrm>
              <a:off x="5715779" y="1612541"/>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86</a:t>
              </a:r>
            </a:p>
          </p:txBody>
        </p:sp>
        <p:sp>
          <p:nvSpPr>
            <p:cNvPr id="122" name="tx122"/>
            <p:cNvSpPr/>
            <p:nvPr/>
          </p:nvSpPr>
          <p:spPr>
            <a:xfrm>
              <a:off x="5936846" y="1645298"/>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85</a:t>
              </a:r>
            </a:p>
          </p:txBody>
        </p:sp>
        <p:sp>
          <p:nvSpPr>
            <p:cNvPr id="123" name="tx123"/>
            <p:cNvSpPr/>
            <p:nvPr/>
          </p:nvSpPr>
          <p:spPr>
            <a:xfrm>
              <a:off x="6157914" y="1710751"/>
              <a:ext cx="136656" cy="8986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83</a:t>
              </a:r>
            </a:p>
          </p:txBody>
        </p:sp>
        <p:sp>
          <p:nvSpPr>
            <p:cNvPr id="124" name="tx124"/>
            <p:cNvSpPr/>
            <p:nvPr/>
          </p:nvSpPr>
          <p:spPr>
            <a:xfrm>
              <a:off x="6378982" y="1579784"/>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87</a:t>
              </a:r>
            </a:p>
          </p:txBody>
        </p:sp>
        <p:sp>
          <p:nvSpPr>
            <p:cNvPr id="125" name="tx125"/>
            <p:cNvSpPr/>
            <p:nvPr/>
          </p:nvSpPr>
          <p:spPr>
            <a:xfrm>
              <a:off x="6600049" y="1579784"/>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87</a:t>
              </a:r>
            </a:p>
          </p:txBody>
        </p:sp>
        <p:sp>
          <p:nvSpPr>
            <p:cNvPr id="126" name="tx126"/>
            <p:cNvSpPr/>
            <p:nvPr/>
          </p:nvSpPr>
          <p:spPr>
            <a:xfrm>
              <a:off x="6821117" y="1579784"/>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87</a:t>
              </a:r>
            </a:p>
          </p:txBody>
        </p:sp>
        <p:sp>
          <p:nvSpPr>
            <p:cNvPr id="127" name="tx127"/>
            <p:cNvSpPr/>
            <p:nvPr/>
          </p:nvSpPr>
          <p:spPr>
            <a:xfrm>
              <a:off x="7042185" y="1514270"/>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89</a:t>
              </a:r>
            </a:p>
          </p:txBody>
        </p:sp>
        <p:sp>
          <p:nvSpPr>
            <p:cNvPr id="128" name="tx128"/>
            <p:cNvSpPr/>
            <p:nvPr/>
          </p:nvSpPr>
          <p:spPr>
            <a:xfrm>
              <a:off x="1515493" y="1721386"/>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91</a:t>
              </a:r>
            </a:p>
          </p:txBody>
        </p:sp>
        <p:sp>
          <p:nvSpPr>
            <p:cNvPr id="129" name="tx129"/>
            <p:cNvSpPr/>
            <p:nvPr/>
          </p:nvSpPr>
          <p:spPr>
            <a:xfrm>
              <a:off x="2620831" y="1623115"/>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94</a:t>
              </a:r>
            </a:p>
          </p:txBody>
        </p:sp>
        <p:sp>
          <p:nvSpPr>
            <p:cNvPr id="130" name="tx130"/>
            <p:cNvSpPr/>
            <p:nvPr/>
          </p:nvSpPr>
          <p:spPr>
            <a:xfrm>
              <a:off x="3726170" y="1655812"/>
              <a:ext cx="136656" cy="8986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93</a:t>
              </a:r>
            </a:p>
          </p:txBody>
        </p:sp>
        <p:sp>
          <p:nvSpPr>
            <p:cNvPr id="131" name="tx131"/>
            <p:cNvSpPr/>
            <p:nvPr/>
          </p:nvSpPr>
          <p:spPr>
            <a:xfrm>
              <a:off x="4831508" y="1754143"/>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90</a:t>
              </a:r>
            </a:p>
          </p:txBody>
        </p:sp>
        <p:sp>
          <p:nvSpPr>
            <p:cNvPr id="132" name="tx132"/>
            <p:cNvSpPr/>
            <p:nvPr/>
          </p:nvSpPr>
          <p:spPr>
            <a:xfrm>
              <a:off x="5715779" y="2081711"/>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80</a:t>
              </a:r>
            </a:p>
          </p:txBody>
        </p:sp>
        <p:sp>
          <p:nvSpPr>
            <p:cNvPr id="133" name="tx133"/>
            <p:cNvSpPr/>
            <p:nvPr/>
          </p:nvSpPr>
          <p:spPr>
            <a:xfrm>
              <a:off x="5936846" y="2182981"/>
              <a:ext cx="136656" cy="86805"/>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77</a:t>
              </a:r>
            </a:p>
          </p:txBody>
        </p:sp>
        <p:sp>
          <p:nvSpPr>
            <p:cNvPr id="134" name="tx134"/>
            <p:cNvSpPr/>
            <p:nvPr/>
          </p:nvSpPr>
          <p:spPr>
            <a:xfrm>
              <a:off x="6157914" y="2212739"/>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76</a:t>
              </a:r>
            </a:p>
          </p:txBody>
        </p:sp>
        <p:sp>
          <p:nvSpPr>
            <p:cNvPr id="135" name="tx135"/>
            <p:cNvSpPr/>
            <p:nvPr/>
          </p:nvSpPr>
          <p:spPr>
            <a:xfrm>
              <a:off x="6378982" y="2114468"/>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79</a:t>
              </a:r>
            </a:p>
          </p:txBody>
        </p:sp>
        <p:sp>
          <p:nvSpPr>
            <p:cNvPr id="136" name="tx136"/>
            <p:cNvSpPr/>
            <p:nvPr/>
          </p:nvSpPr>
          <p:spPr>
            <a:xfrm>
              <a:off x="6600049" y="2016198"/>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82</a:t>
              </a:r>
            </a:p>
          </p:txBody>
        </p:sp>
        <p:sp>
          <p:nvSpPr>
            <p:cNvPr id="137" name="tx137"/>
            <p:cNvSpPr/>
            <p:nvPr/>
          </p:nvSpPr>
          <p:spPr>
            <a:xfrm>
              <a:off x="6821117" y="1983381"/>
              <a:ext cx="136656" cy="8986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83</a:t>
              </a:r>
            </a:p>
          </p:txBody>
        </p:sp>
        <p:sp>
          <p:nvSpPr>
            <p:cNvPr id="138" name="tx138"/>
            <p:cNvSpPr/>
            <p:nvPr/>
          </p:nvSpPr>
          <p:spPr>
            <a:xfrm>
              <a:off x="7042185" y="1983381"/>
              <a:ext cx="136656" cy="8986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83</a:t>
              </a:r>
            </a:p>
          </p:txBody>
        </p:sp>
        <p:sp>
          <p:nvSpPr>
            <p:cNvPr id="139" name="tx139"/>
            <p:cNvSpPr/>
            <p:nvPr/>
          </p:nvSpPr>
          <p:spPr>
            <a:xfrm>
              <a:off x="1016593" y="4591125"/>
              <a:ext cx="63568"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0</a:t>
              </a:r>
            </a:p>
          </p:txBody>
        </p:sp>
        <p:sp>
          <p:nvSpPr>
            <p:cNvPr id="140" name="tx140"/>
            <p:cNvSpPr/>
            <p:nvPr/>
          </p:nvSpPr>
          <p:spPr>
            <a:xfrm>
              <a:off x="571671" y="3772040"/>
              <a:ext cx="508489" cy="9833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5,000,000</a:t>
              </a:r>
            </a:p>
          </p:txBody>
        </p:sp>
        <p:sp>
          <p:nvSpPr>
            <p:cNvPr id="141" name="tx141"/>
            <p:cNvSpPr/>
            <p:nvPr/>
          </p:nvSpPr>
          <p:spPr>
            <a:xfrm>
              <a:off x="508103" y="2967744"/>
              <a:ext cx="572058" cy="9833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10,000,000</a:t>
              </a:r>
            </a:p>
          </p:txBody>
        </p:sp>
        <p:sp>
          <p:nvSpPr>
            <p:cNvPr id="142" name="tx142"/>
            <p:cNvSpPr/>
            <p:nvPr/>
          </p:nvSpPr>
          <p:spPr>
            <a:xfrm>
              <a:off x="508103" y="2163449"/>
              <a:ext cx="572058" cy="9833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15,000,000</a:t>
              </a:r>
            </a:p>
          </p:txBody>
        </p:sp>
        <p:sp>
          <p:nvSpPr>
            <p:cNvPr id="143" name="tx143"/>
            <p:cNvSpPr/>
            <p:nvPr/>
          </p:nvSpPr>
          <p:spPr>
            <a:xfrm>
              <a:off x="508103" y="1359153"/>
              <a:ext cx="572058" cy="9833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20,000,000</a:t>
              </a:r>
            </a:p>
          </p:txBody>
        </p:sp>
        <p:sp>
          <p:nvSpPr>
            <p:cNvPr id="144" name="tx144"/>
            <p:cNvSpPr/>
            <p:nvPr/>
          </p:nvSpPr>
          <p:spPr>
            <a:xfrm>
              <a:off x="8719511" y="4591125"/>
              <a:ext cx="63568"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0</a:t>
              </a:r>
            </a:p>
          </p:txBody>
        </p:sp>
        <p:sp>
          <p:nvSpPr>
            <p:cNvPr id="145" name="tx145"/>
            <p:cNvSpPr/>
            <p:nvPr/>
          </p:nvSpPr>
          <p:spPr>
            <a:xfrm>
              <a:off x="8719511" y="3772204"/>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25</a:t>
              </a:r>
            </a:p>
          </p:txBody>
        </p:sp>
        <p:sp>
          <p:nvSpPr>
            <p:cNvPr id="146" name="tx146"/>
            <p:cNvSpPr/>
            <p:nvPr/>
          </p:nvSpPr>
          <p:spPr>
            <a:xfrm>
              <a:off x="8719511" y="2953282"/>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50</a:t>
              </a:r>
            </a:p>
          </p:txBody>
        </p:sp>
        <p:sp>
          <p:nvSpPr>
            <p:cNvPr id="147" name="tx147"/>
            <p:cNvSpPr/>
            <p:nvPr/>
          </p:nvSpPr>
          <p:spPr>
            <a:xfrm>
              <a:off x="8719511" y="2135755"/>
              <a:ext cx="127136" cy="82153"/>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75</a:t>
              </a:r>
            </a:p>
          </p:txBody>
        </p:sp>
        <p:sp>
          <p:nvSpPr>
            <p:cNvPr id="148" name="tx148"/>
            <p:cNvSpPr/>
            <p:nvPr/>
          </p:nvSpPr>
          <p:spPr>
            <a:xfrm>
              <a:off x="8719511" y="1315438"/>
              <a:ext cx="190704"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100</a:t>
              </a:r>
            </a:p>
          </p:txBody>
        </p:sp>
        <p:sp>
          <p:nvSpPr>
            <p:cNvPr id="149" name="tx149"/>
            <p:cNvSpPr/>
            <p:nvPr/>
          </p:nvSpPr>
          <p:spPr>
            <a:xfrm rot="-5400000">
              <a:off x="1455820"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2000</a:t>
              </a:r>
            </a:p>
          </p:txBody>
        </p:sp>
        <p:sp>
          <p:nvSpPr>
            <p:cNvPr id="150" name="tx150"/>
            <p:cNvSpPr/>
            <p:nvPr/>
          </p:nvSpPr>
          <p:spPr>
            <a:xfrm rot="-5400000">
              <a:off x="2561158"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2005</a:t>
              </a:r>
            </a:p>
          </p:txBody>
        </p:sp>
        <p:sp>
          <p:nvSpPr>
            <p:cNvPr id="151" name="tx151"/>
            <p:cNvSpPr/>
            <p:nvPr/>
          </p:nvSpPr>
          <p:spPr>
            <a:xfrm rot="-5400000">
              <a:off x="3666496"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2010</a:t>
              </a:r>
            </a:p>
          </p:txBody>
        </p:sp>
        <p:sp>
          <p:nvSpPr>
            <p:cNvPr id="152" name="tx152"/>
            <p:cNvSpPr/>
            <p:nvPr/>
          </p:nvSpPr>
          <p:spPr>
            <a:xfrm rot="-5400000">
              <a:off x="4771835"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2015</a:t>
              </a:r>
            </a:p>
          </p:txBody>
        </p:sp>
        <p:sp>
          <p:nvSpPr>
            <p:cNvPr id="153" name="tx153"/>
            <p:cNvSpPr/>
            <p:nvPr/>
          </p:nvSpPr>
          <p:spPr>
            <a:xfrm rot="-5400000">
              <a:off x="5877173"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2020</a:t>
              </a:r>
            </a:p>
          </p:txBody>
        </p:sp>
        <p:sp>
          <p:nvSpPr>
            <p:cNvPr id="154" name="tx154"/>
            <p:cNvSpPr/>
            <p:nvPr/>
          </p:nvSpPr>
          <p:spPr>
            <a:xfrm rot="-5400000">
              <a:off x="6982511"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2025</a:t>
              </a:r>
            </a:p>
          </p:txBody>
        </p:sp>
        <p:sp>
          <p:nvSpPr>
            <p:cNvPr id="155" name="tx155"/>
            <p:cNvSpPr/>
            <p:nvPr/>
          </p:nvSpPr>
          <p:spPr>
            <a:xfrm rot="-5400000">
              <a:off x="8087822" y="4953703"/>
              <a:ext cx="25427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2030</a:t>
              </a:r>
            </a:p>
          </p:txBody>
        </p:sp>
        <p:sp>
          <p:nvSpPr>
            <p:cNvPr id="156" name="tx156"/>
            <p:cNvSpPr/>
            <p:nvPr/>
          </p:nvSpPr>
          <p:spPr>
            <a:xfrm rot="-5400000">
              <a:off x="5656105"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2019</a:t>
              </a:r>
            </a:p>
          </p:txBody>
        </p:sp>
        <p:sp>
          <p:nvSpPr>
            <p:cNvPr id="157" name="tx157"/>
            <p:cNvSpPr/>
            <p:nvPr/>
          </p:nvSpPr>
          <p:spPr>
            <a:xfrm rot="-5400000">
              <a:off x="5877173"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2020</a:t>
              </a:r>
            </a:p>
          </p:txBody>
        </p:sp>
        <p:sp>
          <p:nvSpPr>
            <p:cNvPr id="158" name="tx158"/>
            <p:cNvSpPr/>
            <p:nvPr/>
          </p:nvSpPr>
          <p:spPr>
            <a:xfrm rot="-5400000">
              <a:off x="6098241"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2021</a:t>
              </a:r>
            </a:p>
          </p:txBody>
        </p:sp>
        <p:sp>
          <p:nvSpPr>
            <p:cNvPr id="159" name="tx159"/>
            <p:cNvSpPr/>
            <p:nvPr/>
          </p:nvSpPr>
          <p:spPr>
            <a:xfrm rot="-5400000">
              <a:off x="6319308"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2022</a:t>
              </a:r>
            </a:p>
          </p:txBody>
        </p:sp>
        <p:sp>
          <p:nvSpPr>
            <p:cNvPr id="160" name="tx160"/>
            <p:cNvSpPr/>
            <p:nvPr/>
          </p:nvSpPr>
          <p:spPr>
            <a:xfrm rot="-5400000">
              <a:off x="6540348" y="4953703"/>
              <a:ext cx="25427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2023</a:t>
              </a:r>
            </a:p>
          </p:txBody>
        </p:sp>
        <p:sp>
          <p:nvSpPr>
            <p:cNvPr id="161" name="tx161"/>
            <p:cNvSpPr/>
            <p:nvPr/>
          </p:nvSpPr>
          <p:spPr>
            <a:xfrm rot="-5400000">
              <a:off x="6761444"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2024</a:t>
              </a:r>
            </a:p>
          </p:txBody>
        </p:sp>
        <p:sp>
          <p:nvSpPr>
            <p:cNvPr id="162" name="tx162"/>
            <p:cNvSpPr/>
            <p:nvPr/>
          </p:nvSpPr>
          <p:spPr>
            <a:xfrm rot="-5400000">
              <a:off x="6982511"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2025</a:t>
              </a:r>
            </a:p>
          </p:txBody>
        </p:sp>
        <p:sp>
          <p:nvSpPr>
            <p:cNvPr id="163" name="tx163"/>
            <p:cNvSpPr/>
            <p:nvPr/>
          </p:nvSpPr>
          <p:spPr>
            <a:xfrm rot="-5400000">
              <a:off x="166964" y="2862324"/>
              <a:ext cx="450477"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 niños</a:t>
              </a:r>
            </a:p>
          </p:txBody>
        </p:sp>
        <p:sp>
          <p:nvSpPr>
            <p:cNvPr id="164" name="tx164"/>
            <p:cNvSpPr/>
            <p:nvPr/>
          </p:nvSpPr>
          <p:spPr>
            <a:xfrm rot="5400000">
              <a:off x="8601320" y="2848476"/>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165" name="rc165"/>
            <p:cNvSpPr/>
            <p:nvPr/>
          </p:nvSpPr>
          <p:spPr>
            <a:xfrm>
              <a:off x="1744758" y="5504603"/>
              <a:ext cx="201456" cy="201456"/>
            </a:xfrm>
            <a:prstGeom prst="rect">
              <a:avLst/>
            </a:prstGeom>
            <a:solidFill>
              <a:srgbClr val="80BD41">
                <a:alpha val="100000"/>
              </a:srgbClr>
            </a:solidFill>
          </p:spPr>
          <p:txBody>
            <a:bodyPr/>
            <a:lstStyle/>
            <a:p>
              <a:endParaRPr/>
            </a:p>
          </p:txBody>
        </p:sp>
        <p:sp>
          <p:nvSpPr>
            <p:cNvPr id="166" name="rc166"/>
            <p:cNvSpPr/>
            <p:nvPr/>
          </p:nvSpPr>
          <p:spPr>
            <a:xfrm>
              <a:off x="2460487" y="5504603"/>
              <a:ext cx="201456" cy="201456"/>
            </a:xfrm>
            <a:prstGeom prst="rect">
              <a:avLst/>
            </a:prstGeom>
            <a:solidFill>
              <a:srgbClr val="1CABE2">
                <a:alpha val="100000"/>
              </a:srgbClr>
            </a:solidFill>
          </p:spPr>
          <p:txBody>
            <a:bodyPr/>
            <a:lstStyle/>
            <a:p>
              <a:endParaRPr/>
            </a:p>
          </p:txBody>
        </p:sp>
        <p:sp>
          <p:nvSpPr>
            <p:cNvPr id="167" name="rc167"/>
            <p:cNvSpPr/>
            <p:nvPr/>
          </p:nvSpPr>
          <p:spPr>
            <a:xfrm>
              <a:off x="3548862" y="5504603"/>
              <a:ext cx="201456" cy="201456"/>
            </a:xfrm>
            <a:prstGeom prst="rect">
              <a:avLst/>
            </a:prstGeom>
            <a:solidFill>
              <a:srgbClr val="0058AB">
                <a:alpha val="100000"/>
              </a:srgbClr>
            </a:solidFill>
          </p:spPr>
          <p:txBody>
            <a:bodyPr/>
            <a:lstStyle/>
            <a:p>
              <a:endParaRPr/>
            </a:p>
          </p:txBody>
        </p:sp>
        <p:sp>
          <p:nvSpPr>
            <p:cNvPr id="168" name="rc168"/>
            <p:cNvSpPr/>
            <p:nvPr/>
          </p:nvSpPr>
          <p:spPr>
            <a:xfrm>
              <a:off x="4567388" y="5504603"/>
              <a:ext cx="201456" cy="201456"/>
            </a:xfrm>
            <a:prstGeom prst="rect">
              <a:avLst/>
            </a:prstGeom>
            <a:solidFill>
              <a:srgbClr val="FFC20E">
                <a:alpha val="100000"/>
              </a:srgbClr>
            </a:solidFill>
          </p:spPr>
          <p:txBody>
            <a:bodyPr/>
            <a:lstStyle/>
            <a:p>
              <a:endParaRPr/>
            </a:p>
          </p:txBody>
        </p:sp>
        <p:sp>
          <p:nvSpPr>
            <p:cNvPr id="169" name="rc169"/>
            <p:cNvSpPr/>
            <p:nvPr/>
          </p:nvSpPr>
          <p:spPr>
            <a:xfrm>
              <a:off x="6564768" y="5504603"/>
              <a:ext cx="201455" cy="201456"/>
            </a:xfrm>
            <a:prstGeom prst="rect">
              <a:avLst/>
            </a:prstGeom>
            <a:solidFill>
              <a:srgbClr val="F26A21">
                <a:alpha val="100000"/>
              </a:srgbClr>
            </a:solidFill>
          </p:spPr>
          <p:txBody>
            <a:bodyPr/>
            <a:lstStyle/>
            <a:p>
              <a:endParaRPr/>
            </a:p>
          </p:txBody>
        </p:sp>
        <p:sp>
          <p:nvSpPr>
            <p:cNvPr id="170" name="tx170"/>
            <p:cNvSpPr/>
            <p:nvPr/>
          </p:nvSpPr>
          <p:spPr>
            <a:xfrm>
              <a:off x="2024803" y="5553148"/>
              <a:ext cx="357094"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DTP3</a:t>
              </a:r>
            </a:p>
          </p:txBody>
        </p:sp>
        <p:sp>
          <p:nvSpPr>
            <p:cNvPr id="171" name="tx171"/>
            <p:cNvSpPr/>
            <p:nvPr/>
          </p:nvSpPr>
          <p:spPr>
            <a:xfrm>
              <a:off x="2740532" y="5527568"/>
              <a:ext cx="729741" cy="12776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 parcial</a:t>
              </a:r>
            </a:p>
          </p:txBody>
        </p:sp>
        <p:sp>
          <p:nvSpPr>
            <p:cNvPr id="172" name="tx172"/>
            <p:cNvSpPr/>
            <p:nvPr/>
          </p:nvSpPr>
          <p:spPr>
            <a:xfrm>
              <a:off x="3828907" y="5553694"/>
              <a:ext cx="659891"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Dosis cero</a:t>
              </a:r>
            </a:p>
          </p:txBody>
        </p:sp>
        <p:sp>
          <p:nvSpPr>
            <p:cNvPr id="173" name="tx173"/>
            <p:cNvSpPr/>
            <p:nvPr/>
          </p:nvSpPr>
          <p:spPr>
            <a:xfrm>
              <a:off x="4847433" y="5524157"/>
              <a:ext cx="1638746" cy="13117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Objetivo vacunado IA2030</a:t>
              </a:r>
            </a:p>
          </p:txBody>
        </p:sp>
        <p:sp>
          <p:nvSpPr>
            <p:cNvPr id="174" name="tx174"/>
            <p:cNvSpPr/>
            <p:nvPr/>
          </p:nvSpPr>
          <p:spPr>
            <a:xfrm>
              <a:off x="6844814" y="5524157"/>
              <a:ext cx="1219100" cy="13117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Objetivo IA2030 ZD</a:t>
              </a:r>
            </a:p>
          </p:txBody>
        </p:sp>
        <p:sp>
          <p:nvSpPr>
            <p:cNvPr id="175" name="pl175"/>
            <p:cNvSpPr/>
            <p:nvPr/>
          </p:nvSpPr>
          <p:spPr>
            <a:xfrm>
              <a:off x="3611857" y="6103143"/>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76" name="pl176"/>
            <p:cNvSpPr/>
            <p:nvPr/>
          </p:nvSpPr>
          <p:spPr>
            <a:xfrm>
              <a:off x="4956576" y="6103143"/>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177" name="tx177"/>
            <p:cNvSpPr/>
            <p:nvPr/>
          </p:nvSpPr>
          <p:spPr>
            <a:xfrm>
              <a:off x="3878956" y="6051096"/>
              <a:ext cx="986085" cy="10204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DTP1 cobertura</a:t>
              </a:r>
            </a:p>
          </p:txBody>
        </p:sp>
        <p:sp>
          <p:nvSpPr>
            <p:cNvPr id="178" name="tx178"/>
            <p:cNvSpPr/>
            <p:nvPr/>
          </p:nvSpPr>
          <p:spPr>
            <a:xfrm>
              <a:off x="5223676" y="6050960"/>
              <a:ext cx="986085"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DTP3 cobertura</a:t>
              </a:r>
            </a:p>
          </p:txBody>
        </p:sp>
        <p:sp>
          <p:nvSpPr>
            <p:cNvPr id="179" name="tx179"/>
            <p:cNvSpPr/>
            <p:nvPr/>
          </p:nvSpPr>
          <p:spPr>
            <a:xfrm>
              <a:off x="1142791" y="398022"/>
              <a:ext cx="6513485"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de la vacuna DTP (%), número de niños totalmente vacunados, parcialmente</a:t>
              </a:r>
            </a:p>
          </p:txBody>
        </p:sp>
        <p:sp>
          <p:nvSpPr>
            <p:cNvPr id="180" name="tx180"/>
            <p:cNvSpPr/>
            <p:nvPr/>
          </p:nvSpPr>
          <p:spPr>
            <a:xfrm>
              <a:off x="1142791" y="580629"/>
              <a:ext cx="4361177" cy="155770"/>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vacunados y sin vacunar contra la DTP entre 2000 y 2025 </a:t>
              </a:r>
            </a:p>
          </p:txBody>
        </p:sp>
        <p:sp>
          <p:nvSpPr>
            <p:cNvPr id="181" name="tx181"/>
            <p:cNvSpPr/>
            <p:nvPr/>
          </p:nvSpPr>
          <p:spPr>
            <a:xfrm>
              <a:off x="1142791" y="760125"/>
              <a:ext cx="4846007"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y proyecciones para 2030 basadas en el objetivo IA2030. , LACR</a:t>
              </a:r>
            </a:p>
          </p:txBody>
        </p:sp>
        <p:sp>
          <p:nvSpPr>
            <p:cNvPr id="182" name="tx182"/>
            <p:cNvSpPr/>
            <p:nvPr/>
          </p:nvSpPr>
          <p:spPr>
            <a:xfrm>
              <a:off x="3923507" y="6334805"/>
              <a:ext cx="4733374"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Fuentes: OMS/UNICEF Estimaciones de la Cobertura Nacional de Inmunización, 2025 revisión;</a:t>
              </a:r>
            </a:p>
          </p:txBody>
        </p:sp>
        <p:sp>
          <p:nvSpPr>
            <p:cNvPr id="183" name="tx183"/>
            <p:cNvSpPr/>
            <p:nvPr/>
          </p:nvSpPr>
          <p:spPr>
            <a:xfrm>
              <a:off x="1276738" y="6447811"/>
              <a:ext cx="7380143"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Naciones Unidas, Departamento de Asuntos Económicos y Sociales, División de Población (2024). World Population Prospects 2024, Online Edition.</a:t>
              </a:r>
            </a:p>
          </p:txBody>
        </p:sp>
        <p:sp>
          <p:nvSpPr>
            <p:cNvPr id="184" name="tx184"/>
            <p:cNvSpPr/>
            <p:nvPr/>
          </p:nvSpPr>
          <p:spPr>
            <a:xfrm>
              <a:off x="1101840" y="6568567"/>
              <a:ext cx="755504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Agenda de Inmunización 2030 (IA2030) pide a todos los países que reduzcan a la mitad para 2030 el número de niños con dosis cero en 2019.</a:t>
              </a:r>
            </a:p>
          </p:txBody>
        </p:sp>
      </p:grpSp>
      <p:sp>
        <p:nvSpPr>
          <p:cNvPr id="18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IA2030 insta a todos los países a reducir a la mitad, de aquí a 2030, el número de niños que en 2019 no recibieron ninguna dosis de vacuna. Este gráfico muestra el número anual de niños que deben vacunarse para alcanzar el objetivo de «cero dosis» (ZD).
LACR Se prevé que, para 2030, se produzca un descenso en el número de lactantes que sobreviven. Para alcanzar el objetivo de «cero dosis» de IA2030, los esfuerzos actuales serían suficientes; sin embargo, los países deberían seguir reforzándolos más allá de los objetivos fijados.</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1192221" y="4526048"/>
              <a:ext cx="7882189" cy="0"/>
            </a:xfrm>
            <a:custGeom>
              <a:avLst/>
              <a:gdLst/>
              <a:ahLst/>
              <a:cxnLst/>
              <a:rect l="0" t="0" r="0" b="0"/>
              <a:pathLst>
                <a:path w="7882189">
                  <a:moveTo>
                    <a:pt x="0" y="0"/>
                  </a:moveTo>
                  <a:lnTo>
                    <a:pt x="7882189" y="0"/>
                  </a:lnTo>
                  <a:lnTo>
                    <a:pt x="7882189"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1192221" y="3592232"/>
              <a:ext cx="7882189" cy="0"/>
            </a:xfrm>
            <a:custGeom>
              <a:avLst/>
              <a:gdLst/>
              <a:ahLst/>
              <a:cxnLst/>
              <a:rect l="0" t="0" r="0" b="0"/>
              <a:pathLst>
                <a:path w="7882189">
                  <a:moveTo>
                    <a:pt x="0" y="0"/>
                  </a:moveTo>
                  <a:lnTo>
                    <a:pt x="7882189" y="0"/>
                  </a:lnTo>
                  <a:lnTo>
                    <a:pt x="7882189"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1192221" y="2658415"/>
              <a:ext cx="7882189" cy="0"/>
            </a:xfrm>
            <a:custGeom>
              <a:avLst/>
              <a:gdLst/>
              <a:ahLst/>
              <a:cxnLst/>
              <a:rect l="0" t="0" r="0" b="0"/>
              <a:pathLst>
                <a:path w="7882189">
                  <a:moveTo>
                    <a:pt x="0" y="0"/>
                  </a:moveTo>
                  <a:lnTo>
                    <a:pt x="7882189" y="0"/>
                  </a:lnTo>
                  <a:lnTo>
                    <a:pt x="7882189"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1192221" y="4992957"/>
              <a:ext cx="7882189" cy="0"/>
            </a:xfrm>
            <a:custGeom>
              <a:avLst/>
              <a:gdLst/>
              <a:ahLst/>
              <a:cxnLst/>
              <a:rect l="0" t="0" r="0" b="0"/>
              <a:pathLst>
                <a:path w="7882189">
                  <a:moveTo>
                    <a:pt x="0" y="0"/>
                  </a:moveTo>
                  <a:lnTo>
                    <a:pt x="7882189" y="0"/>
                  </a:lnTo>
                  <a:lnTo>
                    <a:pt x="7882189"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1192221" y="4059140"/>
              <a:ext cx="7882189" cy="0"/>
            </a:xfrm>
            <a:custGeom>
              <a:avLst/>
              <a:gdLst/>
              <a:ahLst/>
              <a:cxnLst/>
              <a:rect l="0" t="0" r="0" b="0"/>
              <a:pathLst>
                <a:path w="7882189">
                  <a:moveTo>
                    <a:pt x="0" y="0"/>
                  </a:moveTo>
                  <a:lnTo>
                    <a:pt x="7882189" y="0"/>
                  </a:lnTo>
                  <a:lnTo>
                    <a:pt x="7882189"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192221" y="3125323"/>
              <a:ext cx="7882189" cy="0"/>
            </a:xfrm>
            <a:custGeom>
              <a:avLst/>
              <a:gdLst/>
              <a:ahLst/>
              <a:cxnLst/>
              <a:rect l="0" t="0" r="0" b="0"/>
              <a:pathLst>
                <a:path w="7882189">
                  <a:moveTo>
                    <a:pt x="0" y="0"/>
                  </a:moveTo>
                  <a:lnTo>
                    <a:pt x="7882189" y="0"/>
                  </a:lnTo>
                  <a:lnTo>
                    <a:pt x="7882189"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192221" y="2191506"/>
              <a:ext cx="7882189" cy="0"/>
            </a:xfrm>
            <a:custGeom>
              <a:avLst/>
              <a:gdLst/>
              <a:ahLst/>
              <a:cxnLst/>
              <a:rect l="0" t="0" r="0" b="0"/>
              <a:pathLst>
                <a:path w="7882189">
                  <a:moveTo>
                    <a:pt x="0" y="0"/>
                  </a:moveTo>
                  <a:lnTo>
                    <a:pt x="7882189" y="0"/>
                  </a:lnTo>
                  <a:lnTo>
                    <a:pt x="7882189"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654856"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886753"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2118650"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2350548"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582445"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814342"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3046240"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3278137"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3510034"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3741932"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3973829"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4205726"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4437624"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4669521"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4901418"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5133316"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5365213"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5597110"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5829008"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6060905"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6292802"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6524699"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6756597"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6988494"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7220391"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7452289"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8611775"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8" name="rc38"/>
            <p:cNvSpPr/>
            <p:nvPr/>
          </p:nvSpPr>
          <p:spPr>
            <a:xfrm>
              <a:off x="1550502" y="4255400"/>
              <a:ext cx="208707" cy="737556"/>
            </a:xfrm>
            <a:prstGeom prst="rect">
              <a:avLst/>
            </a:prstGeom>
            <a:solidFill>
              <a:srgbClr val="0058AB">
                <a:alpha val="100000"/>
              </a:srgbClr>
            </a:solidFill>
          </p:spPr>
          <p:txBody>
            <a:bodyPr/>
            <a:lstStyle/>
            <a:p>
              <a:endParaRPr/>
            </a:p>
          </p:txBody>
        </p:sp>
        <p:sp>
          <p:nvSpPr>
            <p:cNvPr id="39" name="rc39"/>
            <p:cNvSpPr/>
            <p:nvPr/>
          </p:nvSpPr>
          <p:spPr>
            <a:xfrm>
              <a:off x="1782399" y="3941214"/>
              <a:ext cx="208707" cy="1051742"/>
            </a:xfrm>
            <a:prstGeom prst="rect">
              <a:avLst/>
            </a:prstGeom>
            <a:solidFill>
              <a:srgbClr val="0058AB">
                <a:alpha val="100000"/>
              </a:srgbClr>
            </a:solidFill>
          </p:spPr>
          <p:txBody>
            <a:bodyPr/>
            <a:lstStyle/>
            <a:p>
              <a:endParaRPr/>
            </a:p>
          </p:txBody>
        </p:sp>
        <p:sp>
          <p:nvSpPr>
            <p:cNvPr id="40" name="rc40"/>
            <p:cNvSpPr/>
            <p:nvPr/>
          </p:nvSpPr>
          <p:spPr>
            <a:xfrm>
              <a:off x="2014297" y="4159436"/>
              <a:ext cx="208707" cy="833521"/>
            </a:xfrm>
            <a:prstGeom prst="rect">
              <a:avLst/>
            </a:prstGeom>
            <a:solidFill>
              <a:srgbClr val="0058AB">
                <a:alpha val="100000"/>
              </a:srgbClr>
            </a:solidFill>
          </p:spPr>
          <p:txBody>
            <a:bodyPr/>
            <a:lstStyle/>
            <a:p>
              <a:endParaRPr/>
            </a:p>
          </p:txBody>
        </p:sp>
        <p:sp>
          <p:nvSpPr>
            <p:cNvPr id="41" name="rc41"/>
            <p:cNvSpPr/>
            <p:nvPr/>
          </p:nvSpPr>
          <p:spPr>
            <a:xfrm>
              <a:off x="2246194" y="4266036"/>
              <a:ext cx="208707" cy="726920"/>
            </a:xfrm>
            <a:prstGeom prst="rect">
              <a:avLst/>
            </a:prstGeom>
            <a:solidFill>
              <a:srgbClr val="0058AB">
                <a:alpha val="100000"/>
              </a:srgbClr>
            </a:solidFill>
          </p:spPr>
          <p:txBody>
            <a:bodyPr/>
            <a:lstStyle/>
            <a:p>
              <a:endParaRPr/>
            </a:p>
          </p:txBody>
        </p:sp>
        <p:sp>
          <p:nvSpPr>
            <p:cNvPr id="42" name="rc42"/>
            <p:cNvSpPr/>
            <p:nvPr/>
          </p:nvSpPr>
          <p:spPr>
            <a:xfrm>
              <a:off x="2478091" y="4205409"/>
              <a:ext cx="208707" cy="787547"/>
            </a:xfrm>
            <a:prstGeom prst="rect">
              <a:avLst/>
            </a:prstGeom>
            <a:solidFill>
              <a:srgbClr val="0058AB">
                <a:alpha val="100000"/>
              </a:srgbClr>
            </a:solidFill>
          </p:spPr>
          <p:txBody>
            <a:bodyPr/>
            <a:lstStyle/>
            <a:p>
              <a:endParaRPr/>
            </a:p>
          </p:txBody>
        </p:sp>
        <p:sp>
          <p:nvSpPr>
            <p:cNvPr id="43" name="rc43"/>
            <p:cNvSpPr/>
            <p:nvPr/>
          </p:nvSpPr>
          <p:spPr>
            <a:xfrm>
              <a:off x="2709989" y="4484430"/>
              <a:ext cx="208707" cy="508526"/>
            </a:xfrm>
            <a:prstGeom prst="rect">
              <a:avLst/>
            </a:prstGeom>
            <a:solidFill>
              <a:srgbClr val="0058AB">
                <a:alpha val="100000"/>
              </a:srgbClr>
            </a:solidFill>
          </p:spPr>
          <p:txBody>
            <a:bodyPr/>
            <a:lstStyle/>
            <a:p>
              <a:endParaRPr/>
            </a:p>
          </p:txBody>
        </p:sp>
        <p:sp>
          <p:nvSpPr>
            <p:cNvPr id="44" name="rc44"/>
            <p:cNvSpPr/>
            <p:nvPr/>
          </p:nvSpPr>
          <p:spPr>
            <a:xfrm>
              <a:off x="2941886" y="4194375"/>
              <a:ext cx="208707" cy="798581"/>
            </a:xfrm>
            <a:prstGeom prst="rect">
              <a:avLst/>
            </a:prstGeom>
            <a:solidFill>
              <a:srgbClr val="0058AB">
                <a:alpha val="100000"/>
              </a:srgbClr>
            </a:solidFill>
          </p:spPr>
          <p:txBody>
            <a:bodyPr/>
            <a:lstStyle/>
            <a:p>
              <a:endParaRPr/>
            </a:p>
          </p:txBody>
        </p:sp>
        <p:sp>
          <p:nvSpPr>
            <p:cNvPr id="45" name="rc45"/>
            <p:cNvSpPr/>
            <p:nvPr/>
          </p:nvSpPr>
          <p:spPr>
            <a:xfrm>
              <a:off x="3173783" y="4012873"/>
              <a:ext cx="208707" cy="980083"/>
            </a:xfrm>
            <a:prstGeom prst="rect">
              <a:avLst/>
            </a:prstGeom>
            <a:solidFill>
              <a:srgbClr val="0058AB">
                <a:alpha val="100000"/>
              </a:srgbClr>
            </a:solidFill>
          </p:spPr>
          <p:txBody>
            <a:bodyPr/>
            <a:lstStyle/>
            <a:p>
              <a:endParaRPr/>
            </a:p>
          </p:txBody>
        </p:sp>
        <p:sp>
          <p:nvSpPr>
            <p:cNvPr id="46" name="rc46"/>
            <p:cNvSpPr/>
            <p:nvPr/>
          </p:nvSpPr>
          <p:spPr>
            <a:xfrm>
              <a:off x="3405681" y="4354917"/>
              <a:ext cx="208707" cy="638039"/>
            </a:xfrm>
            <a:prstGeom prst="rect">
              <a:avLst/>
            </a:prstGeom>
            <a:solidFill>
              <a:srgbClr val="0058AB">
                <a:alpha val="100000"/>
              </a:srgbClr>
            </a:solidFill>
          </p:spPr>
          <p:txBody>
            <a:bodyPr/>
            <a:lstStyle/>
            <a:p>
              <a:endParaRPr/>
            </a:p>
          </p:txBody>
        </p:sp>
        <p:sp>
          <p:nvSpPr>
            <p:cNvPr id="47" name="rc47"/>
            <p:cNvSpPr/>
            <p:nvPr/>
          </p:nvSpPr>
          <p:spPr>
            <a:xfrm>
              <a:off x="3637578" y="4272207"/>
              <a:ext cx="208707" cy="720749"/>
            </a:xfrm>
            <a:prstGeom prst="rect">
              <a:avLst/>
            </a:prstGeom>
            <a:solidFill>
              <a:srgbClr val="0058AB">
                <a:alpha val="100000"/>
              </a:srgbClr>
            </a:solidFill>
          </p:spPr>
          <p:txBody>
            <a:bodyPr/>
            <a:lstStyle/>
            <a:p>
              <a:endParaRPr/>
            </a:p>
          </p:txBody>
        </p:sp>
        <p:sp>
          <p:nvSpPr>
            <p:cNvPr id="48" name="rc48"/>
            <p:cNvSpPr/>
            <p:nvPr/>
          </p:nvSpPr>
          <p:spPr>
            <a:xfrm>
              <a:off x="3869475" y="4232163"/>
              <a:ext cx="208707" cy="760793"/>
            </a:xfrm>
            <a:prstGeom prst="rect">
              <a:avLst/>
            </a:prstGeom>
            <a:solidFill>
              <a:srgbClr val="0058AB">
                <a:alpha val="100000"/>
              </a:srgbClr>
            </a:solidFill>
          </p:spPr>
          <p:txBody>
            <a:bodyPr/>
            <a:lstStyle/>
            <a:p>
              <a:endParaRPr/>
            </a:p>
          </p:txBody>
        </p:sp>
        <p:sp>
          <p:nvSpPr>
            <p:cNvPr id="49" name="rc49"/>
            <p:cNvSpPr/>
            <p:nvPr/>
          </p:nvSpPr>
          <p:spPr>
            <a:xfrm>
              <a:off x="4101373" y="4253417"/>
              <a:ext cx="208707" cy="739540"/>
            </a:xfrm>
            <a:prstGeom prst="rect">
              <a:avLst/>
            </a:prstGeom>
            <a:solidFill>
              <a:srgbClr val="0058AB">
                <a:alpha val="100000"/>
              </a:srgbClr>
            </a:solidFill>
          </p:spPr>
          <p:txBody>
            <a:bodyPr/>
            <a:lstStyle/>
            <a:p>
              <a:endParaRPr/>
            </a:p>
          </p:txBody>
        </p:sp>
        <p:sp>
          <p:nvSpPr>
            <p:cNvPr id="50" name="rc50"/>
            <p:cNvSpPr/>
            <p:nvPr/>
          </p:nvSpPr>
          <p:spPr>
            <a:xfrm>
              <a:off x="4333270" y="4288153"/>
              <a:ext cx="208707" cy="704803"/>
            </a:xfrm>
            <a:prstGeom prst="rect">
              <a:avLst/>
            </a:prstGeom>
            <a:solidFill>
              <a:srgbClr val="0058AB">
                <a:alpha val="100000"/>
              </a:srgbClr>
            </a:solidFill>
          </p:spPr>
          <p:txBody>
            <a:bodyPr/>
            <a:lstStyle/>
            <a:p>
              <a:endParaRPr/>
            </a:p>
          </p:txBody>
        </p:sp>
        <p:sp>
          <p:nvSpPr>
            <p:cNvPr id="51" name="rc51"/>
            <p:cNvSpPr/>
            <p:nvPr/>
          </p:nvSpPr>
          <p:spPr>
            <a:xfrm>
              <a:off x="4565167" y="3794125"/>
              <a:ext cx="208707" cy="1198832"/>
            </a:xfrm>
            <a:prstGeom prst="rect">
              <a:avLst/>
            </a:prstGeom>
            <a:solidFill>
              <a:srgbClr val="0058AB">
                <a:alpha val="100000"/>
              </a:srgbClr>
            </a:solidFill>
          </p:spPr>
          <p:txBody>
            <a:bodyPr/>
            <a:lstStyle/>
            <a:p>
              <a:endParaRPr/>
            </a:p>
          </p:txBody>
        </p:sp>
        <p:sp>
          <p:nvSpPr>
            <p:cNvPr id="52" name="rc52"/>
            <p:cNvSpPr/>
            <p:nvPr/>
          </p:nvSpPr>
          <p:spPr>
            <a:xfrm>
              <a:off x="4797064" y="4005113"/>
              <a:ext cx="208707" cy="987843"/>
            </a:xfrm>
            <a:prstGeom prst="rect">
              <a:avLst/>
            </a:prstGeom>
            <a:solidFill>
              <a:srgbClr val="0058AB">
                <a:alpha val="100000"/>
              </a:srgbClr>
            </a:solidFill>
          </p:spPr>
          <p:txBody>
            <a:bodyPr/>
            <a:lstStyle/>
            <a:p>
              <a:endParaRPr/>
            </a:p>
          </p:txBody>
        </p:sp>
        <p:sp>
          <p:nvSpPr>
            <p:cNvPr id="53" name="rc53"/>
            <p:cNvSpPr/>
            <p:nvPr/>
          </p:nvSpPr>
          <p:spPr>
            <a:xfrm>
              <a:off x="5028962" y="4284778"/>
              <a:ext cx="208707" cy="708178"/>
            </a:xfrm>
            <a:prstGeom prst="rect">
              <a:avLst/>
            </a:prstGeom>
            <a:solidFill>
              <a:srgbClr val="0058AB">
                <a:alpha val="100000"/>
              </a:srgbClr>
            </a:solidFill>
          </p:spPr>
          <p:txBody>
            <a:bodyPr/>
            <a:lstStyle/>
            <a:p>
              <a:endParaRPr/>
            </a:p>
          </p:txBody>
        </p:sp>
        <p:sp>
          <p:nvSpPr>
            <p:cNvPr id="54" name="rc54"/>
            <p:cNvSpPr/>
            <p:nvPr/>
          </p:nvSpPr>
          <p:spPr>
            <a:xfrm>
              <a:off x="5260859" y="4021296"/>
              <a:ext cx="208707" cy="971660"/>
            </a:xfrm>
            <a:prstGeom prst="rect">
              <a:avLst/>
            </a:prstGeom>
            <a:solidFill>
              <a:srgbClr val="0058AB">
                <a:alpha val="100000"/>
              </a:srgbClr>
            </a:solidFill>
          </p:spPr>
          <p:txBody>
            <a:bodyPr/>
            <a:lstStyle/>
            <a:p>
              <a:endParaRPr/>
            </a:p>
          </p:txBody>
        </p:sp>
        <p:sp>
          <p:nvSpPr>
            <p:cNvPr id="55" name="rc55"/>
            <p:cNvSpPr/>
            <p:nvPr/>
          </p:nvSpPr>
          <p:spPr>
            <a:xfrm>
              <a:off x="5492756" y="3714967"/>
              <a:ext cx="208707" cy="1277990"/>
            </a:xfrm>
            <a:prstGeom prst="rect">
              <a:avLst/>
            </a:prstGeom>
            <a:solidFill>
              <a:srgbClr val="0058AB">
                <a:alpha val="100000"/>
              </a:srgbClr>
            </a:solidFill>
          </p:spPr>
          <p:txBody>
            <a:bodyPr/>
            <a:lstStyle/>
            <a:p>
              <a:endParaRPr/>
            </a:p>
          </p:txBody>
        </p:sp>
        <p:sp>
          <p:nvSpPr>
            <p:cNvPr id="56" name="rc56"/>
            <p:cNvSpPr/>
            <p:nvPr/>
          </p:nvSpPr>
          <p:spPr>
            <a:xfrm>
              <a:off x="5724654" y="3142307"/>
              <a:ext cx="208707" cy="1850649"/>
            </a:xfrm>
            <a:prstGeom prst="rect">
              <a:avLst/>
            </a:prstGeom>
            <a:solidFill>
              <a:srgbClr val="0058AB">
                <a:alpha val="100000"/>
              </a:srgbClr>
            </a:solidFill>
          </p:spPr>
          <p:txBody>
            <a:bodyPr/>
            <a:lstStyle/>
            <a:p>
              <a:endParaRPr/>
            </a:p>
          </p:txBody>
        </p:sp>
        <p:sp>
          <p:nvSpPr>
            <p:cNvPr id="57" name="rc57"/>
            <p:cNvSpPr/>
            <p:nvPr/>
          </p:nvSpPr>
          <p:spPr>
            <a:xfrm>
              <a:off x="5956551" y="2512242"/>
              <a:ext cx="208707" cy="2480714"/>
            </a:xfrm>
            <a:prstGeom prst="rect">
              <a:avLst/>
            </a:prstGeom>
            <a:solidFill>
              <a:srgbClr val="0058AB">
                <a:alpha val="100000"/>
              </a:srgbClr>
            </a:solidFill>
          </p:spPr>
          <p:txBody>
            <a:bodyPr/>
            <a:lstStyle/>
            <a:p>
              <a:endParaRPr/>
            </a:p>
          </p:txBody>
        </p:sp>
        <p:sp>
          <p:nvSpPr>
            <p:cNvPr id="58" name="rc58"/>
            <p:cNvSpPr/>
            <p:nvPr/>
          </p:nvSpPr>
          <p:spPr>
            <a:xfrm>
              <a:off x="6188448" y="2390101"/>
              <a:ext cx="208707" cy="2602855"/>
            </a:xfrm>
            <a:prstGeom prst="rect">
              <a:avLst/>
            </a:prstGeom>
            <a:solidFill>
              <a:srgbClr val="0058AB">
                <a:alpha val="100000"/>
              </a:srgbClr>
            </a:solidFill>
          </p:spPr>
          <p:txBody>
            <a:bodyPr/>
            <a:lstStyle/>
            <a:p>
              <a:endParaRPr/>
            </a:p>
          </p:txBody>
        </p:sp>
        <p:sp>
          <p:nvSpPr>
            <p:cNvPr id="59" name="rc59"/>
            <p:cNvSpPr/>
            <p:nvPr/>
          </p:nvSpPr>
          <p:spPr>
            <a:xfrm>
              <a:off x="6420346" y="1959443"/>
              <a:ext cx="208707" cy="3033513"/>
            </a:xfrm>
            <a:prstGeom prst="rect">
              <a:avLst/>
            </a:prstGeom>
            <a:solidFill>
              <a:srgbClr val="0058AB">
                <a:alpha val="100000"/>
              </a:srgbClr>
            </a:solidFill>
          </p:spPr>
          <p:txBody>
            <a:bodyPr/>
            <a:lstStyle/>
            <a:p>
              <a:endParaRPr/>
            </a:p>
          </p:txBody>
        </p:sp>
        <p:sp>
          <p:nvSpPr>
            <p:cNvPr id="60" name="rc60"/>
            <p:cNvSpPr/>
            <p:nvPr/>
          </p:nvSpPr>
          <p:spPr>
            <a:xfrm>
              <a:off x="6652243" y="2760008"/>
              <a:ext cx="208707" cy="2232948"/>
            </a:xfrm>
            <a:prstGeom prst="rect">
              <a:avLst/>
            </a:prstGeom>
            <a:solidFill>
              <a:srgbClr val="0058AB">
                <a:alpha val="100000"/>
              </a:srgbClr>
            </a:solidFill>
          </p:spPr>
          <p:txBody>
            <a:bodyPr/>
            <a:lstStyle/>
            <a:p>
              <a:endParaRPr/>
            </a:p>
          </p:txBody>
        </p:sp>
        <p:sp>
          <p:nvSpPr>
            <p:cNvPr id="61" name="rc61"/>
            <p:cNvSpPr/>
            <p:nvPr/>
          </p:nvSpPr>
          <p:spPr>
            <a:xfrm>
              <a:off x="6884140" y="2699925"/>
              <a:ext cx="208707" cy="2293032"/>
            </a:xfrm>
            <a:prstGeom prst="rect">
              <a:avLst/>
            </a:prstGeom>
            <a:solidFill>
              <a:srgbClr val="0058AB">
                <a:alpha val="100000"/>
              </a:srgbClr>
            </a:solidFill>
          </p:spPr>
          <p:txBody>
            <a:bodyPr/>
            <a:lstStyle/>
            <a:p>
              <a:endParaRPr/>
            </a:p>
          </p:txBody>
        </p:sp>
        <p:sp>
          <p:nvSpPr>
            <p:cNvPr id="62" name="rc62"/>
            <p:cNvSpPr/>
            <p:nvPr/>
          </p:nvSpPr>
          <p:spPr>
            <a:xfrm>
              <a:off x="7116038" y="2688635"/>
              <a:ext cx="208707" cy="2304321"/>
            </a:xfrm>
            <a:prstGeom prst="rect">
              <a:avLst/>
            </a:prstGeom>
            <a:solidFill>
              <a:srgbClr val="0058AB">
                <a:alpha val="100000"/>
              </a:srgbClr>
            </a:solidFill>
          </p:spPr>
          <p:txBody>
            <a:bodyPr/>
            <a:lstStyle/>
            <a:p>
              <a:endParaRPr/>
            </a:p>
          </p:txBody>
        </p:sp>
        <p:sp>
          <p:nvSpPr>
            <p:cNvPr id="63" name="rc63"/>
            <p:cNvSpPr/>
            <p:nvPr/>
          </p:nvSpPr>
          <p:spPr>
            <a:xfrm>
              <a:off x="7347935" y="3186182"/>
              <a:ext cx="208707" cy="1806775"/>
            </a:xfrm>
            <a:prstGeom prst="rect">
              <a:avLst/>
            </a:prstGeom>
            <a:solidFill>
              <a:srgbClr val="0058AB">
                <a:alpha val="100000"/>
              </a:srgbClr>
            </a:solidFill>
          </p:spPr>
          <p:txBody>
            <a:bodyPr/>
            <a:lstStyle/>
            <a:p>
              <a:endParaRPr/>
            </a:p>
          </p:txBody>
        </p:sp>
        <p:sp>
          <p:nvSpPr>
            <p:cNvPr id="64" name="rc64"/>
            <p:cNvSpPr/>
            <p:nvPr/>
          </p:nvSpPr>
          <p:spPr>
            <a:xfrm>
              <a:off x="8507422" y="3752600"/>
              <a:ext cx="208707" cy="1240357"/>
            </a:xfrm>
            <a:prstGeom prst="rect">
              <a:avLst/>
            </a:prstGeom>
            <a:solidFill>
              <a:srgbClr val="69DBFF">
                <a:alpha val="100000"/>
              </a:srgbClr>
            </a:solidFill>
          </p:spPr>
          <p:txBody>
            <a:bodyPr/>
            <a:lstStyle/>
            <a:p>
              <a:endParaRPr/>
            </a:p>
          </p:txBody>
        </p:sp>
        <p:sp>
          <p:nvSpPr>
            <p:cNvPr id="65" name="pl65"/>
            <p:cNvSpPr/>
            <p:nvPr/>
          </p:nvSpPr>
          <p:spPr>
            <a:xfrm>
              <a:off x="6292802" y="2512242"/>
              <a:ext cx="2318973" cy="1240357"/>
            </a:xfrm>
            <a:custGeom>
              <a:avLst/>
              <a:gdLst/>
              <a:ahLst/>
              <a:cxnLst/>
              <a:rect l="0" t="0" r="0" b="0"/>
              <a:pathLst>
                <a:path w="2318973" h="1240357">
                  <a:moveTo>
                    <a:pt x="0" y="0"/>
                  </a:moveTo>
                  <a:lnTo>
                    <a:pt x="231897" y="124035"/>
                  </a:lnTo>
                  <a:lnTo>
                    <a:pt x="463794" y="248071"/>
                  </a:lnTo>
                  <a:lnTo>
                    <a:pt x="695691" y="372107"/>
                  </a:lnTo>
                  <a:lnTo>
                    <a:pt x="927589" y="496142"/>
                  </a:lnTo>
                  <a:lnTo>
                    <a:pt x="1159486" y="620178"/>
                  </a:lnTo>
                  <a:lnTo>
                    <a:pt x="1391383" y="744214"/>
                  </a:lnTo>
                  <a:lnTo>
                    <a:pt x="1623281" y="868250"/>
                  </a:lnTo>
                  <a:lnTo>
                    <a:pt x="1855178" y="992285"/>
                  </a:lnTo>
                  <a:lnTo>
                    <a:pt x="2087075" y="1116321"/>
                  </a:lnTo>
                  <a:lnTo>
                    <a:pt x="2318973" y="1240357"/>
                  </a:lnTo>
                </a:path>
              </a:pathLst>
            </a:custGeom>
            <a:ln w="20325" cap="flat">
              <a:solidFill>
                <a:srgbClr val="000000">
                  <a:alpha val="100000"/>
                </a:srgbClr>
              </a:solidFill>
              <a:prstDash val="solid"/>
              <a:round/>
            </a:ln>
          </p:spPr>
          <p:txBody>
            <a:bodyPr/>
            <a:lstStyle/>
            <a:p>
              <a:endParaRPr/>
            </a:p>
          </p:txBody>
        </p:sp>
        <p:sp>
          <p:nvSpPr>
            <p:cNvPr id="66" name="pt66"/>
            <p:cNvSpPr/>
            <p:nvPr/>
          </p:nvSpPr>
          <p:spPr>
            <a:xfrm>
              <a:off x="6261201" y="2480641"/>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7" name="pt67"/>
            <p:cNvSpPr/>
            <p:nvPr/>
          </p:nvSpPr>
          <p:spPr>
            <a:xfrm>
              <a:off x="6493098" y="2604677"/>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8" name="pt68"/>
            <p:cNvSpPr/>
            <p:nvPr/>
          </p:nvSpPr>
          <p:spPr>
            <a:xfrm>
              <a:off x="6724996" y="2728713"/>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9" name="pt69"/>
            <p:cNvSpPr/>
            <p:nvPr/>
          </p:nvSpPr>
          <p:spPr>
            <a:xfrm>
              <a:off x="6956893" y="2852748"/>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0" name="pt70"/>
            <p:cNvSpPr/>
            <p:nvPr/>
          </p:nvSpPr>
          <p:spPr>
            <a:xfrm>
              <a:off x="7188790" y="2976784"/>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1" name="pt71"/>
            <p:cNvSpPr/>
            <p:nvPr/>
          </p:nvSpPr>
          <p:spPr>
            <a:xfrm>
              <a:off x="7420687" y="310082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2" name="pt72"/>
            <p:cNvSpPr/>
            <p:nvPr/>
          </p:nvSpPr>
          <p:spPr>
            <a:xfrm>
              <a:off x="7652585" y="3224856"/>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3" name="pt73"/>
            <p:cNvSpPr/>
            <p:nvPr/>
          </p:nvSpPr>
          <p:spPr>
            <a:xfrm>
              <a:off x="7884482" y="3348891"/>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4" name="pt74"/>
            <p:cNvSpPr/>
            <p:nvPr/>
          </p:nvSpPr>
          <p:spPr>
            <a:xfrm>
              <a:off x="8116379" y="3472927"/>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5" name="pt75"/>
            <p:cNvSpPr/>
            <p:nvPr/>
          </p:nvSpPr>
          <p:spPr>
            <a:xfrm>
              <a:off x="8348277" y="3596963"/>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6" name="pt76"/>
            <p:cNvSpPr/>
            <p:nvPr/>
          </p:nvSpPr>
          <p:spPr>
            <a:xfrm>
              <a:off x="8580174" y="3720998"/>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7" name="tx77"/>
            <p:cNvSpPr/>
            <p:nvPr/>
          </p:nvSpPr>
          <p:spPr>
            <a:xfrm>
              <a:off x="4984257" y="1657608"/>
              <a:ext cx="29811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LACR</a:t>
              </a:r>
            </a:p>
          </p:txBody>
        </p:sp>
        <p:sp>
          <p:nvSpPr>
            <p:cNvPr id="78" name="tx78"/>
            <p:cNvSpPr/>
            <p:nvPr/>
          </p:nvSpPr>
          <p:spPr>
            <a:xfrm rot="-5400000">
              <a:off x="1498410"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79" name="tx79"/>
            <p:cNvSpPr/>
            <p:nvPr/>
          </p:nvSpPr>
          <p:spPr>
            <a:xfrm rot="-5400000">
              <a:off x="1730307"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2001</a:t>
              </a:r>
            </a:p>
          </p:txBody>
        </p:sp>
        <p:sp>
          <p:nvSpPr>
            <p:cNvPr id="80" name="tx80"/>
            <p:cNvSpPr/>
            <p:nvPr/>
          </p:nvSpPr>
          <p:spPr>
            <a:xfrm rot="-5400000">
              <a:off x="1962204"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2002</a:t>
              </a:r>
            </a:p>
          </p:txBody>
        </p:sp>
        <p:sp>
          <p:nvSpPr>
            <p:cNvPr id="81" name="tx81"/>
            <p:cNvSpPr/>
            <p:nvPr/>
          </p:nvSpPr>
          <p:spPr>
            <a:xfrm rot="-5400000">
              <a:off x="2194067" y="5311560"/>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2003</a:t>
              </a:r>
            </a:p>
          </p:txBody>
        </p:sp>
        <p:sp>
          <p:nvSpPr>
            <p:cNvPr id="82" name="tx82"/>
            <p:cNvSpPr/>
            <p:nvPr/>
          </p:nvSpPr>
          <p:spPr>
            <a:xfrm rot="-5400000">
              <a:off x="2425999"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2004</a:t>
              </a:r>
            </a:p>
          </p:txBody>
        </p:sp>
        <p:sp>
          <p:nvSpPr>
            <p:cNvPr id="83" name="tx83"/>
            <p:cNvSpPr/>
            <p:nvPr/>
          </p:nvSpPr>
          <p:spPr>
            <a:xfrm rot="-5400000">
              <a:off x="2657896"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84" name="tx84"/>
            <p:cNvSpPr/>
            <p:nvPr/>
          </p:nvSpPr>
          <p:spPr>
            <a:xfrm rot="-5400000">
              <a:off x="2889793"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2006</a:t>
              </a:r>
            </a:p>
          </p:txBody>
        </p:sp>
        <p:sp>
          <p:nvSpPr>
            <p:cNvPr id="85" name="tx85"/>
            <p:cNvSpPr/>
            <p:nvPr/>
          </p:nvSpPr>
          <p:spPr>
            <a:xfrm rot="-5400000">
              <a:off x="3121691"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2007</a:t>
              </a:r>
            </a:p>
          </p:txBody>
        </p:sp>
        <p:sp>
          <p:nvSpPr>
            <p:cNvPr id="86" name="tx86"/>
            <p:cNvSpPr/>
            <p:nvPr/>
          </p:nvSpPr>
          <p:spPr>
            <a:xfrm rot="-5400000">
              <a:off x="3353588"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2008</a:t>
              </a:r>
            </a:p>
          </p:txBody>
        </p:sp>
        <p:sp>
          <p:nvSpPr>
            <p:cNvPr id="87" name="tx87"/>
            <p:cNvSpPr/>
            <p:nvPr/>
          </p:nvSpPr>
          <p:spPr>
            <a:xfrm rot="-5400000">
              <a:off x="3585485"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2009</a:t>
              </a:r>
            </a:p>
          </p:txBody>
        </p:sp>
        <p:sp>
          <p:nvSpPr>
            <p:cNvPr id="88" name="tx88"/>
            <p:cNvSpPr/>
            <p:nvPr/>
          </p:nvSpPr>
          <p:spPr>
            <a:xfrm rot="-5400000">
              <a:off x="3817383"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89" name="tx89"/>
            <p:cNvSpPr/>
            <p:nvPr/>
          </p:nvSpPr>
          <p:spPr>
            <a:xfrm rot="-5400000">
              <a:off x="4049280"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2011</a:t>
              </a:r>
            </a:p>
          </p:txBody>
        </p:sp>
        <p:sp>
          <p:nvSpPr>
            <p:cNvPr id="90" name="tx90"/>
            <p:cNvSpPr/>
            <p:nvPr/>
          </p:nvSpPr>
          <p:spPr>
            <a:xfrm rot="-5400000">
              <a:off x="4281177"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2012</a:t>
              </a:r>
            </a:p>
          </p:txBody>
        </p:sp>
        <p:sp>
          <p:nvSpPr>
            <p:cNvPr id="91" name="tx91"/>
            <p:cNvSpPr/>
            <p:nvPr/>
          </p:nvSpPr>
          <p:spPr>
            <a:xfrm rot="-5400000">
              <a:off x="4513041" y="5311560"/>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2013</a:t>
              </a:r>
            </a:p>
          </p:txBody>
        </p:sp>
        <p:sp>
          <p:nvSpPr>
            <p:cNvPr id="92" name="tx92"/>
            <p:cNvSpPr/>
            <p:nvPr/>
          </p:nvSpPr>
          <p:spPr>
            <a:xfrm rot="-5400000">
              <a:off x="4744972"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2014</a:t>
              </a:r>
            </a:p>
          </p:txBody>
        </p:sp>
        <p:sp>
          <p:nvSpPr>
            <p:cNvPr id="93" name="tx93"/>
            <p:cNvSpPr/>
            <p:nvPr/>
          </p:nvSpPr>
          <p:spPr>
            <a:xfrm rot="-5400000">
              <a:off x="4976869"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94" name="tx94"/>
            <p:cNvSpPr/>
            <p:nvPr/>
          </p:nvSpPr>
          <p:spPr>
            <a:xfrm rot="-5400000">
              <a:off x="5208767"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2016</a:t>
              </a:r>
            </a:p>
          </p:txBody>
        </p:sp>
        <p:sp>
          <p:nvSpPr>
            <p:cNvPr id="95" name="tx95"/>
            <p:cNvSpPr/>
            <p:nvPr/>
          </p:nvSpPr>
          <p:spPr>
            <a:xfrm rot="-5400000">
              <a:off x="5440664"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2017</a:t>
              </a:r>
            </a:p>
          </p:txBody>
        </p:sp>
        <p:sp>
          <p:nvSpPr>
            <p:cNvPr id="96" name="tx96"/>
            <p:cNvSpPr/>
            <p:nvPr/>
          </p:nvSpPr>
          <p:spPr>
            <a:xfrm rot="-5400000">
              <a:off x="5672561"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2018</a:t>
              </a:r>
            </a:p>
          </p:txBody>
        </p:sp>
        <p:sp>
          <p:nvSpPr>
            <p:cNvPr id="97" name="tx97"/>
            <p:cNvSpPr/>
            <p:nvPr/>
          </p:nvSpPr>
          <p:spPr>
            <a:xfrm rot="-5400000">
              <a:off x="5904459"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98" name="tx98"/>
            <p:cNvSpPr/>
            <p:nvPr/>
          </p:nvSpPr>
          <p:spPr>
            <a:xfrm rot="-5400000">
              <a:off x="6136356"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99" name="tx99"/>
            <p:cNvSpPr/>
            <p:nvPr/>
          </p:nvSpPr>
          <p:spPr>
            <a:xfrm rot="-5400000">
              <a:off x="6368253"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100" name="tx100"/>
            <p:cNvSpPr/>
            <p:nvPr/>
          </p:nvSpPr>
          <p:spPr>
            <a:xfrm rot="-5400000">
              <a:off x="6600151"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101" name="tx101"/>
            <p:cNvSpPr/>
            <p:nvPr/>
          </p:nvSpPr>
          <p:spPr>
            <a:xfrm rot="-5400000">
              <a:off x="6832014" y="5311560"/>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02" name="tx102"/>
            <p:cNvSpPr/>
            <p:nvPr/>
          </p:nvSpPr>
          <p:spPr>
            <a:xfrm rot="-5400000">
              <a:off x="7063945"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03" name="tx103"/>
            <p:cNvSpPr/>
            <p:nvPr/>
          </p:nvSpPr>
          <p:spPr>
            <a:xfrm rot="-5400000">
              <a:off x="7295842"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04" name="tx104"/>
            <p:cNvSpPr/>
            <p:nvPr/>
          </p:nvSpPr>
          <p:spPr>
            <a:xfrm rot="-5400000">
              <a:off x="8455295" y="5311560"/>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2030</a:t>
              </a:r>
            </a:p>
          </p:txBody>
        </p:sp>
        <p:sp>
          <p:nvSpPr>
            <p:cNvPr id="105" name="tx105"/>
            <p:cNvSpPr/>
            <p:nvPr/>
          </p:nvSpPr>
          <p:spPr>
            <a:xfrm>
              <a:off x="1051896" y="4940842"/>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06" name="tx106"/>
            <p:cNvSpPr/>
            <p:nvPr/>
          </p:nvSpPr>
          <p:spPr>
            <a:xfrm>
              <a:off x="624611" y="3988949"/>
              <a:ext cx="504980" cy="12019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500,000</a:t>
              </a:r>
            </a:p>
          </p:txBody>
        </p:sp>
        <p:sp>
          <p:nvSpPr>
            <p:cNvPr id="107" name="tx107"/>
            <p:cNvSpPr/>
            <p:nvPr/>
          </p:nvSpPr>
          <p:spPr>
            <a:xfrm>
              <a:off x="508103" y="3055132"/>
              <a:ext cx="621487" cy="12019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1,000,000</a:t>
              </a:r>
            </a:p>
          </p:txBody>
        </p:sp>
        <p:sp>
          <p:nvSpPr>
            <p:cNvPr id="108" name="tx108"/>
            <p:cNvSpPr/>
            <p:nvPr/>
          </p:nvSpPr>
          <p:spPr>
            <a:xfrm>
              <a:off x="508103" y="2121315"/>
              <a:ext cx="621487" cy="12019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1,500,000</a:t>
              </a:r>
            </a:p>
          </p:txBody>
        </p:sp>
        <p:sp>
          <p:nvSpPr>
            <p:cNvPr id="109" name="tx109"/>
            <p:cNvSpPr/>
            <p:nvPr/>
          </p:nvSpPr>
          <p:spPr>
            <a:xfrm rot="-5400000">
              <a:off x="-430273" y="3425109"/>
              <a:ext cx="1646181"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niños sin dosis</a:t>
              </a:r>
            </a:p>
          </p:txBody>
        </p:sp>
        <p:sp>
          <p:nvSpPr>
            <p:cNvPr id="110" name="pl110"/>
            <p:cNvSpPr/>
            <p:nvPr/>
          </p:nvSpPr>
          <p:spPr>
            <a:xfrm>
              <a:off x="2920844" y="6000730"/>
              <a:ext cx="175564" cy="0"/>
            </a:xfrm>
            <a:custGeom>
              <a:avLst/>
              <a:gdLst/>
              <a:ahLst/>
              <a:cxnLst/>
              <a:rect l="0" t="0" r="0" b="0"/>
              <a:pathLst>
                <a:path w="175564">
                  <a:moveTo>
                    <a:pt x="0" y="0"/>
                  </a:moveTo>
                  <a:lnTo>
                    <a:pt x="175564" y="0"/>
                  </a:lnTo>
                </a:path>
              </a:pathLst>
            </a:custGeom>
            <a:ln w="20325" cap="flat">
              <a:solidFill>
                <a:srgbClr val="000000">
                  <a:alpha val="100000"/>
                </a:srgbClr>
              </a:solidFill>
              <a:prstDash val="solid"/>
              <a:round/>
            </a:ln>
          </p:spPr>
          <p:txBody>
            <a:bodyPr/>
            <a:lstStyle/>
            <a:p>
              <a:endParaRPr/>
            </a:p>
          </p:txBody>
        </p:sp>
        <p:sp>
          <p:nvSpPr>
            <p:cNvPr id="111" name="pt111"/>
            <p:cNvSpPr/>
            <p:nvPr/>
          </p:nvSpPr>
          <p:spPr>
            <a:xfrm>
              <a:off x="2977025" y="596912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112" name="tx112"/>
            <p:cNvSpPr/>
            <p:nvPr/>
          </p:nvSpPr>
          <p:spPr>
            <a:xfrm>
              <a:off x="3187943" y="5949093"/>
              <a:ext cx="706753"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Hito annual</a:t>
              </a:r>
            </a:p>
          </p:txBody>
        </p:sp>
        <p:sp>
          <p:nvSpPr>
            <p:cNvPr id="113" name="rc113"/>
            <p:cNvSpPr/>
            <p:nvPr/>
          </p:nvSpPr>
          <p:spPr>
            <a:xfrm>
              <a:off x="4182053" y="5900002"/>
              <a:ext cx="201456" cy="201456"/>
            </a:xfrm>
            <a:prstGeom prst="rect">
              <a:avLst/>
            </a:prstGeom>
            <a:solidFill>
              <a:srgbClr val="0058AB">
                <a:alpha val="100000"/>
              </a:srgbClr>
            </a:solidFill>
          </p:spPr>
          <p:txBody>
            <a:bodyPr/>
            <a:lstStyle/>
            <a:p>
              <a:endParaRPr/>
            </a:p>
          </p:txBody>
        </p:sp>
        <p:sp>
          <p:nvSpPr>
            <p:cNvPr id="114" name="rc114"/>
            <p:cNvSpPr/>
            <p:nvPr/>
          </p:nvSpPr>
          <p:spPr>
            <a:xfrm>
              <a:off x="5223907" y="5900002"/>
              <a:ext cx="201456" cy="201456"/>
            </a:xfrm>
            <a:prstGeom prst="rect">
              <a:avLst/>
            </a:prstGeom>
            <a:solidFill>
              <a:srgbClr val="69DBFF">
                <a:alpha val="100000"/>
              </a:srgbClr>
            </a:solidFill>
          </p:spPr>
          <p:txBody>
            <a:bodyPr/>
            <a:lstStyle/>
            <a:p>
              <a:endParaRPr/>
            </a:p>
          </p:txBody>
        </p:sp>
        <p:sp>
          <p:nvSpPr>
            <p:cNvPr id="115" name="tx115"/>
            <p:cNvSpPr/>
            <p:nvPr/>
          </p:nvSpPr>
          <p:spPr>
            <a:xfrm>
              <a:off x="4462098" y="5948547"/>
              <a:ext cx="683220"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Estimación</a:t>
              </a:r>
            </a:p>
          </p:txBody>
        </p:sp>
        <p:sp>
          <p:nvSpPr>
            <p:cNvPr id="116" name="tx116"/>
            <p:cNvSpPr/>
            <p:nvPr/>
          </p:nvSpPr>
          <p:spPr>
            <a:xfrm>
              <a:off x="5503952" y="5919557"/>
              <a:ext cx="1863780" cy="13117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Objetivo de dosis cero IA2030</a:t>
              </a:r>
            </a:p>
          </p:txBody>
        </p:sp>
        <p:sp>
          <p:nvSpPr>
            <p:cNvPr id="117" name="tx117"/>
            <p:cNvSpPr/>
            <p:nvPr/>
          </p:nvSpPr>
          <p:spPr>
            <a:xfrm>
              <a:off x="2165359" y="1330710"/>
              <a:ext cx="5935913"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Número estimado de niños con dosis cero, Inf-2025 y objetivo para 2030, LACR</a:t>
              </a:r>
            </a:p>
          </p:txBody>
        </p:sp>
        <p:sp>
          <p:nvSpPr>
            <p:cNvPr id="118" name="tx118"/>
            <p:cNvSpPr/>
            <p:nvPr/>
          </p:nvSpPr>
          <p:spPr>
            <a:xfrm>
              <a:off x="9074410" y="6329636"/>
              <a:ext cx="0" cy="0"/>
            </a:xfrm>
            <a:prstGeom prst="rect">
              <a:avLst/>
            </a:prstGeom>
            <a:noFill/>
          </p:spPr>
          <p:txBody>
            <a:bodyPr wrap="none" lIns="0" tIns="0" rIns="0" bIns="0" anchor="ctr" anchorCtr="1"/>
            <a:lstStyle/>
            <a:p>
              <a:pPr marL="0" marR="0" indent="0" algn="l">
                <a:lnSpc>
                  <a:spcPts val="880"/>
                </a:lnSpc>
                <a:spcBef>
                  <a:spcPts val="0"/>
                </a:spcBef>
                <a:spcAft>
                  <a:spcPts val="0"/>
                </a:spcAft>
              </a:pPr>
              <a:endParaRPr/>
            </a:p>
          </p:txBody>
        </p:sp>
        <p:sp>
          <p:nvSpPr>
            <p:cNvPr id="119" name="tx119"/>
            <p:cNvSpPr/>
            <p:nvPr/>
          </p:nvSpPr>
          <p:spPr>
            <a:xfrm>
              <a:off x="4477571" y="635309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20" name="tx120"/>
            <p:cNvSpPr/>
            <p:nvPr/>
          </p:nvSpPr>
          <p:spPr>
            <a:xfrm>
              <a:off x="1519369" y="6466154"/>
              <a:ext cx="755504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Agenda de Inmunización 2030 (IA2030) pide a todos los países que reduzcan a la mitad el número de niños con dosis cero en 2019 para 2030.</a:t>
              </a:r>
            </a:p>
          </p:txBody>
        </p:sp>
        <p:sp>
          <p:nvSpPr>
            <p:cNvPr id="121" name="tx121"/>
            <p:cNvSpPr/>
            <p:nvPr/>
          </p:nvSpPr>
          <p:spPr>
            <a:xfrm>
              <a:off x="2296287" y="6587782"/>
              <a:ext cx="6778123" cy="10395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La línea y los puntos muestran el progreso anual y la trayectoria para alcanzar el objetivo en 2030, basándose en una disminución lineal.</a:t>
              </a:r>
            </a:p>
          </p:txBody>
        </p:sp>
      </p:grpSp>
      <p:sp>
        <p:nvSpPr>
          <p:cNvPr id="12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Agenda de Inmunización 2030 (IA2030) tiene como objetivo que nadie se quede atrás en materia de inmunización y exhorta a todos los países a reducir a la mitad el número de niños sin ninguna dosis de vacunas para 2030.
Este gráfico muestra:
• Número estimado de niños sin ninguna dosis en 2000-2024 (barras azul oscuro)
• Objetivo de cero dosis para 2030 (barra azul claro)
• Trayectoria para alcanzar el objetivo de 2030 basada en una disminución lineal (puntos)
En 2025, el número de niños que no habían recibido ninguna dosis fue aproximadamente un -3 % inferior al hito anual necesario para alcanzar el objetivo.</a:t>
            </a:r>
          </a:p>
        </p:txBody>
      </p:sp>
      <p:sp>
        <p:nvSpPr>
          <p:cNvPr id="123"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el número de niños que no habían recibido ninguna dosis se situó un 3 % por debajo del objetivo anual de IA2030, lo que pone al alcance de la mano la meta para 2030 si se mantiene el ritmo de progreso.</a:t>
            </a:r>
          </a:p>
        </p:txBody>
      </p:sp>
      <p:grpSp>
        <p:nvGrpSpPr>
          <p:cNvPr id="124" name="Group 123"/>
          <p:cNvGrpSpPr/>
          <p:nvPr/>
        </p:nvGrpSpPr>
        <p:grpSpPr>
          <a:xfrm>
            <a:off x="292608" y="1051560"/>
            <a:ext cx="8595360" cy="28575"/>
            <a:chOff x="292608" y="1051560"/>
            <a:chExt cx="8595360" cy="28575"/>
          </a:xfrm>
        </p:grpSpPr>
        <p:sp>
          <p:nvSpPr>
            <p:cNvPr id="125" name="rc3"/>
            <p:cNvSpPr/>
            <p:nvPr/>
          </p:nvSpPr>
          <p:spPr>
            <a:xfrm>
              <a:off x="292608" y="10515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26" name="rc4"/>
            <p:cNvSpPr/>
            <p:nvPr/>
          </p:nvSpPr>
          <p:spPr>
            <a:xfrm>
              <a:off x="292608" y="105156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394642" y="1211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 name="rc5"/>
            <p:cNvSpPr/>
            <p:nvPr/>
          </p:nvSpPr>
          <p:spPr>
            <a:xfrm>
              <a:off x="2639322"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 name="rc6"/>
            <p:cNvSpPr/>
            <p:nvPr/>
          </p:nvSpPr>
          <p:spPr>
            <a:xfrm>
              <a:off x="2884002" y="1211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 name="rc7"/>
            <p:cNvSpPr/>
            <p:nvPr/>
          </p:nvSpPr>
          <p:spPr>
            <a:xfrm>
              <a:off x="3128682"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 name="rc8"/>
            <p:cNvSpPr/>
            <p:nvPr/>
          </p:nvSpPr>
          <p:spPr>
            <a:xfrm>
              <a:off x="3373362"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 name="rc9"/>
            <p:cNvSpPr/>
            <p:nvPr/>
          </p:nvSpPr>
          <p:spPr>
            <a:xfrm>
              <a:off x="361804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 name="rc10"/>
            <p:cNvSpPr/>
            <p:nvPr/>
          </p:nvSpPr>
          <p:spPr>
            <a:xfrm>
              <a:off x="386272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 name="rc11"/>
            <p:cNvSpPr/>
            <p:nvPr/>
          </p:nvSpPr>
          <p:spPr>
            <a:xfrm>
              <a:off x="410740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 name="rc12"/>
            <p:cNvSpPr/>
            <p:nvPr/>
          </p:nvSpPr>
          <p:spPr>
            <a:xfrm>
              <a:off x="435208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 name="rc13"/>
            <p:cNvSpPr/>
            <p:nvPr/>
          </p:nvSpPr>
          <p:spPr>
            <a:xfrm>
              <a:off x="459676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4" name="rc14"/>
            <p:cNvSpPr/>
            <p:nvPr/>
          </p:nvSpPr>
          <p:spPr>
            <a:xfrm>
              <a:off x="484144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5" name="rc15"/>
            <p:cNvSpPr/>
            <p:nvPr/>
          </p:nvSpPr>
          <p:spPr>
            <a:xfrm>
              <a:off x="508612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 name="rc16"/>
            <p:cNvSpPr/>
            <p:nvPr/>
          </p:nvSpPr>
          <p:spPr>
            <a:xfrm>
              <a:off x="533080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 name="rc17"/>
            <p:cNvSpPr/>
            <p:nvPr/>
          </p:nvSpPr>
          <p:spPr>
            <a:xfrm>
              <a:off x="557548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8" name="rc18"/>
            <p:cNvSpPr/>
            <p:nvPr/>
          </p:nvSpPr>
          <p:spPr>
            <a:xfrm>
              <a:off x="582016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9" name="rc19"/>
            <p:cNvSpPr/>
            <p:nvPr/>
          </p:nvSpPr>
          <p:spPr>
            <a:xfrm>
              <a:off x="606484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0" name="rc20"/>
            <p:cNvSpPr/>
            <p:nvPr/>
          </p:nvSpPr>
          <p:spPr>
            <a:xfrm>
              <a:off x="6309524" y="121155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1" name="rc21"/>
            <p:cNvSpPr/>
            <p:nvPr/>
          </p:nvSpPr>
          <p:spPr>
            <a:xfrm>
              <a:off x="6554205" y="1211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2" name="rc22"/>
            <p:cNvSpPr/>
            <p:nvPr/>
          </p:nvSpPr>
          <p:spPr>
            <a:xfrm>
              <a:off x="6798885"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3" name="rc23"/>
            <p:cNvSpPr/>
            <p:nvPr/>
          </p:nvSpPr>
          <p:spPr>
            <a:xfrm>
              <a:off x="7043565"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4" name="rc24"/>
            <p:cNvSpPr/>
            <p:nvPr/>
          </p:nvSpPr>
          <p:spPr>
            <a:xfrm>
              <a:off x="7288245" y="1211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5" name="rc25"/>
            <p:cNvSpPr/>
            <p:nvPr/>
          </p:nvSpPr>
          <p:spPr>
            <a:xfrm>
              <a:off x="7532925" y="1211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6" name="rc26"/>
            <p:cNvSpPr/>
            <p:nvPr/>
          </p:nvSpPr>
          <p:spPr>
            <a:xfrm>
              <a:off x="7777606"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 name="rc27"/>
            <p:cNvSpPr/>
            <p:nvPr/>
          </p:nvSpPr>
          <p:spPr>
            <a:xfrm>
              <a:off x="8022286"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 name="rc28"/>
            <p:cNvSpPr/>
            <p:nvPr/>
          </p:nvSpPr>
          <p:spPr>
            <a:xfrm>
              <a:off x="8266966"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 name="rc29"/>
            <p:cNvSpPr/>
            <p:nvPr/>
          </p:nvSpPr>
          <p:spPr>
            <a:xfrm>
              <a:off x="8511646"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 name="rc30"/>
            <p:cNvSpPr/>
            <p:nvPr/>
          </p:nvSpPr>
          <p:spPr>
            <a:xfrm>
              <a:off x="2394642" y="492355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1" name="rc31"/>
            <p:cNvSpPr/>
            <p:nvPr/>
          </p:nvSpPr>
          <p:spPr>
            <a:xfrm>
              <a:off x="2639322" y="492355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2" name="rc32"/>
            <p:cNvSpPr/>
            <p:nvPr/>
          </p:nvSpPr>
          <p:spPr>
            <a:xfrm>
              <a:off x="2884002" y="492355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3" name="rc33"/>
            <p:cNvSpPr/>
            <p:nvPr/>
          </p:nvSpPr>
          <p:spPr>
            <a:xfrm>
              <a:off x="3128682" y="492355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4" name="rc34"/>
            <p:cNvSpPr/>
            <p:nvPr/>
          </p:nvSpPr>
          <p:spPr>
            <a:xfrm>
              <a:off x="3373362"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5" name="rc35"/>
            <p:cNvSpPr/>
            <p:nvPr/>
          </p:nvSpPr>
          <p:spPr>
            <a:xfrm>
              <a:off x="3618043"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6" name="rc36"/>
            <p:cNvSpPr/>
            <p:nvPr/>
          </p:nvSpPr>
          <p:spPr>
            <a:xfrm>
              <a:off x="3862723" y="4923554"/>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7" name="rc37"/>
            <p:cNvSpPr/>
            <p:nvPr/>
          </p:nvSpPr>
          <p:spPr>
            <a:xfrm>
              <a:off x="4107403" y="492355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8" name="rc38"/>
            <p:cNvSpPr/>
            <p:nvPr/>
          </p:nvSpPr>
          <p:spPr>
            <a:xfrm>
              <a:off x="4352083" y="492355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9" name="rc39"/>
            <p:cNvSpPr/>
            <p:nvPr/>
          </p:nvSpPr>
          <p:spPr>
            <a:xfrm>
              <a:off x="4596763" y="492355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0" name="rc40"/>
            <p:cNvSpPr/>
            <p:nvPr/>
          </p:nvSpPr>
          <p:spPr>
            <a:xfrm>
              <a:off x="4841443" y="492355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1" name="rc41"/>
            <p:cNvSpPr/>
            <p:nvPr/>
          </p:nvSpPr>
          <p:spPr>
            <a:xfrm>
              <a:off x="5086124" y="492355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2" name="rc42"/>
            <p:cNvSpPr/>
            <p:nvPr/>
          </p:nvSpPr>
          <p:spPr>
            <a:xfrm>
              <a:off x="5330804" y="492355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3" name="rc43"/>
            <p:cNvSpPr/>
            <p:nvPr/>
          </p:nvSpPr>
          <p:spPr>
            <a:xfrm>
              <a:off x="5575484" y="492355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4" name="rc44"/>
            <p:cNvSpPr/>
            <p:nvPr/>
          </p:nvSpPr>
          <p:spPr>
            <a:xfrm>
              <a:off x="5820164" y="492355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5" name="rc45"/>
            <p:cNvSpPr/>
            <p:nvPr/>
          </p:nvSpPr>
          <p:spPr>
            <a:xfrm>
              <a:off x="6064844" y="492355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6" name="rc46"/>
            <p:cNvSpPr/>
            <p:nvPr/>
          </p:nvSpPr>
          <p:spPr>
            <a:xfrm>
              <a:off x="6309524" y="4923554"/>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7" name="rc47"/>
            <p:cNvSpPr/>
            <p:nvPr/>
          </p:nvSpPr>
          <p:spPr>
            <a:xfrm>
              <a:off x="6554205" y="492355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8" name="rc48"/>
            <p:cNvSpPr/>
            <p:nvPr/>
          </p:nvSpPr>
          <p:spPr>
            <a:xfrm>
              <a:off x="6798885" y="4923554"/>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9" name="rc49"/>
            <p:cNvSpPr/>
            <p:nvPr/>
          </p:nvSpPr>
          <p:spPr>
            <a:xfrm>
              <a:off x="7043565" y="4923554"/>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0" name="rc50"/>
            <p:cNvSpPr/>
            <p:nvPr/>
          </p:nvSpPr>
          <p:spPr>
            <a:xfrm>
              <a:off x="7288245" y="4923554"/>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51" name="rc51"/>
            <p:cNvSpPr/>
            <p:nvPr/>
          </p:nvSpPr>
          <p:spPr>
            <a:xfrm>
              <a:off x="7532925" y="4923554"/>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2" name="rc52"/>
            <p:cNvSpPr/>
            <p:nvPr/>
          </p:nvSpPr>
          <p:spPr>
            <a:xfrm>
              <a:off x="7777606" y="4923554"/>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3" name="rc53"/>
            <p:cNvSpPr/>
            <p:nvPr/>
          </p:nvSpPr>
          <p:spPr>
            <a:xfrm>
              <a:off x="8022286" y="4923554"/>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54" name="rc54"/>
            <p:cNvSpPr/>
            <p:nvPr/>
          </p:nvSpPr>
          <p:spPr>
            <a:xfrm>
              <a:off x="8266966" y="4923554"/>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55" name="rc55"/>
            <p:cNvSpPr/>
            <p:nvPr/>
          </p:nvSpPr>
          <p:spPr>
            <a:xfrm>
              <a:off x="8511646" y="4923554"/>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56" name="rc56"/>
            <p:cNvSpPr/>
            <p:nvPr/>
          </p:nvSpPr>
          <p:spPr>
            <a:xfrm>
              <a:off x="2394642"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7" name="rc57"/>
            <p:cNvSpPr/>
            <p:nvPr/>
          </p:nvSpPr>
          <p:spPr>
            <a:xfrm>
              <a:off x="2639322"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 name="rc58"/>
            <p:cNvSpPr/>
            <p:nvPr/>
          </p:nvSpPr>
          <p:spPr>
            <a:xfrm>
              <a:off x="2884002"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 name="rc59"/>
            <p:cNvSpPr/>
            <p:nvPr/>
          </p:nvSpPr>
          <p:spPr>
            <a:xfrm>
              <a:off x="3128682"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 name="rc60"/>
            <p:cNvSpPr/>
            <p:nvPr/>
          </p:nvSpPr>
          <p:spPr>
            <a:xfrm>
              <a:off x="3373362"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 name="rc61"/>
            <p:cNvSpPr/>
            <p:nvPr/>
          </p:nvSpPr>
          <p:spPr>
            <a:xfrm>
              <a:off x="3618043"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 name="rc62"/>
            <p:cNvSpPr/>
            <p:nvPr/>
          </p:nvSpPr>
          <p:spPr>
            <a:xfrm>
              <a:off x="3862723" y="134412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 name="rc63"/>
            <p:cNvSpPr/>
            <p:nvPr/>
          </p:nvSpPr>
          <p:spPr>
            <a:xfrm>
              <a:off x="4107403" y="134412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4" name="rc64"/>
            <p:cNvSpPr/>
            <p:nvPr/>
          </p:nvSpPr>
          <p:spPr>
            <a:xfrm>
              <a:off x="4352083"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5" name="rc65"/>
            <p:cNvSpPr/>
            <p:nvPr/>
          </p:nvSpPr>
          <p:spPr>
            <a:xfrm>
              <a:off x="4596763"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6" name="rc66"/>
            <p:cNvSpPr/>
            <p:nvPr/>
          </p:nvSpPr>
          <p:spPr>
            <a:xfrm>
              <a:off x="4841443"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7" name="rc67"/>
            <p:cNvSpPr/>
            <p:nvPr/>
          </p:nvSpPr>
          <p:spPr>
            <a:xfrm>
              <a:off x="508612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 name="rc68"/>
            <p:cNvSpPr/>
            <p:nvPr/>
          </p:nvSpPr>
          <p:spPr>
            <a:xfrm>
              <a:off x="533080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 name="rc69"/>
            <p:cNvSpPr/>
            <p:nvPr/>
          </p:nvSpPr>
          <p:spPr>
            <a:xfrm>
              <a:off x="557548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0" name="rc70"/>
            <p:cNvSpPr/>
            <p:nvPr/>
          </p:nvSpPr>
          <p:spPr>
            <a:xfrm>
              <a:off x="5820164" y="134412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1" name="rc71"/>
            <p:cNvSpPr/>
            <p:nvPr/>
          </p:nvSpPr>
          <p:spPr>
            <a:xfrm>
              <a:off x="606484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 name="rc72"/>
            <p:cNvSpPr/>
            <p:nvPr/>
          </p:nvSpPr>
          <p:spPr>
            <a:xfrm>
              <a:off x="6309524" y="134412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3" name="rc73"/>
            <p:cNvSpPr/>
            <p:nvPr/>
          </p:nvSpPr>
          <p:spPr>
            <a:xfrm>
              <a:off x="6554205" y="134412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4" name="rc74"/>
            <p:cNvSpPr/>
            <p:nvPr/>
          </p:nvSpPr>
          <p:spPr>
            <a:xfrm>
              <a:off x="6798885" y="1344123"/>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5" name="rc75"/>
            <p:cNvSpPr/>
            <p:nvPr/>
          </p:nvSpPr>
          <p:spPr>
            <a:xfrm>
              <a:off x="7043565" y="1344123"/>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6" name="rc76"/>
            <p:cNvSpPr/>
            <p:nvPr/>
          </p:nvSpPr>
          <p:spPr>
            <a:xfrm>
              <a:off x="7288245" y="134412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7" name="rc77"/>
            <p:cNvSpPr/>
            <p:nvPr/>
          </p:nvSpPr>
          <p:spPr>
            <a:xfrm>
              <a:off x="7532925" y="1344123"/>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8" name="rc78"/>
            <p:cNvSpPr/>
            <p:nvPr/>
          </p:nvSpPr>
          <p:spPr>
            <a:xfrm>
              <a:off x="7777606" y="134412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9" name="rc79"/>
            <p:cNvSpPr/>
            <p:nvPr/>
          </p:nvSpPr>
          <p:spPr>
            <a:xfrm>
              <a:off x="8022286"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0" name="rc80"/>
            <p:cNvSpPr/>
            <p:nvPr/>
          </p:nvSpPr>
          <p:spPr>
            <a:xfrm>
              <a:off x="8266966" y="134412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1" name="rc81"/>
            <p:cNvSpPr/>
            <p:nvPr/>
          </p:nvSpPr>
          <p:spPr>
            <a:xfrm>
              <a:off x="8511646"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2" name="rc82"/>
            <p:cNvSpPr/>
            <p:nvPr/>
          </p:nvSpPr>
          <p:spPr>
            <a:xfrm>
              <a:off x="2394642" y="386298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3" name="rc83"/>
            <p:cNvSpPr/>
            <p:nvPr/>
          </p:nvSpPr>
          <p:spPr>
            <a:xfrm>
              <a:off x="2639322" y="3862982"/>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4" name="rc84"/>
            <p:cNvSpPr/>
            <p:nvPr/>
          </p:nvSpPr>
          <p:spPr>
            <a:xfrm>
              <a:off x="2884002" y="3862982"/>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5" name="rc85"/>
            <p:cNvSpPr/>
            <p:nvPr/>
          </p:nvSpPr>
          <p:spPr>
            <a:xfrm>
              <a:off x="3128682" y="386298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6" name="rc86"/>
            <p:cNvSpPr/>
            <p:nvPr/>
          </p:nvSpPr>
          <p:spPr>
            <a:xfrm>
              <a:off x="3373362" y="386298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7" name="rc87"/>
            <p:cNvSpPr/>
            <p:nvPr/>
          </p:nvSpPr>
          <p:spPr>
            <a:xfrm>
              <a:off x="3618043" y="386298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8" name="rc88"/>
            <p:cNvSpPr/>
            <p:nvPr/>
          </p:nvSpPr>
          <p:spPr>
            <a:xfrm>
              <a:off x="3862723" y="3862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9" name="rc89"/>
            <p:cNvSpPr/>
            <p:nvPr/>
          </p:nvSpPr>
          <p:spPr>
            <a:xfrm>
              <a:off x="4107403" y="386298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0" name="rc90"/>
            <p:cNvSpPr/>
            <p:nvPr/>
          </p:nvSpPr>
          <p:spPr>
            <a:xfrm>
              <a:off x="4352083" y="3862982"/>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91" name="rc91"/>
            <p:cNvSpPr/>
            <p:nvPr/>
          </p:nvSpPr>
          <p:spPr>
            <a:xfrm>
              <a:off x="4596763" y="386298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2" name="rc92"/>
            <p:cNvSpPr/>
            <p:nvPr/>
          </p:nvSpPr>
          <p:spPr>
            <a:xfrm>
              <a:off x="4841443" y="3862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3" name="rc93"/>
            <p:cNvSpPr/>
            <p:nvPr/>
          </p:nvSpPr>
          <p:spPr>
            <a:xfrm>
              <a:off x="5086124" y="3862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4" name="rc94"/>
            <p:cNvSpPr/>
            <p:nvPr/>
          </p:nvSpPr>
          <p:spPr>
            <a:xfrm>
              <a:off x="5330804" y="3862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95" name="rc95"/>
            <p:cNvSpPr/>
            <p:nvPr/>
          </p:nvSpPr>
          <p:spPr>
            <a:xfrm>
              <a:off x="5575484" y="386298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6" name="rc96"/>
            <p:cNvSpPr/>
            <p:nvPr/>
          </p:nvSpPr>
          <p:spPr>
            <a:xfrm>
              <a:off x="5820164" y="386298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97" name="rc97"/>
            <p:cNvSpPr/>
            <p:nvPr/>
          </p:nvSpPr>
          <p:spPr>
            <a:xfrm>
              <a:off x="6064844" y="386298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8" name="rc98"/>
            <p:cNvSpPr/>
            <p:nvPr/>
          </p:nvSpPr>
          <p:spPr>
            <a:xfrm>
              <a:off x="6309524" y="386298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9" name="rc99"/>
            <p:cNvSpPr/>
            <p:nvPr/>
          </p:nvSpPr>
          <p:spPr>
            <a:xfrm>
              <a:off x="6554205" y="3862982"/>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0" name="rc100"/>
            <p:cNvSpPr/>
            <p:nvPr/>
          </p:nvSpPr>
          <p:spPr>
            <a:xfrm>
              <a:off x="6798885" y="3862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01" name="rc101"/>
            <p:cNvSpPr/>
            <p:nvPr/>
          </p:nvSpPr>
          <p:spPr>
            <a:xfrm>
              <a:off x="7043565" y="3862982"/>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2" name="rc102"/>
            <p:cNvSpPr/>
            <p:nvPr/>
          </p:nvSpPr>
          <p:spPr>
            <a:xfrm>
              <a:off x="7288245" y="3862982"/>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3" name="rc103"/>
            <p:cNvSpPr/>
            <p:nvPr/>
          </p:nvSpPr>
          <p:spPr>
            <a:xfrm>
              <a:off x="7532925" y="3862982"/>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04" name="rc104"/>
            <p:cNvSpPr/>
            <p:nvPr/>
          </p:nvSpPr>
          <p:spPr>
            <a:xfrm>
              <a:off x="7777606" y="3862982"/>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05" name="rc105"/>
            <p:cNvSpPr/>
            <p:nvPr/>
          </p:nvSpPr>
          <p:spPr>
            <a:xfrm>
              <a:off x="8022286" y="386298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6" name="rc106"/>
            <p:cNvSpPr/>
            <p:nvPr/>
          </p:nvSpPr>
          <p:spPr>
            <a:xfrm>
              <a:off x="8266966" y="3862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07" name="rc107"/>
            <p:cNvSpPr/>
            <p:nvPr/>
          </p:nvSpPr>
          <p:spPr>
            <a:xfrm>
              <a:off x="8511646" y="386298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8" name="rc108"/>
            <p:cNvSpPr/>
            <p:nvPr/>
          </p:nvSpPr>
          <p:spPr>
            <a:xfrm>
              <a:off x="2394642" y="426069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09" name="rc109"/>
            <p:cNvSpPr/>
            <p:nvPr/>
          </p:nvSpPr>
          <p:spPr>
            <a:xfrm>
              <a:off x="2639322" y="426069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0" name="rc110"/>
            <p:cNvSpPr/>
            <p:nvPr/>
          </p:nvSpPr>
          <p:spPr>
            <a:xfrm>
              <a:off x="2884002" y="426069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1" name="rc111"/>
            <p:cNvSpPr/>
            <p:nvPr/>
          </p:nvSpPr>
          <p:spPr>
            <a:xfrm>
              <a:off x="3128682" y="426069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2" name="rc112"/>
            <p:cNvSpPr/>
            <p:nvPr/>
          </p:nvSpPr>
          <p:spPr>
            <a:xfrm>
              <a:off x="3373362" y="426069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3" name="rc113"/>
            <p:cNvSpPr/>
            <p:nvPr/>
          </p:nvSpPr>
          <p:spPr>
            <a:xfrm>
              <a:off x="3618043" y="426069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4" name="rc114"/>
            <p:cNvSpPr/>
            <p:nvPr/>
          </p:nvSpPr>
          <p:spPr>
            <a:xfrm>
              <a:off x="3862723" y="426069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5" name="rc115"/>
            <p:cNvSpPr/>
            <p:nvPr/>
          </p:nvSpPr>
          <p:spPr>
            <a:xfrm>
              <a:off x="4107403" y="426069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6" name="rc116"/>
            <p:cNvSpPr/>
            <p:nvPr/>
          </p:nvSpPr>
          <p:spPr>
            <a:xfrm>
              <a:off x="4352083" y="426069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7" name="rc117"/>
            <p:cNvSpPr/>
            <p:nvPr/>
          </p:nvSpPr>
          <p:spPr>
            <a:xfrm>
              <a:off x="4596763" y="426069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8" name="rc118"/>
            <p:cNvSpPr/>
            <p:nvPr/>
          </p:nvSpPr>
          <p:spPr>
            <a:xfrm>
              <a:off x="4841443" y="426069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9" name="rc119"/>
            <p:cNvSpPr/>
            <p:nvPr/>
          </p:nvSpPr>
          <p:spPr>
            <a:xfrm>
              <a:off x="5086124" y="426069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0" name="rc120"/>
            <p:cNvSpPr/>
            <p:nvPr/>
          </p:nvSpPr>
          <p:spPr>
            <a:xfrm>
              <a:off x="5330804" y="426069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1" name="rc121"/>
            <p:cNvSpPr/>
            <p:nvPr/>
          </p:nvSpPr>
          <p:spPr>
            <a:xfrm>
              <a:off x="5575484" y="426069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2" name="rc122"/>
            <p:cNvSpPr/>
            <p:nvPr/>
          </p:nvSpPr>
          <p:spPr>
            <a:xfrm>
              <a:off x="5820164" y="426069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3" name="rc123"/>
            <p:cNvSpPr/>
            <p:nvPr/>
          </p:nvSpPr>
          <p:spPr>
            <a:xfrm>
              <a:off x="6064844" y="426069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24" name="rc124"/>
            <p:cNvSpPr/>
            <p:nvPr/>
          </p:nvSpPr>
          <p:spPr>
            <a:xfrm>
              <a:off x="6309524" y="426069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5" name="rc125"/>
            <p:cNvSpPr/>
            <p:nvPr/>
          </p:nvSpPr>
          <p:spPr>
            <a:xfrm>
              <a:off x="6554205" y="4260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26" name="rc126"/>
            <p:cNvSpPr/>
            <p:nvPr/>
          </p:nvSpPr>
          <p:spPr>
            <a:xfrm>
              <a:off x="6798885" y="426069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27" name="rc127"/>
            <p:cNvSpPr/>
            <p:nvPr/>
          </p:nvSpPr>
          <p:spPr>
            <a:xfrm>
              <a:off x="7043565" y="426069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8" name="rc128"/>
            <p:cNvSpPr/>
            <p:nvPr/>
          </p:nvSpPr>
          <p:spPr>
            <a:xfrm>
              <a:off x="7288245" y="4260696"/>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29" name="rc129"/>
            <p:cNvSpPr/>
            <p:nvPr/>
          </p:nvSpPr>
          <p:spPr>
            <a:xfrm>
              <a:off x="7532925" y="4260696"/>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30" name="rc130"/>
            <p:cNvSpPr/>
            <p:nvPr/>
          </p:nvSpPr>
          <p:spPr>
            <a:xfrm>
              <a:off x="7777606" y="4260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31" name="rc131"/>
            <p:cNvSpPr/>
            <p:nvPr/>
          </p:nvSpPr>
          <p:spPr>
            <a:xfrm>
              <a:off x="8022286" y="4260696"/>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32" name="rc132"/>
            <p:cNvSpPr/>
            <p:nvPr/>
          </p:nvSpPr>
          <p:spPr>
            <a:xfrm>
              <a:off x="8266966" y="4260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33" name="rc133"/>
            <p:cNvSpPr/>
            <p:nvPr/>
          </p:nvSpPr>
          <p:spPr>
            <a:xfrm>
              <a:off x="8511646" y="4260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34" name="rc134"/>
            <p:cNvSpPr/>
            <p:nvPr/>
          </p:nvSpPr>
          <p:spPr>
            <a:xfrm>
              <a:off x="2394642" y="545384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35" name="rc135"/>
            <p:cNvSpPr/>
            <p:nvPr/>
          </p:nvSpPr>
          <p:spPr>
            <a:xfrm>
              <a:off x="2639322" y="545384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36" name="rc136"/>
            <p:cNvSpPr/>
            <p:nvPr/>
          </p:nvSpPr>
          <p:spPr>
            <a:xfrm>
              <a:off x="2884002" y="5453840"/>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37" name="rc137"/>
            <p:cNvSpPr/>
            <p:nvPr/>
          </p:nvSpPr>
          <p:spPr>
            <a:xfrm>
              <a:off x="3128682" y="545384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8" name="rc138"/>
            <p:cNvSpPr/>
            <p:nvPr/>
          </p:nvSpPr>
          <p:spPr>
            <a:xfrm>
              <a:off x="3373362" y="5453840"/>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9" name="rc139"/>
            <p:cNvSpPr/>
            <p:nvPr/>
          </p:nvSpPr>
          <p:spPr>
            <a:xfrm>
              <a:off x="3618043" y="545384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40" name="rc140"/>
            <p:cNvSpPr/>
            <p:nvPr/>
          </p:nvSpPr>
          <p:spPr>
            <a:xfrm>
              <a:off x="3862723" y="5453840"/>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41" name="rc141"/>
            <p:cNvSpPr/>
            <p:nvPr/>
          </p:nvSpPr>
          <p:spPr>
            <a:xfrm>
              <a:off x="4107403" y="5453840"/>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42" name="rc142"/>
            <p:cNvSpPr/>
            <p:nvPr/>
          </p:nvSpPr>
          <p:spPr>
            <a:xfrm>
              <a:off x="4352083" y="545384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43" name="rc143"/>
            <p:cNvSpPr/>
            <p:nvPr/>
          </p:nvSpPr>
          <p:spPr>
            <a:xfrm>
              <a:off x="4596763" y="545384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44" name="rc144"/>
            <p:cNvSpPr/>
            <p:nvPr/>
          </p:nvSpPr>
          <p:spPr>
            <a:xfrm>
              <a:off x="4841443" y="545384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45" name="rc145"/>
            <p:cNvSpPr/>
            <p:nvPr/>
          </p:nvSpPr>
          <p:spPr>
            <a:xfrm>
              <a:off x="5086124" y="545384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46" name="rc146"/>
            <p:cNvSpPr/>
            <p:nvPr/>
          </p:nvSpPr>
          <p:spPr>
            <a:xfrm>
              <a:off x="5330804" y="545384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47" name="rc147"/>
            <p:cNvSpPr/>
            <p:nvPr/>
          </p:nvSpPr>
          <p:spPr>
            <a:xfrm>
              <a:off x="5575484" y="5453840"/>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48" name="rc148"/>
            <p:cNvSpPr/>
            <p:nvPr/>
          </p:nvSpPr>
          <p:spPr>
            <a:xfrm>
              <a:off x="5820164" y="545384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49" name="rc149"/>
            <p:cNvSpPr/>
            <p:nvPr/>
          </p:nvSpPr>
          <p:spPr>
            <a:xfrm>
              <a:off x="6064844" y="545384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50" name="rc150"/>
            <p:cNvSpPr/>
            <p:nvPr/>
          </p:nvSpPr>
          <p:spPr>
            <a:xfrm>
              <a:off x="6309524" y="545384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51" name="rc151"/>
            <p:cNvSpPr/>
            <p:nvPr/>
          </p:nvSpPr>
          <p:spPr>
            <a:xfrm>
              <a:off x="6554205" y="545384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52" name="rc152"/>
            <p:cNvSpPr/>
            <p:nvPr/>
          </p:nvSpPr>
          <p:spPr>
            <a:xfrm>
              <a:off x="6798885" y="5453840"/>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53" name="rc153"/>
            <p:cNvSpPr/>
            <p:nvPr/>
          </p:nvSpPr>
          <p:spPr>
            <a:xfrm>
              <a:off x="7043565" y="5453840"/>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154" name="rc154"/>
            <p:cNvSpPr/>
            <p:nvPr/>
          </p:nvSpPr>
          <p:spPr>
            <a:xfrm>
              <a:off x="7288245" y="5453840"/>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55" name="rc155"/>
            <p:cNvSpPr/>
            <p:nvPr/>
          </p:nvSpPr>
          <p:spPr>
            <a:xfrm>
              <a:off x="7532925" y="5453840"/>
              <a:ext cx="244680" cy="13257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56" name="rc156"/>
            <p:cNvSpPr/>
            <p:nvPr/>
          </p:nvSpPr>
          <p:spPr>
            <a:xfrm>
              <a:off x="7777606" y="5453840"/>
              <a:ext cx="244680" cy="13257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57" name="rc157"/>
            <p:cNvSpPr/>
            <p:nvPr/>
          </p:nvSpPr>
          <p:spPr>
            <a:xfrm>
              <a:off x="8022286" y="5453840"/>
              <a:ext cx="244680" cy="13257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58" name="rc158"/>
            <p:cNvSpPr/>
            <p:nvPr/>
          </p:nvSpPr>
          <p:spPr>
            <a:xfrm>
              <a:off x="8266966" y="5453840"/>
              <a:ext cx="244680" cy="132571"/>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59" name="rc159"/>
            <p:cNvSpPr/>
            <p:nvPr/>
          </p:nvSpPr>
          <p:spPr>
            <a:xfrm>
              <a:off x="8511646" y="5453840"/>
              <a:ext cx="244680" cy="132571"/>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60" name="rc160"/>
            <p:cNvSpPr/>
            <p:nvPr/>
          </p:nvSpPr>
          <p:spPr>
            <a:xfrm>
              <a:off x="2394642"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1" name="rc161"/>
            <p:cNvSpPr/>
            <p:nvPr/>
          </p:nvSpPr>
          <p:spPr>
            <a:xfrm>
              <a:off x="2639322"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2" name="rc162"/>
            <p:cNvSpPr/>
            <p:nvPr/>
          </p:nvSpPr>
          <p:spPr>
            <a:xfrm>
              <a:off x="2884002"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3" name="rc163"/>
            <p:cNvSpPr/>
            <p:nvPr/>
          </p:nvSpPr>
          <p:spPr>
            <a:xfrm>
              <a:off x="3128682"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4" name="rc164"/>
            <p:cNvSpPr/>
            <p:nvPr/>
          </p:nvSpPr>
          <p:spPr>
            <a:xfrm>
              <a:off x="3373362"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5" name="rc165"/>
            <p:cNvSpPr/>
            <p:nvPr/>
          </p:nvSpPr>
          <p:spPr>
            <a:xfrm>
              <a:off x="3618043"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6" name="rc166"/>
            <p:cNvSpPr/>
            <p:nvPr/>
          </p:nvSpPr>
          <p:spPr>
            <a:xfrm>
              <a:off x="3862723"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7" name="rc167"/>
            <p:cNvSpPr/>
            <p:nvPr/>
          </p:nvSpPr>
          <p:spPr>
            <a:xfrm>
              <a:off x="4107403"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8" name="rc168"/>
            <p:cNvSpPr/>
            <p:nvPr/>
          </p:nvSpPr>
          <p:spPr>
            <a:xfrm>
              <a:off x="4352083"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9" name="rc169"/>
            <p:cNvSpPr/>
            <p:nvPr/>
          </p:nvSpPr>
          <p:spPr>
            <a:xfrm>
              <a:off x="4596763"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0" name="rc170"/>
            <p:cNvSpPr/>
            <p:nvPr/>
          </p:nvSpPr>
          <p:spPr>
            <a:xfrm>
              <a:off x="4841443"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1" name="rc171"/>
            <p:cNvSpPr/>
            <p:nvPr/>
          </p:nvSpPr>
          <p:spPr>
            <a:xfrm>
              <a:off x="5086124"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2" name="rc172"/>
            <p:cNvSpPr/>
            <p:nvPr/>
          </p:nvSpPr>
          <p:spPr>
            <a:xfrm>
              <a:off x="5330804"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3" name="rc173"/>
            <p:cNvSpPr/>
            <p:nvPr/>
          </p:nvSpPr>
          <p:spPr>
            <a:xfrm>
              <a:off x="5575484" y="240469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74" name="rc174"/>
            <p:cNvSpPr/>
            <p:nvPr/>
          </p:nvSpPr>
          <p:spPr>
            <a:xfrm>
              <a:off x="5820164" y="240469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75" name="rc175"/>
            <p:cNvSpPr/>
            <p:nvPr/>
          </p:nvSpPr>
          <p:spPr>
            <a:xfrm>
              <a:off x="6064844" y="240469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76" name="rc176"/>
            <p:cNvSpPr/>
            <p:nvPr/>
          </p:nvSpPr>
          <p:spPr>
            <a:xfrm>
              <a:off x="6309524" y="240469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77" name="rc177"/>
            <p:cNvSpPr/>
            <p:nvPr/>
          </p:nvSpPr>
          <p:spPr>
            <a:xfrm>
              <a:off x="6554205" y="2404695"/>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78" name="rc178"/>
            <p:cNvSpPr/>
            <p:nvPr/>
          </p:nvSpPr>
          <p:spPr>
            <a:xfrm>
              <a:off x="6798885" y="2404695"/>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79" name="rc179"/>
            <p:cNvSpPr/>
            <p:nvPr/>
          </p:nvSpPr>
          <p:spPr>
            <a:xfrm>
              <a:off x="7043565" y="2404695"/>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80" name="rc180"/>
            <p:cNvSpPr/>
            <p:nvPr/>
          </p:nvSpPr>
          <p:spPr>
            <a:xfrm>
              <a:off x="7288245" y="2404695"/>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81" name="rc181"/>
            <p:cNvSpPr/>
            <p:nvPr/>
          </p:nvSpPr>
          <p:spPr>
            <a:xfrm>
              <a:off x="7532925" y="2404695"/>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82" name="rc182"/>
            <p:cNvSpPr/>
            <p:nvPr/>
          </p:nvSpPr>
          <p:spPr>
            <a:xfrm>
              <a:off x="7777606" y="2404695"/>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83" name="rc183"/>
            <p:cNvSpPr/>
            <p:nvPr/>
          </p:nvSpPr>
          <p:spPr>
            <a:xfrm>
              <a:off x="8022286" y="2404695"/>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84" name="rc184"/>
            <p:cNvSpPr/>
            <p:nvPr/>
          </p:nvSpPr>
          <p:spPr>
            <a:xfrm>
              <a:off x="8266966" y="2404695"/>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85" name="rc185"/>
            <p:cNvSpPr/>
            <p:nvPr/>
          </p:nvSpPr>
          <p:spPr>
            <a:xfrm>
              <a:off x="8511646" y="240469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86" name="rc186"/>
            <p:cNvSpPr/>
            <p:nvPr/>
          </p:nvSpPr>
          <p:spPr>
            <a:xfrm>
              <a:off x="2394642" y="2537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87" name="rc187"/>
            <p:cNvSpPr/>
            <p:nvPr/>
          </p:nvSpPr>
          <p:spPr>
            <a:xfrm>
              <a:off x="2639322"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88" name="rc188"/>
            <p:cNvSpPr/>
            <p:nvPr/>
          </p:nvSpPr>
          <p:spPr>
            <a:xfrm>
              <a:off x="2884002" y="2537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89" name="rc189"/>
            <p:cNvSpPr/>
            <p:nvPr/>
          </p:nvSpPr>
          <p:spPr>
            <a:xfrm>
              <a:off x="3128682" y="2537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90" name="rc190"/>
            <p:cNvSpPr/>
            <p:nvPr/>
          </p:nvSpPr>
          <p:spPr>
            <a:xfrm>
              <a:off x="3373362" y="253726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91" name="rc191"/>
            <p:cNvSpPr/>
            <p:nvPr/>
          </p:nvSpPr>
          <p:spPr>
            <a:xfrm>
              <a:off x="3618043" y="2537267"/>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92" name="rc192"/>
            <p:cNvSpPr/>
            <p:nvPr/>
          </p:nvSpPr>
          <p:spPr>
            <a:xfrm>
              <a:off x="3862723" y="2537267"/>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93" name="rc193"/>
            <p:cNvSpPr/>
            <p:nvPr/>
          </p:nvSpPr>
          <p:spPr>
            <a:xfrm>
              <a:off x="4107403" y="2537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94" name="rc194"/>
            <p:cNvSpPr/>
            <p:nvPr/>
          </p:nvSpPr>
          <p:spPr>
            <a:xfrm>
              <a:off x="4352083" y="2537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95" name="rc195"/>
            <p:cNvSpPr/>
            <p:nvPr/>
          </p:nvSpPr>
          <p:spPr>
            <a:xfrm>
              <a:off x="4596763" y="253726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96" name="rc196"/>
            <p:cNvSpPr/>
            <p:nvPr/>
          </p:nvSpPr>
          <p:spPr>
            <a:xfrm>
              <a:off x="4841443" y="2537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7" name="rc197"/>
            <p:cNvSpPr/>
            <p:nvPr/>
          </p:nvSpPr>
          <p:spPr>
            <a:xfrm>
              <a:off x="5086124" y="253726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98" name="rc198"/>
            <p:cNvSpPr/>
            <p:nvPr/>
          </p:nvSpPr>
          <p:spPr>
            <a:xfrm>
              <a:off x="5330804" y="2537267"/>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99" name="rc199"/>
            <p:cNvSpPr/>
            <p:nvPr/>
          </p:nvSpPr>
          <p:spPr>
            <a:xfrm>
              <a:off x="5575484" y="2537267"/>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00" name="rc200"/>
            <p:cNvSpPr/>
            <p:nvPr/>
          </p:nvSpPr>
          <p:spPr>
            <a:xfrm>
              <a:off x="5820164"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01" name="rc201"/>
            <p:cNvSpPr/>
            <p:nvPr/>
          </p:nvSpPr>
          <p:spPr>
            <a:xfrm>
              <a:off x="6064844" y="2537267"/>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02" name="rc202"/>
            <p:cNvSpPr/>
            <p:nvPr/>
          </p:nvSpPr>
          <p:spPr>
            <a:xfrm>
              <a:off x="6309524"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03" name="rc203"/>
            <p:cNvSpPr/>
            <p:nvPr/>
          </p:nvSpPr>
          <p:spPr>
            <a:xfrm>
              <a:off x="6554205" y="2537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04" name="rc204"/>
            <p:cNvSpPr/>
            <p:nvPr/>
          </p:nvSpPr>
          <p:spPr>
            <a:xfrm>
              <a:off x="6798885"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05" name="rc205"/>
            <p:cNvSpPr/>
            <p:nvPr/>
          </p:nvSpPr>
          <p:spPr>
            <a:xfrm>
              <a:off x="7043565"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06" name="rc206"/>
            <p:cNvSpPr/>
            <p:nvPr/>
          </p:nvSpPr>
          <p:spPr>
            <a:xfrm>
              <a:off x="7288245" y="2537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07" name="rc207"/>
            <p:cNvSpPr/>
            <p:nvPr/>
          </p:nvSpPr>
          <p:spPr>
            <a:xfrm>
              <a:off x="7532925"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08" name="rc208"/>
            <p:cNvSpPr/>
            <p:nvPr/>
          </p:nvSpPr>
          <p:spPr>
            <a:xfrm>
              <a:off x="7777606"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09" name="rc209"/>
            <p:cNvSpPr/>
            <p:nvPr/>
          </p:nvSpPr>
          <p:spPr>
            <a:xfrm>
              <a:off x="8022286"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10" name="rc210"/>
            <p:cNvSpPr/>
            <p:nvPr/>
          </p:nvSpPr>
          <p:spPr>
            <a:xfrm>
              <a:off x="8266966" y="2537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11" name="rc211"/>
            <p:cNvSpPr/>
            <p:nvPr/>
          </p:nvSpPr>
          <p:spPr>
            <a:xfrm>
              <a:off x="8511646" y="2537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12" name="rc212"/>
            <p:cNvSpPr/>
            <p:nvPr/>
          </p:nvSpPr>
          <p:spPr>
            <a:xfrm>
              <a:off x="2394642" y="3332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13" name="rc213"/>
            <p:cNvSpPr/>
            <p:nvPr/>
          </p:nvSpPr>
          <p:spPr>
            <a:xfrm>
              <a:off x="2639322" y="3332696"/>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14" name="rc214"/>
            <p:cNvSpPr/>
            <p:nvPr/>
          </p:nvSpPr>
          <p:spPr>
            <a:xfrm>
              <a:off x="2884002" y="3332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15" name="rc215"/>
            <p:cNvSpPr/>
            <p:nvPr/>
          </p:nvSpPr>
          <p:spPr>
            <a:xfrm>
              <a:off x="3128682" y="333269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16" name="rc216"/>
            <p:cNvSpPr/>
            <p:nvPr/>
          </p:nvSpPr>
          <p:spPr>
            <a:xfrm>
              <a:off x="3373362" y="333269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17" name="rc217"/>
            <p:cNvSpPr/>
            <p:nvPr/>
          </p:nvSpPr>
          <p:spPr>
            <a:xfrm>
              <a:off x="3618043" y="333269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18" name="rc218"/>
            <p:cNvSpPr/>
            <p:nvPr/>
          </p:nvSpPr>
          <p:spPr>
            <a:xfrm>
              <a:off x="3862723" y="333269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19" name="rc219"/>
            <p:cNvSpPr/>
            <p:nvPr/>
          </p:nvSpPr>
          <p:spPr>
            <a:xfrm>
              <a:off x="4107403" y="333269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20" name="rc220"/>
            <p:cNvSpPr/>
            <p:nvPr/>
          </p:nvSpPr>
          <p:spPr>
            <a:xfrm>
              <a:off x="4352083" y="333269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21" name="rc221"/>
            <p:cNvSpPr/>
            <p:nvPr/>
          </p:nvSpPr>
          <p:spPr>
            <a:xfrm>
              <a:off x="4596763" y="333269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22" name="rc222"/>
            <p:cNvSpPr/>
            <p:nvPr/>
          </p:nvSpPr>
          <p:spPr>
            <a:xfrm>
              <a:off x="4841443" y="333269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23" name="rc223"/>
            <p:cNvSpPr/>
            <p:nvPr/>
          </p:nvSpPr>
          <p:spPr>
            <a:xfrm>
              <a:off x="5086124" y="333269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24" name="rc224"/>
            <p:cNvSpPr/>
            <p:nvPr/>
          </p:nvSpPr>
          <p:spPr>
            <a:xfrm>
              <a:off x="5330804" y="3332696"/>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25" name="rc225"/>
            <p:cNvSpPr/>
            <p:nvPr/>
          </p:nvSpPr>
          <p:spPr>
            <a:xfrm>
              <a:off x="5575484" y="333269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26" name="rc226"/>
            <p:cNvSpPr/>
            <p:nvPr/>
          </p:nvSpPr>
          <p:spPr>
            <a:xfrm>
              <a:off x="5820164" y="3332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27" name="rc227"/>
            <p:cNvSpPr/>
            <p:nvPr/>
          </p:nvSpPr>
          <p:spPr>
            <a:xfrm>
              <a:off x="6064844" y="3332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28" name="rc228"/>
            <p:cNvSpPr/>
            <p:nvPr/>
          </p:nvSpPr>
          <p:spPr>
            <a:xfrm>
              <a:off x="6309524" y="3332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29" name="rc229"/>
            <p:cNvSpPr/>
            <p:nvPr/>
          </p:nvSpPr>
          <p:spPr>
            <a:xfrm>
              <a:off x="6554205" y="333269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30" name="rc230"/>
            <p:cNvSpPr/>
            <p:nvPr/>
          </p:nvSpPr>
          <p:spPr>
            <a:xfrm>
              <a:off x="6798885" y="3332696"/>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31" name="rc231"/>
            <p:cNvSpPr/>
            <p:nvPr/>
          </p:nvSpPr>
          <p:spPr>
            <a:xfrm>
              <a:off x="7043565" y="333269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32" name="rc232"/>
            <p:cNvSpPr/>
            <p:nvPr/>
          </p:nvSpPr>
          <p:spPr>
            <a:xfrm>
              <a:off x="7288245" y="3332696"/>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33" name="rc233"/>
            <p:cNvSpPr/>
            <p:nvPr/>
          </p:nvSpPr>
          <p:spPr>
            <a:xfrm>
              <a:off x="7532925" y="3332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34" name="rc234"/>
            <p:cNvSpPr/>
            <p:nvPr/>
          </p:nvSpPr>
          <p:spPr>
            <a:xfrm>
              <a:off x="7777606" y="3332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35" name="rc235"/>
            <p:cNvSpPr/>
            <p:nvPr/>
          </p:nvSpPr>
          <p:spPr>
            <a:xfrm>
              <a:off x="8022286" y="333269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36" name="rc236"/>
            <p:cNvSpPr/>
            <p:nvPr/>
          </p:nvSpPr>
          <p:spPr>
            <a:xfrm>
              <a:off x="8266966" y="3332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37" name="rc237"/>
            <p:cNvSpPr/>
            <p:nvPr/>
          </p:nvSpPr>
          <p:spPr>
            <a:xfrm>
              <a:off x="8511646" y="333269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38" name="rc238"/>
            <p:cNvSpPr/>
            <p:nvPr/>
          </p:nvSpPr>
          <p:spPr>
            <a:xfrm>
              <a:off x="2394642" y="2669838"/>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39" name="rc239"/>
            <p:cNvSpPr/>
            <p:nvPr/>
          </p:nvSpPr>
          <p:spPr>
            <a:xfrm>
              <a:off x="2639322" y="2669838"/>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40" name="rc240"/>
            <p:cNvSpPr/>
            <p:nvPr/>
          </p:nvSpPr>
          <p:spPr>
            <a:xfrm>
              <a:off x="2884002"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41" name="rc241"/>
            <p:cNvSpPr/>
            <p:nvPr/>
          </p:nvSpPr>
          <p:spPr>
            <a:xfrm>
              <a:off x="3128682" y="2669838"/>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42" name="rc242"/>
            <p:cNvSpPr/>
            <p:nvPr/>
          </p:nvSpPr>
          <p:spPr>
            <a:xfrm>
              <a:off x="3373362" y="2669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43" name="rc243"/>
            <p:cNvSpPr/>
            <p:nvPr/>
          </p:nvSpPr>
          <p:spPr>
            <a:xfrm>
              <a:off x="3618043" y="2669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44" name="rc244"/>
            <p:cNvSpPr/>
            <p:nvPr/>
          </p:nvSpPr>
          <p:spPr>
            <a:xfrm>
              <a:off x="3862723" y="2669838"/>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45" name="rc245"/>
            <p:cNvSpPr/>
            <p:nvPr/>
          </p:nvSpPr>
          <p:spPr>
            <a:xfrm>
              <a:off x="4107403" y="2669838"/>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46" name="rc246"/>
            <p:cNvSpPr/>
            <p:nvPr/>
          </p:nvSpPr>
          <p:spPr>
            <a:xfrm>
              <a:off x="4352083" y="2669838"/>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47" name="rc247"/>
            <p:cNvSpPr/>
            <p:nvPr/>
          </p:nvSpPr>
          <p:spPr>
            <a:xfrm>
              <a:off x="4596763" y="2669838"/>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48" name="rc248"/>
            <p:cNvSpPr/>
            <p:nvPr/>
          </p:nvSpPr>
          <p:spPr>
            <a:xfrm>
              <a:off x="4841443" y="2669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49" name="rc249"/>
            <p:cNvSpPr/>
            <p:nvPr/>
          </p:nvSpPr>
          <p:spPr>
            <a:xfrm>
              <a:off x="5086124" y="2669838"/>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50" name="rc250"/>
            <p:cNvSpPr/>
            <p:nvPr/>
          </p:nvSpPr>
          <p:spPr>
            <a:xfrm>
              <a:off x="5330804" y="2669838"/>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51" name="rc251"/>
            <p:cNvSpPr/>
            <p:nvPr/>
          </p:nvSpPr>
          <p:spPr>
            <a:xfrm>
              <a:off x="5575484"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52" name="rc252"/>
            <p:cNvSpPr/>
            <p:nvPr/>
          </p:nvSpPr>
          <p:spPr>
            <a:xfrm>
              <a:off x="5820164" y="2669838"/>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53" name="rc253"/>
            <p:cNvSpPr/>
            <p:nvPr/>
          </p:nvSpPr>
          <p:spPr>
            <a:xfrm>
              <a:off x="6064844" y="266983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54" name="rc254"/>
            <p:cNvSpPr/>
            <p:nvPr/>
          </p:nvSpPr>
          <p:spPr>
            <a:xfrm>
              <a:off x="6309524"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55" name="rc255"/>
            <p:cNvSpPr/>
            <p:nvPr/>
          </p:nvSpPr>
          <p:spPr>
            <a:xfrm>
              <a:off x="6554205"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56" name="rc256"/>
            <p:cNvSpPr/>
            <p:nvPr/>
          </p:nvSpPr>
          <p:spPr>
            <a:xfrm>
              <a:off x="6798885" y="2669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7" name="rc257"/>
            <p:cNvSpPr/>
            <p:nvPr/>
          </p:nvSpPr>
          <p:spPr>
            <a:xfrm>
              <a:off x="7043565" y="2669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58" name="rc258"/>
            <p:cNvSpPr/>
            <p:nvPr/>
          </p:nvSpPr>
          <p:spPr>
            <a:xfrm>
              <a:off x="7288245"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59" name="rc259"/>
            <p:cNvSpPr/>
            <p:nvPr/>
          </p:nvSpPr>
          <p:spPr>
            <a:xfrm>
              <a:off x="7532925" y="266983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60" name="rc260"/>
            <p:cNvSpPr/>
            <p:nvPr/>
          </p:nvSpPr>
          <p:spPr>
            <a:xfrm>
              <a:off x="7777606" y="2669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61" name="rc261"/>
            <p:cNvSpPr/>
            <p:nvPr/>
          </p:nvSpPr>
          <p:spPr>
            <a:xfrm>
              <a:off x="8022286"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62" name="rc262"/>
            <p:cNvSpPr/>
            <p:nvPr/>
          </p:nvSpPr>
          <p:spPr>
            <a:xfrm>
              <a:off x="8266966"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63" name="rc263"/>
            <p:cNvSpPr/>
            <p:nvPr/>
          </p:nvSpPr>
          <p:spPr>
            <a:xfrm>
              <a:off x="8511646" y="2669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64" name="rc264"/>
            <p:cNvSpPr/>
            <p:nvPr/>
          </p:nvSpPr>
          <p:spPr>
            <a:xfrm>
              <a:off x="2394642" y="147669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65" name="rc265"/>
            <p:cNvSpPr/>
            <p:nvPr/>
          </p:nvSpPr>
          <p:spPr>
            <a:xfrm>
              <a:off x="2639322"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66" name="rc266"/>
            <p:cNvSpPr/>
            <p:nvPr/>
          </p:nvSpPr>
          <p:spPr>
            <a:xfrm>
              <a:off x="2884002"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67" name="rc267"/>
            <p:cNvSpPr/>
            <p:nvPr/>
          </p:nvSpPr>
          <p:spPr>
            <a:xfrm>
              <a:off x="3128682" y="1476695"/>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68" name="rc268"/>
            <p:cNvSpPr/>
            <p:nvPr/>
          </p:nvSpPr>
          <p:spPr>
            <a:xfrm>
              <a:off x="3373362" y="1476695"/>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69" name="rc269"/>
            <p:cNvSpPr/>
            <p:nvPr/>
          </p:nvSpPr>
          <p:spPr>
            <a:xfrm>
              <a:off x="3618043"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0" name="rc270"/>
            <p:cNvSpPr/>
            <p:nvPr/>
          </p:nvSpPr>
          <p:spPr>
            <a:xfrm>
              <a:off x="3862723" y="147669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71" name="rc271"/>
            <p:cNvSpPr/>
            <p:nvPr/>
          </p:nvSpPr>
          <p:spPr>
            <a:xfrm>
              <a:off x="4107403" y="147669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72" name="rc272"/>
            <p:cNvSpPr/>
            <p:nvPr/>
          </p:nvSpPr>
          <p:spPr>
            <a:xfrm>
              <a:off x="4352083" y="1476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73" name="rc273"/>
            <p:cNvSpPr/>
            <p:nvPr/>
          </p:nvSpPr>
          <p:spPr>
            <a:xfrm>
              <a:off x="4596763" y="147669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74" name="rc274"/>
            <p:cNvSpPr/>
            <p:nvPr/>
          </p:nvSpPr>
          <p:spPr>
            <a:xfrm>
              <a:off x="4841443" y="1476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75" name="rc275"/>
            <p:cNvSpPr/>
            <p:nvPr/>
          </p:nvSpPr>
          <p:spPr>
            <a:xfrm>
              <a:off x="5086124"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6" name="rc276"/>
            <p:cNvSpPr/>
            <p:nvPr/>
          </p:nvSpPr>
          <p:spPr>
            <a:xfrm>
              <a:off x="5330804"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7" name="rc277"/>
            <p:cNvSpPr/>
            <p:nvPr/>
          </p:nvSpPr>
          <p:spPr>
            <a:xfrm>
              <a:off x="5575484"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8" name="rc278"/>
            <p:cNvSpPr/>
            <p:nvPr/>
          </p:nvSpPr>
          <p:spPr>
            <a:xfrm>
              <a:off x="5820164"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9" name="rc279"/>
            <p:cNvSpPr/>
            <p:nvPr/>
          </p:nvSpPr>
          <p:spPr>
            <a:xfrm>
              <a:off x="6064844"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0" name="rc280"/>
            <p:cNvSpPr/>
            <p:nvPr/>
          </p:nvSpPr>
          <p:spPr>
            <a:xfrm>
              <a:off x="6309524"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1" name="rc281"/>
            <p:cNvSpPr/>
            <p:nvPr/>
          </p:nvSpPr>
          <p:spPr>
            <a:xfrm>
              <a:off x="6554205"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2" name="rc282"/>
            <p:cNvSpPr/>
            <p:nvPr/>
          </p:nvSpPr>
          <p:spPr>
            <a:xfrm>
              <a:off x="6798885"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3" name="rc283"/>
            <p:cNvSpPr/>
            <p:nvPr/>
          </p:nvSpPr>
          <p:spPr>
            <a:xfrm>
              <a:off x="7043565"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4" name="rc284"/>
            <p:cNvSpPr/>
            <p:nvPr/>
          </p:nvSpPr>
          <p:spPr>
            <a:xfrm>
              <a:off x="7288245"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5" name="rc285"/>
            <p:cNvSpPr/>
            <p:nvPr/>
          </p:nvSpPr>
          <p:spPr>
            <a:xfrm>
              <a:off x="7532925"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6" name="rc286"/>
            <p:cNvSpPr/>
            <p:nvPr/>
          </p:nvSpPr>
          <p:spPr>
            <a:xfrm>
              <a:off x="7777606"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7" name="rc287"/>
            <p:cNvSpPr/>
            <p:nvPr/>
          </p:nvSpPr>
          <p:spPr>
            <a:xfrm>
              <a:off x="8022286"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8" name="rc288"/>
            <p:cNvSpPr/>
            <p:nvPr/>
          </p:nvSpPr>
          <p:spPr>
            <a:xfrm>
              <a:off x="8266966"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9" name="rc289"/>
            <p:cNvSpPr/>
            <p:nvPr/>
          </p:nvSpPr>
          <p:spPr>
            <a:xfrm>
              <a:off x="8511646"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0" name="rc290"/>
            <p:cNvSpPr/>
            <p:nvPr/>
          </p:nvSpPr>
          <p:spPr>
            <a:xfrm>
              <a:off x="2394642"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1" name="rc291"/>
            <p:cNvSpPr/>
            <p:nvPr/>
          </p:nvSpPr>
          <p:spPr>
            <a:xfrm>
              <a:off x="2639322"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2" name="rc292"/>
            <p:cNvSpPr/>
            <p:nvPr/>
          </p:nvSpPr>
          <p:spPr>
            <a:xfrm>
              <a:off x="2884002"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3" name="rc293"/>
            <p:cNvSpPr/>
            <p:nvPr/>
          </p:nvSpPr>
          <p:spPr>
            <a:xfrm>
              <a:off x="3128682"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4" name="rc294"/>
            <p:cNvSpPr/>
            <p:nvPr/>
          </p:nvSpPr>
          <p:spPr>
            <a:xfrm>
              <a:off x="3373362"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5" name="rc295"/>
            <p:cNvSpPr/>
            <p:nvPr/>
          </p:nvSpPr>
          <p:spPr>
            <a:xfrm>
              <a:off x="3618043"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6" name="rc296"/>
            <p:cNvSpPr/>
            <p:nvPr/>
          </p:nvSpPr>
          <p:spPr>
            <a:xfrm>
              <a:off x="3862723" y="3067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97" name="rc297"/>
            <p:cNvSpPr/>
            <p:nvPr/>
          </p:nvSpPr>
          <p:spPr>
            <a:xfrm>
              <a:off x="4107403" y="3067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98" name="rc298"/>
            <p:cNvSpPr/>
            <p:nvPr/>
          </p:nvSpPr>
          <p:spPr>
            <a:xfrm>
              <a:off x="4352083" y="306755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99" name="rc299"/>
            <p:cNvSpPr/>
            <p:nvPr/>
          </p:nvSpPr>
          <p:spPr>
            <a:xfrm>
              <a:off x="4596763"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0" name="rc300"/>
            <p:cNvSpPr/>
            <p:nvPr/>
          </p:nvSpPr>
          <p:spPr>
            <a:xfrm>
              <a:off x="4841443"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1" name="rc301"/>
            <p:cNvSpPr/>
            <p:nvPr/>
          </p:nvSpPr>
          <p:spPr>
            <a:xfrm>
              <a:off x="5086124"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2" name="rc302"/>
            <p:cNvSpPr/>
            <p:nvPr/>
          </p:nvSpPr>
          <p:spPr>
            <a:xfrm>
              <a:off x="5330804" y="3067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03" name="rc303"/>
            <p:cNvSpPr/>
            <p:nvPr/>
          </p:nvSpPr>
          <p:spPr>
            <a:xfrm>
              <a:off x="5575484" y="3067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04" name="rc304"/>
            <p:cNvSpPr/>
            <p:nvPr/>
          </p:nvSpPr>
          <p:spPr>
            <a:xfrm>
              <a:off x="5820164"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5" name="rc305"/>
            <p:cNvSpPr/>
            <p:nvPr/>
          </p:nvSpPr>
          <p:spPr>
            <a:xfrm>
              <a:off x="6064844"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6" name="rc306"/>
            <p:cNvSpPr/>
            <p:nvPr/>
          </p:nvSpPr>
          <p:spPr>
            <a:xfrm>
              <a:off x="6309524"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7" name="rc307"/>
            <p:cNvSpPr/>
            <p:nvPr/>
          </p:nvSpPr>
          <p:spPr>
            <a:xfrm>
              <a:off x="6554205" y="3067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08" name="rc308"/>
            <p:cNvSpPr/>
            <p:nvPr/>
          </p:nvSpPr>
          <p:spPr>
            <a:xfrm>
              <a:off x="6798885"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9" name="rc309"/>
            <p:cNvSpPr/>
            <p:nvPr/>
          </p:nvSpPr>
          <p:spPr>
            <a:xfrm>
              <a:off x="7043565"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0" name="rc310"/>
            <p:cNvSpPr/>
            <p:nvPr/>
          </p:nvSpPr>
          <p:spPr>
            <a:xfrm>
              <a:off x="7288245"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1" name="rc311"/>
            <p:cNvSpPr/>
            <p:nvPr/>
          </p:nvSpPr>
          <p:spPr>
            <a:xfrm>
              <a:off x="7532925" y="3067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12" name="rc312"/>
            <p:cNvSpPr/>
            <p:nvPr/>
          </p:nvSpPr>
          <p:spPr>
            <a:xfrm>
              <a:off x="7777606" y="306755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13" name="rc313"/>
            <p:cNvSpPr/>
            <p:nvPr/>
          </p:nvSpPr>
          <p:spPr>
            <a:xfrm>
              <a:off x="8022286"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4" name="rc314"/>
            <p:cNvSpPr/>
            <p:nvPr/>
          </p:nvSpPr>
          <p:spPr>
            <a:xfrm>
              <a:off x="8266966" y="306755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15" name="rc315"/>
            <p:cNvSpPr/>
            <p:nvPr/>
          </p:nvSpPr>
          <p:spPr>
            <a:xfrm>
              <a:off x="8511646" y="3067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16" name="rc316"/>
            <p:cNvSpPr/>
            <p:nvPr/>
          </p:nvSpPr>
          <p:spPr>
            <a:xfrm>
              <a:off x="2394642" y="280241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17" name="rc317"/>
            <p:cNvSpPr/>
            <p:nvPr/>
          </p:nvSpPr>
          <p:spPr>
            <a:xfrm>
              <a:off x="2639322" y="2802410"/>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18" name="rc318"/>
            <p:cNvSpPr/>
            <p:nvPr/>
          </p:nvSpPr>
          <p:spPr>
            <a:xfrm>
              <a:off x="2884002" y="280241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19" name="rc319"/>
            <p:cNvSpPr/>
            <p:nvPr/>
          </p:nvSpPr>
          <p:spPr>
            <a:xfrm>
              <a:off x="3128682" y="2802410"/>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20" name="rc320"/>
            <p:cNvSpPr/>
            <p:nvPr/>
          </p:nvSpPr>
          <p:spPr>
            <a:xfrm>
              <a:off x="3373362" y="2802410"/>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21" name="rc321"/>
            <p:cNvSpPr/>
            <p:nvPr/>
          </p:nvSpPr>
          <p:spPr>
            <a:xfrm>
              <a:off x="3618043" y="280241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22" name="rc322"/>
            <p:cNvSpPr/>
            <p:nvPr/>
          </p:nvSpPr>
          <p:spPr>
            <a:xfrm>
              <a:off x="3862723" y="2802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23" name="rc323"/>
            <p:cNvSpPr/>
            <p:nvPr/>
          </p:nvSpPr>
          <p:spPr>
            <a:xfrm>
              <a:off x="4107403" y="2802410"/>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24" name="rc324"/>
            <p:cNvSpPr/>
            <p:nvPr/>
          </p:nvSpPr>
          <p:spPr>
            <a:xfrm>
              <a:off x="4352083" y="2802410"/>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25" name="rc325"/>
            <p:cNvSpPr/>
            <p:nvPr/>
          </p:nvSpPr>
          <p:spPr>
            <a:xfrm>
              <a:off x="4596763" y="2802410"/>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26" name="rc326"/>
            <p:cNvSpPr/>
            <p:nvPr/>
          </p:nvSpPr>
          <p:spPr>
            <a:xfrm>
              <a:off x="4841443" y="2802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27" name="rc327"/>
            <p:cNvSpPr/>
            <p:nvPr/>
          </p:nvSpPr>
          <p:spPr>
            <a:xfrm>
              <a:off x="5086124" y="280241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28" name="rc328"/>
            <p:cNvSpPr/>
            <p:nvPr/>
          </p:nvSpPr>
          <p:spPr>
            <a:xfrm>
              <a:off x="5330804" y="2802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29" name="rc329"/>
            <p:cNvSpPr/>
            <p:nvPr/>
          </p:nvSpPr>
          <p:spPr>
            <a:xfrm>
              <a:off x="5575484" y="280241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30" name="rc330"/>
            <p:cNvSpPr/>
            <p:nvPr/>
          </p:nvSpPr>
          <p:spPr>
            <a:xfrm>
              <a:off x="5820164" y="2802410"/>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31" name="rc331"/>
            <p:cNvSpPr/>
            <p:nvPr/>
          </p:nvSpPr>
          <p:spPr>
            <a:xfrm>
              <a:off x="6064844" y="2802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32" name="rc332"/>
            <p:cNvSpPr/>
            <p:nvPr/>
          </p:nvSpPr>
          <p:spPr>
            <a:xfrm>
              <a:off x="6309524" y="2802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33" name="rc333"/>
            <p:cNvSpPr/>
            <p:nvPr/>
          </p:nvSpPr>
          <p:spPr>
            <a:xfrm>
              <a:off x="6554205" y="2802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34" name="rc334"/>
            <p:cNvSpPr/>
            <p:nvPr/>
          </p:nvSpPr>
          <p:spPr>
            <a:xfrm>
              <a:off x="6798885" y="2802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35" name="rc335"/>
            <p:cNvSpPr/>
            <p:nvPr/>
          </p:nvSpPr>
          <p:spPr>
            <a:xfrm>
              <a:off x="7043565" y="2802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36" name="rc336"/>
            <p:cNvSpPr/>
            <p:nvPr/>
          </p:nvSpPr>
          <p:spPr>
            <a:xfrm>
              <a:off x="7288245" y="2802410"/>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37" name="rc337"/>
            <p:cNvSpPr/>
            <p:nvPr/>
          </p:nvSpPr>
          <p:spPr>
            <a:xfrm>
              <a:off x="7532925" y="2802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38" name="rc338"/>
            <p:cNvSpPr/>
            <p:nvPr/>
          </p:nvSpPr>
          <p:spPr>
            <a:xfrm>
              <a:off x="7777606" y="2802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39" name="rc339"/>
            <p:cNvSpPr/>
            <p:nvPr/>
          </p:nvSpPr>
          <p:spPr>
            <a:xfrm>
              <a:off x="8022286" y="2802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40" name="rc340"/>
            <p:cNvSpPr/>
            <p:nvPr/>
          </p:nvSpPr>
          <p:spPr>
            <a:xfrm>
              <a:off x="8266966" y="2802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41" name="rc341"/>
            <p:cNvSpPr/>
            <p:nvPr/>
          </p:nvSpPr>
          <p:spPr>
            <a:xfrm>
              <a:off x="8511646" y="2802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42" name="rc342"/>
            <p:cNvSpPr/>
            <p:nvPr/>
          </p:nvSpPr>
          <p:spPr>
            <a:xfrm>
              <a:off x="2394642" y="505612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43" name="rc343"/>
            <p:cNvSpPr/>
            <p:nvPr/>
          </p:nvSpPr>
          <p:spPr>
            <a:xfrm>
              <a:off x="2639322" y="5056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44" name="rc344"/>
            <p:cNvSpPr/>
            <p:nvPr/>
          </p:nvSpPr>
          <p:spPr>
            <a:xfrm>
              <a:off x="2884002" y="5056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45" name="rc345"/>
            <p:cNvSpPr/>
            <p:nvPr/>
          </p:nvSpPr>
          <p:spPr>
            <a:xfrm>
              <a:off x="3128682" y="5056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46" name="rc346"/>
            <p:cNvSpPr/>
            <p:nvPr/>
          </p:nvSpPr>
          <p:spPr>
            <a:xfrm>
              <a:off x="3373362" y="5056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47" name="rc347"/>
            <p:cNvSpPr/>
            <p:nvPr/>
          </p:nvSpPr>
          <p:spPr>
            <a:xfrm>
              <a:off x="3618043" y="5056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48" name="rc348"/>
            <p:cNvSpPr/>
            <p:nvPr/>
          </p:nvSpPr>
          <p:spPr>
            <a:xfrm>
              <a:off x="3862723" y="5056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49" name="rc349"/>
            <p:cNvSpPr/>
            <p:nvPr/>
          </p:nvSpPr>
          <p:spPr>
            <a:xfrm>
              <a:off x="4107403" y="505612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50" name="rc350"/>
            <p:cNvSpPr/>
            <p:nvPr/>
          </p:nvSpPr>
          <p:spPr>
            <a:xfrm>
              <a:off x="4352083" y="505612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51" name="rc351"/>
            <p:cNvSpPr/>
            <p:nvPr/>
          </p:nvSpPr>
          <p:spPr>
            <a:xfrm>
              <a:off x="4596763" y="505612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52" name="rc352"/>
            <p:cNvSpPr/>
            <p:nvPr/>
          </p:nvSpPr>
          <p:spPr>
            <a:xfrm>
              <a:off x="4841443" y="5056125"/>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53" name="rc353"/>
            <p:cNvSpPr/>
            <p:nvPr/>
          </p:nvSpPr>
          <p:spPr>
            <a:xfrm>
              <a:off x="5086124" y="5056125"/>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54" name="rc354"/>
            <p:cNvSpPr/>
            <p:nvPr/>
          </p:nvSpPr>
          <p:spPr>
            <a:xfrm>
              <a:off x="5330804" y="5056125"/>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55" name="rc355"/>
            <p:cNvSpPr/>
            <p:nvPr/>
          </p:nvSpPr>
          <p:spPr>
            <a:xfrm>
              <a:off x="5575484" y="5056125"/>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56" name="rc356"/>
            <p:cNvSpPr/>
            <p:nvPr/>
          </p:nvSpPr>
          <p:spPr>
            <a:xfrm>
              <a:off x="5820164" y="5056125"/>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57" name="rc357"/>
            <p:cNvSpPr/>
            <p:nvPr/>
          </p:nvSpPr>
          <p:spPr>
            <a:xfrm>
              <a:off x="6064844" y="5056125"/>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58" name="rc358"/>
            <p:cNvSpPr/>
            <p:nvPr/>
          </p:nvSpPr>
          <p:spPr>
            <a:xfrm>
              <a:off x="6309524" y="5056125"/>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59" name="rc359"/>
            <p:cNvSpPr/>
            <p:nvPr/>
          </p:nvSpPr>
          <p:spPr>
            <a:xfrm>
              <a:off x="6554205" y="5056125"/>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60" name="rc360"/>
            <p:cNvSpPr/>
            <p:nvPr/>
          </p:nvSpPr>
          <p:spPr>
            <a:xfrm>
              <a:off x="6798885" y="5056125"/>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61" name="rc361"/>
            <p:cNvSpPr/>
            <p:nvPr/>
          </p:nvSpPr>
          <p:spPr>
            <a:xfrm>
              <a:off x="7043565" y="5056125"/>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62" name="rc362"/>
            <p:cNvSpPr/>
            <p:nvPr/>
          </p:nvSpPr>
          <p:spPr>
            <a:xfrm>
              <a:off x="7288245" y="5056125"/>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363" name="rc363"/>
            <p:cNvSpPr/>
            <p:nvPr/>
          </p:nvSpPr>
          <p:spPr>
            <a:xfrm>
              <a:off x="7532925" y="5056125"/>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364" name="rc364"/>
            <p:cNvSpPr/>
            <p:nvPr/>
          </p:nvSpPr>
          <p:spPr>
            <a:xfrm>
              <a:off x="7777606" y="5056125"/>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365" name="rc365"/>
            <p:cNvSpPr/>
            <p:nvPr/>
          </p:nvSpPr>
          <p:spPr>
            <a:xfrm>
              <a:off x="8022286" y="5056125"/>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66" name="rc366"/>
            <p:cNvSpPr/>
            <p:nvPr/>
          </p:nvSpPr>
          <p:spPr>
            <a:xfrm>
              <a:off x="8266966" y="5056125"/>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67" name="rc367"/>
            <p:cNvSpPr/>
            <p:nvPr/>
          </p:nvSpPr>
          <p:spPr>
            <a:xfrm>
              <a:off x="8511646" y="5056125"/>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68" name="rc368"/>
            <p:cNvSpPr/>
            <p:nvPr/>
          </p:nvSpPr>
          <p:spPr>
            <a:xfrm>
              <a:off x="2394642" y="160926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69" name="rc369"/>
            <p:cNvSpPr/>
            <p:nvPr/>
          </p:nvSpPr>
          <p:spPr>
            <a:xfrm>
              <a:off x="2639322" y="160926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70" name="rc370"/>
            <p:cNvSpPr/>
            <p:nvPr/>
          </p:nvSpPr>
          <p:spPr>
            <a:xfrm>
              <a:off x="2884002" y="160926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71" name="rc371"/>
            <p:cNvSpPr/>
            <p:nvPr/>
          </p:nvSpPr>
          <p:spPr>
            <a:xfrm>
              <a:off x="3128682" y="160926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72" name="rc372"/>
            <p:cNvSpPr/>
            <p:nvPr/>
          </p:nvSpPr>
          <p:spPr>
            <a:xfrm>
              <a:off x="3373362" y="160926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73" name="rc373"/>
            <p:cNvSpPr/>
            <p:nvPr/>
          </p:nvSpPr>
          <p:spPr>
            <a:xfrm>
              <a:off x="3618043" y="160926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74" name="rc374"/>
            <p:cNvSpPr/>
            <p:nvPr/>
          </p:nvSpPr>
          <p:spPr>
            <a:xfrm>
              <a:off x="3862723" y="160926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75" name="rc375"/>
            <p:cNvSpPr/>
            <p:nvPr/>
          </p:nvSpPr>
          <p:spPr>
            <a:xfrm>
              <a:off x="4107403" y="160926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76" name="rc376"/>
            <p:cNvSpPr/>
            <p:nvPr/>
          </p:nvSpPr>
          <p:spPr>
            <a:xfrm>
              <a:off x="4352083" y="160926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77" name="rc377"/>
            <p:cNvSpPr/>
            <p:nvPr/>
          </p:nvSpPr>
          <p:spPr>
            <a:xfrm>
              <a:off x="4596763" y="160926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78" name="rc378"/>
            <p:cNvSpPr/>
            <p:nvPr/>
          </p:nvSpPr>
          <p:spPr>
            <a:xfrm>
              <a:off x="4841443" y="160926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79" name="rc379"/>
            <p:cNvSpPr/>
            <p:nvPr/>
          </p:nvSpPr>
          <p:spPr>
            <a:xfrm>
              <a:off x="5086124" y="160926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80" name="rc380"/>
            <p:cNvSpPr/>
            <p:nvPr/>
          </p:nvSpPr>
          <p:spPr>
            <a:xfrm>
              <a:off x="5330804" y="160926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81" name="rc381"/>
            <p:cNvSpPr/>
            <p:nvPr/>
          </p:nvSpPr>
          <p:spPr>
            <a:xfrm>
              <a:off x="5575484" y="160926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82" name="rc382"/>
            <p:cNvSpPr/>
            <p:nvPr/>
          </p:nvSpPr>
          <p:spPr>
            <a:xfrm>
              <a:off x="5820164" y="160926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83" name="rc383"/>
            <p:cNvSpPr/>
            <p:nvPr/>
          </p:nvSpPr>
          <p:spPr>
            <a:xfrm>
              <a:off x="6064844" y="160926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84" name="rc384"/>
            <p:cNvSpPr/>
            <p:nvPr/>
          </p:nvSpPr>
          <p:spPr>
            <a:xfrm>
              <a:off x="6309524" y="160926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85" name="rc385"/>
            <p:cNvSpPr/>
            <p:nvPr/>
          </p:nvSpPr>
          <p:spPr>
            <a:xfrm>
              <a:off x="6554205" y="160926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86" name="rc386"/>
            <p:cNvSpPr/>
            <p:nvPr/>
          </p:nvSpPr>
          <p:spPr>
            <a:xfrm>
              <a:off x="6798885" y="160926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87" name="rc387"/>
            <p:cNvSpPr/>
            <p:nvPr/>
          </p:nvSpPr>
          <p:spPr>
            <a:xfrm>
              <a:off x="7043565" y="160926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88" name="rc388"/>
            <p:cNvSpPr/>
            <p:nvPr/>
          </p:nvSpPr>
          <p:spPr>
            <a:xfrm>
              <a:off x="7288245" y="160926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89" name="rc389"/>
            <p:cNvSpPr/>
            <p:nvPr/>
          </p:nvSpPr>
          <p:spPr>
            <a:xfrm>
              <a:off x="7532925" y="160926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90" name="rc390"/>
            <p:cNvSpPr/>
            <p:nvPr/>
          </p:nvSpPr>
          <p:spPr>
            <a:xfrm>
              <a:off x="7777606" y="160926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91" name="rc391"/>
            <p:cNvSpPr/>
            <p:nvPr/>
          </p:nvSpPr>
          <p:spPr>
            <a:xfrm>
              <a:off x="8022286" y="160926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92" name="rc392"/>
            <p:cNvSpPr/>
            <p:nvPr/>
          </p:nvSpPr>
          <p:spPr>
            <a:xfrm>
              <a:off x="8266966" y="160926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93" name="rc393"/>
            <p:cNvSpPr/>
            <p:nvPr/>
          </p:nvSpPr>
          <p:spPr>
            <a:xfrm>
              <a:off x="8511646" y="160926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94" name="rc394"/>
            <p:cNvSpPr/>
            <p:nvPr/>
          </p:nvSpPr>
          <p:spPr>
            <a:xfrm>
              <a:off x="2394642" y="3597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95" name="rc395"/>
            <p:cNvSpPr/>
            <p:nvPr/>
          </p:nvSpPr>
          <p:spPr>
            <a:xfrm>
              <a:off x="2639322" y="3597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96" name="rc396"/>
            <p:cNvSpPr/>
            <p:nvPr/>
          </p:nvSpPr>
          <p:spPr>
            <a:xfrm>
              <a:off x="2884002" y="3597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97" name="rc397"/>
            <p:cNvSpPr/>
            <p:nvPr/>
          </p:nvSpPr>
          <p:spPr>
            <a:xfrm>
              <a:off x="3128682" y="3597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98" name="rc398"/>
            <p:cNvSpPr/>
            <p:nvPr/>
          </p:nvSpPr>
          <p:spPr>
            <a:xfrm>
              <a:off x="3373362" y="3597839"/>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99" name="rc399"/>
            <p:cNvSpPr/>
            <p:nvPr/>
          </p:nvSpPr>
          <p:spPr>
            <a:xfrm>
              <a:off x="3618043" y="3597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0" name="rc400"/>
            <p:cNvSpPr/>
            <p:nvPr/>
          </p:nvSpPr>
          <p:spPr>
            <a:xfrm>
              <a:off x="3862723" y="359783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01" name="rc401"/>
            <p:cNvSpPr/>
            <p:nvPr/>
          </p:nvSpPr>
          <p:spPr>
            <a:xfrm>
              <a:off x="4107403" y="3597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02" name="rc402"/>
            <p:cNvSpPr/>
            <p:nvPr/>
          </p:nvSpPr>
          <p:spPr>
            <a:xfrm>
              <a:off x="4352083" y="3597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3" name="rc403"/>
            <p:cNvSpPr/>
            <p:nvPr/>
          </p:nvSpPr>
          <p:spPr>
            <a:xfrm>
              <a:off x="4596763" y="3597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4" name="rc404"/>
            <p:cNvSpPr/>
            <p:nvPr/>
          </p:nvSpPr>
          <p:spPr>
            <a:xfrm>
              <a:off x="4841443" y="3597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5" name="rc405"/>
            <p:cNvSpPr/>
            <p:nvPr/>
          </p:nvSpPr>
          <p:spPr>
            <a:xfrm>
              <a:off x="5086124" y="3597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06" name="rc406"/>
            <p:cNvSpPr/>
            <p:nvPr/>
          </p:nvSpPr>
          <p:spPr>
            <a:xfrm>
              <a:off x="5330804" y="3597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7" name="rc407"/>
            <p:cNvSpPr/>
            <p:nvPr/>
          </p:nvSpPr>
          <p:spPr>
            <a:xfrm>
              <a:off x="5575484" y="3597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8" name="rc408"/>
            <p:cNvSpPr/>
            <p:nvPr/>
          </p:nvSpPr>
          <p:spPr>
            <a:xfrm>
              <a:off x="5820164" y="359783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09" name="rc409"/>
            <p:cNvSpPr/>
            <p:nvPr/>
          </p:nvSpPr>
          <p:spPr>
            <a:xfrm>
              <a:off x="6064844" y="3597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10" name="rc410"/>
            <p:cNvSpPr/>
            <p:nvPr/>
          </p:nvSpPr>
          <p:spPr>
            <a:xfrm>
              <a:off x="6309524" y="3597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11" name="rc411"/>
            <p:cNvSpPr/>
            <p:nvPr/>
          </p:nvSpPr>
          <p:spPr>
            <a:xfrm>
              <a:off x="6554205" y="3597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12" name="rc412"/>
            <p:cNvSpPr/>
            <p:nvPr/>
          </p:nvSpPr>
          <p:spPr>
            <a:xfrm>
              <a:off x="6798885" y="359783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13" name="rc413"/>
            <p:cNvSpPr/>
            <p:nvPr/>
          </p:nvSpPr>
          <p:spPr>
            <a:xfrm>
              <a:off x="7043565" y="3597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14" name="rc414"/>
            <p:cNvSpPr/>
            <p:nvPr/>
          </p:nvSpPr>
          <p:spPr>
            <a:xfrm>
              <a:off x="7288245" y="3597839"/>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15" name="rc415"/>
            <p:cNvSpPr/>
            <p:nvPr/>
          </p:nvSpPr>
          <p:spPr>
            <a:xfrm>
              <a:off x="7532925" y="3597839"/>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416" name="rc416"/>
            <p:cNvSpPr/>
            <p:nvPr/>
          </p:nvSpPr>
          <p:spPr>
            <a:xfrm>
              <a:off x="7777606" y="3597839"/>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17" name="rc417"/>
            <p:cNvSpPr/>
            <p:nvPr/>
          </p:nvSpPr>
          <p:spPr>
            <a:xfrm>
              <a:off x="8022286" y="3597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18" name="rc418"/>
            <p:cNvSpPr/>
            <p:nvPr/>
          </p:nvSpPr>
          <p:spPr>
            <a:xfrm>
              <a:off x="8266966" y="3597839"/>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19" name="rc419"/>
            <p:cNvSpPr/>
            <p:nvPr/>
          </p:nvSpPr>
          <p:spPr>
            <a:xfrm>
              <a:off x="8511646" y="3597839"/>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20" name="rc420"/>
            <p:cNvSpPr/>
            <p:nvPr/>
          </p:nvSpPr>
          <p:spPr>
            <a:xfrm>
              <a:off x="2394642" y="465841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21" name="rc421"/>
            <p:cNvSpPr/>
            <p:nvPr/>
          </p:nvSpPr>
          <p:spPr>
            <a:xfrm>
              <a:off x="2639322" y="4658411"/>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22" name="rc422"/>
            <p:cNvSpPr/>
            <p:nvPr/>
          </p:nvSpPr>
          <p:spPr>
            <a:xfrm>
              <a:off x="2884002" y="4658411"/>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23" name="rc423"/>
            <p:cNvSpPr/>
            <p:nvPr/>
          </p:nvSpPr>
          <p:spPr>
            <a:xfrm>
              <a:off x="3128682" y="465841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24" name="rc424"/>
            <p:cNvSpPr/>
            <p:nvPr/>
          </p:nvSpPr>
          <p:spPr>
            <a:xfrm>
              <a:off x="3373362" y="465841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25" name="rc425"/>
            <p:cNvSpPr/>
            <p:nvPr/>
          </p:nvSpPr>
          <p:spPr>
            <a:xfrm>
              <a:off x="3618043" y="4658411"/>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26" name="rc426"/>
            <p:cNvSpPr/>
            <p:nvPr/>
          </p:nvSpPr>
          <p:spPr>
            <a:xfrm>
              <a:off x="3862723" y="465841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27" name="rc427"/>
            <p:cNvSpPr/>
            <p:nvPr/>
          </p:nvSpPr>
          <p:spPr>
            <a:xfrm>
              <a:off x="4107403" y="465841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28" name="rc428"/>
            <p:cNvSpPr/>
            <p:nvPr/>
          </p:nvSpPr>
          <p:spPr>
            <a:xfrm>
              <a:off x="4352083" y="465841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29" name="rc429"/>
            <p:cNvSpPr/>
            <p:nvPr/>
          </p:nvSpPr>
          <p:spPr>
            <a:xfrm>
              <a:off x="4596763" y="465841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30" name="rc430"/>
            <p:cNvSpPr/>
            <p:nvPr/>
          </p:nvSpPr>
          <p:spPr>
            <a:xfrm>
              <a:off x="4841443" y="465841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31" name="rc431"/>
            <p:cNvSpPr/>
            <p:nvPr/>
          </p:nvSpPr>
          <p:spPr>
            <a:xfrm>
              <a:off x="5086124" y="465841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32" name="rc432"/>
            <p:cNvSpPr/>
            <p:nvPr/>
          </p:nvSpPr>
          <p:spPr>
            <a:xfrm>
              <a:off x="5330804" y="465841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33" name="rc433"/>
            <p:cNvSpPr/>
            <p:nvPr/>
          </p:nvSpPr>
          <p:spPr>
            <a:xfrm>
              <a:off x="5575484" y="465841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34" name="rc434"/>
            <p:cNvSpPr/>
            <p:nvPr/>
          </p:nvSpPr>
          <p:spPr>
            <a:xfrm>
              <a:off x="5820164" y="465841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35" name="rc435"/>
            <p:cNvSpPr/>
            <p:nvPr/>
          </p:nvSpPr>
          <p:spPr>
            <a:xfrm>
              <a:off x="6064844" y="465841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36" name="rc436"/>
            <p:cNvSpPr/>
            <p:nvPr/>
          </p:nvSpPr>
          <p:spPr>
            <a:xfrm>
              <a:off x="6309524" y="465841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37" name="rc437"/>
            <p:cNvSpPr/>
            <p:nvPr/>
          </p:nvSpPr>
          <p:spPr>
            <a:xfrm>
              <a:off x="6554205" y="465841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38" name="rc438"/>
            <p:cNvSpPr/>
            <p:nvPr/>
          </p:nvSpPr>
          <p:spPr>
            <a:xfrm>
              <a:off x="6798885" y="465841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39" name="rc439"/>
            <p:cNvSpPr/>
            <p:nvPr/>
          </p:nvSpPr>
          <p:spPr>
            <a:xfrm>
              <a:off x="7043565" y="465841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40" name="rc440"/>
            <p:cNvSpPr/>
            <p:nvPr/>
          </p:nvSpPr>
          <p:spPr>
            <a:xfrm>
              <a:off x="7288245" y="465841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41" name="rc441"/>
            <p:cNvSpPr/>
            <p:nvPr/>
          </p:nvSpPr>
          <p:spPr>
            <a:xfrm>
              <a:off x="7532925" y="465841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42" name="rc442"/>
            <p:cNvSpPr/>
            <p:nvPr/>
          </p:nvSpPr>
          <p:spPr>
            <a:xfrm>
              <a:off x="7777606" y="465841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43" name="rc443"/>
            <p:cNvSpPr/>
            <p:nvPr/>
          </p:nvSpPr>
          <p:spPr>
            <a:xfrm>
              <a:off x="8022286" y="465841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44" name="rc444"/>
            <p:cNvSpPr/>
            <p:nvPr/>
          </p:nvSpPr>
          <p:spPr>
            <a:xfrm>
              <a:off x="8266966" y="465841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45" name="rc445"/>
            <p:cNvSpPr/>
            <p:nvPr/>
          </p:nvSpPr>
          <p:spPr>
            <a:xfrm>
              <a:off x="8511646" y="465841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46" name="rc446"/>
            <p:cNvSpPr/>
            <p:nvPr/>
          </p:nvSpPr>
          <p:spPr>
            <a:xfrm>
              <a:off x="2394642"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47" name="rc447"/>
            <p:cNvSpPr/>
            <p:nvPr/>
          </p:nvSpPr>
          <p:spPr>
            <a:xfrm>
              <a:off x="2639322" y="1741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48" name="rc448"/>
            <p:cNvSpPr/>
            <p:nvPr/>
          </p:nvSpPr>
          <p:spPr>
            <a:xfrm>
              <a:off x="2884002" y="1741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49" name="rc449"/>
            <p:cNvSpPr/>
            <p:nvPr/>
          </p:nvSpPr>
          <p:spPr>
            <a:xfrm>
              <a:off x="3128682" y="174183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50" name="rc450"/>
            <p:cNvSpPr/>
            <p:nvPr/>
          </p:nvSpPr>
          <p:spPr>
            <a:xfrm>
              <a:off x="3373362"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51" name="rc451"/>
            <p:cNvSpPr/>
            <p:nvPr/>
          </p:nvSpPr>
          <p:spPr>
            <a:xfrm>
              <a:off x="3618043" y="174183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52" name="rc452"/>
            <p:cNvSpPr/>
            <p:nvPr/>
          </p:nvSpPr>
          <p:spPr>
            <a:xfrm>
              <a:off x="3862723" y="1741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53" name="rc453"/>
            <p:cNvSpPr/>
            <p:nvPr/>
          </p:nvSpPr>
          <p:spPr>
            <a:xfrm>
              <a:off x="4107403" y="1741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54" name="rc454"/>
            <p:cNvSpPr/>
            <p:nvPr/>
          </p:nvSpPr>
          <p:spPr>
            <a:xfrm>
              <a:off x="4352083" y="1741838"/>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55" name="rc455"/>
            <p:cNvSpPr/>
            <p:nvPr/>
          </p:nvSpPr>
          <p:spPr>
            <a:xfrm>
              <a:off x="4596763"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56" name="rc456"/>
            <p:cNvSpPr/>
            <p:nvPr/>
          </p:nvSpPr>
          <p:spPr>
            <a:xfrm>
              <a:off x="4841443"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57" name="rc457"/>
            <p:cNvSpPr/>
            <p:nvPr/>
          </p:nvSpPr>
          <p:spPr>
            <a:xfrm>
              <a:off x="5086124"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58" name="rc458"/>
            <p:cNvSpPr/>
            <p:nvPr/>
          </p:nvSpPr>
          <p:spPr>
            <a:xfrm>
              <a:off x="5330804"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59" name="rc459"/>
            <p:cNvSpPr/>
            <p:nvPr/>
          </p:nvSpPr>
          <p:spPr>
            <a:xfrm>
              <a:off x="5575484" y="1741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60" name="rc460"/>
            <p:cNvSpPr/>
            <p:nvPr/>
          </p:nvSpPr>
          <p:spPr>
            <a:xfrm>
              <a:off x="5820164"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1" name="rc461"/>
            <p:cNvSpPr/>
            <p:nvPr/>
          </p:nvSpPr>
          <p:spPr>
            <a:xfrm>
              <a:off x="6064844" y="1741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62" name="rc462"/>
            <p:cNvSpPr/>
            <p:nvPr/>
          </p:nvSpPr>
          <p:spPr>
            <a:xfrm>
              <a:off x="6309524"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63" name="rc463"/>
            <p:cNvSpPr/>
            <p:nvPr/>
          </p:nvSpPr>
          <p:spPr>
            <a:xfrm>
              <a:off x="6554205"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64" name="rc464"/>
            <p:cNvSpPr/>
            <p:nvPr/>
          </p:nvSpPr>
          <p:spPr>
            <a:xfrm>
              <a:off x="6798885"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5" name="rc465"/>
            <p:cNvSpPr/>
            <p:nvPr/>
          </p:nvSpPr>
          <p:spPr>
            <a:xfrm>
              <a:off x="7043565"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6" name="rc466"/>
            <p:cNvSpPr/>
            <p:nvPr/>
          </p:nvSpPr>
          <p:spPr>
            <a:xfrm>
              <a:off x="7288245"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7" name="rc467"/>
            <p:cNvSpPr/>
            <p:nvPr/>
          </p:nvSpPr>
          <p:spPr>
            <a:xfrm>
              <a:off x="7532925" y="1741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68" name="rc468"/>
            <p:cNvSpPr/>
            <p:nvPr/>
          </p:nvSpPr>
          <p:spPr>
            <a:xfrm>
              <a:off x="7777606"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9" name="rc469"/>
            <p:cNvSpPr/>
            <p:nvPr/>
          </p:nvSpPr>
          <p:spPr>
            <a:xfrm>
              <a:off x="8022286"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70" name="rc470"/>
            <p:cNvSpPr/>
            <p:nvPr/>
          </p:nvSpPr>
          <p:spPr>
            <a:xfrm>
              <a:off x="8266966"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71" name="rc471"/>
            <p:cNvSpPr/>
            <p:nvPr/>
          </p:nvSpPr>
          <p:spPr>
            <a:xfrm>
              <a:off x="8511646"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72" name="rc472"/>
            <p:cNvSpPr/>
            <p:nvPr/>
          </p:nvSpPr>
          <p:spPr>
            <a:xfrm>
              <a:off x="2394642" y="5321268"/>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473" name="rc473"/>
            <p:cNvSpPr/>
            <p:nvPr/>
          </p:nvSpPr>
          <p:spPr>
            <a:xfrm>
              <a:off x="2639322" y="5321268"/>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474" name="rc474"/>
            <p:cNvSpPr/>
            <p:nvPr/>
          </p:nvSpPr>
          <p:spPr>
            <a:xfrm>
              <a:off x="2884002" y="5321268"/>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475" name="rc475"/>
            <p:cNvSpPr/>
            <p:nvPr/>
          </p:nvSpPr>
          <p:spPr>
            <a:xfrm>
              <a:off x="3128682" y="5321268"/>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476" name="rc476"/>
            <p:cNvSpPr/>
            <p:nvPr/>
          </p:nvSpPr>
          <p:spPr>
            <a:xfrm>
              <a:off x="3373362" y="5321268"/>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77" name="rc477"/>
            <p:cNvSpPr/>
            <p:nvPr/>
          </p:nvSpPr>
          <p:spPr>
            <a:xfrm>
              <a:off x="3618043" y="5321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78" name="rc478"/>
            <p:cNvSpPr/>
            <p:nvPr/>
          </p:nvSpPr>
          <p:spPr>
            <a:xfrm>
              <a:off x="3862723" y="5321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79" name="rc479"/>
            <p:cNvSpPr/>
            <p:nvPr/>
          </p:nvSpPr>
          <p:spPr>
            <a:xfrm>
              <a:off x="4107403" y="5321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80" name="rc480"/>
            <p:cNvSpPr/>
            <p:nvPr/>
          </p:nvSpPr>
          <p:spPr>
            <a:xfrm>
              <a:off x="4352083" y="5321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81" name="rc481"/>
            <p:cNvSpPr/>
            <p:nvPr/>
          </p:nvSpPr>
          <p:spPr>
            <a:xfrm>
              <a:off x="4596763" y="5321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82" name="rc482"/>
            <p:cNvSpPr/>
            <p:nvPr/>
          </p:nvSpPr>
          <p:spPr>
            <a:xfrm>
              <a:off x="4841443" y="5321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83" name="rc483"/>
            <p:cNvSpPr/>
            <p:nvPr/>
          </p:nvSpPr>
          <p:spPr>
            <a:xfrm>
              <a:off x="5086124" y="5321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84" name="rc484"/>
            <p:cNvSpPr/>
            <p:nvPr/>
          </p:nvSpPr>
          <p:spPr>
            <a:xfrm>
              <a:off x="5330804" y="5321268"/>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85" name="rc485"/>
            <p:cNvSpPr/>
            <p:nvPr/>
          </p:nvSpPr>
          <p:spPr>
            <a:xfrm>
              <a:off x="5575484" y="5321268"/>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486" name="rc486"/>
            <p:cNvSpPr/>
            <p:nvPr/>
          </p:nvSpPr>
          <p:spPr>
            <a:xfrm>
              <a:off x="5820164" y="5321268"/>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87" name="rc487"/>
            <p:cNvSpPr/>
            <p:nvPr/>
          </p:nvSpPr>
          <p:spPr>
            <a:xfrm>
              <a:off x="6064844" y="5321268"/>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488" name="rc488"/>
            <p:cNvSpPr/>
            <p:nvPr/>
          </p:nvSpPr>
          <p:spPr>
            <a:xfrm>
              <a:off x="6309524" y="5321268"/>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89" name="rc489"/>
            <p:cNvSpPr/>
            <p:nvPr/>
          </p:nvSpPr>
          <p:spPr>
            <a:xfrm>
              <a:off x="6554205" y="5321268"/>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90" name="rc490"/>
            <p:cNvSpPr/>
            <p:nvPr/>
          </p:nvSpPr>
          <p:spPr>
            <a:xfrm>
              <a:off x="6798885" y="5321268"/>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491" name="rc491"/>
            <p:cNvSpPr/>
            <p:nvPr/>
          </p:nvSpPr>
          <p:spPr>
            <a:xfrm>
              <a:off x="7043565" y="5321268"/>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92" name="rc492"/>
            <p:cNvSpPr/>
            <p:nvPr/>
          </p:nvSpPr>
          <p:spPr>
            <a:xfrm>
              <a:off x="7288245" y="5321268"/>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493" name="rc493"/>
            <p:cNvSpPr/>
            <p:nvPr/>
          </p:nvSpPr>
          <p:spPr>
            <a:xfrm>
              <a:off x="7532925" y="5321268"/>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94" name="rc494"/>
            <p:cNvSpPr/>
            <p:nvPr/>
          </p:nvSpPr>
          <p:spPr>
            <a:xfrm>
              <a:off x="7777606" y="5321268"/>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495" name="rc495"/>
            <p:cNvSpPr/>
            <p:nvPr/>
          </p:nvSpPr>
          <p:spPr>
            <a:xfrm>
              <a:off x="8022286" y="5321268"/>
              <a:ext cx="244680" cy="13257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496" name="rc496"/>
            <p:cNvSpPr/>
            <p:nvPr/>
          </p:nvSpPr>
          <p:spPr>
            <a:xfrm>
              <a:off x="8266966" y="5321268"/>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497" name="rc497"/>
            <p:cNvSpPr/>
            <p:nvPr/>
          </p:nvSpPr>
          <p:spPr>
            <a:xfrm>
              <a:off x="8511646" y="5321268"/>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498" name="rc498"/>
            <p:cNvSpPr/>
            <p:nvPr/>
          </p:nvSpPr>
          <p:spPr>
            <a:xfrm>
              <a:off x="2394642" y="4525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99" name="rc499"/>
            <p:cNvSpPr/>
            <p:nvPr/>
          </p:nvSpPr>
          <p:spPr>
            <a:xfrm>
              <a:off x="2639322" y="4525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00" name="rc500"/>
            <p:cNvSpPr/>
            <p:nvPr/>
          </p:nvSpPr>
          <p:spPr>
            <a:xfrm>
              <a:off x="2884002" y="4525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01" name="rc501"/>
            <p:cNvSpPr/>
            <p:nvPr/>
          </p:nvSpPr>
          <p:spPr>
            <a:xfrm>
              <a:off x="3128682" y="452583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02" name="rc502"/>
            <p:cNvSpPr/>
            <p:nvPr/>
          </p:nvSpPr>
          <p:spPr>
            <a:xfrm>
              <a:off x="3373362" y="4525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03" name="rc503"/>
            <p:cNvSpPr/>
            <p:nvPr/>
          </p:nvSpPr>
          <p:spPr>
            <a:xfrm>
              <a:off x="3618043" y="4525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04" name="rc504"/>
            <p:cNvSpPr/>
            <p:nvPr/>
          </p:nvSpPr>
          <p:spPr>
            <a:xfrm>
              <a:off x="3862723" y="452583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05" name="rc505"/>
            <p:cNvSpPr/>
            <p:nvPr/>
          </p:nvSpPr>
          <p:spPr>
            <a:xfrm>
              <a:off x="4107403" y="4525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06" name="rc506"/>
            <p:cNvSpPr/>
            <p:nvPr/>
          </p:nvSpPr>
          <p:spPr>
            <a:xfrm>
              <a:off x="4352083" y="452583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07" name="rc507"/>
            <p:cNvSpPr/>
            <p:nvPr/>
          </p:nvSpPr>
          <p:spPr>
            <a:xfrm>
              <a:off x="4596763" y="4525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08" name="rc508"/>
            <p:cNvSpPr/>
            <p:nvPr/>
          </p:nvSpPr>
          <p:spPr>
            <a:xfrm>
              <a:off x="4841443" y="4525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09" name="rc509"/>
            <p:cNvSpPr/>
            <p:nvPr/>
          </p:nvSpPr>
          <p:spPr>
            <a:xfrm>
              <a:off x="5086124" y="4525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10" name="rc510"/>
            <p:cNvSpPr/>
            <p:nvPr/>
          </p:nvSpPr>
          <p:spPr>
            <a:xfrm>
              <a:off x="5330804" y="4525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11" name="rc511"/>
            <p:cNvSpPr/>
            <p:nvPr/>
          </p:nvSpPr>
          <p:spPr>
            <a:xfrm>
              <a:off x="5575484" y="4525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12" name="rc512"/>
            <p:cNvSpPr/>
            <p:nvPr/>
          </p:nvSpPr>
          <p:spPr>
            <a:xfrm>
              <a:off x="5820164" y="4525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13" name="rc513"/>
            <p:cNvSpPr/>
            <p:nvPr/>
          </p:nvSpPr>
          <p:spPr>
            <a:xfrm>
              <a:off x="6064844" y="4525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14" name="rc514"/>
            <p:cNvSpPr/>
            <p:nvPr/>
          </p:nvSpPr>
          <p:spPr>
            <a:xfrm>
              <a:off x="6309524" y="4525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15" name="rc515"/>
            <p:cNvSpPr/>
            <p:nvPr/>
          </p:nvSpPr>
          <p:spPr>
            <a:xfrm>
              <a:off x="6554205" y="4525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16" name="rc516"/>
            <p:cNvSpPr/>
            <p:nvPr/>
          </p:nvSpPr>
          <p:spPr>
            <a:xfrm>
              <a:off x="6798885" y="4525839"/>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17" name="rc517"/>
            <p:cNvSpPr/>
            <p:nvPr/>
          </p:nvSpPr>
          <p:spPr>
            <a:xfrm>
              <a:off x="7043565" y="4525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18" name="rc518"/>
            <p:cNvSpPr/>
            <p:nvPr/>
          </p:nvSpPr>
          <p:spPr>
            <a:xfrm>
              <a:off x="7288245" y="4525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19" name="rc519"/>
            <p:cNvSpPr/>
            <p:nvPr/>
          </p:nvSpPr>
          <p:spPr>
            <a:xfrm>
              <a:off x="7532925" y="4525839"/>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20" name="rc520"/>
            <p:cNvSpPr/>
            <p:nvPr/>
          </p:nvSpPr>
          <p:spPr>
            <a:xfrm>
              <a:off x="7777606" y="452583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21" name="rc521"/>
            <p:cNvSpPr/>
            <p:nvPr/>
          </p:nvSpPr>
          <p:spPr>
            <a:xfrm>
              <a:off x="8022286" y="4525839"/>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22" name="rc522"/>
            <p:cNvSpPr/>
            <p:nvPr/>
          </p:nvSpPr>
          <p:spPr>
            <a:xfrm>
              <a:off x="8266966" y="4525839"/>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23" name="rc523"/>
            <p:cNvSpPr/>
            <p:nvPr/>
          </p:nvSpPr>
          <p:spPr>
            <a:xfrm>
              <a:off x="8511646" y="4525839"/>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24" name="rc524"/>
            <p:cNvSpPr/>
            <p:nvPr/>
          </p:nvSpPr>
          <p:spPr>
            <a:xfrm>
              <a:off x="2394642"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25" name="rc525"/>
            <p:cNvSpPr/>
            <p:nvPr/>
          </p:nvSpPr>
          <p:spPr>
            <a:xfrm>
              <a:off x="2639322"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26" name="rc526"/>
            <p:cNvSpPr/>
            <p:nvPr/>
          </p:nvSpPr>
          <p:spPr>
            <a:xfrm>
              <a:off x="2884002"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27" name="rc527"/>
            <p:cNvSpPr/>
            <p:nvPr/>
          </p:nvSpPr>
          <p:spPr>
            <a:xfrm>
              <a:off x="3128682" y="3200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28" name="rc528"/>
            <p:cNvSpPr/>
            <p:nvPr/>
          </p:nvSpPr>
          <p:spPr>
            <a:xfrm>
              <a:off x="3373362"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29" name="rc529"/>
            <p:cNvSpPr/>
            <p:nvPr/>
          </p:nvSpPr>
          <p:spPr>
            <a:xfrm>
              <a:off x="3618043"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30" name="rc530"/>
            <p:cNvSpPr/>
            <p:nvPr/>
          </p:nvSpPr>
          <p:spPr>
            <a:xfrm>
              <a:off x="3862723" y="320012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31" name="rc531"/>
            <p:cNvSpPr/>
            <p:nvPr/>
          </p:nvSpPr>
          <p:spPr>
            <a:xfrm>
              <a:off x="4107403"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32" name="rc532"/>
            <p:cNvSpPr/>
            <p:nvPr/>
          </p:nvSpPr>
          <p:spPr>
            <a:xfrm>
              <a:off x="4352083"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33" name="rc533"/>
            <p:cNvSpPr/>
            <p:nvPr/>
          </p:nvSpPr>
          <p:spPr>
            <a:xfrm>
              <a:off x="4596763" y="3200124"/>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34" name="rc534"/>
            <p:cNvSpPr/>
            <p:nvPr/>
          </p:nvSpPr>
          <p:spPr>
            <a:xfrm>
              <a:off x="4841443" y="3200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35" name="rc535"/>
            <p:cNvSpPr/>
            <p:nvPr/>
          </p:nvSpPr>
          <p:spPr>
            <a:xfrm>
              <a:off x="5086124" y="320012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36" name="rc536"/>
            <p:cNvSpPr/>
            <p:nvPr/>
          </p:nvSpPr>
          <p:spPr>
            <a:xfrm>
              <a:off x="5330804" y="3200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37" name="rc537"/>
            <p:cNvSpPr/>
            <p:nvPr/>
          </p:nvSpPr>
          <p:spPr>
            <a:xfrm>
              <a:off x="5575484"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38" name="rc538"/>
            <p:cNvSpPr/>
            <p:nvPr/>
          </p:nvSpPr>
          <p:spPr>
            <a:xfrm>
              <a:off x="5820164"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39" name="rc539"/>
            <p:cNvSpPr/>
            <p:nvPr/>
          </p:nvSpPr>
          <p:spPr>
            <a:xfrm>
              <a:off x="6064844"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40" name="rc540"/>
            <p:cNvSpPr/>
            <p:nvPr/>
          </p:nvSpPr>
          <p:spPr>
            <a:xfrm>
              <a:off x="6309524"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41" name="rc541"/>
            <p:cNvSpPr/>
            <p:nvPr/>
          </p:nvSpPr>
          <p:spPr>
            <a:xfrm>
              <a:off x="6554205" y="3200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42" name="rc542"/>
            <p:cNvSpPr/>
            <p:nvPr/>
          </p:nvSpPr>
          <p:spPr>
            <a:xfrm>
              <a:off x="6798885"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43" name="rc543"/>
            <p:cNvSpPr/>
            <p:nvPr/>
          </p:nvSpPr>
          <p:spPr>
            <a:xfrm>
              <a:off x="7043565"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44" name="rc544"/>
            <p:cNvSpPr/>
            <p:nvPr/>
          </p:nvSpPr>
          <p:spPr>
            <a:xfrm>
              <a:off x="7288245" y="320012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45" name="rc545"/>
            <p:cNvSpPr/>
            <p:nvPr/>
          </p:nvSpPr>
          <p:spPr>
            <a:xfrm>
              <a:off x="7532925" y="3200124"/>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46" name="rc546"/>
            <p:cNvSpPr/>
            <p:nvPr/>
          </p:nvSpPr>
          <p:spPr>
            <a:xfrm>
              <a:off x="7777606" y="3200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47" name="rc547"/>
            <p:cNvSpPr/>
            <p:nvPr/>
          </p:nvSpPr>
          <p:spPr>
            <a:xfrm>
              <a:off x="8022286"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48" name="rc548"/>
            <p:cNvSpPr/>
            <p:nvPr/>
          </p:nvSpPr>
          <p:spPr>
            <a:xfrm>
              <a:off x="8266966"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49" name="rc549"/>
            <p:cNvSpPr/>
            <p:nvPr/>
          </p:nvSpPr>
          <p:spPr>
            <a:xfrm>
              <a:off x="8511646" y="3200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50" name="rc550"/>
            <p:cNvSpPr/>
            <p:nvPr/>
          </p:nvSpPr>
          <p:spPr>
            <a:xfrm>
              <a:off x="2394642"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51" name="rc551"/>
            <p:cNvSpPr/>
            <p:nvPr/>
          </p:nvSpPr>
          <p:spPr>
            <a:xfrm>
              <a:off x="2639322"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52" name="rc552"/>
            <p:cNvSpPr/>
            <p:nvPr/>
          </p:nvSpPr>
          <p:spPr>
            <a:xfrm>
              <a:off x="2884002"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53" name="rc553"/>
            <p:cNvSpPr/>
            <p:nvPr/>
          </p:nvSpPr>
          <p:spPr>
            <a:xfrm>
              <a:off x="3128682"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54" name="rc554"/>
            <p:cNvSpPr/>
            <p:nvPr/>
          </p:nvSpPr>
          <p:spPr>
            <a:xfrm>
              <a:off x="3373362"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55" name="rc555"/>
            <p:cNvSpPr/>
            <p:nvPr/>
          </p:nvSpPr>
          <p:spPr>
            <a:xfrm>
              <a:off x="3618043"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56" name="rc556"/>
            <p:cNvSpPr/>
            <p:nvPr/>
          </p:nvSpPr>
          <p:spPr>
            <a:xfrm>
              <a:off x="3862723"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57" name="rc557"/>
            <p:cNvSpPr/>
            <p:nvPr/>
          </p:nvSpPr>
          <p:spPr>
            <a:xfrm>
              <a:off x="4107403"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58" name="rc558"/>
            <p:cNvSpPr/>
            <p:nvPr/>
          </p:nvSpPr>
          <p:spPr>
            <a:xfrm>
              <a:off x="4352083" y="439326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59" name="rc559"/>
            <p:cNvSpPr/>
            <p:nvPr/>
          </p:nvSpPr>
          <p:spPr>
            <a:xfrm>
              <a:off x="4596763" y="439326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60" name="rc560"/>
            <p:cNvSpPr/>
            <p:nvPr/>
          </p:nvSpPr>
          <p:spPr>
            <a:xfrm>
              <a:off x="4841443" y="439326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61" name="rc561"/>
            <p:cNvSpPr/>
            <p:nvPr/>
          </p:nvSpPr>
          <p:spPr>
            <a:xfrm>
              <a:off x="5086124"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62" name="rc562"/>
            <p:cNvSpPr/>
            <p:nvPr/>
          </p:nvSpPr>
          <p:spPr>
            <a:xfrm>
              <a:off x="5330804"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63" name="rc563"/>
            <p:cNvSpPr/>
            <p:nvPr/>
          </p:nvSpPr>
          <p:spPr>
            <a:xfrm>
              <a:off x="5575484" y="4393268"/>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64" name="rc564"/>
            <p:cNvSpPr/>
            <p:nvPr/>
          </p:nvSpPr>
          <p:spPr>
            <a:xfrm>
              <a:off x="5820164" y="439326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65" name="rc565"/>
            <p:cNvSpPr/>
            <p:nvPr/>
          </p:nvSpPr>
          <p:spPr>
            <a:xfrm>
              <a:off x="6064844"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66" name="rc566"/>
            <p:cNvSpPr/>
            <p:nvPr/>
          </p:nvSpPr>
          <p:spPr>
            <a:xfrm>
              <a:off x="6309524" y="439326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67" name="rc567"/>
            <p:cNvSpPr/>
            <p:nvPr/>
          </p:nvSpPr>
          <p:spPr>
            <a:xfrm>
              <a:off x="6554205" y="439326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68" name="rc568"/>
            <p:cNvSpPr/>
            <p:nvPr/>
          </p:nvSpPr>
          <p:spPr>
            <a:xfrm>
              <a:off x="6798885" y="4393268"/>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69" name="rc569"/>
            <p:cNvSpPr/>
            <p:nvPr/>
          </p:nvSpPr>
          <p:spPr>
            <a:xfrm>
              <a:off x="7043565" y="4393268"/>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570" name="rc570"/>
            <p:cNvSpPr/>
            <p:nvPr/>
          </p:nvSpPr>
          <p:spPr>
            <a:xfrm>
              <a:off x="7288245" y="4393268"/>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571" name="rc571"/>
            <p:cNvSpPr/>
            <p:nvPr/>
          </p:nvSpPr>
          <p:spPr>
            <a:xfrm>
              <a:off x="7532925" y="4393268"/>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572" name="rc572"/>
            <p:cNvSpPr/>
            <p:nvPr/>
          </p:nvSpPr>
          <p:spPr>
            <a:xfrm>
              <a:off x="7777606" y="439326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73" name="rc573"/>
            <p:cNvSpPr/>
            <p:nvPr/>
          </p:nvSpPr>
          <p:spPr>
            <a:xfrm>
              <a:off x="8022286" y="4393268"/>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74" name="rc574"/>
            <p:cNvSpPr/>
            <p:nvPr/>
          </p:nvSpPr>
          <p:spPr>
            <a:xfrm>
              <a:off x="8266966" y="4393268"/>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575" name="rc575"/>
            <p:cNvSpPr/>
            <p:nvPr/>
          </p:nvSpPr>
          <p:spPr>
            <a:xfrm>
              <a:off x="8511646" y="4393268"/>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76" name="rc576"/>
            <p:cNvSpPr/>
            <p:nvPr/>
          </p:nvSpPr>
          <p:spPr>
            <a:xfrm>
              <a:off x="2394642" y="2934981"/>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77" name="rc577"/>
            <p:cNvSpPr/>
            <p:nvPr/>
          </p:nvSpPr>
          <p:spPr>
            <a:xfrm>
              <a:off x="2639322" y="2934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78" name="rc578"/>
            <p:cNvSpPr/>
            <p:nvPr/>
          </p:nvSpPr>
          <p:spPr>
            <a:xfrm>
              <a:off x="2884002" y="293498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79" name="rc579"/>
            <p:cNvSpPr/>
            <p:nvPr/>
          </p:nvSpPr>
          <p:spPr>
            <a:xfrm>
              <a:off x="3128682" y="293498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80" name="rc580"/>
            <p:cNvSpPr/>
            <p:nvPr/>
          </p:nvSpPr>
          <p:spPr>
            <a:xfrm>
              <a:off x="3373362" y="2934981"/>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581" name="rc581"/>
            <p:cNvSpPr/>
            <p:nvPr/>
          </p:nvSpPr>
          <p:spPr>
            <a:xfrm>
              <a:off x="3618043" y="2934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82" name="rc582"/>
            <p:cNvSpPr/>
            <p:nvPr/>
          </p:nvSpPr>
          <p:spPr>
            <a:xfrm>
              <a:off x="3862723" y="293498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83" name="rc583"/>
            <p:cNvSpPr/>
            <p:nvPr/>
          </p:nvSpPr>
          <p:spPr>
            <a:xfrm>
              <a:off x="4107403"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4" name="rc584"/>
            <p:cNvSpPr/>
            <p:nvPr/>
          </p:nvSpPr>
          <p:spPr>
            <a:xfrm>
              <a:off x="4352083"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5" name="rc585"/>
            <p:cNvSpPr/>
            <p:nvPr/>
          </p:nvSpPr>
          <p:spPr>
            <a:xfrm>
              <a:off x="4596763"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6" name="rc586"/>
            <p:cNvSpPr/>
            <p:nvPr/>
          </p:nvSpPr>
          <p:spPr>
            <a:xfrm>
              <a:off x="4841443"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7" name="rc587"/>
            <p:cNvSpPr/>
            <p:nvPr/>
          </p:nvSpPr>
          <p:spPr>
            <a:xfrm>
              <a:off x="5086124"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8" name="rc588"/>
            <p:cNvSpPr/>
            <p:nvPr/>
          </p:nvSpPr>
          <p:spPr>
            <a:xfrm>
              <a:off x="5330804"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9" name="rc589"/>
            <p:cNvSpPr/>
            <p:nvPr/>
          </p:nvSpPr>
          <p:spPr>
            <a:xfrm>
              <a:off x="5575484"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0" name="rc590"/>
            <p:cNvSpPr/>
            <p:nvPr/>
          </p:nvSpPr>
          <p:spPr>
            <a:xfrm>
              <a:off x="5820164"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1" name="rc591"/>
            <p:cNvSpPr/>
            <p:nvPr/>
          </p:nvSpPr>
          <p:spPr>
            <a:xfrm>
              <a:off x="6064844"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2" name="rc592"/>
            <p:cNvSpPr/>
            <p:nvPr/>
          </p:nvSpPr>
          <p:spPr>
            <a:xfrm>
              <a:off x="6309524"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3" name="rc593"/>
            <p:cNvSpPr/>
            <p:nvPr/>
          </p:nvSpPr>
          <p:spPr>
            <a:xfrm>
              <a:off x="6554205"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4" name="rc594"/>
            <p:cNvSpPr/>
            <p:nvPr/>
          </p:nvSpPr>
          <p:spPr>
            <a:xfrm>
              <a:off x="6798885"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5" name="rc595"/>
            <p:cNvSpPr/>
            <p:nvPr/>
          </p:nvSpPr>
          <p:spPr>
            <a:xfrm>
              <a:off x="7043565"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6" name="rc596"/>
            <p:cNvSpPr/>
            <p:nvPr/>
          </p:nvSpPr>
          <p:spPr>
            <a:xfrm>
              <a:off x="7288245"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7" name="rc597"/>
            <p:cNvSpPr/>
            <p:nvPr/>
          </p:nvSpPr>
          <p:spPr>
            <a:xfrm>
              <a:off x="7532925"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8" name="rc598"/>
            <p:cNvSpPr/>
            <p:nvPr/>
          </p:nvSpPr>
          <p:spPr>
            <a:xfrm>
              <a:off x="7777606"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9" name="rc599"/>
            <p:cNvSpPr/>
            <p:nvPr/>
          </p:nvSpPr>
          <p:spPr>
            <a:xfrm>
              <a:off x="8022286"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0" name="rc600"/>
            <p:cNvSpPr/>
            <p:nvPr/>
          </p:nvSpPr>
          <p:spPr>
            <a:xfrm>
              <a:off x="8266966" y="293498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01" name="rc601"/>
            <p:cNvSpPr/>
            <p:nvPr/>
          </p:nvSpPr>
          <p:spPr>
            <a:xfrm>
              <a:off x="8511646" y="293498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02" name="rc602"/>
            <p:cNvSpPr/>
            <p:nvPr/>
          </p:nvSpPr>
          <p:spPr>
            <a:xfrm>
              <a:off x="2394642"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3" name="rc603"/>
            <p:cNvSpPr/>
            <p:nvPr/>
          </p:nvSpPr>
          <p:spPr>
            <a:xfrm>
              <a:off x="2639322"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4" name="rc604"/>
            <p:cNvSpPr/>
            <p:nvPr/>
          </p:nvSpPr>
          <p:spPr>
            <a:xfrm>
              <a:off x="2884002"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5" name="rc605"/>
            <p:cNvSpPr/>
            <p:nvPr/>
          </p:nvSpPr>
          <p:spPr>
            <a:xfrm>
              <a:off x="3128682"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6" name="rc606"/>
            <p:cNvSpPr/>
            <p:nvPr/>
          </p:nvSpPr>
          <p:spPr>
            <a:xfrm>
              <a:off x="3373362" y="3465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07" name="rc607"/>
            <p:cNvSpPr/>
            <p:nvPr/>
          </p:nvSpPr>
          <p:spPr>
            <a:xfrm>
              <a:off x="3618043" y="3465267"/>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08" name="rc608"/>
            <p:cNvSpPr/>
            <p:nvPr/>
          </p:nvSpPr>
          <p:spPr>
            <a:xfrm>
              <a:off x="3862723" y="3465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09" name="rc609"/>
            <p:cNvSpPr/>
            <p:nvPr/>
          </p:nvSpPr>
          <p:spPr>
            <a:xfrm>
              <a:off x="4107403" y="3465267"/>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10" name="rc610"/>
            <p:cNvSpPr/>
            <p:nvPr/>
          </p:nvSpPr>
          <p:spPr>
            <a:xfrm>
              <a:off x="4352083" y="3465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11" name="rc611"/>
            <p:cNvSpPr/>
            <p:nvPr/>
          </p:nvSpPr>
          <p:spPr>
            <a:xfrm>
              <a:off x="4596763" y="3465267"/>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12" name="rc612"/>
            <p:cNvSpPr/>
            <p:nvPr/>
          </p:nvSpPr>
          <p:spPr>
            <a:xfrm>
              <a:off x="4841443" y="3465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13" name="rc613"/>
            <p:cNvSpPr/>
            <p:nvPr/>
          </p:nvSpPr>
          <p:spPr>
            <a:xfrm>
              <a:off x="5086124" y="3465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14" name="rc614"/>
            <p:cNvSpPr/>
            <p:nvPr/>
          </p:nvSpPr>
          <p:spPr>
            <a:xfrm>
              <a:off x="5330804"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5" name="rc615"/>
            <p:cNvSpPr/>
            <p:nvPr/>
          </p:nvSpPr>
          <p:spPr>
            <a:xfrm>
              <a:off x="5575484" y="3465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16" name="rc616"/>
            <p:cNvSpPr/>
            <p:nvPr/>
          </p:nvSpPr>
          <p:spPr>
            <a:xfrm>
              <a:off x="5820164" y="3465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17" name="rc617"/>
            <p:cNvSpPr/>
            <p:nvPr/>
          </p:nvSpPr>
          <p:spPr>
            <a:xfrm>
              <a:off x="6064844" y="3465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18" name="rc618"/>
            <p:cNvSpPr/>
            <p:nvPr/>
          </p:nvSpPr>
          <p:spPr>
            <a:xfrm>
              <a:off x="6309524" y="3465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19" name="rc619"/>
            <p:cNvSpPr/>
            <p:nvPr/>
          </p:nvSpPr>
          <p:spPr>
            <a:xfrm>
              <a:off x="6554205" y="3465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20" name="rc620"/>
            <p:cNvSpPr/>
            <p:nvPr/>
          </p:nvSpPr>
          <p:spPr>
            <a:xfrm>
              <a:off x="6798885" y="3465267"/>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21" name="rc621"/>
            <p:cNvSpPr/>
            <p:nvPr/>
          </p:nvSpPr>
          <p:spPr>
            <a:xfrm>
              <a:off x="7043565" y="3465267"/>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22" name="rc622"/>
            <p:cNvSpPr/>
            <p:nvPr/>
          </p:nvSpPr>
          <p:spPr>
            <a:xfrm>
              <a:off x="7288245" y="3465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23" name="rc623"/>
            <p:cNvSpPr/>
            <p:nvPr/>
          </p:nvSpPr>
          <p:spPr>
            <a:xfrm>
              <a:off x="7532925" y="3465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24" name="rc624"/>
            <p:cNvSpPr/>
            <p:nvPr/>
          </p:nvSpPr>
          <p:spPr>
            <a:xfrm>
              <a:off x="7777606" y="3465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25" name="rc625"/>
            <p:cNvSpPr/>
            <p:nvPr/>
          </p:nvSpPr>
          <p:spPr>
            <a:xfrm>
              <a:off x="8022286" y="3465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26" name="rc626"/>
            <p:cNvSpPr/>
            <p:nvPr/>
          </p:nvSpPr>
          <p:spPr>
            <a:xfrm>
              <a:off x="8266966" y="3465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27" name="rc627"/>
            <p:cNvSpPr/>
            <p:nvPr/>
          </p:nvSpPr>
          <p:spPr>
            <a:xfrm>
              <a:off x="8511646" y="346526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28" name="rc628"/>
            <p:cNvSpPr/>
            <p:nvPr/>
          </p:nvSpPr>
          <p:spPr>
            <a:xfrm>
              <a:off x="2394642" y="4790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29" name="rc629"/>
            <p:cNvSpPr/>
            <p:nvPr/>
          </p:nvSpPr>
          <p:spPr>
            <a:xfrm>
              <a:off x="2639322" y="4790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30" name="rc630"/>
            <p:cNvSpPr/>
            <p:nvPr/>
          </p:nvSpPr>
          <p:spPr>
            <a:xfrm>
              <a:off x="2884002" y="4790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1" name="rc631"/>
            <p:cNvSpPr/>
            <p:nvPr/>
          </p:nvSpPr>
          <p:spPr>
            <a:xfrm>
              <a:off x="3128682" y="4790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2" name="rc632"/>
            <p:cNvSpPr/>
            <p:nvPr/>
          </p:nvSpPr>
          <p:spPr>
            <a:xfrm>
              <a:off x="3373362" y="4790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33" name="rc633"/>
            <p:cNvSpPr/>
            <p:nvPr/>
          </p:nvSpPr>
          <p:spPr>
            <a:xfrm>
              <a:off x="3618043" y="479098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34" name="rc634"/>
            <p:cNvSpPr/>
            <p:nvPr/>
          </p:nvSpPr>
          <p:spPr>
            <a:xfrm>
              <a:off x="3862723" y="479098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35" name="rc635"/>
            <p:cNvSpPr/>
            <p:nvPr/>
          </p:nvSpPr>
          <p:spPr>
            <a:xfrm>
              <a:off x="4107403" y="479098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36" name="rc636"/>
            <p:cNvSpPr/>
            <p:nvPr/>
          </p:nvSpPr>
          <p:spPr>
            <a:xfrm>
              <a:off x="4352083" y="4790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37" name="rc637"/>
            <p:cNvSpPr/>
            <p:nvPr/>
          </p:nvSpPr>
          <p:spPr>
            <a:xfrm>
              <a:off x="4596763" y="4790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38" name="rc638"/>
            <p:cNvSpPr/>
            <p:nvPr/>
          </p:nvSpPr>
          <p:spPr>
            <a:xfrm>
              <a:off x="4841443" y="4790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9" name="rc639"/>
            <p:cNvSpPr/>
            <p:nvPr/>
          </p:nvSpPr>
          <p:spPr>
            <a:xfrm>
              <a:off x="5086124" y="4790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40" name="rc640"/>
            <p:cNvSpPr/>
            <p:nvPr/>
          </p:nvSpPr>
          <p:spPr>
            <a:xfrm>
              <a:off x="5330804" y="4790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41" name="rc641"/>
            <p:cNvSpPr/>
            <p:nvPr/>
          </p:nvSpPr>
          <p:spPr>
            <a:xfrm>
              <a:off x="5575484" y="479098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42" name="rc642"/>
            <p:cNvSpPr/>
            <p:nvPr/>
          </p:nvSpPr>
          <p:spPr>
            <a:xfrm>
              <a:off x="5820164" y="4790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43" name="rc643"/>
            <p:cNvSpPr/>
            <p:nvPr/>
          </p:nvSpPr>
          <p:spPr>
            <a:xfrm>
              <a:off x="6064844" y="4790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44" name="rc644"/>
            <p:cNvSpPr/>
            <p:nvPr/>
          </p:nvSpPr>
          <p:spPr>
            <a:xfrm>
              <a:off x="6309524" y="4790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45" name="rc645"/>
            <p:cNvSpPr/>
            <p:nvPr/>
          </p:nvSpPr>
          <p:spPr>
            <a:xfrm>
              <a:off x="6554205" y="4790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46" name="rc646"/>
            <p:cNvSpPr/>
            <p:nvPr/>
          </p:nvSpPr>
          <p:spPr>
            <a:xfrm>
              <a:off x="6798885" y="479098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47" name="rc647"/>
            <p:cNvSpPr/>
            <p:nvPr/>
          </p:nvSpPr>
          <p:spPr>
            <a:xfrm>
              <a:off x="7043565" y="4790982"/>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48" name="rc648"/>
            <p:cNvSpPr/>
            <p:nvPr/>
          </p:nvSpPr>
          <p:spPr>
            <a:xfrm>
              <a:off x="7288245" y="4790982"/>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649" name="rc649"/>
            <p:cNvSpPr/>
            <p:nvPr/>
          </p:nvSpPr>
          <p:spPr>
            <a:xfrm>
              <a:off x="7532925" y="4790982"/>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650" name="rc650"/>
            <p:cNvSpPr/>
            <p:nvPr/>
          </p:nvSpPr>
          <p:spPr>
            <a:xfrm>
              <a:off x="7777606" y="4790982"/>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651" name="rc651"/>
            <p:cNvSpPr/>
            <p:nvPr/>
          </p:nvSpPr>
          <p:spPr>
            <a:xfrm>
              <a:off x="8022286" y="4790982"/>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652" name="rc652"/>
            <p:cNvSpPr/>
            <p:nvPr/>
          </p:nvSpPr>
          <p:spPr>
            <a:xfrm>
              <a:off x="8266966" y="4790982"/>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653" name="rc653"/>
            <p:cNvSpPr/>
            <p:nvPr/>
          </p:nvSpPr>
          <p:spPr>
            <a:xfrm>
              <a:off x="8511646" y="4790982"/>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654" name="rc654"/>
            <p:cNvSpPr/>
            <p:nvPr/>
          </p:nvSpPr>
          <p:spPr>
            <a:xfrm>
              <a:off x="2394642" y="3730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55" name="rc655"/>
            <p:cNvSpPr/>
            <p:nvPr/>
          </p:nvSpPr>
          <p:spPr>
            <a:xfrm>
              <a:off x="2639322" y="373041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56" name="rc656"/>
            <p:cNvSpPr/>
            <p:nvPr/>
          </p:nvSpPr>
          <p:spPr>
            <a:xfrm>
              <a:off x="2884002" y="3730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57" name="rc657"/>
            <p:cNvSpPr/>
            <p:nvPr/>
          </p:nvSpPr>
          <p:spPr>
            <a:xfrm>
              <a:off x="3128682" y="3730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58" name="rc658"/>
            <p:cNvSpPr/>
            <p:nvPr/>
          </p:nvSpPr>
          <p:spPr>
            <a:xfrm>
              <a:off x="3373362" y="3730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59" name="rc659"/>
            <p:cNvSpPr/>
            <p:nvPr/>
          </p:nvSpPr>
          <p:spPr>
            <a:xfrm>
              <a:off x="3618043" y="3730410"/>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60" name="rc660"/>
            <p:cNvSpPr/>
            <p:nvPr/>
          </p:nvSpPr>
          <p:spPr>
            <a:xfrm>
              <a:off x="3862723"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61" name="rc661"/>
            <p:cNvSpPr/>
            <p:nvPr/>
          </p:nvSpPr>
          <p:spPr>
            <a:xfrm>
              <a:off x="4107403" y="3730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62" name="rc662"/>
            <p:cNvSpPr/>
            <p:nvPr/>
          </p:nvSpPr>
          <p:spPr>
            <a:xfrm>
              <a:off x="4352083" y="3730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63" name="rc663"/>
            <p:cNvSpPr/>
            <p:nvPr/>
          </p:nvSpPr>
          <p:spPr>
            <a:xfrm>
              <a:off x="4596763" y="3730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64" name="rc664"/>
            <p:cNvSpPr/>
            <p:nvPr/>
          </p:nvSpPr>
          <p:spPr>
            <a:xfrm>
              <a:off x="4841443" y="3730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65" name="rc665"/>
            <p:cNvSpPr/>
            <p:nvPr/>
          </p:nvSpPr>
          <p:spPr>
            <a:xfrm>
              <a:off x="5086124" y="3730410"/>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66" name="rc666"/>
            <p:cNvSpPr/>
            <p:nvPr/>
          </p:nvSpPr>
          <p:spPr>
            <a:xfrm>
              <a:off x="5330804" y="3730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67" name="rc667"/>
            <p:cNvSpPr/>
            <p:nvPr/>
          </p:nvSpPr>
          <p:spPr>
            <a:xfrm>
              <a:off x="5575484" y="3730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68" name="rc668"/>
            <p:cNvSpPr/>
            <p:nvPr/>
          </p:nvSpPr>
          <p:spPr>
            <a:xfrm>
              <a:off x="5820164" y="3730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69" name="rc669"/>
            <p:cNvSpPr/>
            <p:nvPr/>
          </p:nvSpPr>
          <p:spPr>
            <a:xfrm>
              <a:off x="6064844" y="3730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70" name="rc670"/>
            <p:cNvSpPr/>
            <p:nvPr/>
          </p:nvSpPr>
          <p:spPr>
            <a:xfrm>
              <a:off x="6309524"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71" name="rc671"/>
            <p:cNvSpPr/>
            <p:nvPr/>
          </p:nvSpPr>
          <p:spPr>
            <a:xfrm>
              <a:off x="6554205"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72" name="rc672"/>
            <p:cNvSpPr/>
            <p:nvPr/>
          </p:nvSpPr>
          <p:spPr>
            <a:xfrm>
              <a:off x="6798885" y="3730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73" name="rc673"/>
            <p:cNvSpPr/>
            <p:nvPr/>
          </p:nvSpPr>
          <p:spPr>
            <a:xfrm>
              <a:off x="7043565" y="3730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74" name="rc674"/>
            <p:cNvSpPr/>
            <p:nvPr/>
          </p:nvSpPr>
          <p:spPr>
            <a:xfrm>
              <a:off x="7288245" y="3730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75" name="rc675"/>
            <p:cNvSpPr/>
            <p:nvPr/>
          </p:nvSpPr>
          <p:spPr>
            <a:xfrm>
              <a:off x="7532925" y="3730410"/>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76" name="rc676"/>
            <p:cNvSpPr/>
            <p:nvPr/>
          </p:nvSpPr>
          <p:spPr>
            <a:xfrm>
              <a:off x="7777606" y="3730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77" name="rc677"/>
            <p:cNvSpPr/>
            <p:nvPr/>
          </p:nvSpPr>
          <p:spPr>
            <a:xfrm>
              <a:off x="8022286" y="373041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78" name="rc678"/>
            <p:cNvSpPr/>
            <p:nvPr/>
          </p:nvSpPr>
          <p:spPr>
            <a:xfrm>
              <a:off x="8266966" y="373041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79" name="rc679"/>
            <p:cNvSpPr/>
            <p:nvPr/>
          </p:nvSpPr>
          <p:spPr>
            <a:xfrm>
              <a:off x="8511646" y="373041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80" name="rc680"/>
            <p:cNvSpPr/>
            <p:nvPr/>
          </p:nvSpPr>
          <p:spPr>
            <a:xfrm>
              <a:off x="2394642"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1" name="rc681"/>
            <p:cNvSpPr/>
            <p:nvPr/>
          </p:nvSpPr>
          <p:spPr>
            <a:xfrm>
              <a:off x="2639322"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2" name="rc682"/>
            <p:cNvSpPr/>
            <p:nvPr/>
          </p:nvSpPr>
          <p:spPr>
            <a:xfrm>
              <a:off x="2884002"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3" name="rc683"/>
            <p:cNvSpPr/>
            <p:nvPr/>
          </p:nvSpPr>
          <p:spPr>
            <a:xfrm>
              <a:off x="3128682"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4" name="rc684"/>
            <p:cNvSpPr/>
            <p:nvPr/>
          </p:nvSpPr>
          <p:spPr>
            <a:xfrm>
              <a:off x="3373362"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5" name="rc685"/>
            <p:cNvSpPr/>
            <p:nvPr/>
          </p:nvSpPr>
          <p:spPr>
            <a:xfrm>
              <a:off x="3618043"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6" name="rc686"/>
            <p:cNvSpPr/>
            <p:nvPr/>
          </p:nvSpPr>
          <p:spPr>
            <a:xfrm>
              <a:off x="3862723"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7" name="rc687"/>
            <p:cNvSpPr/>
            <p:nvPr/>
          </p:nvSpPr>
          <p:spPr>
            <a:xfrm>
              <a:off x="4107403"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8" name="rc688"/>
            <p:cNvSpPr/>
            <p:nvPr/>
          </p:nvSpPr>
          <p:spPr>
            <a:xfrm>
              <a:off x="4352083"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9" name="rc689"/>
            <p:cNvSpPr/>
            <p:nvPr/>
          </p:nvSpPr>
          <p:spPr>
            <a:xfrm>
              <a:off x="4596763"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0" name="rc690"/>
            <p:cNvSpPr/>
            <p:nvPr/>
          </p:nvSpPr>
          <p:spPr>
            <a:xfrm>
              <a:off x="4841443" y="187440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1" name="rc691"/>
            <p:cNvSpPr/>
            <p:nvPr/>
          </p:nvSpPr>
          <p:spPr>
            <a:xfrm>
              <a:off x="5086124"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2" name="rc692"/>
            <p:cNvSpPr/>
            <p:nvPr/>
          </p:nvSpPr>
          <p:spPr>
            <a:xfrm>
              <a:off x="5330804"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3" name="rc693"/>
            <p:cNvSpPr/>
            <p:nvPr/>
          </p:nvSpPr>
          <p:spPr>
            <a:xfrm>
              <a:off x="5575484" y="187440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4" name="rc694"/>
            <p:cNvSpPr/>
            <p:nvPr/>
          </p:nvSpPr>
          <p:spPr>
            <a:xfrm>
              <a:off x="5820164"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5" name="rc695"/>
            <p:cNvSpPr/>
            <p:nvPr/>
          </p:nvSpPr>
          <p:spPr>
            <a:xfrm>
              <a:off x="6064844" y="187440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6" name="rc696"/>
            <p:cNvSpPr/>
            <p:nvPr/>
          </p:nvSpPr>
          <p:spPr>
            <a:xfrm>
              <a:off x="6309524"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7" name="rc697"/>
            <p:cNvSpPr/>
            <p:nvPr/>
          </p:nvSpPr>
          <p:spPr>
            <a:xfrm>
              <a:off x="6554205"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8" name="rc698"/>
            <p:cNvSpPr/>
            <p:nvPr/>
          </p:nvSpPr>
          <p:spPr>
            <a:xfrm>
              <a:off x="6798885"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9" name="rc699"/>
            <p:cNvSpPr/>
            <p:nvPr/>
          </p:nvSpPr>
          <p:spPr>
            <a:xfrm>
              <a:off x="7043565" y="187440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00" name="rc700"/>
            <p:cNvSpPr/>
            <p:nvPr/>
          </p:nvSpPr>
          <p:spPr>
            <a:xfrm>
              <a:off x="7288245"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01" name="rc701"/>
            <p:cNvSpPr/>
            <p:nvPr/>
          </p:nvSpPr>
          <p:spPr>
            <a:xfrm>
              <a:off x="7532925" y="187440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02" name="rc702"/>
            <p:cNvSpPr/>
            <p:nvPr/>
          </p:nvSpPr>
          <p:spPr>
            <a:xfrm>
              <a:off x="7777606"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03" name="rc703"/>
            <p:cNvSpPr/>
            <p:nvPr/>
          </p:nvSpPr>
          <p:spPr>
            <a:xfrm>
              <a:off x="8022286" y="187440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04" name="rc704"/>
            <p:cNvSpPr/>
            <p:nvPr/>
          </p:nvSpPr>
          <p:spPr>
            <a:xfrm>
              <a:off x="8266966" y="187440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05" name="rc705"/>
            <p:cNvSpPr/>
            <p:nvPr/>
          </p:nvSpPr>
          <p:spPr>
            <a:xfrm>
              <a:off x="8511646"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06" name="rc706"/>
            <p:cNvSpPr/>
            <p:nvPr/>
          </p:nvSpPr>
          <p:spPr>
            <a:xfrm>
              <a:off x="2394642" y="3995553"/>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707" name="rc707"/>
            <p:cNvSpPr/>
            <p:nvPr/>
          </p:nvSpPr>
          <p:spPr>
            <a:xfrm>
              <a:off x="2639322"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08" name="rc708"/>
            <p:cNvSpPr/>
            <p:nvPr/>
          </p:nvSpPr>
          <p:spPr>
            <a:xfrm>
              <a:off x="2884002"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09" name="rc709"/>
            <p:cNvSpPr/>
            <p:nvPr/>
          </p:nvSpPr>
          <p:spPr>
            <a:xfrm>
              <a:off x="3128682" y="399555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10" name="rc710"/>
            <p:cNvSpPr/>
            <p:nvPr/>
          </p:nvSpPr>
          <p:spPr>
            <a:xfrm>
              <a:off x="3373362"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1" name="rc711"/>
            <p:cNvSpPr/>
            <p:nvPr/>
          </p:nvSpPr>
          <p:spPr>
            <a:xfrm>
              <a:off x="3618043"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2" name="rc712"/>
            <p:cNvSpPr/>
            <p:nvPr/>
          </p:nvSpPr>
          <p:spPr>
            <a:xfrm>
              <a:off x="3862723" y="3995553"/>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13" name="rc713"/>
            <p:cNvSpPr/>
            <p:nvPr/>
          </p:nvSpPr>
          <p:spPr>
            <a:xfrm>
              <a:off x="4107403"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4" name="rc714"/>
            <p:cNvSpPr/>
            <p:nvPr/>
          </p:nvSpPr>
          <p:spPr>
            <a:xfrm>
              <a:off x="4352083"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5" name="rc715"/>
            <p:cNvSpPr/>
            <p:nvPr/>
          </p:nvSpPr>
          <p:spPr>
            <a:xfrm>
              <a:off x="4596763"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6" name="rc716"/>
            <p:cNvSpPr/>
            <p:nvPr/>
          </p:nvSpPr>
          <p:spPr>
            <a:xfrm>
              <a:off x="4841443" y="3995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17" name="rc717"/>
            <p:cNvSpPr/>
            <p:nvPr/>
          </p:nvSpPr>
          <p:spPr>
            <a:xfrm>
              <a:off x="5086124"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8" name="rc718"/>
            <p:cNvSpPr/>
            <p:nvPr/>
          </p:nvSpPr>
          <p:spPr>
            <a:xfrm>
              <a:off x="5330804"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9" name="rc719"/>
            <p:cNvSpPr/>
            <p:nvPr/>
          </p:nvSpPr>
          <p:spPr>
            <a:xfrm>
              <a:off x="5575484"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0" name="rc720"/>
            <p:cNvSpPr/>
            <p:nvPr/>
          </p:nvSpPr>
          <p:spPr>
            <a:xfrm>
              <a:off x="5820164"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1" name="rc721"/>
            <p:cNvSpPr/>
            <p:nvPr/>
          </p:nvSpPr>
          <p:spPr>
            <a:xfrm>
              <a:off x="6064844"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2" name="rc722"/>
            <p:cNvSpPr/>
            <p:nvPr/>
          </p:nvSpPr>
          <p:spPr>
            <a:xfrm>
              <a:off x="6309524" y="3995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23" name="rc723"/>
            <p:cNvSpPr/>
            <p:nvPr/>
          </p:nvSpPr>
          <p:spPr>
            <a:xfrm>
              <a:off x="6554205" y="3995553"/>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24" name="rc724"/>
            <p:cNvSpPr/>
            <p:nvPr/>
          </p:nvSpPr>
          <p:spPr>
            <a:xfrm>
              <a:off x="6798885"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5" name="rc725"/>
            <p:cNvSpPr/>
            <p:nvPr/>
          </p:nvSpPr>
          <p:spPr>
            <a:xfrm>
              <a:off x="7043565"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6" name="rc726"/>
            <p:cNvSpPr/>
            <p:nvPr/>
          </p:nvSpPr>
          <p:spPr>
            <a:xfrm>
              <a:off x="7288245" y="399555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27" name="rc727"/>
            <p:cNvSpPr/>
            <p:nvPr/>
          </p:nvSpPr>
          <p:spPr>
            <a:xfrm>
              <a:off x="7532925" y="3995553"/>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28" name="rc728"/>
            <p:cNvSpPr/>
            <p:nvPr/>
          </p:nvSpPr>
          <p:spPr>
            <a:xfrm>
              <a:off x="7777606" y="3995553"/>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29" name="rc729"/>
            <p:cNvSpPr/>
            <p:nvPr/>
          </p:nvSpPr>
          <p:spPr>
            <a:xfrm>
              <a:off x="8022286" y="399555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30" name="rc730"/>
            <p:cNvSpPr/>
            <p:nvPr/>
          </p:nvSpPr>
          <p:spPr>
            <a:xfrm>
              <a:off x="8266966"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1" name="rc731"/>
            <p:cNvSpPr/>
            <p:nvPr/>
          </p:nvSpPr>
          <p:spPr>
            <a:xfrm>
              <a:off x="8511646" y="399555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32" name="rc732"/>
            <p:cNvSpPr/>
            <p:nvPr/>
          </p:nvSpPr>
          <p:spPr>
            <a:xfrm>
              <a:off x="2394642"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3" name="rc733"/>
            <p:cNvSpPr/>
            <p:nvPr/>
          </p:nvSpPr>
          <p:spPr>
            <a:xfrm>
              <a:off x="2639322"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4" name="rc734"/>
            <p:cNvSpPr/>
            <p:nvPr/>
          </p:nvSpPr>
          <p:spPr>
            <a:xfrm>
              <a:off x="2884002"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5" name="rc735"/>
            <p:cNvSpPr/>
            <p:nvPr/>
          </p:nvSpPr>
          <p:spPr>
            <a:xfrm>
              <a:off x="3128682"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6" name="rc736"/>
            <p:cNvSpPr/>
            <p:nvPr/>
          </p:nvSpPr>
          <p:spPr>
            <a:xfrm>
              <a:off x="3373362"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7" name="rc737"/>
            <p:cNvSpPr/>
            <p:nvPr/>
          </p:nvSpPr>
          <p:spPr>
            <a:xfrm>
              <a:off x="3618043"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8" name="rc738"/>
            <p:cNvSpPr/>
            <p:nvPr/>
          </p:nvSpPr>
          <p:spPr>
            <a:xfrm>
              <a:off x="3862723"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9" name="rc739"/>
            <p:cNvSpPr/>
            <p:nvPr/>
          </p:nvSpPr>
          <p:spPr>
            <a:xfrm>
              <a:off x="4107403"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0" name="rc740"/>
            <p:cNvSpPr/>
            <p:nvPr/>
          </p:nvSpPr>
          <p:spPr>
            <a:xfrm>
              <a:off x="4352083"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1" name="rc741"/>
            <p:cNvSpPr/>
            <p:nvPr/>
          </p:nvSpPr>
          <p:spPr>
            <a:xfrm>
              <a:off x="4596763"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2" name="rc742"/>
            <p:cNvSpPr/>
            <p:nvPr/>
          </p:nvSpPr>
          <p:spPr>
            <a:xfrm>
              <a:off x="4841443"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3" name="rc743"/>
            <p:cNvSpPr/>
            <p:nvPr/>
          </p:nvSpPr>
          <p:spPr>
            <a:xfrm>
              <a:off x="5086124" y="200698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44" name="rc744"/>
            <p:cNvSpPr/>
            <p:nvPr/>
          </p:nvSpPr>
          <p:spPr>
            <a:xfrm>
              <a:off x="5330804" y="200698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45" name="rc745"/>
            <p:cNvSpPr/>
            <p:nvPr/>
          </p:nvSpPr>
          <p:spPr>
            <a:xfrm>
              <a:off x="5575484"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6" name="rc746"/>
            <p:cNvSpPr/>
            <p:nvPr/>
          </p:nvSpPr>
          <p:spPr>
            <a:xfrm>
              <a:off x="5820164"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7" name="rc747"/>
            <p:cNvSpPr/>
            <p:nvPr/>
          </p:nvSpPr>
          <p:spPr>
            <a:xfrm>
              <a:off x="6064844"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8" name="rc748"/>
            <p:cNvSpPr/>
            <p:nvPr/>
          </p:nvSpPr>
          <p:spPr>
            <a:xfrm>
              <a:off x="6309524"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9" name="rc749"/>
            <p:cNvSpPr/>
            <p:nvPr/>
          </p:nvSpPr>
          <p:spPr>
            <a:xfrm>
              <a:off x="6554205"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0" name="rc750"/>
            <p:cNvSpPr/>
            <p:nvPr/>
          </p:nvSpPr>
          <p:spPr>
            <a:xfrm>
              <a:off x="6798885" y="2006981"/>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51" name="rc751"/>
            <p:cNvSpPr/>
            <p:nvPr/>
          </p:nvSpPr>
          <p:spPr>
            <a:xfrm>
              <a:off x="7043565"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2" name="rc752"/>
            <p:cNvSpPr/>
            <p:nvPr/>
          </p:nvSpPr>
          <p:spPr>
            <a:xfrm>
              <a:off x="7288245"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3" name="rc753"/>
            <p:cNvSpPr/>
            <p:nvPr/>
          </p:nvSpPr>
          <p:spPr>
            <a:xfrm>
              <a:off x="7532925" y="2006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54" name="rc754"/>
            <p:cNvSpPr/>
            <p:nvPr/>
          </p:nvSpPr>
          <p:spPr>
            <a:xfrm>
              <a:off x="7777606"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5" name="rc755"/>
            <p:cNvSpPr/>
            <p:nvPr/>
          </p:nvSpPr>
          <p:spPr>
            <a:xfrm>
              <a:off x="8022286" y="200698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56" name="rc756"/>
            <p:cNvSpPr/>
            <p:nvPr/>
          </p:nvSpPr>
          <p:spPr>
            <a:xfrm>
              <a:off x="8266966"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7" name="rc757"/>
            <p:cNvSpPr/>
            <p:nvPr/>
          </p:nvSpPr>
          <p:spPr>
            <a:xfrm>
              <a:off x="8511646"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8" name="rc758"/>
            <p:cNvSpPr/>
            <p:nvPr/>
          </p:nvSpPr>
          <p:spPr>
            <a:xfrm>
              <a:off x="2394642" y="518869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59" name="rc759"/>
            <p:cNvSpPr/>
            <p:nvPr/>
          </p:nvSpPr>
          <p:spPr>
            <a:xfrm>
              <a:off x="2639322" y="5188697"/>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60" name="rc760"/>
            <p:cNvSpPr/>
            <p:nvPr/>
          </p:nvSpPr>
          <p:spPr>
            <a:xfrm>
              <a:off x="2884002" y="5188697"/>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61" name="rc761"/>
            <p:cNvSpPr/>
            <p:nvPr/>
          </p:nvSpPr>
          <p:spPr>
            <a:xfrm>
              <a:off x="3128682" y="5188697"/>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762" name="rc762"/>
            <p:cNvSpPr/>
            <p:nvPr/>
          </p:nvSpPr>
          <p:spPr>
            <a:xfrm>
              <a:off x="3373362" y="5188697"/>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63" name="rc763"/>
            <p:cNvSpPr/>
            <p:nvPr/>
          </p:nvSpPr>
          <p:spPr>
            <a:xfrm>
              <a:off x="3618043" y="518869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64" name="rc764"/>
            <p:cNvSpPr/>
            <p:nvPr/>
          </p:nvSpPr>
          <p:spPr>
            <a:xfrm>
              <a:off x="3862723" y="518869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65" name="rc765"/>
            <p:cNvSpPr/>
            <p:nvPr/>
          </p:nvSpPr>
          <p:spPr>
            <a:xfrm>
              <a:off x="4107403" y="518869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66" name="rc766"/>
            <p:cNvSpPr/>
            <p:nvPr/>
          </p:nvSpPr>
          <p:spPr>
            <a:xfrm>
              <a:off x="4352083" y="5188697"/>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67" name="rc767"/>
            <p:cNvSpPr/>
            <p:nvPr/>
          </p:nvSpPr>
          <p:spPr>
            <a:xfrm>
              <a:off x="4596763" y="518869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68" name="rc768"/>
            <p:cNvSpPr/>
            <p:nvPr/>
          </p:nvSpPr>
          <p:spPr>
            <a:xfrm>
              <a:off x="4841443" y="518869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69" name="rc769"/>
            <p:cNvSpPr/>
            <p:nvPr/>
          </p:nvSpPr>
          <p:spPr>
            <a:xfrm>
              <a:off x="5086124" y="5188697"/>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770" name="rc770"/>
            <p:cNvSpPr/>
            <p:nvPr/>
          </p:nvSpPr>
          <p:spPr>
            <a:xfrm>
              <a:off x="5330804" y="5188697"/>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71" name="rc771"/>
            <p:cNvSpPr/>
            <p:nvPr/>
          </p:nvSpPr>
          <p:spPr>
            <a:xfrm>
              <a:off x="5575484" y="5188697"/>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772" name="rc772"/>
            <p:cNvSpPr/>
            <p:nvPr/>
          </p:nvSpPr>
          <p:spPr>
            <a:xfrm>
              <a:off x="5820164" y="5188697"/>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773" name="rc773"/>
            <p:cNvSpPr/>
            <p:nvPr/>
          </p:nvSpPr>
          <p:spPr>
            <a:xfrm>
              <a:off x="6064844" y="5188697"/>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774" name="rc774"/>
            <p:cNvSpPr/>
            <p:nvPr/>
          </p:nvSpPr>
          <p:spPr>
            <a:xfrm>
              <a:off x="6309524" y="5188697"/>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775" name="rc775"/>
            <p:cNvSpPr/>
            <p:nvPr/>
          </p:nvSpPr>
          <p:spPr>
            <a:xfrm>
              <a:off x="6554205" y="5188697"/>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776" name="rc776"/>
            <p:cNvSpPr/>
            <p:nvPr/>
          </p:nvSpPr>
          <p:spPr>
            <a:xfrm>
              <a:off x="6798885" y="5188697"/>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777" name="rc777"/>
            <p:cNvSpPr/>
            <p:nvPr/>
          </p:nvSpPr>
          <p:spPr>
            <a:xfrm>
              <a:off x="7043565" y="5188697"/>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778" name="rc778"/>
            <p:cNvSpPr/>
            <p:nvPr/>
          </p:nvSpPr>
          <p:spPr>
            <a:xfrm>
              <a:off x="7288245" y="5188697"/>
              <a:ext cx="244680" cy="132571"/>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779" name="rc779"/>
            <p:cNvSpPr/>
            <p:nvPr/>
          </p:nvSpPr>
          <p:spPr>
            <a:xfrm>
              <a:off x="7532925" y="5188697"/>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780" name="rc780"/>
            <p:cNvSpPr/>
            <p:nvPr/>
          </p:nvSpPr>
          <p:spPr>
            <a:xfrm>
              <a:off x="7777606" y="5188697"/>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781" name="rc781"/>
            <p:cNvSpPr/>
            <p:nvPr/>
          </p:nvSpPr>
          <p:spPr>
            <a:xfrm>
              <a:off x="8022286" y="5188697"/>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782" name="rc782"/>
            <p:cNvSpPr/>
            <p:nvPr/>
          </p:nvSpPr>
          <p:spPr>
            <a:xfrm>
              <a:off x="8266966" y="5188697"/>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83" name="rc783"/>
            <p:cNvSpPr/>
            <p:nvPr/>
          </p:nvSpPr>
          <p:spPr>
            <a:xfrm>
              <a:off x="8511646" y="5188697"/>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784" name="rc784"/>
            <p:cNvSpPr/>
            <p:nvPr/>
          </p:nvSpPr>
          <p:spPr>
            <a:xfrm>
              <a:off x="2394642" y="2139552"/>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85" name="rc785"/>
            <p:cNvSpPr/>
            <p:nvPr/>
          </p:nvSpPr>
          <p:spPr>
            <a:xfrm>
              <a:off x="2639322" y="213955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86" name="rc786"/>
            <p:cNvSpPr/>
            <p:nvPr/>
          </p:nvSpPr>
          <p:spPr>
            <a:xfrm>
              <a:off x="2884002" y="2139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87" name="rc787"/>
            <p:cNvSpPr/>
            <p:nvPr/>
          </p:nvSpPr>
          <p:spPr>
            <a:xfrm>
              <a:off x="3128682" y="2139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88" name="rc788"/>
            <p:cNvSpPr/>
            <p:nvPr/>
          </p:nvSpPr>
          <p:spPr>
            <a:xfrm>
              <a:off x="3373362" y="2139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89" name="rc789"/>
            <p:cNvSpPr/>
            <p:nvPr/>
          </p:nvSpPr>
          <p:spPr>
            <a:xfrm>
              <a:off x="3618043" y="2139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90" name="rc790"/>
            <p:cNvSpPr/>
            <p:nvPr/>
          </p:nvSpPr>
          <p:spPr>
            <a:xfrm>
              <a:off x="3862723" y="2139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91" name="rc791"/>
            <p:cNvSpPr/>
            <p:nvPr/>
          </p:nvSpPr>
          <p:spPr>
            <a:xfrm>
              <a:off x="4107403" y="2139552"/>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92" name="rc792"/>
            <p:cNvSpPr/>
            <p:nvPr/>
          </p:nvSpPr>
          <p:spPr>
            <a:xfrm>
              <a:off x="4352083" y="213955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93" name="rc793"/>
            <p:cNvSpPr/>
            <p:nvPr/>
          </p:nvSpPr>
          <p:spPr>
            <a:xfrm>
              <a:off x="4596763" y="213955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94" name="rc794"/>
            <p:cNvSpPr/>
            <p:nvPr/>
          </p:nvSpPr>
          <p:spPr>
            <a:xfrm>
              <a:off x="4841443" y="2139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95" name="rc795"/>
            <p:cNvSpPr/>
            <p:nvPr/>
          </p:nvSpPr>
          <p:spPr>
            <a:xfrm>
              <a:off x="5086124" y="2139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96" name="rc796"/>
            <p:cNvSpPr/>
            <p:nvPr/>
          </p:nvSpPr>
          <p:spPr>
            <a:xfrm>
              <a:off x="5330804" y="213955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97" name="rc797"/>
            <p:cNvSpPr/>
            <p:nvPr/>
          </p:nvSpPr>
          <p:spPr>
            <a:xfrm>
              <a:off x="5575484" y="213955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98" name="rc798"/>
            <p:cNvSpPr/>
            <p:nvPr/>
          </p:nvSpPr>
          <p:spPr>
            <a:xfrm>
              <a:off x="5820164" y="2139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99" name="rc799"/>
            <p:cNvSpPr/>
            <p:nvPr/>
          </p:nvSpPr>
          <p:spPr>
            <a:xfrm>
              <a:off x="6064844" y="2139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00" name="rc800"/>
            <p:cNvSpPr/>
            <p:nvPr/>
          </p:nvSpPr>
          <p:spPr>
            <a:xfrm>
              <a:off x="6309524" y="213955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01" name="rc801"/>
            <p:cNvSpPr/>
            <p:nvPr/>
          </p:nvSpPr>
          <p:spPr>
            <a:xfrm>
              <a:off x="6554205" y="2139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02" name="rc802"/>
            <p:cNvSpPr/>
            <p:nvPr/>
          </p:nvSpPr>
          <p:spPr>
            <a:xfrm>
              <a:off x="6798885"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03" name="rc803"/>
            <p:cNvSpPr/>
            <p:nvPr/>
          </p:nvSpPr>
          <p:spPr>
            <a:xfrm>
              <a:off x="7043565" y="2139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04" name="rc804"/>
            <p:cNvSpPr/>
            <p:nvPr/>
          </p:nvSpPr>
          <p:spPr>
            <a:xfrm>
              <a:off x="7288245"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05" name="rc805"/>
            <p:cNvSpPr/>
            <p:nvPr/>
          </p:nvSpPr>
          <p:spPr>
            <a:xfrm>
              <a:off x="7532925" y="213955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06" name="rc806"/>
            <p:cNvSpPr/>
            <p:nvPr/>
          </p:nvSpPr>
          <p:spPr>
            <a:xfrm>
              <a:off x="7777606" y="2139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07" name="rc807"/>
            <p:cNvSpPr/>
            <p:nvPr/>
          </p:nvSpPr>
          <p:spPr>
            <a:xfrm>
              <a:off x="8022286"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08" name="rc808"/>
            <p:cNvSpPr/>
            <p:nvPr/>
          </p:nvSpPr>
          <p:spPr>
            <a:xfrm>
              <a:off x="8266966" y="2139552"/>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09" name="rc809"/>
            <p:cNvSpPr/>
            <p:nvPr/>
          </p:nvSpPr>
          <p:spPr>
            <a:xfrm>
              <a:off x="8511646"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10" name="rc810"/>
            <p:cNvSpPr/>
            <p:nvPr/>
          </p:nvSpPr>
          <p:spPr>
            <a:xfrm>
              <a:off x="2394642" y="2272124"/>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11" name="rc811"/>
            <p:cNvSpPr/>
            <p:nvPr/>
          </p:nvSpPr>
          <p:spPr>
            <a:xfrm>
              <a:off x="2639322" y="2272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12" name="rc812"/>
            <p:cNvSpPr/>
            <p:nvPr/>
          </p:nvSpPr>
          <p:spPr>
            <a:xfrm>
              <a:off x="2884002" y="2272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13" name="rc813"/>
            <p:cNvSpPr/>
            <p:nvPr/>
          </p:nvSpPr>
          <p:spPr>
            <a:xfrm>
              <a:off x="3128682" y="2272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14" name="rc814"/>
            <p:cNvSpPr/>
            <p:nvPr/>
          </p:nvSpPr>
          <p:spPr>
            <a:xfrm>
              <a:off x="3373362" y="2272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15" name="rc815"/>
            <p:cNvSpPr/>
            <p:nvPr/>
          </p:nvSpPr>
          <p:spPr>
            <a:xfrm>
              <a:off x="3618043" y="2272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16" name="rc816"/>
            <p:cNvSpPr/>
            <p:nvPr/>
          </p:nvSpPr>
          <p:spPr>
            <a:xfrm>
              <a:off x="3862723" y="2272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17" name="rc817"/>
            <p:cNvSpPr/>
            <p:nvPr/>
          </p:nvSpPr>
          <p:spPr>
            <a:xfrm>
              <a:off x="4107403" y="2272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18" name="rc818"/>
            <p:cNvSpPr/>
            <p:nvPr/>
          </p:nvSpPr>
          <p:spPr>
            <a:xfrm>
              <a:off x="4352083" y="2272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19" name="rc819"/>
            <p:cNvSpPr/>
            <p:nvPr/>
          </p:nvSpPr>
          <p:spPr>
            <a:xfrm>
              <a:off x="4596763" y="2272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20" name="rc820"/>
            <p:cNvSpPr/>
            <p:nvPr/>
          </p:nvSpPr>
          <p:spPr>
            <a:xfrm>
              <a:off x="4841443" y="2272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21" name="rc821"/>
            <p:cNvSpPr/>
            <p:nvPr/>
          </p:nvSpPr>
          <p:spPr>
            <a:xfrm>
              <a:off x="5086124" y="2272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22" name="rc822"/>
            <p:cNvSpPr/>
            <p:nvPr/>
          </p:nvSpPr>
          <p:spPr>
            <a:xfrm>
              <a:off x="5330804" y="2272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23" name="rc823"/>
            <p:cNvSpPr/>
            <p:nvPr/>
          </p:nvSpPr>
          <p:spPr>
            <a:xfrm>
              <a:off x="5575484" y="2272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24" name="rc824"/>
            <p:cNvSpPr/>
            <p:nvPr/>
          </p:nvSpPr>
          <p:spPr>
            <a:xfrm>
              <a:off x="5820164" y="2272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25" name="rc825"/>
            <p:cNvSpPr/>
            <p:nvPr/>
          </p:nvSpPr>
          <p:spPr>
            <a:xfrm>
              <a:off x="6064844" y="2272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26" name="rc826"/>
            <p:cNvSpPr/>
            <p:nvPr/>
          </p:nvSpPr>
          <p:spPr>
            <a:xfrm>
              <a:off x="6309524" y="2272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27" name="rc827"/>
            <p:cNvSpPr/>
            <p:nvPr/>
          </p:nvSpPr>
          <p:spPr>
            <a:xfrm>
              <a:off x="6554205" y="2272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28" name="rc828"/>
            <p:cNvSpPr/>
            <p:nvPr/>
          </p:nvSpPr>
          <p:spPr>
            <a:xfrm>
              <a:off x="6798885" y="227212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29" name="rc829"/>
            <p:cNvSpPr/>
            <p:nvPr/>
          </p:nvSpPr>
          <p:spPr>
            <a:xfrm>
              <a:off x="7043565" y="2272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30" name="rc830"/>
            <p:cNvSpPr/>
            <p:nvPr/>
          </p:nvSpPr>
          <p:spPr>
            <a:xfrm>
              <a:off x="7288245" y="2272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31" name="rc831"/>
            <p:cNvSpPr/>
            <p:nvPr/>
          </p:nvSpPr>
          <p:spPr>
            <a:xfrm>
              <a:off x="7532925" y="2272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32" name="rc832"/>
            <p:cNvSpPr/>
            <p:nvPr/>
          </p:nvSpPr>
          <p:spPr>
            <a:xfrm>
              <a:off x="7777606" y="2272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33" name="rc833"/>
            <p:cNvSpPr/>
            <p:nvPr/>
          </p:nvSpPr>
          <p:spPr>
            <a:xfrm>
              <a:off x="8022286" y="2272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34" name="rc834"/>
            <p:cNvSpPr/>
            <p:nvPr/>
          </p:nvSpPr>
          <p:spPr>
            <a:xfrm>
              <a:off x="8266966" y="2272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35" name="rc835"/>
            <p:cNvSpPr/>
            <p:nvPr/>
          </p:nvSpPr>
          <p:spPr>
            <a:xfrm>
              <a:off x="8511646" y="2272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36" name="rc836"/>
            <p:cNvSpPr/>
            <p:nvPr/>
          </p:nvSpPr>
          <p:spPr>
            <a:xfrm>
              <a:off x="2394642" y="558641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37" name="rc837"/>
            <p:cNvSpPr/>
            <p:nvPr/>
          </p:nvSpPr>
          <p:spPr>
            <a:xfrm>
              <a:off x="2639322" y="5586411"/>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838" name="rc838"/>
            <p:cNvSpPr/>
            <p:nvPr/>
          </p:nvSpPr>
          <p:spPr>
            <a:xfrm>
              <a:off x="2884002" y="5586411"/>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839" name="rc839"/>
            <p:cNvSpPr/>
            <p:nvPr/>
          </p:nvSpPr>
          <p:spPr>
            <a:xfrm>
              <a:off x="3128682" y="558641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840" name="rc840"/>
            <p:cNvSpPr/>
            <p:nvPr/>
          </p:nvSpPr>
          <p:spPr>
            <a:xfrm>
              <a:off x="3373362" y="5586411"/>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41" name="rc841"/>
            <p:cNvSpPr/>
            <p:nvPr/>
          </p:nvSpPr>
          <p:spPr>
            <a:xfrm>
              <a:off x="3618043" y="558641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42" name="rc842"/>
            <p:cNvSpPr/>
            <p:nvPr/>
          </p:nvSpPr>
          <p:spPr>
            <a:xfrm>
              <a:off x="3862723" y="5586411"/>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843" name="rc843"/>
            <p:cNvSpPr/>
            <p:nvPr/>
          </p:nvSpPr>
          <p:spPr>
            <a:xfrm>
              <a:off x="4107403" y="5586411"/>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844" name="rc844"/>
            <p:cNvSpPr/>
            <p:nvPr/>
          </p:nvSpPr>
          <p:spPr>
            <a:xfrm>
              <a:off x="4352083" y="5586411"/>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45" name="rc845"/>
            <p:cNvSpPr/>
            <p:nvPr/>
          </p:nvSpPr>
          <p:spPr>
            <a:xfrm>
              <a:off x="4596763" y="558641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46" name="rc846"/>
            <p:cNvSpPr/>
            <p:nvPr/>
          </p:nvSpPr>
          <p:spPr>
            <a:xfrm>
              <a:off x="4841443" y="558641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47" name="rc847"/>
            <p:cNvSpPr/>
            <p:nvPr/>
          </p:nvSpPr>
          <p:spPr>
            <a:xfrm>
              <a:off x="5086124" y="558641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48" name="rc848"/>
            <p:cNvSpPr/>
            <p:nvPr/>
          </p:nvSpPr>
          <p:spPr>
            <a:xfrm>
              <a:off x="5330804" y="558641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49" name="rc849"/>
            <p:cNvSpPr/>
            <p:nvPr/>
          </p:nvSpPr>
          <p:spPr>
            <a:xfrm>
              <a:off x="5575484" y="558641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50" name="rc850"/>
            <p:cNvSpPr/>
            <p:nvPr/>
          </p:nvSpPr>
          <p:spPr>
            <a:xfrm>
              <a:off x="5820164" y="558641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851" name="rc851"/>
            <p:cNvSpPr/>
            <p:nvPr/>
          </p:nvSpPr>
          <p:spPr>
            <a:xfrm>
              <a:off x="6064844" y="558641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52" name="rc852"/>
            <p:cNvSpPr/>
            <p:nvPr/>
          </p:nvSpPr>
          <p:spPr>
            <a:xfrm>
              <a:off x="6309524" y="5586411"/>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53" name="rc853"/>
            <p:cNvSpPr/>
            <p:nvPr/>
          </p:nvSpPr>
          <p:spPr>
            <a:xfrm>
              <a:off x="6554205" y="558641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54" name="rc854"/>
            <p:cNvSpPr/>
            <p:nvPr/>
          </p:nvSpPr>
          <p:spPr>
            <a:xfrm>
              <a:off x="6798885" y="5586411"/>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855" name="rc855"/>
            <p:cNvSpPr/>
            <p:nvPr/>
          </p:nvSpPr>
          <p:spPr>
            <a:xfrm>
              <a:off x="7043565" y="5586411"/>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856" name="rc856"/>
            <p:cNvSpPr/>
            <p:nvPr/>
          </p:nvSpPr>
          <p:spPr>
            <a:xfrm>
              <a:off x="7288245" y="5586411"/>
              <a:ext cx="244680" cy="13257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857" name="rc857"/>
            <p:cNvSpPr/>
            <p:nvPr/>
          </p:nvSpPr>
          <p:spPr>
            <a:xfrm>
              <a:off x="7532925" y="5586411"/>
              <a:ext cx="244680" cy="13257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858" name="rc858"/>
            <p:cNvSpPr/>
            <p:nvPr/>
          </p:nvSpPr>
          <p:spPr>
            <a:xfrm>
              <a:off x="7777606" y="5586411"/>
              <a:ext cx="244680" cy="132571"/>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859" name="rc859"/>
            <p:cNvSpPr/>
            <p:nvPr/>
          </p:nvSpPr>
          <p:spPr>
            <a:xfrm>
              <a:off x="8022286" y="5586411"/>
              <a:ext cx="244680" cy="132571"/>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860" name="rc860"/>
            <p:cNvSpPr/>
            <p:nvPr/>
          </p:nvSpPr>
          <p:spPr>
            <a:xfrm>
              <a:off x="8266966" y="5586411"/>
              <a:ext cx="244680" cy="13257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861" name="rc861"/>
            <p:cNvSpPr/>
            <p:nvPr/>
          </p:nvSpPr>
          <p:spPr>
            <a:xfrm>
              <a:off x="8511646" y="5586411"/>
              <a:ext cx="244680" cy="132571"/>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862" name="rc862"/>
            <p:cNvSpPr/>
            <p:nvPr/>
          </p:nvSpPr>
          <p:spPr>
            <a:xfrm>
              <a:off x="2394642"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63" name="rc863"/>
            <p:cNvSpPr/>
            <p:nvPr/>
          </p:nvSpPr>
          <p:spPr>
            <a:xfrm>
              <a:off x="2639322"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64" name="rc864"/>
            <p:cNvSpPr/>
            <p:nvPr/>
          </p:nvSpPr>
          <p:spPr>
            <a:xfrm>
              <a:off x="2884002"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65" name="rc865"/>
            <p:cNvSpPr/>
            <p:nvPr/>
          </p:nvSpPr>
          <p:spPr>
            <a:xfrm>
              <a:off x="3128682"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66" name="rc866"/>
            <p:cNvSpPr/>
            <p:nvPr/>
          </p:nvSpPr>
          <p:spPr>
            <a:xfrm>
              <a:off x="3373362"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67" name="rc867"/>
            <p:cNvSpPr/>
            <p:nvPr/>
          </p:nvSpPr>
          <p:spPr>
            <a:xfrm>
              <a:off x="3618043" y="412812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68" name="rc868"/>
            <p:cNvSpPr/>
            <p:nvPr/>
          </p:nvSpPr>
          <p:spPr>
            <a:xfrm>
              <a:off x="3862723"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69" name="rc869"/>
            <p:cNvSpPr/>
            <p:nvPr/>
          </p:nvSpPr>
          <p:spPr>
            <a:xfrm>
              <a:off x="4107403"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0" name="rc870"/>
            <p:cNvSpPr/>
            <p:nvPr/>
          </p:nvSpPr>
          <p:spPr>
            <a:xfrm>
              <a:off x="4352083" y="412812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71" name="rc871"/>
            <p:cNvSpPr/>
            <p:nvPr/>
          </p:nvSpPr>
          <p:spPr>
            <a:xfrm>
              <a:off x="4596763"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72" name="rc872"/>
            <p:cNvSpPr/>
            <p:nvPr/>
          </p:nvSpPr>
          <p:spPr>
            <a:xfrm>
              <a:off x="4841443"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73" name="rc873"/>
            <p:cNvSpPr/>
            <p:nvPr/>
          </p:nvSpPr>
          <p:spPr>
            <a:xfrm>
              <a:off x="5086124"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74" name="rc874"/>
            <p:cNvSpPr/>
            <p:nvPr/>
          </p:nvSpPr>
          <p:spPr>
            <a:xfrm>
              <a:off x="5330804"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75" name="rc875"/>
            <p:cNvSpPr/>
            <p:nvPr/>
          </p:nvSpPr>
          <p:spPr>
            <a:xfrm>
              <a:off x="5575484" y="412812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76" name="rc876"/>
            <p:cNvSpPr/>
            <p:nvPr/>
          </p:nvSpPr>
          <p:spPr>
            <a:xfrm>
              <a:off x="5820164"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7" name="rc877"/>
            <p:cNvSpPr/>
            <p:nvPr/>
          </p:nvSpPr>
          <p:spPr>
            <a:xfrm>
              <a:off x="6064844"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78" name="rc878"/>
            <p:cNvSpPr/>
            <p:nvPr/>
          </p:nvSpPr>
          <p:spPr>
            <a:xfrm>
              <a:off x="6309524"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9" name="rc879"/>
            <p:cNvSpPr/>
            <p:nvPr/>
          </p:nvSpPr>
          <p:spPr>
            <a:xfrm>
              <a:off x="6554205" y="4128125"/>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80" name="rc880"/>
            <p:cNvSpPr/>
            <p:nvPr/>
          </p:nvSpPr>
          <p:spPr>
            <a:xfrm>
              <a:off x="6798885" y="4128125"/>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81" name="rc881"/>
            <p:cNvSpPr/>
            <p:nvPr/>
          </p:nvSpPr>
          <p:spPr>
            <a:xfrm>
              <a:off x="7043565" y="4128125"/>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82" name="rc882"/>
            <p:cNvSpPr/>
            <p:nvPr/>
          </p:nvSpPr>
          <p:spPr>
            <a:xfrm>
              <a:off x="7288245" y="4128125"/>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883" name="rc883"/>
            <p:cNvSpPr/>
            <p:nvPr/>
          </p:nvSpPr>
          <p:spPr>
            <a:xfrm>
              <a:off x="7532925" y="4128125"/>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884" name="rc884"/>
            <p:cNvSpPr/>
            <p:nvPr/>
          </p:nvSpPr>
          <p:spPr>
            <a:xfrm>
              <a:off x="7777606" y="4128125"/>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85" name="rc885"/>
            <p:cNvSpPr/>
            <p:nvPr/>
          </p:nvSpPr>
          <p:spPr>
            <a:xfrm>
              <a:off x="8022286" y="4128125"/>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86" name="rc886"/>
            <p:cNvSpPr/>
            <p:nvPr/>
          </p:nvSpPr>
          <p:spPr>
            <a:xfrm>
              <a:off x="8266966" y="4128125"/>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87" name="rc887"/>
            <p:cNvSpPr/>
            <p:nvPr/>
          </p:nvSpPr>
          <p:spPr>
            <a:xfrm>
              <a:off x="8511646" y="4128125"/>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888" name="tx888"/>
            <p:cNvSpPr/>
            <p:nvPr/>
          </p:nvSpPr>
          <p:spPr>
            <a:xfrm>
              <a:off x="2462721"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889" name="tx889"/>
            <p:cNvSpPr/>
            <p:nvPr/>
          </p:nvSpPr>
          <p:spPr>
            <a:xfrm>
              <a:off x="2707401"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0" name="tx890"/>
            <p:cNvSpPr/>
            <p:nvPr/>
          </p:nvSpPr>
          <p:spPr>
            <a:xfrm>
              <a:off x="2952081"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891" name="tx891"/>
            <p:cNvSpPr/>
            <p:nvPr/>
          </p:nvSpPr>
          <p:spPr>
            <a:xfrm>
              <a:off x="319676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2" name="tx892"/>
            <p:cNvSpPr/>
            <p:nvPr/>
          </p:nvSpPr>
          <p:spPr>
            <a:xfrm>
              <a:off x="344144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3" name="tx893"/>
            <p:cNvSpPr/>
            <p:nvPr/>
          </p:nvSpPr>
          <p:spPr>
            <a:xfrm>
              <a:off x="368612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4" name="tx894"/>
            <p:cNvSpPr/>
            <p:nvPr/>
          </p:nvSpPr>
          <p:spPr>
            <a:xfrm>
              <a:off x="393080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5" name="tx895"/>
            <p:cNvSpPr/>
            <p:nvPr/>
          </p:nvSpPr>
          <p:spPr>
            <a:xfrm>
              <a:off x="417548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6" name="tx896"/>
            <p:cNvSpPr/>
            <p:nvPr/>
          </p:nvSpPr>
          <p:spPr>
            <a:xfrm>
              <a:off x="442016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7" name="tx897"/>
            <p:cNvSpPr/>
            <p:nvPr/>
          </p:nvSpPr>
          <p:spPr>
            <a:xfrm>
              <a:off x="466484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8" name="tx898"/>
            <p:cNvSpPr/>
            <p:nvPr/>
          </p:nvSpPr>
          <p:spPr>
            <a:xfrm>
              <a:off x="490952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9" name="tx899"/>
            <p:cNvSpPr/>
            <p:nvPr/>
          </p:nvSpPr>
          <p:spPr>
            <a:xfrm>
              <a:off x="515420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0" name="tx900"/>
            <p:cNvSpPr/>
            <p:nvPr/>
          </p:nvSpPr>
          <p:spPr>
            <a:xfrm>
              <a:off x="539888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1" name="tx901"/>
            <p:cNvSpPr/>
            <p:nvPr/>
          </p:nvSpPr>
          <p:spPr>
            <a:xfrm>
              <a:off x="564356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2" name="tx902"/>
            <p:cNvSpPr/>
            <p:nvPr/>
          </p:nvSpPr>
          <p:spPr>
            <a:xfrm>
              <a:off x="588824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3" name="tx903"/>
            <p:cNvSpPr/>
            <p:nvPr/>
          </p:nvSpPr>
          <p:spPr>
            <a:xfrm>
              <a:off x="613292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4" name="tx904"/>
            <p:cNvSpPr/>
            <p:nvPr/>
          </p:nvSpPr>
          <p:spPr>
            <a:xfrm>
              <a:off x="637760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05" name="tx905"/>
            <p:cNvSpPr/>
            <p:nvPr/>
          </p:nvSpPr>
          <p:spPr>
            <a:xfrm>
              <a:off x="662228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06" name="tx906"/>
            <p:cNvSpPr/>
            <p:nvPr/>
          </p:nvSpPr>
          <p:spPr>
            <a:xfrm>
              <a:off x="686696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7" name="tx907"/>
            <p:cNvSpPr/>
            <p:nvPr/>
          </p:nvSpPr>
          <p:spPr>
            <a:xfrm>
              <a:off x="711164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8" name="tx908"/>
            <p:cNvSpPr/>
            <p:nvPr/>
          </p:nvSpPr>
          <p:spPr>
            <a:xfrm>
              <a:off x="735632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09" name="tx909"/>
            <p:cNvSpPr/>
            <p:nvPr/>
          </p:nvSpPr>
          <p:spPr>
            <a:xfrm>
              <a:off x="7601005" y="1241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10" name="tx910"/>
            <p:cNvSpPr/>
            <p:nvPr/>
          </p:nvSpPr>
          <p:spPr>
            <a:xfrm>
              <a:off x="784568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11" name="tx911"/>
            <p:cNvSpPr/>
            <p:nvPr/>
          </p:nvSpPr>
          <p:spPr>
            <a:xfrm>
              <a:off x="809036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12" name="tx912"/>
            <p:cNvSpPr/>
            <p:nvPr/>
          </p:nvSpPr>
          <p:spPr>
            <a:xfrm>
              <a:off x="833504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13" name="tx913"/>
            <p:cNvSpPr/>
            <p:nvPr/>
          </p:nvSpPr>
          <p:spPr>
            <a:xfrm>
              <a:off x="857972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14" name="tx914"/>
            <p:cNvSpPr/>
            <p:nvPr/>
          </p:nvSpPr>
          <p:spPr>
            <a:xfrm>
              <a:off x="2462721"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15" name="tx915"/>
            <p:cNvSpPr/>
            <p:nvPr/>
          </p:nvSpPr>
          <p:spPr>
            <a:xfrm>
              <a:off x="2707401"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16" name="tx916"/>
            <p:cNvSpPr/>
            <p:nvPr/>
          </p:nvSpPr>
          <p:spPr>
            <a:xfrm>
              <a:off x="2952081"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17" name="tx917"/>
            <p:cNvSpPr/>
            <p:nvPr/>
          </p:nvSpPr>
          <p:spPr>
            <a:xfrm>
              <a:off x="319676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18" name="tx918"/>
            <p:cNvSpPr/>
            <p:nvPr/>
          </p:nvSpPr>
          <p:spPr>
            <a:xfrm>
              <a:off x="344144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19" name="tx919"/>
            <p:cNvSpPr/>
            <p:nvPr/>
          </p:nvSpPr>
          <p:spPr>
            <a:xfrm>
              <a:off x="368612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20" name="tx920"/>
            <p:cNvSpPr/>
            <p:nvPr/>
          </p:nvSpPr>
          <p:spPr>
            <a:xfrm>
              <a:off x="3930802" y="495339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21" name="tx921"/>
            <p:cNvSpPr/>
            <p:nvPr/>
          </p:nvSpPr>
          <p:spPr>
            <a:xfrm>
              <a:off x="417548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2" name="tx922"/>
            <p:cNvSpPr/>
            <p:nvPr/>
          </p:nvSpPr>
          <p:spPr>
            <a:xfrm>
              <a:off x="442016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23" name="tx923"/>
            <p:cNvSpPr/>
            <p:nvPr/>
          </p:nvSpPr>
          <p:spPr>
            <a:xfrm>
              <a:off x="466484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4" name="tx924"/>
            <p:cNvSpPr/>
            <p:nvPr/>
          </p:nvSpPr>
          <p:spPr>
            <a:xfrm>
              <a:off x="490952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25" name="tx925"/>
            <p:cNvSpPr/>
            <p:nvPr/>
          </p:nvSpPr>
          <p:spPr>
            <a:xfrm>
              <a:off x="515420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6" name="tx926"/>
            <p:cNvSpPr/>
            <p:nvPr/>
          </p:nvSpPr>
          <p:spPr>
            <a:xfrm>
              <a:off x="539888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7" name="tx927"/>
            <p:cNvSpPr/>
            <p:nvPr/>
          </p:nvSpPr>
          <p:spPr>
            <a:xfrm>
              <a:off x="564356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8" name="tx928"/>
            <p:cNvSpPr/>
            <p:nvPr/>
          </p:nvSpPr>
          <p:spPr>
            <a:xfrm>
              <a:off x="588824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29" name="tx929"/>
            <p:cNvSpPr/>
            <p:nvPr/>
          </p:nvSpPr>
          <p:spPr>
            <a:xfrm>
              <a:off x="613292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30" name="tx930"/>
            <p:cNvSpPr/>
            <p:nvPr/>
          </p:nvSpPr>
          <p:spPr>
            <a:xfrm>
              <a:off x="6377604" y="495339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31" name="tx931"/>
            <p:cNvSpPr/>
            <p:nvPr/>
          </p:nvSpPr>
          <p:spPr>
            <a:xfrm>
              <a:off x="662228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32" name="tx932"/>
            <p:cNvSpPr/>
            <p:nvPr/>
          </p:nvSpPr>
          <p:spPr>
            <a:xfrm>
              <a:off x="686696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33" name="tx933"/>
            <p:cNvSpPr/>
            <p:nvPr/>
          </p:nvSpPr>
          <p:spPr>
            <a:xfrm>
              <a:off x="711164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934" name="tx934"/>
            <p:cNvSpPr/>
            <p:nvPr/>
          </p:nvSpPr>
          <p:spPr>
            <a:xfrm>
              <a:off x="735632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935" name="tx935"/>
            <p:cNvSpPr/>
            <p:nvPr/>
          </p:nvSpPr>
          <p:spPr>
            <a:xfrm>
              <a:off x="760100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936" name="tx936"/>
            <p:cNvSpPr/>
            <p:nvPr/>
          </p:nvSpPr>
          <p:spPr>
            <a:xfrm>
              <a:off x="784568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37" name="tx937"/>
            <p:cNvSpPr/>
            <p:nvPr/>
          </p:nvSpPr>
          <p:spPr>
            <a:xfrm>
              <a:off x="8090365" y="4955825"/>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938" name="tx938"/>
            <p:cNvSpPr/>
            <p:nvPr/>
          </p:nvSpPr>
          <p:spPr>
            <a:xfrm>
              <a:off x="833504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939" name="tx939"/>
            <p:cNvSpPr/>
            <p:nvPr/>
          </p:nvSpPr>
          <p:spPr>
            <a:xfrm>
              <a:off x="857972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940" name="tx940"/>
            <p:cNvSpPr/>
            <p:nvPr/>
          </p:nvSpPr>
          <p:spPr>
            <a:xfrm>
              <a:off x="2462721"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41" name="tx941"/>
            <p:cNvSpPr/>
            <p:nvPr/>
          </p:nvSpPr>
          <p:spPr>
            <a:xfrm>
              <a:off x="2707401"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42" name="tx942"/>
            <p:cNvSpPr/>
            <p:nvPr/>
          </p:nvSpPr>
          <p:spPr>
            <a:xfrm>
              <a:off x="2952081"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43" name="tx943"/>
            <p:cNvSpPr/>
            <p:nvPr/>
          </p:nvSpPr>
          <p:spPr>
            <a:xfrm>
              <a:off x="319676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44" name="tx944"/>
            <p:cNvSpPr/>
            <p:nvPr/>
          </p:nvSpPr>
          <p:spPr>
            <a:xfrm>
              <a:off x="344144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45" name="tx945"/>
            <p:cNvSpPr/>
            <p:nvPr/>
          </p:nvSpPr>
          <p:spPr>
            <a:xfrm>
              <a:off x="368612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46" name="tx946"/>
            <p:cNvSpPr/>
            <p:nvPr/>
          </p:nvSpPr>
          <p:spPr>
            <a:xfrm>
              <a:off x="393080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47" name="tx947"/>
            <p:cNvSpPr/>
            <p:nvPr/>
          </p:nvSpPr>
          <p:spPr>
            <a:xfrm>
              <a:off x="417548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48" name="tx948"/>
            <p:cNvSpPr/>
            <p:nvPr/>
          </p:nvSpPr>
          <p:spPr>
            <a:xfrm>
              <a:off x="442016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49" name="tx949"/>
            <p:cNvSpPr/>
            <p:nvPr/>
          </p:nvSpPr>
          <p:spPr>
            <a:xfrm>
              <a:off x="466484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50" name="tx950"/>
            <p:cNvSpPr/>
            <p:nvPr/>
          </p:nvSpPr>
          <p:spPr>
            <a:xfrm>
              <a:off x="490952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51" name="tx951"/>
            <p:cNvSpPr/>
            <p:nvPr/>
          </p:nvSpPr>
          <p:spPr>
            <a:xfrm>
              <a:off x="515420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52" name="tx952"/>
            <p:cNvSpPr/>
            <p:nvPr/>
          </p:nvSpPr>
          <p:spPr>
            <a:xfrm>
              <a:off x="539888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53" name="tx953"/>
            <p:cNvSpPr/>
            <p:nvPr/>
          </p:nvSpPr>
          <p:spPr>
            <a:xfrm>
              <a:off x="564356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54" name="tx954"/>
            <p:cNvSpPr/>
            <p:nvPr/>
          </p:nvSpPr>
          <p:spPr>
            <a:xfrm>
              <a:off x="588824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55" name="tx955"/>
            <p:cNvSpPr/>
            <p:nvPr/>
          </p:nvSpPr>
          <p:spPr>
            <a:xfrm>
              <a:off x="613292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56" name="tx956"/>
            <p:cNvSpPr/>
            <p:nvPr/>
          </p:nvSpPr>
          <p:spPr>
            <a:xfrm>
              <a:off x="637760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57" name="tx957"/>
            <p:cNvSpPr/>
            <p:nvPr/>
          </p:nvSpPr>
          <p:spPr>
            <a:xfrm>
              <a:off x="662228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58" name="tx958"/>
            <p:cNvSpPr/>
            <p:nvPr/>
          </p:nvSpPr>
          <p:spPr>
            <a:xfrm>
              <a:off x="686696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59" name="tx959"/>
            <p:cNvSpPr/>
            <p:nvPr/>
          </p:nvSpPr>
          <p:spPr>
            <a:xfrm>
              <a:off x="711164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60" name="tx960"/>
            <p:cNvSpPr/>
            <p:nvPr/>
          </p:nvSpPr>
          <p:spPr>
            <a:xfrm>
              <a:off x="735632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61" name="tx961"/>
            <p:cNvSpPr/>
            <p:nvPr/>
          </p:nvSpPr>
          <p:spPr>
            <a:xfrm>
              <a:off x="760100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62" name="tx962"/>
            <p:cNvSpPr/>
            <p:nvPr/>
          </p:nvSpPr>
          <p:spPr>
            <a:xfrm>
              <a:off x="784568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63" name="tx963"/>
            <p:cNvSpPr/>
            <p:nvPr/>
          </p:nvSpPr>
          <p:spPr>
            <a:xfrm>
              <a:off x="809036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64" name="tx964"/>
            <p:cNvSpPr/>
            <p:nvPr/>
          </p:nvSpPr>
          <p:spPr>
            <a:xfrm>
              <a:off x="833504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65" name="tx965"/>
            <p:cNvSpPr/>
            <p:nvPr/>
          </p:nvSpPr>
          <p:spPr>
            <a:xfrm>
              <a:off x="857972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66" name="tx966"/>
            <p:cNvSpPr/>
            <p:nvPr/>
          </p:nvSpPr>
          <p:spPr>
            <a:xfrm>
              <a:off x="2462721" y="3892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67" name="tx967"/>
            <p:cNvSpPr/>
            <p:nvPr/>
          </p:nvSpPr>
          <p:spPr>
            <a:xfrm>
              <a:off x="2707401"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68" name="tx968"/>
            <p:cNvSpPr/>
            <p:nvPr/>
          </p:nvSpPr>
          <p:spPr>
            <a:xfrm>
              <a:off x="2952081"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69" name="tx969"/>
            <p:cNvSpPr/>
            <p:nvPr/>
          </p:nvSpPr>
          <p:spPr>
            <a:xfrm>
              <a:off x="319676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70" name="tx970"/>
            <p:cNvSpPr/>
            <p:nvPr/>
          </p:nvSpPr>
          <p:spPr>
            <a:xfrm>
              <a:off x="344144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71" name="tx971"/>
            <p:cNvSpPr/>
            <p:nvPr/>
          </p:nvSpPr>
          <p:spPr>
            <a:xfrm>
              <a:off x="368612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72" name="tx972"/>
            <p:cNvSpPr/>
            <p:nvPr/>
          </p:nvSpPr>
          <p:spPr>
            <a:xfrm>
              <a:off x="393080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73" name="tx973"/>
            <p:cNvSpPr/>
            <p:nvPr/>
          </p:nvSpPr>
          <p:spPr>
            <a:xfrm>
              <a:off x="4175482" y="3892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74" name="tx974"/>
            <p:cNvSpPr/>
            <p:nvPr/>
          </p:nvSpPr>
          <p:spPr>
            <a:xfrm>
              <a:off x="442016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75" name="tx975"/>
            <p:cNvSpPr/>
            <p:nvPr/>
          </p:nvSpPr>
          <p:spPr>
            <a:xfrm>
              <a:off x="4664843" y="3892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76" name="tx976"/>
            <p:cNvSpPr/>
            <p:nvPr/>
          </p:nvSpPr>
          <p:spPr>
            <a:xfrm>
              <a:off x="490952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77" name="tx977"/>
            <p:cNvSpPr/>
            <p:nvPr/>
          </p:nvSpPr>
          <p:spPr>
            <a:xfrm>
              <a:off x="515420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78" name="tx978"/>
            <p:cNvSpPr/>
            <p:nvPr/>
          </p:nvSpPr>
          <p:spPr>
            <a:xfrm>
              <a:off x="539888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79" name="tx979"/>
            <p:cNvSpPr/>
            <p:nvPr/>
          </p:nvSpPr>
          <p:spPr>
            <a:xfrm>
              <a:off x="564356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80" name="tx980"/>
            <p:cNvSpPr/>
            <p:nvPr/>
          </p:nvSpPr>
          <p:spPr>
            <a:xfrm>
              <a:off x="588824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81" name="tx981"/>
            <p:cNvSpPr/>
            <p:nvPr/>
          </p:nvSpPr>
          <p:spPr>
            <a:xfrm>
              <a:off x="613292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82" name="tx982"/>
            <p:cNvSpPr/>
            <p:nvPr/>
          </p:nvSpPr>
          <p:spPr>
            <a:xfrm>
              <a:off x="637760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83" name="tx983"/>
            <p:cNvSpPr/>
            <p:nvPr/>
          </p:nvSpPr>
          <p:spPr>
            <a:xfrm>
              <a:off x="662228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84" name="tx984"/>
            <p:cNvSpPr/>
            <p:nvPr/>
          </p:nvSpPr>
          <p:spPr>
            <a:xfrm>
              <a:off x="686696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85" name="tx985"/>
            <p:cNvSpPr/>
            <p:nvPr/>
          </p:nvSpPr>
          <p:spPr>
            <a:xfrm>
              <a:off x="711164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86" name="tx986"/>
            <p:cNvSpPr/>
            <p:nvPr/>
          </p:nvSpPr>
          <p:spPr>
            <a:xfrm>
              <a:off x="735632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987" name="tx987"/>
            <p:cNvSpPr/>
            <p:nvPr/>
          </p:nvSpPr>
          <p:spPr>
            <a:xfrm>
              <a:off x="7601005" y="3892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988" name="tx988"/>
            <p:cNvSpPr/>
            <p:nvPr/>
          </p:nvSpPr>
          <p:spPr>
            <a:xfrm>
              <a:off x="784568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989" name="tx989"/>
            <p:cNvSpPr/>
            <p:nvPr/>
          </p:nvSpPr>
          <p:spPr>
            <a:xfrm>
              <a:off x="809036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90" name="tx990"/>
            <p:cNvSpPr/>
            <p:nvPr/>
          </p:nvSpPr>
          <p:spPr>
            <a:xfrm>
              <a:off x="833504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91" name="tx991"/>
            <p:cNvSpPr/>
            <p:nvPr/>
          </p:nvSpPr>
          <p:spPr>
            <a:xfrm>
              <a:off x="857972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92" name="tx992"/>
            <p:cNvSpPr/>
            <p:nvPr/>
          </p:nvSpPr>
          <p:spPr>
            <a:xfrm>
              <a:off x="2462721"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93" name="tx993"/>
            <p:cNvSpPr/>
            <p:nvPr/>
          </p:nvSpPr>
          <p:spPr>
            <a:xfrm>
              <a:off x="2707401"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94" name="tx994"/>
            <p:cNvSpPr/>
            <p:nvPr/>
          </p:nvSpPr>
          <p:spPr>
            <a:xfrm>
              <a:off x="2952081"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95" name="tx995"/>
            <p:cNvSpPr/>
            <p:nvPr/>
          </p:nvSpPr>
          <p:spPr>
            <a:xfrm>
              <a:off x="319676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96" name="tx996"/>
            <p:cNvSpPr/>
            <p:nvPr/>
          </p:nvSpPr>
          <p:spPr>
            <a:xfrm>
              <a:off x="344144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97" name="tx997"/>
            <p:cNvSpPr/>
            <p:nvPr/>
          </p:nvSpPr>
          <p:spPr>
            <a:xfrm>
              <a:off x="368612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98" name="tx998"/>
            <p:cNvSpPr/>
            <p:nvPr/>
          </p:nvSpPr>
          <p:spPr>
            <a:xfrm>
              <a:off x="393080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99" name="tx999"/>
            <p:cNvSpPr/>
            <p:nvPr/>
          </p:nvSpPr>
          <p:spPr>
            <a:xfrm>
              <a:off x="417548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00" name="tx1000"/>
            <p:cNvSpPr/>
            <p:nvPr/>
          </p:nvSpPr>
          <p:spPr>
            <a:xfrm>
              <a:off x="442016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01" name="tx1001"/>
            <p:cNvSpPr/>
            <p:nvPr/>
          </p:nvSpPr>
          <p:spPr>
            <a:xfrm>
              <a:off x="466484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02" name="tx1002"/>
            <p:cNvSpPr/>
            <p:nvPr/>
          </p:nvSpPr>
          <p:spPr>
            <a:xfrm>
              <a:off x="490952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03" name="tx1003"/>
            <p:cNvSpPr/>
            <p:nvPr/>
          </p:nvSpPr>
          <p:spPr>
            <a:xfrm>
              <a:off x="515420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04" name="tx1004"/>
            <p:cNvSpPr/>
            <p:nvPr/>
          </p:nvSpPr>
          <p:spPr>
            <a:xfrm>
              <a:off x="539888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05" name="tx1005"/>
            <p:cNvSpPr/>
            <p:nvPr/>
          </p:nvSpPr>
          <p:spPr>
            <a:xfrm>
              <a:off x="564356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06" name="tx1006"/>
            <p:cNvSpPr/>
            <p:nvPr/>
          </p:nvSpPr>
          <p:spPr>
            <a:xfrm>
              <a:off x="588824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07" name="tx1007"/>
            <p:cNvSpPr/>
            <p:nvPr/>
          </p:nvSpPr>
          <p:spPr>
            <a:xfrm>
              <a:off x="613292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08" name="tx1008"/>
            <p:cNvSpPr/>
            <p:nvPr/>
          </p:nvSpPr>
          <p:spPr>
            <a:xfrm>
              <a:off x="637760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09" name="tx1009"/>
            <p:cNvSpPr/>
            <p:nvPr/>
          </p:nvSpPr>
          <p:spPr>
            <a:xfrm>
              <a:off x="662228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010" name="tx1010"/>
            <p:cNvSpPr/>
            <p:nvPr/>
          </p:nvSpPr>
          <p:spPr>
            <a:xfrm>
              <a:off x="686696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11" name="tx1011"/>
            <p:cNvSpPr/>
            <p:nvPr/>
          </p:nvSpPr>
          <p:spPr>
            <a:xfrm>
              <a:off x="711164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12" name="tx1012"/>
            <p:cNvSpPr/>
            <p:nvPr/>
          </p:nvSpPr>
          <p:spPr>
            <a:xfrm>
              <a:off x="735632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013" name="tx1013"/>
            <p:cNvSpPr/>
            <p:nvPr/>
          </p:nvSpPr>
          <p:spPr>
            <a:xfrm>
              <a:off x="7601005"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014" name="tx1014"/>
            <p:cNvSpPr/>
            <p:nvPr/>
          </p:nvSpPr>
          <p:spPr>
            <a:xfrm>
              <a:off x="784568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15" name="tx1015"/>
            <p:cNvSpPr/>
            <p:nvPr/>
          </p:nvSpPr>
          <p:spPr>
            <a:xfrm>
              <a:off x="809036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016" name="tx1016"/>
            <p:cNvSpPr/>
            <p:nvPr/>
          </p:nvSpPr>
          <p:spPr>
            <a:xfrm>
              <a:off x="833504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017" name="tx1017"/>
            <p:cNvSpPr/>
            <p:nvPr/>
          </p:nvSpPr>
          <p:spPr>
            <a:xfrm>
              <a:off x="857972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018" name="tx1018"/>
            <p:cNvSpPr/>
            <p:nvPr/>
          </p:nvSpPr>
          <p:spPr>
            <a:xfrm>
              <a:off x="2462721"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19" name="tx1019"/>
            <p:cNvSpPr/>
            <p:nvPr/>
          </p:nvSpPr>
          <p:spPr>
            <a:xfrm>
              <a:off x="2707401"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20" name="tx1020"/>
            <p:cNvSpPr/>
            <p:nvPr/>
          </p:nvSpPr>
          <p:spPr>
            <a:xfrm>
              <a:off x="2952081"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21" name="tx1021"/>
            <p:cNvSpPr/>
            <p:nvPr/>
          </p:nvSpPr>
          <p:spPr>
            <a:xfrm>
              <a:off x="3196762"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22" name="tx1022"/>
            <p:cNvSpPr/>
            <p:nvPr/>
          </p:nvSpPr>
          <p:spPr>
            <a:xfrm>
              <a:off x="3441442"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023" name="tx1023"/>
            <p:cNvSpPr/>
            <p:nvPr/>
          </p:nvSpPr>
          <p:spPr>
            <a:xfrm>
              <a:off x="3686122" y="5483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24" name="tx1024"/>
            <p:cNvSpPr/>
            <p:nvPr/>
          </p:nvSpPr>
          <p:spPr>
            <a:xfrm>
              <a:off x="3930802"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025" name="tx1025"/>
            <p:cNvSpPr/>
            <p:nvPr/>
          </p:nvSpPr>
          <p:spPr>
            <a:xfrm>
              <a:off x="4175482"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026" name="tx1026"/>
            <p:cNvSpPr/>
            <p:nvPr/>
          </p:nvSpPr>
          <p:spPr>
            <a:xfrm>
              <a:off x="4420162"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27" name="tx1027"/>
            <p:cNvSpPr/>
            <p:nvPr/>
          </p:nvSpPr>
          <p:spPr>
            <a:xfrm>
              <a:off x="466484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28" name="tx1028"/>
            <p:cNvSpPr/>
            <p:nvPr/>
          </p:nvSpPr>
          <p:spPr>
            <a:xfrm>
              <a:off x="490952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29" name="tx1029"/>
            <p:cNvSpPr/>
            <p:nvPr/>
          </p:nvSpPr>
          <p:spPr>
            <a:xfrm>
              <a:off x="515420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30" name="tx1030"/>
            <p:cNvSpPr/>
            <p:nvPr/>
          </p:nvSpPr>
          <p:spPr>
            <a:xfrm>
              <a:off x="539888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31" name="tx1031"/>
            <p:cNvSpPr/>
            <p:nvPr/>
          </p:nvSpPr>
          <p:spPr>
            <a:xfrm>
              <a:off x="564356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032" name="tx1032"/>
            <p:cNvSpPr/>
            <p:nvPr/>
          </p:nvSpPr>
          <p:spPr>
            <a:xfrm>
              <a:off x="588824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33" name="tx1033"/>
            <p:cNvSpPr/>
            <p:nvPr/>
          </p:nvSpPr>
          <p:spPr>
            <a:xfrm>
              <a:off x="6132924"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34" name="tx1034"/>
            <p:cNvSpPr/>
            <p:nvPr/>
          </p:nvSpPr>
          <p:spPr>
            <a:xfrm>
              <a:off x="6377604" y="5483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35" name="tx1035"/>
            <p:cNvSpPr/>
            <p:nvPr/>
          </p:nvSpPr>
          <p:spPr>
            <a:xfrm>
              <a:off x="6622284"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36" name="tx1036"/>
            <p:cNvSpPr/>
            <p:nvPr/>
          </p:nvSpPr>
          <p:spPr>
            <a:xfrm>
              <a:off x="6866964"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037" name="tx1037"/>
            <p:cNvSpPr/>
            <p:nvPr/>
          </p:nvSpPr>
          <p:spPr>
            <a:xfrm>
              <a:off x="7111644"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038" name="tx1038"/>
            <p:cNvSpPr/>
            <p:nvPr/>
          </p:nvSpPr>
          <p:spPr>
            <a:xfrm>
              <a:off x="7356325"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039" name="tx1039"/>
            <p:cNvSpPr/>
            <p:nvPr/>
          </p:nvSpPr>
          <p:spPr>
            <a:xfrm>
              <a:off x="7601005" y="548492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1040" name="tx1040"/>
            <p:cNvSpPr/>
            <p:nvPr/>
          </p:nvSpPr>
          <p:spPr>
            <a:xfrm>
              <a:off x="7845685" y="548492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1041" name="tx1041"/>
            <p:cNvSpPr/>
            <p:nvPr/>
          </p:nvSpPr>
          <p:spPr>
            <a:xfrm>
              <a:off x="8090365" y="548492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1042" name="tx1042"/>
            <p:cNvSpPr/>
            <p:nvPr/>
          </p:nvSpPr>
          <p:spPr>
            <a:xfrm>
              <a:off x="8335045"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1043" name="tx1043"/>
            <p:cNvSpPr/>
            <p:nvPr/>
          </p:nvSpPr>
          <p:spPr>
            <a:xfrm>
              <a:off x="8579725"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1044" name="tx1044"/>
            <p:cNvSpPr/>
            <p:nvPr/>
          </p:nvSpPr>
          <p:spPr>
            <a:xfrm>
              <a:off x="2462721"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5" name="tx1045"/>
            <p:cNvSpPr/>
            <p:nvPr/>
          </p:nvSpPr>
          <p:spPr>
            <a:xfrm>
              <a:off x="2707401"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6" name="tx1046"/>
            <p:cNvSpPr/>
            <p:nvPr/>
          </p:nvSpPr>
          <p:spPr>
            <a:xfrm>
              <a:off x="2952081"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7" name="tx1047"/>
            <p:cNvSpPr/>
            <p:nvPr/>
          </p:nvSpPr>
          <p:spPr>
            <a:xfrm>
              <a:off x="319676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8" name="tx1048"/>
            <p:cNvSpPr/>
            <p:nvPr/>
          </p:nvSpPr>
          <p:spPr>
            <a:xfrm>
              <a:off x="344144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9" name="tx1049"/>
            <p:cNvSpPr/>
            <p:nvPr/>
          </p:nvSpPr>
          <p:spPr>
            <a:xfrm>
              <a:off x="368612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0" name="tx1050"/>
            <p:cNvSpPr/>
            <p:nvPr/>
          </p:nvSpPr>
          <p:spPr>
            <a:xfrm>
              <a:off x="393080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1" name="tx1051"/>
            <p:cNvSpPr/>
            <p:nvPr/>
          </p:nvSpPr>
          <p:spPr>
            <a:xfrm>
              <a:off x="417548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2" name="tx1052"/>
            <p:cNvSpPr/>
            <p:nvPr/>
          </p:nvSpPr>
          <p:spPr>
            <a:xfrm>
              <a:off x="442016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3" name="tx1053"/>
            <p:cNvSpPr/>
            <p:nvPr/>
          </p:nvSpPr>
          <p:spPr>
            <a:xfrm>
              <a:off x="466484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4" name="tx1054"/>
            <p:cNvSpPr/>
            <p:nvPr/>
          </p:nvSpPr>
          <p:spPr>
            <a:xfrm>
              <a:off x="490952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5" name="tx1055"/>
            <p:cNvSpPr/>
            <p:nvPr/>
          </p:nvSpPr>
          <p:spPr>
            <a:xfrm>
              <a:off x="515420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6" name="tx1056"/>
            <p:cNvSpPr/>
            <p:nvPr/>
          </p:nvSpPr>
          <p:spPr>
            <a:xfrm>
              <a:off x="539888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7" name="tx1057"/>
            <p:cNvSpPr/>
            <p:nvPr/>
          </p:nvSpPr>
          <p:spPr>
            <a:xfrm>
              <a:off x="564356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58" name="tx1058"/>
            <p:cNvSpPr/>
            <p:nvPr/>
          </p:nvSpPr>
          <p:spPr>
            <a:xfrm>
              <a:off x="588824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59" name="tx1059"/>
            <p:cNvSpPr/>
            <p:nvPr/>
          </p:nvSpPr>
          <p:spPr>
            <a:xfrm>
              <a:off x="613292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60" name="tx1060"/>
            <p:cNvSpPr/>
            <p:nvPr/>
          </p:nvSpPr>
          <p:spPr>
            <a:xfrm>
              <a:off x="637760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61" name="tx1061"/>
            <p:cNvSpPr/>
            <p:nvPr/>
          </p:nvSpPr>
          <p:spPr>
            <a:xfrm>
              <a:off x="662228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62" name="tx1062"/>
            <p:cNvSpPr/>
            <p:nvPr/>
          </p:nvSpPr>
          <p:spPr>
            <a:xfrm>
              <a:off x="686696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063" name="tx1063"/>
            <p:cNvSpPr/>
            <p:nvPr/>
          </p:nvSpPr>
          <p:spPr>
            <a:xfrm>
              <a:off x="711164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064" name="tx1064"/>
            <p:cNvSpPr/>
            <p:nvPr/>
          </p:nvSpPr>
          <p:spPr>
            <a:xfrm>
              <a:off x="735632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065" name="tx1065"/>
            <p:cNvSpPr/>
            <p:nvPr/>
          </p:nvSpPr>
          <p:spPr>
            <a:xfrm>
              <a:off x="7601005" y="2436062"/>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066" name="tx1066"/>
            <p:cNvSpPr/>
            <p:nvPr/>
          </p:nvSpPr>
          <p:spPr>
            <a:xfrm>
              <a:off x="784568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067" name="tx1067"/>
            <p:cNvSpPr/>
            <p:nvPr/>
          </p:nvSpPr>
          <p:spPr>
            <a:xfrm>
              <a:off x="809036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068" name="tx1068"/>
            <p:cNvSpPr/>
            <p:nvPr/>
          </p:nvSpPr>
          <p:spPr>
            <a:xfrm>
              <a:off x="833504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069" name="tx1069"/>
            <p:cNvSpPr/>
            <p:nvPr/>
          </p:nvSpPr>
          <p:spPr>
            <a:xfrm>
              <a:off x="857972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70" name="tx1070"/>
            <p:cNvSpPr/>
            <p:nvPr/>
          </p:nvSpPr>
          <p:spPr>
            <a:xfrm>
              <a:off x="2462721"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71" name="tx1071"/>
            <p:cNvSpPr/>
            <p:nvPr/>
          </p:nvSpPr>
          <p:spPr>
            <a:xfrm>
              <a:off x="2707401"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72" name="tx1072"/>
            <p:cNvSpPr/>
            <p:nvPr/>
          </p:nvSpPr>
          <p:spPr>
            <a:xfrm>
              <a:off x="2952081"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73" name="tx1073"/>
            <p:cNvSpPr/>
            <p:nvPr/>
          </p:nvSpPr>
          <p:spPr>
            <a:xfrm>
              <a:off x="319676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74" name="tx1074"/>
            <p:cNvSpPr/>
            <p:nvPr/>
          </p:nvSpPr>
          <p:spPr>
            <a:xfrm>
              <a:off x="344144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75" name="tx1075"/>
            <p:cNvSpPr/>
            <p:nvPr/>
          </p:nvSpPr>
          <p:spPr>
            <a:xfrm>
              <a:off x="368612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76" name="tx1076"/>
            <p:cNvSpPr/>
            <p:nvPr/>
          </p:nvSpPr>
          <p:spPr>
            <a:xfrm>
              <a:off x="393080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77" name="tx1077"/>
            <p:cNvSpPr/>
            <p:nvPr/>
          </p:nvSpPr>
          <p:spPr>
            <a:xfrm>
              <a:off x="417548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78" name="tx1078"/>
            <p:cNvSpPr/>
            <p:nvPr/>
          </p:nvSpPr>
          <p:spPr>
            <a:xfrm>
              <a:off x="442016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79" name="tx1079"/>
            <p:cNvSpPr/>
            <p:nvPr/>
          </p:nvSpPr>
          <p:spPr>
            <a:xfrm>
              <a:off x="466484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80" name="tx1080"/>
            <p:cNvSpPr/>
            <p:nvPr/>
          </p:nvSpPr>
          <p:spPr>
            <a:xfrm>
              <a:off x="4909523" y="2567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81" name="tx1081"/>
            <p:cNvSpPr/>
            <p:nvPr/>
          </p:nvSpPr>
          <p:spPr>
            <a:xfrm>
              <a:off x="515420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82" name="tx1082"/>
            <p:cNvSpPr/>
            <p:nvPr/>
          </p:nvSpPr>
          <p:spPr>
            <a:xfrm>
              <a:off x="539888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083" name="tx1083"/>
            <p:cNvSpPr/>
            <p:nvPr/>
          </p:nvSpPr>
          <p:spPr>
            <a:xfrm>
              <a:off x="564356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84" name="tx1084"/>
            <p:cNvSpPr/>
            <p:nvPr/>
          </p:nvSpPr>
          <p:spPr>
            <a:xfrm>
              <a:off x="588824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85" name="tx1085"/>
            <p:cNvSpPr/>
            <p:nvPr/>
          </p:nvSpPr>
          <p:spPr>
            <a:xfrm>
              <a:off x="613292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86" name="tx1086"/>
            <p:cNvSpPr/>
            <p:nvPr/>
          </p:nvSpPr>
          <p:spPr>
            <a:xfrm>
              <a:off x="637760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87" name="tx1087"/>
            <p:cNvSpPr/>
            <p:nvPr/>
          </p:nvSpPr>
          <p:spPr>
            <a:xfrm>
              <a:off x="662228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88" name="tx1088"/>
            <p:cNvSpPr/>
            <p:nvPr/>
          </p:nvSpPr>
          <p:spPr>
            <a:xfrm>
              <a:off x="686696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89" name="tx1089"/>
            <p:cNvSpPr/>
            <p:nvPr/>
          </p:nvSpPr>
          <p:spPr>
            <a:xfrm>
              <a:off x="711164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90" name="tx1090"/>
            <p:cNvSpPr/>
            <p:nvPr/>
          </p:nvSpPr>
          <p:spPr>
            <a:xfrm>
              <a:off x="735632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91" name="tx1091"/>
            <p:cNvSpPr/>
            <p:nvPr/>
          </p:nvSpPr>
          <p:spPr>
            <a:xfrm>
              <a:off x="760100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92" name="tx1092"/>
            <p:cNvSpPr/>
            <p:nvPr/>
          </p:nvSpPr>
          <p:spPr>
            <a:xfrm>
              <a:off x="784568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93" name="tx1093"/>
            <p:cNvSpPr/>
            <p:nvPr/>
          </p:nvSpPr>
          <p:spPr>
            <a:xfrm>
              <a:off x="809036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94" name="tx1094"/>
            <p:cNvSpPr/>
            <p:nvPr/>
          </p:nvSpPr>
          <p:spPr>
            <a:xfrm>
              <a:off x="833504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95" name="tx1095"/>
            <p:cNvSpPr/>
            <p:nvPr/>
          </p:nvSpPr>
          <p:spPr>
            <a:xfrm>
              <a:off x="857972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96" name="tx1096"/>
            <p:cNvSpPr/>
            <p:nvPr/>
          </p:nvSpPr>
          <p:spPr>
            <a:xfrm>
              <a:off x="2462721"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97" name="tx1097"/>
            <p:cNvSpPr/>
            <p:nvPr/>
          </p:nvSpPr>
          <p:spPr>
            <a:xfrm>
              <a:off x="2707401"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098" name="tx1098"/>
            <p:cNvSpPr/>
            <p:nvPr/>
          </p:nvSpPr>
          <p:spPr>
            <a:xfrm>
              <a:off x="2952081" y="3362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99" name="tx1099"/>
            <p:cNvSpPr/>
            <p:nvPr/>
          </p:nvSpPr>
          <p:spPr>
            <a:xfrm>
              <a:off x="319676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00" name="tx1100"/>
            <p:cNvSpPr/>
            <p:nvPr/>
          </p:nvSpPr>
          <p:spPr>
            <a:xfrm>
              <a:off x="344144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01" name="tx1101"/>
            <p:cNvSpPr/>
            <p:nvPr/>
          </p:nvSpPr>
          <p:spPr>
            <a:xfrm>
              <a:off x="368612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02" name="tx1102"/>
            <p:cNvSpPr/>
            <p:nvPr/>
          </p:nvSpPr>
          <p:spPr>
            <a:xfrm>
              <a:off x="393080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03" name="tx1103"/>
            <p:cNvSpPr/>
            <p:nvPr/>
          </p:nvSpPr>
          <p:spPr>
            <a:xfrm>
              <a:off x="417548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04" name="tx1104"/>
            <p:cNvSpPr/>
            <p:nvPr/>
          </p:nvSpPr>
          <p:spPr>
            <a:xfrm>
              <a:off x="442016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05" name="tx1105"/>
            <p:cNvSpPr/>
            <p:nvPr/>
          </p:nvSpPr>
          <p:spPr>
            <a:xfrm>
              <a:off x="466484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06" name="tx1106"/>
            <p:cNvSpPr/>
            <p:nvPr/>
          </p:nvSpPr>
          <p:spPr>
            <a:xfrm>
              <a:off x="490952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07" name="tx1107"/>
            <p:cNvSpPr/>
            <p:nvPr/>
          </p:nvSpPr>
          <p:spPr>
            <a:xfrm>
              <a:off x="515420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08" name="tx1108"/>
            <p:cNvSpPr/>
            <p:nvPr/>
          </p:nvSpPr>
          <p:spPr>
            <a:xfrm>
              <a:off x="539888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09" name="tx1109"/>
            <p:cNvSpPr/>
            <p:nvPr/>
          </p:nvSpPr>
          <p:spPr>
            <a:xfrm>
              <a:off x="564356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10" name="tx1110"/>
            <p:cNvSpPr/>
            <p:nvPr/>
          </p:nvSpPr>
          <p:spPr>
            <a:xfrm>
              <a:off x="588824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11" name="tx1111"/>
            <p:cNvSpPr/>
            <p:nvPr/>
          </p:nvSpPr>
          <p:spPr>
            <a:xfrm>
              <a:off x="6132924" y="3362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12" name="tx1112"/>
            <p:cNvSpPr/>
            <p:nvPr/>
          </p:nvSpPr>
          <p:spPr>
            <a:xfrm>
              <a:off x="6377604" y="3362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13" name="tx1113"/>
            <p:cNvSpPr/>
            <p:nvPr/>
          </p:nvSpPr>
          <p:spPr>
            <a:xfrm>
              <a:off x="662228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14" name="tx1114"/>
            <p:cNvSpPr/>
            <p:nvPr/>
          </p:nvSpPr>
          <p:spPr>
            <a:xfrm>
              <a:off x="686696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15" name="tx1115"/>
            <p:cNvSpPr/>
            <p:nvPr/>
          </p:nvSpPr>
          <p:spPr>
            <a:xfrm>
              <a:off x="711164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16" name="tx1116"/>
            <p:cNvSpPr/>
            <p:nvPr/>
          </p:nvSpPr>
          <p:spPr>
            <a:xfrm>
              <a:off x="735632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17" name="tx1117"/>
            <p:cNvSpPr/>
            <p:nvPr/>
          </p:nvSpPr>
          <p:spPr>
            <a:xfrm>
              <a:off x="760100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18" name="tx1118"/>
            <p:cNvSpPr/>
            <p:nvPr/>
          </p:nvSpPr>
          <p:spPr>
            <a:xfrm>
              <a:off x="784568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19" name="tx1119"/>
            <p:cNvSpPr/>
            <p:nvPr/>
          </p:nvSpPr>
          <p:spPr>
            <a:xfrm>
              <a:off x="809036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20" name="tx1120"/>
            <p:cNvSpPr/>
            <p:nvPr/>
          </p:nvSpPr>
          <p:spPr>
            <a:xfrm>
              <a:off x="833504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21" name="tx1121"/>
            <p:cNvSpPr/>
            <p:nvPr/>
          </p:nvSpPr>
          <p:spPr>
            <a:xfrm>
              <a:off x="857972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22" name="tx1122"/>
            <p:cNvSpPr/>
            <p:nvPr/>
          </p:nvSpPr>
          <p:spPr>
            <a:xfrm>
              <a:off x="2462721"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23" name="tx1123"/>
            <p:cNvSpPr/>
            <p:nvPr/>
          </p:nvSpPr>
          <p:spPr>
            <a:xfrm>
              <a:off x="2707401"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24" name="tx1124"/>
            <p:cNvSpPr/>
            <p:nvPr/>
          </p:nvSpPr>
          <p:spPr>
            <a:xfrm>
              <a:off x="2952081"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25" name="tx1125"/>
            <p:cNvSpPr/>
            <p:nvPr/>
          </p:nvSpPr>
          <p:spPr>
            <a:xfrm>
              <a:off x="319676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26" name="tx1126"/>
            <p:cNvSpPr/>
            <p:nvPr/>
          </p:nvSpPr>
          <p:spPr>
            <a:xfrm>
              <a:off x="344144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27" name="tx1127"/>
            <p:cNvSpPr/>
            <p:nvPr/>
          </p:nvSpPr>
          <p:spPr>
            <a:xfrm>
              <a:off x="368612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28" name="tx1128"/>
            <p:cNvSpPr/>
            <p:nvPr/>
          </p:nvSpPr>
          <p:spPr>
            <a:xfrm>
              <a:off x="393080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29" name="tx1129"/>
            <p:cNvSpPr/>
            <p:nvPr/>
          </p:nvSpPr>
          <p:spPr>
            <a:xfrm>
              <a:off x="417548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30" name="tx1130"/>
            <p:cNvSpPr/>
            <p:nvPr/>
          </p:nvSpPr>
          <p:spPr>
            <a:xfrm>
              <a:off x="442016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31" name="tx1131"/>
            <p:cNvSpPr/>
            <p:nvPr/>
          </p:nvSpPr>
          <p:spPr>
            <a:xfrm>
              <a:off x="466484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32" name="tx1132"/>
            <p:cNvSpPr/>
            <p:nvPr/>
          </p:nvSpPr>
          <p:spPr>
            <a:xfrm>
              <a:off x="490952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33" name="tx1133"/>
            <p:cNvSpPr/>
            <p:nvPr/>
          </p:nvSpPr>
          <p:spPr>
            <a:xfrm>
              <a:off x="515420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134" name="tx1134"/>
            <p:cNvSpPr/>
            <p:nvPr/>
          </p:nvSpPr>
          <p:spPr>
            <a:xfrm>
              <a:off x="539888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35" name="tx1135"/>
            <p:cNvSpPr/>
            <p:nvPr/>
          </p:nvSpPr>
          <p:spPr>
            <a:xfrm>
              <a:off x="564356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36" name="tx1136"/>
            <p:cNvSpPr/>
            <p:nvPr/>
          </p:nvSpPr>
          <p:spPr>
            <a:xfrm>
              <a:off x="588824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37" name="tx1137"/>
            <p:cNvSpPr/>
            <p:nvPr/>
          </p:nvSpPr>
          <p:spPr>
            <a:xfrm>
              <a:off x="6132924" y="269968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38" name="tx1138"/>
            <p:cNvSpPr/>
            <p:nvPr/>
          </p:nvSpPr>
          <p:spPr>
            <a:xfrm>
              <a:off x="637760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39" name="tx1139"/>
            <p:cNvSpPr/>
            <p:nvPr/>
          </p:nvSpPr>
          <p:spPr>
            <a:xfrm>
              <a:off x="662228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40" name="tx1140"/>
            <p:cNvSpPr/>
            <p:nvPr/>
          </p:nvSpPr>
          <p:spPr>
            <a:xfrm>
              <a:off x="686696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41" name="tx1141"/>
            <p:cNvSpPr/>
            <p:nvPr/>
          </p:nvSpPr>
          <p:spPr>
            <a:xfrm>
              <a:off x="711164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42" name="tx1142"/>
            <p:cNvSpPr/>
            <p:nvPr/>
          </p:nvSpPr>
          <p:spPr>
            <a:xfrm>
              <a:off x="735632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43" name="tx1143"/>
            <p:cNvSpPr/>
            <p:nvPr/>
          </p:nvSpPr>
          <p:spPr>
            <a:xfrm>
              <a:off x="7601005" y="269968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44" name="tx1144"/>
            <p:cNvSpPr/>
            <p:nvPr/>
          </p:nvSpPr>
          <p:spPr>
            <a:xfrm>
              <a:off x="784568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45" name="tx1145"/>
            <p:cNvSpPr/>
            <p:nvPr/>
          </p:nvSpPr>
          <p:spPr>
            <a:xfrm>
              <a:off x="809036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46" name="tx1146"/>
            <p:cNvSpPr/>
            <p:nvPr/>
          </p:nvSpPr>
          <p:spPr>
            <a:xfrm>
              <a:off x="833504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47" name="tx1147"/>
            <p:cNvSpPr/>
            <p:nvPr/>
          </p:nvSpPr>
          <p:spPr>
            <a:xfrm>
              <a:off x="857972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48" name="tx1148"/>
            <p:cNvSpPr/>
            <p:nvPr/>
          </p:nvSpPr>
          <p:spPr>
            <a:xfrm>
              <a:off x="2462721"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49" name="tx1149"/>
            <p:cNvSpPr/>
            <p:nvPr/>
          </p:nvSpPr>
          <p:spPr>
            <a:xfrm>
              <a:off x="2707401"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50" name="tx1150"/>
            <p:cNvSpPr/>
            <p:nvPr/>
          </p:nvSpPr>
          <p:spPr>
            <a:xfrm>
              <a:off x="2952081"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51" name="tx1151"/>
            <p:cNvSpPr/>
            <p:nvPr/>
          </p:nvSpPr>
          <p:spPr>
            <a:xfrm>
              <a:off x="319676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52" name="tx1152"/>
            <p:cNvSpPr/>
            <p:nvPr/>
          </p:nvSpPr>
          <p:spPr>
            <a:xfrm>
              <a:off x="344144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53" name="tx1153"/>
            <p:cNvSpPr/>
            <p:nvPr/>
          </p:nvSpPr>
          <p:spPr>
            <a:xfrm>
              <a:off x="368612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54" name="tx1154"/>
            <p:cNvSpPr/>
            <p:nvPr/>
          </p:nvSpPr>
          <p:spPr>
            <a:xfrm>
              <a:off x="393080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55" name="tx1155"/>
            <p:cNvSpPr/>
            <p:nvPr/>
          </p:nvSpPr>
          <p:spPr>
            <a:xfrm>
              <a:off x="417548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56" name="tx1156"/>
            <p:cNvSpPr/>
            <p:nvPr/>
          </p:nvSpPr>
          <p:spPr>
            <a:xfrm>
              <a:off x="442016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57" name="tx1157"/>
            <p:cNvSpPr/>
            <p:nvPr/>
          </p:nvSpPr>
          <p:spPr>
            <a:xfrm>
              <a:off x="466484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58" name="tx1158"/>
            <p:cNvSpPr/>
            <p:nvPr/>
          </p:nvSpPr>
          <p:spPr>
            <a:xfrm>
              <a:off x="490952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59" name="tx1159"/>
            <p:cNvSpPr/>
            <p:nvPr/>
          </p:nvSpPr>
          <p:spPr>
            <a:xfrm>
              <a:off x="515420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0" name="tx1160"/>
            <p:cNvSpPr/>
            <p:nvPr/>
          </p:nvSpPr>
          <p:spPr>
            <a:xfrm>
              <a:off x="539888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1" name="tx1161"/>
            <p:cNvSpPr/>
            <p:nvPr/>
          </p:nvSpPr>
          <p:spPr>
            <a:xfrm>
              <a:off x="564356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2" name="tx1162"/>
            <p:cNvSpPr/>
            <p:nvPr/>
          </p:nvSpPr>
          <p:spPr>
            <a:xfrm>
              <a:off x="588824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3" name="tx1163"/>
            <p:cNvSpPr/>
            <p:nvPr/>
          </p:nvSpPr>
          <p:spPr>
            <a:xfrm>
              <a:off x="613292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4" name="tx1164"/>
            <p:cNvSpPr/>
            <p:nvPr/>
          </p:nvSpPr>
          <p:spPr>
            <a:xfrm>
              <a:off x="637760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5" name="tx1165"/>
            <p:cNvSpPr/>
            <p:nvPr/>
          </p:nvSpPr>
          <p:spPr>
            <a:xfrm>
              <a:off x="662228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6" name="tx1166"/>
            <p:cNvSpPr/>
            <p:nvPr/>
          </p:nvSpPr>
          <p:spPr>
            <a:xfrm>
              <a:off x="686696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7" name="tx1167"/>
            <p:cNvSpPr/>
            <p:nvPr/>
          </p:nvSpPr>
          <p:spPr>
            <a:xfrm>
              <a:off x="711164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8" name="tx1168"/>
            <p:cNvSpPr/>
            <p:nvPr/>
          </p:nvSpPr>
          <p:spPr>
            <a:xfrm>
              <a:off x="735632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9" name="tx1169"/>
            <p:cNvSpPr/>
            <p:nvPr/>
          </p:nvSpPr>
          <p:spPr>
            <a:xfrm>
              <a:off x="760100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0" name="tx1170"/>
            <p:cNvSpPr/>
            <p:nvPr/>
          </p:nvSpPr>
          <p:spPr>
            <a:xfrm>
              <a:off x="784568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1" name="tx1171"/>
            <p:cNvSpPr/>
            <p:nvPr/>
          </p:nvSpPr>
          <p:spPr>
            <a:xfrm>
              <a:off x="809036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2" name="tx1172"/>
            <p:cNvSpPr/>
            <p:nvPr/>
          </p:nvSpPr>
          <p:spPr>
            <a:xfrm>
              <a:off x="833504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3" name="tx1173"/>
            <p:cNvSpPr/>
            <p:nvPr/>
          </p:nvSpPr>
          <p:spPr>
            <a:xfrm>
              <a:off x="857972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4" name="tx1174"/>
            <p:cNvSpPr/>
            <p:nvPr/>
          </p:nvSpPr>
          <p:spPr>
            <a:xfrm>
              <a:off x="2462721"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5" name="tx1175"/>
            <p:cNvSpPr/>
            <p:nvPr/>
          </p:nvSpPr>
          <p:spPr>
            <a:xfrm>
              <a:off x="2707401"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6" name="tx1176"/>
            <p:cNvSpPr/>
            <p:nvPr/>
          </p:nvSpPr>
          <p:spPr>
            <a:xfrm>
              <a:off x="2952081"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7" name="tx1177"/>
            <p:cNvSpPr/>
            <p:nvPr/>
          </p:nvSpPr>
          <p:spPr>
            <a:xfrm>
              <a:off x="319676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8" name="tx1178"/>
            <p:cNvSpPr/>
            <p:nvPr/>
          </p:nvSpPr>
          <p:spPr>
            <a:xfrm>
              <a:off x="344144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9" name="tx1179"/>
            <p:cNvSpPr/>
            <p:nvPr/>
          </p:nvSpPr>
          <p:spPr>
            <a:xfrm>
              <a:off x="368612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0" name="tx1180"/>
            <p:cNvSpPr/>
            <p:nvPr/>
          </p:nvSpPr>
          <p:spPr>
            <a:xfrm>
              <a:off x="393080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81" name="tx1181"/>
            <p:cNvSpPr/>
            <p:nvPr/>
          </p:nvSpPr>
          <p:spPr>
            <a:xfrm>
              <a:off x="417548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82" name="tx1182"/>
            <p:cNvSpPr/>
            <p:nvPr/>
          </p:nvSpPr>
          <p:spPr>
            <a:xfrm>
              <a:off x="442016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83" name="tx1183"/>
            <p:cNvSpPr/>
            <p:nvPr/>
          </p:nvSpPr>
          <p:spPr>
            <a:xfrm>
              <a:off x="466484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4" name="tx1184"/>
            <p:cNvSpPr/>
            <p:nvPr/>
          </p:nvSpPr>
          <p:spPr>
            <a:xfrm>
              <a:off x="490952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5" name="tx1185"/>
            <p:cNvSpPr/>
            <p:nvPr/>
          </p:nvSpPr>
          <p:spPr>
            <a:xfrm>
              <a:off x="515420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6" name="tx1186"/>
            <p:cNvSpPr/>
            <p:nvPr/>
          </p:nvSpPr>
          <p:spPr>
            <a:xfrm>
              <a:off x="539888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87" name="tx1187"/>
            <p:cNvSpPr/>
            <p:nvPr/>
          </p:nvSpPr>
          <p:spPr>
            <a:xfrm>
              <a:off x="564356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88" name="tx1188"/>
            <p:cNvSpPr/>
            <p:nvPr/>
          </p:nvSpPr>
          <p:spPr>
            <a:xfrm>
              <a:off x="588824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9" name="tx1189"/>
            <p:cNvSpPr/>
            <p:nvPr/>
          </p:nvSpPr>
          <p:spPr>
            <a:xfrm>
              <a:off x="613292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90" name="tx1190"/>
            <p:cNvSpPr/>
            <p:nvPr/>
          </p:nvSpPr>
          <p:spPr>
            <a:xfrm>
              <a:off x="637760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91" name="tx1191"/>
            <p:cNvSpPr/>
            <p:nvPr/>
          </p:nvSpPr>
          <p:spPr>
            <a:xfrm>
              <a:off x="662228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92" name="tx1192"/>
            <p:cNvSpPr/>
            <p:nvPr/>
          </p:nvSpPr>
          <p:spPr>
            <a:xfrm>
              <a:off x="686696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93" name="tx1193"/>
            <p:cNvSpPr/>
            <p:nvPr/>
          </p:nvSpPr>
          <p:spPr>
            <a:xfrm>
              <a:off x="711164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94" name="tx1194"/>
            <p:cNvSpPr/>
            <p:nvPr/>
          </p:nvSpPr>
          <p:spPr>
            <a:xfrm>
              <a:off x="735632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95" name="tx1195"/>
            <p:cNvSpPr/>
            <p:nvPr/>
          </p:nvSpPr>
          <p:spPr>
            <a:xfrm>
              <a:off x="760100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96" name="tx1196"/>
            <p:cNvSpPr/>
            <p:nvPr/>
          </p:nvSpPr>
          <p:spPr>
            <a:xfrm>
              <a:off x="784568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97" name="tx1197"/>
            <p:cNvSpPr/>
            <p:nvPr/>
          </p:nvSpPr>
          <p:spPr>
            <a:xfrm>
              <a:off x="809036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98" name="tx1198"/>
            <p:cNvSpPr/>
            <p:nvPr/>
          </p:nvSpPr>
          <p:spPr>
            <a:xfrm>
              <a:off x="833504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99" name="tx1199"/>
            <p:cNvSpPr/>
            <p:nvPr/>
          </p:nvSpPr>
          <p:spPr>
            <a:xfrm>
              <a:off x="857972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00" name="tx1200"/>
            <p:cNvSpPr/>
            <p:nvPr/>
          </p:nvSpPr>
          <p:spPr>
            <a:xfrm>
              <a:off x="2462721"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01" name="tx1201"/>
            <p:cNvSpPr/>
            <p:nvPr/>
          </p:nvSpPr>
          <p:spPr>
            <a:xfrm>
              <a:off x="2707401"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02" name="tx1202"/>
            <p:cNvSpPr/>
            <p:nvPr/>
          </p:nvSpPr>
          <p:spPr>
            <a:xfrm>
              <a:off x="2952081"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203" name="tx1203"/>
            <p:cNvSpPr/>
            <p:nvPr/>
          </p:nvSpPr>
          <p:spPr>
            <a:xfrm>
              <a:off x="319676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204" name="tx1204"/>
            <p:cNvSpPr/>
            <p:nvPr/>
          </p:nvSpPr>
          <p:spPr>
            <a:xfrm>
              <a:off x="344144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05" name="tx1205"/>
            <p:cNvSpPr/>
            <p:nvPr/>
          </p:nvSpPr>
          <p:spPr>
            <a:xfrm>
              <a:off x="368612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206" name="tx1206"/>
            <p:cNvSpPr/>
            <p:nvPr/>
          </p:nvSpPr>
          <p:spPr>
            <a:xfrm>
              <a:off x="3930802" y="2832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207" name="tx1207"/>
            <p:cNvSpPr/>
            <p:nvPr/>
          </p:nvSpPr>
          <p:spPr>
            <a:xfrm>
              <a:off x="417548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08" name="tx1208"/>
            <p:cNvSpPr/>
            <p:nvPr/>
          </p:nvSpPr>
          <p:spPr>
            <a:xfrm>
              <a:off x="442016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209" name="tx1209"/>
            <p:cNvSpPr/>
            <p:nvPr/>
          </p:nvSpPr>
          <p:spPr>
            <a:xfrm>
              <a:off x="466484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10" name="tx1210"/>
            <p:cNvSpPr/>
            <p:nvPr/>
          </p:nvSpPr>
          <p:spPr>
            <a:xfrm>
              <a:off x="490952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11" name="tx1211"/>
            <p:cNvSpPr/>
            <p:nvPr/>
          </p:nvSpPr>
          <p:spPr>
            <a:xfrm>
              <a:off x="515420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12" name="tx1212"/>
            <p:cNvSpPr/>
            <p:nvPr/>
          </p:nvSpPr>
          <p:spPr>
            <a:xfrm>
              <a:off x="5398883" y="2832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213" name="tx1213"/>
            <p:cNvSpPr/>
            <p:nvPr/>
          </p:nvSpPr>
          <p:spPr>
            <a:xfrm>
              <a:off x="564356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14" name="tx1214"/>
            <p:cNvSpPr/>
            <p:nvPr/>
          </p:nvSpPr>
          <p:spPr>
            <a:xfrm>
              <a:off x="588824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15" name="tx1215"/>
            <p:cNvSpPr/>
            <p:nvPr/>
          </p:nvSpPr>
          <p:spPr>
            <a:xfrm>
              <a:off x="613292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16" name="tx1216"/>
            <p:cNvSpPr/>
            <p:nvPr/>
          </p:nvSpPr>
          <p:spPr>
            <a:xfrm>
              <a:off x="637760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17" name="tx1217"/>
            <p:cNvSpPr/>
            <p:nvPr/>
          </p:nvSpPr>
          <p:spPr>
            <a:xfrm>
              <a:off x="662228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18" name="tx1218"/>
            <p:cNvSpPr/>
            <p:nvPr/>
          </p:nvSpPr>
          <p:spPr>
            <a:xfrm>
              <a:off x="686696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19" name="tx1219"/>
            <p:cNvSpPr/>
            <p:nvPr/>
          </p:nvSpPr>
          <p:spPr>
            <a:xfrm>
              <a:off x="711164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20" name="tx1220"/>
            <p:cNvSpPr/>
            <p:nvPr/>
          </p:nvSpPr>
          <p:spPr>
            <a:xfrm>
              <a:off x="7356325"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221" name="tx1221"/>
            <p:cNvSpPr/>
            <p:nvPr/>
          </p:nvSpPr>
          <p:spPr>
            <a:xfrm>
              <a:off x="7601005"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22" name="tx1222"/>
            <p:cNvSpPr/>
            <p:nvPr/>
          </p:nvSpPr>
          <p:spPr>
            <a:xfrm>
              <a:off x="7845685"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23" name="tx1223"/>
            <p:cNvSpPr/>
            <p:nvPr/>
          </p:nvSpPr>
          <p:spPr>
            <a:xfrm>
              <a:off x="8090365"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24" name="tx1224"/>
            <p:cNvSpPr/>
            <p:nvPr/>
          </p:nvSpPr>
          <p:spPr>
            <a:xfrm>
              <a:off x="8335045"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25" name="tx1225"/>
            <p:cNvSpPr/>
            <p:nvPr/>
          </p:nvSpPr>
          <p:spPr>
            <a:xfrm>
              <a:off x="8579725"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26" name="tx1226"/>
            <p:cNvSpPr/>
            <p:nvPr/>
          </p:nvSpPr>
          <p:spPr>
            <a:xfrm>
              <a:off x="2462721"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27" name="tx1227"/>
            <p:cNvSpPr/>
            <p:nvPr/>
          </p:nvSpPr>
          <p:spPr>
            <a:xfrm>
              <a:off x="2707401"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28" name="tx1228"/>
            <p:cNvSpPr/>
            <p:nvPr/>
          </p:nvSpPr>
          <p:spPr>
            <a:xfrm>
              <a:off x="2952081"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29" name="tx1229"/>
            <p:cNvSpPr/>
            <p:nvPr/>
          </p:nvSpPr>
          <p:spPr>
            <a:xfrm>
              <a:off x="319676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30" name="tx1230"/>
            <p:cNvSpPr/>
            <p:nvPr/>
          </p:nvSpPr>
          <p:spPr>
            <a:xfrm>
              <a:off x="344144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31" name="tx1231"/>
            <p:cNvSpPr/>
            <p:nvPr/>
          </p:nvSpPr>
          <p:spPr>
            <a:xfrm>
              <a:off x="368612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32" name="tx1232"/>
            <p:cNvSpPr/>
            <p:nvPr/>
          </p:nvSpPr>
          <p:spPr>
            <a:xfrm>
              <a:off x="393080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33" name="tx1233"/>
            <p:cNvSpPr/>
            <p:nvPr/>
          </p:nvSpPr>
          <p:spPr>
            <a:xfrm>
              <a:off x="417548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34" name="tx1234"/>
            <p:cNvSpPr/>
            <p:nvPr/>
          </p:nvSpPr>
          <p:spPr>
            <a:xfrm>
              <a:off x="442016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35" name="tx1235"/>
            <p:cNvSpPr/>
            <p:nvPr/>
          </p:nvSpPr>
          <p:spPr>
            <a:xfrm>
              <a:off x="466484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36" name="tx1236"/>
            <p:cNvSpPr/>
            <p:nvPr/>
          </p:nvSpPr>
          <p:spPr>
            <a:xfrm>
              <a:off x="490952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37" name="tx1237"/>
            <p:cNvSpPr/>
            <p:nvPr/>
          </p:nvSpPr>
          <p:spPr>
            <a:xfrm>
              <a:off x="515420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238" name="tx1238"/>
            <p:cNvSpPr/>
            <p:nvPr/>
          </p:nvSpPr>
          <p:spPr>
            <a:xfrm>
              <a:off x="539888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239" name="tx1239"/>
            <p:cNvSpPr/>
            <p:nvPr/>
          </p:nvSpPr>
          <p:spPr>
            <a:xfrm>
              <a:off x="564356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40" name="tx1240"/>
            <p:cNvSpPr/>
            <p:nvPr/>
          </p:nvSpPr>
          <p:spPr>
            <a:xfrm>
              <a:off x="588824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241" name="tx1241"/>
            <p:cNvSpPr/>
            <p:nvPr/>
          </p:nvSpPr>
          <p:spPr>
            <a:xfrm>
              <a:off x="6132924"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242" name="tx1242"/>
            <p:cNvSpPr/>
            <p:nvPr/>
          </p:nvSpPr>
          <p:spPr>
            <a:xfrm>
              <a:off x="6377604" y="50859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243" name="tx1243"/>
            <p:cNvSpPr/>
            <p:nvPr/>
          </p:nvSpPr>
          <p:spPr>
            <a:xfrm>
              <a:off x="6622284"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44" name="tx1244"/>
            <p:cNvSpPr/>
            <p:nvPr/>
          </p:nvSpPr>
          <p:spPr>
            <a:xfrm>
              <a:off x="6866964"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245" name="tx1245"/>
            <p:cNvSpPr/>
            <p:nvPr/>
          </p:nvSpPr>
          <p:spPr>
            <a:xfrm>
              <a:off x="7111644"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46" name="tx1246"/>
            <p:cNvSpPr/>
            <p:nvPr/>
          </p:nvSpPr>
          <p:spPr>
            <a:xfrm>
              <a:off x="7356325" y="5087491"/>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247" name="tx1247"/>
            <p:cNvSpPr/>
            <p:nvPr/>
          </p:nvSpPr>
          <p:spPr>
            <a:xfrm>
              <a:off x="7601005" y="5088397"/>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248" name="tx1248"/>
            <p:cNvSpPr/>
            <p:nvPr/>
          </p:nvSpPr>
          <p:spPr>
            <a:xfrm>
              <a:off x="7845685" y="5087491"/>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249" name="tx1249"/>
            <p:cNvSpPr/>
            <p:nvPr/>
          </p:nvSpPr>
          <p:spPr>
            <a:xfrm>
              <a:off x="809036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250" name="tx1250"/>
            <p:cNvSpPr/>
            <p:nvPr/>
          </p:nvSpPr>
          <p:spPr>
            <a:xfrm>
              <a:off x="833504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51" name="tx1251"/>
            <p:cNvSpPr/>
            <p:nvPr/>
          </p:nvSpPr>
          <p:spPr>
            <a:xfrm>
              <a:off x="857972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252" name="tx1252"/>
            <p:cNvSpPr/>
            <p:nvPr/>
          </p:nvSpPr>
          <p:spPr>
            <a:xfrm>
              <a:off x="2462721"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53" name="tx1253"/>
            <p:cNvSpPr/>
            <p:nvPr/>
          </p:nvSpPr>
          <p:spPr>
            <a:xfrm>
              <a:off x="2707401"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54" name="tx1254"/>
            <p:cNvSpPr/>
            <p:nvPr/>
          </p:nvSpPr>
          <p:spPr>
            <a:xfrm>
              <a:off x="2952081" y="163910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255" name="tx1255"/>
            <p:cNvSpPr/>
            <p:nvPr/>
          </p:nvSpPr>
          <p:spPr>
            <a:xfrm>
              <a:off x="319676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56" name="tx1256"/>
            <p:cNvSpPr/>
            <p:nvPr/>
          </p:nvSpPr>
          <p:spPr>
            <a:xfrm>
              <a:off x="344144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57" name="tx1257"/>
            <p:cNvSpPr/>
            <p:nvPr/>
          </p:nvSpPr>
          <p:spPr>
            <a:xfrm>
              <a:off x="368612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58" name="tx1258"/>
            <p:cNvSpPr/>
            <p:nvPr/>
          </p:nvSpPr>
          <p:spPr>
            <a:xfrm>
              <a:off x="393080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59" name="tx1259"/>
            <p:cNvSpPr/>
            <p:nvPr/>
          </p:nvSpPr>
          <p:spPr>
            <a:xfrm>
              <a:off x="417548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60" name="tx1260"/>
            <p:cNvSpPr/>
            <p:nvPr/>
          </p:nvSpPr>
          <p:spPr>
            <a:xfrm>
              <a:off x="442016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61" name="tx1261"/>
            <p:cNvSpPr/>
            <p:nvPr/>
          </p:nvSpPr>
          <p:spPr>
            <a:xfrm>
              <a:off x="466484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62" name="tx1262"/>
            <p:cNvSpPr/>
            <p:nvPr/>
          </p:nvSpPr>
          <p:spPr>
            <a:xfrm>
              <a:off x="490952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263" name="tx1263"/>
            <p:cNvSpPr/>
            <p:nvPr/>
          </p:nvSpPr>
          <p:spPr>
            <a:xfrm>
              <a:off x="515420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264" name="tx1264"/>
            <p:cNvSpPr/>
            <p:nvPr/>
          </p:nvSpPr>
          <p:spPr>
            <a:xfrm>
              <a:off x="539888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65" name="tx1265"/>
            <p:cNvSpPr/>
            <p:nvPr/>
          </p:nvSpPr>
          <p:spPr>
            <a:xfrm>
              <a:off x="564356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66" name="tx1266"/>
            <p:cNvSpPr/>
            <p:nvPr/>
          </p:nvSpPr>
          <p:spPr>
            <a:xfrm>
              <a:off x="588824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67" name="tx1267"/>
            <p:cNvSpPr/>
            <p:nvPr/>
          </p:nvSpPr>
          <p:spPr>
            <a:xfrm>
              <a:off x="613292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68" name="tx1268"/>
            <p:cNvSpPr/>
            <p:nvPr/>
          </p:nvSpPr>
          <p:spPr>
            <a:xfrm>
              <a:off x="637760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69" name="tx1269"/>
            <p:cNvSpPr/>
            <p:nvPr/>
          </p:nvSpPr>
          <p:spPr>
            <a:xfrm>
              <a:off x="662228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70" name="tx1270"/>
            <p:cNvSpPr/>
            <p:nvPr/>
          </p:nvSpPr>
          <p:spPr>
            <a:xfrm>
              <a:off x="686696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71" name="tx1271"/>
            <p:cNvSpPr/>
            <p:nvPr/>
          </p:nvSpPr>
          <p:spPr>
            <a:xfrm>
              <a:off x="711164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72" name="tx1272"/>
            <p:cNvSpPr/>
            <p:nvPr/>
          </p:nvSpPr>
          <p:spPr>
            <a:xfrm>
              <a:off x="735632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73" name="tx1273"/>
            <p:cNvSpPr/>
            <p:nvPr/>
          </p:nvSpPr>
          <p:spPr>
            <a:xfrm>
              <a:off x="760100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74" name="tx1274"/>
            <p:cNvSpPr/>
            <p:nvPr/>
          </p:nvSpPr>
          <p:spPr>
            <a:xfrm>
              <a:off x="784568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75" name="tx1275"/>
            <p:cNvSpPr/>
            <p:nvPr/>
          </p:nvSpPr>
          <p:spPr>
            <a:xfrm>
              <a:off x="809036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76" name="tx1276"/>
            <p:cNvSpPr/>
            <p:nvPr/>
          </p:nvSpPr>
          <p:spPr>
            <a:xfrm>
              <a:off x="833504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77" name="tx1277"/>
            <p:cNvSpPr/>
            <p:nvPr/>
          </p:nvSpPr>
          <p:spPr>
            <a:xfrm>
              <a:off x="857972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78" name="tx1278"/>
            <p:cNvSpPr/>
            <p:nvPr/>
          </p:nvSpPr>
          <p:spPr>
            <a:xfrm>
              <a:off x="2462721"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79" name="tx1279"/>
            <p:cNvSpPr/>
            <p:nvPr/>
          </p:nvSpPr>
          <p:spPr>
            <a:xfrm>
              <a:off x="2707401"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80" name="tx1280"/>
            <p:cNvSpPr/>
            <p:nvPr/>
          </p:nvSpPr>
          <p:spPr>
            <a:xfrm>
              <a:off x="2952081"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1" name="tx1281"/>
            <p:cNvSpPr/>
            <p:nvPr/>
          </p:nvSpPr>
          <p:spPr>
            <a:xfrm>
              <a:off x="319676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2" name="tx1282"/>
            <p:cNvSpPr/>
            <p:nvPr/>
          </p:nvSpPr>
          <p:spPr>
            <a:xfrm>
              <a:off x="344144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83" name="tx1283"/>
            <p:cNvSpPr/>
            <p:nvPr/>
          </p:nvSpPr>
          <p:spPr>
            <a:xfrm>
              <a:off x="368612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4" name="tx1284"/>
            <p:cNvSpPr/>
            <p:nvPr/>
          </p:nvSpPr>
          <p:spPr>
            <a:xfrm>
              <a:off x="393080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85" name="tx1285"/>
            <p:cNvSpPr/>
            <p:nvPr/>
          </p:nvSpPr>
          <p:spPr>
            <a:xfrm>
              <a:off x="417548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86" name="tx1286"/>
            <p:cNvSpPr/>
            <p:nvPr/>
          </p:nvSpPr>
          <p:spPr>
            <a:xfrm>
              <a:off x="442016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7" name="tx1287"/>
            <p:cNvSpPr/>
            <p:nvPr/>
          </p:nvSpPr>
          <p:spPr>
            <a:xfrm>
              <a:off x="466484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8" name="tx1288"/>
            <p:cNvSpPr/>
            <p:nvPr/>
          </p:nvSpPr>
          <p:spPr>
            <a:xfrm>
              <a:off x="490952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9" name="tx1289"/>
            <p:cNvSpPr/>
            <p:nvPr/>
          </p:nvSpPr>
          <p:spPr>
            <a:xfrm>
              <a:off x="515420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90" name="tx1290"/>
            <p:cNvSpPr/>
            <p:nvPr/>
          </p:nvSpPr>
          <p:spPr>
            <a:xfrm>
              <a:off x="539888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91" name="tx1291"/>
            <p:cNvSpPr/>
            <p:nvPr/>
          </p:nvSpPr>
          <p:spPr>
            <a:xfrm>
              <a:off x="564356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92" name="tx1292"/>
            <p:cNvSpPr/>
            <p:nvPr/>
          </p:nvSpPr>
          <p:spPr>
            <a:xfrm>
              <a:off x="588824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93" name="tx1293"/>
            <p:cNvSpPr/>
            <p:nvPr/>
          </p:nvSpPr>
          <p:spPr>
            <a:xfrm>
              <a:off x="613292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94" name="tx1294"/>
            <p:cNvSpPr/>
            <p:nvPr/>
          </p:nvSpPr>
          <p:spPr>
            <a:xfrm>
              <a:off x="637760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95" name="tx1295"/>
            <p:cNvSpPr/>
            <p:nvPr/>
          </p:nvSpPr>
          <p:spPr>
            <a:xfrm>
              <a:off x="662228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96" name="tx1296"/>
            <p:cNvSpPr/>
            <p:nvPr/>
          </p:nvSpPr>
          <p:spPr>
            <a:xfrm>
              <a:off x="686696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97" name="tx1297"/>
            <p:cNvSpPr/>
            <p:nvPr/>
          </p:nvSpPr>
          <p:spPr>
            <a:xfrm>
              <a:off x="711164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98" name="tx1298"/>
            <p:cNvSpPr/>
            <p:nvPr/>
          </p:nvSpPr>
          <p:spPr>
            <a:xfrm>
              <a:off x="735632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299" name="tx1299"/>
            <p:cNvSpPr/>
            <p:nvPr/>
          </p:nvSpPr>
          <p:spPr>
            <a:xfrm>
              <a:off x="760100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300" name="tx1300"/>
            <p:cNvSpPr/>
            <p:nvPr/>
          </p:nvSpPr>
          <p:spPr>
            <a:xfrm>
              <a:off x="784568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301" name="tx1301"/>
            <p:cNvSpPr/>
            <p:nvPr/>
          </p:nvSpPr>
          <p:spPr>
            <a:xfrm>
              <a:off x="809036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302" name="tx1302"/>
            <p:cNvSpPr/>
            <p:nvPr/>
          </p:nvSpPr>
          <p:spPr>
            <a:xfrm>
              <a:off x="8335045" y="3627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03" name="tx1303"/>
            <p:cNvSpPr/>
            <p:nvPr/>
          </p:nvSpPr>
          <p:spPr>
            <a:xfrm>
              <a:off x="8579725" y="3627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04" name="tx1304"/>
            <p:cNvSpPr/>
            <p:nvPr/>
          </p:nvSpPr>
          <p:spPr>
            <a:xfrm>
              <a:off x="2462721"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05" name="tx1305"/>
            <p:cNvSpPr/>
            <p:nvPr/>
          </p:nvSpPr>
          <p:spPr>
            <a:xfrm>
              <a:off x="2707401" y="4688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06" name="tx1306"/>
            <p:cNvSpPr/>
            <p:nvPr/>
          </p:nvSpPr>
          <p:spPr>
            <a:xfrm>
              <a:off x="2952081" y="4688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07" name="tx1307"/>
            <p:cNvSpPr/>
            <p:nvPr/>
          </p:nvSpPr>
          <p:spPr>
            <a:xfrm>
              <a:off x="319676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08" name="tx1308"/>
            <p:cNvSpPr/>
            <p:nvPr/>
          </p:nvSpPr>
          <p:spPr>
            <a:xfrm>
              <a:off x="344144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09" name="tx1309"/>
            <p:cNvSpPr/>
            <p:nvPr/>
          </p:nvSpPr>
          <p:spPr>
            <a:xfrm>
              <a:off x="368612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10" name="tx1310"/>
            <p:cNvSpPr/>
            <p:nvPr/>
          </p:nvSpPr>
          <p:spPr>
            <a:xfrm>
              <a:off x="393080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11" name="tx1311"/>
            <p:cNvSpPr/>
            <p:nvPr/>
          </p:nvSpPr>
          <p:spPr>
            <a:xfrm>
              <a:off x="417548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12" name="tx1312"/>
            <p:cNvSpPr/>
            <p:nvPr/>
          </p:nvSpPr>
          <p:spPr>
            <a:xfrm>
              <a:off x="442016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13" name="tx1313"/>
            <p:cNvSpPr/>
            <p:nvPr/>
          </p:nvSpPr>
          <p:spPr>
            <a:xfrm>
              <a:off x="466484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14" name="tx1314"/>
            <p:cNvSpPr/>
            <p:nvPr/>
          </p:nvSpPr>
          <p:spPr>
            <a:xfrm>
              <a:off x="490952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15" name="tx1315"/>
            <p:cNvSpPr/>
            <p:nvPr/>
          </p:nvSpPr>
          <p:spPr>
            <a:xfrm>
              <a:off x="515420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16" name="tx1316"/>
            <p:cNvSpPr/>
            <p:nvPr/>
          </p:nvSpPr>
          <p:spPr>
            <a:xfrm>
              <a:off x="539888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17" name="tx1317"/>
            <p:cNvSpPr/>
            <p:nvPr/>
          </p:nvSpPr>
          <p:spPr>
            <a:xfrm>
              <a:off x="564356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18" name="tx1318"/>
            <p:cNvSpPr/>
            <p:nvPr/>
          </p:nvSpPr>
          <p:spPr>
            <a:xfrm>
              <a:off x="588824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319" name="tx1319"/>
            <p:cNvSpPr/>
            <p:nvPr/>
          </p:nvSpPr>
          <p:spPr>
            <a:xfrm>
              <a:off x="613292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20" name="tx1320"/>
            <p:cNvSpPr/>
            <p:nvPr/>
          </p:nvSpPr>
          <p:spPr>
            <a:xfrm>
              <a:off x="637760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21" name="tx1321"/>
            <p:cNvSpPr/>
            <p:nvPr/>
          </p:nvSpPr>
          <p:spPr>
            <a:xfrm>
              <a:off x="662228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22" name="tx1322"/>
            <p:cNvSpPr/>
            <p:nvPr/>
          </p:nvSpPr>
          <p:spPr>
            <a:xfrm>
              <a:off x="686696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23" name="tx1323"/>
            <p:cNvSpPr/>
            <p:nvPr/>
          </p:nvSpPr>
          <p:spPr>
            <a:xfrm>
              <a:off x="711164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24" name="tx1324"/>
            <p:cNvSpPr/>
            <p:nvPr/>
          </p:nvSpPr>
          <p:spPr>
            <a:xfrm>
              <a:off x="735632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25" name="tx1325"/>
            <p:cNvSpPr/>
            <p:nvPr/>
          </p:nvSpPr>
          <p:spPr>
            <a:xfrm>
              <a:off x="760100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326" name="tx1326"/>
            <p:cNvSpPr/>
            <p:nvPr/>
          </p:nvSpPr>
          <p:spPr>
            <a:xfrm>
              <a:off x="784568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27" name="tx1327"/>
            <p:cNvSpPr/>
            <p:nvPr/>
          </p:nvSpPr>
          <p:spPr>
            <a:xfrm>
              <a:off x="809036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28" name="tx1328"/>
            <p:cNvSpPr/>
            <p:nvPr/>
          </p:nvSpPr>
          <p:spPr>
            <a:xfrm>
              <a:off x="833504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29" name="tx1329"/>
            <p:cNvSpPr/>
            <p:nvPr/>
          </p:nvSpPr>
          <p:spPr>
            <a:xfrm>
              <a:off x="857972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330" name="tx1330"/>
            <p:cNvSpPr/>
            <p:nvPr/>
          </p:nvSpPr>
          <p:spPr>
            <a:xfrm>
              <a:off x="2462721"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31" name="tx1331"/>
            <p:cNvSpPr/>
            <p:nvPr/>
          </p:nvSpPr>
          <p:spPr>
            <a:xfrm>
              <a:off x="2707401"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32" name="tx1332"/>
            <p:cNvSpPr/>
            <p:nvPr/>
          </p:nvSpPr>
          <p:spPr>
            <a:xfrm>
              <a:off x="2952081"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33" name="tx1333"/>
            <p:cNvSpPr/>
            <p:nvPr/>
          </p:nvSpPr>
          <p:spPr>
            <a:xfrm>
              <a:off x="3196762" y="177168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34" name="tx1334"/>
            <p:cNvSpPr/>
            <p:nvPr/>
          </p:nvSpPr>
          <p:spPr>
            <a:xfrm>
              <a:off x="344144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35" name="tx1335"/>
            <p:cNvSpPr/>
            <p:nvPr/>
          </p:nvSpPr>
          <p:spPr>
            <a:xfrm>
              <a:off x="3686122" y="177168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36" name="tx1336"/>
            <p:cNvSpPr/>
            <p:nvPr/>
          </p:nvSpPr>
          <p:spPr>
            <a:xfrm>
              <a:off x="393080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37" name="tx1337"/>
            <p:cNvSpPr/>
            <p:nvPr/>
          </p:nvSpPr>
          <p:spPr>
            <a:xfrm>
              <a:off x="417548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38" name="tx1338"/>
            <p:cNvSpPr/>
            <p:nvPr/>
          </p:nvSpPr>
          <p:spPr>
            <a:xfrm>
              <a:off x="442016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39" name="tx1339"/>
            <p:cNvSpPr/>
            <p:nvPr/>
          </p:nvSpPr>
          <p:spPr>
            <a:xfrm>
              <a:off x="466484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0" name="tx1340"/>
            <p:cNvSpPr/>
            <p:nvPr/>
          </p:nvSpPr>
          <p:spPr>
            <a:xfrm>
              <a:off x="490952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1" name="tx1341"/>
            <p:cNvSpPr/>
            <p:nvPr/>
          </p:nvSpPr>
          <p:spPr>
            <a:xfrm>
              <a:off x="515420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42" name="tx1342"/>
            <p:cNvSpPr/>
            <p:nvPr/>
          </p:nvSpPr>
          <p:spPr>
            <a:xfrm>
              <a:off x="539888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3" name="tx1343"/>
            <p:cNvSpPr/>
            <p:nvPr/>
          </p:nvSpPr>
          <p:spPr>
            <a:xfrm>
              <a:off x="564356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44" name="tx1344"/>
            <p:cNvSpPr/>
            <p:nvPr/>
          </p:nvSpPr>
          <p:spPr>
            <a:xfrm>
              <a:off x="588824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5" name="tx1345"/>
            <p:cNvSpPr/>
            <p:nvPr/>
          </p:nvSpPr>
          <p:spPr>
            <a:xfrm>
              <a:off x="613292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46" name="tx1346"/>
            <p:cNvSpPr/>
            <p:nvPr/>
          </p:nvSpPr>
          <p:spPr>
            <a:xfrm>
              <a:off x="637760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47" name="tx1347"/>
            <p:cNvSpPr/>
            <p:nvPr/>
          </p:nvSpPr>
          <p:spPr>
            <a:xfrm>
              <a:off x="662228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48" name="tx1348"/>
            <p:cNvSpPr/>
            <p:nvPr/>
          </p:nvSpPr>
          <p:spPr>
            <a:xfrm>
              <a:off x="686696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9" name="tx1349"/>
            <p:cNvSpPr/>
            <p:nvPr/>
          </p:nvSpPr>
          <p:spPr>
            <a:xfrm>
              <a:off x="711164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0" name="tx1350"/>
            <p:cNvSpPr/>
            <p:nvPr/>
          </p:nvSpPr>
          <p:spPr>
            <a:xfrm>
              <a:off x="735632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1" name="tx1351"/>
            <p:cNvSpPr/>
            <p:nvPr/>
          </p:nvSpPr>
          <p:spPr>
            <a:xfrm>
              <a:off x="760100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52" name="tx1352"/>
            <p:cNvSpPr/>
            <p:nvPr/>
          </p:nvSpPr>
          <p:spPr>
            <a:xfrm>
              <a:off x="784568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3" name="tx1353"/>
            <p:cNvSpPr/>
            <p:nvPr/>
          </p:nvSpPr>
          <p:spPr>
            <a:xfrm>
              <a:off x="809036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4" name="tx1354"/>
            <p:cNvSpPr/>
            <p:nvPr/>
          </p:nvSpPr>
          <p:spPr>
            <a:xfrm>
              <a:off x="833504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5" name="tx1355"/>
            <p:cNvSpPr/>
            <p:nvPr/>
          </p:nvSpPr>
          <p:spPr>
            <a:xfrm>
              <a:off x="857972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6" name="tx1356"/>
            <p:cNvSpPr/>
            <p:nvPr/>
          </p:nvSpPr>
          <p:spPr>
            <a:xfrm>
              <a:off x="2462721"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357" name="tx1357"/>
            <p:cNvSpPr/>
            <p:nvPr/>
          </p:nvSpPr>
          <p:spPr>
            <a:xfrm>
              <a:off x="2707401"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358" name="tx1358"/>
            <p:cNvSpPr/>
            <p:nvPr/>
          </p:nvSpPr>
          <p:spPr>
            <a:xfrm>
              <a:off x="2952081"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359" name="tx1359"/>
            <p:cNvSpPr/>
            <p:nvPr/>
          </p:nvSpPr>
          <p:spPr>
            <a:xfrm>
              <a:off x="319676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360" name="tx1360"/>
            <p:cNvSpPr/>
            <p:nvPr/>
          </p:nvSpPr>
          <p:spPr>
            <a:xfrm>
              <a:off x="344144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361" name="tx1361"/>
            <p:cNvSpPr/>
            <p:nvPr/>
          </p:nvSpPr>
          <p:spPr>
            <a:xfrm>
              <a:off x="368612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62" name="tx1362"/>
            <p:cNvSpPr/>
            <p:nvPr/>
          </p:nvSpPr>
          <p:spPr>
            <a:xfrm>
              <a:off x="393080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63" name="tx1363"/>
            <p:cNvSpPr/>
            <p:nvPr/>
          </p:nvSpPr>
          <p:spPr>
            <a:xfrm>
              <a:off x="417548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64" name="tx1364"/>
            <p:cNvSpPr/>
            <p:nvPr/>
          </p:nvSpPr>
          <p:spPr>
            <a:xfrm>
              <a:off x="442016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65" name="tx1365"/>
            <p:cNvSpPr/>
            <p:nvPr/>
          </p:nvSpPr>
          <p:spPr>
            <a:xfrm>
              <a:off x="466484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66" name="tx1366"/>
            <p:cNvSpPr/>
            <p:nvPr/>
          </p:nvSpPr>
          <p:spPr>
            <a:xfrm>
              <a:off x="490952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67" name="tx1367"/>
            <p:cNvSpPr/>
            <p:nvPr/>
          </p:nvSpPr>
          <p:spPr>
            <a:xfrm>
              <a:off x="515420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68" name="tx1368"/>
            <p:cNvSpPr/>
            <p:nvPr/>
          </p:nvSpPr>
          <p:spPr>
            <a:xfrm>
              <a:off x="539888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369" name="tx1369"/>
            <p:cNvSpPr/>
            <p:nvPr/>
          </p:nvSpPr>
          <p:spPr>
            <a:xfrm>
              <a:off x="564356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370" name="tx1370"/>
            <p:cNvSpPr/>
            <p:nvPr/>
          </p:nvSpPr>
          <p:spPr>
            <a:xfrm>
              <a:off x="588824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371" name="tx1371"/>
            <p:cNvSpPr/>
            <p:nvPr/>
          </p:nvSpPr>
          <p:spPr>
            <a:xfrm>
              <a:off x="613292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372" name="tx1372"/>
            <p:cNvSpPr/>
            <p:nvPr/>
          </p:nvSpPr>
          <p:spPr>
            <a:xfrm>
              <a:off x="637760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373" name="tx1373"/>
            <p:cNvSpPr/>
            <p:nvPr/>
          </p:nvSpPr>
          <p:spPr>
            <a:xfrm>
              <a:off x="662228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374" name="tx1374"/>
            <p:cNvSpPr/>
            <p:nvPr/>
          </p:nvSpPr>
          <p:spPr>
            <a:xfrm>
              <a:off x="686696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375" name="tx1375"/>
            <p:cNvSpPr/>
            <p:nvPr/>
          </p:nvSpPr>
          <p:spPr>
            <a:xfrm>
              <a:off x="711164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376" name="tx1376"/>
            <p:cNvSpPr/>
            <p:nvPr/>
          </p:nvSpPr>
          <p:spPr>
            <a:xfrm>
              <a:off x="735632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377" name="tx1377"/>
            <p:cNvSpPr/>
            <p:nvPr/>
          </p:nvSpPr>
          <p:spPr>
            <a:xfrm>
              <a:off x="7601005" y="5353540"/>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378" name="tx1378"/>
            <p:cNvSpPr/>
            <p:nvPr/>
          </p:nvSpPr>
          <p:spPr>
            <a:xfrm>
              <a:off x="784568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379" name="tx1379"/>
            <p:cNvSpPr/>
            <p:nvPr/>
          </p:nvSpPr>
          <p:spPr>
            <a:xfrm>
              <a:off x="8090365" y="5351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1380" name="tx1380"/>
            <p:cNvSpPr/>
            <p:nvPr/>
          </p:nvSpPr>
          <p:spPr>
            <a:xfrm>
              <a:off x="833504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381" name="tx1381"/>
            <p:cNvSpPr/>
            <p:nvPr/>
          </p:nvSpPr>
          <p:spPr>
            <a:xfrm>
              <a:off x="857972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382" name="tx1382"/>
            <p:cNvSpPr/>
            <p:nvPr/>
          </p:nvSpPr>
          <p:spPr>
            <a:xfrm>
              <a:off x="2462721"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83" name="tx1383"/>
            <p:cNvSpPr/>
            <p:nvPr/>
          </p:nvSpPr>
          <p:spPr>
            <a:xfrm>
              <a:off x="2707401"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84" name="tx1384"/>
            <p:cNvSpPr/>
            <p:nvPr/>
          </p:nvSpPr>
          <p:spPr>
            <a:xfrm>
              <a:off x="2952081"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85" name="tx1385"/>
            <p:cNvSpPr/>
            <p:nvPr/>
          </p:nvSpPr>
          <p:spPr>
            <a:xfrm>
              <a:off x="319676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86" name="tx1386"/>
            <p:cNvSpPr/>
            <p:nvPr/>
          </p:nvSpPr>
          <p:spPr>
            <a:xfrm>
              <a:off x="344144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87" name="tx1387"/>
            <p:cNvSpPr/>
            <p:nvPr/>
          </p:nvSpPr>
          <p:spPr>
            <a:xfrm>
              <a:off x="368612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88" name="tx1388"/>
            <p:cNvSpPr/>
            <p:nvPr/>
          </p:nvSpPr>
          <p:spPr>
            <a:xfrm>
              <a:off x="393080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89" name="tx1389"/>
            <p:cNvSpPr/>
            <p:nvPr/>
          </p:nvSpPr>
          <p:spPr>
            <a:xfrm>
              <a:off x="417548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90" name="tx1390"/>
            <p:cNvSpPr/>
            <p:nvPr/>
          </p:nvSpPr>
          <p:spPr>
            <a:xfrm>
              <a:off x="442016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91" name="tx1391"/>
            <p:cNvSpPr/>
            <p:nvPr/>
          </p:nvSpPr>
          <p:spPr>
            <a:xfrm>
              <a:off x="466484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92" name="tx1392"/>
            <p:cNvSpPr/>
            <p:nvPr/>
          </p:nvSpPr>
          <p:spPr>
            <a:xfrm>
              <a:off x="490952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93" name="tx1393"/>
            <p:cNvSpPr/>
            <p:nvPr/>
          </p:nvSpPr>
          <p:spPr>
            <a:xfrm>
              <a:off x="515420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94" name="tx1394"/>
            <p:cNvSpPr/>
            <p:nvPr/>
          </p:nvSpPr>
          <p:spPr>
            <a:xfrm>
              <a:off x="539888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95" name="tx1395"/>
            <p:cNvSpPr/>
            <p:nvPr/>
          </p:nvSpPr>
          <p:spPr>
            <a:xfrm>
              <a:off x="564356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96" name="tx1396"/>
            <p:cNvSpPr/>
            <p:nvPr/>
          </p:nvSpPr>
          <p:spPr>
            <a:xfrm>
              <a:off x="588824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97" name="tx1397"/>
            <p:cNvSpPr/>
            <p:nvPr/>
          </p:nvSpPr>
          <p:spPr>
            <a:xfrm>
              <a:off x="613292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98" name="tx1398"/>
            <p:cNvSpPr/>
            <p:nvPr/>
          </p:nvSpPr>
          <p:spPr>
            <a:xfrm>
              <a:off x="637760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99" name="tx1399"/>
            <p:cNvSpPr/>
            <p:nvPr/>
          </p:nvSpPr>
          <p:spPr>
            <a:xfrm>
              <a:off x="662228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00" name="tx1400"/>
            <p:cNvSpPr/>
            <p:nvPr/>
          </p:nvSpPr>
          <p:spPr>
            <a:xfrm>
              <a:off x="6866964" y="4555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01" name="tx1401"/>
            <p:cNvSpPr/>
            <p:nvPr/>
          </p:nvSpPr>
          <p:spPr>
            <a:xfrm>
              <a:off x="711164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02" name="tx1402"/>
            <p:cNvSpPr/>
            <p:nvPr/>
          </p:nvSpPr>
          <p:spPr>
            <a:xfrm>
              <a:off x="735632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03" name="tx1403"/>
            <p:cNvSpPr/>
            <p:nvPr/>
          </p:nvSpPr>
          <p:spPr>
            <a:xfrm>
              <a:off x="760100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404" name="tx1404"/>
            <p:cNvSpPr/>
            <p:nvPr/>
          </p:nvSpPr>
          <p:spPr>
            <a:xfrm>
              <a:off x="784568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405" name="tx1405"/>
            <p:cNvSpPr/>
            <p:nvPr/>
          </p:nvSpPr>
          <p:spPr>
            <a:xfrm>
              <a:off x="809036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406" name="tx1406"/>
            <p:cNvSpPr/>
            <p:nvPr/>
          </p:nvSpPr>
          <p:spPr>
            <a:xfrm>
              <a:off x="833504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407" name="tx1407"/>
            <p:cNvSpPr/>
            <p:nvPr/>
          </p:nvSpPr>
          <p:spPr>
            <a:xfrm>
              <a:off x="857972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08" name="tx1408"/>
            <p:cNvSpPr/>
            <p:nvPr/>
          </p:nvSpPr>
          <p:spPr>
            <a:xfrm>
              <a:off x="2462721"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09" name="tx1409"/>
            <p:cNvSpPr/>
            <p:nvPr/>
          </p:nvSpPr>
          <p:spPr>
            <a:xfrm>
              <a:off x="2707401"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10" name="tx1410"/>
            <p:cNvSpPr/>
            <p:nvPr/>
          </p:nvSpPr>
          <p:spPr>
            <a:xfrm>
              <a:off x="2952081"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11" name="tx1411"/>
            <p:cNvSpPr/>
            <p:nvPr/>
          </p:nvSpPr>
          <p:spPr>
            <a:xfrm>
              <a:off x="319676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12" name="tx1412"/>
            <p:cNvSpPr/>
            <p:nvPr/>
          </p:nvSpPr>
          <p:spPr>
            <a:xfrm>
              <a:off x="344144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13" name="tx1413"/>
            <p:cNvSpPr/>
            <p:nvPr/>
          </p:nvSpPr>
          <p:spPr>
            <a:xfrm>
              <a:off x="368612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14" name="tx1414"/>
            <p:cNvSpPr/>
            <p:nvPr/>
          </p:nvSpPr>
          <p:spPr>
            <a:xfrm>
              <a:off x="393080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15" name="tx1415"/>
            <p:cNvSpPr/>
            <p:nvPr/>
          </p:nvSpPr>
          <p:spPr>
            <a:xfrm>
              <a:off x="417548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16" name="tx1416"/>
            <p:cNvSpPr/>
            <p:nvPr/>
          </p:nvSpPr>
          <p:spPr>
            <a:xfrm>
              <a:off x="442016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17" name="tx1417"/>
            <p:cNvSpPr/>
            <p:nvPr/>
          </p:nvSpPr>
          <p:spPr>
            <a:xfrm>
              <a:off x="466484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418" name="tx1418"/>
            <p:cNvSpPr/>
            <p:nvPr/>
          </p:nvSpPr>
          <p:spPr>
            <a:xfrm>
              <a:off x="490952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19" name="tx1419"/>
            <p:cNvSpPr/>
            <p:nvPr/>
          </p:nvSpPr>
          <p:spPr>
            <a:xfrm>
              <a:off x="515420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420" name="tx1420"/>
            <p:cNvSpPr/>
            <p:nvPr/>
          </p:nvSpPr>
          <p:spPr>
            <a:xfrm>
              <a:off x="539888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21" name="tx1421"/>
            <p:cNvSpPr/>
            <p:nvPr/>
          </p:nvSpPr>
          <p:spPr>
            <a:xfrm>
              <a:off x="564356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22" name="tx1422"/>
            <p:cNvSpPr/>
            <p:nvPr/>
          </p:nvSpPr>
          <p:spPr>
            <a:xfrm>
              <a:off x="588824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23" name="tx1423"/>
            <p:cNvSpPr/>
            <p:nvPr/>
          </p:nvSpPr>
          <p:spPr>
            <a:xfrm>
              <a:off x="613292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24" name="tx1424"/>
            <p:cNvSpPr/>
            <p:nvPr/>
          </p:nvSpPr>
          <p:spPr>
            <a:xfrm>
              <a:off x="637760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25" name="tx1425"/>
            <p:cNvSpPr/>
            <p:nvPr/>
          </p:nvSpPr>
          <p:spPr>
            <a:xfrm>
              <a:off x="662228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26" name="tx1426"/>
            <p:cNvSpPr/>
            <p:nvPr/>
          </p:nvSpPr>
          <p:spPr>
            <a:xfrm>
              <a:off x="686696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27" name="tx1427"/>
            <p:cNvSpPr/>
            <p:nvPr/>
          </p:nvSpPr>
          <p:spPr>
            <a:xfrm>
              <a:off x="711164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28" name="tx1428"/>
            <p:cNvSpPr/>
            <p:nvPr/>
          </p:nvSpPr>
          <p:spPr>
            <a:xfrm>
              <a:off x="735632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29" name="tx1429"/>
            <p:cNvSpPr/>
            <p:nvPr/>
          </p:nvSpPr>
          <p:spPr>
            <a:xfrm>
              <a:off x="7601005" y="322996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30" name="tx1430"/>
            <p:cNvSpPr/>
            <p:nvPr/>
          </p:nvSpPr>
          <p:spPr>
            <a:xfrm>
              <a:off x="784568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31" name="tx1431"/>
            <p:cNvSpPr/>
            <p:nvPr/>
          </p:nvSpPr>
          <p:spPr>
            <a:xfrm>
              <a:off x="809036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32" name="tx1432"/>
            <p:cNvSpPr/>
            <p:nvPr/>
          </p:nvSpPr>
          <p:spPr>
            <a:xfrm>
              <a:off x="833504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33" name="tx1433"/>
            <p:cNvSpPr/>
            <p:nvPr/>
          </p:nvSpPr>
          <p:spPr>
            <a:xfrm>
              <a:off x="857972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34" name="tx1434"/>
            <p:cNvSpPr/>
            <p:nvPr/>
          </p:nvSpPr>
          <p:spPr>
            <a:xfrm>
              <a:off x="2462721"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35" name="tx1435"/>
            <p:cNvSpPr/>
            <p:nvPr/>
          </p:nvSpPr>
          <p:spPr>
            <a:xfrm>
              <a:off x="2707401"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36" name="tx1436"/>
            <p:cNvSpPr/>
            <p:nvPr/>
          </p:nvSpPr>
          <p:spPr>
            <a:xfrm>
              <a:off x="2952081"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37" name="tx1437"/>
            <p:cNvSpPr/>
            <p:nvPr/>
          </p:nvSpPr>
          <p:spPr>
            <a:xfrm>
              <a:off x="319676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38" name="tx1438"/>
            <p:cNvSpPr/>
            <p:nvPr/>
          </p:nvSpPr>
          <p:spPr>
            <a:xfrm>
              <a:off x="344144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39" name="tx1439"/>
            <p:cNvSpPr/>
            <p:nvPr/>
          </p:nvSpPr>
          <p:spPr>
            <a:xfrm>
              <a:off x="368612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40" name="tx1440"/>
            <p:cNvSpPr/>
            <p:nvPr/>
          </p:nvSpPr>
          <p:spPr>
            <a:xfrm>
              <a:off x="393080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41" name="tx1441"/>
            <p:cNvSpPr/>
            <p:nvPr/>
          </p:nvSpPr>
          <p:spPr>
            <a:xfrm>
              <a:off x="417548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42" name="tx1442"/>
            <p:cNvSpPr/>
            <p:nvPr/>
          </p:nvSpPr>
          <p:spPr>
            <a:xfrm>
              <a:off x="442016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43" name="tx1443"/>
            <p:cNvSpPr/>
            <p:nvPr/>
          </p:nvSpPr>
          <p:spPr>
            <a:xfrm>
              <a:off x="466484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44" name="tx1444"/>
            <p:cNvSpPr/>
            <p:nvPr/>
          </p:nvSpPr>
          <p:spPr>
            <a:xfrm>
              <a:off x="490952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45" name="tx1445"/>
            <p:cNvSpPr/>
            <p:nvPr/>
          </p:nvSpPr>
          <p:spPr>
            <a:xfrm>
              <a:off x="515420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46" name="tx1446"/>
            <p:cNvSpPr/>
            <p:nvPr/>
          </p:nvSpPr>
          <p:spPr>
            <a:xfrm>
              <a:off x="539888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47" name="tx1447"/>
            <p:cNvSpPr/>
            <p:nvPr/>
          </p:nvSpPr>
          <p:spPr>
            <a:xfrm>
              <a:off x="564356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448" name="tx1448"/>
            <p:cNvSpPr/>
            <p:nvPr/>
          </p:nvSpPr>
          <p:spPr>
            <a:xfrm>
              <a:off x="588824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49" name="tx1449"/>
            <p:cNvSpPr/>
            <p:nvPr/>
          </p:nvSpPr>
          <p:spPr>
            <a:xfrm>
              <a:off x="613292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50" name="tx1450"/>
            <p:cNvSpPr/>
            <p:nvPr/>
          </p:nvSpPr>
          <p:spPr>
            <a:xfrm>
              <a:off x="637760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51" name="tx1451"/>
            <p:cNvSpPr/>
            <p:nvPr/>
          </p:nvSpPr>
          <p:spPr>
            <a:xfrm>
              <a:off x="6622284" y="4423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52" name="tx1452"/>
            <p:cNvSpPr/>
            <p:nvPr/>
          </p:nvSpPr>
          <p:spPr>
            <a:xfrm>
              <a:off x="686696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453" name="tx1453"/>
            <p:cNvSpPr/>
            <p:nvPr/>
          </p:nvSpPr>
          <p:spPr>
            <a:xfrm>
              <a:off x="711164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454" name="tx1454"/>
            <p:cNvSpPr/>
            <p:nvPr/>
          </p:nvSpPr>
          <p:spPr>
            <a:xfrm>
              <a:off x="7356325" y="4425539"/>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455" name="tx1455"/>
            <p:cNvSpPr/>
            <p:nvPr/>
          </p:nvSpPr>
          <p:spPr>
            <a:xfrm>
              <a:off x="7601005" y="4423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456" name="tx1456"/>
            <p:cNvSpPr/>
            <p:nvPr/>
          </p:nvSpPr>
          <p:spPr>
            <a:xfrm>
              <a:off x="7845685" y="4423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57" name="tx1457"/>
            <p:cNvSpPr/>
            <p:nvPr/>
          </p:nvSpPr>
          <p:spPr>
            <a:xfrm>
              <a:off x="8090365"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458" name="tx1458"/>
            <p:cNvSpPr/>
            <p:nvPr/>
          </p:nvSpPr>
          <p:spPr>
            <a:xfrm>
              <a:off x="8335045" y="4423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459" name="tx1459"/>
            <p:cNvSpPr/>
            <p:nvPr/>
          </p:nvSpPr>
          <p:spPr>
            <a:xfrm>
              <a:off x="8579725"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460" name="tx1460"/>
            <p:cNvSpPr/>
            <p:nvPr/>
          </p:nvSpPr>
          <p:spPr>
            <a:xfrm>
              <a:off x="2462721"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61" name="tx1461"/>
            <p:cNvSpPr/>
            <p:nvPr/>
          </p:nvSpPr>
          <p:spPr>
            <a:xfrm>
              <a:off x="2707401"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62" name="tx1462"/>
            <p:cNvSpPr/>
            <p:nvPr/>
          </p:nvSpPr>
          <p:spPr>
            <a:xfrm>
              <a:off x="2952081"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63" name="tx1463"/>
            <p:cNvSpPr/>
            <p:nvPr/>
          </p:nvSpPr>
          <p:spPr>
            <a:xfrm>
              <a:off x="319676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464" name="tx1464"/>
            <p:cNvSpPr/>
            <p:nvPr/>
          </p:nvSpPr>
          <p:spPr>
            <a:xfrm>
              <a:off x="344144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465" name="tx1465"/>
            <p:cNvSpPr/>
            <p:nvPr/>
          </p:nvSpPr>
          <p:spPr>
            <a:xfrm>
              <a:off x="368612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66" name="tx1466"/>
            <p:cNvSpPr/>
            <p:nvPr/>
          </p:nvSpPr>
          <p:spPr>
            <a:xfrm>
              <a:off x="393080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467" name="tx1467"/>
            <p:cNvSpPr/>
            <p:nvPr/>
          </p:nvSpPr>
          <p:spPr>
            <a:xfrm>
              <a:off x="417548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8" name="tx1468"/>
            <p:cNvSpPr/>
            <p:nvPr/>
          </p:nvSpPr>
          <p:spPr>
            <a:xfrm>
              <a:off x="442016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9" name="tx1469"/>
            <p:cNvSpPr/>
            <p:nvPr/>
          </p:nvSpPr>
          <p:spPr>
            <a:xfrm>
              <a:off x="466484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0" name="tx1470"/>
            <p:cNvSpPr/>
            <p:nvPr/>
          </p:nvSpPr>
          <p:spPr>
            <a:xfrm>
              <a:off x="490952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1" name="tx1471"/>
            <p:cNvSpPr/>
            <p:nvPr/>
          </p:nvSpPr>
          <p:spPr>
            <a:xfrm>
              <a:off x="515420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2" name="tx1472"/>
            <p:cNvSpPr/>
            <p:nvPr/>
          </p:nvSpPr>
          <p:spPr>
            <a:xfrm>
              <a:off x="539888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3" name="tx1473"/>
            <p:cNvSpPr/>
            <p:nvPr/>
          </p:nvSpPr>
          <p:spPr>
            <a:xfrm>
              <a:off x="564356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4" name="tx1474"/>
            <p:cNvSpPr/>
            <p:nvPr/>
          </p:nvSpPr>
          <p:spPr>
            <a:xfrm>
              <a:off x="588824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5" name="tx1475"/>
            <p:cNvSpPr/>
            <p:nvPr/>
          </p:nvSpPr>
          <p:spPr>
            <a:xfrm>
              <a:off x="613292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6" name="tx1476"/>
            <p:cNvSpPr/>
            <p:nvPr/>
          </p:nvSpPr>
          <p:spPr>
            <a:xfrm>
              <a:off x="637760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7" name="tx1477"/>
            <p:cNvSpPr/>
            <p:nvPr/>
          </p:nvSpPr>
          <p:spPr>
            <a:xfrm>
              <a:off x="662228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8" name="tx1478"/>
            <p:cNvSpPr/>
            <p:nvPr/>
          </p:nvSpPr>
          <p:spPr>
            <a:xfrm>
              <a:off x="686696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9" name="tx1479"/>
            <p:cNvSpPr/>
            <p:nvPr/>
          </p:nvSpPr>
          <p:spPr>
            <a:xfrm>
              <a:off x="711164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80" name="tx1480"/>
            <p:cNvSpPr/>
            <p:nvPr/>
          </p:nvSpPr>
          <p:spPr>
            <a:xfrm>
              <a:off x="735632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81" name="tx1481"/>
            <p:cNvSpPr/>
            <p:nvPr/>
          </p:nvSpPr>
          <p:spPr>
            <a:xfrm>
              <a:off x="760100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82" name="tx1482"/>
            <p:cNvSpPr/>
            <p:nvPr/>
          </p:nvSpPr>
          <p:spPr>
            <a:xfrm>
              <a:off x="784568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83" name="tx1483"/>
            <p:cNvSpPr/>
            <p:nvPr/>
          </p:nvSpPr>
          <p:spPr>
            <a:xfrm>
              <a:off x="809036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84" name="tx1484"/>
            <p:cNvSpPr/>
            <p:nvPr/>
          </p:nvSpPr>
          <p:spPr>
            <a:xfrm>
              <a:off x="833504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85" name="tx1485"/>
            <p:cNvSpPr/>
            <p:nvPr/>
          </p:nvSpPr>
          <p:spPr>
            <a:xfrm>
              <a:off x="857972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86" name="tx1486"/>
            <p:cNvSpPr/>
            <p:nvPr/>
          </p:nvSpPr>
          <p:spPr>
            <a:xfrm>
              <a:off x="2462721"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87" name="tx1487"/>
            <p:cNvSpPr/>
            <p:nvPr/>
          </p:nvSpPr>
          <p:spPr>
            <a:xfrm>
              <a:off x="2707401"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88" name="tx1488"/>
            <p:cNvSpPr/>
            <p:nvPr/>
          </p:nvSpPr>
          <p:spPr>
            <a:xfrm>
              <a:off x="2952081"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89" name="tx1489"/>
            <p:cNvSpPr/>
            <p:nvPr/>
          </p:nvSpPr>
          <p:spPr>
            <a:xfrm>
              <a:off x="319676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90" name="tx1490"/>
            <p:cNvSpPr/>
            <p:nvPr/>
          </p:nvSpPr>
          <p:spPr>
            <a:xfrm>
              <a:off x="344144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91" name="tx1491"/>
            <p:cNvSpPr/>
            <p:nvPr/>
          </p:nvSpPr>
          <p:spPr>
            <a:xfrm>
              <a:off x="368612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92" name="tx1492"/>
            <p:cNvSpPr/>
            <p:nvPr/>
          </p:nvSpPr>
          <p:spPr>
            <a:xfrm>
              <a:off x="393080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93" name="tx1493"/>
            <p:cNvSpPr/>
            <p:nvPr/>
          </p:nvSpPr>
          <p:spPr>
            <a:xfrm>
              <a:off x="417548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94" name="tx1494"/>
            <p:cNvSpPr/>
            <p:nvPr/>
          </p:nvSpPr>
          <p:spPr>
            <a:xfrm>
              <a:off x="4420162" y="3495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95" name="tx1495"/>
            <p:cNvSpPr/>
            <p:nvPr/>
          </p:nvSpPr>
          <p:spPr>
            <a:xfrm>
              <a:off x="466484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96" name="tx1496"/>
            <p:cNvSpPr/>
            <p:nvPr/>
          </p:nvSpPr>
          <p:spPr>
            <a:xfrm>
              <a:off x="490952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97" name="tx1497"/>
            <p:cNvSpPr/>
            <p:nvPr/>
          </p:nvSpPr>
          <p:spPr>
            <a:xfrm>
              <a:off x="515420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98" name="tx1498"/>
            <p:cNvSpPr/>
            <p:nvPr/>
          </p:nvSpPr>
          <p:spPr>
            <a:xfrm>
              <a:off x="539888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99" name="tx1499"/>
            <p:cNvSpPr/>
            <p:nvPr/>
          </p:nvSpPr>
          <p:spPr>
            <a:xfrm>
              <a:off x="5643563" y="3495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00" name="tx1500"/>
            <p:cNvSpPr/>
            <p:nvPr/>
          </p:nvSpPr>
          <p:spPr>
            <a:xfrm>
              <a:off x="588824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01" name="tx1501"/>
            <p:cNvSpPr/>
            <p:nvPr/>
          </p:nvSpPr>
          <p:spPr>
            <a:xfrm>
              <a:off x="613292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02" name="tx1502"/>
            <p:cNvSpPr/>
            <p:nvPr/>
          </p:nvSpPr>
          <p:spPr>
            <a:xfrm>
              <a:off x="637760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03" name="tx1503"/>
            <p:cNvSpPr/>
            <p:nvPr/>
          </p:nvSpPr>
          <p:spPr>
            <a:xfrm>
              <a:off x="662228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04" name="tx1504"/>
            <p:cNvSpPr/>
            <p:nvPr/>
          </p:nvSpPr>
          <p:spPr>
            <a:xfrm>
              <a:off x="686696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05" name="tx1505"/>
            <p:cNvSpPr/>
            <p:nvPr/>
          </p:nvSpPr>
          <p:spPr>
            <a:xfrm>
              <a:off x="711164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06" name="tx1506"/>
            <p:cNvSpPr/>
            <p:nvPr/>
          </p:nvSpPr>
          <p:spPr>
            <a:xfrm>
              <a:off x="7356325" y="3495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07" name="tx1507"/>
            <p:cNvSpPr/>
            <p:nvPr/>
          </p:nvSpPr>
          <p:spPr>
            <a:xfrm>
              <a:off x="760100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08" name="tx1508"/>
            <p:cNvSpPr/>
            <p:nvPr/>
          </p:nvSpPr>
          <p:spPr>
            <a:xfrm>
              <a:off x="784568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09" name="tx1509"/>
            <p:cNvSpPr/>
            <p:nvPr/>
          </p:nvSpPr>
          <p:spPr>
            <a:xfrm>
              <a:off x="809036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10" name="tx1510"/>
            <p:cNvSpPr/>
            <p:nvPr/>
          </p:nvSpPr>
          <p:spPr>
            <a:xfrm>
              <a:off x="8335045" y="3495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11" name="tx1511"/>
            <p:cNvSpPr/>
            <p:nvPr/>
          </p:nvSpPr>
          <p:spPr>
            <a:xfrm>
              <a:off x="857972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12" name="tx1512"/>
            <p:cNvSpPr/>
            <p:nvPr/>
          </p:nvSpPr>
          <p:spPr>
            <a:xfrm>
              <a:off x="2462721"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13" name="tx1513"/>
            <p:cNvSpPr/>
            <p:nvPr/>
          </p:nvSpPr>
          <p:spPr>
            <a:xfrm>
              <a:off x="2707401"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14" name="tx1514"/>
            <p:cNvSpPr/>
            <p:nvPr/>
          </p:nvSpPr>
          <p:spPr>
            <a:xfrm>
              <a:off x="2952081"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15" name="tx1515"/>
            <p:cNvSpPr/>
            <p:nvPr/>
          </p:nvSpPr>
          <p:spPr>
            <a:xfrm>
              <a:off x="319676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16" name="tx1516"/>
            <p:cNvSpPr/>
            <p:nvPr/>
          </p:nvSpPr>
          <p:spPr>
            <a:xfrm>
              <a:off x="344144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17" name="tx1517"/>
            <p:cNvSpPr/>
            <p:nvPr/>
          </p:nvSpPr>
          <p:spPr>
            <a:xfrm>
              <a:off x="368612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18" name="tx1518"/>
            <p:cNvSpPr/>
            <p:nvPr/>
          </p:nvSpPr>
          <p:spPr>
            <a:xfrm>
              <a:off x="393080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19" name="tx1519"/>
            <p:cNvSpPr/>
            <p:nvPr/>
          </p:nvSpPr>
          <p:spPr>
            <a:xfrm>
              <a:off x="417548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20" name="tx1520"/>
            <p:cNvSpPr/>
            <p:nvPr/>
          </p:nvSpPr>
          <p:spPr>
            <a:xfrm>
              <a:off x="442016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21" name="tx1521"/>
            <p:cNvSpPr/>
            <p:nvPr/>
          </p:nvSpPr>
          <p:spPr>
            <a:xfrm>
              <a:off x="466484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22" name="tx1522"/>
            <p:cNvSpPr/>
            <p:nvPr/>
          </p:nvSpPr>
          <p:spPr>
            <a:xfrm>
              <a:off x="490952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23" name="tx1523"/>
            <p:cNvSpPr/>
            <p:nvPr/>
          </p:nvSpPr>
          <p:spPr>
            <a:xfrm>
              <a:off x="515420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24" name="tx1524"/>
            <p:cNvSpPr/>
            <p:nvPr/>
          </p:nvSpPr>
          <p:spPr>
            <a:xfrm>
              <a:off x="539888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25" name="tx1525"/>
            <p:cNvSpPr/>
            <p:nvPr/>
          </p:nvSpPr>
          <p:spPr>
            <a:xfrm>
              <a:off x="564356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26" name="tx1526"/>
            <p:cNvSpPr/>
            <p:nvPr/>
          </p:nvSpPr>
          <p:spPr>
            <a:xfrm>
              <a:off x="588824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27" name="tx1527"/>
            <p:cNvSpPr/>
            <p:nvPr/>
          </p:nvSpPr>
          <p:spPr>
            <a:xfrm>
              <a:off x="613292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28" name="tx1528"/>
            <p:cNvSpPr/>
            <p:nvPr/>
          </p:nvSpPr>
          <p:spPr>
            <a:xfrm>
              <a:off x="637760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29" name="tx1529"/>
            <p:cNvSpPr/>
            <p:nvPr/>
          </p:nvSpPr>
          <p:spPr>
            <a:xfrm>
              <a:off x="662228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30" name="tx1530"/>
            <p:cNvSpPr/>
            <p:nvPr/>
          </p:nvSpPr>
          <p:spPr>
            <a:xfrm>
              <a:off x="686696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31" name="tx1531"/>
            <p:cNvSpPr/>
            <p:nvPr/>
          </p:nvSpPr>
          <p:spPr>
            <a:xfrm>
              <a:off x="711164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532" name="tx1532"/>
            <p:cNvSpPr/>
            <p:nvPr/>
          </p:nvSpPr>
          <p:spPr>
            <a:xfrm>
              <a:off x="735632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533" name="tx1533"/>
            <p:cNvSpPr/>
            <p:nvPr/>
          </p:nvSpPr>
          <p:spPr>
            <a:xfrm>
              <a:off x="760100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534" name="tx1534"/>
            <p:cNvSpPr/>
            <p:nvPr/>
          </p:nvSpPr>
          <p:spPr>
            <a:xfrm>
              <a:off x="784568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535" name="tx1535"/>
            <p:cNvSpPr/>
            <p:nvPr/>
          </p:nvSpPr>
          <p:spPr>
            <a:xfrm>
              <a:off x="809036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536" name="tx1536"/>
            <p:cNvSpPr/>
            <p:nvPr/>
          </p:nvSpPr>
          <p:spPr>
            <a:xfrm>
              <a:off x="833504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537" name="tx1537"/>
            <p:cNvSpPr/>
            <p:nvPr/>
          </p:nvSpPr>
          <p:spPr>
            <a:xfrm>
              <a:off x="857972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538" name="tx1538"/>
            <p:cNvSpPr/>
            <p:nvPr/>
          </p:nvSpPr>
          <p:spPr>
            <a:xfrm>
              <a:off x="2462721"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39" name="tx1539"/>
            <p:cNvSpPr/>
            <p:nvPr/>
          </p:nvSpPr>
          <p:spPr>
            <a:xfrm>
              <a:off x="2707401"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40" name="tx1540"/>
            <p:cNvSpPr/>
            <p:nvPr/>
          </p:nvSpPr>
          <p:spPr>
            <a:xfrm>
              <a:off x="2952081"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41" name="tx1541"/>
            <p:cNvSpPr/>
            <p:nvPr/>
          </p:nvSpPr>
          <p:spPr>
            <a:xfrm>
              <a:off x="319676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42" name="tx1542"/>
            <p:cNvSpPr/>
            <p:nvPr/>
          </p:nvSpPr>
          <p:spPr>
            <a:xfrm>
              <a:off x="3441442" y="3760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43" name="tx1543"/>
            <p:cNvSpPr/>
            <p:nvPr/>
          </p:nvSpPr>
          <p:spPr>
            <a:xfrm>
              <a:off x="368612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44" name="tx1544"/>
            <p:cNvSpPr/>
            <p:nvPr/>
          </p:nvSpPr>
          <p:spPr>
            <a:xfrm>
              <a:off x="393080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45" name="tx1545"/>
            <p:cNvSpPr/>
            <p:nvPr/>
          </p:nvSpPr>
          <p:spPr>
            <a:xfrm>
              <a:off x="4175482" y="3760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46" name="tx1546"/>
            <p:cNvSpPr/>
            <p:nvPr/>
          </p:nvSpPr>
          <p:spPr>
            <a:xfrm>
              <a:off x="442016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47" name="tx1547"/>
            <p:cNvSpPr/>
            <p:nvPr/>
          </p:nvSpPr>
          <p:spPr>
            <a:xfrm>
              <a:off x="466484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48" name="tx1548"/>
            <p:cNvSpPr/>
            <p:nvPr/>
          </p:nvSpPr>
          <p:spPr>
            <a:xfrm>
              <a:off x="490952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49" name="tx1549"/>
            <p:cNvSpPr/>
            <p:nvPr/>
          </p:nvSpPr>
          <p:spPr>
            <a:xfrm>
              <a:off x="515420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50" name="tx1550"/>
            <p:cNvSpPr/>
            <p:nvPr/>
          </p:nvSpPr>
          <p:spPr>
            <a:xfrm>
              <a:off x="539888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51" name="tx1551"/>
            <p:cNvSpPr/>
            <p:nvPr/>
          </p:nvSpPr>
          <p:spPr>
            <a:xfrm>
              <a:off x="564356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52" name="tx1552"/>
            <p:cNvSpPr/>
            <p:nvPr/>
          </p:nvSpPr>
          <p:spPr>
            <a:xfrm>
              <a:off x="588824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53" name="tx1553"/>
            <p:cNvSpPr/>
            <p:nvPr/>
          </p:nvSpPr>
          <p:spPr>
            <a:xfrm>
              <a:off x="613292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54" name="tx1554"/>
            <p:cNvSpPr/>
            <p:nvPr/>
          </p:nvSpPr>
          <p:spPr>
            <a:xfrm>
              <a:off x="637760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55" name="tx1555"/>
            <p:cNvSpPr/>
            <p:nvPr/>
          </p:nvSpPr>
          <p:spPr>
            <a:xfrm>
              <a:off x="662228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56" name="tx1556"/>
            <p:cNvSpPr/>
            <p:nvPr/>
          </p:nvSpPr>
          <p:spPr>
            <a:xfrm>
              <a:off x="686696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57" name="tx1557"/>
            <p:cNvSpPr/>
            <p:nvPr/>
          </p:nvSpPr>
          <p:spPr>
            <a:xfrm>
              <a:off x="711164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58" name="tx1558"/>
            <p:cNvSpPr/>
            <p:nvPr/>
          </p:nvSpPr>
          <p:spPr>
            <a:xfrm>
              <a:off x="7356325" y="3760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59" name="tx1559"/>
            <p:cNvSpPr/>
            <p:nvPr/>
          </p:nvSpPr>
          <p:spPr>
            <a:xfrm>
              <a:off x="760100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560" name="tx1560"/>
            <p:cNvSpPr/>
            <p:nvPr/>
          </p:nvSpPr>
          <p:spPr>
            <a:xfrm>
              <a:off x="7845685" y="3760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61" name="tx1561"/>
            <p:cNvSpPr/>
            <p:nvPr/>
          </p:nvSpPr>
          <p:spPr>
            <a:xfrm>
              <a:off x="809036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62" name="tx1562"/>
            <p:cNvSpPr/>
            <p:nvPr/>
          </p:nvSpPr>
          <p:spPr>
            <a:xfrm>
              <a:off x="833504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63" name="tx1563"/>
            <p:cNvSpPr/>
            <p:nvPr/>
          </p:nvSpPr>
          <p:spPr>
            <a:xfrm>
              <a:off x="857972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64" name="tx1564"/>
            <p:cNvSpPr/>
            <p:nvPr/>
          </p:nvSpPr>
          <p:spPr>
            <a:xfrm>
              <a:off x="2462721"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5" name="tx1565"/>
            <p:cNvSpPr/>
            <p:nvPr/>
          </p:nvSpPr>
          <p:spPr>
            <a:xfrm>
              <a:off x="2707401"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6" name="tx1566"/>
            <p:cNvSpPr/>
            <p:nvPr/>
          </p:nvSpPr>
          <p:spPr>
            <a:xfrm>
              <a:off x="2952081"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7" name="tx1567"/>
            <p:cNvSpPr/>
            <p:nvPr/>
          </p:nvSpPr>
          <p:spPr>
            <a:xfrm>
              <a:off x="319676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8" name="tx1568"/>
            <p:cNvSpPr/>
            <p:nvPr/>
          </p:nvSpPr>
          <p:spPr>
            <a:xfrm>
              <a:off x="344144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9" name="tx1569"/>
            <p:cNvSpPr/>
            <p:nvPr/>
          </p:nvSpPr>
          <p:spPr>
            <a:xfrm>
              <a:off x="368612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70" name="tx1570"/>
            <p:cNvSpPr/>
            <p:nvPr/>
          </p:nvSpPr>
          <p:spPr>
            <a:xfrm>
              <a:off x="393080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71" name="tx1571"/>
            <p:cNvSpPr/>
            <p:nvPr/>
          </p:nvSpPr>
          <p:spPr>
            <a:xfrm>
              <a:off x="417548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72" name="tx1572"/>
            <p:cNvSpPr/>
            <p:nvPr/>
          </p:nvSpPr>
          <p:spPr>
            <a:xfrm>
              <a:off x="442016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73" name="tx1573"/>
            <p:cNvSpPr/>
            <p:nvPr/>
          </p:nvSpPr>
          <p:spPr>
            <a:xfrm>
              <a:off x="466484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74" name="tx1574"/>
            <p:cNvSpPr/>
            <p:nvPr/>
          </p:nvSpPr>
          <p:spPr>
            <a:xfrm>
              <a:off x="490952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75" name="tx1575"/>
            <p:cNvSpPr/>
            <p:nvPr/>
          </p:nvSpPr>
          <p:spPr>
            <a:xfrm>
              <a:off x="515420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76" name="tx1576"/>
            <p:cNvSpPr/>
            <p:nvPr/>
          </p:nvSpPr>
          <p:spPr>
            <a:xfrm>
              <a:off x="539888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77" name="tx1577"/>
            <p:cNvSpPr/>
            <p:nvPr/>
          </p:nvSpPr>
          <p:spPr>
            <a:xfrm>
              <a:off x="564356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78" name="tx1578"/>
            <p:cNvSpPr/>
            <p:nvPr/>
          </p:nvSpPr>
          <p:spPr>
            <a:xfrm>
              <a:off x="588824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79" name="tx1579"/>
            <p:cNvSpPr/>
            <p:nvPr/>
          </p:nvSpPr>
          <p:spPr>
            <a:xfrm>
              <a:off x="613292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80" name="tx1580"/>
            <p:cNvSpPr/>
            <p:nvPr/>
          </p:nvSpPr>
          <p:spPr>
            <a:xfrm>
              <a:off x="637760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81" name="tx1581"/>
            <p:cNvSpPr/>
            <p:nvPr/>
          </p:nvSpPr>
          <p:spPr>
            <a:xfrm>
              <a:off x="662228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82" name="tx1582"/>
            <p:cNvSpPr/>
            <p:nvPr/>
          </p:nvSpPr>
          <p:spPr>
            <a:xfrm>
              <a:off x="686696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83" name="tx1583"/>
            <p:cNvSpPr/>
            <p:nvPr/>
          </p:nvSpPr>
          <p:spPr>
            <a:xfrm>
              <a:off x="711164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84" name="tx1584"/>
            <p:cNvSpPr/>
            <p:nvPr/>
          </p:nvSpPr>
          <p:spPr>
            <a:xfrm>
              <a:off x="735632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85" name="tx1585"/>
            <p:cNvSpPr/>
            <p:nvPr/>
          </p:nvSpPr>
          <p:spPr>
            <a:xfrm>
              <a:off x="760100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86" name="tx1586"/>
            <p:cNvSpPr/>
            <p:nvPr/>
          </p:nvSpPr>
          <p:spPr>
            <a:xfrm>
              <a:off x="784568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87" name="tx1587"/>
            <p:cNvSpPr/>
            <p:nvPr/>
          </p:nvSpPr>
          <p:spPr>
            <a:xfrm>
              <a:off x="809036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88" name="tx1588"/>
            <p:cNvSpPr/>
            <p:nvPr/>
          </p:nvSpPr>
          <p:spPr>
            <a:xfrm>
              <a:off x="833504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89" name="tx1589"/>
            <p:cNvSpPr/>
            <p:nvPr/>
          </p:nvSpPr>
          <p:spPr>
            <a:xfrm>
              <a:off x="857972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0" name="tx1590"/>
            <p:cNvSpPr/>
            <p:nvPr/>
          </p:nvSpPr>
          <p:spPr>
            <a:xfrm>
              <a:off x="2462721"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591" name="tx1591"/>
            <p:cNvSpPr/>
            <p:nvPr/>
          </p:nvSpPr>
          <p:spPr>
            <a:xfrm>
              <a:off x="2707401"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2" name="tx1592"/>
            <p:cNvSpPr/>
            <p:nvPr/>
          </p:nvSpPr>
          <p:spPr>
            <a:xfrm>
              <a:off x="2952081"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3" name="tx1593"/>
            <p:cNvSpPr/>
            <p:nvPr/>
          </p:nvSpPr>
          <p:spPr>
            <a:xfrm>
              <a:off x="319676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594" name="tx1594"/>
            <p:cNvSpPr/>
            <p:nvPr/>
          </p:nvSpPr>
          <p:spPr>
            <a:xfrm>
              <a:off x="344144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5" name="tx1595"/>
            <p:cNvSpPr/>
            <p:nvPr/>
          </p:nvSpPr>
          <p:spPr>
            <a:xfrm>
              <a:off x="368612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6" name="tx1596"/>
            <p:cNvSpPr/>
            <p:nvPr/>
          </p:nvSpPr>
          <p:spPr>
            <a:xfrm>
              <a:off x="393080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97" name="tx1597"/>
            <p:cNvSpPr/>
            <p:nvPr/>
          </p:nvSpPr>
          <p:spPr>
            <a:xfrm>
              <a:off x="417548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8" name="tx1598"/>
            <p:cNvSpPr/>
            <p:nvPr/>
          </p:nvSpPr>
          <p:spPr>
            <a:xfrm>
              <a:off x="442016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9" name="tx1599"/>
            <p:cNvSpPr/>
            <p:nvPr/>
          </p:nvSpPr>
          <p:spPr>
            <a:xfrm>
              <a:off x="466484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0" name="tx1600"/>
            <p:cNvSpPr/>
            <p:nvPr/>
          </p:nvSpPr>
          <p:spPr>
            <a:xfrm>
              <a:off x="490952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01" name="tx1601"/>
            <p:cNvSpPr/>
            <p:nvPr/>
          </p:nvSpPr>
          <p:spPr>
            <a:xfrm>
              <a:off x="515420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2" name="tx1602"/>
            <p:cNvSpPr/>
            <p:nvPr/>
          </p:nvSpPr>
          <p:spPr>
            <a:xfrm>
              <a:off x="539888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3" name="tx1603"/>
            <p:cNvSpPr/>
            <p:nvPr/>
          </p:nvSpPr>
          <p:spPr>
            <a:xfrm>
              <a:off x="564356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4" name="tx1604"/>
            <p:cNvSpPr/>
            <p:nvPr/>
          </p:nvSpPr>
          <p:spPr>
            <a:xfrm>
              <a:off x="588824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5" name="tx1605"/>
            <p:cNvSpPr/>
            <p:nvPr/>
          </p:nvSpPr>
          <p:spPr>
            <a:xfrm>
              <a:off x="613292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6" name="tx1606"/>
            <p:cNvSpPr/>
            <p:nvPr/>
          </p:nvSpPr>
          <p:spPr>
            <a:xfrm>
              <a:off x="637760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07" name="tx1607"/>
            <p:cNvSpPr/>
            <p:nvPr/>
          </p:nvSpPr>
          <p:spPr>
            <a:xfrm>
              <a:off x="662228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608" name="tx1608"/>
            <p:cNvSpPr/>
            <p:nvPr/>
          </p:nvSpPr>
          <p:spPr>
            <a:xfrm>
              <a:off x="686696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9" name="tx1609"/>
            <p:cNvSpPr/>
            <p:nvPr/>
          </p:nvSpPr>
          <p:spPr>
            <a:xfrm>
              <a:off x="711164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0" name="tx1610"/>
            <p:cNvSpPr/>
            <p:nvPr/>
          </p:nvSpPr>
          <p:spPr>
            <a:xfrm>
              <a:off x="735632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11" name="tx1611"/>
            <p:cNvSpPr/>
            <p:nvPr/>
          </p:nvSpPr>
          <p:spPr>
            <a:xfrm>
              <a:off x="760100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612" name="tx1612"/>
            <p:cNvSpPr/>
            <p:nvPr/>
          </p:nvSpPr>
          <p:spPr>
            <a:xfrm>
              <a:off x="784568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13" name="tx1613"/>
            <p:cNvSpPr/>
            <p:nvPr/>
          </p:nvSpPr>
          <p:spPr>
            <a:xfrm>
              <a:off x="809036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14" name="tx1614"/>
            <p:cNvSpPr/>
            <p:nvPr/>
          </p:nvSpPr>
          <p:spPr>
            <a:xfrm>
              <a:off x="833504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5" name="tx1615"/>
            <p:cNvSpPr/>
            <p:nvPr/>
          </p:nvSpPr>
          <p:spPr>
            <a:xfrm>
              <a:off x="857972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16" name="tx1616"/>
            <p:cNvSpPr/>
            <p:nvPr/>
          </p:nvSpPr>
          <p:spPr>
            <a:xfrm>
              <a:off x="2462721"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7" name="tx1617"/>
            <p:cNvSpPr/>
            <p:nvPr/>
          </p:nvSpPr>
          <p:spPr>
            <a:xfrm>
              <a:off x="2707401"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8" name="tx1618"/>
            <p:cNvSpPr/>
            <p:nvPr/>
          </p:nvSpPr>
          <p:spPr>
            <a:xfrm>
              <a:off x="2952081"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9" name="tx1619"/>
            <p:cNvSpPr/>
            <p:nvPr/>
          </p:nvSpPr>
          <p:spPr>
            <a:xfrm>
              <a:off x="319676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0" name="tx1620"/>
            <p:cNvSpPr/>
            <p:nvPr/>
          </p:nvSpPr>
          <p:spPr>
            <a:xfrm>
              <a:off x="344144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1" name="tx1621"/>
            <p:cNvSpPr/>
            <p:nvPr/>
          </p:nvSpPr>
          <p:spPr>
            <a:xfrm>
              <a:off x="368612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2" name="tx1622"/>
            <p:cNvSpPr/>
            <p:nvPr/>
          </p:nvSpPr>
          <p:spPr>
            <a:xfrm>
              <a:off x="393080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3" name="tx1623"/>
            <p:cNvSpPr/>
            <p:nvPr/>
          </p:nvSpPr>
          <p:spPr>
            <a:xfrm>
              <a:off x="417548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4" name="tx1624"/>
            <p:cNvSpPr/>
            <p:nvPr/>
          </p:nvSpPr>
          <p:spPr>
            <a:xfrm>
              <a:off x="442016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5" name="tx1625"/>
            <p:cNvSpPr/>
            <p:nvPr/>
          </p:nvSpPr>
          <p:spPr>
            <a:xfrm>
              <a:off x="466484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6" name="tx1626"/>
            <p:cNvSpPr/>
            <p:nvPr/>
          </p:nvSpPr>
          <p:spPr>
            <a:xfrm>
              <a:off x="490952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7" name="tx1627"/>
            <p:cNvSpPr/>
            <p:nvPr/>
          </p:nvSpPr>
          <p:spPr>
            <a:xfrm>
              <a:off x="515420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28" name="tx1628"/>
            <p:cNvSpPr/>
            <p:nvPr/>
          </p:nvSpPr>
          <p:spPr>
            <a:xfrm>
              <a:off x="539888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29" name="tx1629"/>
            <p:cNvSpPr/>
            <p:nvPr/>
          </p:nvSpPr>
          <p:spPr>
            <a:xfrm>
              <a:off x="564356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30" name="tx1630"/>
            <p:cNvSpPr/>
            <p:nvPr/>
          </p:nvSpPr>
          <p:spPr>
            <a:xfrm>
              <a:off x="588824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31" name="tx1631"/>
            <p:cNvSpPr/>
            <p:nvPr/>
          </p:nvSpPr>
          <p:spPr>
            <a:xfrm>
              <a:off x="613292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32" name="tx1632"/>
            <p:cNvSpPr/>
            <p:nvPr/>
          </p:nvSpPr>
          <p:spPr>
            <a:xfrm>
              <a:off x="637760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33" name="tx1633"/>
            <p:cNvSpPr/>
            <p:nvPr/>
          </p:nvSpPr>
          <p:spPr>
            <a:xfrm>
              <a:off x="662228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34" name="tx1634"/>
            <p:cNvSpPr/>
            <p:nvPr/>
          </p:nvSpPr>
          <p:spPr>
            <a:xfrm>
              <a:off x="686696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635" name="tx1635"/>
            <p:cNvSpPr/>
            <p:nvPr/>
          </p:nvSpPr>
          <p:spPr>
            <a:xfrm>
              <a:off x="711164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36" name="tx1636"/>
            <p:cNvSpPr/>
            <p:nvPr/>
          </p:nvSpPr>
          <p:spPr>
            <a:xfrm>
              <a:off x="735632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37" name="tx1637"/>
            <p:cNvSpPr/>
            <p:nvPr/>
          </p:nvSpPr>
          <p:spPr>
            <a:xfrm>
              <a:off x="760100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38" name="tx1638"/>
            <p:cNvSpPr/>
            <p:nvPr/>
          </p:nvSpPr>
          <p:spPr>
            <a:xfrm>
              <a:off x="784568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39" name="tx1639"/>
            <p:cNvSpPr/>
            <p:nvPr/>
          </p:nvSpPr>
          <p:spPr>
            <a:xfrm>
              <a:off x="809036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40" name="tx1640"/>
            <p:cNvSpPr/>
            <p:nvPr/>
          </p:nvSpPr>
          <p:spPr>
            <a:xfrm>
              <a:off x="833504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41" name="tx1641"/>
            <p:cNvSpPr/>
            <p:nvPr/>
          </p:nvSpPr>
          <p:spPr>
            <a:xfrm>
              <a:off x="857972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42" name="tx1642"/>
            <p:cNvSpPr/>
            <p:nvPr/>
          </p:nvSpPr>
          <p:spPr>
            <a:xfrm>
              <a:off x="2462721"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643" name="tx1643"/>
            <p:cNvSpPr/>
            <p:nvPr/>
          </p:nvSpPr>
          <p:spPr>
            <a:xfrm>
              <a:off x="2707401"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44" name="tx1644"/>
            <p:cNvSpPr/>
            <p:nvPr/>
          </p:nvSpPr>
          <p:spPr>
            <a:xfrm>
              <a:off x="2952081"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645" name="tx1645"/>
            <p:cNvSpPr/>
            <p:nvPr/>
          </p:nvSpPr>
          <p:spPr>
            <a:xfrm>
              <a:off x="319676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646" name="tx1646"/>
            <p:cNvSpPr/>
            <p:nvPr/>
          </p:nvSpPr>
          <p:spPr>
            <a:xfrm>
              <a:off x="344144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47" name="tx1647"/>
            <p:cNvSpPr/>
            <p:nvPr/>
          </p:nvSpPr>
          <p:spPr>
            <a:xfrm>
              <a:off x="3686122" y="521853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48" name="tx1648"/>
            <p:cNvSpPr/>
            <p:nvPr/>
          </p:nvSpPr>
          <p:spPr>
            <a:xfrm>
              <a:off x="393080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49" name="tx1649"/>
            <p:cNvSpPr/>
            <p:nvPr/>
          </p:nvSpPr>
          <p:spPr>
            <a:xfrm>
              <a:off x="417548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50" name="tx1650"/>
            <p:cNvSpPr/>
            <p:nvPr/>
          </p:nvSpPr>
          <p:spPr>
            <a:xfrm>
              <a:off x="442016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51" name="tx1651"/>
            <p:cNvSpPr/>
            <p:nvPr/>
          </p:nvSpPr>
          <p:spPr>
            <a:xfrm>
              <a:off x="466484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52" name="tx1652"/>
            <p:cNvSpPr/>
            <p:nvPr/>
          </p:nvSpPr>
          <p:spPr>
            <a:xfrm>
              <a:off x="490952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53" name="tx1653"/>
            <p:cNvSpPr/>
            <p:nvPr/>
          </p:nvSpPr>
          <p:spPr>
            <a:xfrm>
              <a:off x="515420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654" name="tx1654"/>
            <p:cNvSpPr/>
            <p:nvPr/>
          </p:nvSpPr>
          <p:spPr>
            <a:xfrm>
              <a:off x="539888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55" name="tx1655"/>
            <p:cNvSpPr/>
            <p:nvPr/>
          </p:nvSpPr>
          <p:spPr>
            <a:xfrm>
              <a:off x="564356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656" name="tx1656"/>
            <p:cNvSpPr/>
            <p:nvPr/>
          </p:nvSpPr>
          <p:spPr>
            <a:xfrm>
              <a:off x="588824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657" name="tx1657"/>
            <p:cNvSpPr/>
            <p:nvPr/>
          </p:nvSpPr>
          <p:spPr>
            <a:xfrm>
              <a:off x="6132924" y="5220063"/>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658" name="tx1658"/>
            <p:cNvSpPr/>
            <p:nvPr/>
          </p:nvSpPr>
          <p:spPr>
            <a:xfrm>
              <a:off x="6377604"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659" name="tx1659"/>
            <p:cNvSpPr/>
            <p:nvPr/>
          </p:nvSpPr>
          <p:spPr>
            <a:xfrm>
              <a:off x="6622284"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660" name="tx1660"/>
            <p:cNvSpPr/>
            <p:nvPr/>
          </p:nvSpPr>
          <p:spPr>
            <a:xfrm>
              <a:off x="6866964" y="521853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661" name="tx1661"/>
            <p:cNvSpPr/>
            <p:nvPr/>
          </p:nvSpPr>
          <p:spPr>
            <a:xfrm>
              <a:off x="7111644"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662" name="tx1662"/>
            <p:cNvSpPr/>
            <p:nvPr/>
          </p:nvSpPr>
          <p:spPr>
            <a:xfrm>
              <a:off x="735632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1663" name="tx1663"/>
            <p:cNvSpPr/>
            <p:nvPr/>
          </p:nvSpPr>
          <p:spPr>
            <a:xfrm>
              <a:off x="760100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664" name="tx1664"/>
            <p:cNvSpPr/>
            <p:nvPr/>
          </p:nvSpPr>
          <p:spPr>
            <a:xfrm>
              <a:off x="7845685" y="521853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665" name="tx1665"/>
            <p:cNvSpPr/>
            <p:nvPr/>
          </p:nvSpPr>
          <p:spPr>
            <a:xfrm>
              <a:off x="809036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666" name="tx1666"/>
            <p:cNvSpPr/>
            <p:nvPr/>
          </p:nvSpPr>
          <p:spPr>
            <a:xfrm>
              <a:off x="833504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667" name="tx1667"/>
            <p:cNvSpPr/>
            <p:nvPr/>
          </p:nvSpPr>
          <p:spPr>
            <a:xfrm>
              <a:off x="857972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668" name="tx1668"/>
            <p:cNvSpPr/>
            <p:nvPr/>
          </p:nvSpPr>
          <p:spPr>
            <a:xfrm>
              <a:off x="2462721"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69" name="tx1669"/>
            <p:cNvSpPr/>
            <p:nvPr/>
          </p:nvSpPr>
          <p:spPr>
            <a:xfrm>
              <a:off x="2707401"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70" name="tx1670"/>
            <p:cNvSpPr/>
            <p:nvPr/>
          </p:nvSpPr>
          <p:spPr>
            <a:xfrm>
              <a:off x="2952081"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71" name="tx1671"/>
            <p:cNvSpPr/>
            <p:nvPr/>
          </p:nvSpPr>
          <p:spPr>
            <a:xfrm>
              <a:off x="3196762"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72" name="tx1672"/>
            <p:cNvSpPr/>
            <p:nvPr/>
          </p:nvSpPr>
          <p:spPr>
            <a:xfrm>
              <a:off x="344144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73" name="tx1673"/>
            <p:cNvSpPr/>
            <p:nvPr/>
          </p:nvSpPr>
          <p:spPr>
            <a:xfrm>
              <a:off x="368612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74" name="tx1674"/>
            <p:cNvSpPr/>
            <p:nvPr/>
          </p:nvSpPr>
          <p:spPr>
            <a:xfrm>
              <a:off x="3930802"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75" name="tx1675"/>
            <p:cNvSpPr/>
            <p:nvPr/>
          </p:nvSpPr>
          <p:spPr>
            <a:xfrm>
              <a:off x="417548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76" name="tx1676"/>
            <p:cNvSpPr/>
            <p:nvPr/>
          </p:nvSpPr>
          <p:spPr>
            <a:xfrm>
              <a:off x="442016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77" name="tx1677"/>
            <p:cNvSpPr/>
            <p:nvPr/>
          </p:nvSpPr>
          <p:spPr>
            <a:xfrm>
              <a:off x="466484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78" name="tx1678"/>
            <p:cNvSpPr/>
            <p:nvPr/>
          </p:nvSpPr>
          <p:spPr>
            <a:xfrm>
              <a:off x="490952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79" name="tx1679"/>
            <p:cNvSpPr/>
            <p:nvPr/>
          </p:nvSpPr>
          <p:spPr>
            <a:xfrm>
              <a:off x="515420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80" name="tx1680"/>
            <p:cNvSpPr/>
            <p:nvPr/>
          </p:nvSpPr>
          <p:spPr>
            <a:xfrm>
              <a:off x="539888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681" name="tx1681"/>
            <p:cNvSpPr/>
            <p:nvPr/>
          </p:nvSpPr>
          <p:spPr>
            <a:xfrm>
              <a:off x="564356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82" name="tx1682"/>
            <p:cNvSpPr/>
            <p:nvPr/>
          </p:nvSpPr>
          <p:spPr>
            <a:xfrm>
              <a:off x="5888243"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83" name="tx1683"/>
            <p:cNvSpPr/>
            <p:nvPr/>
          </p:nvSpPr>
          <p:spPr>
            <a:xfrm>
              <a:off x="6132924"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84" name="tx1684"/>
            <p:cNvSpPr/>
            <p:nvPr/>
          </p:nvSpPr>
          <p:spPr>
            <a:xfrm>
              <a:off x="6377604"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685" name="tx1685"/>
            <p:cNvSpPr/>
            <p:nvPr/>
          </p:nvSpPr>
          <p:spPr>
            <a:xfrm>
              <a:off x="6622284"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86" name="tx1686"/>
            <p:cNvSpPr/>
            <p:nvPr/>
          </p:nvSpPr>
          <p:spPr>
            <a:xfrm>
              <a:off x="6866964"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87" name="tx1687"/>
            <p:cNvSpPr/>
            <p:nvPr/>
          </p:nvSpPr>
          <p:spPr>
            <a:xfrm>
              <a:off x="7111644"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88" name="tx1688"/>
            <p:cNvSpPr/>
            <p:nvPr/>
          </p:nvSpPr>
          <p:spPr>
            <a:xfrm>
              <a:off x="735632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89" name="tx1689"/>
            <p:cNvSpPr/>
            <p:nvPr/>
          </p:nvSpPr>
          <p:spPr>
            <a:xfrm>
              <a:off x="760100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90" name="tx1690"/>
            <p:cNvSpPr/>
            <p:nvPr/>
          </p:nvSpPr>
          <p:spPr>
            <a:xfrm>
              <a:off x="7845685"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91" name="tx1691"/>
            <p:cNvSpPr/>
            <p:nvPr/>
          </p:nvSpPr>
          <p:spPr>
            <a:xfrm>
              <a:off x="809036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92" name="tx1692"/>
            <p:cNvSpPr/>
            <p:nvPr/>
          </p:nvSpPr>
          <p:spPr>
            <a:xfrm>
              <a:off x="833504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93" name="tx1693"/>
            <p:cNvSpPr/>
            <p:nvPr/>
          </p:nvSpPr>
          <p:spPr>
            <a:xfrm>
              <a:off x="857972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94" name="tx1694"/>
            <p:cNvSpPr/>
            <p:nvPr/>
          </p:nvSpPr>
          <p:spPr>
            <a:xfrm>
              <a:off x="2462721"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95" name="tx1695"/>
            <p:cNvSpPr/>
            <p:nvPr/>
          </p:nvSpPr>
          <p:spPr>
            <a:xfrm>
              <a:off x="2707401"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96" name="tx1696"/>
            <p:cNvSpPr/>
            <p:nvPr/>
          </p:nvSpPr>
          <p:spPr>
            <a:xfrm>
              <a:off x="2952081"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97" name="tx1697"/>
            <p:cNvSpPr/>
            <p:nvPr/>
          </p:nvSpPr>
          <p:spPr>
            <a:xfrm>
              <a:off x="319676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98" name="tx1698"/>
            <p:cNvSpPr/>
            <p:nvPr/>
          </p:nvSpPr>
          <p:spPr>
            <a:xfrm>
              <a:off x="344144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99" name="tx1699"/>
            <p:cNvSpPr/>
            <p:nvPr/>
          </p:nvSpPr>
          <p:spPr>
            <a:xfrm>
              <a:off x="368612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700" name="tx1700"/>
            <p:cNvSpPr/>
            <p:nvPr/>
          </p:nvSpPr>
          <p:spPr>
            <a:xfrm>
              <a:off x="393080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701" name="tx1701"/>
            <p:cNvSpPr/>
            <p:nvPr/>
          </p:nvSpPr>
          <p:spPr>
            <a:xfrm>
              <a:off x="417548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02" name="tx1702"/>
            <p:cNvSpPr/>
            <p:nvPr/>
          </p:nvSpPr>
          <p:spPr>
            <a:xfrm>
              <a:off x="442016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03" name="tx1703"/>
            <p:cNvSpPr/>
            <p:nvPr/>
          </p:nvSpPr>
          <p:spPr>
            <a:xfrm>
              <a:off x="466484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704" name="tx1704"/>
            <p:cNvSpPr/>
            <p:nvPr/>
          </p:nvSpPr>
          <p:spPr>
            <a:xfrm>
              <a:off x="490952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05" name="tx1705"/>
            <p:cNvSpPr/>
            <p:nvPr/>
          </p:nvSpPr>
          <p:spPr>
            <a:xfrm>
              <a:off x="515420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706" name="tx1706"/>
            <p:cNvSpPr/>
            <p:nvPr/>
          </p:nvSpPr>
          <p:spPr>
            <a:xfrm>
              <a:off x="539888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07" name="tx1707"/>
            <p:cNvSpPr/>
            <p:nvPr/>
          </p:nvSpPr>
          <p:spPr>
            <a:xfrm>
              <a:off x="564356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08" name="tx1708"/>
            <p:cNvSpPr/>
            <p:nvPr/>
          </p:nvSpPr>
          <p:spPr>
            <a:xfrm>
              <a:off x="588824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709" name="tx1709"/>
            <p:cNvSpPr/>
            <p:nvPr/>
          </p:nvSpPr>
          <p:spPr>
            <a:xfrm>
              <a:off x="613292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710" name="tx1710"/>
            <p:cNvSpPr/>
            <p:nvPr/>
          </p:nvSpPr>
          <p:spPr>
            <a:xfrm>
              <a:off x="637760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711" name="tx1711"/>
            <p:cNvSpPr/>
            <p:nvPr/>
          </p:nvSpPr>
          <p:spPr>
            <a:xfrm>
              <a:off x="662228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712" name="tx1712"/>
            <p:cNvSpPr/>
            <p:nvPr/>
          </p:nvSpPr>
          <p:spPr>
            <a:xfrm>
              <a:off x="686696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13" name="tx1713"/>
            <p:cNvSpPr/>
            <p:nvPr/>
          </p:nvSpPr>
          <p:spPr>
            <a:xfrm>
              <a:off x="711164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714" name="tx1714"/>
            <p:cNvSpPr/>
            <p:nvPr/>
          </p:nvSpPr>
          <p:spPr>
            <a:xfrm>
              <a:off x="735632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15" name="tx1715"/>
            <p:cNvSpPr/>
            <p:nvPr/>
          </p:nvSpPr>
          <p:spPr>
            <a:xfrm>
              <a:off x="760100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16" name="tx1716"/>
            <p:cNvSpPr/>
            <p:nvPr/>
          </p:nvSpPr>
          <p:spPr>
            <a:xfrm>
              <a:off x="784568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717" name="tx1717"/>
            <p:cNvSpPr/>
            <p:nvPr/>
          </p:nvSpPr>
          <p:spPr>
            <a:xfrm>
              <a:off x="809036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18" name="tx1718"/>
            <p:cNvSpPr/>
            <p:nvPr/>
          </p:nvSpPr>
          <p:spPr>
            <a:xfrm>
              <a:off x="833504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719" name="tx1719"/>
            <p:cNvSpPr/>
            <p:nvPr/>
          </p:nvSpPr>
          <p:spPr>
            <a:xfrm>
              <a:off x="857972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720" name="tx1720"/>
            <p:cNvSpPr/>
            <p:nvPr/>
          </p:nvSpPr>
          <p:spPr>
            <a:xfrm>
              <a:off x="2462721"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721" name="tx1721"/>
            <p:cNvSpPr/>
            <p:nvPr/>
          </p:nvSpPr>
          <p:spPr>
            <a:xfrm>
              <a:off x="2707401"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722" name="tx1722"/>
            <p:cNvSpPr/>
            <p:nvPr/>
          </p:nvSpPr>
          <p:spPr>
            <a:xfrm>
              <a:off x="2952081"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723" name="tx1723"/>
            <p:cNvSpPr/>
            <p:nvPr/>
          </p:nvSpPr>
          <p:spPr>
            <a:xfrm>
              <a:off x="319676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724" name="tx1724"/>
            <p:cNvSpPr/>
            <p:nvPr/>
          </p:nvSpPr>
          <p:spPr>
            <a:xfrm>
              <a:off x="3441442" y="5616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25" name="tx1725"/>
            <p:cNvSpPr/>
            <p:nvPr/>
          </p:nvSpPr>
          <p:spPr>
            <a:xfrm>
              <a:off x="368612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26" name="tx1726"/>
            <p:cNvSpPr/>
            <p:nvPr/>
          </p:nvSpPr>
          <p:spPr>
            <a:xfrm>
              <a:off x="393080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727" name="tx1727"/>
            <p:cNvSpPr/>
            <p:nvPr/>
          </p:nvSpPr>
          <p:spPr>
            <a:xfrm>
              <a:off x="417548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728" name="tx1728"/>
            <p:cNvSpPr/>
            <p:nvPr/>
          </p:nvSpPr>
          <p:spPr>
            <a:xfrm>
              <a:off x="442016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729" name="tx1729"/>
            <p:cNvSpPr/>
            <p:nvPr/>
          </p:nvSpPr>
          <p:spPr>
            <a:xfrm>
              <a:off x="466484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730" name="tx1730"/>
            <p:cNvSpPr/>
            <p:nvPr/>
          </p:nvSpPr>
          <p:spPr>
            <a:xfrm>
              <a:off x="490952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731" name="tx1731"/>
            <p:cNvSpPr/>
            <p:nvPr/>
          </p:nvSpPr>
          <p:spPr>
            <a:xfrm>
              <a:off x="515420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732" name="tx1732"/>
            <p:cNvSpPr/>
            <p:nvPr/>
          </p:nvSpPr>
          <p:spPr>
            <a:xfrm>
              <a:off x="539888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733" name="tx1733"/>
            <p:cNvSpPr/>
            <p:nvPr/>
          </p:nvSpPr>
          <p:spPr>
            <a:xfrm>
              <a:off x="564356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734" name="tx1734"/>
            <p:cNvSpPr/>
            <p:nvPr/>
          </p:nvSpPr>
          <p:spPr>
            <a:xfrm>
              <a:off x="588824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735" name="tx1735"/>
            <p:cNvSpPr/>
            <p:nvPr/>
          </p:nvSpPr>
          <p:spPr>
            <a:xfrm>
              <a:off x="613292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36" name="tx1736"/>
            <p:cNvSpPr/>
            <p:nvPr/>
          </p:nvSpPr>
          <p:spPr>
            <a:xfrm>
              <a:off x="637760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737" name="tx1737"/>
            <p:cNvSpPr/>
            <p:nvPr/>
          </p:nvSpPr>
          <p:spPr>
            <a:xfrm>
              <a:off x="662228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38" name="tx1738"/>
            <p:cNvSpPr/>
            <p:nvPr/>
          </p:nvSpPr>
          <p:spPr>
            <a:xfrm>
              <a:off x="686696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739" name="tx1739"/>
            <p:cNvSpPr/>
            <p:nvPr/>
          </p:nvSpPr>
          <p:spPr>
            <a:xfrm>
              <a:off x="711164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740" name="tx1740"/>
            <p:cNvSpPr/>
            <p:nvPr/>
          </p:nvSpPr>
          <p:spPr>
            <a:xfrm>
              <a:off x="7356325" y="5616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1741" name="tx1741"/>
            <p:cNvSpPr/>
            <p:nvPr/>
          </p:nvSpPr>
          <p:spPr>
            <a:xfrm>
              <a:off x="7601005" y="5616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1742" name="tx1742"/>
            <p:cNvSpPr/>
            <p:nvPr/>
          </p:nvSpPr>
          <p:spPr>
            <a:xfrm>
              <a:off x="8090365"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1743" name="tx1743"/>
            <p:cNvSpPr/>
            <p:nvPr/>
          </p:nvSpPr>
          <p:spPr>
            <a:xfrm>
              <a:off x="8335045"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1744" name="tx1744"/>
            <p:cNvSpPr/>
            <p:nvPr/>
          </p:nvSpPr>
          <p:spPr>
            <a:xfrm>
              <a:off x="2462721"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45" name="tx1745"/>
            <p:cNvSpPr/>
            <p:nvPr/>
          </p:nvSpPr>
          <p:spPr>
            <a:xfrm>
              <a:off x="2707401"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46" name="tx1746"/>
            <p:cNvSpPr/>
            <p:nvPr/>
          </p:nvSpPr>
          <p:spPr>
            <a:xfrm>
              <a:off x="2952081"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47" name="tx1747"/>
            <p:cNvSpPr/>
            <p:nvPr/>
          </p:nvSpPr>
          <p:spPr>
            <a:xfrm>
              <a:off x="319676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48" name="tx1748"/>
            <p:cNvSpPr/>
            <p:nvPr/>
          </p:nvSpPr>
          <p:spPr>
            <a:xfrm>
              <a:off x="344144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49" name="tx1749"/>
            <p:cNvSpPr/>
            <p:nvPr/>
          </p:nvSpPr>
          <p:spPr>
            <a:xfrm>
              <a:off x="368612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750" name="tx1750"/>
            <p:cNvSpPr/>
            <p:nvPr/>
          </p:nvSpPr>
          <p:spPr>
            <a:xfrm>
              <a:off x="393080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51" name="tx1751"/>
            <p:cNvSpPr/>
            <p:nvPr/>
          </p:nvSpPr>
          <p:spPr>
            <a:xfrm>
              <a:off x="417548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52" name="tx1752"/>
            <p:cNvSpPr/>
            <p:nvPr/>
          </p:nvSpPr>
          <p:spPr>
            <a:xfrm>
              <a:off x="442016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753" name="tx1753"/>
            <p:cNvSpPr/>
            <p:nvPr/>
          </p:nvSpPr>
          <p:spPr>
            <a:xfrm>
              <a:off x="466484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54" name="tx1754"/>
            <p:cNvSpPr/>
            <p:nvPr/>
          </p:nvSpPr>
          <p:spPr>
            <a:xfrm>
              <a:off x="490952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55" name="tx1755"/>
            <p:cNvSpPr/>
            <p:nvPr/>
          </p:nvSpPr>
          <p:spPr>
            <a:xfrm>
              <a:off x="515420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56" name="tx1756"/>
            <p:cNvSpPr/>
            <p:nvPr/>
          </p:nvSpPr>
          <p:spPr>
            <a:xfrm>
              <a:off x="539888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57" name="tx1757"/>
            <p:cNvSpPr/>
            <p:nvPr/>
          </p:nvSpPr>
          <p:spPr>
            <a:xfrm>
              <a:off x="564356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758" name="tx1758"/>
            <p:cNvSpPr/>
            <p:nvPr/>
          </p:nvSpPr>
          <p:spPr>
            <a:xfrm>
              <a:off x="588824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59" name="tx1759"/>
            <p:cNvSpPr/>
            <p:nvPr/>
          </p:nvSpPr>
          <p:spPr>
            <a:xfrm>
              <a:off x="613292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60" name="tx1760"/>
            <p:cNvSpPr/>
            <p:nvPr/>
          </p:nvSpPr>
          <p:spPr>
            <a:xfrm>
              <a:off x="637760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61" name="tx1761"/>
            <p:cNvSpPr/>
            <p:nvPr/>
          </p:nvSpPr>
          <p:spPr>
            <a:xfrm>
              <a:off x="6622284" y="41579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62" name="tx1762"/>
            <p:cNvSpPr/>
            <p:nvPr/>
          </p:nvSpPr>
          <p:spPr>
            <a:xfrm>
              <a:off x="686696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763" name="tx1763"/>
            <p:cNvSpPr/>
            <p:nvPr/>
          </p:nvSpPr>
          <p:spPr>
            <a:xfrm>
              <a:off x="711164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764" name="tx1764"/>
            <p:cNvSpPr/>
            <p:nvPr/>
          </p:nvSpPr>
          <p:spPr>
            <a:xfrm>
              <a:off x="735632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765" name="tx1765"/>
            <p:cNvSpPr/>
            <p:nvPr/>
          </p:nvSpPr>
          <p:spPr>
            <a:xfrm>
              <a:off x="7601005" y="41579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766" name="tx1766"/>
            <p:cNvSpPr/>
            <p:nvPr/>
          </p:nvSpPr>
          <p:spPr>
            <a:xfrm>
              <a:off x="784568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767" name="tx1767"/>
            <p:cNvSpPr/>
            <p:nvPr/>
          </p:nvSpPr>
          <p:spPr>
            <a:xfrm>
              <a:off x="809036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768" name="tx1768"/>
            <p:cNvSpPr/>
            <p:nvPr/>
          </p:nvSpPr>
          <p:spPr>
            <a:xfrm>
              <a:off x="833504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769" name="tx1769"/>
            <p:cNvSpPr/>
            <p:nvPr/>
          </p:nvSpPr>
          <p:spPr>
            <a:xfrm>
              <a:off x="857972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770" name="tx1770"/>
            <p:cNvSpPr/>
            <p:nvPr/>
          </p:nvSpPr>
          <p:spPr>
            <a:xfrm>
              <a:off x="7845685"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56</a:t>
              </a:r>
            </a:p>
          </p:txBody>
        </p:sp>
        <p:sp>
          <p:nvSpPr>
            <p:cNvPr id="1771" name="tx1771"/>
            <p:cNvSpPr/>
            <p:nvPr/>
          </p:nvSpPr>
          <p:spPr>
            <a:xfrm>
              <a:off x="8579725" y="5617492"/>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57</a:t>
              </a:r>
            </a:p>
          </p:txBody>
        </p:sp>
        <p:sp>
          <p:nvSpPr>
            <p:cNvPr id="1772" name="rc177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73" name="rc177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74" name="rc177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75" name="rc177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76" name="rc177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77" name="rc177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78" name="rc177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79" name="rc177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80" name="rc178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81" name="rc178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82" name="rc178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83" name="rc178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84" name="rc178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85" name="rc178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86" name="rc178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87" name="rc178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88" name="rc178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89" name="rc178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90" name="rc179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91" name="rc179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92" name="rc179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93" name="rc179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94" name="rc179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95" name="rc179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96" name="rc179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97" name="rc179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98" name="rc179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99" name="rc179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00" name="rc180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01" name="rc180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02" name="rc180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03" name="rc180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04" name="rc180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05" name="rc180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06" name="rc180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07" name="rc180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08" name="rc180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09" name="rc180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10" name="rc181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11" name="rc181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12" name="rc181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13" name="rc181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14" name="rc181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15" name="rc181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16" name="rc181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17" name="rc181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18" name="rc181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19" name="rc181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20" name="rc182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21" name="rc182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22" name="rc182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23" name="rc182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24" name="rc182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25" name="rc182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26" name="rc182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27" name="rc182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28" name="rc182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29" name="rc182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30" name="rc183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31" name="rc183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32" name="rc183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33" name="rc183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34" name="rc183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35" name="rc183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36" name="rc183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37" name="rc183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38" name="rc183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39" name="rc183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40" name="rc184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41" name="rc184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42" name="rc184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43" name="rc184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44" name="rc184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45" name="rc184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46" name="rc184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47" name="rc184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48" name="rc184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49" name="rc184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50" name="rc185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51" name="rc185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52" name="rc185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53" name="rc185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54" name="rc185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55" name="rc185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56" name="rc185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57" name="rc185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58" name="rc185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59" name="rc185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60" name="rc186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61" name="rc186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62" name="rc186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63" name="rc186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64" name="rc186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65" name="rc186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66" name="rc186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67" name="rc186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68" name="rc186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69" name="rc186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70" name="rc187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71" name="rc187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72" name="rc187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73" name="rc187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74" name="rc187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75" name="rc187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76" name="rc187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77" name="rc187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78" name="rc187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79" name="rc187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80" name="rc188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81" name="rc188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82" name="rc188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83" name="rc188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84" name="rc188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85" name="rc188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86" name="rc188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87" name="rc188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88" name="rc188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89" name="rc188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90" name="rc189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91" name="rc189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92" name="rc189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93" name="rc189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94" name="rc189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95" name="rc189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96" name="rc189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97" name="rc189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98" name="rc189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99" name="rc189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00" name="rc190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01" name="rc190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02" name="rc190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03" name="rc190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04" name="rc190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05" name="rc190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06" name="rc190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07" name="rc190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08" name="rc190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09" name="rc190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10" name="rc191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11" name="rc191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12" name="rc191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13" name="rc191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14" name="rc191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15" name="rc191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16" name="rc191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17" name="rc191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18" name="rc191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19" name="rc191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20" name="rc192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21" name="rc192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22" name="rc192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23" name="rc192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24" name="rc192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25" name="rc192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26" name="rc192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27" name="rc192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28" name="rc192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29" name="rc192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30" name="rc193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31" name="rc193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32" name="rc193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33" name="rc193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34" name="rc193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35" name="rc193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36" name="rc193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37" name="rc193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38" name="rc193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39" name="rc193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40" name="rc194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41" name="rc194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42" name="rc194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43" name="rc194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44" name="rc194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45" name="rc194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46" name="rc194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47" name="rc194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48" name="rc194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49" name="rc194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50" name="rc195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51" name="rc195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52" name="rc195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53" name="rc195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54" name="rc195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55" name="rc195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56" name="rc195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57" name="rc195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58" name="rc195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59" name="rc195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60" name="rc196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61" name="rc196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62" name="rc196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63" name="rc196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64" name="rc196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65" name="rc196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66" name="rc196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67" name="rc196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68" name="rc196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69" name="rc196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70" name="rc197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71" name="rc197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72" name="rc197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73" name="rc197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74" name="rc197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75" name="rc197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76" name="rc197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77" name="rc197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78" name="rc197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79" name="rc197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80" name="rc198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81" name="rc198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82" name="rc198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83" name="rc198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84" name="rc198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85" name="rc198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86" name="rc198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87" name="rc198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88" name="rc198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89" name="rc198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90" name="rc199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91" name="rc199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92" name="rc199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93" name="rc199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94" name="rc199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95" name="rc199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96" name="rc199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97" name="rc199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98" name="rc199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99" name="rc199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00" name="rc200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01" name="rc200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02" name="rc200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03" name="rc200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04" name="rc200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05" name="rc200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06" name="rc200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07" name="rc200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08" name="rc200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09" name="rc200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10" name="rc201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11" name="rc201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12" name="rc201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13" name="rc201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14" name="rc201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15" name="rc201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16" name="rc201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17" name="rc201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18" name="rc201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19" name="rc201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20" name="rc202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21" name="rc202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22" name="rc202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23" name="rc202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24" name="rc202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25" name="rc202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26" name="rc202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27" name="rc202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28" name="rc202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29" name="rc202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30" name="rc203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31" name="rc203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32" name="rc203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33" name="rc203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34" name="rc203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35" name="rc203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36" name="rc203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37" name="rc203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38" name="rc203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39" name="rc203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40" name="rc204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41" name="rc204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42" name="rc204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43" name="rc204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44" name="rc204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45" name="rc204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46" name="rc204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47" name="rc204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48" name="rc204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49" name="rc204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50" name="rc205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51" name="rc205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52" name="rc205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53" name="rc205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54" name="rc205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55" name="rc205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56" name="rc205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57" name="rc205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58" name="rc205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59" name="rc205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60" name="rc206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61" name="rc206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62" name="rc206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63" name="rc206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64" name="rc206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65" name="rc206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66" name="rc206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67" name="rc206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68" name="rc206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69" name="rc206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70" name="rc207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71" name="rc207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72" name="rc207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73" name="rc207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74" name="rc207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75" name="rc207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76" name="rc207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77" name="rc207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78" name="rc207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79" name="rc207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80" name="rc208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81" name="rc208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82" name="rc208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83" name="rc208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84" name="rc208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85" name="rc208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86" name="rc208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87" name="rc208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88" name="rc208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89" name="rc208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90" name="rc209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91" name="rc209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92" name="rc209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93" name="rc209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94" name="rc209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95" name="rc209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96" name="rc209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97" name="rc209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98" name="rc209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99" name="rc209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00" name="rc210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01" name="rc210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02" name="rc210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03" name="rc210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04" name="rc210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05" name="rc210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06" name="rc210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07" name="rc210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08" name="rc210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09" name="rc210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10" name="rc211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11" name="rc211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12" name="rc211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13" name="rc211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14" name="rc211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15" name="rc211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16" name="rc211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17" name="rc211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18" name="rc211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19" name="rc211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20" name="rc212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21" name="rc212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22" name="rc212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23" name="rc212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24" name="rc212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25" name="rc212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26" name="rc212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27" name="rc212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28" name="rc212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29" name="rc212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30" name="rc213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31" name="rc213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32" name="rc213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33" name="rc213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34" name="rc213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35" name="rc213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36" name="rc213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37" name="rc213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38" name="rc213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39" name="rc213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40" name="rc214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41" name="rc214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42" name="rc214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43" name="rc214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44" name="rc214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45" name="rc214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46" name="rc214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47" name="rc214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48" name="rc214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49" name="rc214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50" name="rc215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51" name="rc215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52" name="rc215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53" name="rc215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54" name="rc215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55" name="rc215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56" name="rc215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57" name="rc215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58" name="rc215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59" name="rc215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60" name="rc216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61" name="rc216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62" name="rc216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63" name="rc216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64" name="rc216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65" name="rc216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66" name="rc216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67" name="rc216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68" name="rc216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69" name="rc216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70" name="rc217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71" name="rc217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72" name="rc217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73" name="rc217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74" name="rc217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75" name="rc217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76" name="rc217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77" name="rc217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78" name="rc217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79" name="rc217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80" name="rc218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81" name="rc218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82" name="rc218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83" name="rc218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84" name="rc218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85" name="rc218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86" name="rc218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87" name="rc218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88" name="rc218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89" name="rc218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90" name="rc219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91" name="rc219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92" name="rc219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93" name="rc219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94" name="rc219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95" name="rc219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96" name="rc219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97" name="rc219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98" name="rc219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99" name="rc219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00" name="rc220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01" name="rc220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02" name="rc220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03" name="rc220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04" name="rc220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05" name="rc220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06" name="rc220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07" name="rc220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08" name="rc220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09" name="rc220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10" name="rc221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11" name="rc221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12" name="rc221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13" name="rc221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14" name="rc221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15" name="rc221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16" name="rc221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17" name="rc221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18" name="rc221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19" name="rc221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20" name="rc222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21" name="rc222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22" name="rc222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23" name="rc222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24" name="rc222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25" name="rc222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26" name="rc222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27" name="rc222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28" name="rc222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29" name="rc222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30" name="rc223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31" name="rc223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32" name="rc223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33" name="rc223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34" name="rc223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35" name="rc223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36" name="rc223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37" name="rc223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38" name="rc223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39" name="rc223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40" name="rc224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41" name="rc224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42" name="rc224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43" name="rc224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44" name="rc224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45" name="rc224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46" name="rc224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47" name="rc224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48" name="rc224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49" name="rc224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50" name="rc225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51" name="rc225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52" name="rc225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53" name="rc225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54" name="rc225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55" name="rc225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56" name="rc225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57" name="rc225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58" name="rc225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59" name="rc225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60" name="rc226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61" name="rc226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62" name="rc226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63" name="rc226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64" name="rc226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65" name="rc226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66" name="rc226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67" name="rc226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68" name="rc226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69" name="rc226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70" name="rc227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71" name="rc227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72" name="rc227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73" name="rc227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74" name="rc227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75" name="rc227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76" name="rc227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77" name="rc227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78" name="rc227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79" name="rc227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80" name="rc228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81" name="rc228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82" name="rc228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83" name="rc228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84" name="rc228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85" name="rc228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86" name="rc228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87" name="rc228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88" name="rc228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89" name="rc228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90" name="rc229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91" name="rc229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92" name="rc229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93" name="rc229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94" name="rc229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95" name="rc229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96" name="rc229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97" name="rc229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98" name="rc229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99" name="rc229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00" name="rc230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01" name="rc230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02" name="rc230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03" name="rc230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04" name="rc230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05" name="rc230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06" name="rc230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07" name="rc230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08" name="rc230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09" name="rc230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10" name="rc231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11" name="rc231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12" name="rc231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13" name="rc231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14" name="rc231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15" name="rc231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16" name="rc231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17" name="rc231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18" name="rc231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19" name="rc231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20" name="rc232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21" name="rc232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22" name="rc232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23" name="rc232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24" name="rc232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25" name="rc232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26" name="rc232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27" name="rc232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28" name="rc232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29" name="rc232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30" name="rc233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31" name="rc233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32" name="rc233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33" name="rc233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34" name="rc233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35" name="rc233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36" name="rc233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37" name="rc233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38" name="rc233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39" name="rc233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40" name="rc234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41" name="rc234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42" name="rc234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43" name="rc234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44" name="rc234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45" name="rc234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46" name="rc234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47" name="rc234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48" name="rc234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49" name="rc234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50" name="rc235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51" name="rc235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52" name="rc235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53" name="rc235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54" name="rc235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55" name="rc235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56" name="rc235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57" name="rc235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58" name="rc235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59" name="rc235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60" name="rc236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61" name="rc236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62" name="rc236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63" name="rc236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64" name="rc236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65" name="rc236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66" name="rc236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67" name="rc236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68" name="rc236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69" name="rc236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70" name="rc237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71" name="rc237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72" name="rc237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73" name="rc237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74" name="rc237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75" name="rc237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76" name="rc237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77" name="rc237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78" name="rc237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79" name="rc237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80" name="rc238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81" name="rc238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82" name="rc238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83" name="rc238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84" name="rc238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85" name="rc238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86" name="rc238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87" name="rc238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88" name="rc238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89" name="rc238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90" name="rc239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91" name="rc239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92" name="rc239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93" name="rc239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94" name="rc239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95" name="rc239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96" name="rc239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97" name="rc239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98" name="rc239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99" name="rc239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00" name="rc240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01" name="rc240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02" name="rc240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03" name="rc240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04" name="rc240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05" name="rc240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06" name="rc240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07" name="rc240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08" name="rc240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09" name="rc240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10" name="rc241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11" name="rc241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12" name="rc241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13" name="rc241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14" name="rc241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15" name="rc241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16" name="rc241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17" name="rc241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18" name="rc241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19" name="rc241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20" name="rc242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21" name="rc242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22" name="rc242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23" name="rc242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24" name="rc242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25" name="rc242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26" name="rc242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27" name="rc242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28" name="rc242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29" name="rc242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30" name="rc243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31" name="rc243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32" name="rc243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33" name="rc243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34" name="rc243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35" name="rc243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36" name="rc243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37" name="rc243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38" name="rc243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39" name="rc243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40" name="rc244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41" name="rc244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42" name="rc244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43" name="rc244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44" name="rc244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45" name="rc244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46" name="rc244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47" name="rc244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48" name="rc244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49" name="rc244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50" name="rc245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51" name="rc245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52" name="rc245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53" name="rc245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54" name="rc245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55" name="rc245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56" name="rc245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57" name="rc245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58" name="rc245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59" name="rc245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60" name="rc246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61" name="rc246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62" name="rc246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63" name="rc246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64" name="rc246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65" name="rc246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66" name="rc246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67" name="rc246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68" name="rc246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69" name="rc246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70" name="rc247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71" name="rc247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72" name="rc247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73" name="rc247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74" name="rc247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75" name="rc247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76" name="rc247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77" name="rc247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78" name="rc247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79" name="rc247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80" name="rc248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81" name="rc248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82" name="rc248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83" name="rc248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84" name="rc248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85" name="rc248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86" name="rc248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87" name="rc248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88" name="rc248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89" name="rc248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90" name="rc249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91" name="rc249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92" name="rc249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93" name="rc249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94" name="rc249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95" name="rc249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96" name="rc249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97" name="rc249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98" name="rc249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99" name="rc249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00" name="rc250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01" name="rc250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02" name="rc250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03" name="rc250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04" name="rc250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05" name="rc250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06" name="rc250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07" name="rc250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08" name="rc250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09" name="rc250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10" name="rc251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11" name="rc251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12" name="rc251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13" name="rc251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14" name="rc251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15" name="rc251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16" name="rc251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17" name="rc251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18" name="rc251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19" name="rc251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20" name="rc252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21" name="rc252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22" name="rc252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23" name="rc252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24" name="rc252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25" name="rc252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26" name="rc252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27" name="rc252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28" name="rc252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29" name="rc252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30" name="rc253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31" name="rc253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32" name="rc253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33" name="rc253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34" name="rc253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35" name="rc253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36" name="rc253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37" name="rc253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38" name="rc253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39" name="rc253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40" name="rc254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41" name="rc254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42" name="rc254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43" name="rc254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44" name="rc254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45" name="rc254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46" name="rc254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47" name="rc254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48" name="rc254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49" name="rc254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50" name="rc255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51" name="rc255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52" name="rc255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53" name="rc255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54" name="rc255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55" name="rc255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56" name="rc255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57" name="rc255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58" name="rc255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59" name="rc255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60" name="rc256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61" name="rc256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62" name="rc256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63" name="rc256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64" name="rc256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65" name="rc256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66" name="rc256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67" name="rc256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68" name="rc256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69" name="rc256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70" name="rc257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71" name="rc257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72" name="rc257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73" name="rc257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74" name="rc257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75" name="rc257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76" name="rc257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77" name="rc257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78" name="rc257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79" name="rc257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80" name="rc258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81" name="rc258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82" name="rc258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83" name="rc258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84" name="rc258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85" name="rc258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86" name="rc258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87" name="rc258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88" name="rc258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89" name="rc258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90" name="rc259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91" name="rc259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92" name="rc259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93" name="rc259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94" name="rc259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95" name="rc259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96" name="rc259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97" name="rc259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98" name="rc259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99" name="rc259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00" name="rc260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01" name="rc260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02" name="rc260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03" name="rc260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04" name="rc260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05" name="rc260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06" name="rc260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07" name="rc260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08" name="rc260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09" name="rc260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10" name="rc261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11" name="rc261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12" name="rc261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13" name="rc261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14" name="rc261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15" name="rc261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16" name="rc261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17" name="rc261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18" name="rc261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19" name="rc261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20" name="rc262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21" name="rc262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22" name="rc262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23" name="rc262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24" name="rc262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25" name="rc262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26" name="rc262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27" name="rc262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28" name="rc262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29" name="rc262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30" name="rc263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31" name="rc263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32" name="rc263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33" name="rc263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34" name="rc263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35" name="rc263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36" name="rc263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37" name="rc263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38" name="rc263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39" name="rc263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40" name="rc264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41" name="rc264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42" name="rc264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43" name="rc264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44" name="rc264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45" name="rc264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46" name="rc264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47" name="rc264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48" name="rc264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49" name="rc264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50" name="rc265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51" name="rc265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52" name="rc265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53" name="rc265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54" name="rc265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55" name="rc265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56" name="tx2656"/>
            <p:cNvSpPr/>
            <p:nvPr/>
          </p:nvSpPr>
          <p:spPr>
            <a:xfrm rot="-2700000">
              <a:off x="2435366"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2657" name="tx2657"/>
            <p:cNvSpPr/>
            <p:nvPr/>
          </p:nvSpPr>
          <p:spPr>
            <a:xfrm rot="-2700000">
              <a:off x="268004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2001</a:t>
              </a:r>
            </a:p>
          </p:txBody>
        </p:sp>
        <p:sp>
          <p:nvSpPr>
            <p:cNvPr id="2658" name="tx2658"/>
            <p:cNvSpPr/>
            <p:nvPr/>
          </p:nvSpPr>
          <p:spPr>
            <a:xfrm rot="-2700000">
              <a:off x="292472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2002</a:t>
              </a:r>
            </a:p>
          </p:txBody>
        </p:sp>
        <p:sp>
          <p:nvSpPr>
            <p:cNvPr id="2659" name="tx2659"/>
            <p:cNvSpPr/>
            <p:nvPr/>
          </p:nvSpPr>
          <p:spPr>
            <a:xfrm rot="-2700000">
              <a:off x="3169383"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2003</a:t>
              </a:r>
            </a:p>
          </p:txBody>
        </p:sp>
        <p:sp>
          <p:nvSpPr>
            <p:cNvPr id="2660" name="tx2660"/>
            <p:cNvSpPr/>
            <p:nvPr/>
          </p:nvSpPr>
          <p:spPr>
            <a:xfrm rot="-2700000">
              <a:off x="341408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2004</a:t>
              </a:r>
            </a:p>
          </p:txBody>
        </p:sp>
        <p:sp>
          <p:nvSpPr>
            <p:cNvPr id="2661" name="tx2661"/>
            <p:cNvSpPr/>
            <p:nvPr/>
          </p:nvSpPr>
          <p:spPr>
            <a:xfrm rot="-2700000">
              <a:off x="365876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2662" name="tx2662"/>
            <p:cNvSpPr/>
            <p:nvPr/>
          </p:nvSpPr>
          <p:spPr>
            <a:xfrm rot="-2700000">
              <a:off x="390344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2006</a:t>
              </a:r>
            </a:p>
          </p:txBody>
        </p:sp>
        <p:sp>
          <p:nvSpPr>
            <p:cNvPr id="2663" name="tx2663"/>
            <p:cNvSpPr/>
            <p:nvPr/>
          </p:nvSpPr>
          <p:spPr>
            <a:xfrm rot="-2700000">
              <a:off x="414812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2007</a:t>
              </a:r>
            </a:p>
          </p:txBody>
        </p:sp>
        <p:sp>
          <p:nvSpPr>
            <p:cNvPr id="2664" name="tx2664"/>
            <p:cNvSpPr/>
            <p:nvPr/>
          </p:nvSpPr>
          <p:spPr>
            <a:xfrm rot="-2700000">
              <a:off x="439280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2008</a:t>
              </a:r>
            </a:p>
          </p:txBody>
        </p:sp>
        <p:sp>
          <p:nvSpPr>
            <p:cNvPr id="2665" name="tx2665"/>
            <p:cNvSpPr/>
            <p:nvPr/>
          </p:nvSpPr>
          <p:spPr>
            <a:xfrm rot="-2700000">
              <a:off x="463748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2009</a:t>
              </a:r>
            </a:p>
          </p:txBody>
        </p:sp>
        <p:sp>
          <p:nvSpPr>
            <p:cNvPr id="2666" name="tx2666"/>
            <p:cNvSpPr/>
            <p:nvPr/>
          </p:nvSpPr>
          <p:spPr>
            <a:xfrm rot="-2700000">
              <a:off x="488216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2667" name="tx2667"/>
            <p:cNvSpPr/>
            <p:nvPr/>
          </p:nvSpPr>
          <p:spPr>
            <a:xfrm rot="-2700000">
              <a:off x="512684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2011</a:t>
              </a:r>
            </a:p>
          </p:txBody>
        </p:sp>
        <p:sp>
          <p:nvSpPr>
            <p:cNvPr id="2668" name="tx2668"/>
            <p:cNvSpPr/>
            <p:nvPr/>
          </p:nvSpPr>
          <p:spPr>
            <a:xfrm rot="-2700000">
              <a:off x="537152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2012</a:t>
              </a:r>
            </a:p>
          </p:txBody>
        </p:sp>
        <p:sp>
          <p:nvSpPr>
            <p:cNvPr id="2669" name="tx2669"/>
            <p:cNvSpPr/>
            <p:nvPr/>
          </p:nvSpPr>
          <p:spPr>
            <a:xfrm rot="-2700000">
              <a:off x="5616185"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2013</a:t>
              </a:r>
            </a:p>
          </p:txBody>
        </p:sp>
        <p:sp>
          <p:nvSpPr>
            <p:cNvPr id="2670" name="tx2670"/>
            <p:cNvSpPr/>
            <p:nvPr/>
          </p:nvSpPr>
          <p:spPr>
            <a:xfrm rot="-2700000">
              <a:off x="586088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2014</a:t>
              </a:r>
            </a:p>
          </p:txBody>
        </p:sp>
        <p:sp>
          <p:nvSpPr>
            <p:cNvPr id="2671" name="tx2671"/>
            <p:cNvSpPr/>
            <p:nvPr/>
          </p:nvSpPr>
          <p:spPr>
            <a:xfrm rot="-2700000">
              <a:off x="610556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2672" name="tx2672"/>
            <p:cNvSpPr/>
            <p:nvPr/>
          </p:nvSpPr>
          <p:spPr>
            <a:xfrm rot="-2700000">
              <a:off x="635024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2016</a:t>
              </a:r>
            </a:p>
          </p:txBody>
        </p:sp>
        <p:sp>
          <p:nvSpPr>
            <p:cNvPr id="2673" name="tx2673"/>
            <p:cNvSpPr/>
            <p:nvPr/>
          </p:nvSpPr>
          <p:spPr>
            <a:xfrm rot="-2700000">
              <a:off x="659492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2017</a:t>
              </a:r>
            </a:p>
          </p:txBody>
        </p:sp>
        <p:sp>
          <p:nvSpPr>
            <p:cNvPr id="2674" name="tx2674"/>
            <p:cNvSpPr/>
            <p:nvPr/>
          </p:nvSpPr>
          <p:spPr>
            <a:xfrm rot="-2700000">
              <a:off x="683961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2018</a:t>
              </a:r>
            </a:p>
          </p:txBody>
        </p:sp>
        <p:sp>
          <p:nvSpPr>
            <p:cNvPr id="2675" name="tx2675"/>
            <p:cNvSpPr/>
            <p:nvPr/>
          </p:nvSpPr>
          <p:spPr>
            <a:xfrm rot="-2700000">
              <a:off x="708429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2676" name="tx2676"/>
            <p:cNvSpPr/>
            <p:nvPr/>
          </p:nvSpPr>
          <p:spPr>
            <a:xfrm rot="-2700000">
              <a:off x="732897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2677" name="tx2677"/>
            <p:cNvSpPr/>
            <p:nvPr/>
          </p:nvSpPr>
          <p:spPr>
            <a:xfrm rot="-2700000">
              <a:off x="757365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2678" name="tx2678"/>
            <p:cNvSpPr/>
            <p:nvPr/>
          </p:nvSpPr>
          <p:spPr>
            <a:xfrm rot="-2700000">
              <a:off x="781833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2679" name="tx2679"/>
            <p:cNvSpPr/>
            <p:nvPr/>
          </p:nvSpPr>
          <p:spPr>
            <a:xfrm rot="-2700000">
              <a:off x="8062986"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2680" name="tx2680"/>
            <p:cNvSpPr/>
            <p:nvPr/>
          </p:nvSpPr>
          <p:spPr>
            <a:xfrm rot="-2700000">
              <a:off x="8307691"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2681" name="tx2681"/>
            <p:cNvSpPr/>
            <p:nvPr/>
          </p:nvSpPr>
          <p:spPr>
            <a:xfrm rot="-2700000">
              <a:off x="8552371"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2682" name="tx2682"/>
            <p:cNvSpPr/>
            <p:nvPr/>
          </p:nvSpPr>
          <p:spPr>
            <a:xfrm>
              <a:off x="1473737" y="5598421"/>
              <a:ext cx="540190"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Venezuela</a:t>
              </a:r>
            </a:p>
          </p:txBody>
        </p:sp>
        <p:sp>
          <p:nvSpPr>
            <p:cNvPr id="2683" name="tx2683"/>
            <p:cNvSpPr/>
            <p:nvPr/>
          </p:nvSpPr>
          <p:spPr>
            <a:xfrm>
              <a:off x="1677222" y="5465850"/>
              <a:ext cx="3367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Bolivia</a:t>
              </a:r>
            </a:p>
          </p:txBody>
        </p:sp>
        <p:sp>
          <p:nvSpPr>
            <p:cNvPr id="2684" name="tx2684"/>
            <p:cNvSpPr/>
            <p:nvPr/>
          </p:nvSpPr>
          <p:spPr>
            <a:xfrm>
              <a:off x="1778909" y="5332832"/>
              <a:ext cx="235018"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Haití</a:t>
              </a:r>
            </a:p>
          </p:txBody>
        </p:sp>
        <p:sp>
          <p:nvSpPr>
            <p:cNvPr id="2685" name="tx2685"/>
            <p:cNvSpPr/>
            <p:nvPr/>
          </p:nvSpPr>
          <p:spPr>
            <a:xfrm>
              <a:off x="1524748" y="5199255"/>
              <a:ext cx="489179"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Suriname</a:t>
              </a:r>
            </a:p>
          </p:txBody>
        </p:sp>
        <p:sp>
          <p:nvSpPr>
            <p:cNvPr id="2686" name="tx2686"/>
            <p:cNvSpPr/>
            <p:nvPr/>
          </p:nvSpPr>
          <p:spPr>
            <a:xfrm>
              <a:off x="1588204" y="5068135"/>
              <a:ext cx="42572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Ecuador</a:t>
              </a:r>
            </a:p>
          </p:txBody>
        </p:sp>
        <p:sp>
          <p:nvSpPr>
            <p:cNvPr id="2687" name="tx2687"/>
            <p:cNvSpPr/>
            <p:nvPr/>
          </p:nvSpPr>
          <p:spPr>
            <a:xfrm>
              <a:off x="1524636" y="4912849"/>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Argentina</a:t>
              </a:r>
            </a:p>
          </p:txBody>
        </p:sp>
        <p:sp>
          <p:nvSpPr>
            <p:cNvPr id="2688" name="tx2688"/>
            <p:cNvSpPr/>
            <p:nvPr/>
          </p:nvSpPr>
          <p:spPr>
            <a:xfrm>
              <a:off x="1524636" y="4780277"/>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Paraguay</a:t>
              </a:r>
            </a:p>
          </p:txBody>
        </p:sp>
        <p:sp>
          <p:nvSpPr>
            <p:cNvPr id="2689" name="tx2689"/>
            <p:cNvSpPr/>
            <p:nvPr/>
          </p:nvSpPr>
          <p:spPr>
            <a:xfrm>
              <a:off x="1454817" y="4668969"/>
              <a:ext cx="5591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Guatemala</a:t>
              </a:r>
            </a:p>
          </p:txBody>
        </p:sp>
        <p:sp>
          <p:nvSpPr>
            <p:cNvPr id="2690" name="tx2690"/>
            <p:cNvSpPr/>
            <p:nvPr/>
          </p:nvSpPr>
          <p:spPr>
            <a:xfrm>
              <a:off x="1518330" y="4537849"/>
              <a:ext cx="495597"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Honduras</a:t>
              </a:r>
            </a:p>
          </p:txBody>
        </p:sp>
        <p:sp>
          <p:nvSpPr>
            <p:cNvPr id="2691" name="tx2691"/>
            <p:cNvSpPr/>
            <p:nvPr/>
          </p:nvSpPr>
          <p:spPr>
            <a:xfrm>
              <a:off x="1651884" y="4404831"/>
              <a:ext cx="362043"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México</a:t>
              </a:r>
            </a:p>
          </p:txBody>
        </p:sp>
        <p:sp>
          <p:nvSpPr>
            <p:cNvPr id="2692" name="tx2692"/>
            <p:cNvSpPr/>
            <p:nvPr/>
          </p:nvSpPr>
          <p:spPr>
            <a:xfrm>
              <a:off x="1702616" y="4272706"/>
              <a:ext cx="31131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Belice</a:t>
              </a:r>
            </a:p>
          </p:txBody>
        </p:sp>
        <p:sp>
          <p:nvSpPr>
            <p:cNvPr id="2693" name="tx2693"/>
            <p:cNvSpPr/>
            <p:nvPr/>
          </p:nvSpPr>
          <p:spPr>
            <a:xfrm>
              <a:off x="1696477" y="4138684"/>
              <a:ext cx="31745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b="1">
                  <a:solidFill>
                    <a:srgbClr val="4D4D4D">
                      <a:alpha val="100000"/>
                    </a:srgbClr>
                  </a:solidFill>
                  <a:latin typeface="Arial"/>
                  <a:cs typeface="Arial"/>
                </a:rPr>
                <a:t>LACR</a:t>
              </a:r>
            </a:p>
          </p:txBody>
        </p:sp>
        <p:sp>
          <p:nvSpPr>
            <p:cNvPr id="2694" name="tx2694"/>
            <p:cNvSpPr/>
            <p:nvPr/>
          </p:nvSpPr>
          <p:spPr>
            <a:xfrm>
              <a:off x="1403862" y="4006112"/>
              <a:ext cx="29869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Santa</a:t>
              </a:r>
            </a:p>
          </p:txBody>
        </p:sp>
        <p:sp>
          <p:nvSpPr>
            <p:cNvPr id="2695" name="tx2695"/>
            <p:cNvSpPr/>
            <p:nvPr/>
          </p:nvSpPr>
          <p:spPr>
            <a:xfrm>
              <a:off x="1734316" y="4007117"/>
              <a:ext cx="279610"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Lucía</a:t>
              </a:r>
            </a:p>
          </p:txBody>
        </p:sp>
        <p:sp>
          <p:nvSpPr>
            <p:cNvPr id="2696" name="tx2696"/>
            <p:cNvSpPr/>
            <p:nvPr/>
          </p:nvSpPr>
          <p:spPr>
            <a:xfrm>
              <a:off x="1524636" y="3874992"/>
              <a:ext cx="48929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Barbados</a:t>
              </a:r>
            </a:p>
          </p:txBody>
        </p:sp>
        <p:sp>
          <p:nvSpPr>
            <p:cNvPr id="2697" name="tx2697"/>
            <p:cNvSpPr/>
            <p:nvPr/>
          </p:nvSpPr>
          <p:spPr>
            <a:xfrm>
              <a:off x="1772491" y="3741974"/>
              <a:ext cx="241436"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Perú</a:t>
              </a:r>
            </a:p>
          </p:txBody>
        </p:sp>
        <p:sp>
          <p:nvSpPr>
            <p:cNvPr id="2698" name="tx2698"/>
            <p:cNvSpPr/>
            <p:nvPr/>
          </p:nvSpPr>
          <p:spPr>
            <a:xfrm>
              <a:off x="1569117" y="3608398"/>
              <a:ext cx="4448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Granada</a:t>
              </a:r>
            </a:p>
          </p:txBody>
        </p:sp>
        <p:sp>
          <p:nvSpPr>
            <p:cNvPr id="2699" name="tx2699"/>
            <p:cNvSpPr/>
            <p:nvPr/>
          </p:nvSpPr>
          <p:spPr>
            <a:xfrm>
              <a:off x="1588204" y="3476831"/>
              <a:ext cx="42572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Panamá</a:t>
              </a:r>
            </a:p>
          </p:txBody>
        </p:sp>
        <p:sp>
          <p:nvSpPr>
            <p:cNvPr id="2700" name="tx2700"/>
            <p:cNvSpPr/>
            <p:nvPr/>
          </p:nvSpPr>
          <p:spPr>
            <a:xfrm>
              <a:off x="1531110" y="3343255"/>
              <a:ext cx="48281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Colombia</a:t>
              </a:r>
            </a:p>
          </p:txBody>
        </p:sp>
        <p:sp>
          <p:nvSpPr>
            <p:cNvPr id="2701" name="tx2701"/>
            <p:cNvSpPr/>
            <p:nvPr/>
          </p:nvSpPr>
          <p:spPr>
            <a:xfrm>
              <a:off x="1588316" y="3212078"/>
              <a:ext cx="425611" cy="83213"/>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Jamaica</a:t>
              </a:r>
            </a:p>
          </p:txBody>
        </p:sp>
        <p:sp>
          <p:nvSpPr>
            <p:cNvPr id="2702" name="tx2702"/>
            <p:cNvSpPr/>
            <p:nvPr/>
          </p:nvSpPr>
          <p:spPr>
            <a:xfrm>
              <a:off x="1537528" y="3079563"/>
              <a:ext cx="476398"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Dominica</a:t>
              </a:r>
            </a:p>
          </p:txBody>
        </p:sp>
        <p:sp>
          <p:nvSpPr>
            <p:cNvPr id="2703" name="tx2703"/>
            <p:cNvSpPr/>
            <p:nvPr/>
          </p:nvSpPr>
          <p:spPr>
            <a:xfrm>
              <a:off x="1492936" y="2924276"/>
              <a:ext cx="5209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Nicaragua</a:t>
              </a:r>
            </a:p>
          </p:txBody>
        </p:sp>
        <p:sp>
          <p:nvSpPr>
            <p:cNvPr id="2704" name="tx2704"/>
            <p:cNvSpPr/>
            <p:nvPr/>
          </p:nvSpPr>
          <p:spPr>
            <a:xfrm>
              <a:off x="870313" y="2792598"/>
              <a:ext cx="508322" cy="104979"/>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República</a:t>
              </a:r>
            </a:p>
          </p:txBody>
        </p:sp>
        <p:sp>
          <p:nvSpPr>
            <p:cNvPr id="2705" name="tx2705"/>
            <p:cNvSpPr/>
            <p:nvPr/>
          </p:nvSpPr>
          <p:spPr>
            <a:xfrm>
              <a:off x="1410392" y="2814420"/>
              <a:ext cx="60353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Dominicana</a:t>
              </a:r>
            </a:p>
          </p:txBody>
        </p:sp>
        <p:sp>
          <p:nvSpPr>
            <p:cNvPr id="2706" name="tx2706"/>
            <p:cNvSpPr/>
            <p:nvPr/>
          </p:nvSpPr>
          <p:spPr>
            <a:xfrm>
              <a:off x="1454929" y="2680397"/>
              <a:ext cx="29858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Costa</a:t>
              </a:r>
            </a:p>
          </p:txBody>
        </p:sp>
        <p:sp>
          <p:nvSpPr>
            <p:cNvPr id="2707" name="tx2707"/>
            <p:cNvSpPr/>
            <p:nvPr/>
          </p:nvSpPr>
          <p:spPr>
            <a:xfrm>
              <a:off x="1785271" y="2681848"/>
              <a:ext cx="22865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Rica</a:t>
              </a:r>
            </a:p>
          </p:txBody>
        </p:sp>
        <p:sp>
          <p:nvSpPr>
            <p:cNvPr id="2708" name="tx2708"/>
            <p:cNvSpPr/>
            <p:nvPr/>
          </p:nvSpPr>
          <p:spPr>
            <a:xfrm>
              <a:off x="1753459" y="2547826"/>
              <a:ext cx="26046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Chile</a:t>
              </a:r>
            </a:p>
          </p:txBody>
        </p:sp>
        <p:sp>
          <p:nvSpPr>
            <p:cNvPr id="2709" name="tx2709"/>
            <p:cNvSpPr/>
            <p:nvPr/>
          </p:nvSpPr>
          <p:spPr>
            <a:xfrm>
              <a:off x="1728121" y="2416705"/>
              <a:ext cx="2858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Brasil</a:t>
              </a:r>
            </a:p>
          </p:txBody>
        </p:sp>
        <p:sp>
          <p:nvSpPr>
            <p:cNvPr id="2710" name="tx2710"/>
            <p:cNvSpPr/>
            <p:nvPr/>
          </p:nvSpPr>
          <p:spPr>
            <a:xfrm>
              <a:off x="1581898" y="2261419"/>
              <a:ext cx="432029"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Uruguay</a:t>
              </a:r>
            </a:p>
          </p:txBody>
        </p:sp>
        <p:sp>
          <p:nvSpPr>
            <p:cNvPr id="2711" name="tx2711"/>
            <p:cNvSpPr/>
            <p:nvPr/>
          </p:nvSpPr>
          <p:spPr>
            <a:xfrm>
              <a:off x="1092663" y="2151562"/>
              <a:ext cx="41294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Trinidad</a:t>
              </a:r>
            </a:p>
          </p:txBody>
        </p:sp>
        <p:sp>
          <p:nvSpPr>
            <p:cNvPr id="2712" name="tx2712"/>
            <p:cNvSpPr/>
            <p:nvPr/>
          </p:nvSpPr>
          <p:spPr>
            <a:xfrm>
              <a:off x="1537361" y="2151395"/>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13" name="tx2713"/>
            <p:cNvSpPr/>
            <p:nvPr/>
          </p:nvSpPr>
          <p:spPr>
            <a:xfrm>
              <a:off x="1626267" y="2128847"/>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Tobago</a:t>
              </a:r>
            </a:p>
          </p:txBody>
        </p:sp>
        <p:sp>
          <p:nvSpPr>
            <p:cNvPr id="2714" name="tx2714"/>
            <p:cNvSpPr/>
            <p:nvPr/>
          </p:nvSpPr>
          <p:spPr>
            <a:xfrm>
              <a:off x="508103" y="2017540"/>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a:t>
              </a:r>
            </a:p>
          </p:txBody>
        </p:sp>
        <p:sp>
          <p:nvSpPr>
            <p:cNvPr id="2715" name="tx2715"/>
            <p:cNvSpPr/>
            <p:nvPr/>
          </p:nvSpPr>
          <p:spPr>
            <a:xfrm>
              <a:off x="743233" y="2018991"/>
              <a:ext cx="3812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Vicente</a:t>
              </a:r>
            </a:p>
          </p:txBody>
        </p:sp>
        <p:sp>
          <p:nvSpPr>
            <p:cNvPr id="2716" name="tx2716"/>
            <p:cNvSpPr/>
            <p:nvPr/>
          </p:nvSpPr>
          <p:spPr>
            <a:xfrm>
              <a:off x="1156231" y="2018823"/>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17" name="tx2717"/>
            <p:cNvSpPr/>
            <p:nvPr/>
          </p:nvSpPr>
          <p:spPr>
            <a:xfrm>
              <a:off x="1245137" y="2018991"/>
              <a:ext cx="14611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las</a:t>
              </a:r>
            </a:p>
          </p:txBody>
        </p:sp>
        <p:sp>
          <p:nvSpPr>
            <p:cNvPr id="2718" name="tx2718"/>
            <p:cNvSpPr/>
            <p:nvPr/>
          </p:nvSpPr>
          <p:spPr>
            <a:xfrm>
              <a:off x="1423005" y="2017540"/>
              <a:ext cx="590922"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Granadinas</a:t>
              </a:r>
            </a:p>
          </p:txBody>
        </p:sp>
        <p:sp>
          <p:nvSpPr>
            <p:cNvPr id="2719" name="tx2719"/>
            <p:cNvSpPr/>
            <p:nvPr/>
          </p:nvSpPr>
          <p:spPr>
            <a:xfrm>
              <a:off x="857756" y="1884968"/>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a:t>
              </a:r>
            </a:p>
          </p:txBody>
        </p:sp>
        <p:sp>
          <p:nvSpPr>
            <p:cNvPr id="2720" name="tx2720"/>
            <p:cNvSpPr/>
            <p:nvPr/>
          </p:nvSpPr>
          <p:spPr>
            <a:xfrm>
              <a:off x="1092886" y="1884968"/>
              <a:ext cx="451005"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Cristóbal</a:t>
              </a:r>
            </a:p>
          </p:txBody>
        </p:sp>
        <p:sp>
          <p:nvSpPr>
            <p:cNvPr id="2721" name="tx2721"/>
            <p:cNvSpPr/>
            <p:nvPr/>
          </p:nvSpPr>
          <p:spPr>
            <a:xfrm>
              <a:off x="1575647" y="1886252"/>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22" name="tx2722"/>
            <p:cNvSpPr/>
            <p:nvPr/>
          </p:nvSpPr>
          <p:spPr>
            <a:xfrm>
              <a:off x="1664553" y="1886419"/>
              <a:ext cx="349374"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Nieves</a:t>
              </a:r>
            </a:p>
          </p:txBody>
        </p:sp>
        <p:sp>
          <p:nvSpPr>
            <p:cNvPr id="2723" name="tx2723"/>
            <p:cNvSpPr/>
            <p:nvPr/>
          </p:nvSpPr>
          <p:spPr>
            <a:xfrm>
              <a:off x="1613598" y="1729738"/>
              <a:ext cx="400329" cy="10726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Guyana</a:t>
              </a:r>
            </a:p>
          </p:txBody>
        </p:sp>
        <p:sp>
          <p:nvSpPr>
            <p:cNvPr id="2724" name="tx2724"/>
            <p:cNvSpPr/>
            <p:nvPr/>
          </p:nvSpPr>
          <p:spPr>
            <a:xfrm>
              <a:off x="1429423" y="1622616"/>
              <a:ext cx="101631" cy="8181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El</a:t>
              </a:r>
            </a:p>
          </p:txBody>
        </p:sp>
        <p:sp>
          <p:nvSpPr>
            <p:cNvPr id="2725" name="tx2725"/>
            <p:cNvSpPr/>
            <p:nvPr/>
          </p:nvSpPr>
          <p:spPr>
            <a:xfrm>
              <a:off x="1562811" y="1619825"/>
              <a:ext cx="45111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Salvador</a:t>
              </a:r>
            </a:p>
          </p:txBody>
        </p:sp>
        <p:sp>
          <p:nvSpPr>
            <p:cNvPr id="2726" name="tx2726"/>
            <p:cNvSpPr/>
            <p:nvPr/>
          </p:nvSpPr>
          <p:spPr>
            <a:xfrm>
              <a:off x="1740679" y="1487254"/>
              <a:ext cx="27324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Cuba</a:t>
              </a:r>
            </a:p>
          </p:txBody>
        </p:sp>
        <p:sp>
          <p:nvSpPr>
            <p:cNvPr id="2727" name="tx2727"/>
            <p:cNvSpPr/>
            <p:nvPr/>
          </p:nvSpPr>
          <p:spPr>
            <a:xfrm>
              <a:off x="1531054" y="1356133"/>
              <a:ext cx="48287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Bahamas</a:t>
              </a:r>
            </a:p>
          </p:txBody>
        </p:sp>
        <p:sp>
          <p:nvSpPr>
            <p:cNvPr id="2728" name="tx2728"/>
            <p:cNvSpPr/>
            <p:nvPr/>
          </p:nvSpPr>
          <p:spPr>
            <a:xfrm>
              <a:off x="1073464" y="1200847"/>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Antigua</a:t>
              </a:r>
            </a:p>
          </p:txBody>
        </p:sp>
        <p:sp>
          <p:nvSpPr>
            <p:cNvPr id="2729" name="tx2729"/>
            <p:cNvSpPr/>
            <p:nvPr/>
          </p:nvSpPr>
          <p:spPr>
            <a:xfrm>
              <a:off x="1492880" y="1223394"/>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30" name="tx2730"/>
            <p:cNvSpPr/>
            <p:nvPr/>
          </p:nvSpPr>
          <p:spPr>
            <a:xfrm>
              <a:off x="1581786" y="1223562"/>
              <a:ext cx="4321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Barbuda</a:t>
              </a:r>
            </a:p>
          </p:txBody>
        </p:sp>
        <p:sp>
          <p:nvSpPr>
            <p:cNvPr id="2731" name="tx2731"/>
            <p:cNvSpPr/>
            <p:nvPr/>
          </p:nvSpPr>
          <p:spPr>
            <a:xfrm>
              <a:off x="3552162" y="6056184"/>
              <a:ext cx="181705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de vacunación (%)</a:t>
              </a:r>
            </a:p>
          </p:txBody>
        </p:sp>
        <p:pic>
          <p:nvPicPr>
            <p:cNvPr id="2732" name="pic2732"/>
            <p:cNvPicPr/>
            <p:nvPr/>
          </p:nvPicPr>
          <p:blipFill>
            <a:blip r:embed="rId2" cstate="print"/>
            <a:stretch>
              <a:fillRect/>
            </a:stretch>
          </p:blipFill>
          <p:spPr>
            <a:xfrm>
              <a:off x="5438806" y="5941007"/>
              <a:ext cx="2160000" cy="219455"/>
            </a:xfrm>
            <a:prstGeom prst="rect">
              <a:avLst/>
            </a:prstGeom>
          </p:spPr>
        </p:pic>
        <p:sp>
          <p:nvSpPr>
            <p:cNvPr id="2733" name="pl2733"/>
            <p:cNvSpPr/>
            <p:nvPr/>
          </p:nvSpPr>
          <p:spPr>
            <a:xfrm>
              <a:off x="544240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4" name="pl2734"/>
            <p:cNvSpPr/>
            <p:nvPr/>
          </p:nvSpPr>
          <p:spPr>
            <a:xfrm>
              <a:off x="673408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5" name="pl2735"/>
            <p:cNvSpPr/>
            <p:nvPr/>
          </p:nvSpPr>
          <p:spPr>
            <a:xfrm>
              <a:off x="694936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6" name="pl2736"/>
            <p:cNvSpPr/>
            <p:nvPr/>
          </p:nvSpPr>
          <p:spPr>
            <a:xfrm>
              <a:off x="716464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7" name="pl2737"/>
            <p:cNvSpPr/>
            <p:nvPr/>
          </p:nvSpPr>
          <p:spPr>
            <a:xfrm>
              <a:off x="737992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8" name="pl2738"/>
            <p:cNvSpPr/>
            <p:nvPr/>
          </p:nvSpPr>
          <p:spPr>
            <a:xfrm>
              <a:off x="759520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9" name="pl2739"/>
            <p:cNvSpPr/>
            <p:nvPr/>
          </p:nvSpPr>
          <p:spPr>
            <a:xfrm>
              <a:off x="544240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0" name="pl2740"/>
            <p:cNvSpPr/>
            <p:nvPr/>
          </p:nvSpPr>
          <p:spPr>
            <a:xfrm>
              <a:off x="673408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1" name="pl2741"/>
            <p:cNvSpPr/>
            <p:nvPr/>
          </p:nvSpPr>
          <p:spPr>
            <a:xfrm>
              <a:off x="694936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2" name="pl2742"/>
            <p:cNvSpPr/>
            <p:nvPr/>
          </p:nvSpPr>
          <p:spPr>
            <a:xfrm>
              <a:off x="716464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3" name="pl2743"/>
            <p:cNvSpPr/>
            <p:nvPr/>
          </p:nvSpPr>
          <p:spPr>
            <a:xfrm>
              <a:off x="737992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4" name="pl2744"/>
            <p:cNvSpPr/>
            <p:nvPr/>
          </p:nvSpPr>
          <p:spPr>
            <a:xfrm>
              <a:off x="759520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5" name="tx2745"/>
            <p:cNvSpPr/>
            <p:nvPr/>
          </p:nvSpPr>
          <p:spPr>
            <a:xfrm>
              <a:off x="5411328" y="6228360"/>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0</a:t>
              </a:r>
            </a:p>
          </p:txBody>
        </p:sp>
        <p:sp>
          <p:nvSpPr>
            <p:cNvPr id="2746" name="tx2746"/>
            <p:cNvSpPr/>
            <p:nvPr/>
          </p:nvSpPr>
          <p:spPr>
            <a:xfrm>
              <a:off x="667193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a:t>
              </a:r>
            </a:p>
          </p:txBody>
        </p:sp>
        <p:sp>
          <p:nvSpPr>
            <p:cNvPr id="2747" name="tx2747"/>
            <p:cNvSpPr/>
            <p:nvPr/>
          </p:nvSpPr>
          <p:spPr>
            <a:xfrm>
              <a:off x="688721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a:t>
              </a:r>
            </a:p>
          </p:txBody>
        </p:sp>
        <p:sp>
          <p:nvSpPr>
            <p:cNvPr id="2748" name="tx2748"/>
            <p:cNvSpPr/>
            <p:nvPr/>
          </p:nvSpPr>
          <p:spPr>
            <a:xfrm>
              <a:off x="710249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a:t>
              </a:r>
            </a:p>
          </p:txBody>
        </p:sp>
        <p:sp>
          <p:nvSpPr>
            <p:cNvPr id="2749" name="tx2749"/>
            <p:cNvSpPr/>
            <p:nvPr/>
          </p:nvSpPr>
          <p:spPr>
            <a:xfrm>
              <a:off x="731777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a:t>
              </a:r>
            </a:p>
          </p:txBody>
        </p:sp>
        <p:sp>
          <p:nvSpPr>
            <p:cNvPr id="2750" name="tx2750"/>
            <p:cNvSpPr/>
            <p:nvPr/>
          </p:nvSpPr>
          <p:spPr>
            <a:xfrm>
              <a:off x="7501973" y="6228360"/>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100</a:t>
              </a:r>
            </a:p>
          </p:txBody>
        </p:sp>
        <p:sp>
          <p:nvSpPr>
            <p:cNvPr id="2751" name="tx2751"/>
            <p:cNvSpPr/>
            <p:nvPr/>
          </p:nvSpPr>
          <p:spPr>
            <a:xfrm>
              <a:off x="2076557" y="399987"/>
              <a:ext cx="3317356"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DTP1 cobertura, por país, LACR, 2000-2025</a:t>
              </a:r>
            </a:p>
          </p:txBody>
        </p:sp>
        <p:sp>
          <p:nvSpPr>
            <p:cNvPr id="2752" name="tx2752"/>
            <p:cNvSpPr/>
            <p:nvPr/>
          </p:nvSpPr>
          <p:spPr>
            <a:xfrm>
              <a:off x="4477571" y="64555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2753" name="tx2753"/>
            <p:cNvSpPr/>
            <p:nvPr/>
          </p:nvSpPr>
          <p:spPr>
            <a:xfrm>
              <a:off x="5781365" y="6569494"/>
              <a:ext cx="3293045" cy="10395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Países ordenados según la cobertura descendente en 2025.</a:t>
              </a:r>
            </a:p>
          </p:txBody>
        </p:sp>
      </p:grpSp>
      <p:sp>
        <p:nvSpPr>
          <p:cNvPr id="2754"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dirty="0">
                <a:solidFill>
                  <a:srgbClr val="FFFFFF">
                    <a:alpha val="100000"/>
                  </a:srgbClr>
                </a:solidFill>
                <a:latin typeface="Arial"/>
                <a:cs typeface="Arial"/>
                <a:sym typeface="Arial"/>
              </a:rPr>
              <a:t>Este </a:t>
            </a:r>
            <a:r>
              <a:rPr sz="1200" b="0" i="0" u="none" cap="none" dirty="0" err="1">
                <a:solidFill>
                  <a:srgbClr val="FFFFFF">
                    <a:alpha val="100000"/>
                  </a:srgbClr>
                </a:solidFill>
                <a:latin typeface="Arial"/>
                <a:cs typeface="Arial"/>
                <a:sym typeface="Arial"/>
              </a:rPr>
              <a:t>mapa</a:t>
            </a:r>
            <a:r>
              <a:rPr sz="1200" b="0" i="0" u="none" cap="none" dirty="0">
                <a:solidFill>
                  <a:srgbClr val="FFFFFF">
                    <a:alpha val="100000"/>
                  </a:srgbClr>
                </a:solidFill>
                <a:latin typeface="Arial"/>
                <a:cs typeface="Arial"/>
                <a:sym typeface="Arial"/>
              </a:rPr>
              <a:t> de </a:t>
            </a:r>
            <a:r>
              <a:rPr sz="1200" b="0" i="0" u="none" cap="none" dirty="0" err="1">
                <a:solidFill>
                  <a:srgbClr val="FFFFFF">
                    <a:alpha val="100000"/>
                  </a:srgbClr>
                </a:solidFill>
                <a:latin typeface="Arial"/>
                <a:cs typeface="Arial"/>
                <a:sym typeface="Arial"/>
              </a:rPr>
              <a:t>calor</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muestra</a:t>
            </a:r>
            <a:r>
              <a:rPr sz="1200" b="0" i="0" u="none" cap="none" dirty="0">
                <a:solidFill>
                  <a:srgbClr val="FFFFFF">
                    <a:alpha val="100000"/>
                  </a:srgbClr>
                </a:solidFill>
                <a:latin typeface="Arial"/>
                <a:cs typeface="Arial"/>
                <a:sym typeface="Arial"/>
              </a:rPr>
              <a:t> la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de la </a:t>
            </a:r>
            <a:r>
              <a:rPr sz="1200" b="0" i="0" u="none" cap="none" dirty="0" err="1">
                <a:solidFill>
                  <a:srgbClr val="FFFFFF">
                    <a:alpha val="100000"/>
                  </a:srgbClr>
                </a:solidFill>
                <a:latin typeface="Arial"/>
                <a:cs typeface="Arial"/>
                <a:sym typeface="Arial"/>
              </a:rPr>
              <a:t>vacuna</a:t>
            </a:r>
            <a:r>
              <a:rPr sz="1200" b="0" i="0" u="none" cap="none" dirty="0">
                <a:solidFill>
                  <a:srgbClr val="FFFFFF">
                    <a:alpha val="100000"/>
                  </a:srgbClr>
                </a:solidFill>
                <a:latin typeface="Arial"/>
                <a:cs typeface="Arial"/>
                <a:sym typeface="Arial"/>
              </a:rPr>
              <a:t> DTP1, </a:t>
            </a:r>
            <a:r>
              <a:rPr sz="1200" b="0" i="0" u="none" cap="none" dirty="0" err="1">
                <a:solidFill>
                  <a:srgbClr val="FFFFFF">
                    <a:alpha val="100000"/>
                  </a:srgbClr>
                </a:solidFill>
                <a:latin typeface="Arial"/>
                <a:cs typeface="Arial"/>
                <a:sym typeface="Arial"/>
              </a:rPr>
              <a:t>por</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región</a:t>
            </a:r>
            <a:r>
              <a:rPr sz="1200" b="0" i="0" u="none" cap="none" dirty="0">
                <a:solidFill>
                  <a:srgbClr val="FFFFFF">
                    <a:alpha val="100000"/>
                  </a:srgbClr>
                </a:solidFill>
                <a:latin typeface="Arial"/>
                <a:cs typeface="Arial"/>
                <a:sym typeface="Arial"/>
              </a:rPr>
              <a:t> y </a:t>
            </a:r>
            <a:r>
              <a:rPr sz="1200" b="0" i="0" u="none" cap="none" dirty="0" err="1">
                <a:solidFill>
                  <a:srgbClr val="FFFFFF">
                    <a:alpha val="100000"/>
                  </a:srgbClr>
                </a:solidFill>
                <a:latin typeface="Arial"/>
                <a:cs typeface="Arial"/>
                <a:sym typeface="Arial"/>
              </a:rPr>
              <a:t>año</a:t>
            </a:r>
            <a:r>
              <a:rPr sz="1200" b="0" i="0" u="none" cap="none" dirty="0">
                <a:solidFill>
                  <a:srgbClr val="FFFFFF">
                    <a:alpha val="100000"/>
                  </a:srgbClr>
                </a:solidFill>
                <a:latin typeface="Arial"/>
                <a:cs typeface="Arial"/>
                <a:sym typeface="Arial"/>
              </a:rPr>
              <a:t>. El color rojo indica </a:t>
            </a:r>
            <a:r>
              <a:rPr sz="1200" b="0" i="0" u="none" cap="none" dirty="0" err="1">
                <a:solidFill>
                  <a:srgbClr val="FFFFFF">
                    <a:alpha val="100000"/>
                  </a:srgbClr>
                </a:solidFill>
                <a:latin typeface="Arial"/>
                <a:cs typeface="Arial"/>
                <a:sym typeface="Arial"/>
              </a:rPr>
              <a:t>una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baja (&lt;60 %) y </a:t>
            </a:r>
            <a:r>
              <a:rPr sz="1200" b="0" i="0" u="none" cap="none" dirty="0" err="1">
                <a:solidFill>
                  <a:srgbClr val="FFFFFF">
                    <a:alpha val="100000"/>
                  </a:srgbClr>
                </a:solidFill>
                <a:latin typeface="Arial"/>
                <a:cs typeface="Arial"/>
                <a:sym typeface="Arial"/>
              </a:rPr>
              <a:t>el</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verde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una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alta</a:t>
            </a:r>
            <a:r>
              <a:rPr sz="1200" b="0" i="0" u="none" cap="none" dirty="0">
                <a:solidFill>
                  <a:srgbClr val="FFFFFF">
                    <a:alpha val="100000"/>
                  </a:srgbClr>
                </a:solidFill>
                <a:latin typeface="Arial"/>
                <a:cs typeface="Arial"/>
                <a:sym typeface="Arial"/>
              </a:rPr>
              <a:t> (≥90 %). El </a:t>
            </a:r>
            <a:r>
              <a:rPr sz="1200" b="0" i="0" u="none" cap="none" dirty="0" err="1">
                <a:solidFill>
                  <a:srgbClr val="FFFFFF">
                    <a:alpha val="100000"/>
                  </a:srgbClr>
                </a:solidFill>
                <a:latin typeface="Arial"/>
                <a:cs typeface="Arial"/>
                <a:sym typeface="Arial"/>
              </a:rPr>
              <a:t>gradiente</a:t>
            </a:r>
            <a:r>
              <a:rPr sz="1200" b="0" i="0" u="none" cap="none" dirty="0">
                <a:solidFill>
                  <a:srgbClr val="FFFFFF">
                    <a:alpha val="100000"/>
                  </a:srgbClr>
                </a:solidFill>
                <a:latin typeface="Arial"/>
                <a:cs typeface="Arial"/>
                <a:sym typeface="Arial"/>
              </a:rPr>
              <a:t> de color </a:t>
            </a:r>
            <a:r>
              <a:rPr sz="1200" b="0" i="0" u="none" cap="none" dirty="0" err="1">
                <a:solidFill>
                  <a:srgbClr val="FFFFFF">
                    <a:alpha val="100000"/>
                  </a:srgbClr>
                </a:solidFill>
                <a:latin typeface="Arial"/>
                <a:cs typeface="Arial"/>
                <a:sym typeface="Arial"/>
              </a:rPr>
              <a:t>cambiante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puede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utilizarse</a:t>
            </a:r>
            <a:r>
              <a:rPr sz="1200" b="0" i="0" u="none" cap="none" dirty="0">
                <a:solidFill>
                  <a:srgbClr val="FFFFFF">
                    <a:alpha val="100000"/>
                  </a:srgbClr>
                </a:solidFill>
                <a:latin typeface="Arial"/>
                <a:cs typeface="Arial"/>
                <a:sym typeface="Arial"/>
              </a:rPr>
              <a:t> para </a:t>
            </a:r>
            <a:r>
              <a:rPr sz="1200" b="0" i="0" u="none" cap="none" dirty="0" err="1">
                <a:solidFill>
                  <a:srgbClr val="FFFFFF">
                    <a:alpha val="100000"/>
                  </a:srgbClr>
                </a:solidFill>
                <a:latin typeface="Arial"/>
                <a:cs typeface="Arial"/>
                <a:sym typeface="Arial"/>
              </a:rPr>
              <a:t>realizar</a:t>
            </a:r>
            <a:r>
              <a:rPr sz="1200" b="0" i="0" u="none" cap="none" dirty="0">
                <a:solidFill>
                  <a:srgbClr val="FFFFFF">
                    <a:alpha val="100000"/>
                  </a:srgbClr>
                </a:solidFill>
                <a:latin typeface="Arial"/>
                <a:cs typeface="Arial"/>
                <a:sym typeface="Arial"/>
              </a:rPr>
              <a:t> un </a:t>
            </a:r>
            <a:r>
              <a:rPr sz="1200" b="0" i="0" u="none" cap="none" dirty="0" err="1">
                <a:solidFill>
                  <a:srgbClr val="FFFFFF">
                    <a:alpha val="100000"/>
                  </a:srgbClr>
                </a:solidFill>
                <a:latin typeface="Arial"/>
                <a:cs typeface="Arial"/>
                <a:sym typeface="Arial"/>
              </a:rPr>
              <a:t>seguimiento</a:t>
            </a:r>
            <a:r>
              <a:rPr sz="1200" b="0" i="0" u="none" cap="none" dirty="0">
                <a:solidFill>
                  <a:srgbClr val="FFFFFF">
                    <a:alpha val="100000"/>
                  </a:srgbClr>
                </a:solidFill>
                <a:latin typeface="Arial"/>
                <a:cs typeface="Arial"/>
                <a:sym typeface="Arial"/>
              </a:rPr>
              <a:t> de </a:t>
            </a:r>
            <a:r>
              <a:rPr sz="1200" b="0" i="0" u="none" cap="none" dirty="0" err="1">
                <a:solidFill>
                  <a:srgbClr val="FFFFFF">
                    <a:alpha val="100000"/>
                  </a:srgbClr>
                </a:solidFill>
                <a:latin typeface="Arial"/>
                <a:cs typeface="Arial"/>
                <a:sym typeface="Arial"/>
              </a:rPr>
              <a:t>los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cambios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en</a:t>
            </a:r>
            <a:r>
              <a:rPr sz="1200" b="0" i="0" u="none" cap="none" dirty="0">
                <a:solidFill>
                  <a:srgbClr val="FFFFFF">
                    <a:alpha val="100000"/>
                  </a:srgbClr>
                </a:solidFill>
                <a:latin typeface="Arial"/>
                <a:cs typeface="Arial"/>
                <a:sym typeface="Arial"/>
              </a:rPr>
              <a:t> la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a lo largo del </a:t>
            </a:r>
            <a:r>
              <a:rPr sz="1200" b="0" i="0" u="none" cap="none" dirty="0" err="1">
                <a:solidFill>
                  <a:srgbClr val="FFFFFF">
                    <a:alpha val="100000"/>
                  </a:srgbClr>
                </a:solidFill>
                <a:latin typeface="Arial"/>
                <a:cs typeface="Arial"/>
                <a:sym typeface="Arial"/>
              </a:rPr>
              <a:t>tiempo</a:t>
            </a:r>
            <a:r>
              <a:rPr sz="1200" b="0" i="0" u="none" cap="none" dirty="0">
                <a:solidFill>
                  <a:srgbClr val="FFFFFF">
                    <a:alpha val="100000"/>
                  </a:srgbClr>
                </a:solidFill>
                <a:latin typeface="Arial"/>
                <a:cs typeface="Arial"/>
                <a:sym typeface="Arial"/>
              </a:rPr>
              <a:t> y la </a:t>
            </a:r>
            <a:r>
              <a:rPr sz="1200" b="0" i="0" u="none" cap="none" dirty="0" err="1">
                <a:solidFill>
                  <a:srgbClr val="FFFFFF">
                    <a:alpha val="100000"/>
                  </a:srgbClr>
                </a:solidFill>
                <a:latin typeface="Arial"/>
                <a:cs typeface="Arial"/>
                <a:sym typeface="Arial"/>
              </a:rPr>
              <a:t>recuperación</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tras</a:t>
            </a:r>
            <a:r>
              <a:rPr sz="1200" b="0" i="0" u="none" cap="none" dirty="0">
                <a:solidFill>
                  <a:srgbClr val="FFFFFF">
                    <a:alpha val="100000"/>
                  </a:srgbClr>
                </a:solidFill>
                <a:latin typeface="Arial"/>
                <a:cs typeface="Arial"/>
                <a:sym typeface="Arial"/>
              </a:rPr>
              <a:t> las </a:t>
            </a:r>
            <a:r>
              <a:rPr sz="1200" b="0" i="0" u="none" cap="none" dirty="0" err="1">
                <a:solidFill>
                  <a:srgbClr val="FFFFFF">
                    <a:alpha val="100000"/>
                  </a:srgbClr>
                </a:solidFill>
                <a:latin typeface="Arial"/>
                <a:cs typeface="Arial"/>
                <a:sym typeface="Arial"/>
              </a:rPr>
              <a:t>interrupciones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relacionadas</a:t>
            </a:r>
            <a:r>
              <a:rPr sz="1200" b="0" i="0" u="none" cap="none" dirty="0">
                <a:solidFill>
                  <a:srgbClr val="FFFFFF">
                    <a:alpha val="100000"/>
                  </a:srgbClr>
                </a:solidFill>
                <a:latin typeface="Arial"/>
                <a:cs typeface="Arial"/>
                <a:sym typeface="Arial"/>
              </a:rPr>
              <a:t> con la pandemia, </a:t>
            </a:r>
            <a:r>
              <a:rPr sz="1200" b="0" i="0" u="none" cap="none" dirty="0" err="1">
                <a:solidFill>
                  <a:srgbClr val="FFFFFF">
                    <a:alpha val="100000"/>
                  </a:srgbClr>
                </a:solidFill>
                <a:latin typeface="Arial"/>
                <a:cs typeface="Arial"/>
                <a:sym typeface="Arial"/>
              </a:rPr>
              <a:t>cuando</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proceda</a:t>
            </a:r>
            <a:r>
              <a:rPr sz="1200" b="0" i="0" u="none" cap="none" dirty="0">
                <a:solidFill>
                  <a:srgbClr val="FFFFFF">
                    <a:alpha val="100000"/>
                  </a:srgbClr>
                </a:solidFill>
                <a:latin typeface="Arial"/>
                <a:cs typeface="Arial"/>
                <a:sym typeface="Arial"/>
              </a:rPr>
              <a:t>.
</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11084" y="3850666"/>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11084" y="3383585"/>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11084" y="2916504"/>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11084" y="2449422"/>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11084" y="1982341"/>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911084" y="3617126"/>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11084" y="3150044"/>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11084" y="2682963"/>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11084" y="2215882"/>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911084" y="1748801"/>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082810"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769714"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456618"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3143522"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369304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4517330"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1082810" y="1888925"/>
              <a:ext cx="3434519" cy="467081"/>
            </a:xfrm>
            <a:custGeom>
              <a:avLst/>
              <a:gdLst/>
              <a:ahLst/>
              <a:cxnLst/>
              <a:rect l="0" t="0" r="0" b="0"/>
              <a:pathLst>
                <a:path w="3434519" h="467081">
                  <a:moveTo>
                    <a:pt x="0" y="233540"/>
                  </a:moveTo>
                  <a:lnTo>
                    <a:pt x="137380" y="280248"/>
                  </a:lnTo>
                  <a:lnTo>
                    <a:pt x="274761" y="326956"/>
                  </a:lnTo>
                  <a:lnTo>
                    <a:pt x="412142" y="280248"/>
                  </a:lnTo>
                  <a:lnTo>
                    <a:pt x="549523" y="233540"/>
                  </a:lnTo>
                  <a:lnTo>
                    <a:pt x="686903" y="233540"/>
                  </a:lnTo>
                  <a:lnTo>
                    <a:pt x="824284" y="93416"/>
                  </a:lnTo>
                  <a:lnTo>
                    <a:pt x="961665" y="93416"/>
                  </a:lnTo>
                  <a:lnTo>
                    <a:pt x="1099046" y="46708"/>
                  </a:lnTo>
                  <a:lnTo>
                    <a:pt x="1236427" y="46708"/>
                  </a:lnTo>
                  <a:lnTo>
                    <a:pt x="1373807" y="46708"/>
                  </a:lnTo>
                  <a:lnTo>
                    <a:pt x="1511188" y="46708"/>
                  </a:lnTo>
                  <a:lnTo>
                    <a:pt x="1648569" y="0"/>
                  </a:lnTo>
                  <a:lnTo>
                    <a:pt x="1785950" y="46708"/>
                  </a:lnTo>
                  <a:lnTo>
                    <a:pt x="1923331" y="46708"/>
                  </a:lnTo>
                  <a:lnTo>
                    <a:pt x="2060711" y="46708"/>
                  </a:lnTo>
                  <a:lnTo>
                    <a:pt x="2198092" y="46708"/>
                  </a:lnTo>
                  <a:lnTo>
                    <a:pt x="2335473" y="46708"/>
                  </a:lnTo>
                  <a:lnTo>
                    <a:pt x="2472854" y="93416"/>
                  </a:lnTo>
                  <a:lnTo>
                    <a:pt x="2610235" y="93416"/>
                  </a:lnTo>
                  <a:lnTo>
                    <a:pt x="2747615" y="186832"/>
                  </a:lnTo>
                  <a:lnTo>
                    <a:pt x="2884996" y="467081"/>
                  </a:lnTo>
                  <a:lnTo>
                    <a:pt x="3022377" y="140124"/>
                  </a:lnTo>
                  <a:lnTo>
                    <a:pt x="3159758" y="280248"/>
                  </a:lnTo>
                  <a:lnTo>
                    <a:pt x="3297139" y="280248"/>
                  </a:lnTo>
                  <a:lnTo>
                    <a:pt x="3434519" y="280248"/>
                  </a:lnTo>
                </a:path>
              </a:pathLst>
            </a:custGeom>
            <a:ln w="27101" cap="flat">
              <a:solidFill>
                <a:srgbClr val="0058AB">
                  <a:alpha val="69803"/>
                </a:srgbClr>
              </a:solidFill>
              <a:prstDash val="solid"/>
              <a:round/>
            </a:ln>
          </p:spPr>
          <p:txBody>
            <a:bodyPr/>
            <a:lstStyle/>
            <a:p>
              <a:endParaRPr/>
            </a:p>
          </p:txBody>
        </p:sp>
        <p:sp>
          <p:nvSpPr>
            <p:cNvPr id="22" name="pl22"/>
            <p:cNvSpPr/>
            <p:nvPr/>
          </p:nvSpPr>
          <p:spPr>
            <a:xfrm>
              <a:off x="1082810" y="1888925"/>
              <a:ext cx="3434519" cy="373665"/>
            </a:xfrm>
            <a:custGeom>
              <a:avLst/>
              <a:gdLst/>
              <a:ahLst/>
              <a:cxnLst/>
              <a:rect l="0" t="0" r="0" b="0"/>
              <a:pathLst>
                <a:path w="3434519" h="373665">
                  <a:moveTo>
                    <a:pt x="0" y="93416"/>
                  </a:moveTo>
                  <a:lnTo>
                    <a:pt x="137380" y="46708"/>
                  </a:lnTo>
                  <a:lnTo>
                    <a:pt x="274761" y="233540"/>
                  </a:lnTo>
                  <a:lnTo>
                    <a:pt x="412142" y="373665"/>
                  </a:lnTo>
                  <a:lnTo>
                    <a:pt x="549523" y="233540"/>
                  </a:lnTo>
                  <a:lnTo>
                    <a:pt x="686903" y="93416"/>
                  </a:lnTo>
                  <a:lnTo>
                    <a:pt x="824284" y="93416"/>
                  </a:lnTo>
                  <a:lnTo>
                    <a:pt x="961665" y="0"/>
                  </a:lnTo>
                  <a:lnTo>
                    <a:pt x="1099046" y="46708"/>
                  </a:lnTo>
                  <a:lnTo>
                    <a:pt x="1236427" y="140124"/>
                  </a:lnTo>
                  <a:lnTo>
                    <a:pt x="1373807" y="233540"/>
                  </a:lnTo>
                  <a:lnTo>
                    <a:pt x="1511188" y="233540"/>
                  </a:lnTo>
                  <a:lnTo>
                    <a:pt x="1648569" y="140124"/>
                  </a:lnTo>
                  <a:lnTo>
                    <a:pt x="1785950" y="93416"/>
                  </a:lnTo>
                  <a:lnTo>
                    <a:pt x="1923331" y="233540"/>
                  </a:lnTo>
                  <a:lnTo>
                    <a:pt x="2060711" y="186832"/>
                  </a:lnTo>
                  <a:lnTo>
                    <a:pt x="2198092" y="280248"/>
                  </a:lnTo>
                  <a:lnTo>
                    <a:pt x="2335473" y="186832"/>
                  </a:lnTo>
                  <a:lnTo>
                    <a:pt x="2472854" y="93416"/>
                  </a:lnTo>
                  <a:lnTo>
                    <a:pt x="2610235" y="140124"/>
                  </a:lnTo>
                  <a:lnTo>
                    <a:pt x="2747615" y="233540"/>
                  </a:lnTo>
                  <a:lnTo>
                    <a:pt x="2884996" y="280248"/>
                  </a:lnTo>
                  <a:lnTo>
                    <a:pt x="3022377" y="233540"/>
                  </a:lnTo>
                  <a:lnTo>
                    <a:pt x="3159758" y="233540"/>
                  </a:lnTo>
                  <a:lnTo>
                    <a:pt x="3297139" y="326956"/>
                  </a:lnTo>
                  <a:lnTo>
                    <a:pt x="3434519" y="326956"/>
                  </a:lnTo>
                </a:path>
              </a:pathLst>
            </a:custGeom>
            <a:ln w="27101" cap="flat">
              <a:solidFill>
                <a:srgbClr val="1CABE2">
                  <a:alpha val="69803"/>
                </a:srgbClr>
              </a:solidFill>
              <a:prstDash val="solid"/>
              <a:round/>
            </a:ln>
          </p:spPr>
          <p:txBody>
            <a:bodyPr/>
            <a:lstStyle/>
            <a:p>
              <a:endParaRPr/>
            </a:p>
          </p:txBody>
        </p:sp>
        <p:sp>
          <p:nvSpPr>
            <p:cNvPr id="23" name="pl23"/>
            <p:cNvSpPr/>
            <p:nvPr/>
          </p:nvSpPr>
          <p:spPr>
            <a:xfrm>
              <a:off x="1082810" y="2402714"/>
              <a:ext cx="3434519" cy="607205"/>
            </a:xfrm>
            <a:custGeom>
              <a:avLst/>
              <a:gdLst/>
              <a:ahLst/>
              <a:cxnLst/>
              <a:rect l="0" t="0" r="0" b="0"/>
              <a:pathLst>
                <a:path w="3434519" h="607205">
                  <a:moveTo>
                    <a:pt x="0" y="607205"/>
                  </a:moveTo>
                  <a:lnTo>
                    <a:pt x="137380" y="513789"/>
                  </a:lnTo>
                  <a:lnTo>
                    <a:pt x="274761" y="420373"/>
                  </a:lnTo>
                  <a:lnTo>
                    <a:pt x="412142" y="326956"/>
                  </a:lnTo>
                  <a:lnTo>
                    <a:pt x="549523" y="280248"/>
                  </a:lnTo>
                  <a:lnTo>
                    <a:pt x="686903" y="280248"/>
                  </a:lnTo>
                  <a:lnTo>
                    <a:pt x="824284" y="186832"/>
                  </a:lnTo>
                  <a:lnTo>
                    <a:pt x="961665" y="140124"/>
                  </a:lnTo>
                  <a:lnTo>
                    <a:pt x="1099046" y="140124"/>
                  </a:lnTo>
                  <a:lnTo>
                    <a:pt x="1236427" y="93416"/>
                  </a:lnTo>
                  <a:lnTo>
                    <a:pt x="1373807" y="46708"/>
                  </a:lnTo>
                  <a:lnTo>
                    <a:pt x="1511188" y="0"/>
                  </a:lnTo>
                  <a:lnTo>
                    <a:pt x="1648569" y="46708"/>
                  </a:lnTo>
                  <a:lnTo>
                    <a:pt x="1785950" y="140124"/>
                  </a:lnTo>
                  <a:lnTo>
                    <a:pt x="1923331" y="46708"/>
                  </a:lnTo>
                  <a:lnTo>
                    <a:pt x="2060711" y="46708"/>
                  </a:lnTo>
                  <a:lnTo>
                    <a:pt x="2198092" y="46708"/>
                  </a:lnTo>
                  <a:lnTo>
                    <a:pt x="2335473" y="93416"/>
                  </a:lnTo>
                  <a:lnTo>
                    <a:pt x="2472854" y="46708"/>
                  </a:lnTo>
                  <a:lnTo>
                    <a:pt x="2610235" y="0"/>
                  </a:lnTo>
                  <a:lnTo>
                    <a:pt x="2747615" y="93416"/>
                  </a:lnTo>
                  <a:lnTo>
                    <a:pt x="2884996" y="140124"/>
                  </a:lnTo>
                  <a:lnTo>
                    <a:pt x="3022377" y="93416"/>
                  </a:lnTo>
                  <a:lnTo>
                    <a:pt x="3159758" y="0"/>
                  </a:lnTo>
                  <a:lnTo>
                    <a:pt x="3297139" y="93416"/>
                  </a:lnTo>
                  <a:lnTo>
                    <a:pt x="3434519" y="46708"/>
                  </a:lnTo>
                </a:path>
              </a:pathLst>
            </a:custGeom>
            <a:ln w="27101" cap="flat">
              <a:solidFill>
                <a:srgbClr val="00833D">
                  <a:alpha val="69803"/>
                </a:srgbClr>
              </a:solidFill>
              <a:prstDash val="solid"/>
              <a:round/>
            </a:ln>
          </p:spPr>
          <p:txBody>
            <a:bodyPr/>
            <a:lstStyle/>
            <a:p>
              <a:endParaRPr/>
            </a:p>
          </p:txBody>
        </p:sp>
        <p:sp>
          <p:nvSpPr>
            <p:cNvPr id="24" name="pl24"/>
            <p:cNvSpPr/>
            <p:nvPr/>
          </p:nvSpPr>
          <p:spPr>
            <a:xfrm>
              <a:off x="1082810" y="1888925"/>
              <a:ext cx="3434519" cy="653913"/>
            </a:xfrm>
            <a:custGeom>
              <a:avLst/>
              <a:gdLst/>
              <a:ahLst/>
              <a:cxnLst/>
              <a:rect l="0" t="0" r="0" b="0"/>
              <a:pathLst>
                <a:path w="3434519" h="653913">
                  <a:moveTo>
                    <a:pt x="0" y="46708"/>
                  </a:moveTo>
                  <a:lnTo>
                    <a:pt x="137380" y="93416"/>
                  </a:lnTo>
                  <a:lnTo>
                    <a:pt x="274761" y="46708"/>
                  </a:lnTo>
                  <a:lnTo>
                    <a:pt x="412142" y="46708"/>
                  </a:lnTo>
                  <a:lnTo>
                    <a:pt x="549523" y="46708"/>
                  </a:lnTo>
                  <a:lnTo>
                    <a:pt x="686903" y="0"/>
                  </a:lnTo>
                  <a:lnTo>
                    <a:pt x="824284" y="46708"/>
                  </a:lnTo>
                  <a:lnTo>
                    <a:pt x="961665" y="93416"/>
                  </a:lnTo>
                  <a:lnTo>
                    <a:pt x="1099046" y="0"/>
                  </a:lnTo>
                  <a:lnTo>
                    <a:pt x="1236427" y="46708"/>
                  </a:lnTo>
                  <a:lnTo>
                    <a:pt x="1373807" y="46708"/>
                  </a:lnTo>
                  <a:lnTo>
                    <a:pt x="1511188" y="46708"/>
                  </a:lnTo>
                  <a:lnTo>
                    <a:pt x="1648569" y="46708"/>
                  </a:lnTo>
                  <a:lnTo>
                    <a:pt x="1785950" y="140124"/>
                  </a:lnTo>
                  <a:lnTo>
                    <a:pt x="1923331" y="93416"/>
                  </a:lnTo>
                  <a:lnTo>
                    <a:pt x="2060711" y="46708"/>
                  </a:lnTo>
                  <a:lnTo>
                    <a:pt x="2198092" y="93416"/>
                  </a:lnTo>
                  <a:lnTo>
                    <a:pt x="2335473" y="186832"/>
                  </a:lnTo>
                  <a:lnTo>
                    <a:pt x="2472854" y="326956"/>
                  </a:lnTo>
                  <a:lnTo>
                    <a:pt x="2610235" y="513789"/>
                  </a:lnTo>
                  <a:lnTo>
                    <a:pt x="2747615" y="560497"/>
                  </a:lnTo>
                  <a:lnTo>
                    <a:pt x="2884996" y="653913"/>
                  </a:lnTo>
                  <a:lnTo>
                    <a:pt x="3022377" y="467081"/>
                  </a:lnTo>
                  <a:lnTo>
                    <a:pt x="3159758" y="467081"/>
                  </a:lnTo>
                  <a:lnTo>
                    <a:pt x="3297139" y="467081"/>
                  </a:lnTo>
                  <a:lnTo>
                    <a:pt x="3434519" y="373665"/>
                  </a:lnTo>
                </a:path>
              </a:pathLst>
            </a:custGeom>
            <a:ln w="27101" cap="flat">
              <a:solidFill>
                <a:srgbClr val="80BD41">
                  <a:alpha val="69803"/>
                </a:srgbClr>
              </a:solidFill>
              <a:prstDash val="solid"/>
              <a:round/>
            </a:ln>
          </p:spPr>
          <p:txBody>
            <a:bodyPr/>
            <a:lstStyle/>
            <a:p>
              <a:endParaRPr/>
            </a:p>
          </p:txBody>
        </p:sp>
        <p:sp>
          <p:nvSpPr>
            <p:cNvPr id="25" name="pl25"/>
            <p:cNvSpPr/>
            <p:nvPr/>
          </p:nvSpPr>
          <p:spPr>
            <a:xfrm>
              <a:off x="1082810" y="1982341"/>
              <a:ext cx="3434519" cy="467081"/>
            </a:xfrm>
            <a:custGeom>
              <a:avLst/>
              <a:gdLst/>
              <a:ahLst/>
              <a:cxnLst/>
              <a:rect l="0" t="0" r="0" b="0"/>
              <a:pathLst>
                <a:path w="3434519" h="467081">
                  <a:moveTo>
                    <a:pt x="0" y="140124"/>
                  </a:moveTo>
                  <a:lnTo>
                    <a:pt x="137380" y="93416"/>
                  </a:lnTo>
                  <a:lnTo>
                    <a:pt x="274761" y="186832"/>
                  </a:lnTo>
                  <a:lnTo>
                    <a:pt x="412142" y="140124"/>
                  </a:lnTo>
                  <a:lnTo>
                    <a:pt x="549523" y="93416"/>
                  </a:lnTo>
                  <a:lnTo>
                    <a:pt x="686903" y="46708"/>
                  </a:lnTo>
                  <a:lnTo>
                    <a:pt x="824284" y="46708"/>
                  </a:lnTo>
                  <a:lnTo>
                    <a:pt x="961665" y="46708"/>
                  </a:lnTo>
                  <a:lnTo>
                    <a:pt x="1099046" y="0"/>
                  </a:lnTo>
                  <a:lnTo>
                    <a:pt x="1236427" y="0"/>
                  </a:lnTo>
                  <a:lnTo>
                    <a:pt x="1373807" y="0"/>
                  </a:lnTo>
                  <a:lnTo>
                    <a:pt x="1511188" y="0"/>
                  </a:lnTo>
                  <a:lnTo>
                    <a:pt x="1648569" y="46708"/>
                  </a:lnTo>
                  <a:lnTo>
                    <a:pt x="1785950" y="93416"/>
                  </a:lnTo>
                  <a:lnTo>
                    <a:pt x="1923331" y="93416"/>
                  </a:lnTo>
                  <a:lnTo>
                    <a:pt x="2060711" y="140124"/>
                  </a:lnTo>
                  <a:lnTo>
                    <a:pt x="2198092" y="186832"/>
                  </a:lnTo>
                  <a:lnTo>
                    <a:pt x="2335473" y="140124"/>
                  </a:lnTo>
                  <a:lnTo>
                    <a:pt x="2472854" y="140124"/>
                  </a:lnTo>
                  <a:lnTo>
                    <a:pt x="2610235" y="140124"/>
                  </a:lnTo>
                  <a:lnTo>
                    <a:pt x="2747615" y="233540"/>
                  </a:lnTo>
                  <a:lnTo>
                    <a:pt x="2884996" y="233540"/>
                  </a:lnTo>
                  <a:lnTo>
                    <a:pt x="3022377" y="140124"/>
                  </a:lnTo>
                  <a:lnTo>
                    <a:pt x="3159758" y="467081"/>
                  </a:lnTo>
                  <a:lnTo>
                    <a:pt x="3297139" y="467081"/>
                  </a:lnTo>
                  <a:lnTo>
                    <a:pt x="3434519" y="280248"/>
                  </a:lnTo>
                </a:path>
              </a:pathLst>
            </a:custGeom>
            <a:ln w="27101" cap="flat">
              <a:solidFill>
                <a:srgbClr val="6A1E74">
                  <a:alpha val="69803"/>
                </a:srgbClr>
              </a:solidFill>
              <a:prstDash val="solid"/>
              <a:round/>
            </a:ln>
          </p:spPr>
          <p:txBody>
            <a:bodyPr/>
            <a:lstStyle/>
            <a:p>
              <a:endParaRPr/>
            </a:p>
          </p:txBody>
        </p:sp>
        <p:sp>
          <p:nvSpPr>
            <p:cNvPr id="26" name="pl26"/>
            <p:cNvSpPr/>
            <p:nvPr/>
          </p:nvSpPr>
          <p:spPr>
            <a:xfrm>
              <a:off x="1082810" y="1982341"/>
              <a:ext cx="3434519" cy="934162"/>
            </a:xfrm>
            <a:custGeom>
              <a:avLst/>
              <a:gdLst/>
              <a:ahLst/>
              <a:cxnLst/>
              <a:rect l="0" t="0" r="0" b="0"/>
              <a:pathLst>
                <a:path w="3434519" h="934162">
                  <a:moveTo>
                    <a:pt x="0" y="934162"/>
                  </a:moveTo>
                  <a:lnTo>
                    <a:pt x="137380" y="887454"/>
                  </a:lnTo>
                  <a:lnTo>
                    <a:pt x="274761" y="840746"/>
                  </a:lnTo>
                  <a:lnTo>
                    <a:pt x="412142" y="840746"/>
                  </a:lnTo>
                  <a:lnTo>
                    <a:pt x="549523" y="747330"/>
                  </a:lnTo>
                  <a:lnTo>
                    <a:pt x="686903" y="607205"/>
                  </a:lnTo>
                  <a:lnTo>
                    <a:pt x="824284" y="653913"/>
                  </a:lnTo>
                  <a:lnTo>
                    <a:pt x="961665" y="653913"/>
                  </a:lnTo>
                  <a:lnTo>
                    <a:pt x="1099046" y="653913"/>
                  </a:lnTo>
                  <a:lnTo>
                    <a:pt x="1236427" y="607205"/>
                  </a:lnTo>
                  <a:lnTo>
                    <a:pt x="1373807" y="513789"/>
                  </a:lnTo>
                  <a:lnTo>
                    <a:pt x="1511188" y="326956"/>
                  </a:lnTo>
                  <a:lnTo>
                    <a:pt x="1648569" y="326956"/>
                  </a:lnTo>
                  <a:lnTo>
                    <a:pt x="1785950" y="326956"/>
                  </a:lnTo>
                  <a:lnTo>
                    <a:pt x="1923331" y="280248"/>
                  </a:lnTo>
                  <a:lnTo>
                    <a:pt x="2060711" y="280248"/>
                  </a:lnTo>
                  <a:lnTo>
                    <a:pt x="2198092" y="233540"/>
                  </a:lnTo>
                  <a:lnTo>
                    <a:pt x="2335473" y="233540"/>
                  </a:lnTo>
                  <a:lnTo>
                    <a:pt x="2472854" y="140124"/>
                  </a:lnTo>
                  <a:lnTo>
                    <a:pt x="2610235" y="93416"/>
                  </a:lnTo>
                  <a:lnTo>
                    <a:pt x="2747615" y="326956"/>
                  </a:lnTo>
                  <a:lnTo>
                    <a:pt x="2884996" y="280248"/>
                  </a:lnTo>
                  <a:lnTo>
                    <a:pt x="3022377" y="46708"/>
                  </a:lnTo>
                  <a:lnTo>
                    <a:pt x="3159758" y="93416"/>
                  </a:lnTo>
                  <a:lnTo>
                    <a:pt x="3297139" y="0"/>
                  </a:lnTo>
                  <a:lnTo>
                    <a:pt x="3434519" y="0"/>
                  </a:lnTo>
                </a:path>
              </a:pathLst>
            </a:custGeom>
            <a:ln w="27101" cap="flat">
              <a:solidFill>
                <a:srgbClr val="E2231A">
                  <a:alpha val="69803"/>
                </a:srgbClr>
              </a:solidFill>
              <a:prstDash val="solid"/>
              <a:round/>
            </a:ln>
          </p:spPr>
          <p:txBody>
            <a:bodyPr/>
            <a:lstStyle/>
            <a:p>
              <a:endParaRPr/>
            </a:p>
          </p:txBody>
        </p:sp>
        <p:sp>
          <p:nvSpPr>
            <p:cNvPr id="27" name="pl27"/>
            <p:cNvSpPr/>
            <p:nvPr/>
          </p:nvSpPr>
          <p:spPr>
            <a:xfrm>
              <a:off x="1082810" y="2636255"/>
              <a:ext cx="3434519" cy="1120995"/>
            </a:xfrm>
            <a:custGeom>
              <a:avLst/>
              <a:gdLst/>
              <a:ahLst/>
              <a:cxnLst/>
              <a:rect l="0" t="0" r="0" b="0"/>
              <a:pathLst>
                <a:path w="3434519" h="1120995">
                  <a:moveTo>
                    <a:pt x="0" y="1120995"/>
                  </a:moveTo>
                  <a:lnTo>
                    <a:pt x="137380" y="1120995"/>
                  </a:lnTo>
                  <a:lnTo>
                    <a:pt x="274761" y="1074286"/>
                  </a:lnTo>
                  <a:lnTo>
                    <a:pt x="412142" y="980870"/>
                  </a:lnTo>
                  <a:lnTo>
                    <a:pt x="549523" y="840746"/>
                  </a:lnTo>
                  <a:lnTo>
                    <a:pt x="686903" y="700621"/>
                  </a:lnTo>
                  <a:lnTo>
                    <a:pt x="824284" y="607205"/>
                  </a:lnTo>
                  <a:lnTo>
                    <a:pt x="961665" y="513789"/>
                  </a:lnTo>
                  <a:lnTo>
                    <a:pt x="1099046" y="280248"/>
                  </a:lnTo>
                  <a:lnTo>
                    <a:pt x="1236427" y="93416"/>
                  </a:lnTo>
                  <a:lnTo>
                    <a:pt x="1373807" y="373665"/>
                  </a:lnTo>
                  <a:lnTo>
                    <a:pt x="1511188" y="420373"/>
                  </a:lnTo>
                  <a:lnTo>
                    <a:pt x="1648569" y="467081"/>
                  </a:lnTo>
                  <a:lnTo>
                    <a:pt x="1785950" y="560497"/>
                  </a:lnTo>
                  <a:lnTo>
                    <a:pt x="1923331" y="513789"/>
                  </a:lnTo>
                  <a:lnTo>
                    <a:pt x="2060711" y="467081"/>
                  </a:lnTo>
                  <a:lnTo>
                    <a:pt x="2198092" y="233540"/>
                  </a:lnTo>
                  <a:lnTo>
                    <a:pt x="2335473" y="186832"/>
                  </a:lnTo>
                  <a:lnTo>
                    <a:pt x="2472854" y="93416"/>
                  </a:lnTo>
                  <a:lnTo>
                    <a:pt x="2610235" y="46708"/>
                  </a:lnTo>
                  <a:lnTo>
                    <a:pt x="2747615" y="93416"/>
                  </a:lnTo>
                  <a:lnTo>
                    <a:pt x="2884996" y="326956"/>
                  </a:lnTo>
                  <a:lnTo>
                    <a:pt x="3022377" y="186832"/>
                  </a:lnTo>
                  <a:lnTo>
                    <a:pt x="3159758" y="46708"/>
                  </a:lnTo>
                  <a:lnTo>
                    <a:pt x="3297139" y="0"/>
                  </a:lnTo>
                  <a:lnTo>
                    <a:pt x="3434519" y="0"/>
                  </a:lnTo>
                </a:path>
              </a:pathLst>
            </a:custGeom>
            <a:ln w="27101" cap="flat">
              <a:solidFill>
                <a:srgbClr val="F26A21">
                  <a:alpha val="69803"/>
                </a:srgbClr>
              </a:solidFill>
              <a:prstDash val="solid"/>
              <a:round/>
            </a:ln>
          </p:spPr>
          <p:txBody>
            <a:bodyPr/>
            <a:lstStyle/>
            <a:p>
              <a:endParaRPr/>
            </a:p>
          </p:txBody>
        </p:sp>
        <p:sp>
          <p:nvSpPr>
            <p:cNvPr id="28" name="pl28"/>
            <p:cNvSpPr/>
            <p:nvPr/>
          </p:nvSpPr>
          <p:spPr>
            <a:xfrm>
              <a:off x="1082810" y="1888925"/>
              <a:ext cx="3434519" cy="653913"/>
            </a:xfrm>
            <a:custGeom>
              <a:avLst/>
              <a:gdLst/>
              <a:ahLst/>
              <a:cxnLst/>
              <a:rect l="0" t="0" r="0" b="0"/>
              <a:pathLst>
                <a:path w="3434519" h="653913">
                  <a:moveTo>
                    <a:pt x="0" y="46708"/>
                  </a:moveTo>
                  <a:lnTo>
                    <a:pt x="137380" y="93416"/>
                  </a:lnTo>
                  <a:lnTo>
                    <a:pt x="274761" y="46708"/>
                  </a:lnTo>
                  <a:lnTo>
                    <a:pt x="412142" y="46708"/>
                  </a:lnTo>
                  <a:lnTo>
                    <a:pt x="549523" y="46708"/>
                  </a:lnTo>
                  <a:lnTo>
                    <a:pt x="686903" y="0"/>
                  </a:lnTo>
                  <a:lnTo>
                    <a:pt x="824284" y="46708"/>
                  </a:lnTo>
                  <a:lnTo>
                    <a:pt x="961665" y="93416"/>
                  </a:lnTo>
                  <a:lnTo>
                    <a:pt x="1099046" y="0"/>
                  </a:lnTo>
                  <a:lnTo>
                    <a:pt x="1236427" y="46708"/>
                  </a:lnTo>
                  <a:lnTo>
                    <a:pt x="1373807" y="46708"/>
                  </a:lnTo>
                  <a:lnTo>
                    <a:pt x="1511188" y="46708"/>
                  </a:lnTo>
                  <a:lnTo>
                    <a:pt x="1648569" y="46708"/>
                  </a:lnTo>
                  <a:lnTo>
                    <a:pt x="1785950" y="140124"/>
                  </a:lnTo>
                  <a:lnTo>
                    <a:pt x="1923331" y="93416"/>
                  </a:lnTo>
                  <a:lnTo>
                    <a:pt x="2060711" y="46708"/>
                  </a:lnTo>
                  <a:lnTo>
                    <a:pt x="2198092" y="93416"/>
                  </a:lnTo>
                  <a:lnTo>
                    <a:pt x="2335473" y="186832"/>
                  </a:lnTo>
                  <a:lnTo>
                    <a:pt x="2472854" y="326956"/>
                  </a:lnTo>
                  <a:lnTo>
                    <a:pt x="2610235" y="513789"/>
                  </a:lnTo>
                  <a:lnTo>
                    <a:pt x="2747615" y="560497"/>
                  </a:lnTo>
                  <a:lnTo>
                    <a:pt x="2884996" y="653913"/>
                  </a:lnTo>
                  <a:lnTo>
                    <a:pt x="3022377" y="467081"/>
                  </a:lnTo>
                  <a:lnTo>
                    <a:pt x="3159758" y="467081"/>
                  </a:lnTo>
                  <a:lnTo>
                    <a:pt x="3297139" y="467081"/>
                  </a:lnTo>
                  <a:lnTo>
                    <a:pt x="3434519" y="373665"/>
                  </a:lnTo>
                </a:path>
              </a:pathLst>
            </a:custGeom>
            <a:ln w="65043" cap="flat">
              <a:solidFill>
                <a:srgbClr val="000000">
                  <a:alpha val="100000"/>
                </a:srgbClr>
              </a:solidFill>
              <a:prstDash val="solid"/>
              <a:round/>
            </a:ln>
          </p:spPr>
          <p:txBody>
            <a:bodyPr/>
            <a:lstStyle/>
            <a:p>
              <a:endParaRPr/>
            </a:p>
          </p:txBody>
        </p:sp>
        <p:sp>
          <p:nvSpPr>
            <p:cNvPr id="29" name="pl29"/>
            <p:cNvSpPr/>
            <p:nvPr/>
          </p:nvSpPr>
          <p:spPr>
            <a:xfrm>
              <a:off x="1082810" y="1888925"/>
              <a:ext cx="3434519" cy="653913"/>
            </a:xfrm>
            <a:custGeom>
              <a:avLst/>
              <a:gdLst/>
              <a:ahLst/>
              <a:cxnLst/>
              <a:rect l="0" t="0" r="0" b="0"/>
              <a:pathLst>
                <a:path w="3434519" h="653913">
                  <a:moveTo>
                    <a:pt x="0" y="46708"/>
                  </a:moveTo>
                  <a:lnTo>
                    <a:pt x="137380" y="93416"/>
                  </a:lnTo>
                  <a:lnTo>
                    <a:pt x="274761" y="46708"/>
                  </a:lnTo>
                  <a:lnTo>
                    <a:pt x="412142" y="46708"/>
                  </a:lnTo>
                  <a:lnTo>
                    <a:pt x="549523" y="46708"/>
                  </a:lnTo>
                  <a:lnTo>
                    <a:pt x="686903" y="0"/>
                  </a:lnTo>
                  <a:lnTo>
                    <a:pt x="824284" y="46708"/>
                  </a:lnTo>
                  <a:lnTo>
                    <a:pt x="961665" y="93416"/>
                  </a:lnTo>
                  <a:lnTo>
                    <a:pt x="1099046" y="0"/>
                  </a:lnTo>
                  <a:lnTo>
                    <a:pt x="1236427" y="46708"/>
                  </a:lnTo>
                  <a:lnTo>
                    <a:pt x="1373807" y="46708"/>
                  </a:lnTo>
                  <a:lnTo>
                    <a:pt x="1511188" y="46708"/>
                  </a:lnTo>
                  <a:lnTo>
                    <a:pt x="1648569" y="46708"/>
                  </a:lnTo>
                  <a:lnTo>
                    <a:pt x="1785950" y="140124"/>
                  </a:lnTo>
                  <a:lnTo>
                    <a:pt x="1923331" y="93416"/>
                  </a:lnTo>
                  <a:lnTo>
                    <a:pt x="2060711" y="46708"/>
                  </a:lnTo>
                  <a:lnTo>
                    <a:pt x="2198092" y="93416"/>
                  </a:lnTo>
                  <a:lnTo>
                    <a:pt x="2335473" y="186832"/>
                  </a:lnTo>
                  <a:lnTo>
                    <a:pt x="2472854" y="326956"/>
                  </a:lnTo>
                  <a:lnTo>
                    <a:pt x="2610235" y="513789"/>
                  </a:lnTo>
                  <a:lnTo>
                    <a:pt x="2747615" y="560497"/>
                  </a:lnTo>
                  <a:lnTo>
                    <a:pt x="2884996" y="653913"/>
                  </a:lnTo>
                  <a:lnTo>
                    <a:pt x="3022377" y="467081"/>
                  </a:lnTo>
                  <a:lnTo>
                    <a:pt x="3159758" y="467081"/>
                  </a:lnTo>
                  <a:lnTo>
                    <a:pt x="3297139" y="467081"/>
                  </a:lnTo>
                  <a:lnTo>
                    <a:pt x="3434519" y="373665"/>
                  </a:lnTo>
                </a:path>
              </a:pathLst>
            </a:custGeom>
            <a:ln w="40651" cap="flat">
              <a:solidFill>
                <a:srgbClr val="80BD41">
                  <a:alpha val="100000"/>
                </a:srgbClr>
              </a:solidFill>
              <a:prstDash val="solid"/>
              <a:round/>
            </a:ln>
          </p:spPr>
          <p:txBody>
            <a:bodyPr/>
            <a:lstStyle/>
            <a:p>
              <a:endParaRPr/>
            </a:p>
          </p:txBody>
        </p:sp>
        <p:sp>
          <p:nvSpPr>
            <p:cNvPr id="30" name="tx30"/>
            <p:cNvSpPr/>
            <p:nvPr/>
          </p:nvSpPr>
          <p:spPr>
            <a:xfrm>
              <a:off x="1022520" y="176327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31" name="tx31"/>
            <p:cNvSpPr/>
            <p:nvPr/>
          </p:nvSpPr>
          <p:spPr>
            <a:xfrm>
              <a:off x="1709424" y="17165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32" name="tx32"/>
            <p:cNvSpPr/>
            <p:nvPr/>
          </p:nvSpPr>
          <p:spPr>
            <a:xfrm>
              <a:off x="2396328" y="176327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33" name="tx33"/>
            <p:cNvSpPr/>
            <p:nvPr/>
          </p:nvSpPr>
          <p:spPr>
            <a:xfrm>
              <a:off x="3083232" y="176327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34" name="tx34"/>
            <p:cNvSpPr/>
            <p:nvPr/>
          </p:nvSpPr>
          <p:spPr>
            <a:xfrm>
              <a:off x="3632755" y="223035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35" name="tx35"/>
            <p:cNvSpPr/>
            <p:nvPr/>
          </p:nvSpPr>
          <p:spPr>
            <a:xfrm>
              <a:off x="4457040" y="209023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36" name="tx36"/>
            <p:cNvSpPr/>
            <p:nvPr/>
          </p:nvSpPr>
          <p:spPr>
            <a:xfrm>
              <a:off x="707191" y="3569749"/>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60</a:t>
              </a:r>
            </a:p>
          </p:txBody>
        </p:sp>
        <p:sp>
          <p:nvSpPr>
            <p:cNvPr id="37" name="tx37"/>
            <p:cNvSpPr/>
            <p:nvPr/>
          </p:nvSpPr>
          <p:spPr>
            <a:xfrm>
              <a:off x="707191" y="3102667"/>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70</a:t>
              </a:r>
            </a:p>
          </p:txBody>
        </p:sp>
        <p:sp>
          <p:nvSpPr>
            <p:cNvPr id="38" name="tx38"/>
            <p:cNvSpPr/>
            <p:nvPr/>
          </p:nvSpPr>
          <p:spPr>
            <a:xfrm>
              <a:off x="707191" y="2635586"/>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80</a:t>
              </a:r>
            </a:p>
          </p:txBody>
        </p:sp>
        <p:sp>
          <p:nvSpPr>
            <p:cNvPr id="39" name="tx39"/>
            <p:cNvSpPr/>
            <p:nvPr/>
          </p:nvSpPr>
          <p:spPr>
            <a:xfrm>
              <a:off x="707191" y="2168505"/>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90</a:t>
              </a:r>
            </a:p>
          </p:txBody>
        </p:sp>
        <p:sp>
          <p:nvSpPr>
            <p:cNvPr id="40" name="tx40"/>
            <p:cNvSpPr/>
            <p:nvPr/>
          </p:nvSpPr>
          <p:spPr>
            <a:xfrm>
              <a:off x="636560" y="1701424"/>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41" name="tx41"/>
            <p:cNvSpPr/>
            <p:nvPr/>
          </p:nvSpPr>
          <p:spPr>
            <a:xfrm rot="-5400000">
              <a:off x="940586"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2000</a:t>
              </a:r>
            </a:p>
          </p:txBody>
        </p:sp>
        <p:sp>
          <p:nvSpPr>
            <p:cNvPr id="42" name="tx42"/>
            <p:cNvSpPr/>
            <p:nvPr/>
          </p:nvSpPr>
          <p:spPr>
            <a:xfrm rot="-5400000">
              <a:off x="1627490"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2005</a:t>
              </a:r>
            </a:p>
          </p:txBody>
        </p:sp>
        <p:sp>
          <p:nvSpPr>
            <p:cNvPr id="43" name="tx43"/>
            <p:cNvSpPr/>
            <p:nvPr/>
          </p:nvSpPr>
          <p:spPr>
            <a:xfrm rot="-5400000">
              <a:off x="2314394"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2010</a:t>
              </a:r>
            </a:p>
          </p:txBody>
        </p:sp>
        <p:sp>
          <p:nvSpPr>
            <p:cNvPr id="44" name="tx44"/>
            <p:cNvSpPr/>
            <p:nvPr/>
          </p:nvSpPr>
          <p:spPr>
            <a:xfrm rot="-5400000">
              <a:off x="3001298"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a:t>
              </a:r>
            </a:p>
          </p:txBody>
        </p:sp>
        <p:sp>
          <p:nvSpPr>
            <p:cNvPr id="45" name="tx45"/>
            <p:cNvSpPr/>
            <p:nvPr/>
          </p:nvSpPr>
          <p:spPr>
            <a:xfrm rot="-5400000">
              <a:off x="3550821"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46" name="tx46"/>
            <p:cNvSpPr/>
            <p:nvPr/>
          </p:nvSpPr>
          <p:spPr>
            <a:xfrm rot="-5400000">
              <a:off x="4375106"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47" name="tx47"/>
            <p:cNvSpPr/>
            <p:nvPr/>
          </p:nvSpPr>
          <p:spPr>
            <a:xfrm rot="-5400000">
              <a:off x="46047" y="2693432"/>
              <a:ext cx="797532"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Cobertura (%)</a:t>
              </a:r>
            </a:p>
          </p:txBody>
        </p:sp>
        <p:sp>
          <p:nvSpPr>
            <p:cNvPr id="48" name="pl48"/>
            <p:cNvSpPr/>
            <p:nvPr/>
          </p:nvSpPr>
          <p:spPr>
            <a:xfrm>
              <a:off x="1412733" y="4702006"/>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49" name="pl49"/>
            <p:cNvSpPr/>
            <p:nvPr/>
          </p:nvSpPr>
          <p:spPr>
            <a:xfrm>
              <a:off x="1412733" y="4991051"/>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50" name="pl50"/>
            <p:cNvSpPr/>
            <p:nvPr/>
          </p:nvSpPr>
          <p:spPr>
            <a:xfrm>
              <a:off x="2124214" y="4702006"/>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51" name="pl51"/>
            <p:cNvSpPr/>
            <p:nvPr/>
          </p:nvSpPr>
          <p:spPr>
            <a:xfrm>
              <a:off x="2124214" y="4991051"/>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52" name="pl52"/>
            <p:cNvSpPr/>
            <p:nvPr/>
          </p:nvSpPr>
          <p:spPr>
            <a:xfrm>
              <a:off x="2124214" y="4991051"/>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53" name="pl53"/>
            <p:cNvSpPr/>
            <p:nvPr/>
          </p:nvSpPr>
          <p:spPr>
            <a:xfrm>
              <a:off x="2828688" y="4702006"/>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54" name="pl54"/>
            <p:cNvSpPr/>
            <p:nvPr/>
          </p:nvSpPr>
          <p:spPr>
            <a:xfrm>
              <a:off x="2828688" y="4991051"/>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55" name="pl55"/>
            <p:cNvSpPr/>
            <p:nvPr/>
          </p:nvSpPr>
          <p:spPr>
            <a:xfrm>
              <a:off x="3554245" y="4702006"/>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56" name="tx56"/>
            <p:cNvSpPr/>
            <p:nvPr/>
          </p:nvSpPr>
          <p:spPr>
            <a:xfrm>
              <a:off x="1679833" y="4656552"/>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57" name="tx57"/>
            <p:cNvSpPr/>
            <p:nvPr/>
          </p:nvSpPr>
          <p:spPr>
            <a:xfrm>
              <a:off x="1679833" y="4942496"/>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58" name="tx58"/>
            <p:cNvSpPr/>
            <p:nvPr/>
          </p:nvSpPr>
          <p:spPr>
            <a:xfrm>
              <a:off x="2391314" y="4653451"/>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59" name="tx59"/>
            <p:cNvSpPr/>
            <p:nvPr/>
          </p:nvSpPr>
          <p:spPr>
            <a:xfrm>
              <a:off x="2391314" y="4942496"/>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60" name="tx60"/>
            <p:cNvSpPr/>
            <p:nvPr/>
          </p:nvSpPr>
          <p:spPr>
            <a:xfrm>
              <a:off x="3095787" y="4656552"/>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61" name="tx61"/>
            <p:cNvSpPr/>
            <p:nvPr/>
          </p:nvSpPr>
          <p:spPr>
            <a:xfrm>
              <a:off x="3095787" y="4942434"/>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62" name="tx62"/>
            <p:cNvSpPr/>
            <p:nvPr/>
          </p:nvSpPr>
          <p:spPr>
            <a:xfrm>
              <a:off x="3821345" y="4653451"/>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63" name="tx63"/>
            <p:cNvSpPr/>
            <p:nvPr/>
          </p:nvSpPr>
          <p:spPr>
            <a:xfrm>
              <a:off x="1592925" y="1414185"/>
              <a:ext cx="2414289" cy="13253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Cobertura DTP1, LACR, 2000-2025</a:t>
              </a:r>
            </a:p>
          </p:txBody>
        </p:sp>
        <p:sp>
          <p:nvSpPr>
            <p:cNvPr id="64" name="pl64"/>
            <p:cNvSpPr/>
            <p:nvPr/>
          </p:nvSpPr>
          <p:spPr>
            <a:xfrm>
              <a:off x="5226849" y="3284674"/>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5" name="pl65"/>
            <p:cNvSpPr/>
            <p:nvPr/>
          </p:nvSpPr>
          <p:spPr>
            <a:xfrm>
              <a:off x="5226849" y="269395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6" name="pl66"/>
            <p:cNvSpPr/>
            <p:nvPr/>
          </p:nvSpPr>
          <p:spPr>
            <a:xfrm>
              <a:off x="5226849" y="210323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7" name="pl67"/>
            <p:cNvSpPr/>
            <p:nvPr/>
          </p:nvSpPr>
          <p:spPr>
            <a:xfrm>
              <a:off x="5226849" y="3580034"/>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5226849" y="2989313"/>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5226849" y="2398593"/>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5226849" y="1807873"/>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1" name="pl71"/>
            <p:cNvSpPr/>
            <p:nvPr/>
          </p:nvSpPr>
          <p:spPr>
            <a:xfrm>
              <a:off x="539857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72" name="pl72"/>
            <p:cNvSpPr/>
            <p:nvPr/>
          </p:nvSpPr>
          <p:spPr>
            <a:xfrm>
              <a:off x="6085479"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73" name="pl73"/>
            <p:cNvSpPr/>
            <p:nvPr/>
          </p:nvSpPr>
          <p:spPr>
            <a:xfrm>
              <a:off x="6772383"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74" name="pl74"/>
            <p:cNvSpPr/>
            <p:nvPr/>
          </p:nvSpPr>
          <p:spPr>
            <a:xfrm>
              <a:off x="7459287"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75" name="pl75"/>
            <p:cNvSpPr/>
            <p:nvPr/>
          </p:nvSpPr>
          <p:spPr>
            <a:xfrm>
              <a:off x="8008811"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76" name="pl76"/>
            <p:cNvSpPr/>
            <p:nvPr/>
          </p:nvSpPr>
          <p:spPr>
            <a:xfrm>
              <a:off x="883309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77" name="pl77"/>
            <p:cNvSpPr/>
            <p:nvPr/>
          </p:nvSpPr>
          <p:spPr>
            <a:xfrm>
              <a:off x="5398575" y="2280449"/>
              <a:ext cx="3434519" cy="590720"/>
            </a:xfrm>
            <a:custGeom>
              <a:avLst/>
              <a:gdLst/>
              <a:ahLst/>
              <a:cxnLst/>
              <a:rect l="0" t="0" r="0" b="0"/>
              <a:pathLst>
                <a:path w="3434519" h="590720">
                  <a:moveTo>
                    <a:pt x="0" y="295360"/>
                  </a:moveTo>
                  <a:lnTo>
                    <a:pt x="137380" y="354432"/>
                  </a:lnTo>
                  <a:lnTo>
                    <a:pt x="274761" y="413504"/>
                  </a:lnTo>
                  <a:lnTo>
                    <a:pt x="412142" y="354432"/>
                  </a:lnTo>
                  <a:lnTo>
                    <a:pt x="549523" y="295360"/>
                  </a:lnTo>
                  <a:lnTo>
                    <a:pt x="686903" y="295360"/>
                  </a:lnTo>
                  <a:lnTo>
                    <a:pt x="824284" y="118144"/>
                  </a:lnTo>
                  <a:lnTo>
                    <a:pt x="961665" y="118144"/>
                  </a:lnTo>
                  <a:lnTo>
                    <a:pt x="1099046" y="59072"/>
                  </a:lnTo>
                  <a:lnTo>
                    <a:pt x="1236427" y="59072"/>
                  </a:lnTo>
                  <a:lnTo>
                    <a:pt x="1373807" y="59072"/>
                  </a:lnTo>
                  <a:lnTo>
                    <a:pt x="1511188" y="59072"/>
                  </a:lnTo>
                  <a:lnTo>
                    <a:pt x="1648569" y="0"/>
                  </a:lnTo>
                  <a:lnTo>
                    <a:pt x="1785950" y="59072"/>
                  </a:lnTo>
                  <a:lnTo>
                    <a:pt x="1923331" y="59072"/>
                  </a:lnTo>
                  <a:lnTo>
                    <a:pt x="2060711" y="59072"/>
                  </a:lnTo>
                  <a:lnTo>
                    <a:pt x="2198092" y="59072"/>
                  </a:lnTo>
                  <a:lnTo>
                    <a:pt x="2335473" y="59072"/>
                  </a:lnTo>
                  <a:lnTo>
                    <a:pt x="2472854" y="118144"/>
                  </a:lnTo>
                  <a:lnTo>
                    <a:pt x="2610235" y="118144"/>
                  </a:lnTo>
                  <a:lnTo>
                    <a:pt x="2747615" y="236288"/>
                  </a:lnTo>
                  <a:lnTo>
                    <a:pt x="2884996" y="590720"/>
                  </a:lnTo>
                  <a:lnTo>
                    <a:pt x="3022377" y="177216"/>
                  </a:lnTo>
                  <a:lnTo>
                    <a:pt x="3159758" y="354432"/>
                  </a:lnTo>
                  <a:lnTo>
                    <a:pt x="3297139" y="354432"/>
                  </a:lnTo>
                  <a:lnTo>
                    <a:pt x="3434519" y="354432"/>
                  </a:lnTo>
                </a:path>
              </a:pathLst>
            </a:custGeom>
            <a:ln w="27101" cap="flat">
              <a:solidFill>
                <a:srgbClr val="0058AB">
                  <a:alpha val="69803"/>
                </a:srgbClr>
              </a:solidFill>
              <a:prstDash val="solid"/>
              <a:round/>
            </a:ln>
          </p:spPr>
          <p:txBody>
            <a:bodyPr/>
            <a:lstStyle/>
            <a:p>
              <a:endParaRPr/>
            </a:p>
          </p:txBody>
        </p:sp>
        <p:sp>
          <p:nvSpPr>
            <p:cNvPr id="78" name="pl78"/>
            <p:cNvSpPr/>
            <p:nvPr/>
          </p:nvSpPr>
          <p:spPr>
            <a:xfrm>
              <a:off x="5398575" y="2221377"/>
              <a:ext cx="3434519" cy="472576"/>
            </a:xfrm>
            <a:custGeom>
              <a:avLst/>
              <a:gdLst/>
              <a:ahLst/>
              <a:cxnLst/>
              <a:rect l="0" t="0" r="0" b="0"/>
              <a:pathLst>
                <a:path w="3434519" h="472576">
                  <a:moveTo>
                    <a:pt x="0" y="118144"/>
                  </a:moveTo>
                  <a:lnTo>
                    <a:pt x="137380" y="59072"/>
                  </a:lnTo>
                  <a:lnTo>
                    <a:pt x="274761" y="295360"/>
                  </a:lnTo>
                  <a:lnTo>
                    <a:pt x="412142" y="472576"/>
                  </a:lnTo>
                  <a:lnTo>
                    <a:pt x="549523" y="295360"/>
                  </a:lnTo>
                  <a:lnTo>
                    <a:pt x="686903" y="118144"/>
                  </a:lnTo>
                  <a:lnTo>
                    <a:pt x="824284" y="118144"/>
                  </a:lnTo>
                  <a:lnTo>
                    <a:pt x="961665" y="0"/>
                  </a:lnTo>
                  <a:lnTo>
                    <a:pt x="1099046" y="59072"/>
                  </a:lnTo>
                  <a:lnTo>
                    <a:pt x="1236427" y="177216"/>
                  </a:lnTo>
                  <a:lnTo>
                    <a:pt x="1373807" y="295360"/>
                  </a:lnTo>
                  <a:lnTo>
                    <a:pt x="1511188" y="295360"/>
                  </a:lnTo>
                  <a:lnTo>
                    <a:pt x="1648569" y="177216"/>
                  </a:lnTo>
                  <a:lnTo>
                    <a:pt x="1785950" y="118144"/>
                  </a:lnTo>
                  <a:lnTo>
                    <a:pt x="1923331" y="295360"/>
                  </a:lnTo>
                  <a:lnTo>
                    <a:pt x="2060711" y="236288"/>
                  </a:lnTo>
                  <a:lnTo>
                    <a:pt x="2198092" y="354432"/>
                  </a:lnTo>
                  <a:lnTo>
                    <a:pt x="2335473" y="236288"/>
                  </a:lnTo>
                  <a:lnTo>
                    <a:pt x="2472854" y="118144"/>
                  </a:lnTo>
                  <a:lnTo>
                    <a:pt x="2610235" y="177216"/>
                  </a:lnTo>
                  <a:lnTo>
                    <a:pt x="2747615" y="295360"/>
                  </a:lnTo>
                  <a:lnTo>
                    <a:pt x="2884996" y="354432"/>
                  </a:lnTo>
                  <a:lnTo>
                    <a:pt x="3022377" y="295360"/>
                  </a:lnTo>
                  <a:lnTo>
                    <a:pt x="3159758" y="295360"/>
                  </a:lnTo>
                  <a:lnTo>
                    <a:pt x="3297139" y="413504"/>
                  </a:lnTo>
                  <a:lnTo>
                    <a:pt x="3434519" y="413504"/>
                  </a:lnTo>
                </a:path>
              </a:pathLst>
            </a:custGeom>
            <a:ln w="27101" cap="flat">
              <a:solidFill>
                <a:srgbClr val="1CABE2">
                  <a:alpha val="69803"/>
                </a:srgbClr>
              </a:solidFill>
              <a:prstDash val="solid"/>
              <a:round/>
            </a:ln>
          </p:spPr>
          <p:txBody>
            <a:bodyPr/>
            <a:lstStyle/>
            <a:p>
              <a:endParaRPr/>
            </a:p>
          </p:txBody>
        </p:sp>
        <p:sp>
          <p:nvSpPr>
            <p:cNvPr id="79" name="pl79"/>
            <p:cNvSpPr/>
            <p:nvPr/>
          </p:nvSpPr>
          <p:spPr>
            <a:xfrm>
              <a:off x="5398575" y="2398593"/>
              <a:ext cx="3434519" cy="767936"/>
            </a:xfrm>
            <a:custGeom>
              <a:avLst/>
              <a:gdLst/>
              <a:ahLst/>
              <a:cxnLst/>
              <a:rect l="0" t="0" r="0" b="0"/>
              <a:pathLst>
                <a:path w="3434519" h="767936">
                  <a:moveTo>
                    <a:pt x="0" y="767936"/>
                  </a:moveTo>
                  <a:lnTo>
                    <a:pt x="137380" y="649792"/>
                  </a:lnTo>
                  <a:lnTo>
                    <a:pt x="274761" y="531648"/>
                  </a:lnTo>
                  <a:lnTo>
                    <a:pt x="412142" y="413504"/>
                  </a:lnTo>
                  <a:lnTo>
                    <a:pt x="549523" y="354432"/>
                  </a:lnTo>
                  <a:lnTo>
                    <a:pt x="686903" y="354432"/>
                  </a:lnTo>
                  <a:lnTo>
                    <a:pt x="824284" y="236288"/>
                  </a:lnTo>
                  <a:lnTo>
                    <a:pt x="961665" y="177216"/>
                  </a:lnTo>
                  <a:lnTo>
                    <a:pt x="1099046" y="177216"/>
                  </a:lnTo>
                  <a:lnTo>
                    <a:pt x="1236427" y="118144"/>
                  </a:lnTo>
                  <a:lnTo>
                    <a:pt x="1373807" y="59072"/>
                  </a:lnTo>
                  <a:lnTo>
                    <a:pt x="1511188" y="0"/>
                  </a:lnTo>
                  <a:lnTo>
                    <a:pt x="1648569" y="59072"/>
                  </a:lnTo>
                  <a:lnTo>
                    <a:pt x="1785950" y="177216"/>
                  </a:lnTo>
                  <a:lnTo>
                    <a:pt x="1923331" y="59072"/>
                  </a:lnTo>
                  <a:lnTo>
                    <a:pt x="2060711" y="59072"/>
                  </a:lnTo>
                  <a:lnTo>
                    <a:pt x="2198092" y="59072"/>
                  </a:lnTo>
                  <a:lnTo>
                    <a:pt x="2335473" y="118144"/>
                  </a:lnTo>
                  <a:lnTo>
                    <a:pt x="2472854" y="59072"/>
                  </a:lnTo>
                  <a:lnTo>
                    <a:pt x="2610235" y="0"/>
                  </a:lnTo>
                  <a:lnTo>
                    <a:pt x="2747615" y="118144"/>
                  </a:lnTo>
                  <a:lnTo>
                    <a:pt x="2884996" y="177216"/>
                  </a:lnTo>
                  <a:lnTo>
                    <a:pt x="3022377" y="118144"/>
                  </a:lnTo>
                  <a:lnTo>
                    <a:pt x="3159758" y="0"/>
                  </a:lnTo>
                  <a:lnTo>
                    <a:pt x="3297139" y="118144"/>
                  </a:lnTo>
                  <a:lnTo>
                    <a:pt x="3434519" y="59072"/>
                  </a:lnTo>
                </a:path>
              </a:pathLst>
            </a:custGeom>
            <a:ln w="27101" cap="flat">
              <a:solidFill>
                <a:srgbClr val="00833D">
                  <a:alpha val="69803"/>
                </a:srgbClr>
              </a:solidFill>
              <a:prstDash val="solid"/>
              <a:round/>
            </a:ln>
          </p:spPr>
          <p:txBody>
            <a:bodyPr/>
            <a:lstStyle/>
            <a:p>
              <a:endParaRPr/>
            </a:p>
          </p:txBody>
        </p:sp>
        <p:sp>
          <p:nvSpPr>
            <p:cNvPr id="80" name="pl80"/>
            <p:cNvSpPr/>
            <p:nvPr/>
          </p:nvSpPr>
          <p:spPr>
            <a:xfrm>
              <a:off x="5398575" y="1748801"/>
              <a:ext cx="3434519" cy="827008"/>
            </a:xfrm>
            <a:custGeom>
              <a:avLst/>
              <a:gdLst/>
              <a:ahLst/>
              <a:cxnLst/>
              <a:rect l="0" t="0" r="0" b="0"/>
              <a:pathLst>
                <a:path w="3434519" h="827008">
                  <a:moveTo>
                    <a:pt x="0" y="59072"/>
                  </a:moveTo>
                  <a:lnTo>
                    <a:pt x="137380" y="118144"/>
                  </a:lnTo>
                  <a:lnTo>
                    <a:pt x="274761" y="59072"/>
                  </a:lnTo>
                  <a:lnTo>
                    <a:pt x="412142" y="59072"/>
                  </a:lnTo>
                  <a:lnTo>
                    <a:pt x="549523" y="59072"/>
                  </a:lnTo>
                  <a:lnTo>
                    <a:pt x="686903" y="0"/>
                  </a:lnTo>
                  <a:lnTo>
                    <a:pt x="824284" y="59072"/>
                  </a:lnTo>
                  <a:lnTo>
                    <a:pt x="961665" y="118144"/>
                  </a:lnTo>
                  <a:lnTo>
                    <a:pt x="1099046" y="0"/>
                  </a:lnTo>
                  <a:lnTo>
                    <a:pt x="1236427" y="59072"/>
                  </a:lnTo>
                  <a:lnTo>
                    <a:pt x="1373807" y="59072"/>
                  </a:lnTo>
                  <a:lnTo>
                    <a:pt x="1511188" y="59072"/>
                  </a:lnTo>
                  <a:lnTo>
                    <a:pt x="1648569" y="59072"/>
                  </a:lnTo>
                  <a:lnTo>
                    <a:pt x="1785950" y="177216"/>
                  </a:lnTo>
                  <a:lnTo>
                    <a:pt x="1923331" y="118144"/>
                  </a:lnTo>
                  <a:lnTo>
                    <a:pt x="2060711" y="59072"/>
                  </a:lnTo>
                  <a:lnTo>
                    <a:pt x="2198092" y="118144"/>
                  </a:lnTo>
                  <a:lnTo>
                    <a:pt x="2335473" y="236288"/>
                  </a:lnTo>
                  <a:lnTo>
                    <a:pt x="2472854" y="413504"/>
                  </a:lnTo>
                  <a:lnTo>
                    <a:pt x="2610235" y="649792"/>
                  </a:lnTo>
                  <a:lnTo>
                    <a:pt x="2747615" y="708864"/>
                  </a:lnTo>
                  <a:lnTo>
                    <a:pt x="2884996" y="827008"/>
                  </a:lnTo>
                  <a:lnTo>
                    <a:pt x="3022377" y="590720"/>
                  </a:lnTo>
                  <a:lnTo>
                    <a:pt x="3159758" y="590720"/>
                  </a:lnTo>
                  <a:lnTo>
                    <a:pt x="3297139" y="590720"/>
                  </a:lnTo>
                  <a:lnTo>
                    <a:pt x="3434519" y="472576"/>
                  </a:lnTo>
                </a:path>
              </a:pathLst>
            </a:custGeom>
            <a:ln w="27101" cap="flat">
              <a:solidFill>
                <a:srgbClr val="80BD41">
                  <a:alpha val="69803"/>
                </a:srgbClr>
              </a:solidFill>
              <a:prstDash val="solid"/>
              <a:round/>
            </a:ln>
          </p:spPr>
          <p:txBody>
            <a:bodyPr/>
            <a:lstStyle/>
            <a:p>
              <a:endParaRPr/>
            </a:p>
          </p:txBody>
        </p:sp>
        <p:sp>
          <p:nvSpPr>
            <p:cNvPr id="81" name="pl81"/>
            <p:cNvSpPr/>
            <p:nvPr/>
          </p:nvSpPr>
          <p:spPr>
            <a:xfrm>
              <a:off x="5398575" y="2221377"/>
              <a:ext cx="3434519" cy="590720"/>
            </a:xfrm>
            <a:custGeom>
              <a:avLst/>
              <a:gdLst/>
              <a:ahLst/>
              <a:cxnLst/>
              <a:rect l="0" t="0" r="0" b="0"/>
              <a:pathLst>
                <a:path w="3434519" h="590720">
                  <a:moveTo>
                    <a:pt x="0" y="177216"/>
                  </a:moveTo>
                  <a:lnTo>
                    <a:pt x="137380" y="118144"/>
                  </a:lnTo>
                  <a:lnTo>
                    <a:pt x="274761" y="236288"/>
                  </a:lnTo>
                  <a:lnTo>
                    <a:pt x="412142" y="177216"/>
                  </a:lnTo>
                  <a:lnTo>
                    <a:pt x="549523" y="118144"/>
                  </a:lnTo>
                  <a:lnTo>
                    <a:pt x="686903" y="59072"/>
                  </a:lnTo>
                  <a:lnTo>
                    <a:pt x="824284" y="59072"/>
                  </a:lnTo>
                  <a:lnTo>
                    <a:pt x="961665" y="59072"/>
                  </a:lnTo>
                  <a:lnTo>
                    <a:pt x="1099046" y="0"/>
                  </a:lnTo>
                  <a:lnTo>
                    <a:pt x="1236427" y="0"/>
                  </a:lnTo>
                  <a:lnTo>
                    <a:pt x="1373807" y="0"/>
                  </a:lnTo>
                  <a:lnTo>
                    <a:pt x="1511188" y="0"/>
                  </a:lnTo>
                  <a:lnTo>
                    <a:pt x="1648569" y="59072"/>
                  </a:lnTo>
                  <a:lnTo>
                    <a:pt x="1785950" y="118144"/>
                  </a:lnTo>
                  <a:lnTo>
                    <a:pt x="1923331" y="118144"/>
                  </a:lnTo>
                  <a:lnTo>
                    <a:pt x="2060711" y="177216"/>
                  </a:lnTo>
                  <a:lnTo>
                    <a:pt x="2198092" y="236288"/>
                  </a:lnTo>
                  <a:lnTo>
                    <a:pt x="2335473" y="177216"/>
                  </a:lnTo>
                  <a:lnTo>
                    <a:pt x="2472854" y="177216"/>
                  </a:lnTo>
                  <a:lnTo>
                    <a:pt x="2610235" y="177216"/>
                  </a:lnTo>
                  <a:lnTo>
                    <a:pt x="2747615" y="295360"/>
                  </a:lnTo>
                  <a:lnTo>
                    <a:pt x="2884996" y="295360"/>
                  </a:lnTo>
                  <a:lnTo>
                    <a:pt x="3022377" y="177216"/>
                  </a:lnTo>
                  <a:lnTo>
                    <a:pt x="3159758" y="590720"/>
                  </a:lnTo>
                  <a:lnTo>
                    <a:pt x="3297139" y="590720"/>
                  </a:lnTo>
                  <a:lnTo>
                    <a:pt x="3434519" y="354432"/>
                  </a:lnTo>
                </a:path>
              </a:pathLst>
            </a:custGeom>
            <a:ln w="27101" cap="flat">
              <a:solidFill>
                <a:srgbClr val="6A1E74">
                  <a:alpha val="69803"/>
                </a:srgbClr>
              </a:solidFill>
              <a:prstDash val="solid"/>
              <a:round/>
            </a:ln>
          </p:spPr>
          <p:txBody>
            <a:bodyPr/>
            <a:lstStyle/>
            <a:p>
              <a:endParaRPr/>
            </a:p>
          </p:txBody>
        </p:sp>
        <p:sp>
          <p:nvSpPr>
            <p:cNvPr id="82" name="pl82"/>
            <p:cNvSpPr/>
            <p:nvPr/>
          </p:nvSpPr>
          <p:spPr>
            <a:xfrm>
              <a:off x="5398575" y="2280449"/>
              <a:ext cx="3434519" cy="1181440"/>
            </a:xfrm>
            <a:custGeom>
              <a:avLst/>
              <a:gdLst/>
              <a:ahLst/>
              <a:cxnLst/>
              <a:rect l="0" t="0" r="0" b="0"/>
              <a:pathLst>
                <a:path w="3434519" h="1181440">
                  <a:moveTo>
                    <a:pt x="0" y="1181440"/>
                  </a:moveTo>
                  <a:lnTo>
                    <a:pt x="137380" y="1122368"/>
                  </a:lnTo>
                  <a:lnTo>
                    <a:pt x="274761" y="1063296"/>
                  </a:lnTo>
                  <a:lnTo>
                    <a:pt x="412142" y="1063296"/>
                  </a:lnTo>
                  <a:lnTo>
                    <a:pt x="549523" y="945152"/>
                  </a:lnTo>
                  <a:lnTo>
                    <a:pt x="686903" y="767936"/>
                  </a:lnTo>
                  <a:lnTo>
                    <a:pt x="824284" y="827008"/>
                  </a:lnTo>
                  <a:lnTo>
                    <a:pt x="961665" y="827008"/>
                  </a:lnTo>
                  <a:lnTo>
                    <a:pt x="1099046" y="827008"/>
                  </a:lnTo>
                  <a:lnTo>
                    <a:pt x="1236427" y="767936"/>
                  </a:lnTo>
                  <a:lnTo>
                    <a:pt x="1373807" y="649792"/>
                  </a:lnTo>
                  <a:lnTo>
                    <a:pt x="1511188" y="413504"/>
                  </a:lnTo>
                  <a:lnTo>
                    <a:pt x="1648569" y="413504"/>
                  </a:lnTo>
                  <a:lnTo>
                    <a:pt x="1785950" y="413504"/>
                  </a:lnTo>
                  <a:lnTo>
                    <a:pt x="1923331" y="354432"/>
                  </a:lnTo>
                  <a:lnTo>
                    <a:pt x="2060711" y="354432"/>
                  </a:lnTo>
                  <a:lnTo>
                    <a:pt x="2198092" y="295360"/>
                  </a:lnTo>
                  <a:lnTo>
                    <a:pt x="2335473" y="295360"/>
                  </a:lnTo>
                  <a:lnTo>
                    <a:pt x="2472854" y="177216"/>
                  </a:lnTo>
                  <a:lnTo>
                    <a:pt x="2610235" y="118144"/>
                  </a:lnTo>
                  <a:lnTo>
                    <a:pt x="2747615" y="413504"/>
                  </a:lnTo>
                  <a:lnTo>
                    <a:pt x="2884996" y="354432"/>
                  </a:lnTo>
                  <a:lnTo>
                    <a:pt x="3022377" y="59072"/>
                  </a:lnTo>
                  <a:lnTo>
                    <a:pt x="3159758" y="118144"/>
                  </a:lnTo>
                  <a:lnTo>
                    <a:pt x="3297139" y="0"/>
                  </a:lnTo>
                  <a:lnTo>
                    <a:pt x="3434519" y="0"/>
                  </a:lnTo>
                </a:path>
              </a:pathLst>
            </a:custGeom>
            <a:ln w="27101" cap="flat">
              <a:solidFill>
                <a:srgbClr val="E2231A">
                  <a:alpha val="69803"/>
                </a:srgbClr>
              </a:solidFill>
              <a:prstDash val="solid"/>
              <a:round/>
            </a:ln>
          </p:spPr>
          <p:txBody>
            <a:bodyPr/>
            <a:lstStyle/>
            <a:p>
              <a:endParaRPr/>
            </a:p>
          </p:txBody>
        </p:sp>
        <p:sp>
          <p:nvSpPr>
            <p:cNvPr id="83" name="pl83"/>
            <p:cNvSpPr/>
            <p:nvPr/>
          </p:nvSpPr>
          <p:spPr>
            <a:xfrm>
              <a:off x="5398575" y="2339521"/>
              <a:ext cx="3434519" cy="1417729"/>
            </a:xfrm>
            <a:custGeom>
              <a:avLst/>
              <a:gdLst/>
              <a:ahLst/>
              <a:cxnLst/>
              <a:rect l="0" t="0" r="0" b="0"/>
              <a:pathLst>
                <a:path w="3434519" h="1417729">
                  <a:moveTo>
                    <a:pt x="0" y="1417729"/>
                  </a:moveTo>
                  <a:lnTo>
                    <a:pt x="137380" y="1417729"/>
                  </a:lnTo>
                  <a:lnTo>
                    <a:pt x="274761" y="1358656"/>
                  </a:lnTo>
                  <a:lnTo>
                    <a:pt x="412142" y="1240512"/>
                  </a:lnTo>
                  <a:lnTo>
                    <a:pt x="549523" y="1063296"/>
                  </a:lnTo>
                  <a:lnTo>
                    <a:pt x="686903" y="886080"/>
                  </a:lnTo>
                  <a:lnTo>
                    <a:pt x="824284" y="767936"/>
                  </a:lnTo>
                  <a:lnTo>
                    <a:pt x="961665" y="649792"/>
                  </a:lnTo>
                  <a:lnTo>
                    <a:pt x="1099046" y="354432"/>
                  </a:lnTo>
                  <a:lnTo>
                    <a:pt x="1236427" y="118144"/>
                  </a:lnTo>
                  <a:lnTo>
                    <a:pt x="1373807" y="472576"/>
                  </a:lnTo>
                  <a:lnTo>
                    <a:pt x="1511188" y="531648"/>
                  </a:lnTo>
                  <a:lnTo>
                    <a:pt x="1648569" y="590720"/>
                  </a:lnTo>
                  <a:lnTo>
                    <a:pt x="1785950" y="708864"/>
                  </a:lnTo>
                  <a:lnTo>
                    <a:pt x="1923331" y="649792"/>
                  </a:lnTo>
                  <a:lnTo>
                    <a:pt x="2060711" y="590720"/>
                  </a:lnTo>
                  <a:lnTo>
                    <a:pt x="2198092" y="295360"/>
                  </a:lnTo>
                  <a:lnTo>
                    <a:pt x="2335473" y="236288"/>
                  </a:lnTo>
                  <a:lnTo>
                    <a:pt x="2472854" y="118144"/>
                  </a:lnTo>
                  <a:lnTo>
                    <a:pt x="2610235" y="59072"/>
                  </a:lnTo>
                  <a:lnTo>
                    <a:pt x="2747615" y="118144"/>
                  </a:lnTo>
                  <a:lnTo>
                    <a:pt x="2884996" y="413504"/>
                  </a:lnTo>
                  <a:lnTo>
                    <a:pt x="3022377" y="236288"/>
                  </a:lnTo>
                  <a:lnTo>
                    <a:pt x="3159758" y="59072"/>
                  </a:lnTo>
                  <a:lnTo>
                    <a:pt x="3297139" y="0"/>
                  </a:lnTo>
                  <a:lnTo>
                    <a:pt x="3434519" y="0"/>
                  </a:lnTo>
                </a:path>
              </a:pathLst>
            </a:custGeom>
            <a:ln w="27101" cap="flat">
              <a:solidFill>
                <a:srgbClr val="F26A21">
                  <a:alpha val="69803"/>
                </a:srgbClr>
              </a:solidFill>
              <a:prstDash val="solid"/>
              <a:round/>
            </a:ln>
          </p:spPr>
          <p:txBody>
            <a:bodyPr/>
            <a:lstStyle/>
            <a:p>
              <a:endParaRPr/>
            </a:p>
          </p:txBody>
        </p:sp>
        <p:sp>
          <p:nvSpPr>
            <p:cNvPr id="84" name="pl84"/>
            <p:cNvSpPr/>
            <p:nvPr/>
          </p:nvSpPr>
          <p:spPr>
            <a:xfrm>
              <a:off x="5398575" y="2398593"/>
              <a:ext cx="3434519" cy="0"/>
            </a:xfrm>
            <a:custGeom>
              <a:avLst/>
              <a:gdLst/>
              <a:ahLst/>
              <a:cxnLst/>
              <a:rect l="0" t="0" r="0" b="0"/>
              <a:pathLst>
                <a:path w="3434519">
                  <a:moveTo>
                    <a:pt x="0" y="0"/>
                  </a:moveTo>
                  <a:lnTo>
                    <a:pt x="0" y="0"/>
                  </a:lnTo>
                  <a:lnTo>
                    <a:pt x="0" y="0"/>
                  </a:lnTo>
                  <a:lnTo>
                    <a:pt x="0" y="0"/>
                  </a:lnTo>
                  <a:lnTo>
                    <a:pt x="0" y="0"/>
                  </a:lnTo>
                  <a:lnTo>
                    <a:pt x="0" y="0"/>
                  </a:lnTo>
                  <a:lnTo>
                    <a:pt x="0" y="0"/>
                  </a:lnTo>
                  <a:lnTo>
                    <a:pt x="137380" y="0"/>
                  </a:lnTo>
                  <a:lnTo>
                    <a:pt x="137380" y="0"/>
                  </a:lnTo>
                  <a:lnTo>
                    <a:pt x="137380" y="0"/>
                  </a:lnTo>
                  <a:lnTo>
                    <a:pt x="137380" y="0"/>
                  </a:lnTo>
                  <a:lnTo>
                    <a:pt x="137380" y="0"/>
                  </a:lnTo>
                  <a:lnTo>
                    <a:pt x="137380" y="0"/>
                  </a:lnTo>
                  <a:lnTo>
                    <a:pt x="137380" y="0"/>
                  </a:lnTo>
                  <a:lnTo>
                    <a:pt x="274761" y="0"/>
                  </a:lnTo>
                  <a:lnTo>
                    <a:pt x="274761" y="0"/>
                  </a:lnTo>
                  <a:lnTo>
                    <a:pt x="274761" y="0"/>
                  </a:lnTo>
                  <a:lnTo>
                    <a:pt x="274761" y="0"/>
                  </a:lnTo>
                  <a:lnTo>
                    <a:pt x="274761" y="0"/>
                  </a:lnTo>
                  <a:lnTo>
                    <a:pt x="274761" y="0"/>
                  </a:lnTo>
                  <a:lnTo>
                    <a:pt x="274761" y="0"/>
                  </a:lnTo>
                  <a:lnTo>
                    <a:pt x="412142" y="0"/>
                  </a:lnTo>
                  <a:lnTo>
                    <a:pt x="412142" y="0"/>
                  </a:lnTo>
                  <a:lnTo>
                    <a:pt x="412142" y="0"/>
                  </a:lnTo>
                  <a:lnTo>
                    <a:pt x="412142" y="0"/>
                  </a:lnTo>
                  <a:lnTo>
                    <a:pt x="412142" y="0"/>
                  </a:lnTo>
                  <a:lnTo>
                    <a:pt x="412142" y="0"/>
                  </a:lnTo>
                  <a:lnTo>
                    <a:pt x="412142" y="0"/>
                  </a:lnTo>
                  <a:lnTo>
                    <a:pt x="549523" y="0"/>
                  </a:lnTo>
                  <a:lnTo>
                    <a:pt x="549523" y="0"/>
                  </a:lnTo>
                  <a:lnTo>
                    <a:pt x="549523" y="0"/>
                  </a:lnTo>
                  <a:lnTo>
                    <a:pt x="549523" y="0"/>
                  </a:lnTo>
                  <a:lnTo>
                    <a:pt x="549523" y="0"/>
                  </a:lnTo>
                  <a:lnTo>
                    <a:pt x="549523" y="0"/>
                  </a:lnTo>
                  <a:lnTo>
                    <a:pt x="549523" y="0"/>
                  </a:lnTo>
                  <a:lnTo>
                    <a:pt x="686903" y="0"/>
                  </a:lnTo>
                  <a:lnTo>
                    <a:pt x="686903" y="0"/>
                  </a:lnTo>
                  <a:lnTo>
                    <a:pt x="686903" y="0"/>
                  </a:lnTo>
                  <a:lnTo>
                    <a:pt x="686903" y="0"/>
                  </a:lnTo>
                  <a:lnTo>
                    <a:pt x="686903" y="0"/>
                  </a:lnTo>
                  <a:lnTo>
                    <a:pt x="686903" y="0"/>
                  </a:lnTo>
                  <a:lnTo>
                    <a:pt x="686903" y="0"/>
                  </a:lnTo>
                  <a:lnTo>
                    <a:pt x="824284" y="0"/>
                  </a:lnTo>
                  <a:lnTo>
                    <a:pt x="824284" y="0"/>
                  </a:lnTo>
                  <a:lnTo>
                    <a:pt x="824284" y="0"/>
                  </a:lnTo>
                  <a:lnTo>
                    <a:pt x="824284" y="0"/>
                  </a:lnTo>
                  <a:lnTo>
                    <a:pt x="824284" y="0"/>
                  </a:lnTo>
                  <a:lnTo>
                    <a:pt x="824284" y="0"/>
                  </a:lnTo>
                  <a:lnTo>
                    <a:pt x="824284" y="0"/>
                  </a:lnTo>
                  <a:lnTo>
                    <a:pt x="961665" y="0"/>
                  </a:lnTo>
                  <a:lnTo>
                    <a:pt x="961665" y="0"/>
                  </a:lnTo>
                  <a:lnTo>
                    <a:pt x="961665" y="0"/>
                  </a:lnTo>
                  <a:lnTo>
                    <a:pt x="961665" y="0"/>
                  </a:lnTo>
                  <a:lnTo>
                    <a:pt x="961665" y="0"/>
                  </a:lnTo>
                  <a:lnTo>
                    <a:pt x="961665" y="0"/>
                  </a:lnTo>
                  <a:lnTo>
                    <a:pt x="961665" y="0"/>
                  </a:lnTo>
                  <a:lnTo>
                    <a:pt x="1099046" y="0"/>
                  </a:lnTo>
                  <a:lnTo>
                    <a:pt x="1099046" y="0"/>
                  </a:lnTo>
                  <a:lnTo>
                    <a:pt x="1099046" y="0"/>
                  </a:lnTo>
                  <a:lnTo>
                    <a:pt x="1099046" y="0"/>
                  </a:lnTo>
                  <a:lnTo>
                    <a:pt x="1099046" y="0"/>
                  </a:lnTo>
                  <a:lnTo>
                    <a:pt x="1099046" y="0"/>
                  </a:lnTo>
                  <a:lnTo>
                    <a:pt x="1099046" y="0"/>
                  </a:lnTo>
                  <a:lnTo>
                    <a:pt x="1236427" y="0"/>
                  </a:lnTo>
                  <a:lnTo>
                    <a:pt x="1236427" y="0"/>
                  </a:lnTo>
                  <a:lnTo>
                    <a:pt x="1236427" y="0"/>
                  </a:lnTo>
                  <a:lnTo>
                    <a:pt x="1236427" y="0"/>
                  </a:lnTo>
                  <a:lnTo>
                    <a:pt x="1236427" y="0"/>
                  </a:lnTo>
                  <a:lnTo>
                    <a:pt x="1236427" y="0"/>
                  </a:lnTo>
                  <a:lnTo>
                    <a:pt x="1236427" y="0"/>
                  </a:lnTo>
                  <a:lnTo>
                    <a:pt x="1373807" y="0"/>
                  </a:lnTo>
                  <a:lnTo>
                    <a:pt x="1373807" y="0"/>
                  </a:lnTo>
                  <a:lnTo>
                    <a:pt x="1373807" y="0"/>
                  </a:lnTo>
                  <a:lnTo>
                    <a:pt x="1373807" y="0"/>
                  </a:lnTo>
                  <a:lnTo>
                    <a:pt x="1373807" y="0"/>
                  </a:lnTo>
                  <a:lnTo>
                    <a:pt x="1373807" y="0"/>
                  </a:lnTo>
                  <a:lnTo>
                    <a:pt x="1373807" y="0"/>
                  </a:lnTo>
                  <a:lnTo>
                    <a:pt x="1511188" y="0"/>
                  </a:lnTo>
                  <a:lnTo>
                    <a:pt x="1511188" y="0"/>
                  </a:lnTo>
                  <a:lnTo>
                    <a:pt x="1511188" y="0"/>
                  </a:lnTo>
                  <a:lnTo>
                    <a:pt x="1511188" y="0"/>
                  </a:lnTo>
                  <a:lnTo>
                    <a:pt x="1511188" y="0"/>
                  </a:lnTo>
                  <a:lnTo>
                    <a:pt x="1511188" y="0"/>
                  </a:lnTo>
                  <a:lnTo>
                    <a:pt x="1511188" y="0"/>
                  </a:lnTo>
                  <a:lnTo>
                    <a:pt x="1648569" y="0"/>
                  </a:lnTo>
                  <a:lnTo>
                    <a:pt x="1648569" y="0"/>
                  </a:lnTo>
                  <a:lnTo>
                    <a:pt x="1648569" y="0"/>
                  </a:lnTo>
                  <a:lnTo>
                    <a:pt x="1648569" y="0"/>
                  </a:lnTo>
                  <a:lnTo>
                    <a:pt x="1648569" y="0"/>
                  </a:lnTo>
                  <a:lnTo>
                    <a:pt x="1648569" y="0"/>
                  </a:lnTo>
                  <a:lnTo>
                    <a:pt x="1648569" y="0"/>
                  </a:lnTo>
                  <a:lnTo>
                    <a:pt x="1785950" y="0"/>
                  </a:lnTo>
                  <a:lnTo>
                    <a:pt x="1785950" y="0"/>
                  </a:lnTo>
                  <a:lnTo>
                    <a:pt x="1785950" y="0"/>
                  </a:lnTo>
                  <a:lnTo>
                    <a:pt x="1785950" y="0"/>
                  </a:lnTo>
                  <a:lnTo>
                    <a:pt x="1785950" y="0"/>
                  </a:lnTo>
                  <a:lnTo>
                    <a:pt x="1785950" y="0"/>
                  </a:lnTo>
                  <a:lnTo>
                    <a:pt x="1785950" y="0"/>
                  </a:lnTo>
                  <a:lnTo>
                    <a:pt x="1923331" y="0"/>
                  </a:lnTo>
                  <a:lnTo>
                    <a:pt x="1923331" y="0"/>
                  </a:lnTo>
                  <a:lnTo>
                    <a:pt x="1923331" y="0"/>
                  </a:lnTo>
                  <a:lnTo>
                    <a:pt x="1923331" y="0"/>
                  </a:lnTo>
                  <a:lnTo>
                    <a:pt x="1923331" y="0"/>
                  </a:lnTo>
                  <a:lnTo>
                    <a:pt x="1923331" y="0"/>
                  </a:lnTo>
                  <a:lnTo>
                    <a:pt x="1923331" y="0"/>
                  </a:lnTo>
                  <a:lnTo>
                    <a:pt x="2060711" y="0"/>
                  </a:lnTo>
                  <a:lnTo>
                    <a:pt x="2060711" y="0"/>
                  </a:lnTo>
                  <a:lnTo>
                    <a:pt x="2060711" y="0"/>
                  </a:lnTo>
                  <a:lnTo>
                    <a:pt x="2060711" y="0"/>
                  </a:lnTo>
                  <a:lnTo>
                    <a:pt x="2060711" y="0"/>
                  </a:lnTo>
                  <a:lnTo>
                    <a:pt x="2060711" y="0"/>
                  </a:lnTo>
                  <a:lnTo>
                    <a:pt x="2060711" y="0"/>
                  </a:lnTo>
                  <a:lnTo>
                    <a:pt x="2198092" y="0"/>
                  </a:lnTo>
                  <a:lnTo>
                    <a:pt x="2198092" y="0"/>
                  </a:lnTo>
                  <a:lnTo>
                    <a:pt x="2198092" y="0"/>
                  </a:lnTo>
                  <a:lnTo>
                    <a:pt x="2198092" y="0"/>
                  </a:lnTo>
                  <a:lnTo>
                    <a:pt x="2198092" y="0"/>
                  </a:lnTo>
                  <a:lnTo>
                    <a:pt x="2198092" y="0"/>
                  </a:lnTo>
                  <a:lnTo>
                    <a:pt x="2198092" y="0"/>
                  </a:lnTo>
                  <a:lnTo>
                    <a:pt x="2335473" y="0"/>
                  </a:lnTo>
                  <a:lnTo>
                    <a:pt x="2335473" y="0"/>
                  </a:lnTo>
                  <a:lnTo>
                    <a:pt x="2335473" y="0"/>
                  </a:lnTo>
                  <a:lnTo>
                    <a:pt x="2335473" y="0"/>
                  </a:lnTo>
                  <a:lnTo>
                    <a:pt x="2335473" y="0"/>
                  </a:lnTo>
                  <a:lnTo>
                    <a:pt x="2335473" y="0"/>
                  </a:lnTo>
                  <a:lnTo>
                    <a:pt x="2335473" y="0"/>
                  </a:lnTo>
                  <a:lnTo>
                    <a:pt x="2472854" y="0"/>
                  </a:lnTo>
                  <a:lnTo>
                    <a:pt x="2472854" y="0"/>
                  </a:lnTo>
                  <a:lnTo>
                    <a:pt x="2472854" y="0"/>
                  </a:lnTo>
                  <a:lnTo>
                    <a:pt x="2472854" y="0"/>
                  </a:lnTo>
                  <a:lnTo>
                    <a:pt x="2472854" y="0"/>
                  </a:lnTo>
                  <a:lnTo>
                    <a:pt x="2472854" y="0"/>
                  </a:lnTo>
                  <a:lnTo>
                    <a:pt x="2472854" y="0"/>
                  </a:lnTo>
                  <a:lnTo>
                    <a:pt x="2610235" y="0"/>
                  </a:lnTo>
                  <a:lnTo>
                    <a:pt x="2610235" y="0"/>
                  </a:lnTo>
                  <a:lnTo>
                    <a:pt x="2610235" y="0"/>
                  </a:lnTo>
                  <a:lnTo>
                    <a:pt x="2610235" y="0"/>
                  </a:lnTo>
                  <a:lnTo>
                    <a:pt x="2610235" y="0"/>
                  </a:lnTo>
                  <a:lnTo>
                    <a:pt x="2610235" y="0"/>
                  </a:lnTo>
                  <a:lnTo>
                    <a:pt x="2610235" y="0"/>
                  </a:lnTo>
                  <a:lnTo>
                    <a:pt x="2747615" y="0"/>
                  </a:lnTo>
                  <a:lnTo>
                    <a:pt x="2747615" y="0"/>
                  </a:lnTo>
                  <a:lnTo>
                    <a:pt x="2747615" y="0"/>
                  </a:lnTo>
                  <a:lnTo>
                    <a:pt x="2747615" y="0"/>
                  </a:lnTo>
                  <a:lnTo>
                    <a:pt x="2747615" y="0"/>
                  </a:lnTo>
                  <a:lnTo>
                    <a:pt x="2747615" y="0"/>
                  </a:lnTo>
                  <a:lnTo>
                    <a:pt x="2747615" y="0"/>
                  </a:lnTo>
                  <a:lnTo>
                    <a:pt x="2884996" y="0"/>
                  </a:lnTo>
                  <a:lnTo>
                    <a:pt x="2884996" y="0"/>
                  </a:lnTo>
                  <a:lnTo>
                    <a:pt x="2884996" y="0"/>
                  </a:lnTo>
                  <a:lnTo>
                    <a:pt x="2884996" y="0"/>
                  </a:lnTo>
                  <a:lnTo>
                    <a:pt x="2884996" y="0"/>
                  </a:lnTo>
                  <a:lnTo>
                    <a:pt x="2884996" y="0"/>
                  </a:lnTo>
                  <a:lnTo>
                    <a:pt x="2884996" y="0"/>
                  </a:lnTo>
                  <a:lnTo>
                    <a:pt x="3022377" y="0"/>
                  </a:lnTo>
                  <a:lnTo>
                    <a:pt x="3022377" y="0"/>
                  </a:lnTo>
                  <a:lnTo>
                    <a:pt x="3022377" y="0"/>
                  </a:lnTo>
                  <a:lnTo>
                    <a:pt x="3022377" y="0"/>
                  </a:lnTo>
                  <a:lnTo>
                    <a:pt x="3022377" y="0"/>
                  </a:lnTo>
                  <a:lnTo>
                    <a:pt x="3022377" y="0"/>
                  </a:lnTo>
                  <a:lnTo>
                    <a:pt x="3022377" y="0"/>
                  </a:lnTo>
                  <a:lnTo>
                    <a:pt x="3159758" y="0"/>
                  </a:lnTo>
                  <a:lnTo>
                    <a:pt x="3159758" y="0"/>
                  </a:lnTo>
                  <a:lnTo>
                    <a:pt x="3159758" y="0"/>
                  </a:lnTo>
                  <a:lnTo>
                    <a:pt x="3159758" y="0"/>
                  </a:lnTo>
                  <a:lnTo>
                    <a:pt x="3159758" y="0"/>
                  </a:lnTo>
                  <a:lnTo>
                    <a:pt x="3159758" y="0"/>
                  </a:lnTo>
                  <a:lnTo>
                    <a:pt x="3159758" y="0"/>
                  </a:lnTo>
                  <a:lnTo>
                    <a:pt x="3297139" y="0"/>
                  </a:lnTo>
                  <a:lnTo>
                    <a:pt x="3297139" y="0"/>
                  </a:lnTo>
                  <a:lnTo>
                    <a:pt x="3297139" y="0"/>
                  </a:lnTo>
                  <a:lnTo>
                    <a:pt x="3297139" y="0"/>
                  </a:lnTo>
                  <a:lnTo>
                    <a:pt x="3297139" y="0"/>
                  </a:lnTo>
                  <a:lnTo>
                    <a:pt x="3297139" y="0"/>
                  </a:lnTo>
                  <a:lnTo>
                    <a:pt x="3297139" y="0"/>
                  </a:lnTo>
                  <a:lnTo>
                    <a:pt x="3434519" y="0"/>
                  </a:lnTo>
                  <a:lnTo>
                    <a:pt x="3434519" y="0"/>
                  </a:lnTo>
                  <a:lnTo>
                    <a:pt x="3434519" y="0"/>
                  </a:lnTo>
                  <a:lnTo>
                    <a:pt x="3434519" y="0"/>
                  </a:lnTo>
                  <a:lnTo>
                    <a:pt x="3434519" y="0"/>
                  </a:lnTo>
                  <a:lnTo>
                    <a:pt x="3434519" y="0"/>
                  </a:lnTo>
                  <a:lnTo>
                    <a:pt x="3434519" y="0"/>
                  </a:lnTo>
                </a:path>
              </a:pathLst>
            </a:custGeom>
            <a:ln w="13550" cap="flat">
              <a:solidFill>
                <a:srgbClr val="000000">
                  <a:alpha val="100000"/>
                </a:srgbClr>
              </a:solidFill>
              <a:prstDash val="dash"/>
              <a:round/>
            </a:ln>
          </p:spPr>
          <p:txBody>
            <a:bodyPr/>
            <a:lstStyle/>
            <a:p>
              <a:endParaRPr/>
            </a:p>
          </p:txBody>
        </p:sp>
        <p:sp>
          <p:nvSpPr>
            <p:cNvPr id="85" name="pl85"/>
            <p:cNvSpPr/>
            <p:nvPr/>
          </p:nvSpPr>
          <p:spPr>
            <a:xfrm>
              <a:off x="5398575" y="1748801"/>
              <a:ext cx="3434519" cy="827008"/>
            </a:xfrm>
            <a:custGeom>
              <a:avLst/>
              <a:gdLst/>
              <a:ahLst/>
              <a:cxnLst/>
              <a:rect l="0" t="0" r="0" b="0"/>
              <a:pathLst>
                <a:path w="3434519" h="827008">
                  <a:moveTo>
                    <a:pt x="0" y="59072"/>
                  </a:moveTo>
                  <a:lnTo>
                    <a:pt x="137380" y="118144"/>
                  </a:lnTo>
                  <a:lnTo>
                    <a:pt x="274761" y="59072"/>
                  </a:lnTo>
                  <a:lnTo>
                    <a:pt x="412142" y="59072"/>
                  </a:lnTo>
                  <a:lnTo>
                    <a:pt x="549523" y="59072"/>
                  </a:lnTo>
                  <a:lnTo>
                    <a:pt x="686903" y="0"/>
                  </a:lnTo>
                  <a:lnTo>
                    <a:pt x="824284" y="59072"/>
                  </a:lnTo>
                  <a:lnTo>
                    <a:pt x="961665" y="118144"/>
                  </a:lnTo>
                  <a:lnTo>
                    <a:pt x="1099046" y="0"/>
                  </a:lnTo>
                  <a:lnTo>
                    <a:pt x="1236427" y="59072"/>
                  </a:lnTo>
                  <a:lnTo>
                    <a:pt x="1373807" y="59072"/>
                  </a:lnTo>
                  <a:lnTo>
                    <a:pt x="1511188" y="59072"/>
                  </a:lnTo>
                  <a:lnTo>
                    <a:pt x="1648569" y="59072"/>
                  </a:lnTo>
                  <a:lnTo>
                    <a:pt x="1785950" y="177216"/>
                  </a:lnTo>
                  <a:lnTo>
                    <a:pt x="1923331" y="118144"/>
                  </a:lnTo>
                  <a:lnTo>
                    <a:pt x="2060711" y="59072"/>
                  </a:lnTo>
                  <a:lnTo>
                    <a:pt x="2198092" y="118144"/>
                  </a:lnTo>
                  <a:lnTo>
                    <a:pt x="2335473" y="236288"/>
                  </a:lnTo>
                  <a:lnTo>
                    <a:pt x="2472854" y="413504"/>
                  </a:lnTo>
                  <a:lnTo>
                    <a:pt x="2610235" y="649792"/>
                  </a:lnTo>
                  <a:lnTo>
                    <a:pt x="2747615" y="708864"/>
                  </a:lnTo>
                  <a:lnTo>
                    <a:pt x="2884996" y="827008"/>
                  </a:lnTo>
                  <a:lnTo>
                    <a:pt x="3022377" y="590720"/>
                  </a:lnTo>
                  <a:lnTo>
                    <a:pt x="3159758" y="590720"/>
                  </a:lnTo>
                  <a:lnTo>
                    <a:pt x="3297139" y="590720"/>
                  </a:lnTo>
                  <a:lnTo>
                    <a:pt x="3434519" y="472576"/>
                  </a:lnTo>
                </a:path>
              </a:pathLst>
            </a:custGeom>
            <a:ln w="65043" cap="flat">
              <a:solidFill>
                <a:srgbClr val="000000">
                  <a:alpha val="100000"/>
                </a:srgbClr>
              </a:solidFill>
              <a:prstDash val="solid"/>
              <a:round/>
            </a:ln>
          </p:spPr>
          <p:txBody>
            <a:bodyPr/>
            <a:lstStyle/>
            <a:p>
              <a:endParaRPr/>
            </a:p>
          </p:txBody>
        </p:sp>
        <p:sp>
          <p:nvSpPr>
            <p:cNvPr id="86" name="pl86"/>
            <p:cNvSpPr/>
            <p:nvPr/>
          </p:nvSpPr>
          <p:spPr>
            <a:xfrm>
              <a:off x="5398575" y="1748801"/>
              <a:ext cx="3434519" cy="827008"/>
            </a:xfrm>
            <a:custGeom>
              <a:avLst/>
              <a:gdLst/>
              <a:ahLst/>
              <a:cxnLst/>
              <a:rect l="0" t="0" r="0" b="0"/>
              <a:pathLst>
                <a:path w="3434519" h="827008">
                  <a:moveTo>
                    <a:pt x="0" y="59072"/>
                  </a:moveTo>
                  <a:lnTo>
                    <a:pt x="137380" y="118144"/>
                  </a:lnTo>
                  <a:lnTo>
                    <a:pt x="274761" y="59072"/>
                  </a:lnTo>
                  <a:lnTo>
                    <a:pt x="412142" y="59072"/>
                  </a:lnTo>
                  <a:lnTo>
                    <a:pt x="549523" y="59072"/>
                  </a:lnTo>
                  <a:lnTo>
                    <a:pt x="686903" y="0"/>
                  </a:lnTo>
                  <a:lnTo>
                    <a:pt x="824284" y="59072"/>
                  </a:lnTo>
                  <a:lnTo>
                    <a:pt x="961665" y="118144"/>
                  </a:lnTo>
                  <a:lnTo>
                    <a:pt x="1099046" y="0"/>
                  </a:lnTo>
                  <a:lnTo>
                    <a:pt x="1236427" y="59072"/>
                  </a:lnTo>
                  <a:lnTo>
                    <a:pt x="1373807" y="59072"/>
                  </a:lnTo>
                  <a:lnTo>
                    <a:pt x="1511188" y="59072"/>
                  </a:lnTo>
                  <a:lnTo>
                    <a:pt x="1648569" y="59072"/>
                  </a:lnTo>
                  <a:lnTo>
                    <a:pt x="1785950" y="177216"/>
                  </a:lnTo>
                  <a:lnTo>
                    <a:pt x="1923331" y="118144"/>
                  </a:lnTo>
                  <a:lnTo>
                    <a:pt x="2060711" y="59072"/>
                  </a:lnTo>
                  <a:lnTo>
                    <a:pt x="2198092" y="118144"/>
                  </a:lnTo>
                  <a:lnTo>
                    <a:pt x="2335473" y="236288"/>
                  </a:lnTo>
                  <a:lnTo>
                    <a:pt x="2472854" y="413504"/>
                  </a:lnTo>
                  <a:lnTo>
                    <a:pt x="2610235" y="649792"/>
                  </a:lnTo>
                  <a:lnTo>
                    <a:pt x="2747615" y="708864"/>
                  </a:lnTo>
                  <a:lnTo>
                    <a:pt x="2884996" y="827008"/>
                  </a:lnTo>
                  <a:lnTo>
                    <a:pt x="3022377" y="590720"/>
                  </a:lnTo>
                  <a:lnTo>
                    <a:pt x="3159758" y="590720"/>
                  </a:lnTo>
                  <a:lnTo>
                    <a:pt x="3297139" y="590720"/>
                  </a:lnTo>
                  <a:lnTo>
                    <a:pt x="3434519" y="472576"/>
                  </a:lnTo>
                </a:path>
              </a:pathLst>
            </a:custGeom>
            <a:ln w="40651" cap="flat">
              <a:solidFill>
                <a:srgbClr val="80BD41">
                  <a:alpha val="100000"/>
                </a:srgbClr>
              </a:solidFill>
              <a:prstDash val="solid"/>
              <a:round/>
            </a:ln>
          </p:spPr>
          <p:txBody>
            <a:bodyPr/>
            <a:lstStyle/>
            <a:p>
              <a:endParaRPr/>
            </a:p>
          </p:txBody>
        </p:sp>
        <p:sp>
          <p:nvSpPr>
            <p:cNvPr id="87" name="tx87"/>
            <p:cNvSpPr/>
            <p:nvPr/>
          </p:nvSpPr>
          <p:spPr>
            <a:xfrm>
              <a:off x="5338286" y="162775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88" name="tx88"/>
            <p:cNvSpPr/>
            <p:nvPr/>
          </p:nvSpPr>
          <p:spPr>
            <a:xfrm>
              <a:off x="6025190" y="157000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89" name="tx89"/>
            <p:cNvSpPr/>
            <p:nvPr/>
          </p:nvSpPr>
          <p:spPr>
            <a:xfrm>
              <a:off x="6712094" y="162775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90" name="tx90"/>
            <p:cNvSpPr/>
            <p:nvPr/>
          </p:nvSpPr>
          <p:spPr>
            <a:xfrm>
              <a:off x="7398998" y="162775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91" name="tx91"/>
            <p:cNvSpPr/>
            <p:nvPr/>
          </p:nvSpPr>
          <p:spPr>
            <a:xfrm>
              <a:off x="7978666" y="221847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2" name="tx92"/>
            <p:cNvSpPr/>
            <p:nvPr/>
          </p:nvSpPr>
          <p:spPr>
            <a:xfrm>
              <a:off x="8802951" y="2041207"/>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3" name="tx93"/>
            <p:cNvSpPr/>
            <p:nvPr/>
          </p:nvSpPr>
          <p:spPr>
            <a:xfrm>
              <a:off x="4980665" y="3532657"/>
              <a:ext cx="18355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a:t>
              </a:r>
            </a:p>
          </p:txBody>
        </p:sp>
        <p:sp>
          <p:nvSpPr>
            <p:cNvPr id="94" name="tx94"/>
            <p:cNvSpPr/>
            <p:nvPr/>
          </p:nvSpPr>
          <p:spPr>
            <a:xfrm>
              <a:off x="4980665" y="2941937"/>
              <a:ext cx="18355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95" name="tx95"/>
            <p:cNvSpPr/>
            <p:nvPr/>
          </p:nvSpPr>
          <p:spPr>
            <a:xfrm>
              <a:off x="5093588" y="2351216"/>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96" name="tx96"/>
            <p:cNvSpPr/>
            <p:nvPr/>
          </p:nvSpPr>
          <p:spPr>
            <a:xfrm>
              <a:off x="5022957" y="1760496"/>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97" name="tx97"/>
            <p:cNvSpPr/>
            <p:nvPr/>
          </p:nvSpPr>
          <p:spPr>
            <a:xfrm rot="-5400000">
              <a:off x="5242129"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98" name="tx98"/>
            <p:cNvSpPr/>
            <p:nvPr/>
          </p:nvSpPr>
          <p:spPr>
            <a:xfrm rot="-5400000">
              <a:off x="5929033"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99" name="tx99"/>
            <p:cNvSpPr/>
            <p:nvPr/>
          </p:nvSpPr>
          <p:spPr>
            <a:xfrm rot="-5400000">
              <a:off x="6615937"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00" name="tx100"/>
            <p:cNvSpPr/>
            <p:nvPr/>
          </p:nvSpPr>
          <p:spPr>
            <a:xfrm rot="-5400000">
              <a:off x="7302841"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01" name="tx101"/>
            <p:cNvSpPr/>
            <p:nvPr/>
          </p:nvSpPr>
          <p:spPr>
            <a:xfrm rot="-5400000">
              <a:off x="7852364"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02" name="tx102"/>
            <p:cNvSpPr/>
            <p:nvPr/>
          </p:nvSpPr>
          <p:spPr>
            <a:xfrm rot="-5400000">
              <a:off x="8676649"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03" name="tx103"/>
            <p:cNvSpPr/>
            <p:nvPr/>
          </p:nvSpPr>
          <p:spPr>
            <a:xfrm rot="-5400000">
              <a:off x="4248982" y="2693432"/>
              <a:ext cx="1221134"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Diferencia (% puntos)</a:t>
              </a:r>
            </a:p>
          </p:txBody>
        </p:sp>
        <p:sp>
          <p:nvSpPr>
            <p:cNvPr id="104" name="pl104"/>
            <p:cNvSpPr/>
            <p:nvPr/>
          </p:nvSpPr>
          <p:spPr>
            <a:xfrm>
              <a:off x="5728499" y="4702006"/>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05" name="pl105"/>
            <p:cNvSpPr/>
            <p:nvPr/>
          </p:nvSpPr>
          <p:spPr>
            <a:xfrm>
              <a:off x="5728499" y="4991051"/>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106" name="pl106"/>
            <p:cNvSpPr/>
            <p:nvPr/>
          </p:nvSpPr>
          <p:spPr>
            <a:xfrm>
              <a:off x="6439980" y="4702006"/>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107" name="pl107"/>
            <p:cNvSpPr/>
            <p:nvPr/>
          </p:nvSpPr>
          <p:spPr>
            <a:xfrm>
              <a:off x="6439980" y="4991051"/>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108" name="pl108"/>
            <p:cNvSpPr/>
            <p:nvPr/>
          </p:nvSpPr>
          <p:spPr>
            <a:xfrm>
              <a:off x="6439980" y="4991051"/>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109" name="pl109"/>
            <p:cNvSpPr/>
            <p:nvPr/>
          </p:nvSpPr>
          <p:spPr>
            <a:xfrm>
              <a:off x="7144453" y="4702006"/>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110" name="pl110"/>
            <p:cNvSpPr/>
            <p:nvPr/>
          </p:nvSpPr>
          <p:spPr>
            <a:xfrm>
              <a:off x="7144453" y="4991051"/>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111" name="pl111"/>
            <p:cNvSpPr/>
            <p:nvPr/>
          </p:nvSpPr>
          <p:spPr>
            <a:xfrm>
              <a:off x="7870011" y="4702006"/>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112" name="tx112"/>
            <p:cNvSpPr/>
            <p:nvPr/>
          </p:nvSpPr>
          <p:spPr>
            <a:xfrm>
              <a:off x="5995598" y="4656552"/>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113" name="tx113"/>
            <p:cNvSpPr/>
            <p:nvPr/>
          </p:nvSpPr>
          <p:spPr>
            <a:xfrm>
              <a:off x="5995598" y="4942496"/>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114" name="tx114"/>
            <p:cNvSpPr/>
            <p:nvPr/>
          </p:nvSpPr>
          <p:spPr>
            <a:xfrm>
              <a:off x="6707079" y="4653451"/>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115" name="tx115"/>
            <p:cNvSpPr/>
            <p:nvPr/>
          </p:nvSpPr>
          <p:spPr>
            <a:xfrm>
              <a:off x="6707079" y="4942496"/>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116" name="tx116"/>
            <p:cNvSpPr/>
            <p:nvPr/>
          </p:nvSpPr>
          <p:spPr>
            <a:xfrm>
              <a:off x="7411553" y="4656552"/>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117" name="tx117"/>
            <p:cNvSpPr/>
            <p:nvPr/>
          </p:nvSpPr>
          <p:spPr>
            <a:xfrm>
              <a:off x="7411553" y="4942434"/>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118" name="tx118"/>
            <p:cNvSpPr/>
            <p:nvPr/>
          </p:nvSpPr>
          <p:spPr>
            <a:xfrm>
              <a:off x="8137110" y="4653451"/>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119" name="tx119"/>
            <p:cNvSpPr/>
            <p:nvPr/>
          </p:nvSpPr>
          <p:spPr>
            <a:xfrm>
              <a:off x="5383364" y="1405479"/>
              <a:ext cx="3464941"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DTP1 diferencia de cobertura comparada con 2019</a:t>
              </a:r>
            </a:p>
          </p:txBody>
        </p:sp>
        <p:sp>
          <p:nvSpPr>
            <p:cNvPr id="120" name="pl120"/>
            <p:cNvSpPr/>
            <p:nvPr/>
          </p:nvSpPr>
          <p:spPr>
            <a:xfrm>
              <a:off x="2693970"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21" name="pl121"/>
            <p:cNvSpPr/>
            <p:nvPr/>
          </p:nvSpPr>
          <p:spPr>
            <a:xfrm>
              <a:off x="5523948"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22" name="pl122"/>
            <p:cNvSpPr/>
            <p:nvPr/>
          </p:nvSpPr>
          <p:spPr>
            <a:xfrm>
              <a:off x="8353926"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23" name="pl123"/>
            <p:cNvSpPr/>
            <p:nvPr/>
          </p:nvSpPr>
          <p:spPr>
            <a:xfrm>
              <a:off x="911084" y="5846672"/>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24" name="pl124"/>
            <p:cNvSpPr/>
            <p:nvPr/>
          </p:nvSpPr>
          <p:spPr>
            <a:xfrm>
              <a:off x="911084" y="5721144"/>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25" name="pl125"/>
            <p:cNvSpPr/>
            <p:nvPr/>
          </p:nvSpPr>
          <p:spPr>
            <a:xfrm>
              <a:off x="911084" y="5595616"/>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26" name="pl126"/>
            <p:cNvSpPr/>
            <p:nvPr/>
          </p:nvSpPr>
          <p:spPr>
            <a:xfrm>
              <a:off x="1278981"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27" name="pl127"/>
            <p:cNvSpPr/>
            <p:nvPr/>
          </p:nvSpPr>
          <p:spPr>
            <a:xfrm>
              <a:off x="4108959"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28" name="pl128"/>
            <p:cNvSpPr/>
            <p:nvPr/>
          </p:nvSpPr>
          <p:spPr>
            <a:xfrm>
              <a:off x="6938937"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29" name="rc129"/>
            <p:cNvSpPr/>
            <p:nvPr/>
          </p:nvSpPr>
          <p:spPr>
            <a:xfrm>
              <a:off x="1278981" y="5796461"/>
              <a:ext cx="7357943" cy="100422"/>
            </a:xfrm>
            <a:prstGeom prst="rect">
              <a:avLst/>
            </a:prstGeom>
            <a:solidFill>
              <a:srgbClr val="80BD41">
                <a:alpha val="80000"/>
              </a:srgbClr>
            </a:solidFill>
          </p:spPr>
          <p:txBody>
            <a:bodyPr/>
            <a:lstStyle/>
            <a:p>
              <a:endParaRPr/>
            </a:p>
          </p:txBody>
        </p:sp>
        <p:sp>
          <p:nvSpPr>
            <p:cNvPr id="130" name="rc130"/>
            <p:cNvSpPr/>
            <p:nvPr/>
          </p:nvSpPr>
          <p:spPr>
            <a:xfrm>
              <a:off x="1278981" y="5670933"/>
              <a:ext cx="6791947" cy="100422"/>
            </a:xfrm>
            <a:prstGeom prst="rect">
              <a:avLst/>
            </a:prstGeom>
            <a:solidFill>
              <a:srgbClr val="80BD41">
                <a:alpha val="80000"/>
              </a:srgbClr>
            </a:solidFill>
          </p:spPr>
          <p:txBody>
            <a:bodyPr/>
            <a:lstStyle/>
            <a:p>
              <a:endParaRPr/>
            </a:p>
          </p:txBody>
        </p:sp>
        <p:sp>
          <p:nvSpPr>
            <p:cNvPr id="131" name="rc131"/>
            <p:cNvSpPr/>
            <p:nvPr/>
          </p:nvSpPr>
          <p:spPr>
            <a:xfrm>
              <a:off x="1278981" y="5545405"/>
              <a:ext cx="5659956" cy="100422"/>
            </a:xfrm>
            <a:prstGeom prst="rect">
              <a:avLst/>
            </a:prstGeom>
            <a:solidFill>
              <a:srgbClr val="80BD41">
                <a:alpha val="80000"/>
              </a:srgbClr>
            </a:solidFill>
          </p:spPr>
          <p:txBody>
            <a:bodyPr/>
            <a:lstStyle/>
            <a:p>
              <a:endParaRPr/>
            </a:p>
          </p:txBody>
        </p:sp>
        <p:sp>
          <p:nvSpPr>
            <p:cNvPr id="132" name="tx132"/>
            <p:cNvSpPr/>
            <p:nvPr/>
          </p:nvSpPr>
          <p:spPr>
            <a:xfrm>
              <a:off x="8712273" y="5806179"/>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33" name="tx133"/>
            <p:cNvSpPr/>
            <p:nvPr/>
          </p:nvSpPr>
          <p:spPr>
            <a:xfrm>
              <a:off x="8146278" y="5682027"/>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134" name="tx134"/>
            <p:cNvSpPr/>
            <p:nvPr/>
          </p:nvSpPr>
          <p:spPr>
            <a:xfrm>
              <a:off x="6969082" y="555649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35" name="tx135"/>
            <p:cNvSpPr/>
            <p:nvPr/>
          </p:nvSpPr>
          <p:spPr>
            <a:xfrm>
              <a:off x="565928" y="579929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36" name="tx136"/>
            <p:cNvSpPr/>
            <p:nvPr/>
          </p:nvSpPr>
          <p:spPr>
            <a:xfrm>
              <a:off x="565928" y="5673767"/>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37" name="tx137"/>
            <p:cNvSpPr/>
            <p:nvPr/>
          </p:nvSpPr>
          <p:spPr>
            <a:xfrm>
              <a:off x="565928" y="5548239"/>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38" name="tx138"/>
            <p:cNvSpPr/>
            <p:nvPr/>
          </p:nvSpPr>
          <p:spPr>
            <a:xfrm>
              <a:off x="1102434"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0.0</a:t>
              </a:r>
            </a:p>
          </p:txBody>
        </p:sp>
        <p:sp>
          <p:nvSpPr>
            <p:cNvPr id="139" name="tx139"/>
            <p:cNvSpPr/>
            <p:nvPr/>
          </p:nvSpPr>
          <p:spPr>
            <a:xfrm>
              <a:off x="3932412"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0.5</a:t>
              </a:r>
            </a:p>
          </p:txBody>
        </p:sp>
        <p:sp>
          <p:nvSpPr>
            <p:cNvPr id="140" name="tx140"/>
            <p:cNvSpPr/>
            <p:nvPr/>
          </p:nvSpPr>
          <p:spPr>
            <a:xfrm>
              <a:off x="6762390"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41" name="tx141"/>
            <p:cNvSpPr/>
            <p:nvPr/>
          </p:nvSpPr>
          <p:spPr>
            <a:xfrm>
              <a:off x="4252135" y="6114428"/>
              <a:ext cx="1411634"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Niños con dosis cero (millones)</a:t>
              </a:r>
            </a:p>
          </p:txBody>
        </p:sp>
        <p:sp>
          <p:nvSpPr>
            <p:cNvPr id="142" name="tx142"/>
            <p:cNvSpPr/>
            <p:nvPr/>
          </p:nvSpPr>
          <p:spPr>
            <a:xfrm>
              <a:off x="911084" y="5286106"/>
              <a:ext cx="2287041" cy="13253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Número de niños sin dosis, LACR</a:t>
              </a:r>
            </a:p>
          </p:txBody>
        </p:sp>
        <p:sp>
          <p:nvSpPr>
            <p:cNvPr id="143" name="tx143"/>
            <p:cNvSpPr/>
            <p:nvPr/>
          </p:nvSpPr>
          <p:spPr>
            <a:xfrm>
              <a:off x="4407982" y="62835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44" name="tx144"/>
            <p:cNvSpPr/>
            <p:nvPr/>
          </p:nvSpPr>
          <p:spPr>
            <a:xfrm>
              <a:off x="1264077" y="6396565"/>
              <a:ext cx="77407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Diferencia de cobertura en comparación con 2019 - los valores por encima de cero indican una cobertura mayor que en 2019 y los valores por debajo </a:t>
              </a:r>
            </a:p>
          </p:txBody>
        </p:sp>
        <p:sp>
          <p:nvSpPr>
            <p:cNvPr id="145" name="tx145"/>
            <p:cNvSpPr/>
            <p:nvPr/>
          </p:nvSpPr>
          <p:spPr>
            <a:xfrm>
              <a:off x="1835210" y="6517265"/>
              <a:ext cx="716961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de cero indican una cobertura menor que en 2019. Puede haber discrepancias en el total de Niños con dosis cero (millones) debido al redondeo.</a:t>
              </a:r>
            </a:p>
          </p:txBody>
        </p:sp>
      </p:grpSp>
      <p:sp>
        <p:nvSpPr>
          <p:cNvPr id="146"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 LACR » ocupaba el cuarto puesto de las siete regiones de UNICEF, con una cobertura de la DTP1 del 89 %.
La cobertura de la DTP1 (89 %) fue 3 puntos porcentuales superior a la de 2019 (86 %).
Esto equivale a 967 000 niños sin ninguna dosis en 2025, frente a los 1,3 millones de niños sin ninguna dosis en 2019.</a:t>
            </a:r>
          </a:p>
        </p:txBody>
      </p:sp>
      <p:sp>
        <p:nvSpPr>
          <p:cNvPr id="147"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 cobertura de la vacuna DTP1 ha mejorado desde el año 2000 en algunas regiones y ha superado los niveles previos a la pandemia en otras, pero los avances son desiguales y persisten las diferencias en el número de niños que no han recibido ninguna dosis.</a:t>
            </a:r>
          </a:p>
        </p:txBody>
      </p:sp>
      <p:grpSp>
        <p:nvGrpSpPr>
          <p:cNvPr id="148" name="Group 147"/>
          <p:cNvGrpSpPr/>
          <p:nvPr/>
        </p:nvGrpSpPr>
        <p:grpSpPr>
          <a:xfrm>
            <a:off x="292608" y="1005840"/>
            <a:ext cx="8595360" cy="28575"/>
            <a:chOff x="292608" y="1005840"/>
            <a:chExt cx="8595360" cy="28575"/>
          </a:xfrm>
        </p:grpSpPr>
        <p:sp>
          <p:nvSpPr>
            <p:cNvPr id="149"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50"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11084" y="3526297"/>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11084" y="3018751"/>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11084" y="2511206"/>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11084" y="2003660"/>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11084" y="3780069"/>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911084" y="3272524"/>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11084" y="2764978"/>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11084" y="2257433"/>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11084" y="1749887"/>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084415"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074879"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3065344"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4055808"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084415" y="2003660"/>
              <a:ext cx="3466625" cy="406036"/>
            </a:xfrm>
            <a:custGeom>
              <a:avLst/>
              <a:gdLst/>
              <a:ahLst/>
              <a:cxnLst/>
              <a:rect l="0" t="0" r="0" b="0"/>
              <a:pathLst>
                <a:path w="3466625" h="406036">
                  <a:moveTo>
                    <a:pt x="0" y="0"/>
                  </a:moveTo>
                  <a:lnTo>
                    <a:pt x="495232" y="0"/>
                  </a:lnTo>
                  <a:lnTo>
                    <a:pt x="990464" y="101509"/>
                  </a:lnTo>
                  <a:lnTo>
                    <a:pt x="1485696" y="406036"/>
                  </a:lnTo>
                  <a:lnTo>
                    <a:pt x="1980928" y="50754"/>
                  </a:lnTo>
                  <a:lnTo>
                    <a:pt x="2476160" y="203018"/>
                  </a:lnTo>
                  <a:lnTo>
                    <a:pt x="2971392" y="203018"/>
                  </a:lnTo>
                  <a:lnTo>
                    <a:pt x="3466625" y="203018"/>
                  </a:lnTo>
                </a:path>
              </a:pathLst>
            </a:custGeom>
            <a:ln w="27101" cap="flat">
              <a:solidFill>
                <a:srgbClr val="0058AB">
                  <a:alpha val="69803"/>
                </a:srgbClr>
              </a:solidFill>
              <a:prstDash val="solid"/>
              <a:round/>
            </a:ln>
          </p:spPr>
          <p:txBody>
            <a:bodyPr/>
            <a:lstStyle/>
            <a:p>
              <a:endParaRPr/>
            </a:p>
          </p:txBody>
        </p:sp>
        <p:sp>
          <p:nvSpPr>
            <p:cNvPr id="19" name="pl19"/>
            <p:cNvSpPr/>
            <p:nvPr/>
          </p:nvSpPr>
          <p:spPr>
            <a:xfrm>
              <a:off x="1084415" y="2003660"/>
              <a:ext cx="3466625" cy="253772"/>
            </a:xfrm>
            <a:custGeom>
              <a:avLst/>
              <a:gdLst/>
              <a:ahLst/>
              <a:cxnLst/>
              <a:rect l="0" t="0" r="0" b="0"/>
              <a:pathLst>
                <a:path w="3466625" h="253772">
                  <a:moveTo>
                    <a:pt x="0" y="0"/>
                  </a:moveTo>
                  <a:lnTo>
                    <a:pt x="495232" y="50754"/>
                  </a:lnTo>
                  <a:lnTo>
                    <a:pt x="990464" y="152263"/>
                  </a:lnTo>
                  <a:lnTo>
                    <a:pt x="1485696" y="203018"/>
                  </a:lnTo>
                  <a:lnTo>
                    <a:pt x="1980928" y="152263"/>
                  </a:lnTo>
                  <a:lnTo>
                    <a:pt x="2476160" y="152263"/>
                  </a:lnTo>
                  <a:lnTo>
                    <a:pt x="2971392" y="253772"/>
                  </a:lnTo>
                  <a:lnTo>
                    <a:pt x="3466625" y="253772"/>
                  </a:lnTo>
                </a:path>
              </a:pathLst>
            </a:custGeom>
            <a:ln w="27101" cap="flat">
              <a:solidFill>
                <a:srgbClr val="1CABE2">
                  <a:alpha val="69803"/>
                </a:srgbClr>
              </a:solidFill>
              <a:prstDash val="solid"/>
              <a:round/>
            </a:ln>
          </p:spPr>
          <p:txBody>
            <a:bodyPr/>
            <a:lstStyle/>
            <a:p>
              <a:endParaRPr/>
            </a:p>
          </p:txBody>
        </p:sp>
        <p:sp>
          <p:nvSpPr>
            <p:cNvPr id="20" name="pl20"/>
            <p:cNvSpPr/>
            <p:nvPr/>
          </p:nvSpPr>
          <p:spPr>
            <a:xfrm>
              <a:off x="1084415" y="2460451"/>
              <a:ext cx="3466625" cy="152263"/>
            </a:xfrm>
            <a:custGeom>
              <a:avLst/>
              <a:gdLst/>
              <a:ahLst/>
              <a:cxnLst/>
              <a:rect l="0" t="0" r="0" b="0"/>
              <a:pathLst>
                <a:path w="3466625" h="152263">
                  <a:moveTo>
                    <a:pt x="0" y="50754"/>
                  </a:moveTo>
                  <a:lnTo>
                    <a:pt x="495232" y="0"/>
                  </a:lnTo>
                  <a:lnTo>
                    <a:pt x="990464" y="101509"/>
                  </a:lnTo>
                  <a:lnTo>
                    <a:pt x="1485696" y="152263"/>
                  </a:lnTo>
                  <a:lnTo>
                    <a:pt x="1980928" y="101509"/>
                  </a:lnTo>
                  <a:lnTo>
                    <a:pt x="2476160" y="0"/>
                  </a:lnTo>
                  <a:lnTo>
                    <a:pt x="2971392" y="101509"/>
                  </a:lnTo>
                  <a:lnTo>
                    <a:pt x="3466625" y="50754"/>
                  </a:lnTo>
                </a:path>
              </a:pathLst>
            </a:custGeom>
            <a:ln w="27101" cap="flat">
              <a:solidFill>
                <a:srgbClr val="00833D">
                  <a:alpha val="69803"/>
                </a:srgbClr>
              </a:solidFill>
              <a:prstDash val="solid"/>
              <a:round/>
            </a:ln>
          </p:spPr>
          <p:txBody>
            <a:bodyPr/>
            <a:lstStyle/>
            <a:p>
              <a:endParaRPr/>
            </a:p>
          </p:txBody>
        </p:sp>
        <p:sp>
          <p:nvSpPr>
            <p:cNvPr id="21" name="pl21"/>
            <p:cNvSpPr/>
            <p:nvPr/>
          </p:nvSpPr>
          <p:spPr>
            <a:xfrm>
              <a:off x="1084415" y="2257433"/>
              <a:ext cx="3466625" cy="355281"/>
            </a:xfrm>
            <a:custGeom>
              <a:avLst/>
              <a:gdLst/>
              <a:ahLst/>
              <a:cxnLst/>
              <a:rect l="0" t="0" r="0" b="0"/>
              <a:pathLst>
                <a:path w="3466625" h="355281">
                  <a:moveTo>
                    <a:pt x="0" y="0"/>
                  </a:moveTo>
                  <a:lnTo>
                    <a:pt x="495232" y="203018"/>
                  </a:lnTo>
                  <a:lnTo>
                    <a:pt x="990464" y="253772"/>
                  </a:lnTo>
                  <a:lnTo>
                    <a:pt x="1485696" y="355281"/>
                  </a:lnTo>
                  <a:lnTo>
                    <a:pt x="1980928" y="152263"/>
                  </a:lnTo>
                  <a:lnTo>
                    <a:pt x="2476160" y="152263"/>
                  </a:lnTo>
                  <a:lnTo>
                    <a:pt x="2971392" y="152263"/>
                  </a:lnTo>
                  <a:lnTo>
                    <a:pt x="3466625" y="50754"/>
                  </a:lnTo>
                </a:path>
              </a:pathLst>
            </a:custGeom>
            <a:ln w="27101" cap="flat">
              <a:solidFill>
                <a:srgbClr val="80BD41">
                  <a:alpha val="69803"/>
                </a:srgbClr>
              </a:solidFill>
              <a:prstDash val="solid"/>
              <a:round/>
            </a:ln>
          </p:spPr>
          <p:txBody>
            <a:bodyPr/>
            <a:lstStyle/>
            <a:p>
              <a:endParaRPr/>
            </a:p>
          </p:txBody>
        </p:sp>
        <p:sp>
          <p:nvSpPr>
            <p:cNvPr id="22" name="pl22"/>
            <p:cNvSpPr/>
            <p:nvPr/>
          </p:nvSpPr>
          <p:spPr>
            <a:xfrm>
              <a:off x="1084415" y="2155924"/>
              <a:ext cx="3466625" cy="355281"/>
            </a:xfrm>
            <a:custGeom>
              <a:avLst/>
              <a:gdLst/>
              <a:ahLst/>
              <a:cxnLst/>
              <a:rect l="0" t="0" r="0" b="0"/>
              <a:pathLst>
                <a:path w="3466625" h="355281">
                  <a:moveTo>
                    <a:pt x="0" y="0"/>
                  </a:moveTo>
                  <a:lnTo>
                    <a:pt x="495232" y="0"/>
                  </a:lnTo>
                  <a:lnTo>
                    <a:pt x="990464" y="101509"/>
                  </a:lnTo>
                  <a:lnTo>
                    <a:pt x="1485696" y="101509"/>
                  </a:lnTo>
                  <a:lnTo>
                    <a:pt x="1980928" y="0"/>
                  </a:lnTo>
                  <a:lnTo>
                    <a:pt x="2476160" y="355281"/>
                  </a:lnTo>
                  <a:lnTo>
                    <a:pt x="2971392" y="355281"/>
                  </a:lnTo>
                  <a:lnTo>
                    <a:pt x="3466625" y="152263"/>
                  </a:lnTo>
                </a:path>
              </a:pathLst>
            </a:custGeom>
            <a:ln w="27101" cap="flat">
              <a:solidFill>
                <a:srgbClr val="6A1E74">
                  <a:alpha val="69803"/>
                </a:srgbClr>
              </a:solidFill>
              <a:prstDash val="solid"/>
              <a:round/>
            </a:ln>
          </p:spPr>
          <p:txBody>
            <a:bodyPr/>
            <a:lstStyle/>
            <a:p>
              <a:endParaRPr/>
            </a:p>
          </p:txBody>
        </p:sp>
        <p:sp>
          <p:nvSpPr>
            <p:cNvPr id="23" name="pl23"/>
            <p:cNvSpPr/>
            <p:nvPr/>
          </p:nvSpPr>
          <p:spPr>
            <a:xfrm>
              <a:off x="1084415" y="2003660"/>
              <a:ext cx="3466625" cy="355281"/>
            </a:xfrm>
            <a:custGeom>
              <a:avLst/>
              <a:gdLst/>
              <a:ahLst/>
              <a:cxnLst/>
              <a:rect l="0" t="0" r="0" b="0"/>
              <a:pathLst>
                <a:path w="3466625" h="355281">
                  <a:moveTo>
                    <a:pt x="0" y="152263"/>
                  </a:moveTo>
                  <a:lnTo>
                    <a:pt x="495232" y="101509"/>
                  </a:lnTo>
                  <a:lnTo>
                    <a:pt x="990464" y="355281"/>
                  </a:lnTo>
                  <a:lnTo>
                    <a:pt x="1485696" y="304527"/>
                  </a:lnTo>
                  <a:lnTo>
                    <a:pt x="1980928" y="50754"/>
                  </a:lnTo>
                  <a:lnTo>
                    <a:pt x="2476160" y="101509"/>
                  </a:lnTo>
                  <a:lnTo>
                    <a:pt x="2971392" y="0"/>
                  </a:lnTo>
                  <a:lnTo>
                    <a:pt x="3466625" y="0"/>
                  </a:lnTo>
                </a:path>
              </a:pathLst>
            </a:custGeom>
            <a:ln w="27101" cap="flat">
              <a:solidFill>
                <a:srgbClr val="E2231A">
                  <a:alpha val="69803"/>
                </a:srgbClr>
              </a:solidFill>
              <a:prstDash val="solid"/>
              <a:round/>
            </a:ln>
          </p:spPr>
          <p:txBody>
            <a:bodyPr/>
            <a:lstStyle/>
            <a:p>
              <a:endParaRPr/>
            </a:p>
          </p:txBody>
        </p:sp>
        <p:sp>
          <p:nvSpPr>
            <p:cNvPr id="24" name="pl24"/>
            <p:cNvSpPr/>
            <p:nvPr/>
          </p:nvSpPr>
          <p:spPr>
            <a:xfrm>
              <a:off x="1084415" y="2714224"/>
              <a:ext cx="3466625" cy="355281"/>
            </a:xfrm>
            <a:custGeom>
              <a:avLst/>
              <a:gdLst/>
              <a:ahLst/>
              <a:cxnLst/>
              <a:rect l="0" t="0" r="0" b="0"/>
              <a:pathLst>
                <a:path w="3466625" h="355281">
                  <a:moveTo>
                    <a:pt x="0" y="101509"/>
                  </a:moveTo>
                  <a:lnTo>
                    <a:pt x="495232" y="50754"/>
                  </a:lnTo>
                  <a:lnTo>
                    <a:pt x="990464" y="101509"/>
                  </a:lnTo>
                  <a:lnTo>
                    <a:pt x="1485696" y="355281"/>
                  </a:lnTo>
                  <a:lnTo>
                    <a:pt x="1980928" y="203018"/>
                  </a:lnTo>
                  <a:lnTo>
                    <a:pt x="2476160" y="50754"/>
                  </a:lnTo>
                  <a:lnTo>
                    <a:pt x="2971392" y="0"/>
                  </a:lnTo>
                  <a:lnTo>
                    <a:pt x="3466625" y="0"/>
                  </a:lnTo>
                </a:path>
              </a:pathLst>
            </a:custGeom>
            <a:ln w="27101" cap="flat">
              <a:solidFill>
                <a:srgbClr val="F26A21">
                  <a:alpha val="69803"/>
                </a:srgbClr>
              </a:solidFill>
              <a:prstDash val="solid"/>
              <a:round/>
            </a:ln>
          </p:spPr>
          <p:txBody>
            <a:bodyPr/>
            <a:lstStyle/>
            <a:p>
              <a:endParaRPr/>
            </a:p>
          </p:txBody>
        </p:sp>
        <p:sp>
          <p:nvSpPr>
            <p:cNvPr id="25" name="pl25"/>
            <p:cNvSpPr/>
            <p:nvPr/>
          </p:nvSpPr>
          <p:spPr>
            <a:xfrm>
              <a:off x="1084415" y="2257433"/>
              <a:ext cx="3466625" cy="355281"/>
            </a:xfrm>
            <a:custGeom>
              <a:avLst/>
              <a:gdLst/>
              <a:ahLst/>
              <a:cxnLst/>
              <a:rect l="0" t="0" r="0" b="0"/>
              <a:pathLst>
                <a:path w="3466625" h="355281">
                  <a:moveTo>
                    <a:pt x="0" y="0"/>
                  </a:moveTo>
                  <a:lnTo>
                    <a:pt x="495232" y="203018"/>
                  </a:lnTo>
                  <a:lnTo>
                    <a:pt x="990464" y="253772"/>
                  </a:lnTo>
                  <a:lnTo>
                    <a:pt x="1485696" y="355281"/>
                  </a:lnTo>
                  <a:lnTo>
                    <a:pt x="1980928" y="152263"/>
                  </a:lnTo>
                  <a:lnTo>
                    <a:pt x="2476160" y="152263"/>
                  </a:lnTo>
                  <a:lnTo>
                    <a:pt x="2971392" y="152263"/>
                  </a:lnTo>
                  <a:lnTo>
                    <a:pt x="3466625" y="50754"/>
                  </a:lnTo>
                </a:path>
              </a:pathLst>
            </a:custGeom>
            <a:ln w="65043" cap="flat">
              <a:solidFill>
                <a:srgbClr val="000000">
                  <a:alpha val="100000"/>
                </a:srgbClr>
              </a:solidFill>
              <a:prstDash val="solid"/>
              <a:round/>
            </a:ln>
          </p:spPr>
          <p:txBody>
            <a:bodyPr/>
            <a:lstStyle/>
            <a:p>
              <a:endParaRPr/>
            </a:p>
          </p:txBody>
        </p:sp>
        <p:sp>
          <p:nvSpPr>
            <p:cNvPr id="26" name="pl26"/>
            <p:cNvSpPr/>
            <p:nvPr/>
          </p:nvSpPr>
          <p:spPr>
            <a:xfrm>
              <a:off x="1084415" y="2257433"/>
              <a:ext cx="3466625" cy="355281"/>
            </a:xfrm>
            <a:custGeom>
              <a:avLst/>
              <a:gdLst/>
              <a:ahLst/>
              <a:cxnLst/>
              <a:rect l="0" t="0" r="0" b="0"/>
              <a:pathLst>
                <a:path w="3466625" h="355281">
                  <a:moveTo>
                    <a:pt x="0" y="0"/>
                  </a:moveTo>
                  <a:lnTo>
                    <a:pt x="495232" y="203018"/>
                  </a:lnTo>
                  <a:lnTo>
                    <a:pt x="990464" y="253772"/>
                  </a:lnTo>
                  <a:lnTo>
                    <a:pt x="1485696" y="355281"/>
                  </a:lnTo>
                  <a:lnTo>
                    <a:pt x="1980928" y="152263"/>
                  </a:lnTo>
                  <a:lnTo>
                    <a:pt x="2476160" y="152263"/>
                  </a:lnTo>
                  <a:lnTo>
                    <a:pt x="2971392" y="152263"/>
                  </a:lnTo>
                  <a:lnTo>
                    <a:pt x="3466625" y="50754"/>
                  </a:lnTo>
                </a:path>
              </a:pathLst>
            </a:custGeom>
            <a:ln w="40651" cap="flat">
              <a:solidFill>
                <a:srgbClr val="80BD41">
                  <a:alpha val="100000"/>
                </a:srgbClr>
              </a:solidFill>
              <a:prstDash val="solid"/>
              <a:round/>
            </a:ln>
          </p:spPr>
          <p:txBody>
            <a:bodyPr/>
            <a:lstStyle/>
            <a:p>
              <a:endParaRPr/>
            </a:p>
          </p:txBody>
        </p:sp>
        <p:sp>
          <p:nvSpPr>
            <p:cNvPr id="27" name="tx27"/>
            <p:cNvSpPr/>
            <p:nvPr/>
          </p:nvSpPr>
          <p:spPr>
            <a:xfrm>
              <a:off x="1024125" y="208507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28" name="tx28"/>
            <p:cNvSpPr/>
            <p:nvPr/>
          </p:nvSpPr>
          <p:spPr>
            <a:xfrm>
              <a:off x="1519358" y="228809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29" name="tx29"/>
            <p:cNvSpPr/>
            <p:nvPr/>
          </p:nvSpPr>
          <p:spPr>
            <a:xfrm>
              <a:off x="2014590" y="23388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30" name="tx30"/>
            <p:cNvSpPr/>
            <p:nvPr/>
          </p:nvSpPr>
          <p:spPr>
            <a:xfrm>
              <a:off x="2509822" y="2440304"/>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1" name="tx31"/>
            <p:cNvSpPr/>
            <p:nvPr/>
          </p:nvSpPr>
          <p:spPr>
            <a:xfrm>
              <a:off x="3005054" y="22373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32" name="tx32"/>
            <p:cNvSpPr/>
            <p:nvPr/>
          </p:nvSpPr>
          <p:spPr>
            <a:xfrm>
              <a:off x="3500286" y="22373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33" name="tx33"/>
            <p:cNvSpPr/>
            <p:nvPr/>
          </p:nvSpPr>
          <p:spPr>
            <a:xfrm>
              <a:off x="3995518" y="22373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34" name="tx34"/>
            <p:cNvSpPr/>
            <p:nvPr/>
          </p:nvSpPr>
          <p:spPr>
            <a:xfrm>
              <a:off x="4490751" y="213583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35" name="tx35"/>
            <p:cNvSpPr/>
            <p:nvPr/>
          </p:nvSpPr>
          <p:spPr>
            <a:xfrm>
              <a:off x="707191" y="3732692"/>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60</a:t>
              </a:r>
            </a:p>
          </p:txBody>
        </p:sp>
        <p:sp>
          <p:nvSpPr>
            <p:cNvPr id="36" name="tx36"/>
            <p:cNvSpPr/>
            <p:nvPr/>
          </p:nvSpPr>
          <p:spPr>
            <a:xfrm>
              <a:off x="707191" y="3225147"/>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70</a:t>
              </a:r>
            </a:p>
          </p:txBody>
        </p:sp>
        <p:sp>
          <p:nvSpPr>
            <p:cNvPr id="37" name="tx37"/>
            <p:cNvSpPr/>
            <p:nvPr/>
          </p:nvSpPr>
          <p:spPr>
            <a:xfrm>
              <a:off x="707191" y="2717601"/>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80</a:t>
              </a:r>
            </a:p>
          </p:txBody>
        </p:sp>
        <p:sp>
          <p:nvSpPr>
            <p:cNvPr id="38" name="tx38"/>
            <p:cNvSpPr/>
            <p:nvPr/>
          </p:nvSpPr>
          <p:spPr>
            <a:xfrm>
              <a:off x="707191" y="2210056"/>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90</a:t>
              </a:r>
            </a:p>
          </p:txBody>
        </p:sp>
        <p:sp>
          <p:nvSpPr>
            <p:cNvPr id="39" name="tx39"/>
            <p:cNvSpPr/>
            <p:nvPr/>
          </p:nvSpPr>
          <p:spPr>
            <a:xfrm>
              <a:off x="636560" y="1702510"/>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40" name="tx40"/>
            <p:cNvSpPr/>
            <p:nvPr/>
          </p:nvSpPr>
          <p:spPr>
            <a:xfrm rot="-5400000">
              <a:off x="942191"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a:t>
              </a:r>
            </a:p>
          </p:txBody>
        </p:sp>
        <p:sp>
          <p:nvSpPr>
            <p:cNvPr id="41" name="tx41"/>
            <p:cNvSpPr/>
            <p:nvPr/>
          </p:nvSpPr>
          <p:spPr>
            <a:xfrm rot="-5400000">
              <a:off x="1932656"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a:t>
              </a:r>
            </a:p>
          </p:txBody>
        </p:sp>
        <p:sp>
          <p:nvSpPr>
            <p:cNvPr id="42" name="tx42"/>
            <p:cNvSpPr/>
            <p:nvPr/>
          </p:nvSpPr>
          <p:spPr>
            <a:xfrm rot="-5400000">
              <a:off x="2923120"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a:t>
              </a:r>
            </a:p>
          </p:txBody>
        </p:sp>
        <p:sp>
          <p:nvSpPr>
            <p:cNvPr id="43" name="tx43"/>
            <p:cNvSpPr/>
            <p:nvPr/>
          </p:nvSpPr>
          <p:spPr>
            <a:xfrm rot="-5400000">
              <a:off x="3913584"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44" name="tx44"/>
            <p:cNvSpPr/>
            <p:nvPr/>
          </p:nvSpPr>
          <p:spPr>
            <a:xfrm rot="-5400000">
              <a:off x="46047" y="2705385"/>
              <a:ext cx="797532"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Cobertura (%)</a:t>
              </a:r>
            </a:p>
          </p:txBody>
        </p:sp>
        <p:sp>
          <p:nvSpPr>
            <p:cNvPr id="45" name="pl45"/>
            <p:cNvSpPr/>
            <p:nvPr/>
          </p:nvSpPr>
          <p:spPr>
            <a:xfrm>
              <a:off x="1430391" y="4697660"/>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46" name="pl46"/>
            <p:cNvSpPr/>
            <p:nvPr/>
          </p:nvSpPr>
          <p:spPr>
            <a:xfrm>
              <a:off x="1430391" y="498670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47" name="pl47"/>
            <p:cNvSpPr/>
            <p:nvPr/>
          </p:nvSpPr>
          <p:spPr>
            <a:xfrm>
              <a:off x="2141872" y="4697660"/>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48" name="pl48"/>
            <p:cNvSpPr/>
            <p:nvPr/>
          </p:nvSpPr>
          <p:spPr>
            <a:xfrm>
              <a:off x="2141872" y="498670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49" name="pl49"/>
            <p:cNvSpPr/>
            <p:nvPr/>
          </p:nvSpPr>
          <p:spPr>
            <a:xfrm>
              <a:off x="2141872" y="4986705"/>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50" name="pl50"/>
            <p:cNvSpPr/>
            <p:nvPr/>
          </p:nvSpPr>
          <p:spPr>
            <a:xfrm>
              <a:off x="2846345" y="4697660"/>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51" name="pl51"/>
            <p:cNvSpPr/>
            <p:nvPr/>
          </p:nvSpPr>
          <p:spPr>
            <a:xfrm>
              <a:off x="2846345" y="4986705"/>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52" name="pl52"/>
            <p:cNvSpPr/>
            <p:nvPr/>
          </p:nvSpPr>
          <p:spPr>
            <a:xfrm>
              <a:off x="3571903" y="4697660"/>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53" name="tx53"/>
            <p:cNvSpPr/>
            <p:nvPr/>
          </p:nvSpPr>
          <p:spPr>
            <a:xfrm>
              <a:off x="1697491" y="4652205"/>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54" name="tx54"/>
            <p:cNvSpPr/>
            <p:nvPr/>
          </p:nvSpPr>
          <p:spPr>
            <a:xfrm>
              <a:off x="1697491" y="4938150"/>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55" name="tx55"/>
            <p:cNvSpPr/>
            <p:nvPr/>
          </p:nvSpPr>
          <p:spPr>
            <a:xfrm>
              <a:off x="2408971" y="4649105"/>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56" name="tx56"/>
            <p:cNvSpPr/>
            <p:nvPr/>
          </p:nvSpPr>
          <p:spPr>
            <a:xfrm>
              <a:off x="2408971" y="4938150"/>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57" name="tx57"/>
            <p:cNvSpPr/>
            <p:nvPr/>
          </p:nvSpPr>
          <p:spPr>
            <a:xfrm>
              <a:off x="3113445" y="4652205"/>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58" name="tx58"/>
            <p:cNvSpPr/>
            <p:nvPr/>
          </p:nvSpPr>
          <p:spPr>
            <a:xfrm>
              <a:off x="3113445" y="4938088"/>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59" name="tx59"/>
            <p:cNvSpPr/>
            <p:nvPr/>
          </p:nvSpPr>
          <p:spPr>
            <a:xfrm>
              <a:off x="3839002" y="4649105"/>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60" name="tx60"/>
            <p:cNvSpPr/>
            <p:nvPr/>
          </p:nvSpPr>
          <p:spPr>
            <a:xfrm>
              <a:off x="1635958" y="1403693"/>
              <a:ext cx="2363539"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DTP1 coverage, LACR, 2018-2025</a:t>
              </a:r>
            </a:p>
          </p:txBody>
        </p:sp>
        <p:sp>
          <p:nvSpPr>
            <p:cNvPr id="61" name="pl61"/>
            <p:cNvSpPr/>
            <p:nvPr/>
          </p:nvSpPr>
          <p:spPr>
            <a:xfrm>
              <a:off x="5191534" y="3695478"/>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62" name="pl62"/>
            <p:cNvSpPr/>
            <p:nvPr/>
          </p:nvSpPr>
          <p:spPr>
            <a:xfrm>
              <a:off x="5191534" y="2849569"/>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63" name="pl63"/>
            <p:cNvSpPr/>
            <p:nvPr/>
          </p:nvSpPr>
          <p:spPr>
            <a:xfrm>
              <a:off x="5191534" y="2003660"/>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64" name="pl64"/>
            <p:cNvSpPr/>
            <p:nvPr/>
          </p:nvSpPr>
          <p:spPr>
            <a:xfrm>
              <a:off x="5191534" y="3272524"/>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65" name="pl65"/>
            <p:cNvSpPr/>
            <p:nvPr/>
          </p:nvSpPr>
          <p:spPr>
            <a:xfrm>
              <a:off x="5191534" y="2426615"/>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66" name="pl66"/>
            <p:cNvSpPr/>
            <p:nvPr/>
          </p:nvSpPr>
          <p:spPr>
            <a:xfrm>
              <a:off x="5364865"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67" name="pl67"/>
            <p:cNvSpPr/>
            <p:nvPr/>
          </p:nvSpPr>
          <p:spPr>
            <a:xfrm>
              <a:off x="6355329"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7345794"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8336258"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5364865" y="2426615"/>
              <a:ext cx="3466625" cy="1353454"/>
            </a:xfrm>
            <a:custGeom>
              <a:avLst/>
              <a:gdLst/>
              <a:ahLst/>
              <a:cxnLst/>
              <a:rect l="0" t="0" r="0" b="0"/>
              <a:pathLst>
                <a:path w="3466625" h="1353454">
                  <a:moveTo>
                    <a:pt x="0" y="0"/>
                  </a:moveTo>
                  <a:lnTo>
                    <a:pt x="495232" y="0"/>
                  </a:lnTo>
                  <a:lnTo>
                    <a:pt x="990464" y="338363"/>
                  </a:lnTo>
                  <a:lnTo>
                    <a:pt x="1485696" y="1353454"/>
                  </a:lnTo>
                  <a:lnTo>
                    <a:pt x="1980928" y="169181"/>
                  </a:lnTo>
                  <a:lnTo>
                    <a:pt x="2476160" y="676727"/>
                  </a:lnTo>
                  <a:lnTo>
                    <a:pt x="2971392" y="676727"/>
                  </a:lnTo>
                  <a:lnTo>
                    <a:pt x="3466625" y="676727"/>
                  </a:lnTo>
                </a:path>
              </a:pathLst>
            </a:custGeom>
            <a:ln w="27101" cap="flat">
              <a:solidFill>
                <a:srgbClr val="0058AB">
                  <a:alpha val="69803"/>
                </a:srgbClr>
              </a:solidFill>
              <a:prstDash val="solid"/>
              <a:round/>
            </a:ln>
          </p:spPr>
          <p:txBody>
            <a:bodyPr/>
            <a:lstStyle/>
            <a:p>
              <a:endParaRPr/>
            </a:p>
          </p:txBody>
        </p:sp>
        <p:sp>
          <p:nvSpPr>
            <p:cNvPr id="71" name="pl71"/>
            <p:cNvSpPr/>
            <p:nvPr/>
          </p:nvSpPr>
          <p:spPr>
            <a:xfrm>
              <a:off x="5364865" y="2257433"/>
              <a:ext cx="3466625" cy="845909"/>
            </a:xfrm>
            <a:custGeom>
              <a:avLst/>
              <a:gdLst/>
              <a:ahLst/>
              <a:cxnLst/>
              <a:rect l="0" t="0" r="0" b="0"/>
              <a:pathLst>
                <a:path w="3466625" h="845909">
                  <a:moveTo>
                    <a:pt x="0" y="0"/>
                  </a:moveTo>
                  <a:lnTo>
                    <a:pt x="495232" y="169181"/>
                  </a:lnTo>
                  <a:lnTo>
                    <a:pt x="990464" y="507545"/>
                  </a:lnTo>
                  <a:lnTo>
                    <a:pt x="1485696" y="676727"/>
                  </a:lnTo>
                  <a:lnTo>
                    <a:pt x="1980928" y="507545"/>
                  </a:lnTo>
                  <a:lnTo>
                    <a:pt x="2476160" y="507545"/>
                  </a:lnTo>
                  <a:lnTo>
                    <a:pt x="2971392" y="845909"/>
                  </a:lnTo>
                  <a:lnTo>
                    <a:pt x="3466625" y="845909"/>
                  </a:lnTo>
                </a:path>
              </a:pathLst>
            </a:custGeom>
            <a:ln w="27101" cap="flat">
              <a:solidFill>
                <a:srgbClr val="1CABE2">
                  <a:alpha val="69803"/>
                </a:srgbClr>
              </a:solidFill>
              <a:prstDash val="solid"/>
              <a:round/>
            </a:ln>
          </p:spPr>
          <p:txBody>
            <a:bodyPr/>
            <a:lstStyle/>
            <a:p>
              <a:endParaRPr/>
            </a:p>
          </p:txBody>
        </p:sp>
        <p:sp>
          <p:nvSpPr>
            <p:cNvPr id="72" name="pl72"/>
            <p:cNvSpPr/>
            <p:nvPr/>
          </p:nvSpPr>
          <p:spPr>
            <a:xfrm>
              <a:off x="5364865" y="2426615"/>
              <a:ext cx="3466625" cy="507545"/>
            </a:xfrm>
            <a:custGeom>
              <a:avLst/>
              <a:gdLst/>
              <a:ahLst/>
              <a:cxnLst/>
              <a:rect l="0" t="0" r="0" b="0"/>
              <a:pathLst>
                <a:path w="3466625" h="507545">
                  <a:moveTo>
                    <a:pt x="0" y="169181"/>
                  </a:moveTo>
                  <a:lnTo>
                    <a:pt x="495232" y="0"/>
                  </a:lnTo>
                  <a:lnTo>
                    <a:pt x="990464" y="338363"/>
                  </a:lnTo>
                  <a:lnTo>
                    <a:pt x="1485696" y="507545"/>
                  </a:lnTo>
                  <a:lnTo>
                    <a:pt x="1980928" y="338363"/>
                  </a:lnTo>
                  <a:lnTo>
                    <a:pt x="2476160" y="0"/>
                  </a:lnTo>
                  <a:lnTo>
                    <a:pt x="2971392" y="338363"/>
                  </a:lnTo>
                  <a:lnTo>
                    <a:pt x="3466625" y="169181"/>
                  </a:lnTo>
                </a:path>
              </a:pathLst>
            </a:custGeom>
            <a:ln w="27101" cap="flat">
              <a:solidFill>
                <a:srgbClr val="00833D">
                  <a:alpha val="69803"/>
                </a:srgbClr>
              </a:solidFill>
              <a:prstDash val="solid"/>
              <a:round/>
            </a:ln>
          </p:spPr>
          <p:txBody>
            <a:bodyPr/>
            <a:lstStyle/>
            <a:p>
              <a:endParaRPr/>
            </a:p>
          </p:txBody>
        </p:sp>
        <p:sp>
          <p:nvSpPr>
            <p:cNvPr id="73" name="pl73"/>
            <p:cNvSpPr/>
            <p:nvPr/>
          </p:nvSpPr>
          <p:spPr>
            <a:xfrm>
              <a:off x="5364865" y="1749887"/>
              <a:ext cx="3466625" cy="1184272"/>
            </a:xfrm>
            <a:custGeom>
              <a:avLst/>
              <a:gdLst/>
              <a:ahLst/>
              <a:cxnLst/>
              <a:rect l="0" t="0" r="0" b="0"/>
              <a:pathLst>
                <a:path w="3466625" h="1184272">
                  <a:moveTo>
                    <a:pt x="0" y="0"/>
                  </a:moveTo>
                  <a:lnTo>
                    <a:pt x="495232" y="676727"/>
                  </a:lnTo>
                  <a:lnTo>
                    <a:pt x="990464" y="845909"/>
                  </a:lnTo>
                  <a:lnTo>
                    <a:pt x="1485696" y="1184272"/>
                  </a:lnTo>
                  <a:lnTo>
                    <a:pt x="1980928" y="507545"/>
                  </a:lnTo>
                  <a:lnTo>
                    <a:pt x="2476160" y="507545"/>
                  </a:lnTo>
                  <a:lnTo>
                    <a:pt x="2971392" y="507545"/>
                  </a:lnTo>
                  <a:lnTo>
                    <a:pt x="3466625" y="169181"/>
                  </a:lnTo>
                </a:path>
              </a:pathLst>
            </a:custGeom>
            <a:ln w="27101" cap="flat">
              <a:solidFill>
                <a:srgbClr val="80BD41">
                  <a:alpha val="69803"/>
                </a:srgbClr>
              </a:solidFill>
              <a:prstDash val="solid"/>
              <a:round/>
            </a:ln>
          </p:spPr>
          <p:txBody>
            <a:bodyPr/>
            <a:lstStyle/>
            <a:p>
              <a:endParaRPr/>
            </a:p>
          </p:txBody>
        </p:sp>
        <p:sp>
          <p:nvSpPr>
            <p:cNvPr id="74" name="pl74"/>
            <p:cNvSpPr/>
            <p:nvPr/>
          </p:nvSpPr>
          <p:spPr>
            <a:xfrm>
              <a:off x="5364865" y="2426615"/>
              <a:ext cx="3466625" cy="1184272"/>
            </a:xfrm>
            <a:custGeom>
              <a:avLst/>
              <a:gdLst/>
              <a:ahLst/>
              <a:cxnLst/>
              <a:rect l="0" t="0" r="0" b="0"/>
              <a:pathLst>
                <a:path w="3466625" h="1184272">
                  <a:moveTo>
                    <a:pt x="0" y="0"/>
                  </a:moveTo>
                  <a:lnTo>
                    <a:pt x="495232" y="0"/>
                  </a:lnTo>
                  <a:lnTo>
                    <a:pt x="990464" y="338363"/>
                  </a:lnTo>
                  <a:lnTo>
                    <a:pt x="1485696" y="338363"/>
                  </a:lnTo>
                  <a:lnTo>
                    <a:pt x="1980928" y="0"/>
                  </a:lnTo>
                  <a:lnTo>
                    <a:pt x="2476160" y="1184272"/>
                  </a:lnTo>
                  <a:lnTo>
                    <a:pt x="2971392" y="1184272"/>
                  </a:lnTo>
                  <a:lnTo>
                    <a:pt x="3466625" y="507545"/>
                  </a:lnTo>
                </a:path>
              </a:pathLst>
            </a:custGeom>
            <a:ln w="27101" cap="flat">
              <a:solidFill>
                <a:srgbClr val="6A1E74">
                  <a:alpha val="69803"/>
                </a:srgbClr>
              </a:solidFill>
              <a:prstDash val="solid"/>
              <a:round/>
            </a:ln>
          </p:spPr>
          <p:txBody>
            <a:bodyPr/>
            <a:lstStyle/>
            <a:p>
              <a:endParaRPr/>
            </a:p>
          </p:txBody>
        </p:sp>
        <p:sp>
          <p:nvSpPr>
            <p:cNvPr id="75" name="pl75"/>
            <p:cNvSpPr/>
            <p:nvPr/>
          </p:nvSpPr>
          <p:spPr>
            <a:xfrm>
              <a:off x="5364865" y="2088251"/>
              <a:ext cx="3466625" cy="1184272"/>
            </a:xfrm>
            <a:custGeom>
              <a:avLst/>
              <a:gdLst/>
              <a:ahLst/>
              <a:cxnLst/>
              <a:rect l="0" t="0" r="0" b="0"/>
              <a:pathLst>
                <a:path w="3466625" h="1184272">
                  <a:moveTo>
                    <a:pt x="0" y="507545"/>
                  </a:moveTo>
                  <a:lnTo>
                    <a:pt x="495232" y="338363"/>
                  </a:lnTo>
                  <a:lnTo>
                    <a:pt x="990464" y="1184272"/>
                  </a:lnTo>
                  <a:lnTo>
                    <a:pt x="1485696" y="1015091"/>
                  </a:lnTo>
                  <a:lnTo>
                    <a:pt x="1980928" y="169181"/>
                  </a:lnTo>
                  <a:lnTo>
                    <a:pt x="2476160" y="338363"/>
                  </a:lnTo>
                  <a:lnTo>
                    <a:pt x="2971392" y="0"/>
                  </a:lnTo>
                  <a:lnTo>
                    <a:pt x="3466625" y="0"/>
                  </a:lnTo>
                </a:path>
              </a:pathLst>
            </a:custGeom>
            <a:ln w="27101" cap="flat">
              <a:solidFill>
                <a:srgbClr val="E2231A">
                  <a:alpha val="69803"/>
                </a:srgbClr>
              </a:solidFill>
              <a:prstDash val="solid"/>
              <a:round/>
            </a:ln>
          </p:spPr>
          <p:txBody>
            <a:bodyPr/>
            <a:lstStyle/>
            <a:p>
              <a:endParaRPr/>
            </a:p>
          </p:txBody>
        </p:sp>
        <p:sp>
          <p:nvSpPr>
            <p:cNvPr id="76" name="pl76"/>
            <p:cNvSpPr/>
            <p:nvPr/>
          </p:nvSpPr>
          <p:spPr>
            <a:xfrm>
              <a:off x="5364865" y="2257433"/>
              <a:ext cx="3466625" cy="1184272"/>
            </a:xfrm>
            <a:custGeom>
              <a:avLst/>
              <a:gdLst/>
              <a:ahLst/>
              <a:cxnLst/>
              <a:rect l="0" t="0" r="0" b="0"/>
              <a:pathLst>
                <a:path w="3466625" h="1184272">
                  <a:moveTo>
                    <a:pt x="0" y="338363"/>
                  </a:moveTo>
                  <a:lnTo>
                    <a:pt x="495232" y="169181"/>
                  </a:lnTo>
                  <a:lnTo>
                    <a:pt x="990464" y="338363"/>
                  </a:lnTo>
                  <a:lnTo>
                    <a:pt x="1485696" y="1184272"/>
                  </a:lnTo>
                  <a:lnTo>
                    <a:pt x="1980928" y="676727"/>
                  </a:lnTo>
                  <a:lnTo>
                    <a:pt x="2476160" y="169181"/>
                  </a:lnTo>
                  <a:lnTo>
                    <a:pt x="2971392" y="0"/>
                  </a:lnTo>
                  <a:lnTo>
                    <a:pt x="3466625" y="0"/>
                  </a:lnTo>
                </a:path>
              </a:pathLst>
            </a:custGeom>
            <a:ln w="27101" cap="flat">
              <a:solidFill>
                <a:srgbClr val="F26A21">
                  <a:alpha val="69803"/>
                </a:srgbClr>
              </a:solidFill>
              <a:prstDash val="solid"/>
              <a:round/>
            </a:ln>
          </p:spPr>
          <p:txBody>
            <a:bodyPr/>
            <a:lstStyle/>
            <a:p>
              <a:endParaRPr/>
            </a:p>
          </p:txBody>
        </p:sp>
        <p:sp>
          <p:nvSpPr>
            <p:cNvPr id="77" name="pl77"/>
            <p:cNvSpPr/>
            <p:nvPr/>
          </p:nvSpPr>
          <p:spPr>
            <a:xfrm>
              <a:off x="5364865" y="2426615"/>
              <a:ext cx="3466625" cy="0"/>
            </a:xfrm>
            <a:custGeom>
              <a:avLst/>
              <a:gdLst/>
              <a:ahLst/>
              <a:cxnLst/>
              <a:rect l="0" t="0" r="0" b="0"/>
              <a:pathLst>
                <a:path w="3466625">
                  <a:moveTo>
                    <a:pt x="0" y="0"/>
                  </a:moveTo>
                  <a:lnTo>
                    <a:pt x="0" y="0"/>
                  </a:lnTo>
                  <a:lnTo>
                    <a:pt x="0" y="0"/>
                  </a:lnTo>
                  <a:lnTo>
                    <a:pt x="0" y="0"/>
                  </a:lnTo>
                  <a:lnTo>
                    <a:pt x="0" y="0"/>
                  </a:lnTo>
                  <a:lnTo>
                    <a:pt x="0" y="0"/>
                  </a:lnTo>
                  <a:lnTo>
                    <a:pt x="0" y="0"/>
                  </a:lnTo>
                  <a:lnTo>
                    <a:pt x="495232" y="0"/>
                  </a:lnTo>
                  <a:lnTo>
                    <a:pt x="495232" y="0"/>
                  </a:lnTo>
                  <a:lnTo>
                    <a:pt x="495232" y="0"/>
                  </a:lnTo>
                  <a:lnTo>
                    <a:pt x="495232" y="0"/>
                  </a:lnTo>
                  <a:lnTo>
                    <a:pt x="495232" y="0"/>
                  </a:lnTo>
                  <a:lnTo>
                    <a:pt x="495232" y="0"/>
                  </a:lnTo>
                  <a:lnTo>
                    <a:pt x="495232" y="0"/>
                  </a:lnTo>
                  <a:lnTo>
                    <a:pt x="990464" y="0"/>
                  </a:lnTo>
                  <a:lnTo>
                    <a:pt x="990464" y="0"/>
                  </a:lnTo>
                  <a:lnTo>
                    <a:pt x="990464" y="0"/>
                  </a:lnTo>
                  <a:lnTo>
                    <a:pt x="990464" y="0"/>
                  </a:lnTo>
                  <a:lnTo>
                    <a:pt x="990464" y="0"/>
                  </a:lnTo>
                  <a:lnTo>
                    <a:pt x="990464" y="0"/>
                  </a:lnTo>
                  <a:lnTo>
                    <a:pt x="990464" y="0"/>
                  </a:lnTo>
                  <a:lnTo>
                    <a:pt x="1485696" y="0"/>
                  </a:lnTo>
                  <a:lnTo>
                    <a:pt x="1485696" y="0"/>
                  </a:lnTo>
                  <a:lnTo>
                    <a:pt x="1485696" y="0"/>
                  </a:lnTo>
                  <a:lnTo>
                    <a:pt x="1485696" y="0"/>
                  </a:lnTo>
                  <a:lnTo>
                    <a:pt x="1485696" y="0"/>
                  </a:lnTo>
                  <a:lnTo>
                    <a:pt x="1485696" y="0"/>
                  </a:lnTo>
                  <a:lnTo>
                    <a:pt x="1485696" y="0"/>
                  </a:lnTo>
                  <a:lnTo>
                    <a:pt x="1980928" y="0"/>
                  </a:lnTo>
                  <a:lnTo>
                    <a:pt x="1980928" y="0"/>
                  </a:lnTo>
                  <a:lnTo>
                    <a:pt x="1980928" y="0"/>
                  </a:lnTo>
                  <a:lnTo>
                    <a:pt x="1980928" y="0"/>
                  </a:lnTo>
                  <a:lnTo>
                    <a:pt x="1980928" y="0"/>
                  </a:lnTo>
                  <a:lnTo>
                    <a:pt x="1980928" y="0"/>
                  </a:lnTo>
                  <a:lnTo>
                    <a:pt x="1980928" y="0"/>
                  </a:lnTo>
                  <a:lnTo>
                    <a:pt x="2476160" y="0"/>
                  </a:lnTo>
                  <a:lnTo>
                    <a:pt x="2476160" y="0"/>
                  </a:lnTo>
                  <a:lnTo>
                    <a:pt x="2476160" y="0"/>
                  </a:lnTo>
                  <a:lnTo>
                    <a:pt x="2476160" y="0"/>
                  </a:lnTo>
                  <a:lnTo>
                    <a:pt x="2476160" y="0"/>
                  </a:lnTo>
                  <a:lnTo>
                    <a:pt x="2476160" y="0"/>
                  </a:lnTo>
                  <a:lnTo>
                    <a:pt x="2476160" y="0"/>
                  </a:lnTo>
                  <a:lnTo>
                    <a:pt x="2971392" y="0"/>
                  </a:lnTo>
                  <a:lnTo>
                    <a:pt x="2971392" y="0"/>
                  </a:lnTo>
                  <a:lnTo>
                    <a:pt x="2971392" y="0"/>
                  </a:lnTo>
                  <a:lnTo>
                    <a:pt x="2971392" y="0"/>
                  </a:lnTo>
                  <a:lnTo>
                    <a:pt x="2971392" y="0"/>
                  </a:lnTo>
                  <a:lnTo>
                    <a:pt x="2971392" y="0"/>
                  </a:lnTo>
                  <a:lnTo>
                    <a:pt x="2971392" y="0"/>
                  </a:lnTo>
                  <a:lnTo>
                    <a:pt x="3466625" y="0"/>
                  </a:lnTo>
                  <a:lnTo>
                    <a:pt x="3466625" y="0"/>
                  </a:lnTo>
                  <a:lnTo>
                    <a:pt x="3466625" y="0"/>
                  </a:lnTo>
                  <a:lnTo>
                    <a:pt x="3466625" y="0"/>
                  </a:lnTo>
                  <a:lnTo>
                    <a:pt x="3466625" y="0"/>
                  </a:lnTo>
                  <a:lnTo>
                    <a:pt x="3466625" y="0"/>
                  </a:lnTo>
                  <a:lnTo>
                    <a:pt x="3466625" y="0"/>
                  </a:lnTo>
                </a:path>
              </a:pathLst>
            </a:custGeom>
            <a:ln w="13550" cap="flat">
              <a:solidFill>
                <a:srgbClr val="000000">
                  <a:alpha val="100000"/>
                </a:srgbClr>
              </a:solidFill>
              <a:prstDash val="dash"/>
              <a:round/>
            </a:ln>
          </p:spPr>
          <p:txBody>
            <a:bodyPr/>
            <a:lstStyle/>
            <a:p>
              <a:endParaRPr/>
            </a:p>
          </p:txBody>
        </p:sp>
        <p:sp>
          <p:nvSpPr>
            <p:cNvPr id="78" name="pl78"/>
            <p:cNvSpPr/>
            <p:nvPr/>
          </p:nvSpPr>
          <p:spPr>
            <a:xfrm>
              <a:off x="5364865" y="1749887"/>
              <a:ext cx="3466625" cy="1184272"/>
            </a:xfrm>
            <a:custGeom>
              <a:avLst/>
              <a:gdLst/>
              <a:ahLst/>
              <a:cxnLst/>
              <a:rect l="0" t="0" r="0" b="0"/>
              <a:pathLst>
                <a:path w="3466625" h="1184272">
                  <a:moveTo>
                    <a:pt x="0" y="0"/>
                  </a:moveTo>
                  <a:lnTo>
                    <a:pt x="495232" y="676727"/>
                  </a:lnTo>
                  <a:lnTo>
                    <a:pt x="990464" y="845909"/>
                  </a:lnTo>
                  <a:lnTo>
                    <a:pt x="1485696" y="1184272"/>
                  </a:lnTo>
                  <a:lnTo>
                    <a:pt x="1980928" y="507545"/>
                  </a:lnTo>
                  <a:lnTo>
                    <a:pt x="2476160" y="507545"/>
                  </a:lnTo>
                  <a:lnTo>
                    <a:pt x="2971392" y="507545"/>
                  </a:lnTo>
                  <a:lnTo>
                    <a:pt x="3466625" y="169181"/>
                  </a:lnTo>
                </a:path>
              </a:pathLst>
            </a:custGeom>
            <a:ln w="65043" cap="flat">
              <a:solidFill>
                <a:srgbClr val="000000">
                  <a:alpha val="100000"/>
                </a:srgbClr>
              </a:solidFill>
              <a:prstDash val="solid"/>
              <a:round/>
            </a:ln>
          </p:spPr>
          <p:txBody>
            <a:bodyPr/>
            <a:lstStyle/>
            <a:p>
              <a:endParaRPr/>
            </a:p>
          </p:txBody>
        </p:sp>
        <p:sp>
          <p:nvSpPr>
            <p:cNvPr id="79" name="pl79"/>
            <p:cNvSpPr/>
            <p:nvPr/>
          </p:nvSpPr>
          <p:spPr>
            <a:xfrm>
              <a:off x="5364865" y="1749887"/>
              <a:ext cx="3466625" cy="1184272"/>
            </a:xfrm>
            <a:custGeom>
              <a:avLst/>
              <a:gdLst/>
              <a:ahLst/>
              <a:cxnLst/>
              <a:rect l="0" t="0" r="0" b="0"/>
              <a:pathLst>
                <a:path w="3466625" h="1184272">
                  <a:moveTo>
                    <a:pt x="0" y="0"/>
                  </a:moveTo>
                  <a:lnTo>
                    <a:pt x="495232" y="676727"/>
                  </a:lnTo>
                  <a:lnTo>
                    <a:pt x="990464" y="845909"/>
                  </a:lnTo>
                  <a:lnTo>
                    <a:pt x="1485696" y="1184272"/>
                  </a:lnTo>
                  <a:lnTo>
                    <a:pt x="1980928" y="507545"/>
                  </a:lnTo>
                  <a:lnTo>
                    <a:pt x="2476160" y="507545"/>
                  </a:lnTo>
                  <a:lnTo>
                    <a:pt x="2971392" y="507545"/>
                  </a:lnTo>
                  <a:lnTo>
                    <a:pt x="3466625" y="169181"/>
                  </a:lnTo>
                </a:path>
              </a:pathLst>
            </a:custGeom>
            <a:ln w="40651" cap="flat">
              <a:solidFill>
                <a:srgbClr val="80BD41">
                  <a:alpha val="100000"/>
                </a:srgbClr>
              </a:solidFill>
              <a:prstDash val="solid"/>
              <a:round/>
            </a:ln>
          </p:spPr>
          <p:txBody>
            <a:bodyPr/>
            <a:lstStyle/>
            <a:p>
              <a:endParaRPr/>
            </a:p>
          </p:txBody>
        </p:sp>
        <p:sp>
          <p:nvSpPr>
            <p:cNvPr id="80" name="tx80"/>
            <p:cNvSpPr/>
            <p:nvPr/>
          </p:nvSpPr>
          <p:spPr>
            <a:xfrm>
              <a:off x="5334720" y="157141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1" name="tx81"/>
            <p:cNvSpPr/>
            <p:nvPr/>
          </p:nvSpPr>
          <p:spPr>
            <a:xfrm>
              <a:off x="5829952" y="224649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2" name="tx82"/>
            <p:cNvSpPr/>
            <p:nvPr/>
          </p:nvSpPr>
          <p:spPr>
            <a:xfrm>
              <a:off x="6307135" y="241700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3" name="tx83"/>
            <p:cNvSpPr/>
            <p:nvPr/>
          </p:nvSpPr>
          <p:spPr>
            <a:xfrm>
              <a:off x="6802367" y="2753990"/>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4" name="tx84"/>
            <p:cNvSpPr/>
            <p:nvPr/>
          </p:nvSpPr>
          <p:spPr>
            <a:xfrm>
              <a:off x="7315649" y="207863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5" name="tx85"/>
            <p:cNvSpPr/>
            <p:nvPr/>
          </p:nvSpPr>
          <p:spPr>
            <a:xfrm>
              <a:off x="7810881" y="207863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6" name="tx86"/>
            <p:cNvSpPr/>
            <p:nvPr/>
          </p:nvSpPr>
          <p:spPr>
            <a:xfrm>
              <a:off x="8306113" y="207863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7" name="tx87"/>
            <p:cNvSpPr/>
            <p:nvPr/>
          </p:nvSpPr>
          <p:spPr>
            <a:xfrm>
              <a:off x="8801345" y="1738899"/>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8" name="tx88"/>
            <p:cNvSpPr/>
            <p:nvPr/>
          </p:nvSpPr>
          <p:spPr>
            <a:xfrm>
              <a:off x="5015980" y="3226759"/>
              <a:ext cx="112923" cy="9121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a:t>
              </a:r>
            </a:p>
          </p:txBody>
        </p:sp>
        <p:sp>
          <p:nvSpPr>
            <p:cNvPr id="89" name="tx89"/>
            <p:cNvSpPr/>
            <p:nvPr/>
          </p:nvSpPr>
          <p:spPr>
            <a:xfrm>
              <a:off x="5058272" y="2379238"/>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90" name="tx90"/>
            <p:cNvSpPr/>
            <p:nvPr/>
          </p:nvSpPr>
          <p:spPr>
            <a:xfrm rot="-5400000">
              <a:off x="5222641"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a:t>
              </a:r>
            </a:p>
          </p:txBody>
        </p:sp>
        <p:sp>
          <p:nvSpPr>
            <p:cNvPr id="91" name="tx91"/>
            <p:cNvSpPr/>
            <p:nvPr/>
          </p:nvSpPr>
          <p:spPr>
            <a:xfrm rot="-5400000">
              <a:off x="6213105"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a:t>
              </a:r>
            </a:p>
          </p:txBody>
        </p:sp>
        <p:sp>
          <p:nvSpPr>
            <p:cNvPr id="92" name="tx92"/>
            <p:cNvSpPr/>
            <p:nvPr/>
          </p:nvSpPr>
          <p:spPr>
            <a:xfrm rot="-5400000">
              <a:off x="7203570"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a:t>
              </a:r>
            </a:p>
          </p:txBody>
        </p:sp>
        <p:sp>
          <p:nvSpPr>
            <p:cNvPr id="93" name="tx93"/>
            <p:cNvSpPr/>
            <p:nvPr/>
          </p:nvSpPr>
          <p:spPr>
            <a:xfrm rot="-5400000">
              <a:off x="8194034"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94" name="tx94"/>
            <p:cNvSpPr/>
            <p:nvPr/>
          </p:nvSpPr>
          <p:spPr>
            <a:xfrm rot="-5400000">
              <a:off x="4284298" y="2705385"/>
              <a:ext cx="1221134"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Diferencia (% puntos)</a:t>
              </a:r>
            </a:p>
          </p:txBody>
        </p:sp>
        <p:sp>
          <p:nvSpPr>
            <p:cNvPr id="95" name="pl95"/>
            <p:cNvSpPr/>
            <p:nvPr/>
          </p:nvSpPr>
          <p:spPr>
            <a:xfrm>
              <a:off x="5710841" y="4697660"/>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96" name="pl96"/>
            <p:cNvSpPr/>
            <p:nvPr/>
          </p:nvSpPr>
          <p:spPr>
            <a:xfrm>
              <a:off x="5710841" y="498670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97" name="pl97"/>
            <p:cNvSpPr/>
            <p:nvPr/>
          </p:nvSpPr>
          <p:spPr>
            <a:xfrm>
              <a:off x="6422322" y="4697660"/>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98" name="pl98"/>
            <p:cNvSpPr/>
            <p:nvPr/>
          </p:nvSpPr>
          <p:spPr>
            <a:xfrm>
              <a:off x="6422322" y="498670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99" name="pl99"/>
            <p:cNvSpPr/>
            <p:nvPr/>
          </p:nvSpPr>
          <p:spPr>
            <a:xfrm>
              <a:off x="6422322" y="4986705"/>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100" name="pl100"/>
            <p:cNvSpPr/>
            <p:nvPr/>
          </p:nvSpPr>
          <p:spPr>
            <a:xfrm>
              <a:off x="7126795" y="4697660"/>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101" name="pl101"/>
            <p:cNvSpPr/>
            <p:nvPr/>
          </p:nvSpPr>
          <p:spPr>
            <a:xfrm>
              <a:off x="7126795" y="4986705"/>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102" name="pl102"/>
            <p:cNvSpPr/>
            <p:nvPr/>
          </p:nvSpPr>
          <p:spPr>
            <a:xfrm>
              <a:off x="7852353" y="4697660"/>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103" name="tx103"/>
            <p:cNvSpPr/>
            <p:nvPr/>
          </p:nvSpPr>
          <p:spPr>
            <a:xfrm>
              <a:off x="5977941" y="4652205"/>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104" name="tx104"/>
            <p:cNvSpPr/>
            <p:nvPr/>
          </p:nvSpPr>
          <p:spPr>
            <a:xfrm>
              <a:off x="5977941" y="4938150"/>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105" name="tx105"/>
            <p:cNvSpPr/>
            <p:nvPr/>
          </p:nvSpPr>
          <p:spPr>
            <a:xfrm>
              <a:off x="6689421" y="4649105"/>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106" name="tx106"/>
            <p:cNvSpPr/>
            <p:nvPr/>
          </p:nvSpPr>
          <p:spPr>
            <a:xfrm>
              <a:off x="6689421" y="4938150"/>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107" name="tx107"/>
            <p:cNvSpPr/>
            <p:nvPr/>
          </p:nvSpPr>
          <p:spPr>
            <a:xfrm>
              <a:off x="7393895" y="4652205"/>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108" name="tx108"/>
            <p:cNvSpPr/>
            <p:nvPr/>
          </p:nvSpPr>
          <p:spPr>
            <a:xfrm>
              <a:off x="7393895" y="4938088"/>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109" name="tx109"/>
            <p:cNvSpPr/>
            <p:nvPr/>
          </p:nvSpPr>
          <p:spPr>
            <a:xfrm>
              <a:off x="8119452" y="4649105"/>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110" name="tx110"/>
            <p:cNvSpPr/>
            <p:nvPr/>
          </p:nvSpPr>
          <p:spPr>
            <a:xfrm>
              <a:off x="5365707" y="1405479"/>
              <a:ext cx="3464941"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DTP1 diferencia de cobertura comparada con 2019</a:t>
              </a:r>
            </a:p>
          </p:txBody>
        </p:sp>
        <p:sp>
          <p:nvSpPr>
            <p:cNvPr id="111" name="pl111"/>
            <p:cNvSpPr/>
            <p:nvPr/>
          </p:nvSpPr>
          <p:spPr>
            <a:xfrm>
              <a:off x="2693970"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2" name="pl112"/>
            <p:cNvSpPr/>
            <p:nvPr/>
          </p:nvSpPr>
          <p:spPr>
            <a:xfrm>
              <a:off x="5523948"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3" name="pl113"/>
            <p:cNvSpPr/>
            <p:nvPr/>
          </p:nvSpPr>
          <p:spPr>
            <a:xfrm>
              <a:off x="8353926"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4" name="pl114"/>
            <p:cNvSpPr/>
            <p:nvPr/>
          </p:nvSpPr>
          <p:spPr>
            <a:xfrm>
              <a:off x="911084" y="5845857"/>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15" name="pl115"/>
            <p:cNvSpPr/>
            <p:nvPr/>
          </p:nvSpPr>
          <p:spPr>
            <a:xfrm>
              <a:off x="911084" y="5718971"/>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16" name="pl116"/>
            <p:cNvSpPr/>
            <p:nvPr/>
          </p:nvSpPr>
          <p:spPr>
            <a:xfrm>
              <a:off x="911084" y="5592084"/>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17" name="pl117"/>
            <p:cNvSpPr/>
            <p:nvPr/>
          </p:nvSpPr>
          <p:spPr>
            <a:xfrm>
              <a:off x="1278981"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18" name="pl118"/>
            <p:cNvSpPr/>
            <p:nvPr/>
          </p:nvSpPr>
          <p:spPr>
            <a:xfrm>
              <a:off x="4108959"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19" name="pl119"/>
            <p:cNvSpPr/>
            <p:nvPr/>
          </p:nvSpPr>
          <p:spPr>
            <a:xfrm>
              <a:off x="6938937"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0" name="rc120"/>
            <p:cNvSpPr/>
            <p:nvPr/>
          </p:nvSpPr>
          <p:spPr>
            <a:xfrm>
              <a:off x="1278981" y="5795103"/>
              <a:ext cx="7357943" cy="101509"/>
            </a:xfrm>
            <a:prstGeom prst="rect">
              <a:avLst/>
            </a:prstGeom>
            <a:solidFill>
              <a:srgbClr val="80BD41">
                <a:alpha val="80000"/>
              </a:srgbClr>
            </a:solidFill>
          </p:spPr>
          <p:txBody>
            <a:bodyPr/>
            <a:lstStyle/>
            <a:p>
              <a:endParaRPr/>
            </a:p>
          </p:txBody>
        </p:sp>
        <p:sp>
          <p:nvSpPr>
            <p:cNvPr id="121" name="rc121"/>
            <p:cNvSpPr/>
            <p:nvPr/>
          </p:nvSpPr>
          <p:spPr>
            <a:xfrm>
              <a:off x="1278981" y="5668216"/>
              <a:ext cx="6791947" cy="101509"/>
            </a:xfrm>
            <a:prstGeom prst="rect">
              <a:avLst/>
            </a:prstGeom>
            <a:solidFill>
              <a:srgbClr val="80BD41">
                <a:alpha val="80000"/>
              </a:srgbClr>
            </a:solidFill>
          </p:spPr>
          <p:txBody>
            <a:bodyPr/>
            <a:lstStyle/>
            <a:p>
              <a:endParaRPr/>
            </a:p>
          </p:txBody>
        </p:sp>
        <p:sp>
          <p:nvSpPr>
            <p:cNvPr id="122" name="rc122"/>
            <p:cNvSpPr/>
            <p:nvPr/>
          </p:nvSpPr>
          <p:spPr>
            <a:xfrm>
              <a:off x="1278981" y="5541330"/>
              <a:ext cx="5659956" cy="101509"/>
            </a:xfrm>
            <a:prstGeom prst="rect">
              <a:avLst/>
            </a:prstGeom>
            <a:solidFill>
              <a:srgbClr val="80BD41">
                <a:alpha val="80000"/>
              </a:srgbClr>
            </a:solidFill>
          </p:spPr>
          <p:txBody>
            <a:bodyPr/>
            <a:lstStyle/>
            <a:p>
              <a:endParaRPr/>
            </a:p>
          </p:txBody>
        </p:sp>
        <p:sp>
          <p:nvSpPr>
            <p:cNvPr id="123" name="tx123"/>
            <p:cNvSpPr/>
            <p:nvPr/>
          </p:nvSpPr>
          <p:spPr>
            <a:xfrm>
              <a:off x="8712273" y="5805364"/>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24" name="tx124"/>
            <p:cNvSpPr/>
            <p:nvPr/>
          </p:nvSpPr>
          <p:spPr>
            <a:xfrm>
              <a:off x="8146278" y="5679854"/>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125" name="tx125"/>
            <p:cNvSpPr/>
            <p:nvPr/>
          </p:nvSpPr>
          <p:spPr>
            <a:xfrm>
              <a:off x="6969082" y="555296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26" name="tx126"/>
            <p:cNvSpPr/>
            <p:nvPr/>
          </p:nvSpPr>
          <p:spPr>
            <a:xfrm>
              <a:off x="565928" y="579848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27" name="tx127"/>
            <p:cNvSpPr/>
            <p:nvPr/>
          </p:nvSpPr>
          <p:spPr>
            <a:xfrm>
              <a:off x="565928" y="5671594"/>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28" name="tx128"/>
            <p:cNvSpPr/>
            <p:nvPr/>
          </p:nvSpPr>
          <p:spPr>
            <a:xfrm>
              <a:off x="565928" y="5544707"/>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29" name="tx129"/>
            <p:cNvSpPr/>
            <p:nvPr/>
          </p:nvSpPr>
          <p:spPr>
            <a:xfrm>
              <a:off x="1102434"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0.0</a:t>
              </a:r>
            </a:p>
          </p:txBody>
        </p:sp>
        <p:sp>
          <p:nvSpPr>
            <p:cNvPr id="130" name="tx130"/>
            <p:cNvSpPr/>
            <p:nvPr/>
          </p:nvSpPr>
          <p:spPr>
            <a:xfrm>
              <a:off x="3932412"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0.5</a:t>
              </a:r>
            </a:p>
          </p:txBody>
        </p:sp>
        <p:sp>
          <p:nvSpPr>
            <p:cNvPr id="131" name="tx131"/>
            <p:cNvSpPr/>
            <p:nvPr/>
          </p:nvSpPr>
          <p:spPr>
            <a:xfrm>
              <a:off x="6762390"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32" name="tx132"/>
            <p:cNvSpPr/>
            <p:nvPr/>
          </p:nvSpPr>
          <p:spPr>
            <a:xfrm>
              <a:off x="4252135" y="6114428"/>
              <a:ext cx="1411634"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Niños con dosis cero (millones)</a:t>
              </a:r>
            </a:p>
          </p:txBody>
        </p:sp>
        <p:sp>
          <p:nvSpPr>
            <p:cNvPr id="133" name="tx133"/>
            <p:cNvSpPr/>
            <p:nvPr/>
          </p:nvSpPr>
          <p:spPr>
            <a:xfrm>
              <a:off x="911084" y="5281760"/>
              <a:ext cx="2287041" cy="13253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Número de niños sin dosis, LACR</a:t>
              </a:r>
            </a:p>
          </p:txBody>
        </p:sp>
        <p:sp>
          <p:nvSpPr>
            <p:cNvPr id="134" name="tx134"/>
            <p:cNvSpPr/>
            <p:nvPr/>
          </p:nvSpPr>
          <p:spPr>
            <a:xfrm>
              <a:off x="4407982" y="62835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35" name="tx135"/>
            <p:cNvSpPr/>
            <p:nvPr/>
          </p:nvSpPr>
          <p:spPr>
            <a:xfrm>
              <a:off x="1264077" y="6396565"/>
              <a:ext cx="77407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Diferencia de cobertura en comparación con 2019 - los valores por encima de cero indican una cobertura mayor que en 2019 y los valores por debajo </a:t>
              </a:r>
            </a:p>
          </p:txBody>
        </p:sp>
        <p:sp>
          <p:nvSpPr>
            <p:cNvPr id="136" name="tx136"/>
            <p:cNvSpPr/>
            <p:nvPr/>
          </p:nvSpPr>
          <p:spPr>
            <a:xfrm>
              <a:off x="1835210" y="6517265"/>
              <a:ext cx="716961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de cero indican una cobertura menor que en 2019. Puede haber discrepancias en el total de Niños con dosis cero (millones) debido al redondeo.</a:t>
              </a:r>
            </a:p>
          </p:txBody>
        </p:sp>
      </p:grpSp>
      <p:sp>
        <p:nvSpPr>
          <p:cNvPr id="137"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 LACR » ocupaba el cuarto puesto de las siete regiones de UNICEF, con una cobertura de la DTP1 del 89 %.
La cobertura de la DTP1 (89 %) fue 3 puntos porcentuales superior a la de 2019 (86 %).
Esto equivale a 967 000 niños sin ninguna dosis en 2025, frente a los 1,3 millones de niños sin ninguna dosis en 2019.</a:t>
            </a:r>
          </a:p>
        </p:txBody>
      </p:sp>
      <p:sp>
        <p:nvSpPr>
          <p:cNvPr id="138"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 cobertura del DTP1 mejoró entre 2024 y 2025 en algunas regiones y superó los niveles previos a la pandemia en otras, pero los avances son desiguales y persisten las diferencias en el número de niños que no han recibido ninguna dosis.</a:t>
            </a:r>
          </a:p>
        </p:txBody>
      </p:sp>
      <p:grpSp>
        <p:nvGrpSpPr>
          <p:cNvPr id="139" name="Group 138"/>
          <p:cNvGrpSpPr/>
          <p:nvPr/>
        </p:nvGrpSpPr>
        <p:grpSpPr>
          <a:xfrm>
            <a:off x="292608" y="1005840"/>
            <a:ext cx="8595360" cy="28575"/>
            <a:chOff x="292608" y="1005840"/>
            <a:chExt cx="8595360" cy="28575"/>
          </a:xfrm>
        </p:grpSpPr>
        <p:sp>
          <p:nvSpPr>
            <p:cNvPr id="140"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41"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 LACR », 2 de los 33 (6 %) países tenían una cobertura de la DTP1 inferior al 70 % en 2025. Se trata de Bolivia y Venezuela.
Estos países representan aproximadamente 685 000 (8 %) del total de la cohorte anual de lactantes supervivientes de la región.
Hubo 22 (67 %) países que alcanzaron una cobertura de la DTP1 del 90 % o superior, lo que representa 4,6 millones (51 %) de la cohorte total.</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22 países alcanzaron una cobertura de la DTP1 de al menos el 90 %, mientras que 2 registraron una cobertura inferior al 70 %.</a:t>
            </a:r>
          </a:p>
        </p:txBody>
      </p:sp>
      <p:grpSp>
        <p:nvGrpSpPr>
          <p:cNvPr id="5" name="Group 4"/>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7" name="rc4"/>
            <p:cNvSpPr/>
            <p:nvPr/>
          </p:nvSpPr>
          <p:spPr>
            <a:xfrm>
              <a:off x="292608" y="82296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rc5"/>
            <p:cNvSpPr/>
            <p:nvPr/>
          </p:nvSpPr>
          <p:spPr>
            <a:xfrm>
              <a:off x="757200" y="1074069"/>
              <a:ext cx="1607770" cy="1000072"/>
            </a:xfrm>
            <a:prstGeom prst="rect">
              <a:avLst/>
            </a:prstGeom>
            <a:solidFill>
              <a:srgbClr val="EBEBEB">
                <a:alpha val="100000"/>
              </a:srgbClr>
            </a:solidFill>
          </p:spPr>
          <p:txBody>
            <a:bodyPr/>
            <a:lstStyle/>
            <a:p>
              <a:endParaRPr/>
            </a:p>
          </p:txBody>
        </p:sp>
        <p:sp>
          <p:nvSpPr>
            <p:cNvPr id="6" name="pl6"/>
            <p:cNvSpPr/>
            <p:nvPr/>
          </p:nvSpPr>
          <p:spPr>
            <a:xfrm>
              <a:off x="757200" y="194303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7" name="pl7"/>
            <p:cNvSpPr/>
            <p:nvPr/>
          </p:nvSpPr>
          <p:spPr>
            <a:xfrm>
              <a:off x="757200" y="161363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8" name="pl8"/>
            <p:cNvSpPr/>
            <p:nvPr/>
          </p:nvSpPr>
          <p:spPr>
            <a:xfrm>
              <a:off x="757200" y="128422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 name="pl9"/>
            <p:cNvSpPr/>
            <p:nvPr/>
          </p:nvSpPr>
          <p:spPr>
            <a:xfrm>
              <a:off x="75720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0" name="pl10"/>
            <p:cNvSpPr/>
            <p:nvPr/>
          </p:nvSpPr>
          <p:spPr>
            <a:xfrm>
              <a:off x="757200" y="1778336"/>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1" name="pl11"/>
            <p:cNvSpPr/>
            <p:nvPr/>
          </p:nvSpPr>
          <p:spPr>
            <a:xfrm>
              <a:off x="757200" y="144893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2" name="pl12"/>
            <p:cNvSpPr/>
            <p:nvPr/>
          </p:nvSpPr>
          <p:spPr>
            <a:xfrm>
              <a:off x="83028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 name="pl13"/>
            <p:cNvSpPr/>
            <p:nvPr/>
          </p:nvSpPr>
          <p:spPr>
            <a:xfrm>
              <a:off x="103908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4" name="pl14"/>
            <p:cNvSpPr/>
            <p:nvPr/>
          </p:nvSpPr>
          <p:spPr>
            <a:xfrm>
              <a:off x="124788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5" name="pl15"/>
            <p:cNvSpPr/>
            <p:nvPr/>
          </p:nvSpPr>
          <p:spPr>
            <a:xfrm>
              <a:off x="1456685"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 name="pl16"/>
            <p:cNvSpPr/>
            <p:nvPr/>
          </p:nvSpPr>
          <p:spPr>
            <a:xfrm>
              <a:off x="166548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7" name="pl17"/>
            <p:cNvSpPr/>
            <p:nvPr/>
          </p:nvSpPr>
          <p:spPr>
            <a:xfrm>
              <a:off x="187428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8" name="pl18"/>
            <p:cNvSpPr/>
            <p:nvPr/>
          </p:nvSpPr>
          <p:spPr>
            <a:xfrm>
              <a:off x="208308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 name="pl19"/>
            <p:cNvSpPr/>
            <p:nvPr/>
          </p:nvSpPr>
          <p:spPr>
            <a:xfrm>
              <a:off x="229189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0" name="pl20"/>
            <p:cNvSpPr/>
            <p:nvPr/>
          </p:nvSpPr>
          <p:spPr>
            <a:xfrm>
              <a:off x="830280" y="1580693"/>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21" name="pl21"/>
            <p:cNvSpPr/>
            <p:nvPr/>
          </p:nvSpPr>
          <p:spPr>
            <a:xfrm>
              <a:off x="830280" y="1567517"/>
              <a:ext cx="1461609" cy="184466"/>
            </a:xfrm>
            <a:custGeom>
              <a:avLst/>
              <a:gdLst/>
              <a:ahLst/>
              <a:cxnLst/>
              <a:rect l="0" t="0" r="0" b="0"/>
              <a:pathLst>
                <a:path w="1461609" h="184466">
                  <a:moveTo>
                    <a:pt x="0" y="0"/>
                  </a:moveTo>
                  <a:lnTo>
                    <a:pt x="208801" y="52704"/>
                  </a:lnTo>
                  <a:lnTo>
                    <a:pt x="417602" y="158114"/>
                  </a:lnTo>
                  <a:lnTo>
                    <a:pt x="626404" y="39528"/>
                  </a:lnTo>
                  <a:lnTo>
                    <a:pt x="835205" y="13176"/>
                  </a:lnTo>
                  <a:lnTo>
                    <a:pt x="1044007" y="184466"/>
                  </a:lnTo>
                  <a:lnTo>
                    <a:pt x="1252808" y="144938"/>
                  </a:lnTo>
                  <a:lnTo>
                    <a:pt x="1461609" y="144938"/>
                  </a:lnTo>
                </a:path>
              </a:pathLst>
            </a:custGeom>
            <a:ln w="40651" cap="flat">
              <a:solidFill>
                <a:srgbClr val="BEBEBE">
                  <a:alpha val="69803"/>
                </a:srgbClr>
              </a:solidFill>
              <a:prstDash val="solid"/>
              <a:round/>
            </a:ln>
          </p:spPr>
          <p:txBody>
            <a:bodyPr/>
            <a:lstStyle/>
            <a:p>
              <a:endParaRPr/>
            </a:p>
          </p:txBody>
        </p:sp>
        <p:sp>
          <p:nvSpPr>
            <p:cNvPr id="22" name="pl22"/>
            <p:cNvSpPr/>
            <p:nvPr/>
          </p:nvSpPr>
          <p:spPr>
            <a:xfrm>
              <a:off x="830280" y="1567517"/>
              <a:ext cx="1461609" cy="184466"/>
            </a:xfrm>
            <a:custGeom>
              <a:avLst/>
              <a:gdLst/>
              <a:ahLst/>
              <a:cxnLst/>
              <a:rect l="0" t="0" r="0" b="0"/>
              <a:pathLst>
                <a:path w="1461609" h="184466">
                  <a:moveTo>
                    <a:pt x="0" y="0"/>
                  </a:moveTo>
                  <a:lnTo>
                    <a:pt x="208801" y="52704"/>
                  </a:lnTo>
                  <a:lnTo>
                    <a:pt x="417602" y="158114"/>
                  </a:lnTo>
                  <a:lnTo>
                    <a:pt x="626404" y="39528"/>
                  </a:lnTo>
                  <a:lnTo>
                    <a:pt x="835205" y="13176"/>
                  </a:lnTo>
                  <a:lnTo>
                    <a:pt x="1044007" y="184466"/>
                  </a:lnTo>
                  <a:lnTo>
                    <a:pt x="1252808" y="144938"/>
                  </a:lnTo>
                  <a:lnTo>
                    <a:pt x="1461609" y="144938"/>
                  </a:lnTo>
                </a:path>
              </a:pathLst>
            </a:custGeom>
            <a:ln w="35231" cap="flat">
              <a:solidFill>
                <a:srgbClr val="BEBEBE">
                  <a:alpha val="69803"/>
                </a:srgbClr>
              </a:solidFill>
              <a:prstDash val="solid"/>
              <a:round/>
            </a:ln>
          </p:spPr>
          <p:txBody>
            <a:bodyPr/>
            <a:lstStyle/>
            <a:p>
              <a:endParaRPr/>
            </a:p>
          </p:txBody>
        </p:sp>
        <p:sp>
          <p:nvSpPr>
            <p:cNvPr id="23" name="pl23"/>
            <p:cNvSpPr/>
            <p:nvPr/>
          </p:nvSpPr>
          <p:spPr>
            <a:xfrm>
              <a:off x="830280" y="1580693"/>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24" name="pl24"/>
            <p:cNvSpPr/>
            <p:nvPr/>
          </p:nvSpPr>
          <p:spPr>
            <a:xfrm>
              <a:off x="830280" y="1567517"/>
              <a:ext cx="1461609" cy="184466"/>
            </a:xfrm>
            <a:custGeom>
              <a:avLst/>
              <a:gdLst/>
              <a:ahLst/>
              <a:cxnLst/>
              <a:rect l="0" t="0" r="0" b="0"/>
              <a:pathLst>
                <a:path w="1461609" h="184466">
                  <a:moveTo>
                    <a:pt x="0" y="0"/>
                  </a:moveTo>
                  <a:lnTo>
                    <a:pt x="208801" y="52704"/>
                  </a:lnTo>
                  <a:lnTo>
                    <a:pt x="417602" y="158114"/>
                  </a:lnTo>
                  <a:lnTo>
                    <a:pt x="626404" y="39528"/>
                  </a:lnTo>
                  <a:lnTo>
                    <a:pt x="835205" y="13176"/>
                  </a:lnTo>
                  <a:lnTo>
                    <a:pt x="1044007" y="184466"/>
                  </a:lnTo>
                  <a:lnTo>
                    <a:pt x="1252808" y="144938"/>
                  </a:lnTo>
                  <a:lnTo>
                    <a:pt x="1461609" y="144938"/>
                  </a:lnTo>
                </a:path>
              </a:pathLst>
            </a:custGeom>
            <a:ln w="40651" cap="flat">
              <a:solidFill>
                <a:srgbClr val="000000">
                  <a:alpha val="100000"/>
                </a:srgbClr>
              </a:solidFill>
              <a:prstDash val="solid"/>
              <a:round/>
            </a:ln>
          </p:spPr>
          <p:txBody>
            <a:bodyPr/>
            <a:lstStyle/>
            <a:p>
              <a:endParaRPr/>
            </a:p>
          </p:txBody>
        </p:sp>
        <p:sp>
          <p:nvSpPr>
            <p:cNvPr id="25" name="pl25"/>
            <p:cNvSpPr/>
            <p:nvPr/>
          </p:nvSpPr>
          <p:spPr>
            <a:xfrm>
              <a:off x="830280" y="1567517"/>
              <a:ext cx="1461609" cy="184466"/>
            </a:xfrm>
            <a:custGeom>
              <a:avLst/>
              <a:gdLst/>
              <a:ahLst/>
              <a:cxnLst/>
              <a:rect l="0" t="0" r="0" b="0"/>
              <a:pathLst>
                <a:path w="1461609" h="184466">
                  <a:moveTo>
                    <a:pt x="0" y="0"/>
                  </a:moveTo>
                  <a:lnTo>
                    <a:pt x="208801" y="52704"/>
                  </a:lnTo>
                  <a:lnTo>
                    <a:pt x="417602" y="158114"/>
                  </a:lnTo>
                  <a:lnTo>
                    <a:pt x="626404" y="39528"/>
                  </a:lnTo>
                  <a:lnTo>
                    <a:pt x="835205" y="13176"/>
                  </a:lnTo>
                  <a:lnTo>
                    <a:pt x="1044007" y="184466"/>
                  </a:lnTo>
                  <a:lnTo>
                    <a:pt x="1252808" y="144938"/>
                  </a:lnTo>
                  <a:lnTo>
                    <a:pt x="1461609" y="144938"/>
                  </a:lnTo>
                </a:path>
              </a:pathLst>
            </a:custGeom>
            <a:ln w="35231" cap="flat">
              <a:solidFill>
                <a:srgbClr val="1CABE2">
                  <a:alpha val="100000"/>
                </a:srgbClr>
              </a:solidFill>
              <a:prstDash val="solid"/>
              <a:round/>
            </a:ln>
          </p:spPr>
          <p:txBody>
            <a:bodyPr/>
            <a:lstStyle/>
            <a:p>
              <a:endParaRPr/>
            </a:p>
          </p:txBody>
        </p:sp>
        <p:sp>
          <p:nvSpPr>
            <p:cNvPr id="26" name="tx26"/>
            <p:cNvSpPr/>
            <p:nvPr/>
          </p:nvSpPr>
          <p:spPr>
            <a:xfrm>
              <a:off x="769991" y="13873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27" name="tx27"/>
            <p:cNvSpPr/>
            <p:nvPr/>
          </p:nvSpPr>
          <p:spPr>
            <a:xfrm>
              <a:off x="978792" y="144010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28" name="tx28"/>
            <p:cNvSpPr/>
            <p:nvPr/>
          </p:nvSpPr>
          <p:spPr>
            <a:xfrm>
              <a:off x="1187593" y="1545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29" name="tx29"/>
            <p:cNvSpPr/>
            <p:nvPr/>
          </p:nvSpPr>
          <p:spPr>
            <a:xfrm>
              <a:off x="1396395" y="142692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30" name="tx30"/>
            <p:cNvSpPr/>
            <p:nvPr/>
          </p:nvSpPr>
          <p:spPr>
            <a:xfrm>
              <a:off x="1605196" y="140057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31" name="tx31"/>
            <p:cNvSpPr/>
            <p:nvPr/>
          </p:nvSpPr>
          <p:spPr>
            <a:xfrm>
              <a:off x="1813998" y="1574513"/>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32" name="tx32"/>
            <p:cNvSpPr/>
            <p:nvPr/>
          </p:nvSpPr>
          <p:spPr>
            <a:xfrm>
              <a:off x="2022799" y="15323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33" name="tx33"/>
            <p:cNvSpPr/>
            <p:nvPr/>
          </p:nvSpPr>
          <p:spPr>
            <a:xfrm>
              <a:off x="2231601" y="15323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34" name="rc34"/>
            <p:cNvSpPr/>
            <p:nvPr/>
          </p:nvSpPr>
          <p:spPr>
            <a:xfrm>
              <a:off x="757200" y="2358593"/>
              <a:ext cx="1607770" cy="1000072"/>
            </a:xfrm>
            <a:prstGeom prst="rect">
              <a:avLst/>
            </a:prstGeom>
            <a:solidFill>
              <a:srgbClr val="EBEBEB">
                <a:alpha val="100000"/>
              </a:srgbClr>
            </a:solidFill>
          </p:spPr>
          <p:txBody>
            <a:bodyPr/>
            <a:lstStyle/>
            <a:p>
              <a:endParaRPr/>
            </a:p>
          </p:txBody>
        </p:sp>
        <p:sp>
          <p:nvSpPr>
            <p:cNvPr id="35" name="pl35"/>
            <p:cNvSpPr/>
            <p:nvPr/>
          </p:nvSpPr>
          <p:spPr>
            <a:xfrm>
              <a:off x="757200" y="322756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6" name="pl36"/>
            <p:cNvSpPr/>
            <p:nvPr/>
          </p:nvSpPr>
          <p:spPr>
            <a:xfrm>
              <a:off x="757200" y="289815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7" name="pl37"/>
            <p:cNvSpPr/>
            <p:nvPr/>
          </p:nvSpPr>
          <p:spPr>
            <a:xfrm>
              <a:off x="757200" y="2568753"/>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8" name="pl38"/>
            <p:cNvSpPr/>
            <p:nvPr/>
          </p:nvSpPr>
          <p:spPr>
            <a:xfrm>
              <a:off x="75720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9" name="pl39"/>
            <p:cNvSpPr/>
            <p:nvPr/>
          </p:nvSpPr>
          <p:spPr>
            <a:xfrm>
              <a:off x="757200" y="306286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0" name="pl40"/>
            <p:cNvSpPr/>
            <p:nvPr/>
          </p:nvSpPr>
          <p:spPr>
            <a:xfrm>
              <a:off x="757200" y="273345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1" name="pl41"/>
            <p:cNvSpPr/>
            <p:nvPr/>
          </p:nvSpPr>
          <p:spPr>
            <a:xfrm>
              <a:off x="83028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 name="pl42"/>
            <p:cNvSpPr/>
            <p:nvPr/>
          </p:nvSpPr>
          <p:spPr>
            <a:xfrm>
              <a:off x="103908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3" name="pl43"/>
            <p:cNvSpPr/>
            <p:nvPr/>
          </p:nvSpPr>
          <p:spPr>
            <a:xfrm>
              <a:off x="124788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4" name="pl44"/>
            <p:cNvSpPr/>
            <p:nvPr/>
          </p:nvSpPr>
          <p:spPr>
            <a:xfrm>
              <a:off x="1456685"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 name="pl45"/>
            <p:cNvSpPr/>
            <p:nvPr/>
          </p:nvSpPr>
          <p:spPr>
            <a:xfrm>
              <a:off x="166548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 name="pl46"/>
            <p:cNvSpPr/>
            <p:nvPr/>
          </p:nvSpPr>
          <p:spPr>
            <a:xfrm>
              <a:off x="187428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7" name="pl47"/>
            <p:cNvSpPr/>
            <p:nvPr/>
          </p:nvSpPr>
          <p:spPr>
            <a:xfrm>
              <a:off x="208308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8" name="pl48"/>
            <p:cNvSpPr/>
            <p:nvPr/>
          </p:nvSpPr>
          <p:spPr>
            <a:xfrm>
              <a:off x="229189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 name="pl49"/>
            <p:cNvSpPr/>
            <p:nvPr/>
          </p:nvSpPr>
          <p:spPr>
            <a:xfrm>
              <a:off x="830280" y="2865217"/>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50" name="pl50"/>
            <p:cNvSpPr/>
            <p:nvPr/>
          </p:nvSpPr>
          <p:spPr>
            <a:xfrm>
              <a:off x="830280" y="2746632"/>
              <a:ext cx="1461609" cy="52704"/>
            </a:xfrm>
            <a:custGeom>
              <a:avLst/>
              <a:gdLst/>
              <a:ahLst/>
              <a:cxnLst/>
              <a:rect l="0" t="0" r="0" b="0"/>
              <a:pathLst>
                <a:path w="1461609" h="52704">
                  <a:moveTo>
                    <a:pt x="0" y="0"/>
                  </a:moveTo>
                  <a:lnTo>
                    <a:pt x="208801" y="0"/>
                  </a:lnTo>
                  <a:lnTo>
                    <a:pt x="417602" y="0"/>
                  </a:lnTo>
                  <a:lnTo>
                    <a:pt x="626404" y="52704"/>
                  </a:lnTo>
                  <a:lnTo>
                    <a:pt x="835205" y="39528"/>
                  </a:lnTo>
                  <a:lnTo>
                    <a:pt x="1044007" y="0"/>
                  </a:lnTo>
                  <a:lnTo>
                    <a:pt x="1252808" y="39528"/>
                  </a:lnTo>
                  <a:lnTo>
                    <a:pt x="1461609" y="52704"/>
                  </a:lnTo>
                </a:path>
              </a:pathLst>
            </a:custGeom>
            <a:ln w="40651" cap="flat">
              <a:solidFill>
                <a:srgbClr val="BEBEBE">
                  <a:alpha val="69803"/>
                </a:srgbClr>
              </a:solidFill>
              <a:prstDash val="solid"/>
              <a:round/>
            </a:ln>
          </p:spPr>
          <p:txBody>
            <a:bodyPr/>
            <a:lstStyle/>
            <a:p>
              <a:endParaRPr/>
            </a:p>
          </p:txBody>
        </p:sp>
        <p:sp>
          <p:nvSpPr>
            <p:cNvPr id="51" name="pl51"/>
            <p:cNvSpPr/>
            <p:nvPr/>
          </p:nvSpPr>
          <p:spPr>
            <a:xfrm>
              <a:off x="830280" y="2746632"/>
              <a:ext cx="1461609" cy="52704"/>
            </a:xfrm>
            <a:custGeom>
              <a:avLst/>
              <a:gdLst/>
              <a:ahLst/>
              <a:cxnLst/>
              <a:rect l="0" t="0" r="0" b="0"/>
              <a:pathLst>
                <a:path w="1461609" h="52704">
                  <a:moveTo>
                    <a:pt x="0" y="0"/>
                  </a:moveTo>
                  <a:lnTo>
                    <a:pt x="208801" y="0"/>
                  </a:lnTo>
                  <a:lnTo>
                    <a:pt x="417602" y="0"/>
                  </a:lnTo>
                  <a:lnTo>
                    <a:pt x="626404" y="52704"/>
                  </a:lnTo>
                  <a:lnTo>
                    <a:pt x="835205" y="39528"/>
                  </a:lnTo>
                  <a:lnTo>
                    <a:pt x="1044007" y="0"/>
                  </a:lnTo>
                  <a:lnTo>
                    <a:pt x="1252808" y="39528"/>
                  </a:lnTo>
                  <a:lnTo>
                    <a:pt x="1461609" y="52704"/>
                  </a:lnTo>
                </a:path>
              </a:pathLst>
            </a:custGeom>
            <a:ln w="35231" cap="flat">
              <a:solidFill>
                <a:srgbClr val="BEBEBE">
                  <a:alpha val="69803"/>
                </a:srgbClr>
              </a:solidFill>
              <a:prstDash val="solid"/>
              <a:round/>
            </a:ln>
          </p:spPr>
          <p:txBody>
            <a:bodyPr/>
            <a:lstStyle/>
            <a:p>
              <a:endParaRPr/>
            </a:p>
          </p:txBody>
        </p:sp>
        <p:sp>
          <p:nvSpPr>
            <p:cNvPr id="52" name="pl52"/>
            <p:cNvSpPr/>
            <p:nvPr/>
          </p:nvSpPr>
          <p:spPr>
            <a:xfrm>
              <a:off x="830280" y="2865217"/>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53" name="pl53"/>
            <p:cNvSpPr/>
            <p:nvPr/>
          </p:nvSpPr>
          <p:spPr>
            <a:xfrm>
              <a:off x="830280" y="2746632"/>
              <a:ext cx="1461609" cy="52704"/>
            </a:xfrm>
            <a:custGeom>
              <a:avLst/>
              <a:gdLst/>
              <a:ahLst/>
              <a:cxnLst/>
              <a:rect l="0" t="0" r="0" b="0"/>
              <a:pathLst>
                <a:path w="1461609" h="52704">
                  <a:moveTo>
                    <a:pt x="0" y="0"/>
                  </a:moveTo>
                  <a:lnTo>
                    <a:pt x="208801" y="0"/>
                  </a:lnTo>
                  <a:lnTo>
                    <a:pt x="417602" y="0"/>
                  </a:lnTo>
                  <a:lnTo>
                    <a:pt x="626404" y="52704"/>
                  </a:lnTo>
                  <a:lnTo>
                    <a:pt x="835205" y="39528"/>
                  </a:lnTo>
                  <a:lnTo>
                    <a:pt x="1044007" y="0"/>
                  </a:lnTo>
                  <a:lnTo>
                    <a:pt x="1252808" y="39528"/>
                  </a:lnTo>
                  <a:lnTo>
                    <a:pt x="1461609" y="52704"/>
                  </a:lnTo>
                </a:path>
              </a:pathLst>
            </a:custGeom>
            <a:ln w="40651" cap="flat">
              <a:solidFill>
                <a:srgbClr val="000000">
                  <a:alpha val="100000"/>
                </a:srgbClr>
              </a:solidFill>
              <a:prstDash val="solid"/>
              <a:round/>
            </a:ln>
          </p:spPr>
          <p:txBody>
            <a:bodyPr/>
            <a:lstStyle/>
            <a:p>
              <a:endParaRPr/>
            </a:p>
          </p:txBody>
        </p:sp>
        <p:sp>
          <p:nvSpPr>
            <p:cNvPr id="54" name="pl54"/>
            <p:cNvSpPr/>
            <p:nvPr/>
          </p:nvSpPr>
          <p:spPr>
            <a:xfrm>
              <a:off x="830280" y="2746632"/>
              <a:ext cx="1461609" cy="52704"/>
            </a:xfrm>
            <a:custGeom>
              <a:avLst/>
              <a:gdLst/>
              <a:ahLst/>
              <a:cxnLst/>
              <a:rect l="0" t="0" r="0" b="0"/>
              <a:pathLst>
                <a:path w="1461609" h="52704">
                  <a:moveTo>
                    <a:pt x="0" y="0"/>
                  </a:moveTo>
                  <a:lnTo>
                    <a:pt x="208801" y="0"/>
                  </a:lnTo>
                  <a:lnTo>
                    <a:pt x="417602" y="0"/>
                  </a:lnTo>
                  <a:lnTo>
                    <a:pt x="626404" y="52704"/>
                  </a:lnTo>
                  <a:lnTo>
                    <a:pt x="835205" y="39528"/>
                  </a:lnTo>
                  <a:lnTo>
                    <a:pt x="1044007" y="0"/>
                  </a:lnTo>
                  <a:lnTo>
                    <a:pt x="1252808" y="39528"/>
                  </a:lnTo>
                  <a:lnTo>
                    <a:pt x="1461609" y="52704"/>
                  </a:lnTo>
                </a:path>
              </a:pathLst>
            </a:custGeom>
            <a:ln w="35231" cap="flat">
              <a:solidFill>
                <a:srgbClr val="1CABE2">
                  <a:alpha val="100000"/>
                </a:srgbClr>
              </a:solidFill>
              <a:prstDash val="solid"/>
              <a:round/>
            </a:ln>
          </p:spPr>
          <p:txBody>
            <a:bodyPr/>
            <a:lstStyle/>
            <a:p>
              <a:endParaRPr/>
            </a:p>
          </p:txBody>
        </p:sp>
        <p:sp>
          <p:nvSpPr>
            <p:cNvPr id="55" name="tx55"/>
            <p:cNvSpPr/>
            <p:nvPr/>
          </p:nvSpPr>
          <p:spPr>
            <a:xfrm>
              <a:off x="769991" y="2566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56" name="tx56"/>
            <p:cNvSpPr/>
            <p:nvPr/>
          </p:nvSpPr>
          <p:spPr>
            <a:xfrm>
              <a:off x="978792" y="2566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57" name="tx57"/>
            <p:cNvSpPr/>
            <p:nvPr/>
          </p:nvSpPr>
          <p:spPr>
            <a:xfrm>
              <a:off x="1187593" y="2566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58" name="tx58"/>
            <p:cNvSpPr/>
            <p:nvPr/>
          </p:nvSpPr>
          <p:spPr>
            <a:xfrm>
              <a:off x="1396395" y="261921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59" name="tx59"/>
            <p:cNvSpPr/>
            <p:nvPr/>
          </p:nvSpPr>
          <p:spPr>
            <a:xfrm>
              <a:off x="1605196" y="26060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60" name="tx60"/>
            <p:cNvSpPr/>
            <p:nvPr/>
          </p:nvSpPr>
          <p:spPr>
            <a:xfrm>
              <a:off x="1813998" y="2566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61" name="tx61"/>
            <p:cNvSpPr/>
            <p:nvPr/>
          </p:nvSpPr>
          <p:spPr>
            <a:xfrm>
              <a:off x="2022799" y="26060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62" name="tx62"/>
            <p:cNvSpPr/>
            <p:nvPr/>
          </p:nvSpPr>
          <p:spPr>
            <a:xfrm>
              <a:off x="2231601" y="261921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63" name="rc63"/>
            <p:cNvSpPr/>
            <p:nvPr/>
          </p:nvSpPr>
          <p:spPr>
            <a:xfrm>
              <a:off x="757200" y="3643117"/>
              <a:ext cx="1607770" cy="1000072"/>
            </a:xfrm>
            <a:prstGeom prst="rect">
              <a:avLst/>
            </a:prstGeom>
            <a:solidFill>
              <a:srgbClr val="EBEBEB">
                <a:alpha val="100000"/>
              </a:srgbClr>
            </a:solidFill>
          </p:spPr>
          <p:txBody>
            <a:bodyPr/>
            <a:lstStyle/>
            <a:p>
              <a:endParaRPr/>
            </a:p>
          </p:txBody>
        </p:sp>
        <p:sp>
          <p:nvSpPr>
            <p:cNvPr id="64" name="pl64"/>
            <p:cNvSpPr/>
            <p:nvPr/>
          </p:nvSpPr>
          <p:spPr>
            <a:xfrm>
              <a:off x="757200" y="451208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65" name="pl65"/>
            <p:cNvSpPr/>
            <p:nvPr/>
          </p:nvSpPr>
          <p:spPr>
            <a:xfrm>
              <a:off x="757200" y="41826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66" name="pl66"/>
            <p:cNvSpPr/>
            <p:nvPr/>
          </p:nvSpPr>
          <p:spPr>
            <a:xfrm>
              <a:off x="757200" y="385327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67" name="pl67"/>
            <p:cNvSpPr/>
            <p:nvPr/>
          </p:nvSpPr>
          <p:spPr>
            <a:xfrm>
              <a:off x="75720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68" name="pl68"/>
            <p:cNvSpPr/>
            <p:nvPr/>
          </p:nvSpPr>
          <p:spPr>
            <a:xfrm>
              <a:off x="757200" y="434738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69" name="pl69"/>
            <p:cNvSpPr/>
            <p:nvPr/>
          </p:nvSpPr>
          <p:spPr>
            <a:xfrm>
              <a:off x="757200" y="401798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70" name="pl70"/>
            <p:cNvSpPr/>
            <p:nvPr/>
          </p:nvSpPr>
          <p:spPr>
            <a:xfrm>
              <a:off x="83028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1" name="pl71"/>
            <p:cNvSpPr/>
            <p:nvPr/>
          </p:nvSpPr>
          <p:spPr>
            <a:xfrm>
              <a:off x="103908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2" name="pl72"/>
            <p:cNvSpPr/>
            <p:nvPr/>
          </p:nvSpPr>
          <p:spPr>
            <a:xfrm>
              <a:off x="124788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3" name="pl73"/>
            <p:cNvSpPr/>
            <p:nvPr/>
          </p:nvSpPr>
          <p:spPr>
            <a:xfrm>
              <a:off x="1456685"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4" name="pl74"/>
            <p:cNvSpPr/>
            <p:nvPr/>
          </p:nvSpPr>
          <p:spPr>
            <a:xfrm>
              <a:off x="166548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5" name="pl75"/>
            <p:cNvSpPr/>
            <p:nvPr/>
          </p:nvSpPr>
          <p:spPr>
            <a:xfrm>
              <a:off x="187428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6" name="pl76"/>
            <p:cNvSpPr/>
            <p:nvPr/>
          </p:nvSpPr>
          <p:spPr>
            <a:xfrm>
              <a:off x="208308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7" name="pl77"/>
            <p:cNvSpPr/>
            <p:nvPr/>
          </p:nvSpPr>
          <p:spPr>
            <a:xfrm>
              <a:off x="229189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8" name="pl78"/>
            <p:cNvSpPr/>
            <p:nvPr/>
          </p:nvSpPr>
          <p:spPr>
            <a:xfrm>
              <a:off x="830280" y="4149741"/>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79" name="pl79"/>
            <p:cNvSpPr/>
            <p:nvPr/>
          </p:nvSpPr>
          <p:spPr>
            <a:xfrm>
              <a:off x="830280" y="4110213"/>
              <a:ext cx="1461609" cy="65880"/>
            </a:xfrm>
            <a:custGeom>
              <a:avLst/>
              <a:gdLst/>
              <a:ahLst/>
              <a:cxnLst/>
              <a:rect l="0" t="0" r="0" b="0"/>
              <a:pathLst>
                <a:path w="1461609" h="65880">
                  <a:moveTo>
                    <a:pt x="0" y="0"/>
                  </a:moveTo>
                  <a:lnTo>
                    <a:pt x="208801" y="13176"/>
                  </a:lnTo>
                  <a:lnTo>
                    <a:pt x="417602" y="13176"/>
                  </a:lnTo>
                  <a:lnTo>
                    <a:pt x="626404" y="26352"/>
                  </a:lnTo>
                  <a:lnTo>
                    <a:pt x="835205" y="39528"/>
                  </a:lnTo>
                  <a:lnTo>
                    <a:pt x="1044007" y="52704"/>
                  </a:lnTo>
                  <a:lnTo>
                    <a:pt x="1252808" y="52704"/>
                  </a:lnTo>
                  <a:lnTo>
                    <a:pt x="1461609" y="65880"/>
                  </a:lnTo>
                </a:path>
              </a:pathLst>
            </a:custGeom>
            <a:ln w="40651" cap="flat">
              <a:solidFill>
                <a:srgbClr val="BEBEBE">
                  <a:alpha val="69803"/>
                </a:srgbClr>
              </a:solidFill>
              <a:prstDash val="solid"/>
              <a:round/>
            </a:ln>
          </p:spPr>
          <p:txBody>
            <a:bodyPr/>
            <a:lstStyle/>
            <a:p>
              <a:endParaRPr/>
            </a:p>
          </p:txBody>
        </p:sp>
        <p:sp>
          <p:nvSpPr>
            <p:cNvPr id="80" name="pl80"/>
            <p:cNvSpPr/>
            <p:nvPr/>
          </p:nvSpPr>
          <p:spPr>
            <a:xfrm>
              <a:off x="830280" y="4110213"/>
              <a:ext cx="1461609" cy="65880"/>
            </a:xfrm>
            <a:custGeom>
              <a:avLst/>
              <a:gdLst/>
              <a:ahLst/>
              <a:cxnLst/>
              <a:rect l="0" t="0" r="0" b="0"/>
              <a:pathLst>
                <a:path w="1461609" h="65880">
                  <a:moveTo>
                    <a:pt x="0" y="0"/>
                  </a:moveTo>
                  <a:lnTo>
                    <a:pt x="208801" y="13176"/>
                  </a:lnTo>
                  <a:lnTo>
                    <a:pt x="417602" y="13176"/>
                  </a:lnTo>
                  <a:lnTo>
                    <a:pt x="626404" y="26352"/>
                  </a:lnTo>
                  <a:lnTo>
                    <a:pt x="835205" y="39528"/>
                  </a:lnTo>
                  <a:lnTo>
                    <a:pt x="1044007" y="52704"/>
                  </a:lnTo>
                  <a:lnTo>
                    <a:pt x="1252808" y="52704"/>
                  </a:lnTo>
                  <a:lnTo>
                    <a:pt x="1461609" y="65880"/>
                  </a:lnTo>
                </a:path>
              </a:pathLst>
            </a:custGeom>
            <a:ln w="35231" cap="flat">
              <a:solidFill>
                <a:srgbClr val="BEBEBE">
                  <a:alpha val="69803"/>
                </a:srgbClr>
              </a:solidFill>
              <a:prstDash val="solid"/>
              <a:round/>
            </a:ln>
          </p:spPr>
          <p:txBody>
            <a:bodyPr/>
            <a:lstStyle/>
            <a:p>
              <a:endParaRPr/>
            </a:p>
          </p:txBody>
        </p:sp>
        <p:sp>
          <p:nvSpPr>
            <p:cNvPr id="81" name="pl81"/>
            <p:cNvSpPr/>
            <p:nvPr/>
          </p:nvSpPr>
          <p:spPr>
            <a:xfrm>
              <a:off x="830280" y="4149741"/>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82" name="pl82"/>
            <p:cNvSpPr/>
            <p:nvPr/>
          </p:nvSpPr>
          <p:spPr>
            <a:xfrm>
              <a:off x="830280" y="4110213"/>
              <a:ext cx="1461609" cy="65880"/>
            </a:xfrm>
            <a:custGeom>
              <a:avLst/>
              <a:gdLst/>
              <a:ahLst/>
              <a:cxnLst/>
              <a:rect l="0" t="0" r="0" b="0"/>
              <a:pathLst>
                <a:path w="1461609" h="65880">
                  <a:moveTo>
                    <a:pt x="0" y="0"/>
                  </a:moveTo>
                  <a:lnTo>
                    <a:pt x="208801" y="13176"/>
                  </a:lnTo>
                  <a:lnTo>
                    <a:pt x="417602" y="13176"/>
                  </a:lnTo>
                  <a:lnTo>
                    <a:pt x="626404" y="26352"/>
                  </a:lnTo>
                  <a:lnTo>
                    <a:pt x="835205" y="39528"/>
                  </a:lnTo>
                  <a:lnTo>
                    <a:pt x="1044007" y="52704"/>
                  </a:lnTo>
                  <a:lnTo>
                    <a:pt x="1252808" y="52704"/>
                  </a:lnTo>
                  <a:lnTo>
                    <a:pt x="1461609" y="65880"/>
                  </a:lnTo>
                </a:path>
              </a:pathLst>
            </a:custGeom>
            <a:ln w="40651" cap="flat">
              <a:solidFill>
                <a:srgbClr val="000000">
                  <a:alpha val="100000"/>
                </a:srgbClr>
              </a:solidFill>
              <a:prstDash val="solid"/>
              <a:round/>
            </a:ln>
          </p:spPr>
          <p:txBody>
            <a:bodyPr/>
            <a:lstStyle/>
            <a:p>
              <a:endParaRPr/>
            </a:p>
          </p:txBody>
        </p:sp>
        <p:sp>
          <p:nvSpPr>
            <p:cNvPr id="83" name="pl83"/>
            <p:cNvSpPr/>
            <p:nvPr/>
          </p:nvSpPr>
          <p:spPr>
            <a:xfrm>
              <a:off x="830280" y="4110213"/>
              <a:ext cx="1461609" cy="65880"/>
            </a:xfrm>
            <a:custGeom>
              <a:avLst/>
              <a:gdLst/>
              <a:ahLst/>
              <a:cxnLst/>
              <a:rect l="0" t="0" r="0" b="0"/>
              <a:pathLst>
                <a:path w="1461609" h="65880">
                  <a:moveTo>
                    <a:pt x="0" y="0"/>
                  </a:moveTo>
                  <a:lnTo>
                    <a:pt x="208801" y="13176"/>
                  </a:lnTo>
                  <a:lnTo>
                    <a:pt x="417602" y="13176"/>
                  </a:lnTo>
                  <a:lnTo>
                    <a:pt x="626404" y="26352"/>
                  </a:lnTo>
                  <a:lnTo>
                    <a:pt x="835205" y="39528"/>
                  </a:lnTo>
                  <a:lnTo>
                    <a:pt x="1044007" y="52704"/>
                  </a:lnTo>
                  <a:lnTo>
                    <a:pt x="1252808" y="52704"/>
                  </a:lnTo>
                  <a:lnTo>
                    <a:pt x="1461609" y="65880"/>
                  </a:lnTo>
                </a:path>
              </a:pathLst>
            </a:custGeom>
            <a:ln w="35231" cap="flat">
              <a:solidFill>
                <a:srgbClr val="1CABE2">
                  <a:alpha val="100000"/>
                </a:srgbClr>
              </a:solidFill>
              <a:prstDash val="solid"/>
              <a:round/>
            </a:ln>
          </p:spPr>
          <p:txBody>
            <a:bodyPr/>
            <a:lstStyle/>
            <a:p>
              <a:endParaRPr/>
            </a:p>
          </p:txBody>
        </p:sp>
        <p:sp>
          <p:nvSpPr>
            <p:cNvPr id="84" name="tx84"/>
            <p:cNvSpPr/>
            <p:nvPr/>
          </p:nvSpPr>
          <p:spPr>
            <a:xfrm>
              <a:off x="769991" y="393004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85" name="tx85"/>
            <p:cNvSpPr/>
            <p:nvPr/>
          </p:nvSpPr>
          <p:spPr>
            <a:xfrm>
              <a:off x="978792" y="394327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86" name="tx86"/>
            <p:cNvSpPr/>
            <p:nvPr/>
          </p:nvSpPr>
          <p:spPr>
            <a:xfrm>
              <a:off x="1187593" y="394327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87" name="tx87"/>
            <p:cNvSpPr/>
            <p:nvPr/>
          </p:nvSpPr>
          <p:spPr>
            <a:xfrm>
              <a:off x="1396395" y="39564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88" name="tx88"/>
            <p:cNvSpPr/>
            <p:nvPr/>
          </p:nvSpPr>
          <p:spPr>
            <a:xfrm>
              <a:off x="1605196" y="39696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89" name="tx89"/>
            <p:cNvSpPr/>
            <p:nvPr/>
          </p:nvSpPr>
          <p:spPr>
            <a:xfrm>
              <a:off x="1813998" y="39828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90" name="tx90"/>
            <p:cNvSpPr/>
            <p:nvPr/>
          </p:nvSpPr>
          <p:spPr>
            <a:xfrm>
              <a:off x="2022799" y="39828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91" name="tx91"/>
            <p:cNvSpPr/>
            <p:nvPr/>
          </p:nvSpPr>
          <p:spPr>
            <a:xfrm>
              <a:off x="2231601" y="399597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92" name="rc92"/>
            <p:cNvSpPr/>
            <p:nvPr/>
          </p:nvSpPr>
          <p:spPr>
            <a:xfrm>
              <a:off x="757200" y="4927641"/>
              <a:ext cx="1607770" cy="1000072"/>
            </a:xfrm>
            <a:prstGeom prst="rect">
              <a:avLst/>
            </a:prstGeom>
            <a:solidFill>
              <a:srgbClr val="EBEBEB">
                <a:alpha val="100000"/>
              </a:srgbClr>
            </a:solidFill>
          </p:spPr>
          <p:txBody>
            <a:bodyPr/>
            <a:lstStyle/>
            <a:p>
              <a:endParaRPr/>
            </a:p>
          </p:txBody>
        </p:sp>
        <p:sp>
          <p:nvSpPr>
            <p:cNvPr id="93" name="pl93"/>
            <p:cNvSpPr/>
            <p:nvPr/>
          </p:nvSpPr>
          <p:spPr>
            <a:xfrm>
              <a:off x="757200" y="579661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4" name="pl94"/>
            <p:cNvSpPr/>
            <p:nvPr/>
          </p:nvSpPr>
          <p:spPr>
            <a:xfrm>
              <a:off x="757200" y="54672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5" name="pl95"/>
            <p:cNvSpPr/>
            <p:nvPr/>
          </p:nvSpPr>
          <p:spPr>
            <a:xfrm>
              <a:off x="757200" y="513780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6" name="pl96"/>
            <p:cNvSpPr/>
            <p:nvPr/>
          </p:nvSpPr>
          <p:spPr>
            <a:xfrm>
              <a:off x="75720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7" name="pl97"/>
            <p:cNvSpPr/>
            <p:nvPr/>
          </p:nvSpPr>
          <p:spPr>
            <a:xfrm>
              <a:off x="757200" y="5631908"/>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98" name="pl98"/>
            <p:cNvSpPr/>
            <p:nvPr/>
          </p:nvSpPr>
          <p:spPr>
            <a:xfrm>
              <a:off x="757200" y="530250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99" name="pl99"/>
            <p:cNvSpPr/>
            <p:nvPr/>
          </p:nvSpPr>
          <p:spPr>
            <a:xfrm>
              <a:off x="83028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 name="pl100"/>
            <p:cNvSpPr/>
            <p:nvPr/>
          </p:nvSpPr>
          <p:spPr>
            <a:xfrm>
              <a:off x="103908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 name="pl101"/>
            <p:cNvSpPr/>
            <p:nvPr/>
          </p:nvSpPr>
          <p:spPr>
            <a:xfrm>
              <a:off x="124788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2" name="pl102"/>
            <p:cNvSpPr/>
            <p:nvPr/>
          </p:nvSpPr>
          <p:spPr>
            <a:xfrm>
              <a:off x="1456685"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 name="pl103"/>
            <p:cNvSpPr/>
            <p:nvPr/>
          </p:nvSpPr>
          <p:spPr>
            <a:xfrm>
              <a:off x="166548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4" name="pl104"/>
            <p:cNvSpPr/>
            <p:nvPr/>
          </p:nvSpPr>
          <p:spPr>
            <a:xfrm>
              <a:off x="187428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5" name="pl105"/>
            <p:cNvSpPr/>
            <p:nvPr/>
          </p:nvSpPr>
          <p:spPr>
            <a:xfrm>
              <a:off x="208308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6" name="pl106"/>
            <p:cNvSpPr/>
            <p:nvPr/>
          </p:nvSpPr>
          <p:spPr>
            <a:xfrm>
              <a:off x="229189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7" name="pl107"/>
            <p:cNvSpPr/>
            <p:nvPr/>
          </p:nvSpPr>
          <p:spPr>
            <a:xfrm>
              <a:off x="830280" y="5434266"/>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108" name="pl108"/>
            <p:cNvSpPr/>
            <p:nvPr/>
          </p:nvSpPr>
          <p:spPr>
            <a:xfrm>
              <a:off x="830280" y="5421089"/>
              <a:ext cx="1461609" cy="158114"/>
            </a:xfrm>
            <a:custGeom>
              <a:avLst/>
              <a:gdLst/>
              <a:ahLst/>
              <a:cxnLst/>
              <a:rect l="0" t="0" r="0" b="0"/>
              <a:pathLst>
                <a:path w="1461609" h="158114">
                  <a:moveTo>
                    <a:pt x="0" y="0"/>
                  </a:moveTo>
                  <a:lnTo>
                    <a:pt x="208801" y="39528"/>
                  </a:lnTo>
                  <a:lnTo>
                    <a:pt x="417602" y="92233"/>
                  </a:lnTo>
                  <a:lnTo>
                    <a:pt x="626404" y="158114"/>
                  </a:lnTo>
                  <a:lnTo>
                    <a:pt x="835205" y="118585"/>
                  </a:lnTo>
                  <a:lnTo>
                    <a:pt x="1044007" y="158114"/>
                  </a:lnTo>
                  <a:lnTo>
                    <a:pt x="1252808" y="118585"/>
                  </a:lnTo>
                  <a:lnTo>
                    <a:pt x="1461609" y="118585"/>
                  </a:lnTo>
                </a:path>
              </a:pathLst>
            </a:custGeom>
            <a:ln w="40651" cap="flat">
              <a:solidFill>
                <a:srgbClr val="BEBEBE">
                  <a:alpha val="69803"/>
                </a:srgbClr>
              </a:solidFill>
              <a:prstDash val="solid"/>
              <a:round/>
            </a:ln>
          </p:spPr>
          <p:txBody>
            <a:bodyPr/>
            <a:lstStyle/>
            <a:p>
              <a:endParaRPr/>
            </a:p>
          </p:txBody>
        </p:sp>
        <p:sp>
          <p:nvSpPr>
            <p:cNvPr id="109" name="pl109"/>
            <p:cNvSpPr/>
            <p:nvPr/>
          </p:nvSpPr>
          <p:spPr>
            <a:xfrm>
              <a:off x="830280" y="5421089"/>
              <a:ext cx="1461609" cy="158114"/>
            </a:xfrm>
            <a:custGeom>
              <a:avLst/>
              <a:gdLst/>
              <a:ahLst/>
              <a:cxnLst/>
              <a:rect l="0" t="0" r="0" b="0"/>
              <a:pathLst>
                <a:path w="1461609" h="158114">
                  <a:moveTo>
                    <a:pt x="0" y="0"/>
                  </a:moveTo>
                  <a:lnTo>
                    <a:pt x="208801" y="39528"/>
                  </a:lnTo>
                  <a:lnTo>
                    <a:pt x="417602" y="92233"/>
                  </a:lnTo>
                  <a:lnTo>
                    <a:pt x="626404" y="158114"/>
                  </a:lnTo>
                  <a:lnTo>
                    <a:pt x="835205" y="118585"/>
                  </a:lnTo>
                  <a:lnTo>
                    <a:pt x="1044007" y="158114"/>
                  </a:lnTo>
                  <a:lnTo>
                    <a:pt x="1252808" y="118585"/>
                  </a:lnTo>
                  <a:lnTo>
                    <a:pt x="1461609" y="118585"/>
                  </a:lnTo>
                </a:path>
              </a:pathLst>
            </a:custGeom>
            <a:ln w="35231" cap="flat">
              <a:solidFill>
                <a:srgbClr val="BEBEBE">
                  <a:alpha val="69803"/>
                </a:srgbClr>
              </a:solidFill>
              <a:prstDash val="solid"/>
              <a:round/>
            </a:ln>
          </p:spPr>
          <p:txBody>
            <a:bodyPr/>
            <a:lstStyle/>
            <a:p>
              <a:endParaRPr/>
            </a:p>
          </p:txBody>
        </p:sp>
        <p:sp>
          <p:nvSpPr>
            <p:cNvPr id="110" name="pl110"/>
            <p:cNvSpPr/>
            <p:nvPr/>
          </p:nvSpPr>
          <p:spPr>
            <a:xfrm>
              <a:off x="830280" y="5434266"/>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111" name="pl111"/>
            <p:cNvSpPr/>
            <p:nvPr/>
          </p:nvSpPr>
          <p:spPr>
            <a:xfrm>
              <a:off x="830280" y="5421089"/>
              <a:ext cx="1461609" cy="158114"/>
            </a:xfrm>
            <a:custGeom>
              <a:avLst/>
              <a:gdLst/>
              <a:ahLst/>
              <a:cxnLst/>
              <a:rect l="0" t="0" r="0" b="0"/>
              <a:pathLst>
                <a:path w="1461609" h="158114">
                  <a:moveTo>
                    <a:pt x="0" y="0"/>
                  </a:moveTo>
                  <a:lnTo>
                    <a:pt x="208801" y="39528"/>
                  </a:lnTo>
                  <a:lnTo>
                    <a:pt x="417602" y="92233"/>
                  </a:lnTo>
                  <a:lnTo>
                    <a:pt x="626404" y="158114"/>
                  </a:lnTo>
                  <a:lnTo>
                    <a:pt x="835205" y="118585"/>
                  </a:lnTo>
                  <a:lnTo>
                    <a:pt x="1044007" y="158114"/>
                  </a:lnTo>
                  <a:lnTo>
                    <a:pt x="1252808" y="118585"/>
                  </a:lnTo>
                  <a:lnTo>
                    <a:pt x="1461609" y="118585"/>
                  </a:lnTo>
                </a:path>
              </a:pathLst>
            </a:custGeom>
            <a:ln w="40651" cap="flat">
              <a:solidFill>
                <a:srgbClr val="000000">
                  <a:alpha val="100000"/>
                </a:srgbClr>
              </a:solidFill>
              <a:prstDash val="solid"/>
              <a:round/>
            </a:ln>
          </p:spPr>
          <p:txBody>
            <a:bodyPr/>
            <a:lstStyle/>
            <a:p>
              <a:endParaRPr/>
            </a:p>
          </p:txBody>
        </p:sp>
        <p:sp>
          <p:nvSpPr>
            <p:cNvPr id="112" name="pl112"/>
            <p:cNvSpPr/>
            <p:nvPr/>
          </p:nvSpPr>
          <p:spPr>
            <a:xfrm>
              <a:off x="830280" y="5421089"/>
              <a:ext cx="1461609" cy="158114"/>
            </a:xfrm>
            <a:custGeom>
              <a:avLst/>
              <a:gdLst/>
              <a:ahLst/>
              <a:cxnLst/>
              <a:rect l="0" t="0" r="0" b="0"/>
              <a:pathLst>
                <a:path w="1461609" h="158114">
                  <a:moveTo>
                    <a:pt x="0" y="0"/>
                  </a:moveTo>
                  <a:lnTo>
                    <a:pt x="208801" y="39528"/>
                  </a:lnTo>
                  <a:lnTo>
                    <a:pt x="417602" y="92233"/>
                  </a:lnTo>
                  <a:lnTo>
                    <a:pt x="626404" y="158114"/>
                  </a:lnTo>
                  <a:lnTo>
                    <a:pt x="835205" y="118585"/>
                  </a:lnTo>
                  <a:lnTo>
                    <a:pt x="1044007" y="158114"/>
                  </a:lnTo>
                  <a:lnTo>
                    <a:pt x="1252808" y="118585"/>
                  </a:lnTo>
                  <a:lnTo>
                    <a:pt x="1461609" y="118585"/>
                  </a:lnTo>
                </a:path>
              </a:pathLst>
            </a:custGeom>
            <a:ln w="35231" cap="flat">
              <a:solidFill>
                <a:srgbClr val="1CABE2">
                  <a:alpha val="100000"/>
                </a:srgbClr>
              </a:solidFill>
              <a:prstDash val="solid"/>
              <a:round/>
            </a:ln>
          </p:spPr>
          <p:txBody>
            <a:bodyPr/>
            <a:lstStyle/>
            <a:p>
              <a:endParaRPr/>
            </a:p>
          </p:txBody>
        </p:sp>
        <p:sp>
          <p:nvSpPr>
            <p:cNvPr id="113" name="tx113"/>
            <p:cNvSpPr/>
            <p:nvPr/>
          </p:nvSpPr>
          <p:spPr>
            <a:xfrm>
              <a:off x="769991" y="524097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114" name="tx114"/>
            <p:cNvSpPr/>
            <p:nvPr/>
          </p:nvSpPr>
          <p:spPr>
            <a:xfrm>
              <a:off x="978792" y="528050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115" name="tx115"/>
            <p:cNvSpPr/>
            <p:nvPr/>
          </p:nvSpPr>
          <p:spPr>
            <a:xfrm>
              <a:off x="1187593" y="53332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116" name="tx116"/>
            <p:cNvSpPr/>
            <p:nvPr/>
          </p:nvSpPr>
          <p:spPr>
            <a:xfrm>
              <a:off x="1396395" y="53990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117" name="tx117"/>
            <p:cNvSpPr/>
            <p:nvPr/>
          </p:nvSpPr>
          <p:spPr>
            <a:xfrm>
              <a:off x="1605196" y="535955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118" name="tx118"/>
            <p:cNvSpPr/>
            <p:nvPr/>
          </p:nvSpPr>
          <p:spPr>
            <a:xfrm>
              <a:off x="1813998" y="53990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119" name="tx119"/>
            <p:cNvSpPr/>
            <p:nvPr/>
          </p:nvSpPr>
          <p:spPr>
            <a:xfrm>
              <a:off x="2022799" y="535955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120" name="tx120"/>
            <p:cNvSpPr/>
            <p:nvPr/>
          </p:nvSpPr>
          <p:spPr>
            <a:xfrm>
              <a:off x="2231601" y="535955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121" name="rc121"/>
            <p:cNvSpPr/>
            <p:nvPr/>
          </p:nvSpPr>
          <p:spPr>
            <a:xfrm>
              <a:off x="2434560" y="1074069"/>
              <a:ext cx="1607770" cy="1000072"/>
            </a:xfrm>
            <a:prstGeom prst="rect">
              <a:avLst/>
            </a:prstGeom>
            <a:solidFill>
              <a:srgbClr val="EBEBEB">
                <a:alpha val="100000"/>
              </a:srgbClr>
            </a:solidFill>
          </p:spPr>
          <p:txBody>
            <a:bodyPr/>
            <a:lstStyle/>
            <a:p>
              <a:endParaRPr/>
            </a:p>
          </p:txBody>
        </p:sp>
        <p:sp>
          <p:nvSpPr>
            <p:cNvPr id="122" name="pl122"/>
            <p:cNvSpPr/>
            <p:nvPr/>
          </p:nvSpPr>
          <p:spPr>
            <a:xfrm>
              <a:off x="2434560" y="194303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23" name="pl123"/>
            <p:cNvSpPr/>
            <p:nvPr/>
          </p:nvSpPr>
          <p:spPr>
            <a:xfrm>
              <a:off x="2434560" y="161363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24" name="pl124"/>
            <p:cNvSpPr/>
            <p:nvPr/>
          </p:nvSpPr>
          <p:spPr>
            <a:xfrm>
              <a:off x="2434560" y="128422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25" name="pl125"/>
            <p:cNvSpPr/>
            <p:nvPr/>
          </p:nvSpPr>
          <p:spPr>
            <a:xfrm>
              <a:off x="243456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26" name="pl126"/>
            <p:cNvSpPr/>
            <p:nvPr/>
          </p:nvSpPr>
          <p:spPr>
            <a:xfrm>
              <a:off x="2434560" y="1778336"/>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27" name="pl127"/>
            <p:cNvSpPr/>
            <p:nvPr/>
          </p:nvSpPr>
          <p:spPr>
            <a:xfrm>
              <a:off x="2434560" y="144893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28" name="pl128"/>
            <p:cNvSpPr/>
            <p:nvPr/>
          </p:nvSpPr>
          <p:spPr>
            <a:xfrm>
              <a:off x="250764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29" name="pl129"/>
            <p:cNvSpPr/>
            <p:nvPr/>
          </p:nvSpPr>
          <p:spPr>
            <a:xfrm>
              <a:off x="271644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0" name="pl130"/>
            <p:cNvSpPr/>
            <p:nvPr/>
          </p:nvSpPr>
          <p:spPr>
            <a:xfrm>
              <a:off x="292524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1" name="pl131"/>
            <p:cNvSpPr/>
            <p:nvPr/>
          </p:nvSpPr>
          <p:spPr>
            <a:xfrm>
              <a:off x="313404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2" name="pl132"/>
            <p:cNvSpPr/>
            <p:nvPr/>
          </p:nvSpPr>
          <p:spPr>
            <a:xfrm>
              <a:off x="334284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3" name="pl133"/>
            <p:cNvSpPr/>
            <p:nvPr/>
          </p:nvSpPr>
          <p:spPr>
            <a:xfrm>
              <a:off x="355164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4" name="pl134"/>
            <p:cNvSpPr/>
            <p:nvPr/>
          </p:nvSpPr>
          <p:spPr>
            <a:xfrm>
              <a:off x="376044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5" name="pl135"/>
            <p:cNvSpPr/>
            <p:nvPr/>
          </p:nvSpPr>
          <p:spPr>
            <a:xfrm>
              <a:off x="396925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6" name="pl136"/>
            <p:cNvSpPr/>
            <p:nvPr/>
          </p:nvSpPr>
          <p:spPr>
            <a:xfrm>
              <a:off x="2507640" y="1580693"/>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137" name="pl137"/>
            <p:cNvSpPr/>
            <p:nvPr/>
          </p:nvSpPr>
          <p:spPr>
            <a:xfrm>
              <a:off x="2507640" y="1501636"/>
              <a:ext cx="1461609" cy="171290"/>
            </a:xfrm>
            <a:custGeom>
              <a:avLst/>
              <a:gdLst/>
              <a:ahLst/>
              <a:cxnLst/>
              <a:rect l="0" t="0" r="0" b="0"/>
              <a:pathLst>
                <a:path w="1461609" h="171290">
                  <a:moveTo>
                    <a:pt x="0" y="0"/>
                  </a:moveTo>
                  <a:lnTo>
                    <a:pt x="208801" y="52704"/>
                  </a:lnTo>
                  <a:lnTo>
                    <a:pt x="417602" y="131761"/>
                  </a:lnTo>
                  <a:lnTo>
                    <a:pt x="626404" y="171290"/>
                  </a:lnTo>
                  <a:lnTo>
                    <a:pt x="835205" y="118585"/>
                  </a:lnTo>
                  <a:lnTo>
                    <a:pt x="1044007" y="65880"/>
                  </a:lnTo>
                  <a:lnTo>
                    <a:pt x="1252808" y="26352"/>
                  </a:lnTo>
                  <a:lnTo>
                    <a:pt x="1461609" y="65880"/>
                  </a:lnTo>
                </a:path>
              </a:pathLst>
            </a:custGeom>
            <a:ln w="40651" cap="flat">
              <a:solidFill>
                <a:srgbClr val="BEBEBE">
                  <a:alpha val="69803"/>
                </a:srgbClr>
              </a:solidFill>
              <a:prstDash val="solid"/>
              <a:round/>
            </a:ln>
          </p:spPr>
          <p:txBody>
            <a:bodyPr/>
            <a:lstStyle/>
            <a:p>
              <a:endParaRPr/>
            </a:p>
          </p:txBody>
        </p:sp>
        <p:sp>
          <p:nvSpPr>
            <p:cNvPr id="138" name="pl138"/>
            <p:cNvSpPr/>
            <p:nvPr/>
          </p:nvSpPr>
          <p:spPr>
            <a:xfrm>
              <a:off x="2507640" y="1501636"/>
              <a:ext cx="1461609" cy="171290"/>
            </a:xfrm>
            <a:custGeom>
              <a:avLst/>
              <a:gdLst/>
              <a:ahLst/>
              <a:cxnLst/>
              <a:rect l="0" t="0" r="0" b="0"/>
              <a:pathLst>
                <a:path w="1461609" h="171290">
                  <a:moveTo>
                    <a:pt x="0" y="0"/>
                  </a:moveTo>
                  <a:lnTo>
                    <a:pt x="208801" y="52704"/>
                  </a:lnTo>
                  <a:lnTo>
                    <a:pt x="417602" y="131761"/>
                  </a:lnTo>
                  <a:lnTo>
                    <a:pt x="626404" y="171290"/>
                  </a:lnTo>
                  <a:lnTo>
                    <a:pt x="835205" y="118585"/>
                  </a:lnTo>
                  <a:lnTo>
                    <a:pt x="1044007" y="65880"/>
                  </a:lnTo>
                  <a:lnTo>
                    <a:pt x="1252808" y="26352"/>
                  </a:lnTo>
                  <a:lnTo>
                    <a:pt x="1461609" y="65880"/>
                  </a:lnTo>
                </a:path>
              </a:pathLst>
            </a:custGeom>
            <a:ln w="35231" cap="flat">
              <a:solidFill>
                <a:srgbClr val="BEBEBE">
                  <a:alpha val="69803"/>
                </a:srgbClr>
              </a:solidFill>
              <a:prstDash val="solid"/>
              <a:round/>
            </a:ln>
          </p:spPr>
          <p:txBody>
            <a:bodyPr/>
            <a:lstStyle/>
            <a:p>
              <a:endParaRPr/>
            </a:p>
          </p:txBody>
        </p:sp>
        <p:sp>
          <p:nvSpPr>
            <p:cNvPr id="139" name="pl139"/>
            <p:cNvSpPr/>
            <p:nvPr/>
          </p:nvSpPr>
          <p:spPr>
            <a:xfrm>
              <a:off x="2507640" y="1580693"/>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140" name="pl140"/>
            <p:cNvSpPr/>
            <p:nvPr/>
          </p:nvSpPr>
          <p:spPr>
            <a:xfrm>
              <a:off x="2507640" y="1501636"/>
              <a:ext cx="1461609" cy="171290"/>
            </a:xfrm>
            <a:custGeom>
              <a:avLst/>
              <a:gdLst/>
              <a:ahLst/>
              <a:cxnLst/>
              <a:rect l="0" t="0" r="0" b="0"/>
              <a:pathLst>
                <a:path w="1461609" h="171290">
                  <a:moveTo>
                    <a:pt x="0" y="0"/>
                  </a:moveTo>
                  <a:lnTo>
                    <a:pt x="208801" y="52704"/>
                  </a:lnTo>
                  <a:lnTo>
                    <a:pt x="417602" y="131761"/>
                  </a:lnTo>
                  <a:lnTo>
                    <a:pt x="626404" y="171290"/>
                  </a:lnTo>
                  <a:lnTo>
                    <a:pt x="835205" y="118585"/>
                  </a:lnTo>
                  <a:lnTo>
                    <a:pt x="1044007" y="65880"/>
                  </a:lnTo>
                  <a:lnTo>
                    <a:pt x="1252808" y="26352"/>
                  </a:lnTo>
                  <a:lnTo>
                    <a:pt x="1461609" y="65880"/>
                  </a:lnTo>
                </a:path>
              </a:pathLst>
            </a:custGeom>
            <a:ln w="40651" cap="flat">
              <a:solidFill>
                <a:srgbClr val="000000">
                  <a:alpha val="100000"/>
                </a:srgbClr>
              </a:solidFill>
              <a:prstDash val="solid"/>
              <a:round/>
            </a:ln>
          </p:spPr>
          <p:txBody>
            <a:bodyPr/>
            <a:lstStyle/>
            <a:p>
              <a:endParaRPr/>
            </a:p>
          </p:txBody>
        </p:sp>
        <p:sp>
          <p:nvSpPr>
            <p:cNvPr id="141" name="pl141"/>
            <p:cNvSpPr/>
            <p:nvPr/>
          </p:nvSpPr>
          <p:spPr>
            <a:xfrm>
              <a:off x="2507640" y="1501636"/>
              <a:ext cx="1461609" cy="171290"/>
            </a:xfrm>
            <a:custGeom>
              <a:avLst/>
              <a:gdLst/>
              <a:ahLst/>
              <a:cxnLst/>
              <a:rect l="0" t="0" r="0" b="0"/>
              <a:pathLst>
                <a:path w="1461609" h="171290">
                  <a:moveTo>
                    <a:pt x="0" y="0"/>
                  </a:moveTo>
                  <a:lnTo>
                    <a:pt x="208801" y="52704"/>
                  </a:lnTo>
                  <a:lnTo>
                    <a:pt x="417602" y="131761"/>
                  </a:lnTo>
                  <a:lnTo>
                    <a:pt x="626404" y="171290"/>
                  </a:lnTo>
                  <a:lnTo>
                    <a:pt x="835205" y="118585"/>
                  </a:lnTo>
                  <a:lnTo>
                    <a:pt x="1044007" y="65880"/>
                  </a:lnTo>
                  <a:lnTo>
                    <a:pt x="1252808" y="26352"/>
                  </a:lnTo>
                  <a:lnTo>
                    <a:pt x="1461609" y="65880"/>
                  </a:lnTo>
                </a:path>
              </a:pathLst>
            </a:custGeom>
            <a:ln w="35231" cap="flat">
              <a:solidFill>
                <a:srgbClr val="1CABE2">
                  <a:alpha val="100000"/>
                </a:srgbClr>
              </a:solidFill>
              <a:prstDash val="solid"/>
              <a:round/>
            </a:ln>
          </p:spPr>
          <p:txBody>
            <a:bodyPr/>
            <a:lstStyle/>
            <a:p>
              <a:endParaRPr/>
            </a:p>
          </p:txBody>
        </p:sp>
        <p:sp>
          <p:nvSpPr>
            <p:cNvPr id="142" name="tx142"/>
            <p:cNvSpPr/>
            <p:nvPr/>
          </p:nvSpPr>
          <p:spPr>
            <a:xfrm>
              <a:off x="2447351" y="132151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143" name="tx143"/>
            <p:cNvSpPr/>
            <p:nvPr/>
          </p:nvSpPr>
          <p:spPr>
            <a:xfrm>
              <a:off x="2656152" y="137422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44" name="tx144"/>
            <p:cNvSpPr/>
            <p:nvPr/>
          </p:nvSpPr>
          <p:spPr>
            <a:xfrm>
              <a:off x="2864953" y="145328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145" name="tx145"/>
            <p:cNvSpPr/>
            <p:nvPr/>
          </p:nvSpPr>
          <p:spPr>
            <a:xfrm>
              <a:off x="3073755" y="1492756"/>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146" name="tx146"/>
            <p:cNvSpPr/>
            <p:nvPr/>
          </p:nvSpPr>
          <p:spPr>
            <a:xfrm>
              <a:off x="3282556" y="144010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147" name="tx147"/>
            <p:cNvSpPr/>
            <p:nvPr/>
          </p:nvSpPr>
          <p:spPr>
            <a:xfrm>
              <a:off x="3491358" y="13873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148" name="tx148"/>
            <p:cNvSpPr/>
            <p:nvPr/>
          </p:nvSpPr>
          <p:spPr>
            <a:xfrm>
              <a:off x="3700159" y="134787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149" name="tx149"/>
            <p:cNvSpPr/>
            <p:nvPr/>
          </p:nvSpPr>
          <p:spPr>
            <a:xfrm>
              <a:off x="3908960" y="13873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150" name="rc150"/>
            <p:cNvSpPr/>
            <p:nvPr/>
          </p:nvSpPr>
          <p:spPr>
            <a:xfrm>
              <a:off x="2434560" y="2358593"/>
              <a:ext cx="1607770" cy="1000072"/>
            </a:xfrm>
            <a:prstGeom prst="rect">
              <a:avLst/>
            </a:prstGeom>
            <a:solidFill>
              <a:srgbClr val="EBEBEB">
                <a:alpha val="100000"/>
              </a:srgbClr>
            </a:solidFill>
          </p:spPr>
          <p:txBody>
            <a:bodyPr/>
            <a:lstStyle/>
            <a:p>
              <a:endParaRPr/>
            </a:p>
          </p:txBody>
        </p:sp>
        <p:sp>
          <p:nvSpPr>
            <p:cNvPr id="151" name="pl151"/>
            <p:cNvSpPr/>
            <p:nvPr/>
          </p:nvSpPr>
          <p:spPr>
            <a:xfrm>
              <a:off x="2434560" y="322756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52" name="pl152"/>
            <p:cNvSpPr/>
            <p:nvPr/>
          </p:nvSpPr>
          <p:spPr>
            <a:xfrm>
              <a:off x="2434560" y="289815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53" name="pl153"/>
            <p:cNvSpPr/>
            <p:nvPr/>
          </p:nvSpPr>
          <p:spPr>
            <a:xfrm>
              <a:off x="2434560" y="2568753"/>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54" name="pl154"/>
            <p:cNvSpPr/>
            <p:nvPr/>
          </p:nvSpPr>
          <p:spPr>
            <a:xfrm>
              <a:off x="243456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55" name="pl155"/>
            <p:cNvSpPr/>
            <p:nvPr/>
          </p:nvSpPr>
          <p:spPr>
            <a:xfrm>
              <a:off x="2434560" y="306286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56" name="pl156"/>
            <p:cNvSpPr/>
            <p:nvPr/>
          </p:nvSpPr>
          <p:spPr>
            <a:xfrm>
              <a:off x="2434560" y="273345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57" name="pl157"/>
            <p:cNvSpPr/>
            <p:nvPr/>
          </p:nvSpPr>
          <p:spPr>
            <a:xfrm>
              <a:off x="250764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58" name="pl158"/>
            <p:cNvSpPr/>
            <p:nvPr/>
          </p:nvSpPr>
          <p:spPr>
            <a:xfrm>
              <a:off x="271644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59" name="pl159"/>
            <p:cNvSpPr/>
            <p:nvPr/>
          </p:nvSpPr>
          <p:spPr>
            <a:xfrm>
              <a:off x="292524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0" name="pl160"/>
            <p:cNvSpPr/>
            <p:nvPr/>
          </p:nvSpPr>
          <p:spPr>
            <a:xfrm>
              <a:off x="313404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1" name="pl161"/>
            <p:cNvSpPr/>
            <p:nvPr/>
          </p:nvSpPr>
          <p:spPr>
            <a:xfrm>
              <a:off x="334284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2" name="pl162"/>
            <p:cNvSpPr/>
            <p:nvPr/>
          </p:nvSpPr>
          <p:spPr>
            <a:xfrm>
              <a:off x="355164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3" name="pl163"/>
            <p:cNvSpPr/>
            <p:nvPr/>
          </p:nvSpPr>
          <p:spPr>
            <a:xfrm>
              <a:off x="376044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4" name="pl164"/>
            <p:cNvSpPr/>
            <p:nvPr/>
          </p:nvSpPr>
          <p:spPr>
            <a:xfrm>
              <a:off x="396925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5" name="pl165"/>
            <p:cNvSpPr/>
            <p:nvPr/>
          </p:nvSpPr>
          <p:spPr>
            <a:xfrm>
              <a:off x="2507640" y="2865217"/>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166" name="pl166"/>
            <p:cNvSpPr/>
            <p:nvPr/>
          </p:nvSpPr>
          <p:spPr>
            <a:xfrm>
              <a:off x="2507640" y="2904746"/>
              <a:ext cx="1461609" cy="171290"/>
            </a:xfrm>
            <a:custGeom>
              <a:avLst/>
              <a:gdLst/>
              <a:ahLst/>
              <a:cxnLst/>
              <a:rect l="0" t="0" r="0" b="0"/>
              <a:pathLst>
                <a:path w="1461609" h="171290">
                  <a:moveTo>
                    <a:pt x="0" y="13176"/>
                  </a:moveTo>
                  <a:lnTo>
                    <a:pt x="208801" y="26352"/>
                  </a:lnTo>
                  <a:lnTo>
                    <a:pt x="417602" y="171290"/>
                  </a:lnTo>
                  <a:lnTo>
                    <a:pt x="626404" y="131761"/>
                  </a:lnTo>
                  <a:lnTo>
                    <a:pt x="835205" y="171290"/>
                  </a:lnTo>
                  <a:lnTo>
                    <a:pt x="1044007" y="79057"/>
                  </a:lnTo>
                  <a:lnTo>
                    <a:pt x="1252808" y="0"/>
                  </a:lnTo>
                  <a:lnTo>
                    <a:pt x="1461609" y="92233"/>
                  </a:lnTo>
                </a:path>
              </a:pathLst>
            </a:custGeom>
            <a:ln w="40651" cap="flat">
              <a:solidFill>
                <a:srgbClr val="BEBEBE">
                  <a:alpha val="69803"/>
                </a:srgbClr>
              </a:solidFill>
              <a:prstDash val="solid"/>
              <a:round/>
            </a:ln>
          </p:spPr>
          <p:txBody>
            <a:bodyPr/>
            <a:lstStyle/>
            <a:p>
              <a:endParaRPr/>
            </a:p>
          </p:txBody>
        </p:sp>
        <p:sp>
          <p:nvSpPr>
            <p:cNvPr id="167" name="pl167"/>
            <p:cNvSpPr/>
            <p:nvPr/>
          </p:nvSpPr>
          <p:spPr>
            <a:xfrm>
              <a:off x="2507640" y="2904746"/>
              <a:ext cx="1461609" cy="171290"/>
            </a:xfrm>
            <a:custGeom>
              <a:avLst/>
              <a:gdLst/>
              <a:ahLst/>
              <a:cxnLst/>
              <a:rect l="0" t="0" r="0" b="0"/>
              <a:pathLst>
                <a:path w="1461609" h="171290">
                  <a:moveTo>
                    <a:pt x="0" y="13176"/>
                  </a:moveTo>
                  <a:lnTo>
                    <a:pt x="208801" y="26352"/>
                  </a:lnTo>
                  <a:lnTo>
                    <a:pt x="417602" y="171290"/>
                  </a:lnTo>
                  <a:lnTo>
                    <a:pt x="626404" y="131761"/>
                  </a:lnTo>
                  <a:lnTo>
                    <a:pt x="835205" y="171290"/>
                  </a:lnTo>
                  <a:lnTo>
                    <a:pt x="1044007" y="79057"/>
                  </a:lnTo>
                  <a:lnTo>
                    <a:pt x="1252808" y="0"/>
                  </a:lnTo>
                  <a:lnTo>
                    <a:pt x="1461609" y="92233"/>
                  </a:lnTo>
                </a:path>
              </a:pathLst>
            </a:custGeom>
            <a:ln w="35231" cap="flat">
              <a:solidFill>
                <a:srgbClr val="BEBEBE">
                  <a:alpha val="69803"/>
                </a:srgbClr>
              </a:solidFill>
              <a:prstDash val="solid"/>
              <a:round/>
            </a:ln>
          </p:spPr>
          <p:txBody>
            <a:bodyPr/>
            <a:lstStyle/>
            <a:p>
              <a:endParaRPr/>
            </a:p>
          </p:txBody>
        </p:sp>
        <p:sp>
          <p:nvSpPr>
            <p:cNvPr id="168" name="pl168"/>
            <p:cNvSpPr/>
            <p:nvPr/>
          </p:nvSpPr>
          <p:spPr>
            <a:xfrm>
              <a:off x="2507640" y="2865217"/>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169" name="pl169"/>
            <p:cNvSpPr/>
            <p:nvPr/>
          </p:nvSpPr>
          <p:spPr>
            <a:xfrm>
              <a:off x="2507640" y="2904746"/>
              <a:ext cx="1461609" cy="171290"/>
            </a:xfrm>
            <a:custGeom>
              <a:avLst/>
              <a:gdLst/>
              <a:ahLst/>
              <a:cxnLst/>
              <a:rect l="0" t="0" r="0" b="0"/>
              <a:pathLst>
                <a:path w="1461609" h="171290">
                  <a:moveTo>
                    <a:pt x="0" y="13176"/>
                  </a:moveTo>
                  <a:lnTo>
                    <a:pt x="208801" y="26352"/>
                  </a:lnTo>
                  <a:lnTo>
                    <a:pt x="417602" y="171290"/>
                  </a:lnTo>
                  <a:lnTo>
                    <a:pt x="626404" y="131761"/>
                  </a:lnTo>
                  <a:lnTo>
                    <a:pt x="835205" y="171290"/>
                  </a:lnTo>
                  <a:lnTo>
                    <a:pt x="1044007" y="79057"/>
                  </a:lnTo>
                  <a:lnTo>
                    <a:pt x="1252808" y="0"/>
                  </a:lnTo>
                  <a:lnTo>
                    <a:pt x="1461609" y="92233"/>
                  </a:lnTo>
                </a:path>
              </a:pathLst>
            </a:custGeom>
            <a:ln w="40651" cap="flat">
              <a:solidFill>
                <a:srgbClr val="000000">
                  <a:alpha val="100000"/>
                </a:srgbClr>
              </a:solidFill>
              <a:prstDash val="solid"/>
              <a:round/>
            </a:ln>
          </p:spPr>
          <p:txBody>
            <a:bodyPr/>
            <a:lstStyle/>
            <a:p>
              <a:endParaRPr/>
            </a:p>
          </p:txBody>
        </p:sp>
        <p:sp>
          <p:nvSpPr>
            <p:cNvPr id="170" name="pl170"/>
            <p:cNvSpPr/>
            <p:nvPr/>
          </p:nvSpPr>
          <p:spPr>
            <a:xfrm>
              <a:off x="2507640" y="2904746"/>
              <a:ext cx="1461609" cy="171290"/>
            </a:xfrm>
            <a:custGeom>
              <a:avLst/>
              <a:gdLst/>
              <a:ahLst/>
              <a:cxnLst/>
              <a:rect l="0" t="0" r="0" b="0"/>
              <a:pathLst>
                <a:path w="1461609" h="171290">
                  <a:moveTo>
                    <a:pt x="0" y="13176"/>
                  </a:moveTo>
                  <a:lnTo>
                    <a:pt x="208801" y="26352"/>
                  </a:lnTo>
                  <a:lnTo>
                    <a:pt x="417602" y="171290"/>
                  </a:lnTo>
                  <a:lnTo>
                    <a:pt x="626404" y="131761"/>
                  </a:lnTo>
                  <a:lnTo>
                    <a:pt x="835205" y="171290"/>
                  </a:lnTo>
                  <a:lnTo>
                    <a:pt x="1044007" y="79057"/>
                  </a:lnTo>
                  <a:lnTo>
                    <a:pt x="1252808" y="0"/>
                  </a:lnTo>
                  <a:lnTo>
                    <a:pt x="1461609" y="92233"/>
                  </a:lnTo>
                </a:path>
              </a:pathLst>
            </a:custGeom>
            <a:ln w="35231" cap="flat">
              <a:solidFill>
                <a:srgbClr val="1CABE2">
                  <a:alpha val="100000"/>
                </a:srgbClr>
              </a:solidFill>
              <a:prstDash val="solid"/>
              <a:round/>
            </a:ln>
          </p:spPr>
          <p:txBody>
            <a:bodyPr/>
            <a:lstStyle/>
            <a:p>
              <a:endParaRPr/>
            </a:p>
          </p:txBody>
        </p:sp>
        <p:sp>
          <p:nvSpPr>
            <p:cNvPr id="171" name="tx171"/>
            <p:cNvSpPr/>
            <p:nvPr/>
          </p:nvSpPr>
          <p:spPr>
            <a:xfrm>
              <a:off x="2447351" y="27378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172" name="tx172"/>
            <p:cNvSpPr/>
            <p:nvPr/>
          </p:nvSpPr>
          <p:spPr>
            <a:xfrm>
              <a:off x="2656152" y="27509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173" name="tx173"/>
            <p:cNvSpPr/>
            <p:nvPr/>
          </p:nvSpPr>
          <p:spPr>
            <a:xfrm>
              <a:off x="2864953" y="2897560"/>
              <a:ext cx="12057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74</a:t>
              </a:r>
            </a:p>
          </p:txBody>
        </p:sp>
        <p:sp>
          <p:nvSpPr>
            <p:cNvPr id="174" name="tx174"/>
            <p:cNvSpPr/>
            <p:nvPr/>
          </p:nvSpPr>
          <p:spPr>
            <a:xfrm>
              <a:off x="3073755" y="2859037"/>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175" name="tx175"/>
            <p:cNvSpPr/>
            <p:nvPr/>
          </p:nvSpPr>
          <p:spPr>
            <a:xfrm>
              <a:off x="3282556" y="2897560"/>
              <a:ext cx="12057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74</a:t>
              </a:r>
            </a:p>
          </p:txBody>
        </p:sp>
        <p:sp>
          <p:nvSpPr>
            <p:cNvPr id="176" name="tx176"/>
            <p:cNvSpPr/>
            <p:nvPr/>
          </p:nvSpPr>
          <p:spPr>
            <a:xfrm>
              <a:off x="3491358" y="28036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177" name="tx177"/>
            <p:cNvSpPr/>
            <p:nvPr/>
          </p:nvSpPr>
          <p:spPr>
            <a:xfrm>
              <a:off x="3700159" y="272462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178" name="tx178"/>
            <p:cNvSpPr/>
            <p:nvPr/>
          </p:nvSpPr>
          <p:spPr>
            <a:xfrm>
              <a:off x="3908960" y="281686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179" name="rc179"/>
            <p:cNvSpPr/>
            <p:nvPr/>
          </p:nvSpPr>
          <p:spPr>
            <a:xfrm>
              <a:off x="2434560" y="3643117"/>
              <a:ext cx="1607770" cy="1000072"/>
            </a:xfrm>
            <a:prstGeom prst="rect">
              <a:avLst/>
            </a:prstGeom>
            <a:solidFill>
              <a:srgbClr val="EBEBEB">
                <a:alpha val="100000"/>
              </a:srgbClr>
            </a:solidFill>
          </p:spPr>
          <p:txBody>
            <a:bodyPr/>
            <a:lstStyle/>
            <a:p>
              <a:endParaRPr/>
            </a:p>
          </p:txBody>
        </p:sp>
        <p:sp>
          <p:nvSpPr>
            <p:cNvPr id="180" name="pl180"/>
            <p:cNvSpPr/>
            <p:nvPr/>
          </p:nvSpPr>
          <p:spPr>
            <a:xfrm>
              <a:off x="2434560" y="451208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81" name="pl181"/>
            <p:cNvSpPr/>
            <p:nvPr/>
          </p:nvSpPr>
          <p:spPr>
            <a:xfrm>
              <a:off x="2434560" y="41826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82" name="pl182"/>
            <p:cNvSpPr/>
            <p:nvPr/>
          </p:nvSpPr>
          <p:spPr>
            <a:xfrm>
              <a:off x="2434560" y="385327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83" name="pl183"/>
            <p:cNvSpPr/>
            <p:nvPr/>
          </p:nvSpPr>
          <p:spPr>
            <a:xfrm>
              <a:off x="243456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84" name="pl184"/>
            <p:cNvSpPr/>
            <p:nvPr/>
          </p:nvSpPr>
          <p:spPr>
            <a:xfrm>
              <a:off x="2434560" y="434738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85" name="pl185"/>
            <p:cNvSpPr/>
            <p:nvPr/>
          </p:nvSpPr>
          <p:spPr>
            <a:xfrm>
              <a:off x="2434560" y="401798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86" name="pl186"/>
            <p:cNvSpPr/>
            <p:nvPr/>
          </p:nvSpPr>
          <p:spPr>
            <a:xfrm>
              <a:off x="250764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87" name="pl187"/>
            <p:cNvSpPr/>
            <p:nvPr/>
          </p:nvSpPr>
          <p:spPr>
            <a:xfrm>
              <a:off x="271644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88" name="pl188"/>
            <p:cNvSpPr/>
            <p:nvPr/>
          </p:nvSpPr>
          <p:spPr>
            <a:xfrm>
              <a:off x="292524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89" name="pl189"/>
            <p:cNvSpPr/>
            <p:nvPr/>
          </p:nvSpPr>
          <p:spPr>
            <a:xfrm>
              <a:off x="313404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0" name="pl190"/>
            <p:cNvSpPr/>
            <p:nvPr/>
          </p:nvSpPr>
          <p:spPr>
            <a:xfrm>
              <a:off x="334284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1" name="pl191"/>
            <p:cNvSpPr/>
            <p:nvPr/>
          </p:nvSpPr>
          <p:spPr>
            <a:xfrm>
              <a:off x="355164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2" name="pl192"/>
            <p:cNvSpPr/>
            <p:nvPr/>
          </p:nvSpPr>
          <p:spPr>
            <a:xfrm>
              <a:off x="376044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3" name="pl193"/>
            <p:cNvSpPr/>
            <p:nvPr/>
          </p:nvSpPr>
          <p:spPr>
            <a:xfrm>
              <a:off x="396925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4" name="pl194"/>
            <p:cNvSpPr/>
            <p:nvPr/>
          </p:nvSpPr>
          <p:spPr>
            <a:xfrm>
              <a:off x="2507640" y="4149741"/>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195" name="pl195"/>
            <p:cNvSpPr/>
            <p:nvPr/>
          </p:nvSpPr>
          <p:spPr>
            <a:xfrm>
              <a:off x="2507640" y="4031156"/>
              <a:ext cx="1461609" cy="79057"/>
            </a:xfrm>
            <a:custGeom>
              <a:avLst/>
              <a:gdLst/>
              <a:ahLst/>
              <a:cxnLst/>
              <a:rect l="0" t="0" r="0" b="0"/>
              <a:pathLst>
                <a:path w="1461609" h="79057">
                  <a:moveTo>
                    <a:pt x="0" y="0"/>
                  </a:moveTo>
                  <a:lnTo>
                    <a:pt x="208801" y="26352"/>
                  </a:lnTo>
                  <a:lnTo>
                    <a:pt x="417602" y="39528"/>
                  </a:lnTo>
                  <a:lnTo>
                    <a:pt x="626404" y="79057"/>
                  </a:lnTo>
                  <a:lnTo>
                    <a:pt x="835205" y="13176"/>
                  </a:lnTo>
                  <a:lnTo>
                    <a:pt x="1044007" y="0"/>
                  </a:lnTo>
                  <a:lnTo>
                    <a:pt x="1252808" y="0"/>
                  </a:lnTo>
                  <a:lnTo>
                    <a:pt x="1461609" y="52704"/>
                  </a:lnTo>
                </a:path>
              </a:pathLst>
            </a:custGeom>
            <a:ln w="40651" cap="flat">
              <a:solidFill>
                <a:srgbClr val="BEBEBE">
                  <a:alpha val="69803"/>
                </a:srgbClr>
              </a:solidFill>
              <a:prstDash val="solid"/>
              <a:round/>
            </a:ln>
          </p:spPr>
          <p:txBody>
            <a:bodyPr/>
            <a:lstStyle/>
            <a:p>
              <a:endParaRPr/>
            </a:p>
          </p:txBody>
        </p:sp>
        <p:sp>
          <p:nvSpPr>
            <p:cNvPr id="196" name="pl196"/>
            <p:cNvSpPr/>
            <p:nvPr/>
          </p:nvSpPr>
          <p:spPr>
            <a:xfrm>
              <a:off x="2507640" y="4031156"/>
              <a:ext cx="1461609" cy="79057"/>
            </a:xfrm>
            <a:custGeom>
              <a:avLst/>
              <a:gdLst/>
              <a:ahLst/>
              <a:cxnLst/>
              <a:rect l="0" t="0" r="0" b="0"/>
              <a:pathLst>
                <a:path w="1461609" h="79057">
                  <a:moveTo>
                    <a:pt x="0" y="0"/>
                  </a:moveTo>
                  <a:lnTo>
                    <a:pt x="208801" y="26352"/>
                  </a:lnTo>
                  <a:lnTo>
                    <a:pt x="417602" y="39528"/>
                  </a:lnTo>
                  <a:lnTo>
                    <a:pt x="626404" y="79057"/>
                  </a:lnTo>
                  <a:lnTo>
                    <a:pt x="835205" y="13176"/>
                  </a:lnTo>
                  <a:lnTo>
                    <a:pt x="1044007" y="0"/>
                  </a:lnTo>
                  <a:lnTo>
                    <a:pt x="1252808" y="0"/>
                  </a:lnTo>
                  <a:lnTo>
                    <a:pt x="1461609" y="52704"/>
                  </a:lnTo>
                </a:path>
              </a:pathLst>
            </a:custGeom>
            <a:ln w="35231" cap="flat">
              <a:solidFill>
                <a:srgbClr val="BEBEBE">
                  <a:alpha val="69803"/>
                </a:srgbClr>
              </a:solidFill>
              <a:prstDash val="solid"/>
              <a:round/>
            </a:ln>
          </p:spPr>
          <p:txBody>
            <a:bodyPr/>
            <a:lstStyle/>
            <a:p>
              <a:endParaRPr/>
            </a:p>
          </p:txBody>
        </p:sp>
        <p:sp>
          <p:nvSpPr>
            <p:cNvPr id="197" name="pl197"/>
            <p:cNvSpPr/>
            <p:nvPr/>
          </p:nvSpPr>
          <p:spPr>
            <a:xfrm>
              <a:off x="2507640" y="4149741"/>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198" name="pl198"/>
            <p:cNvSpPr/>
            <p:nvPr/>
          </p:nvSpPr>
          <p:spPr>
            <a:xfrm>
              <a:off x="2507640" y="4031156"/>
              <a:ext cx="1461609" cy="79057"/>
            </a:xfrm>
            <a:custGeom>
              <a:avLst/>
              <a:gdLst/>
              <a:ahLst/>
              <a:cxnLst/>
              <a:rect l="0" t="0" r="0" b="0"/>
              <a:pathLst>
                <a:path w="1461609" h="79057">
                  <a:moveTo>
                    <a:pt x="0" y="0"/>
                  </a:moveTo>
                  <a:lnTo>
                    <a:pt x="208801" y="26352"/>
                  </a:lnTo>
                  <a:lnTo>
                    <a:pt x="417602" y="39528"/>
                  </a:lnTo>
                  <a:lnTo>
                    <a:pt x="626404" y="79057"/>
                  </a:lnTo>
                  <a:lnTo>
                    <a:pt x="835205" y="13176"/>
                  </a:lnTo>
                  <a:lnTo>
                    <a:pt x="1044007" y="0"/>
                  </a:lnTo>
                  <a:lnTo>
                    <a:pt x="1252808" y="0"/>
                  </a:lnTo>
                  <a:lnTo>
                    <a:pt x="1461609" y="52704"/>
                  </a:lnTo>
                </a:path>
              </a:pathLst>
            </a:custGeom>
            <a:ln w="40651" cap="flat">
              <a:solidFill>
                <a:srgbClr val="000000">
                  <a:alpha val="100000"/>
                </a:srgbClr>
              </a:solidFill>
              <a:prstDash val="solid"/>
              <a:round/>
            </a:ln>
          </p:spPr>
          <p:txBody>
            <a:bodyPr/>
            <a:lstStyle/>
            <a:p>
              <a:endParaRPr/>
            </a:p>
          </p:txBody>
        </p:sp>
        <p:sp>
          <p:nvSpPr>
            <p:cNvPr id="199" name="pl199"/>
            <p:cNvSpPr/>
            <p:nvPr/>
          </p:nvSpPr>
          <p:spPr>
            <a:xfrm>
              <a:off x="2507640" y="4031156"/>
              <a:ext cx="1461609" cy="79057"/>
            </a:xfrm>
            <a:custGeom>
              <a:avLst/>
              <a:gdLst/>
              <a:ahLst/>
              <a:cxnLst/>
              <a:rect l="0" t="0" r="0" b="0"/>
              <a:pathLst>
                <a:path w="1461609" h="79057">
                  <a:moveTo>
                    <a:pt x="0" y="0"/>
                  </a:moveTo>
                  <a:lnTo>
                    <a:pt x="208801" y="26352"/>
                  </a:lnTo>
                  <a:lnTo>
                    <a:pt x="417602" y="39528"/>
                  </a:lnTo>
                  <a:lnTo>
                    <a:pt x="626404" y="79057"/>
                  </a:lnTo>
                  <a:lnTo>
                    <a:pt x="835205" y="13176"/>
                  </a:lnTo>
                  <a:lnTo>
                    <a:pt x="1044007" y="0"/>
                  </a:lnTo>
                  <a:lnTo>
                    <a:pt x="1252808" y="0"/>
                  </a:lnTo>
                  <a:lnTo>
                    <a:pt x="1461609" y="52704"/>
                  </a:lnTo>
                </a:path>
              </a:pathLst>
            </a:custGeom>
            <a:ln w="35231" cap="flat">
              <a:solidFill>
                <a:srgbClr val="1CABE2">
                  <a:alpha val="100000"/>
                </a:srgbClr>
              </a:solidFill>
              <a:prstDash val="solid"/>
              <a:round/>
            </a:ln>
          </p:spPr>
          <p:txBody>
            <a:bodyPr/>
            <a:lstStyle/>
            <a:p>
              <a:endParaRPr/>
            </a:p>
          </p:txBody>
        </p:sp>
        <p:sp>
          <p:nvSpPr>
            <p:cNvPr id="200" name="tx200"/>
            <p:cNvSpPr/>
            <p:nvPr/>
          </p:nvSpPr>
          <p:spPr>
            <a:xfrm>
              <a:off x="2447351" y="3851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201" name="tx201"/>
            <p:cNvSpPr/>
            <p:nvPr/>
          </p:nvSpPr>
          <p:spPr>
            <a:xfrm>
              <a:off x="2656152" y="387739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202" name="tx202"/>
            <p:cNvSpPr/>
            <p:nvPr/>
          </p:nvSpPr>
          <p:spPr>
            <a:xfrm>
              <a:off x="2864953" y="38905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203" name="tx203"/>
            <p:cNvSpPr/>
            <p:nvPr/>
          </p:nvSpPr>
          <p:spPr>
            <a:xfrm>
              <a:off x="3073755" y="393004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204" name="tx204"/>
            <p:cNvSpPr/>
            <p:nvPr/>
          </p:nvSpPr>
          <p:spPr>
            <a:xfrm>
              <a:off x="3282556" y="38642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98</a:t>
              </a:r>
            </a:p>
          </p:txBody>
        </p:sp>
        <p:sp>
          <p:nvSpPr>
            <p:cNvPr id="205" name="tx205"/>
            <p:cNvSpPr/>
            <p:nvPr/>
          </p:nvSpPr>
          <p:spPr>
            <a:xfrm>
              <a:off x="3491358" y="3851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206" name="tx206"/>
            <p:cNvSpPr/>
            <p:nvPr/>
          </p:nvSpPr>
          <p:spPr>
            <a:xfrm>
              <a:off x="3700159" y="3851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207" name="tx207"/>
            <p:cNvSpPr/>
            <p:nvPr/>
          </p:nvSpPr>
          <p:spPr>
            <a:xfrm>
              <a:off x="3908960" y="39037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208" name="rc208"/>
            <p:cNvSpPr/>
            <p:nvPr/>
          </p:nvSpPr>
          <p:spPr>
            <a:xfrm>
              <a:off x="2434560" y="4927641"/>
              <a:ext cx="1607770" cy="1000072"/>
            </a:xfrm>
            <a:prstGeom prst="rect">
              <a:avLst/>
            </a:prstGeom>
            <a:solidFill>
              <a:srgbClr val="EBEBEB">
                <a:alpha val="100000"/>
              </a:srgbClr>
            </a:solidFill>
          </p:spPr>
          <p:txBody>
            <a:bodyPr/>
            <a:lstStyle/>
            <a:p>
              <a:endParaRPr/>
            </a:p>
          </p:txBody>
        </p:sp>
        <p:sp>
          <p:nvSpPr>
            <p:cNvPr id="209" name="pl209"/>
            <p:cNvSpPr/>
            <p:nvPr/>
          </p:nvSpPr>
          <p:spPr>
            <a:xfrm>
              <a:off x="2434560" y="579661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10" name="pl210"/>
            <p:cNvSpPr/>
            <p:nvPr/>
          </p:nvSpPr>
          <p:spPr>
            <a:xfrm>
              <a:off x="2434560" y="54672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11" name="pl211"/>
            <p:cNvSpPr/>
            <p:nvPr/>
          </p:nvSpPr>
          <p:spPr>
            <a:xfrm>
              <a:off x="2434560" y="513780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12" name="pl212"/>
            <p:cNvSpPr/>
            <p:nvPr/>
          </p:nvSpPr>
          <p:spPr>
            <a:xfrm>
              <a:off x="243456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13" name="pl213"/>
            <p:cNvSpPr/>
            <p:nvPr/>
          </p:nvSpPr>
          <p:spPr>
            <a:xfrm>
              <a:off x="2434560" y="5631908"/>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14" name="pl214"/>
            <p:cNvSpPr/>
            <p:nvPr/>
          </p:nvSpPr>
          <p:spPr>
            <a:xfrm>
              <a:off x="2434560" y="530250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15" name="pl215"/>
            <p:cNvSpPr/>
            <p:nvPr/>
          </p:nvSpPr>
          <p:spPr>
            <a:xfrm>
              <a:off x="250764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16" name="pl216"/>
            <p:cNvSpPr/>
            <p:nvPr/>
          </p:nvSpPr>
          <p:spPr>
            <a:xfrm>
              <a:off x="271644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17" name="pl217"/>
            <p:cNvSpPr/>
            <p:nvPr/>
          </p:nvSpPr>
          <p:spPr>
            <a:xfrm>
              <a:off x="292524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18" name="pl218"/>
            <p:cNvSpPr/>
            <p:nvPr/>
          </p:nvSpPr>
          <p:spPr>
            <a:xfrm>
              <a:off x="313404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19" name="pl219"/>
            <p:cNvSpPr/>
            <p:nvPr/>
          </p:nvSpPr>
          <p:spPr>
            <a:xfrm>
              <a:off x="334284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0" name="pl220"/>
            <p:cNvSpPr/>
            <p:nvPr/>
          </p:nvSpPr>
          <p:spPr>
            <a:xfrm>
              <a:off x="355164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1" name="pl221"/>
            <p:cNvSpPr/>
            <p:nvPr/>
          </p:nvSpPr>
          <p:spPr>
            <a:xfrm>
              <a:off x="376044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2" name="pl222"/>
            <p:cNvSpPr/>
            <p:nvPr/>
          </p:nvSpPr>
          <p:spPr>
            <a:xfrm>
              <a:off x="396925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3" name="pl223"/>
            <p:cNvSpPr/>
            <p:nvPr/>
          </p:nvSpPr>
          <p:spPr>
            <a:xfrm>
              <a:off x="2507640" y="5434266"/>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224" name="pl224"/>
            <p:cNvSpPr/>
            <p:nvPr/>
          </p:nvSpPr>
          <p:spPr>
            <a:xfrm>
              <a:off x="2507640" y="5342032"/>
              <a:ext cx="1461609" cy="92233"/>
            </a:xfrm>
            <a:custGeom>
              <a:avLst/>
              <a:gdLst/>
              <a:ahLst/>
              <a:cxnLst/>
              <a:rect l="0" t="0" r="0" b="0"/>
              <a:pathLst>
                <a:path w="1461609" h="92233">
                  <a:moveTo>
                    <a:pt x="0" y="0"/>
                  </a:moveTo>
                  <a:lnTo>
                    <a:pt x="208801" y="0"/>
                  </a:lnTo>
                  <a:lnTo>
                    <a:pt x="417602" y="52704"/>
                  </a:lnTo>
                  <a:lnTo>
                    <a:pt x="626404" y="92233"/>
                  </a:lnTo>
                  <a:lnTo>
                    <a:pt x="835205" y="52704"/>
                  </a:lnTo>
                  <a:lnTo>
                    <a:pt x="1044007" y="65880"/>
                  </a:lnTo>
                  <a:lnTo>
                    <a:pt x="1252808" y="65880"/>
                  </a:lnTo>
                  <a:lnTo>
                    <a:pt x="1461609" y="65880"/>
                  </a:lnTo>
                </a:path>
              </a:pathLst>
            </a:custGeom>
            <a:ln w="40651" cap="flat">
              <a:solidFill>
                <a:srgbClr val="BEBEBE">
                  <a:alpha val="69803"/>
                </a:srgbClr>
              </a:solidFill>
              <a:prstDash val="solid"/>
              <a:round/>
            </a:ln>
          </p:spPr>
          <p:txBody>
            <a:bodyPr/>
            <a:lstStyle/>
            <a:p>
              <a:endParaRPr/>
            </a:p>
          </p:txBody>
        </p:sp>
        <p:sp>
          <p:nvSpPr>
            <p:cNvPr id="225" name="pl225"/>
            <p:cNvSpPr/>
            <p:nvPr/>
          </p:nvSpPr>
          <p:spPr>
            <a:xfrm>
              <a:off x="2507640" y="5342032"/>
              <a:ext cx="1461609" cy="92233"/>
            </a:xfrm>
            <a:custGeom>
              <a:avLst/>
              <a:gdLst/>
              <a:ahLst/>
              <a:cxnLst/>
              <a:rect l="0" t="0" r="0" b="0"/>
              <a:pathLst>
                <a:path w="1461609" h="92233">
                  <a:moveTo>
                    <a:pt x="0" y="0"/>
                  </a:moveTo>
                  <a:lnTo>
                    <a:pt x="208801" y="0"/>
                  </a:lnTo>
                  <a:lnTo>
                    <a:pt x="417602" y="52704"/>
                  </a:lnTo>
                  <a:lnTo>
                    <a:pt x="626404" y="92233"/>
                  </a:lnTo>
                  <a:lnTo>
                    <a:pt x="835205" y="52704"/>
                  </a:lnTo>
                  <a:lnTo>
                    <a:pt x="1044007" y="65880"/>
                  </a:lnTo>
                  <a:lnTo>
                    <a:pt x="1252808" y="65880"/>
                  </a:lnTo>
                  <a:lnTo>
                    <a:pt x="1461609" y="65880"/>
                  </a:lnTo>
                </a:path>
              </a:pathLst>
            </a:custGeom>
            <a:ln w="35231" cap="flat">
              <a:solidFill>
                <a:srgbClr val="BEBEBE">
                  <a:alpha val="69803"/>
                </a:srgbClr>
              </a:solidFill>
              <a:prstDash val="solid"/>
              <a:round/>
            </a:ln>
          </p:spPr>
          <p:txBody>
            <a:bodyPr/>
            <a:lstStyle/>
            <a:p>
              <a:endParaRPr/>
            </a:p>
          </p:txBody>
        </p:sp>
        <p:sp>
          <p:nvSpPr>
            <p:cNvPr id="226" name="pl226"/>
            <p:cNvSpPr/>
            <p:nvPr/>
          </p:nvSpPr>
          <p:spPr>
            <a:xfrm>
              <a:off x="2507640" y="5434266"/>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227" name="pl227"/>
            <p:cNvSpPr/>
            <p:nvPr/>
          </p:nvSpPr>
          <p:spPr>
            <a:xfrm>
              <a:off x="2507640" y="5342032"/>
              <a:ext cx="1461609" cy="92233"/>
            </a:xfrm>
            <a:custGeom>
              <a:avLst/>
              <a:gdLst/>
              <a:ahLst/>
              <a:cxnLst/>
              <a:rect l="0" t="0" r="0" b="0"/>
              <a:pathLst>
                <a:path w="1461609" h="92233">
                  <a:moveTo>
                    <a:pt x="0" y="0"/>
                  </a:moveTo>
                  <a:lnTo>
                    <a:pt x="208801" y="0"/>
                  </a:lnTo>
                  <a:lnTo>
                    <a:pt x="417602" y="52704"/>
                  </a:lnTo>
                  <a:lnTo>
                    <a:pt x="626404" y="92233"/>
                  </a:lnTo>
                  <a:lnTo>
                    <a:pt x="835205" y="52704"/>
                  </a:lnTo>
                  <a:lnTo>
                    <a:pt x="1044007" y="65880"/>
                  </a:lnTo>
                  <a:lnTo>
                    <a:pt x="1252808" y="65880"/>
                  </a:lnTo>
                  <a:lnTo>
                    <a:pt x="1461609" y="65880"/>
                  </a:lnTo>
                </a:path>
              </a:pathLst>
            </a:custGeom>
            <a:ln w="40651" cap="flat">
              <a:solidFill>
                <a:srgbClr val="000000">
                  <a:alpha val="100000"/>
                </a:srgbClr>
              </a:solidFill>
              <a:prstDash val="solid"/>
              <a:round/>
            </a:ln>
          </p:spPr>
          <p:txBody>
            <a:bodyPr/>
            <a:lstStyle/>
            <a:p>
              <a:endParaRPr/>
            </a:p>
          </p:txBody>
        </p:sp>
        <p:sp>
          <p:nvSpPr>
            <p:cNvPr id="228" name="pl228"/>
            <p:cNvSpPr/>
            <p:nvPr/>
          </p:nvSpPr>
          <p:spPr>
            <a:xfrm>
              <a:off x="2507640" y="5342032"/>
              <a:ext cx="1461609" cy="92233"/>
            </a:xfrm>
            <a:custGeom>
              <a:avLst/>
              <a:gdLst/>
              <a:ahLst/>
              <a:cxnLst/>
              <a:rect l="0" t="0" r="0" b="0"/>
              <a:pathLst>
                <a:path w="1461609" h="92233">
                  <a:moveTo>
                    <a:pt x="0" y="0"/>
                  </a:moveTo>
                  <a:lnTo>
                    <a:pt x="208801" y="0"/>
                  </a:lnTo>
                  <a:lnTo>
                    <a:pt x="417602" y="52704"/>
                  </a:lnTo>
                  <a:lnTo>
                    <a:pt x="626404" y="92233"/>
                  </a:lnTo>
                  <a:lnTo>
                    <a:pt x="835205" y="52704"/>
                  </a:lnTo>
                  <a:lnTo>
                    <a:pt x="1044007" y="65880"/>
                  </a:lnTo>
                  <a:lnTo>
                    <a:pt x="1252808" y="65880"/>
                  </a:lnTo>
                  <a:lnTo>
                    <a:pt x="1461609" y="65880"/>
                  </a:lnTo>
                </a:path>
              </a:pathLst>
            </a:custGeom>
            <a:ln w="35231" cap="flat">
              <a:solidFill>
                <a:srgbClr val="1CABE2">
                  <a:alpha val="100000"/>
                </a:srgbClr>
              </a:solidFill>
              <a:prstDash val="solid"/>
              <a:round/>
            </a:ln>
          </p:spPr>
          <p:txBody>
            <a:bodyPr/>
            <a:lstStyle/>
            <a:p>
              <a:endParaRPr/>
            </a:p>
          </p:txBody>
        </p:sp>
        <p:sp>
          <p:nvSpPr>
            <p:cNvPr id="229" name="tx229"/>
            <p:cNvSpPr/>
            <p:nvPr/>
          </p:nvSpPr>
          <p:spPr>
            <a:xfrm>
              <a:off x="2447351" y="516191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230" name="tx230"/>
            <p:cNvSpPr/>
            <p:nvPr/>
          </p:nvSpPr>
          <p:spPr>
            <a:xfrm>
              <a:off x="2656152" y="516191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231" name="tx231"/>
            <p:cNvSpPr/>
            <p:nvPr/>
          </p:nvSpPr>
          <p:spPr>
            <a:xfrm>
              <a:off x="2864953" y="521456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232" name="tx232"/>
            <p:cNvSpPr/>
            <p:nvPr/>
          </p:nvSpPr>
          <p:spPr>
            <a:xfrm>
              <a:off x="3073755" y="52541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233" name="tx233"/>
            <p:cNvSpPr/>
            <p:nvPr/>
          </p:nvSpPr>
          <p:spPr>
            <a:xfrm>
              <a:off x="3282556" y="521456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234" name="tx234"/>
            <p:cNvSpPr/>
            <p:nvPr/>
          </p:nvSpPr>
          <p:spPr>
            <a:xfrm>
              <a:off x="3491358" y="522779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235" name="tx235"/>
            <p:cNvSpPr/>
            <p:nvPr/>
          </p:nvSpPr>
          <p:spPr>
            <a:xfrm>
              <a:off x="3700159" y="522779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236" name="tx236"/>
            <p:cNvSpPr/>
            <p:nvPr/>
          </p:nvSpPr>
          <p:spPr>
            <a:xfrm>
              <a:off x="3908960" y="522779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237" name="rc237"/>
            <p:cNvSpPr/>
            <p:nvPr/>
          </p:nvSpPr>
          <p:spPr>
            <a:xfrm>
              <a:off x="4111920" y="1074069"/>
              <a:ext cx="1607770" cy="1000072"/>
            </a:xfrm>
            <a:prstGeom prst="rect">
              <a:avLst/>
            </a:prstGeom>
            <a:solidFill>
              <a:srgbClr val="EBEBEB">
                <a:alpha val="100000"/>
              </a:srgbClr>
            </a:solidFill>
          </p:spPr>
          <p:txBody>
            <a:bodyPr/>
            <a:lstStyle/>
            <a:p>
              <a:endParaRPr/>
            </a:p>
          </p:txBody>
        </p:sp>
        <p:sp>
          <p:nvSpPr>
            <p:cNvPr id="238" name="pl238"/>
            <p:cNvSpPr/>
            <p:nvPr/>
          </p:nvSpPr>
          <p:spPr>
            <a:xfrm>
              <a:off x="4111920" y="194303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39" name="pl239"/>
            <p:cNvSpPr/>
            <p:nvPr/>
          </p:nvSpPr>
          <p:spPr>
            <a:xfrm>
              <a:off x="4111920" y="161363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40" name="pl240"/>
            <p:cNvSpPr/>
            <p:nvPr/>
          </p:nvSpPr>
          <p:spPr>
            <a:xfrm>
              <a:off x="4111920" y="128422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41" name="pl241"/>
            <p:cNvSpPr/>
            <p:nvPr/>
          </p:nvSpPr>
          <p:spPr>
            <a:xfrm>
              <a:off x="411192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42" name="pl242"/>
            <p:cNvSpPr/>
            <p:nvPr/>
          </p:nvSpPr>
          <p:spPr>
            <a:xfrm>
              <a:off x="4111920" y="1778336"/>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43" name="pl243"/>
            <p:cNvSpPr/>
            <p:nvPr/>
          </p:nvSpPr>
          <p:spPr>
            <a:xfrm>
              <a:off x="4111920" y="144893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44" name="pl244"/>
            <p:cNvSpPr/>
            <p:nvPr/>
          </p:nvSpPr>
          <p:spPr>
            <a:xfrm>
              <a:off x="418500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45" name="pl245"/>
            <p:cNvSpPr/>
            <p:nvPr/>
          </p:nvSpPr>
          <p:spPr>
            <a:xfrm>
              <a:off x="439380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46" name="pl246"/>
            <p:cNvSpPr/>
            <p:nvPr/>
          </p:nvSpPr>
          <p:spPr>
            <a:xfrm>
              <a:off x="460260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47" name="pl247"/>
            <p:cNvSpPr/>
            <p:nvPr/>
          </p:nvSpPr>
          <p:spPr>
            <a:xfrm>
              <a:off x="481140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48" name="pl248"/>
            <p:cNvSpPr/>
            <p:nvPr/>
          </p:nvSpPr>
          <p:spPr>
            <a:xfrm>
              <a:off x="502020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49" name="pl249"/>
            <p:cNvSpPr/>
            <p:nvPr/>
          </p:nvSpPr>
          <p:spPr>
            <a:xfrm>
              <a:off x="522900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0" name="pl250"/>
            <p:cNvSpPr/>
            <p:nvPr/>
          </p:nvSpPr>
          <p:spPr>
            <a:xfrm>
              <a:off x="543780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1" name="pl251"/>
            <p:cNvSpPr/>
            <p:nvPr/>
          </p:nvSpPr>
          <p:spPr>
            <a:xfrm>
              <a:off x="564661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2" name="pl252"/>
            <p:cNvSpPr/>
            <p:nvPr/>
          </p:nvSpPr>
          <p:spPr>
            <a:xfrm>
              <a:off x="4185000" y="1580693"/>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253" name="pl253"/>
            <p:cNvSpPr/>
            <p:nvPr/>
          </p:nvSpPr>
          <p:spPr>
            <a:xfrm>
              <a:off x="4185000" y="1462107"/>
              <a:ext cx="1461609" cy="263523"/>
            </a:xfrm>
            <a:custGeom>
              <a:avLst/>
              <a:gdLst/>
              <a:ahLst/>
              <a:cxnLst/>
              <a:rect l="0" t="0" r="0" b="0"/>
              <a:pathLst>
                <a:path w="1461609" h="263523">
                  <a:moveTo>
                    <a:pt x="0" y="26352"/>
                  </a:moveTo>
                  <a:lnTo>
                    <a:pt x="208801" y="0"/>
                  </a:lnTo>
                  <a:lnTo>
                    <a:pt x="417602" y="263523"/>
                  </a:lnTo>
                  <a:lnTo>
                    <a:pt x="626404" y="210819"/>
                  </a:lnTo>
                  <a:lnTo>
                    <a:pt x="835205" y="105409"/>
                  </a:lnTo>
                  <a:lnTo>
                    <a:pt x="1044007" y="184466"/>
                  </a:lnTo>
                  <a:lnTo>
                    <a:pt x="1252808" y="131761"/>
                  </a:lnTo>
                  <a:lnTo>
                    <a:pt x="1461609" y="131761"/>
                  </a:lnTo>
                </a:path>
              </a:pathLst>
            </a:custGeom>
            <a:ln w="40651" cap="flat">
              <a:solidFill>
                <a:srgbClr val="BEBEBE">
                  <a:alpha val="69803"/>
                </a:srgbClr>
              </a:solidFill>
              <a:prstDash val="solid"/>
              <a:round/>
            </a:ln>
          </p:spPr>
          <p:txBody>
            <a:bodyPr/>
            <a:lstStyle/>
            <a:p>
              <a:endParaRPr/>
            </a:p>
          </p:txBody>
        </p:sp>
        <p:sp>
          <p:nvSpPr>
            <p:cNvPr id="254" name="pl254"/>
            <p:cNvSpPr/>
            <p:nvPr/>
          </p:nvSpPr>
          <p:spPr>
            <a:xfrm>
              <a:off x="4185000" y="1462107"/>
              <a:ext cx="1461609" cy="263523"/>
            </a:xfrm>
            <a:custGeom>
              <a:avLst/>
              <a:gdLst/>
              <a:ahLst/>
              <a:cxnLst/>
              <a:rect l="0" t="0" r="0" b="0"/>
              <a:pathLst>
                <a:path w="1461609" h="263523">
                  <a:moveTo>
                    <a:pt x="0" y="26352"/>
                  </a:moveTo>
                  <a:lnTo>
                    <a:pt x="208801" y="0"/>
                  </a:lnTo>
                  <a:lnTo>
                    <a:pt x="417602" y="263523"/>
                  </a:lnTo>
                  <a:lnTo>
                    <a:pt x="626404" y="210819"/>
                  </a:lnTo>
                  <a:lnTo>
                    <a:pt x="835205" y="105409"/>
                  </a:lnTo>
                  <a:lnTo>
                    <a:pt x="1044007" y="184466"/>
                  </a:lnTo>
                  <a:lnTo>
                    <a:pt x="1252808" y="131761"/>
                  </a:lnTo>
                  <a:lnTo>
                    <a:pt x="1461609" y="131761"/>
                  </a:lnTo>
                </a:path>
              </a:pathLst>
            </a:custGeom>
            <a:ln w="35231" cap="flat">
              <a:solidFill>
                <a:srgbClr val="BEBEBE">
                  <a:alpha val="69803"/>
                </a:srgbClr>
              </a:solidFill>
              <a:prstDash val="solid"/>
              <a:round/>
            </a:ln>
          </p:spPr>
          <p:txBody>
            <a:bodyPr/>
            <a:lstStyle/>
            <a:p>
              <a:endParaRPr/>
            </a:p>
          </p:txBody>
        </p:sp>
        <p:sp>
          <p:nvSpPr>
            <p:cNvPr id="255" name="pl255"/>
            <p:cNvSpPr/>
            <p:nvPr/>
          </p:nvSpPr>
          <p:spPr>
            <a:xfrm>
              <a:off x="4185000" y="1580693"/>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256" name="pl256"/>
            <p:cNvSpPr/>
            <p:nvPr/>
          </p:nvSpPr>
          <p:spPr>
            <a:xfrm>
              <a:off x="4185000" y="1462107"/>
              <a:ext cx="1461609" cy="263523"/>
            </a:xfrm>
            <a:custGeom>
              <a:avLst/>
              <a:gdLst/>
              <a:ahLst/>
              <a:cxnLst/>
              <a:rect l="0" t="0" r="0" b="0"/>
              <a:pathLst>
                <a:path w="1461609" h="263523">
                  <a:moveTo>
                    <a:pt x="0" y="26352"/>
                  </a:moveTo>
                  <a:lnTo>
                    <a:pt x="208801" y="0"/>
                  </a:lnTo>
                  <a:lnTo>
                    <a:pt x="417602" y="263523"/>
                  </a:lnTo>
                  <a:lnTo>
                    <a:pt x="626404" y="210819"/>
                  </a:lnTo>
                  <a:lnTo>
                    <a:pt x="835205" y="105409"/>
                  </a:lnTo>
                  <a:lnTo>
                    <a:pt x="1044007" y="184466"/>
                  </a:lnTo>
                  <a:lnTo>
                    <a:pt x="1252808" y="131761"/>
                  </a:lnTo>
                  <a:lnTo>
                    <a:pt x="1461609" y="131761"/>
                  </a:lnTo>
                </a:path>
              </a:pathLst>
            </a:custGeom>
            <a:ln w="40651" cap="flat">
              <a:solidFill>
                <a:srgbClr val="000000">
                  <a:alpha val="100000"/>
                </a:srgbClr>
              </a:solidFill>
              <a:prstDash val="solid"/>
              <a:round/>
            </a:ln>
          </p:spPr>
          <p:txBody>
            <a:bodyPr/>
            <a:lstStyle/>
            <a:p>
              <a:endParaRPr/>
            </a:p>
          </p:txBody>
        </p:sp>
        <p:sp>
          <p:nvSpPr>
            <p:cNvPr id="257" name="pl257"/>
            <p:cNvSpPr/>
            <p:nvPr/>
          </p:nvSpPr>
          <p:spPr>
            <a:xfrm>
              <a:off x="4185000" y="1462107"/>
              <a:ext cx="1461609" cy="263523"/>
            </a:xfrm>
            <a:custGeom>
              <a:avLst/>
              <a:gdLst/>
              <a:ahLst/>
              <a:cxnLst/>
              <a:rect l="0" t="0" r="0" b="0"/>
              <a:pathLst>
                <a:path w="1461609" h="263523">
                  <a:moveTo>
                    <a:pt x="0" y="26352"/>
                  </a:moveTo>
                  <a:lnTo>
                    <a:pt x="208801" y="0"/>
                  </a:lnTo>
                  <a:lnTo>
                    <a:pt x="417602" y="263523"/>
                  </a:lnTo>
                  <a:lnTo>
                    <a:pt x="626404" y="210819"/>
                  </a:lnTo>
                  <a:lnTo>
                    <a:pt x="835205" y="105409"/>
                  </a:lnTo>
                  <a:lnTo>
                    <a:pt x="1044007" y="184466"/>
                  </a:lnTo>
                  <a:lnTo>
                    <a:pt x="1252808" y="131761"/>
                  </a:lnTo>
                  <a:lnTo>
                    <a:pt x="1461609" y="131761"/>
                  </a:lnTo>
                </a:path>
              </a:pathLst>
            </a:custGeom>
            <a:ln w="35231" cap="flat">
              <a:solidFill>
                <a:srgbClr val="1CABE2">
                  <a:alpha val="100000"/>
                </a:srgbClr>
              </a:solidFill>
              <a:prstDash val="solid"/>
              <a:round/>
            </a:ln>
          </p:spPr>
          <p:txBody>
            <a:bodyPr/>
            <a:lstStyle/>
            <a:p>
              <a:endParaRPr/>
            </a:p>
          </p:txBody>
        </p:sp>
        <p:sp>
          <p:nvSpPr>
            <p:cNvPr id="258" name="tx258"/>
            <p:cNvSpPr/>
            <p:nvPr/>
          </p:nvSpPr>
          <p:spPr>
            <a:xfrm>
              <a:off x="4124710" y="130834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259" name="tx259"/>
            <p:cNvSpPr/>
            <p:nvPr/>
          </p:nvSpPr>
          <p:spPr>
            <a:xfrm>
              <a:off x="4333512" y="128199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260" name="tx260"/>
            <p:cNvSpPr/>
            <p:nvPr/>
          </p:nvSpPr>
          <p:spPr>
            <a:xfrm>
              <a:off x="4542313" y="1545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261" name="tx261"/>
            <p:cNvSpPr/>
            <p:nvPr/>
          </p:nvSpPr>
          <p:spPr>
            <a:xfrm>
              <a:off x="4751115" y="1492756"/>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262" name="tx262"/>
            <p:cNvSpPr/>
            <p:nvPr/>
          </p:nvSpPr>
          <p:spPr>
            <a:xfrm>
              <a:off x="4959916" y="13873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263" name="tx263"/>
            <p:cNvSpPr/>
            <p:nvPr/>
          </p:nvSpPr>
          <p:spPr>
            <a:xfrm>
              <a:off x="5168718" y="146645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264" name="tx264"/>
            <p:cNvSpPr/>
            <p:nvPr/>
          </p:nvSpPr>
          <p:spPr>
            <a:xfrm>
              <a:off x="5377519" y="141375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265" name="tx265"/>
            <p:cNvSpPr/>
            <p:nvPr/>
          </p:nvSpPr>
          <p:spPr>
            <a:xfrm>
              <a:off x="5586320" y="141375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266" name="rc266"/>
            <p:cNvSpPr/>
            <p:nvPr/>
          </p:nvSpPr>
          <p:spPr>
            <a:xfrm>
              <a:off x="4111920" y="2358593"/>
              <a:ext cx="1607770" cy="1000072"/>
            </a:xfrm>
            <a:prstGeom prst="rect">
              <a:avLst/>
            </a:prstGeom>
            <a:solidFill>
              <a:srgbClr val="EBEBEB">
                <a:alpha val="100000"/>
              </a:srgbClr>
            </a:solidFill>
          </p:spPr>
          <p:txBody>
            <a:bodyPr/>
            <a:lstStyle/>
            <a:p>
              <a:endParaRPr/>
            </a:p>
          </p:txBody>
        </p:sp>
        <p:sp>
          <p:nvSpPr>
            <p:cNvPr id="267" name="pl267"/>
            <p:cNvSpPr/>
            <p:nvPr/>
          </p:nvSpPr>
          <p:spPr>
            <a:xfrm>
              <a:off x="4111920" y="322756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68" name="pl268"/>
            <p:cNvSpPr/>
            <p:nvPr/>
          </p:nvSpPr>
          <p:spPr>
            <a:xfrm>
              <a:off x="4111920" y="289815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69" name="pl269"/>
            <p:cNvSpPr/>
            <p:nvPr/>
          </p:nvSpPr>
          <p:spPr>
            <a:xfrm>
              <a:off x="4111920" y="2568753"/>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70" name="pl270"/>
            <p:cNvSpPr/>
            <p:nvPr/>
          </p:nvSpPr>
          <p:spPr>
            <a:xfrm>
              <a:off x="411192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71" name="pl271"/>
            <p:cNvSpPr/>
            <p:nvPr/>
          </p:nvSpPr>
          <p:spPr>
            <a:xfrm>
              <a:off x="4111920" y="306286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72" name="pl272"/>
            <p:cNvSpPr/>
            <p:nvPr/>
          </p:nvSpPr>
          <p:spPr>
            <a:xfrm>
              <a:off x="4111920" y="273345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73" name="pl273"/>
            <p:cNvSpPr/>
            <p:nvPr/>
          </p:nvSpPr>
          <p:spPr>
            <a:xfrm>
              <a:off x="418500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74" name="pl274"/>
            <p:cNvSpPr/>
            <p:nvPr/>
          </p:nvSpPr>
          <p:spPr>
            <a:xfrm>
              <a:off x="439380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75" name="pl275"/>
            <p:cNvSpPr/>
            <p:nvPr/>
          </p:nvSpPr>
          <p:spPr>
            <a:xfrm>
              <a:off x="460260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76" name="pl276"/>
            <p:cNvSpPr/>
            <p:nvPr/>
          </p:nvSpPr>
          <p:spPr>
            <a:xfrm>
              <a:off x="481140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77" name="pl277"/>
            <p:cNvSpPr/>
            <p:nvPr/>
          </p:nvSpPr>
          <p:spPr>
            <a:xfrm>
              <a:off x="502020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78" name="pl278"/>
            <p:cNvSpPr/>
            <p:nvPr/>
          </p:nvSpPr>
          <p:spPr>
            <a:xfrm>
              <a:off x="522900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79" name="pl279"/>
            <p:cNvSpPr/>
            <p:nvPr/>
          </p:nvSpPr>
          <p:spPr>
            <a:xfrm>
              <a:off x="543780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0" name="pl280"/>
            <p:cNvSpPr/>
            <p:nvPr/>
          </p:nvSpPr>
          <p:spPr>
            <a:xfrm>
              <a:off x="564661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1" name="pl281"/>
            <p:cNvSpPr/>
            <p:nvPr/>
          </p:nvSpPr>
          <p:spPr>
            <a:xfrm>
              <a:off x="4185000" y="2865217"/>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282" name="pl282"/>
            <p:cNvSpPr/>
            <p:nvPr/>
          </p:nvSpPr>
          <p:spPr>
            <a:xfrm>
              <a:off x="4185000" y="2786160"/>
              <a:ext cx="1461609" cy="223995"/>
            </a:xfrm>
            <a:custGeom>
              <a:avLst/>
              <a:gdLst/>
              <a:ahLst/>
              <a:cxnLst/>
              <a:rect l="0" t="0" r="0" b="0"/>
              <a:pathLst>
                <a:path w="1461609" h="223995">
                  <a:moveTo>
                    <a:pt x="0" y="0"/>
                  </a:moveTo>
                  <a:lnTo>
                    <a:pt x="208801" y="26352"/>
                  </a:lnTo>
                  <a:lnTo>
                    <a:pt x="417602" y="223995"/>
                  </a:lnTo>
                  <a:lnTo>
                    <a:pt x="626404" y="158114"/>
                  </a:lnTo>
                  <a:lnTo>
                    <a:pt x="835205" y="223995"/>
                  </a:lnTo>
                  <a:lnTo>
                    <a:pt x="1044007" y="52704"/>
                  </a:lnTo>
                  <a:lnTo>
                    <a:pt x="1252808" y="39528"/>
                  </a:lnTo>
                  <a:lnTo>
                    <a:pt x="1461609" y="39528"/>
                  </a:lnTo>
                </a:path>
              </a:pathLst>
            </a:custGeom>
            <a:ln w="40651" cap="flat">
              <a:solidFill>
                <a:srgbClr val="BEBEBE">
                  <a:alpha val="69803"/>
                </a:srgbClr>
              </a:solidFill>
              <a:prstDash val="solid"/>
              <a:round/>
            </a:ln>
          </p:spPr>
          <p:txBody>
            <a:bodyPr/>
            <a:lstStyle/>
            <a:p>
              <a:endParaRPr/>
            </a:p>
          </p:txBody>
        </p:sp>
        <p:sp>
          <p:nvSpPr>
            <p:cNvPr id="283" name="pl283"/>
            <p:cNvSpPr/>
            <p:nvPr/>
          </p:nvSpPr>
          <p:spPr>
            <a:xfrm>
              <a:off x="4185000" y="2786160"/>
              <a:ext cx="1461609" cy="223995"/>
            </a:xfrm>
            <a:custGeom>
              <a:avLst/>
              <a:gdLst/>
              <a:ahLst/>
              <a:cxnLst/>
              <a:rect l="0" t="0" r="0" b="0"/>
              <a:pathLst>
                <a:path w="1461609" h="223995">
                  <a:moveTo>
                    <a:pt x="0" y="0"/>
                  </a:moveTo>
                  <a:lnTo>
                    <a:pt x="208801" y="26352"/>
                  </a:lnTo>
                  <a:lnTo>
                    <a:pt x="417602" y="223995"/>
                  </a:lnTo>
                  <a:lnTo>
                    <a:pt x="626404" y="158114"/>
                  </a:lnTo>
                  <a:lnTo>
                    <a:pt x="835205" y="223995"/>
                  </a:lnTo>
                  <a:lnTo>
                    <a:pt x="1044007" y="52704"/>
                  </a:lnTo>
                  <a:lnTo>
                    <a:pt x="1252808" y="39528"/>
                  </a:lnTo>
                  <a:lnTo>
                    <a:pt x="1461609" y="39528"/>
                  </a:lnTo>
                </a:path>
              </a:pathLst>
            </a:custGeom>
            <a:ln w="35231" cap="flat">
              <a:solidFill>
                <a:srgbClr val="BEBEBE">
                  <a:alpha val="69803"/>
                </a:srgbClr>
              </a:solidFill>
              <a:prstDash val="solid"/>
              <a:round/>
            </a:ln>
          </p:spPr>
          <p:txBody>
            <a:bodyPr/>
            <a:lstStyle/>
            <a:p>
              <a:endParaRPr/>
            </a:p>
          </p:txBody>
        </p:sp>
        <p:sp>
          <p:nvSpPr>
            <p:cNvPr id="284" name="pl284"/>
            <p:cNvSpPr/>
            <p:nvPr/>
          </p:nvSpPr>
          <p:spPr>
            <a:xfrm>
              <a:off x="4185000" y="2865217"/>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285" name="pl285"/>
            <p:cNvSpPr/>
            <p:nvPr/>
          </p:nvSpPr>
          <p:spPr>
            <a:xfrm>
              <a:off x="4185000" y="2786160"/>
              <a:ext cx="1461609" cy="223995"/>
            </a:xfrm>
            <a:custGeom>
              <a:avLst/>
              <a:gdLst/>
              <a:ahLst/>
              <a:cxnLst/>
              <a:rect l="0" t="0" r="0" b="0"/>
              <a:pathLst>
                <a:path w="1461609" h="223995">
                  <a:moveTo>
                    <a:pt x="0" y="0"/>
                  </a:moveTo>
                  <a:lnTo>
                    <a:pt x="208801" y="26352"/>
                  </a:lnTo>
                  <a:lnTo>
                    <a:pt x="417602" y="223995"/>
                  </a:lnTo>
                  <a:lnTo>
                    <a:pt x="626404" y="158114"/>
                  </a:lnTo>
                  <a:lnTo>
                    <a:pt x="835205" y="223995"/>
                  </a:lnTo>
                  <a:lnTo>
                    <a:pt x="1044007" y="52704"/>
                  </a:lnTo>
                  <a:lnTo>
                    <a:pt x="1252808" y="39528"/>
                  </a:lnTo>
                  <a:lnTo>
                    <a:pt x="1461609" y="39528"/>
                  </a:lnTo>
                </a:path>
              </a:pathLst>
            </a:custGeom>
            <a:ln w="40651" cap="flat">
              <a:solidFill>
                <a:srgbClr val="000000">
                  <a:alpha val="100000"/>
                </a:srgbClr>
              </a:solidFill>
              <a:prstDash val="solid"/>
              <a:round/>
            </a:ln>
          </p:spPr>
          <p:txBody>
            <a:bodyPr/>
            <a:lstStyle/>
            <a:p>
              <a:endParaRPr/>
            </a:p>
          </p:txBody>
        </p:sp>
        <p:sp>
          <p:nvSpPr>
            <p:cNvPr id="286" name="pl286"/>
            <p:cNvSpPr/>
            <p:nvPr/>
          </p:nvSpPr>
          <p:spPr>
            <a:xfrm>
              <a:off x="4185000" y="2786160"/>
              <a:ext cx="1461609" cy="223995"/>
            </a:xfrm>
            <a:custGeom>
              <a:avLst/>
              <a:gdLst/>
              <a:ahLst/>
              <a:cxnLst/>
              <a:rect l="0" t="0" r="0" b="0"/>
              <a:pathLst>
                <a:path w="1461609" h="223995">
                  <a:moveTo>
                    <a:pt x="0" y="0"/>
                  </a:moveTo>
                  <a:lnTo>
                    <a:pt x="208801" y="26352"/>
                  </a:lnTo>
                  <a:lnTo>
                    <a:pt x="417602" y="223995"/>
                  </a:lnTo>
                  <a:lnTo>
                    <a:pt x="626404" y="158114"/>
                  </a:lnTo>
                  <a:lnTo>
                    <a:pt x="835205" y="223995"/>
                  </a:lnTo>
                  <a:lnTo>
                    <a:pt x="1044007" y="52704"/>
                  </a:lnTo>
                  <a:lnTo>
                    <a:pt x="1252808" y="39528"/>
                  </a:lnTo>
                  <a:lnTo>
                    <a:pt x="1461609" y="39528"/>
                  </a:lnTo>
                </a:path>
              </a:pathLst>
            </a:custGeom>
            <a:ln w="35231" cap="flat">
              <a:solidFill>
                <a:srgbClr val="1CABE2">
                  <a:alpha val="100000"/>
                </a:srgbClr>
              </a:solidFill>
              <a:prstDash val="solid"/>
              <a:round/>
            </a:ln>
          </p:spPr>
          <p:txBody>
            <a:bodyPr/>
            <a:lstStyle/>
            <a:p>
              <a:endParaRPr/>
            </a:p>
          </p:txBody>
        </p:sp>
        <p:sp>
          <p:nvSpPr>
            <p:cNvPr id="287" name="tx287"/>
            <p:cNvSpPr/>
            <p:nvPr/>
          </p:nvSpPr>
          <p:spPr>
            <a:xfrm>
              <a:off x="4124710" y="26060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288" name="tx288"/>
            <p:cNvSpPr/>
            <p:nvPr/>
          </p:nvSpPr>
          <p:spPr>
            <a:xfrm>
              <a:off x="4333512" y="26323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289" name="tx289"/>
            <p:cNvSpPr/>
            <p:nvPr/>
          </p:nvSpPr>
          <p:spPr>
            <a:xfrm>
              <a:off x="4542313" y="2830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290" name="tx290"/>
            <p:cNvSpPr/>
            <p:nvPr/>
          </p:nvSpPr>
          <p:spPr>
            <a:xfrm>
              <a:off x="4751115" y="276415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291" name="tx291"/>
            <p:cNvSpPr/>
            <p:nvPr/>
          </p:nvSpPr>
          <p:spPr>
            <a:xfrm>
              <a:off x="4959916" y="2830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292" name="tx292"/>
            <p:cNvSpPr/>
            <p:nvPr/>
          </p:nvSpPr>
          <p:spPr>
            <a:xfrm>
              <a:off x="5168718" y="265874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293" name="tx293"/>
            <p:cNvSpPr/>
            <p:nvPr/>
          </p:nvSpPr>
          <p:spPr>
            <a:xfrm>
              <a:off x="5377519" y="264551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294" name="tx294"/>
            <p:cNvSpPr/>
            <p:nvPr/>
          </p:nvSpPr>
          <p:spPr>
            <a:xfrm>
              <a:off x="5586320" y="264551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295" name="rc295"/>
            <p:cNvSpPr/>
            <p:nvPr/>
          </p:nvSpPr>
          <p:spPr>
            <a:xfrm>
              <a:off x="4111920" y="3643117"/>
              <a:ext cx="1607770" cy="1000072"/>
            </a:xfrm>
            <a:prstGeom prst="rect">
              <a:avLst/>
            </a:prstGeom>
            <a:solidFill>
              <a:srgbClr val="EBEBEB">
                <a:alpha val="100000"/>
              </a:srgbClr>
            </a:solidFill>
          </p:spPr>
          <p:txBody>
            <a:bodyPr/>
            <a:lstStyle/>
            <a:p>
              <a:endParaRPr/>
            </a:p>
          </p:txBody>
        </p:sp>
        <p:sp>
          <p:nvSpPr>
            <p:cNvPr id="296" name="pl296"/>
            <p:cNvSpPr/>
            <p:nvPr/>
          </p:nvSpPr>
          <p:spPr>
            <a:xfrm>
              <a:off x="4111920" y="451208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97" name="pl297"/>
            <p:cNvSpPr/>
            <p:nvPr/>
          </p:nvSpPr>
          <p:spPr>
            <a:xfrm>
              <a:off x="4111920" y="41826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98" name="pl298"/>
            <p:cNvSpPr/>
            <p:nvPr/>
          </p:nvSpPr>
          <p:spPr>
            <a:xfrm>
              <a:off x="4111920" y="385327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99" name="pl299"/>
            <p:cNvSpPr/>
            <p:nvPr/>
          </p:nvSpPr>
          <p:spPr>
            <a:xfrm>
              <a:off x="411192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00" name="pl300"/>
            <p:cNvSpPr/>
            <p:nvPr/>
          </p:nvSpPr>
          <p:spPr>
            <a:xfrm>
              <a:off x="4111920" y="434738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01" name="pl301"/>
            <p:cNvSpPr/>
            <p:nvPr/>
          </p:nvSpPr>
          <p:spPr>
            <a:xfrm>
              <a:off x="4111920" y="401798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02" name="pl302"/>
            <p:cNvSpPr/>
            <p:nvPr/>
          </p:nvSpPr>
          <p:spPr>
            <a:xfrm>
              <a:off x="418500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03" name="pl303"/>
            <p:cNvSpPr/>
            <p:nvPr/>
          </p:nvSpPr>
          <p:spPr>
            <a:xfrm>
              <a:off x="439380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04" name="pl304"/>
            <p:cNvSpPr/>
            <p:nvPr/>
          </p:nvSpPr>
          <p:spPr>
            <a:xfrm>
              <a:off x="460260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05" name="pl305"/>
            <p:cNvSpPr/>
            <p:nvPr/>
          </p:nvSpPr>
          <p:spPr>
            <a:xfrm>
              <a:off x="481140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06" name="pl306"/>
            <p:cNvSpPr/>
            <p:nvPr/>
          </p:nvSpPr>
          <p:spPr>
            <a:xfrm>
              <a:off x="502020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07" name="pl307"/>
            <p:cNvSpPr/>
            <p:nvPr/>
          </p:nvSpPr>
          <p:spPr>
            <a:xfrm>
              <a:off x="522900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08" name="pl308"/>
            <p:cNvSpPr/>
            <p:nvPr/>
          </p:nvSpPr>
          <p:spPr>
            <a:xfrm>
              <a:off x="543780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09" name="pl309"/>
            <p:cNvSpPr/>
            <p:nvPr/>
          </p:nvSpPr>
          <p:spPr>
            <a:xfrm>
              <a:off x="564661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10" name="pl310"/>
            <p:cNvSpPr/>
            <p:nvPr/>
          </p:nvSpPr>
          <p:spPr>
            <a:xfrm>
              <a:off x="4185000" y="4149741"/>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311" name="pl311"/>
            <p:cNvSpPr/>
            <p:nvPr/>
          </p:nvSpPr>
          <p:spPr>
            <a:xfrm>
              <a:off x="4185000" y="4110213"/>
              <a:ext cx="1461609" cy="210819"/>
            </a:xfrm>
            <a:custGeom>
              <a:avLst/>
              <a:gdLst/>
              <a:ahLst/>
              <a:cxnLst/>
              <a:rect l="0" t="0" r="0" b="0"/>
              <a:pathLst>
                <a:path w="1461609" h="210819">
                  <a:moveTo>
                    <a:pt x="0" y="39528"/>
                  </a:moveTo>
                  <a:lnTo>
                    <a:pt x="208801" y="118585"/>
                  </a:lnTo>
                  <a:lnTo>
                    <a:pt x="417602" y="210819"/>
                  </a:lnTo>
                  <a:lnTo>
                    <a:pt x="626404" y="131761"/>
                  </a:lnTo>
                  <a:lnTo>
                    <a:pt x="835205" y="0"/>
                  </a:lnTo>
                  <a:lnTo>
                    <a:pt x="1044007" y="52704"/>
                  </a:lnTo>
                  <a:lnTo>
                    <a:pt x="1252808" y="131761"/>
                  </a:lnTo>
                  <a:lnTo>
                    <a:pt x="1461609" y="52704"/>
                  </a:lnTo>
                </a:path>
              </a:pathLst>
            </a:custGeom>
            <a:ln w="40651" cap="flat">
              <a:solidFill>
                <a:srgbClr val="BEBEBE">
                  <a:alpha val="69803"/>
                </a:srgbClr>
              </a:solidFill>
              <a:prstDash val="solid"/>
              <a:round/>
            </a:ln>
          </p:spPr>
          <p:txBody>
            <a:bodyPr/>
            <a:lstStyle/>
            <a:p>
              <a:endParaRPr/>
            </a:p>
          </p:txBody>
        </p:sp>
        <p:sp>
          <p:nvSpPr>
            <p:cNvPr id="312" name="pl312"/>
            <p:cNvSpPr/>
            <p:nvPr/>
          </p:nvSpPr>
          <p:spPr>
            <a:xfrm>
              <a:off x="4185000" y="4110213"/>
              <a:ext cx="1461609" cy="210819"/>
            </a:xfrm>
            <a:custGeom>
              <a:avLst/>
              <a:gdLst/>
              <a:ahLst/>
              <a:cxnLst/>
              <a:rect l="0" t="0" r="0" b="0"/>
              <a:pathLst>
                <a:path w="1461609" h="210819">
                  <a:moveTo>
                    <a:pt x="0" y="39528"/>
                  </a:moveTo>
                  <a:lnTo>
                    <a:pt x="208801" y="118585"/>
                  </a:lnTo>
                  <a:lnTo>
                    <a:pt x="417602" y="210819"/>
                  </a:lnTo>
                  <a:lnTo>
                    <a:pt x="626404" y="131761"/>
                  </a:lnTo>
                  <a:lnTo>
                    <a:pt x="835205" y="0"/>
                  </a:lnTo>
                  <a:lnTo>
                    <a:pt x="1044007" y="52704"/>
                  </a:lnTo>
                  <a:lnTo>
                    <a:pt x="1252808" y="131761"/>
                  </a:lnTo>
                  <a:lnTo>
                    <a:pt x="1461609" y="52704"/>
                  </a:lnTo>
                </a:path>
              </a:pathLst>
            </a:custGeom>
            <a:ln w="35231" cap="flat">
              <a:solidFill>
                <a:srgbClr val="BEBEBE">
                  <a:alpha val="69803"/>
                </a:srgbClr>
              </a:solidFill>
              <a:prstDash val="solid"/>
              <a:round/>
            </a:ln>
          </p:spPr>
          <p:txBody>
            <a:bodyPr/>
            <a:lstStyle/>
            <a:p>
              <a:endParaRPr/>
            </a:p>
          </p:txBody>
        </p:sp>
        <p:sp>
          <p:nvSpPr>
            <p:cNvPr id="313" name="pl313"/>
            <p:cNvSpPr/>
            <p:nvPr/>
          </p:nvSpPr>
          <p:spPr>
            <a:xfrm>
              <a:off x="4185000" y="4149741"/>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314" name="pl314"/>
            <p:cNvSpPr/>
            <p:nvPr/>
          </p:nvSpPr>
          <p:spPr>
            <a:xfrm>
              <a:off x="4185000" y="4110213"/>
              <a:ext cx="1461609" cy="210819"/>
            </a:xfrm>
            <a:custGeom>
              <a:avLst/>
              <a:gdLst/>
              <a:ahLst/>
              <a:cxnLst/>
              <a:rect l="0" t="0" r="0" b="0"/>
              <a:pathLst>
                <a:path w="1461609" h="210819">
                  <a:moveTo>
                    <a:pt x="0" y="39528"/>
                  </a:moveTo>
                  <a:lnTo>
                    <a:pt x="208801" y="118585"/>
                  </a:lnTo>
                  <a:lnTo>
                    <a:pt x="417602" y="210819"/>
                  </a:lnTo>
                  <a:lnTo>
                    <a:pt x="626404" y="131761"/>
                  </a:lnTo>
                  <a:lnTo>
                    <a:pt x="835205" y="0"/>
                  </a:lnTo>
                  <a:lnTo>
                    <a:pt x="1044007" y="52704"/>
                  </a:lnTo>
                  <a:lnTo>
                    <a:pt x="1252808" y="131761"/>
                  </a:lnTo>
                  <a:lnTo>
                    <a:pt x="1461609" y="52704"/>
                  </a:lnTo>
                </a:path>
              </a:pathLst>
            </a:custGeom>
            <a:ln w="40651" cap="flat">
              <a:solidFill>
                <a:srgbClr val="000000">
                  <a:alpha val="100000"/>
                </a:srgbClr>
              </a:solidFill>
              <a:prstDash val="solid"/>
              <a:round/>
            </a:ln>
          </p:spPr>
          <p:txBody>
            <a:bodyPr/>
            <a:lstStyle/>
            <a:p>
              <a:endParaRPr/>
            </a:p>
          </p:txBody>
        </p:sp>
        <p:sp>
          <p:nvSpPr>
            <p:cNvPr id="315" name="pl315"/>
            <p:cNvSpPr/>
            <p:nvPr/>
          </p:nvSpPr>
          <p:spPr>
            <a:xfrm>
              <a:off x="4185000" y="4110213"/>
              <a:ext cx="1461609" cy="210819"/>
            </a:xfrm>
            <a:custGeom>
              <a:avLst/>
              <a:gdLst/>
              <a:ahLst/>
              <a:cxnLst/>
              <a:rect l="0" t="0" r="0" b="0"/>
              <a:pathLst>
                <a:path w="1461609" h="210819">
                  <a:moveTo>
                    <a:pt x="0" y="39528"/>
                  </a:moveTo>
                  <a:lnTo>
                    <a:pt x="208801" y="118585"/>
                  </a:lnTo>
                  <a:lnTo>
                    <a:pt x="417602" y="210819"/>
                  </a:lnTo>
                  <a:lnTo>
                    <a:pt x="626404" y="131761"/>
                  </a:lnTo>
                  <a:lnTo>
                    <a:pt x="835205" y="0"/>
                  </a:lnTo>
                  <a:lnTo>
                    <a:pt x="1044007" y="52704"/>
                  </a:lnTo>
                  <a:lnTo>
                    <a:pt x="1252808" y="131761"/>
                  </a:lnTo>
                  <a:lnTo>
                    <a:pt x="1461609" y="52704"/>
                  </a:lnTo>
                </a:path>
              </a:pathLst>
            </a:custGeom>
            <a:ln w="35231" cap="flat">
              <a:solidFill>
                <a:srgbClr val="1CABE2">
                  <a:alpha val="100000"/>
                </a:srgbClr>
              </a:solidFill>
              <a:prstDash val="solid"/>
              <a:round/>
            </a:ln>
          </p:spPr>
          <p:txBody>
            <a:bodyPr/>
            <a:lstStyle/>
            <a:p>
              <a:endParaRPr/>
            </a:p>
          </p:txBody>
        </p:sp>
        <p:sp>
          <p:nvSpPr>
            <p:cNvPr id="316" name="tx316"/>
            <p:cNvSpPr/>
            <p:nvPr/>
          </p:nvSpPr>
          <p:spPr>
            <a:xfrm>
              <a:off x="4124710" y="39696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317" name="tx317"/>
            <p:cNvSpPr/>
            <p:nvPr/>
          </p:nvSpPr>
          <p:spPr>
            <a:xfrm>
              <a:off x="4333512" y="40486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318" name="tx318"/>
            <p:cNvSpPr/>
            <p:nvPr/>
          </p:nvSpPr>
          <p:spPr>
            <a:xfrm>
              <a:off x="4542313" y="4143561"/>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319" name="tx319"/>
            <p:cNvSpPr/>
            <p:nvPr/>
          </p:nvSpPr>
          <p:spPr>
            <a:xfrm>
              <a:off x="4751115" y="4061804"/>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20" name="tx320"/>
            <p:cNvSpPr/>
            <p:nvPr/>
          </p:nvSpPr>
          <p:spPr>
            <a:xfrm>
              <a:off x="4959916" y="393004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321" name="tx321"/>
            <p:cNvSpPr/>
            <p:nvPr/>
          </p:nvSpPr>
          <p:spPr>
            <a:xfrm>
              <a:off x="5168718" y="39828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322" name="tx322"/>
            <p:cNvSpPr/>
            <p:nvPr/>
          </p:nvSpPr>
          <p:spPr>
            <a:xfrm>
              <a:off x="5377519" y="4061804"/>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23" name="tx323"/>
            <p:cNvSpPr/>
            <p:nvPr/>
          </p:nvSpPr>
          <p:spPr>
            <a:xfrm>
              <a:off x="5586320" y="39828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324" name="rc324"/>
            <p:cNvSpPr/>
            <p:nvPr/>
          </p:nvSpPr>
          <p:spPr>
            <a:xfrm>
              <a:off x="4111920" y="4927641"/>
              <a:ext cx="1607770" cy="1000072"/>
            </a:xfrm>
            <a:prstGeom prst="rect">
              <a:avLst/>
            </a:prstGeom>
            <a:solidFill>
              <a:srgbClr val="EBEBEB">
                <a:alpha val="100000"/>
              </a:srgbClr>
            </a:solidFill>
          </p:spPr>
          <p:txBody>
            <a:bodyPr/>
            <a:lstStyle/>
            <a:p>
              <a:endParaRPr/>
            </a:p>
          </p:txBody>
        </p:sp>
        <p:sp>
          <p:nvSpPr>
            <p:cNvPr id="325" name="pl325"/>
            <p:cNvSpPr/>
            <p:nvPr/>
          </p:nvSpPr>
          <p:spPr>
            <a:xfrm>
              <a:off x="4111920" y="579661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26" name="pl326"/>
            <p:cNvSpPr/>
            <p:nvPr/>
          </p:nvSpPr>
          <p:spPr>
            <a:xfrm>
              <a:off x="4111920" y="54672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27" name="pl327"/>
            <p:cNvSpPr/>
            <p:nvPr/>
          </p:nvSpPr>
          <p:spPr>
            <a:xfrm>
              <a:off x="4111920" y="513780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28" name="pl328"/>
            <p:cNvSpPr/>
            <p:nvPr/>
          </p:nvSpPr>
          <p:spPr>
            <a:xfrm>
              <a:off x="411192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29" name="pl329"/>
            <p:cNvSpPr/>
            <p:nvPr/>
          </p:nvSpPr>
          <p:spPr>
            <a:xfrm>
              <a:off x="4111920" y="5631908"/>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30" name="pl330"/>
            <p:cNvSpPr/>
            <p:nvPr/>
          </p:nvSpPr>
          <p:spPr>
            <a:xfrm>
              <a:off x="4111920" y="530250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31" name="pl331"/>
            <p:cNvSpPr/>
            <p:nvPr/>
          </p:nvSpPr>
          <p:spPr>
            <a:xfrm>
              <a:off x="418500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2" name="pl332"/>
            <p:cNvSpPr/>
            <p:nvPr/>
          </p:nvSpPr>
          <p:spPr>
            <a:xfrm>
              <a:off x="439380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3" name="pl333"/>
            <p:cNvSpPr/>
            <p:nvPr/>
          </p:nvSpPr>
          <p:spPr>
            <a:xfrm>
              <a:off x="460260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4" name="pl334"/>
            <p:cNvSpPr/>
            <p:nvPr/>
          </p:nvSpPr>
          <p:spPr>
            <a:xfrm>
              <a:off x="481140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5" name="pl335"/>
            <p:cNvSpPr/>
            <p:nvPr/>
          </p:nvSpPr>
          <p:spPr>
            <a:xfrm>
              <a:off x="502020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6" name="pl336"/>
            <p:cNvSpPr/>
            <p:nvPr/>
          </p:nvSpPr>
          <p:spPr>
            <a:xfrm>
              <a:off x="522900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7" name="pl337"/>
            <p:cNvSpPr/>
            <p:nvPr/>
          </p:nvSpPr>
          <p:spPr>
            <a:xfrm>
              <a:off x="543780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8" name="pl338"/>
            <p:cNvSpPr/>
            <p:nvPr/>
          </p:nvSpPr>
          <p:spPr>
            <a:xfrm>
              <a:off x="564661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9" name="pl339"/>
            <p:cNvSpPr/>
            <p:nvPr/>
          </p:nvSpPr>
          <p:spPr>
            <a:xfrm>
              <a:off x="4185000" y="5434266"/>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340" name="pl340"/>
            <p:cNvSpPr/>
            <p:nvPr/>
          </p:nvSpPr>
          <p:spPr>
            <a:xfrm>
              <a:off x="4185000" y="5315680"/>
              <a:ext cx="1461609" cy="131761"/>
            </a:xfrm>
            <a:custGeom>
              <a:avLst/>
              <a:gdLst/>
              <a:ahLst/>
              <a:cxnLst/>
              <a:rect l="0" t="0" r="0" b="0"/>
              <a:pathLst>
                <a:path w="1461609" h="131761">
                  <a:moveTo>
                    <a:pt x="0" y="0"/>
                  </a:moveTo>
                  <a:lnTo>
                    <a:pt x="208801" y="0"/>
                  </a:lnTo>
                  <a:lnTo>
                    <a:pt x="417602" y="118585"/>
                  </a:lnTo>
                  <a:lnTo>
                    <a:pt x="626404" y="131761"/>
                  </a:lnTo>
                  <a:lnTo>
                    <a:pt x="835205" y="92233"/>
                  </a:lnTo>
                  <a:lnTo>
                    <a:pt x="1044007" y="39528"/>
                  </a:lnTo>
                  <a:lnTo>
                    <a:pt x="1252808" y="0"/>
                  </a:lnTo>
                  <a:lnTo>
                    <a:pt x="1461609" y="118585"/>
                  </a:lnTo>
                </a:path>
              </a:pathLst>
            </a:custGeom>
            <a:ln w="40651" cap="flat">
              <a:solidFill>
                <a:srgbClr val="BEBEBE">
                  <a:alpha val="69803"/>
                </a:srgbClr>
              </a:solidFill>
              <a:prstDash val="solid"/>
              <a:round/>
            </a:ln>
          </p:spPr>
          <p:txBody>
            <a:bodyPr/>
            <a:lstStyle/>
            <a:p>
              <a:endParaRPr/>
            </a:p>
          </p:txBody>
        </p:sp>
        <p:sp>
          <p:nvSpPr>
            <p:cNvPr id="341" name="pl341"/>
            <p:cNvSpPr/>
            <p:nvPr/>
          </p:nvSpPr>
          <p:spPr>
            <a:xfrm>
              <a:off x="4185000" y="5315680"/>
              <a:ext cx="1461609" cy="131761"/>
            </a:xfrm>
            <a:custGeom>
              <a:avLst/>
              <a:gdLst/>
              <a:ahLst/>
              <a:cxnLst/>
              <a:rect l="0" t="0" r="0" b="0"/>
              <a:pathLst>
                <a:path w="1461609" h="131761">
                  <a:moveTo>
                    <a:pt x="0" y="0"/>
                  </a:moveTo>
                  <a:lnTo>
                    <a:pt x="208801" y="0"/>
                  </a:lnTo>
                  <a:lnTo>
                    <a:pt x="417602" y="118585"/>
                  </a:lnTo>
                  <a:lnTo>
                    <a:pt x="626404" y="131761"/>
                  </a:lnTo>
                  <a:lnTo>
                    <a:pt x="835205" y="92233"/>
                  </a:lnTo>
                  <a:lnTo>
                    <a:pt x="1044007" y="39528"/>
                  </a:lnTo>
                  <a:lnTo>
                    <a:pt x="1252808" y="0"/>
                  </a:lnTo>
                  <a:lnTo>
                    <a:pt x="1461609" y="118585"/>
                  </a:lnTo>
                </a:path>
              </a:pathLst>
            </a:custGeom>
            <a:ln w="35231" cap="flat">
              <a:solidFill>
                <a:srgbClr val="BEBEBE">
                  <a:alpha val="69803"/>
                </a:srgbClr>
              </a:solidFill>
              <a:prstDash val="solid"/>
              <a:round/>
            </a:ln>
          </p:spPr>
          <p:txBody>
            <a:bodyPr/>
            <a:lstStyle/>
            <a:p>
              <a:endParaRPr/>
            </a:p>
          </p:txBody>
        </p:sp>
        <p:sp>
          <p:nvSpPr>
            <p:cNvPr id="342" name="pl342"/>
            <p:cNvSpPr/>
            <p:nvPr/>
          </p:nvSpPr>
          <p:spPr>
            <a:xfrm>
              <a:off x="4185000" y="5434266"/>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343" name="pl343"/>
            <p:cNvSpPr/>
            <p:nvPr/>
          </p:nvSpPr>
          <p:spPr>
            <a:xfrm>
              <a:off x="4185000" y="5315680"/>
              <a:ext cx="1461609" cy="131761"/>
            </a:xfrm>
            <a:custGeom>
              <a:avLst/>
              <a:gdLst/>
              <a:ahLst/>
              <a:cxnLst/>
              <a:rect l="0" t="0" r="0" b="0"/>
              <a:pathLst>
                <a:path w="1461609" h="131761">
                  <a:moveTo>
                    <a:pt x="0" y="0"/>
                  </a:moveTo>
                  <a:lnTo>
                    <a:pt x="208801" y="0"/>
                  </a:lnTo>
                  <a:lnTo>
                    <a:pt x="417602" y="118585"/>
                  </a:lnTo>
                  <a:lnTo>
                    <a:pt x="626404" y="131761"/>
                  </a:lnTo>
                  <a:lnTo>
                    <a:pt x="835205" y="92233"/>
                  </a:lnTo>
                  <a:lnTo>
                    <a:pt x="1044007" y="39528"/>
                  </a:lnTo>
                  <a:lnTo>
                    <a:pt x="1252808" y="0"/>
                  </a:lnTo>
                  <a:lnTo>
                    <a:pt x="1461609" y="118585"/>
                  </a:lnTo>
                </a:path>
              </a:pathLst>
            </a:custGeom>
            <a:ln w="40651" cap="flat">
              <a:solidFill>
                <a:srgbClr val="000000">
                  <a:alpha val="100000"/>
                </a:srgbClr>
              </a:solidFill>
              <a:prstDash val="solid"/>
              <a:round/>
            </a:ln>
          </p:spPr>
          <p:txBody>
            <a:bodyPr/>
            <a:lstStyle/>
            <a:p>
              <a:endParaRPr/>
            </a:p>
          </p:txBody>
        </p:sp>
        <p:sp>
          <p:nvSpPr>
            <p:cNvPr id="344" name="pl344"/>
            <p:cNvSpPr/>
            <p:nvPr/>
          </p:nvSpPr>
          <p:spPr>
            <a:xfrm>
              <a:off x="4185000" y="5315680"/>
              <a:ext cx="1461609" cy="131761"/>
            </a:xfrm>
            <a:custGeom>
              <a:avLst/>
              <a:gdLst/>
              <a:ahLst/>
              <a:cxnLst/>
              <a:rect l="0" t="0" r="0" b="0"/>
              <a:pathLst>
                <a:path w="1461609" h="131761">
                  <a:moveTo>
                    <a:pt x="0" y="0"/>
                  </a:moveTo>
                  <a:lnTo>
                    <a:pt x="208801" y="0"/>
                  </a:lnTo>
                  <a:lnTo>
                    <a:pt x="417602" y="118585"/>
                  </a:lnTo>
                  <a:lnTo>
                    <a:pt x="626404" y="131761"/>
                  </a:lnTo>
                  <a:lnTo>
                    <a:pt x="835205" y="92233"/>
                  </a:lnTo>
                  <a:lnTo>
                    <a:pt x="1044007" y="39528"/>
                  </a:lnTo>
                  <a:lnTo>
                    <a:pt x="1252808" y="0"/>
                  </a:lnTo>
                  <a:lnTo>
                    <a:pt x="1461609" y="118585"/>
                  </a:lnTo>
                </a:path>
              </a:pathLst>
            </a:custGeom>
            <a:ln w="35231" cap="flat">
              <a:solidFill>
                <a:srgbClr val="1CABE2">
                  <a:alpha val="100000"/>
                </a:srgbClr>
              </a:solidFill>
              <a:prstDash val="solid"/>
              <a:round/>
            </a:ln>
          </p:spPr>
          <p:txBody>
            <a:bodyPr/>
            <a:lstStyle/>
            <a:p>
              <a:endParaRPr/>
            </a:p>
          </p:txBody>
        </p:sp>
        <p:sp>
          <p:nvSpPr>
            <p:cNvPr id="345" name="tx345"/>
            <p:cNvSpPr/>
            <p:nvPr/>
          </p:nvSpPr>
          <p:spPr>
            <a:xfrm>
              <a:off x="4124710" y="513556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346" name="tx346"/>
            <p:cNvSpPr/>
            <p:nvPr/>
          </p:nvSpPr>
          <p:spPr>
            <a:xfrm>
              <a:off x="4333512" y="513556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347" name="tx347"/>
            <p:cNvSpPr/>
            <p:nvPr/>
          </p:nvSpPr>
          <p:spPr>
            <a:xfrm>
              <a:off x="4542313" y="52541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348" name="tx348"/>
            <p:cNvSpPr/>
            <p:nvPr/>
          </p:nvSpPr>
          <p:spPr>
            <a:xfrm>
              <a:off x="4751115" y="52673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349" name="tx349"/>
            <p:cNvSpPr/>
            <p:nvPr/>
          </p:nvSpPr>
          <p:spPr>
            <a:xfrm>
              <a:off x="4959916" y="522779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350" name="tx350"/>
            <p:cNvSpPr/>
            <p:nvPr/>
          </p:nvSpPr>
          <p:spPr>
            <a:xfrm>
              <a:off x="5168718" y="517509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351" name="tx351"/>
            <p:cNvSpPr/>
            <p:nvPr/>
          </p:nvSpPr>
          <p:spPr>
            <a:xfrm>
              <a:off x="5377519" y="513556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352" name="tx352"/>
            <p:cNvSpPr/>
            <p:nvPr/>
          </p:nvSpPr>
          <p:spPr>
            <a:xfrm>
              <a:off x="5586320" y="52541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353" name="rc353"/>
            <p:cNvSpPr/>
            <p:nvPr/>
          </p:nvSpPr>
          <p:spPr>
            <a:xfrm>
              <a:off x="5789280" y="1074069"/>
              <a:ext cx="1607770" cy="1000072"/>
            </a:xfrm>
            <a:prstGeom prst="rect">
              <a:avLst/>
            </a:prstGeom>
            <a:solidFill>
              <a:srgbClr val="EBEBEB">
                <a:alpha val="100000"/>
              </a:srgbClr>
            </a:solidFill>
          </p:spPr>
          <p:txBody>
            <a:bodyPr/>
            <a:lstStyle/>
            <a:p>
              <a:endParaRPr/>
            </a:p>
          </p:txBody>
        </p:sp>
        <p:sp>
          <p:nvSpPr>
            <p:cNvPr id="354" name="pl354"/>
            <p:cNvSpPr/>
            <p:nvPr/>
          </p:nvSpPr>
          <p:spPr>
            <a:xfrm>
              <a:off x="5789280" y="194303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55" name="pl355"/>
            <p:cNvSpPr/>
            <p:nvPr/>
          </p:nvSpPr>
          <p:spPr>
            <a:xfrm>
              <a:off x="5789280" y="161363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56" name="pl356"/>
            <p:cNvSpPr/>
            <p:nvPr/>
          </p:nvSpPr>
          <p:spPr>
            <a:xfrm>
              <a:off x="5789280" y="128422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57" name="pl357"/>
            <p:cNvSpPr/>
            <p:nvPr/>
          </p:nvSpPr>
          <p:spPr>
            <a:xfrm>
              <a:off x="578928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58" name="pl358"/>
            <p:cNvSpPr/>
            <p:nvPr/>
          </p:nvSpPr>
          <p:spPr>
            <a:xfrm>
              <a:off x="5789280" y="1778336"/>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59" name="pl359"/>
            <p:cNvSpPr/>
            <p:nvPr/>
          </p:nvSpPr>
          <p:spPr>
            <a:xfrm>
              <a:off x="5789280" y="144893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60" name="pl360"/>
            <p:cNvSpPr/>
            <p:nvPr/>
          </p:nvSpPr>
          <p:spPr>
            <a:xfrm>
              <a:off x="586236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1" name="pl361"/>
            <p:cNvSpPr/>
            <p:nvPr/>
          </p:nvSpPr>
          <p:spPr>
            <a:xfrm>
              <a:off x="607116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2" name="pl362"/>
            <p:cNvSpPr/>
            <p:nvPr/>
          </p:nvSpPr>
          <p:spPr>
            <a:xfrm>
              <a:off x="627996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3" name="pl363"/>
            <p:cNvSpPr/>
            <p:nvPr/>
          </p:nvSpPr>
          <p:spPr>
            <a:xfrm>
              <a:off x="648876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4" name="pl364"/>
            <p:cNvSpPr/>
            <p:nvPr/>
          </p:nvSpPr>
          <p:spPr>
            <a:xfrm>
              <a:off x="669756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5" name="pl365"/>
            <p:cNvSpPr/>
            <p:nvPr/>
          </p:nvSpPr>
          <p:spPr>
            <a:xfrm>
              <a:off x="690636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6" name="pl366"/>
            <p:cNvSpPr/>
            <p:nvPr/>
          </p:nvSpPr>
          <p:spPr>
            <a:xfrm>
              <a:off x="711516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7" name="pl367"/>
            <p:cNvSpPr/>
            <p:nvPr/>
          </p:nvSpPr>
          <p:spPr>
            <a:xfrm>
              <a:off x="732397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8" name="pl368"/>
            <p:cNvSpPr/>
            <p:nvPr/>
          </p:nvSpPr>
          <p:spPr>
            <a:xfrm>
              <a:off x="5862360" y="1580693"/>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369" name="pl369"/>
            <p:cNvSpPr/>
            <p:nvPr/>
          </p:nvSpPr>
          <p:spPr>
            <a:xfrm>
              <a:off x="5862360" y="1593869"/>
              <a:ext cx="1461609" cy="316228"/>
            </a:xfrm>
            <a:custGeom>
              <a:avLst/>
              <a:gdLst/>
              <a:ahLst/>
              <a:cxnLst/>
              <a:rect l="0" t="0" r="0" b="0"/>
              <a:pathLst>
                <a:path w="1461609" h="316228">
                  <a:moveTo>
                    <a:pt x="0" y="0"/>
                  </a:moveTo>
                  <a:lnTo>
                    <a:pt x="208801" y="105409"/>
                  </a:lnTo>
                  <a:lnTo>
                    <a:pt x="417602" y="131761"/>
                  </a:lnTo>
                  <a:lnTo>
                    <a:pt x="626404" y="184466"/>
                  </a:lnTo>
                  <a:lnTo>
                    <a:pt x="835205" y="184466"/>
                  </a:lnTo>
                  <a:lnTo>
                    <a:pt x="1044007" y="223995"/>
                  </a:lnTo>
                  <a:lnTo>
                    <a:pt x="1252808" y="316228"/>
                  </a:lnTo>
                  <a:lnTo>
                    <a:pt x="1461609" y="316228"/>
                  </a:lnTo>
                </a:path>
              </a:pathLst>
            </a:custGeom>
            <a:ln w="40651" cap="flat">
              <a:solidFill>
                <a:srgbClr val="BEBEBE">
                  <a:alpha val="69803"/>
                </a:srgbClr>
              </a:solidFill>
              <a:prstDash val="solid"/>
              <a:round/>
            </a:ln>
          </p:spPr>
          <p:txBody>
            <a:bodyPr/>
            <a:lstStyle/>
            <a:p>
              <a:endParaRPr/>
            </a:p>
          </p:txBody>
        </p:sp>
        <p:sp>
          <p:nvSpPr>
            <p:cNvPr id="370" name="pl370"/>
            <p:cNvSpPr/>
            <p:nvPr/>
          </p:nvSpPr>
          <p:spPr>
            <a:xfrm>
              <a:off x="5862360" y="1593869"/>
              <a:ext cx="1461609" cy="316228"/>
            </a:xfrm>
            <a:custGeom>
              <a:avLst/>
              <a:gdLst/>
              <a:ahLst/>
              <a:cxnLst/>
              <a:rect l="0" t="0" r="0" b="0"/>
              <a:pathLst>
                <a:path w="1461609" h="316228">
                  <a:moveTo>
                    <a:pt x="0" y="0"/>
                  </a:moveTo>
                  <a:lnTo>
                    <a:pt x="208801" y="105409"/>
                  </a:lnTo>
                  <a:lnTo>
                    <a:pt x="417602" y="131761"/>
                  </a:lnTo>
                  <a:lnTo>
                    <a:pt x="626404" y="184466"/>
                  </a:lnTo>
                  <a:lnTo>
                    <a:pt x="835205" y="184466"/>
                  </a:lnTo>
                  <a:lnTo>
                    <a:pt x="1044007" y="223995"/>
                  </a:lnTo>
                  <a:lnTo>
                    <a:pt x="1252808" y="316228"/>
                  </a:lnTo>
                  <a:lnTo>
                    <a:pt x="1461609" y="316228"/>
                  </a:lnTo>
                </a:path>
              </a:pathLst>
            </a:custGeom>
            <a:ln w="35231" cap="flat">
              <a:solidFill>
                <a:srgbClr val="BEBEBE">
                  <a:alpha val="69803"/>
                </a:srgbClr>
              </a:solidFill>
              <a:prstDash val="solid"/>
              <a:round/>
            </a:ln>
          </p:spPr>
          <p:txBody>
            <a:bodyPr/>
            <a:lstStyle/>
            <a:p>
              <a:endParaRPr/>
            </a:p>
          </p:txBody>
        </p:sp>
        <p:sp>
          <p:nvSpPr>
            <p:cNvPr id="371" name="pl371"/>
            <p:cNvSpPr/>
            <p:nvPr/>
          </p:nvSpPr>
          <p:spPr>
            <a:xfrm>
              <a:off x="5862360" y="1580693"/>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372" name="pl372"/>
            <p:cNvSpPr/>
            <p:nvPr/>
          </p:nvSpPr>
          <p:spPr>
            <a:xfrm>
              <a:off x="5862360" y="1593869"/>
              <a:ext cx="1461609" cy="316228"/>
            </a:xfrm>
            <a:custGeom>
              <a:avLst/>
              <a:gdLst/>
              <a:ahLst/>
              <a:cxnLst/>
              <a:rect l="0" t="0" r="0" b="0"/>
              <a:pathLst>
                <a:path w="1461609" h="316228">
                  <a:moveTo>
                    <a:pt x="0" y="0"/>
                  </a:moveTo>
                  <a:lnTo>
                    <a:pt x="208801" y="105409"/>
                  </a:lnTo>
                  <a:lnTo>
                    <a:pt x="417602" y="131761"/>
                  </a:lnTo>
                  <a:lnTo>
                    <a:pt x="626404" y="184466"/>
                  </a:lnTo>
                  <a:lnTo>
                    <a:pt x="835205" y="184466"/>
                  </a:lnTo>
                  <a:lnTo>
                    <a:pt x="1044007" y="223995"/>
                  </a:lnTo>
                  <a:lnTo>
                    <a:pt x="1252808" y="316228"/>
                  </a:lnTo>
                  <a:lnTo>
                    <a:pt x="1461609" y="316228"/>
                  </a:lnTo>
                </a:path>
              </a:pathLst>
            </a:custGeom>
            <a:ln w="40651" cap="flat">
              <a:solidFill>
                <a:srgbClr val="000000">
                  <a:alpha val="100000"/>
                </a:srgbClr>
              </a:solidFill>
              <a:prstDash val="solid"/>
              <a:round/>
            </a:ln>
          </p:spPr>
          <p:txBody>
            <a:bodyPr/>
            <a:lstStyle/>
            <a:p>
              <a:endParaRPr/>
            </a:p>
          </p:txBody>
        </p:sp>
        <p:sp>
          <p:nvSpPr>
            <p:cNvPr id="373" name="pl373"/>
            <p:cNvSpPr/>
            <p:nvPr/>
          </p:nvSpPr>
          <p:spPr>
            <a:xfrm>
              <a:off x="5862360" y="1593869"/>
              <a:ext cx="1461609" cy="316228"/>
            </a:xfrm>
            <a:custGeom>
              <a:avLst/>
              <a:gdLst/>
              <a:ahLst/>
              <a:cxnLst/>
              <a:rect l="0" t="0" r="0" b="0"/>
              <a:pathLst>
                <a:path w="1461609" h="316228">
                  <a:moveTo>
                    <a:pt x="0" y="0"/>
                  </a:moveTo>
                  <a:lnTo>
                    <a:pt x="208801" y="105409"/>
                  </a:lnTo>
                  <a:lnTo>
                    <a:pt x="417602" y="131761"/>
                  </a:lnTo>
                  <a:lnTo>
                    <a:pt x="626404" y="184466"/>
                  </a:lnTo>
                  <a:lnTo>
                    <a:pt x="835205" y="184466"/>
                  </a:lnTo>
                  <a:lnTo>
                    <a:pt x="1044007" y="223995"/>
                  </a:lnTo>
                  <a:lnTo>
                    <a:pt x="1252808" y="316228"/>
                  </a:lnTo>
                  <a:lnTo>
                    <a:pt x="1461609" y="316228"/>
                  </a:lnTo>
                </a:path>
              </a:pathLst>
            </a:custGeom>
            <a:ln w="35231" cap="flat">
              <a:solidFill>
                <a:srgbClr val="1CABE2">
                  <a:alpha val="100000"/>
                </a:srgbClr>
              </a:solidFill>
              <a:prstDash val="solid"/>
              <a:round/>
            </a:ln>
          </p:spPr>
          <p:txBody>
            <a:bodyPr/>
            <a:lstStyle/>
            <a:p>
              <a:endParaRPr/>
            </a:p>
          </p:txBody>
        </p:sp>
        <p:sp>
          <p:nvSpPr>
            <p:cNvPr id="374" name="tx374"/>
            <p:cNvSpPr/>
            <p:nvPr/>
          </p:nvSpPr>
          <p:spPr>
            <a:xfrm>
              <a:off x="5802070" y="141375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375" name="tx375"/>
            <p:cNvSpPr/>
            <p:nvPr/>
          </p:nvSpPr>
          <p:spPr>
            <a:xfrm>
              <a:off x="6010872" y="151916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376" name="tx376"/>
            <p:cNvSpPr/>
            <p:nvPr/>
          </p:nvSpPr>
          <p:spPr>
            <a:xfrm>
              <a:off x="6219673" y="1545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377" name="tx377"/>
            <p:cNvSpPr/>
            <p:nvPr/>
          </p:nvSpPr>
          <p:spPr>
            <a:xfrm>
              <a:off x="6428475" y="159954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75</a:t>
              </a:r>
            </a:p>
          </p:txBody>
        </p:sp>
        <p:sp>
          <p:nvSpPr>
            <p:cNvPr id="378" name="tx378"/>
            <p:cNvSpPr/>
            <p:nvPr/>
          </p:nvSpPr>
          <p:spPr>
            <a:xfrm>
              <a:off x="6637276" y="159954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75</a:t>
              </a:r>
            </a:p>
          </p:txBody>
        </p:sp>
        <p:sp>
          <p:nvSpPr>
            <p:cNvPr id="379" name="tx379"/>
            <p:cNvSpPr/>
            <p:nvPr/>
          </p:nvSpPr>
          <p:spPr>
            <a:xfrm>
              <a:off x="6846078" y="163907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72</a:t>
              </a:r>
            </a:p>
          </p:txBody>
        </p:sp>
        <p:sp>
          <p:nvSpPr>
            <p:cNvPr id="380" name="tx380"/>
            <p:cNvSpPr/>
            <p:nvPr/>
          </p:nvSpPr>
          <p:spPr>
            <a:xfrm>
              <a:off x="7054879" y="172998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65</a:t>
              </a:r>
            </a:p>
          </p:txBody>
        </p:sp>
        <p:sp>
          <p:nvSpPr>
            <p:cNvPr id="381" name="tx381"/>
            <p:cNvSpPr/>
            <p:nvPr/>
          </p:nvSpPr>
          <p:spPr>
            <a:xfrm>
              <a:off x="7263680" y="172998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65</a:t>
              </a:r>
            </a:p>
          </p:txBody>
        </p:sp>
        <p:sp>
          <p:nvSpPr>
            <p:cNvPr id="382" name="rc382"/>
            <p:cNvSpPr/>
            <p:nvPr/>
          </p:nvSpPr>
          <p:spPr>
            <a:xfrm>
              <a:off x="5789280" y="2358593"/>
              <a:ext cx="1607770" cy="1000072"/>
            </a:xfrm>
            <a:prstGeom prst="rect">
              <a:avLst/>
            </a:prstGeom>
            <a:solidFill>
              <a:srgbClr val="EBEBEB">
                <a:alpha val="100000"/>
              </a:srgbClr>
            </a:solidFill>
          </p:spPr>
          <p:txBody>
            <a:bodyPr/>
            <a:lstStyle/>
            <a:p>
              <a:endParaRPr/>
            </a:p>
          </p:txBody>
        </p:sp>
        <p:sp>
          <p:nvSpPr>
            <p:cNvPr id="383" name="pl383"/>
            <p:cNvSpPr/>
            <p:nvPr/>
          </p:nvSpPr>
          <p:spPr>
            <a:xfrm>
              <a:off x="5789280" y="322756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84" name="pl384"/>
            <p:cNvSpPr/>
            <p:nvPr/>
          </p:nvSpPr>
          <p:spPr>
            <a:xfrm>
              <a:off x="5789280" y="289815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85" name="pl385"/>
            <p:cNvSpPr/>
            <p:nvPr/>
          </p:nvSpPr>
          <p:spPr>
            <a:xfrm>
              <a:off x="5789280" y="2568753"/>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86" name="pl386"/>
            <p:cNvSpPr/>
            <p:nvPr/>
          </p:nvSpPr>
          <p:spPr>
            <a:xfrm>
              <a:off x="578928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87" name="pl387"/>
            <p:cNvSpPr/>
            <p:nvPr/>
          </p:nvSpPr>
          <p:spPr>
            <a:xfrm>
              <a:off x="5789280" y="306286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88" name="pl388"/>
            <p:cNvSpPr/>
            <p:nvPr/>
          </p:nvSpPr>
          <p:spPr>
            <a:xfrm>
              <a:off x="5789280" y="273345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89" name="pl389"/>
            <p:cNvSpPr/>
            <p:nvPr/>
          </p:nvSpPr>
          <p:spPr>
            <a:xfrm>
              <a:off x="586236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0" name="pl390"/>
            <p:cNvSpPr/>
            <p:nvPr/>
          </p:nvSpPr>
          <p:spPr>
            <a:xfrm>
              <a:off x="607116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1" name="pl391"/>
            <p:cNvSpPr/>
            <p:nvPr/>
          </p:nvSpPr>
          <p:spPr>
            <a:xfrm>
              <a:off x="627996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2" name="pl392"/>
            <p:cNvSpPr/>
            <p:nvPr/>
          </p:nvSpPr>
          <p:spPr>
            <a:xfrm>
              <a:off x="648876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3" name="pl393"/>
            <p:cNvSpPr/>
            <p:nvPr/>
          </p:nvSpPr>
          <p:spPr>
            <a:xfrm>
              <a:off x="669756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4" name="pl394"/>
            <p:cNvSpPr/>
            <p:nvPr/>
          </p:nvSpPr>
          <p:spPr>
            <a:xfrm>
              <a:off x="690636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5" name="pl395"/>
            <p:cNvSpPr/>
            <p:nvPr/>
          </p:nvSpPr>
          <p:spPr>
            <a:xfrm>
              <a:off x="711516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6" name="pl396"/>
            <p:cNvSpPr/>
            <p:nvPr/>
          </p:nvSpPr>
          <p:spPr>
            <a:xfrm>
              <a:off x="732397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7" name="pl397"/>
            <p:cNvSpPr/>
            <p:nvPr/>
          </p:nvSpPr>
          <p:spPr>
            <a:xfrm>
              <a:off x="5862360" y="2865217"/>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398" name="pl398"/>
            <p:cNvSpPr/>
            <p:nvPr/>
          </p:nvSpPr>
          <p:spPr>
            <a:xfrm>
              <a:off x="5862360" y="2746632"/>
              <a:ext cx="1461609" cy="171290"/>
            </a:xfrm>
            <a:custGeom>
              <a:avLst/>
              <a:gdLst/>
              <a:ahLst/>
              <a:cxnLst/>
              <a:rect l="0" t="0" r="0" b="0"/>
              <a:pathLst>
                <a:path w="1461609" h="171290">
                  <a:moveTo>
                    <a:pt x="0" y="65880"/>
                  </a:moveTo>
                  <a:lnTo>
                    <a:pt x="208801" y="39528"/>
                  </a:lnTo>
                  <a:lnTo>
                    <a:pt x="417602" y="0"/>
                  </a:lnTo>
                  <a:lnTo>
                    <a:pt x="626404" y="105409"/>
                  </a:lnTo>
                  <a:lnTo>
                    <a:pt x="835205" y="65880"/>
                  </a:lnTo>
                  <a:lnTo>
                    <a:pt x="1044007" y="0"/>
                  </a:lnTo>
                  <a:lnTo>
                    <a:pt x="1252808" y="39528"/>
                  </a:lnTo>
                  <a:lnTo>
                    <a:pt x="1461609" y="171290"/>
                  </a:lnTo>
                </a:path>
              </a:pathLst>
            </a:custGeom>
            <a:ln w="40651" cap="flat">
              <a:solidFill>
                <a:srgbClr val="BEBEBE">
                  <a:alpha val="69803"/>
                </a:srgbClr>
              </a:solidFill>
              <a:prstDash val="solid"/>
              <a:round/>
            </a:ln>
          </p:spPr>
          <p:txBody>
            <a:bodyPr/>
            <a:lstStyle/>
            <a:p>
              <a:endParaRPr/>
            </a:p>
          </p:txBody>
        </p:sp>
        <p:sp>
          <p:nvSpPr>
            <p:cNvPr id="399" name="pl399"/>
            <p:cNvSpPr/>
            <p:nvPr/>
          </p:nvSpPr>
          <p:spPr>
            <a:xfrm>
              <a:off x="5862360" y="2746632"/>
              <a:ext cx="1461609" cy="171290"/>
            </a:xfrm>
            <a:custGeom>
              <a:avLst/>
              <a:gdLst/>
              <a:ahLst/>
              <a:cxnLst/>
              <a:rect l="0" t="0" r="0" b="0"/>
              <a:pathLst>
                <a:path w="1461609" h="171290">
                  <a:moveTo>
                    <a:pt x="0" y="65880"/>
                  </a:moveTo>
                  <a:lnTo>
                    <a:pt x="208801" y="39528"/>
                  </a:lnTo>
                  <a:lnTo>
                    <a:pt x="417602" y="0"/>
                  </a:lnTo>
                  <a:lnTo>
                    <a:pt x="626404" y="105409"/>
                  </a:lnTo>
                  <a:lnTo>
                    <a:pt x="835205" y="65880"/>
                  </a:lnTo>
                  <a:lnTo>
                    <a:pt x="1044007" y="0"/>
                  </a:lnTo>
                  <a:lnTo>
                    <a:pt x="1252808" y="39528"/>
                  </a:lnTo>
                  <a:lnTo>
                    <a:pt x="1461609" y="171290"/>
                  </a:lnTo>
                </a:path>
              </a:pathLst>
            </a:custGeom>
            <a:ln w="35231" cap="flat">
              <a:solidFill>
                <a:srgbClr val="BEBEBE">
                  <a:alpha val="69803"/>
                </a:srgbClr>
              </a:solidFill>
              <a:prstDash val="solid"/>
              <a:round/>
            </a:ln>
          </p:spPr>
          <p:txBody>
            <a:bodyPr/>
            <a:lstStyle/>
            <a:p>
              <a:endParaRPr/>
            </a:p>
          </p:txBody>
        </p:sp>
        <p:sp>
          <p:nvSpPr>
            <p:cNvPr id="400" name="pl400"/>
            <p:cNvSpPr/>
            <p:nvPr/>
          </p:nvSpPr>
          <p:spPr>
            <a:xfrm>
              <a:off x="5862360" y="2865217"/>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401" name="pl401"/>
            <p:cNvSpPr/>
            <p:nvPr/>
          </p:nvSpPr>
          <p:spPr>
            <a:xfrm>
              <a:off x="5862360" y="2746632"/>
              <a:ext cx="1461609" cy="171290"/>
            </a:xfrm>
            <a:custGeom>
              <a:avLst/>
              <a:gdLst/>
              <a:ahLst/>
              <a:cxnLst/>
              <a:rect l="0" t="0" r="0" b="0"/>
              <a:pathLst>
                <a:path w="1461609" h="171290">
                  <a:moveTo>
                    <a:pt x="0" y="65880"/>
                  </a:moveTo>
                  <a:lnTo>
                    <a:pt x="208801" y="39528"/>
                  </a:lnTo>
                  <a:lnTo>
                    <a:pt x="417602" y="0"/>
                  </a:lnTo>
                  <a:lnTo>
                    <a:pt x="626404" y="105409"/>
                  </a:lnTo>
                  <a:lnTo>
                    <a:pt x="835205" y="65880"/>
                  </a:lnTo>
                  <a:lnTo>
                    <a:pt x="1044007" y="0"/>
                  </a:lnTo>
                  <a:lnTo>
                    <a:pt x="1252808" y="39528"/>
                  </a:lnTo>
                  <a:lnTo>
                    <a:pt x="1461609" y="171290"/>
                  </a:lnTo>
                </a:path>
              </a:pathLst>
            </a:custGeom>
            <a:ln w="40651" cap="flat">
              <a:solidFill>
                <a:srgbClr val="000000">
                  <a:alpha val="100000"/>
                </a:srgbClr>
              </a:solidFill>
              <a:prstDash val="solid"/>
              <a:round/>
            </a:ln>
          </p:spPr>
          <p:txBody>
            <a:bodyPr/>
            <a:lstStyle/>
            <a:p>
              <a:endParaRPr/>
            </a:p>
          </p:txBody>
        </p:sp>
        <p:sp>
          <p:nvSpPr>
            <p:cNvPr id="402" name="pl402"/>
            <p:cNvSpPr/>
            <p:nvPr/>
          </p:nvSpPr>
          <p:spPr>
            <a:xfrm>
              <a:off x="5862360" y="2746632"/>
              <a:ext cx="1461609" cy="171290"/>
            </a:xfrm>
            <a:custGeom>
              <a:avLst/>
              <a:gdLst/>
              <a:ahLst/>
              <a:cxnLst/>
              <a:rect l="0" t="0" r="0" b="0"/>
              <a:pathLst>
                <a:path w="1461609" h="171290">
                  <a:moveTo>
                    <a:pt x="0" y="65880"/>
                  </a:moveTo>
                  <a:lnTo>
                    <a:pt x="208801" y="39528"/>
                  </a:lnTo>
                  <a:lnTo>
                    <a:pt x="417602" y="0"/>
                  </a:lnTo>
                  <a:lnTo>
                    <a:pt x="626404" y="105409"/>
                  </a:lnTo>
                  <a:lnTo>
                    <a:pt x="835205" y="65880"/>
                  </a:lnTo>
                  <a:lnTo>
                    <a:pt x="1044007" y="0"/>
                  </a:lnTo>
                  <a:lnTo>
                    <a:pt x="1252808" y="39528"/>
                  </a:lnTo>
                  <a:lnTo>
                    <a:pt x="1461609" y="171290"/>
                  </a:lnTo>
                </a:path>
              </a:pathLst>
            </a:custGeom>
            <a:ln w="35231" cap="flat">
              <a:solidFill>
                <a:srgbClr val="1CABE2">
                  <a:alpha val="100000"/>
                </a:srgbClr>
              </a:solidFill>
              <a:prstDash val="solid"/>
              <a:round/>
            </a:ln>
          </p:spPr>
          <p:txBody>
            <a:bodyPr/>
            <a:lstStyle/>
            <a:p>
              <a:endParaRPr/>
            </a:p>
          </p:txBody>
        </p:sp>
        <p:sp>
          <p:nvSpPr>
            <p:cNvPr id="403" name="tx403"/>
            <p:cNvSpPr/>
            <p:nvPr/>
          </p:nvSpPr>
          <p:spPr>
            <a:xfrm>
              <a:off x="5802070" y="26323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404" name="tx404"/>
            <p:cNvSpPr/>
            <p:nvPr/>
          </p:nvSpPr>
          <p:spPr>
            <a:xfrm>
              <a:off x="6010872" y="26060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405" name="tx405"/>
            <p:cNvSpPr/>
            <p:nvPr/>
          </p:nvSpPr>
          <p:spPr>
            <a:xfrm>
              <a:off x="6219673" y="2566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406" name="tx406"/>
            <p:cNvSpPr/>
            <p:nvPr/>
          </p:nvSpPr>
          <p:spPr>
            <a:xfrm>
              <a:off x="6428475" y="26719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407" name="tx407"/>
            <p:cNvSpPr/>
            <p:nvPr/>
          </p:nvSpPr>
          <p:spPr>
            <a:xfrm>
              <a:off x="6637276" y="26323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408" name="tx408"/>
            <p:cNvSpPr/>
            <p:nvPr/>
          </p:nvSpPr>
          <p:spPr>
            <a:xfrm>
              <a:off x="6846078" y="2566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409" name="tx409"/>
            <p:cNvSpPr/>
            <p:nvPr/>
          </p:nvSpPr>
          <p:spPr>
            <a:xfrm>
              <a:off x="7054879" y="26060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410" name="tx410"/>
            <p:cNvSpPr/>
            <p:nvPr/>
          </p:nvSpPr>
          <p:spPr>
            <a:xfrm>
              <a:off x="7263680" y="27378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411" name="rc411"/>
            <p:cNvSpPr/>
            <p:nvPr/>
          </p:nvSpPr>
          <p:spPr>
            <a:xfrm>
              <a:off x="5789280" y="3643117"/>
              <a:ext cx="1607770" cy="1000072"/>
            </a:xfrm>
            <a:prstGeom prst="rect">
              <a:avLst/>
            </a:prstGeom>
            <a:solidFill>
              <a:srgbClr val="EBEBEB">
                <a:alpha val="100000"/>
              </a:srgbClr>
            </a:solidFill>
          </p:spPr>
          <p:txBody>
            <a:bodyPr/>
            <a:lstStyle/>
            <a:p>
              <a:endParaRPr/>
            </a:p>
          </p:txBody>
        </p:sp>
        <p:sp>
          <p:nvSpPr>
            <p:cNvPr id="412" name="pl412"/>
            <p:cNvSpPr/>
            <p:nvPr/>
          </p:nvSpPr>
          <p:spPr>
            <a:xfrm>
              <a:off x="5789280" y="451208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13" name="pl413"/>
            <p:cNvSpPr/>
            <p:nvPr/>
          </p:nvSpPr>
          <p:spPr>
            <a:xfrm>
              <a:off x="5789280" y="41826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14" name="pl414"/>
            <p:cNvSpPr/>
            <p:nvPr/>
          </p:nvSpPr>
          <p:spPr>
            <a:xfrm>
              <a:off x="5789280" y="385327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15" name="pl415"/>
            <p:cNvSpPr/>
            <p:nvPr/>
          </p:nvSpPr>
          <p:spPr>
            <a:xfrm>
              <a:off x="578928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16" name="pl416"/>
            <p:cNvSpPr/>
            <p:nvPr/>
          </p:nvSpPr>
          <p:spPr>
            <a:xfrm>
              <a:off x="5789280" y="434738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17" name="pl417"/>
            <p:cNvSpPr/>
            <p:nvPr/>
          </p:nvSpPr>
          <p:spPr>
            <a:xfrm>
              <a:off x="5789280" y="401798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18" name="pl418"/>
            <p:cNvSpPr/>
            <p:nvPr/>
          </p:nvSpPr>
          <p:spPr>
            <a:xfrm>
              <a:off x="586236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19" name="pl419"/>
            <p:cNvSpPr/>
            <p:nvPr/>
          </p:nvSpPr>
          <p:spPr>
            <a:xfrm>
              <a:off x="607116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0" name="pl420"/>
            <p:cNvSpPr/>
            <p:nvPr/>
          </p:nvSpPr>
          <p:spPr>
            <a:xfrm>
              <a:off x="627996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1" name="pl421"/>
            <p:cNvSpPr/>
            <p:nvPr/>
          </p:nvSpPr>
          <p:spPr>
            <a:xfrm>
              <a:off x="648876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2" name="pl422"/>
            <p:cNvSpPr/>
            <p:nvPr/>
          </p:nvSpPr>
          <p:spPr>
            <a:xfrm>
              <a:off x="669756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3" name="pl423"/>
            <p:cNvSpPr/>
            <p:nvPr/>
          </p:nvSpPr>
          <p:spPr>
            <a:xfrm>
              <a:off x="690636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4" name="pl424"/>
            <p:cNvSpPr/>
            <p:nvPr/>
          </p:nvSpPr>
          <p:spPr>
            <a:xfrm>
              <a:off x="711516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5" name="pl425"/>
            <p:cNvSpPr/>
            <p:nvPr/>
          </p:nvSpPr>
          <p:spPr>
            <a:xfrm>
              <a:off x="732397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6" name="pl426"/>
            <p:cNvSpPr/>
            <p:nvPr/>
          </p:nvSpPr>
          <p:spPr>
            <a:xfrm>
              <a:off x="5862360" y="4149741"/>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427" name="pl427"/>
            <p:cNvSpPr/>
            <p:nvPr/>
          </p:nvSpPr>
          <p:spPr>
            <a:xfrm>
              <a:off x="5862360" y="4031156"/>
              <a:ext cx="1461609" cy="52704"/>
            </a:xfrm>
            <a:custGeom>
              <a:avLst/>
              <a:gdLst/>
              <a:ahLst/>
              <a:cxnLst/>
              <a:rect l="0" t="0" r="0" b="0"/>
              <a:pathLst>
                <a:path w="1461609" h="52704">
                  <a:moveTo>
                    <a:pt x="0" y="0"/>
                  </a:moveTo>
                  <a:lnTo>
                    <a:pt x="208801" y="0"/>
                  </a:lnTo>
                  <a:lnTo>
                    <a:pt x="417602" y="0"/>
                  </a:lnTo>
                  <a:lnTo>
                    <a:pt x="626404" y="0"/>
                  </a:lnTo>
                  <a:lnTo>
                    <a:pt x="835205" y="0"/>
                  </a:lnTo>
                  <a:lnTo>
                    <a:pt x="1044007" y="0"/>
                  </a:lnTo>
                  <a:lnTo>
                    <a:pt x="1252808" y="52704"/>
                  </a:lnTo>
                  <a:lnTo>
                    <a:pt x="1461609" y="39528"/>
                  </a:lnTo>
                </a:path>
              </a:pathLst>
            </a:custGeom>
            <a:ln w="40651" cap="flat">
              <a:solidFill>
                <a:srgbClr val="BEBEBE">
                  <a:alpha val="69803"/>
                </a:srgbClr>
              </a:solidFill>
              <a:prstDash val="solid"/>
              <a:round/>
            </a:ln>
          </p:spPr>
          <p:txBody>
            <a:bodyPr/>
            <a:lstStyle/>
            <a:p>
              <a:endParaRPr/>
            </a:p>
          </p:txBody>
        </p:sp>
        <p:sp>
          <p:nvSpPr>
            <p:cNvPr id="428" name="pl428"/>
            <p:cNvSpPr/>
            <p:nvPr/>
          </p:nvSpPr>
          <p:spPr>
            <a:xfrm>
              <a:off x="5862360" y="4031156"/>
              <a:ext cx="1461609" cy="52704"/>
            </a:xfrm>
            <a:custGeom>
              <a:avLst/>
              <a:gdLst/>
              <a:ahLst/>
              <a:cxnLst/>
              <a:rect l="0" t="0" r="0" b="0"/>
              <a:pathLst>
                <a:path w="1461609" h="52704">
                  <a:moveTo>
                    <a:pt x="0" y="0"/>
                  </a:moveTo>
                  <a:lnTo>
                    <a:pt x="208801" y="0"/>
                  </a:lnTo>
                  <a:lnTo>
                    <a:pt x="417602" y="0"/>
                  </a:lnTo>
                  <a:lnTo>
                    <a:pt x="626404" y="0"/>
                  </a:lnTo>
                  <a:lnTo>
                    <a:pt x="835205" y="0"/>
                  </a:lnTo>
                  <a:lnTo>
                    <a:pt x="1044007" y="0"/>
                  </a:lnTo>
                  <a:lnTo>
                    <a:pt x="1252808" y="52704"/>
                  </a:lnTo>
                  <a:lnTo>
                    <a:pt x="1461609" y="39528"/>
                  </a:lnTo>
                </a:path>
              </a:pathLst>
            </a:custGeom>
            <a:ln w="35231" cap="flat">
              <a:solidFill>
                <a:srgbClr val="BEBEBE">
                  <a:alpha val="69803"/>
                </a:srgbClr>
              </a:solidFill>
              <a:prstDash val="solid"/>
              <a:round/>
            </a:ln>
          </p:spPr>
          <p:txBody>
            <a:bodyPr/>
            <a:lstStyle/>
            <a:p>
              <a:endParaRPr/>
            </a:p>
          </p:txBody>
        </p:sp>
        <p:sp>
          <p:nvSpPr>
            <p:cNvPr id="429" name="pl429"/>
            <p:cNvSpPr/>
            <p:nvPr/>
          </p:nvSpPr>
          <p:spPr>
            <a:xfrm>
              <a:off x="5862360" y="4149741"/>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430" name="pl430"/>
            <p:cNvSpPr/>
            <p:nvPr/>
          </p:nvSpPr>
          <p:spPr>
            <a:xfrm>
              <a:off x="5862360" y="4031156"/>
              <a:ext cx="1461609" cy="52704"/>
            </a:xfrm>
            <a:custGeom>
              <a:avLst/>
              <a:gdLst/>
              <a:ahLst/>
              <a:cxnLst/>
              <a:rect l="0" t="0" r="0" b="0"/>
              <a:pathLst>
                <a:path w="1461609" h="52704">
                  <a:moveTo>
                    <a:pt x="0" y="0"/>
                  </a:moveTo>
                  <a:lnTo>
                    <a:pt x="208801" y="0"/>
                  </a:lnTo>
                  <a:lnTo>
                    <a:pt x="417602" y="0"/>
                  </a:lnTo>
                  <a:lnTo>
                    <a:pt x="626404" y="0"/>
                  </a:lnTo>
                  <a:lnTo>
                    <a:pt x="835205" y="0"/>
                  </a:lnTo>
                  <a:lnTo>
                    <a:pt x="1044007" y="0"/>
                  </a:lnTo>
                  <a:lnTo>
                    <a:pt x="1252808" y="52704"/>
                  </a:lnTo>
                  <a:lnTo>
                    <a:pt x="1461609" y="39528"/>
                  </a:lnTo>
                </a:path>
              </a:pathLst>
            </a:custGeom>
            <a:ln w="40651" cap="flat">
              <a:solidFill>
                <a:srgbClr val="000000">
                  <a:alpha val="100000"/>
                </a:srgbClr>
              </a:solidFill>
              <a:prstDash val="solid"/>
              <a:round/>
            </a:ln>
          </p:spPr>
          <p:txBody>
            <a:bodyPr/>
            <a:lstStyle/>
            <a:p>
              <a:endParaRPr/>
            </a:p>
          </p:txBody>
        </p:sp>
        <p:sp>
          <p:nvSpPr>
            <p:cNvPr id="431" name="pl431"/>
            <p:cNvSpPr/>
            <p:nvPr/>
          </p:nvSpPr>
          <p:spPr>
            <a:xfrm>
              <a:off x="5862360" y="4031156"/>
              <a:ext cx="1461609" cy="52704"/>
            </a:xfrm>
            <a:custGeom>
              <a:avLst/>
              <a:gdLst/>
              <a:ahLst/>
              <a:cxnLst/>
              <a:rect l="0" t="0" r="0" b="0"/>
              <a:pathLst>
                <a:path w="1461609" h="52704">
                  <a:moveTo>
                    <a:pt x="0" y="0"/>
                  </a:moveTo>
                  <a:lnTo>
                    <a:pt x="208801" y="0"/>
                  </a:lnTo>
                  <a:lnTo>
                    <a:pt x="417602" y="0"/>
                  </a:lnTo>
                  <a:lnTo>
                    <a:pt x="626404" y="0"/>
                  </a:lnTo>
                  <a:lnTo>
                    <a:pt x="835205" y="0"/>
                  </a:lnTo>
                  <a:lnTo>
                    <a:pt x="1044007" y="0"/>
                  </a:lnTo>
                  <a:lnTo>
                    <a:pt x="1252808" y="52704"/>
                  </a:lnTo>
                  <a:lnTo>
                    <a:pt x="1461609" y="39528"/>
                  </a:lnTo>
                </a:path>
              </a:pathLst>
            </a:custGeom>
            <a:ln w="35231" cap="flat">
              <a:solidFill>
                <a:srgbClr val="1CABE2">
                  <a:alpha val="100000"/>
                </a:srgbClr>
              </a:solidFill>
              <a:prstDash val="solid"/>
              <a:round/>
            </a:ln>
          </p:spPr>
          <p:txBody>
            <a:bodyPr/>
            <a:lstStyle/>
            <a:p>
              <a:endParaRPr/>
            </a:p>
          </p:txBody>
        </p:sp>
        <p:sp>
          <p:nvSpPr>
            <p:cNvPr id="432" name="tx432"/>
            <p:cNvSpPr/>
            <p:nvPr/>
          </p:nvSpPr>
          <p:spPr>
            <a:xfrm>
              <a:off x="5802070" y="3851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433" name="tx433"/>
            <p:cNvSpPr/>
            <p:nvPr/>
          </p:nvSpPr>
          <p:spPr>
            <a:xfrm>
              <a:off x="6010872" y="3851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434" name="tx434"/>
            <p:cNvSpPr/>
            <p:nvPr/>
          </p:nvSpPr>
          <p:spPr>
            <a:xfrm>
              <a:off x="6219673" y="3851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435" name="tx435"/>
            <p:cNvSpPr/>
            <p:nvPr/>
          </p:nvSpPr>
          <p:spPr>
            <a:xfrm>
              <a:off x="6428475" y="3851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436" name="tx436"/>
            <p:cNvSpPr/>
            <p:nvPr/>
          </p:nvSpPr>
          <p:spPr>
            <a:xfrm>
              <a:off x="6637276" y="3851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437" name="tx437"/>
            <p:cNvSpPr/>
            <p:nvPr/>
          </p:nvSpPr>
          <p:spPr>
            <a:xfrm>
              <a:off x="6846078" y="3851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438" name="tx438"/>
            <p:cNvSpPr/>
            <p:nvPr/>
          </p:nvSpPr>
          <p:spPr>
            <a:xfrm>
              <a:off x="7054879" y="39037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439" name="tx439"/>
            <p:cNvSpPr/>
            <p:nvPr/>
          </p:nvSpPr>
          <p:spPr>
            <a:xfrm>
              <a:off x="7263680" y="38905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440" name="rc440"/>
            <p:cNvSpPr/>
            <p:nvPr/>
          </p:nvSpPr>
          <p:spPr>
            <a:xfrm>
              <a:off x="5789280" y="4927641"/>
              <a:ext cx="1607770" cy="1000072"/>
            </a:xfrm>
            <a:prstGeom prst="rect">
              <a:avLst/>
            </a:prstGeom>
            <a:solidFill>
              <a:srgbClr val="EBEBEB">
                <a:alpha val="100000"/>
              </a:srgbClr>
            </a:solidFill>
          </p:spPr>
          <p:txBody>
            <a:bodyPr/>
            <a:lstStyle/>
            <a:p>
              <a:endParaRPr/>
            </a:p>
          </p:txBody>
        </p:sp>
        <p:sp>
          <p:nvSpPr>
            <p:cNvPr id="441" name="pl441"/>
            <p:cNvSpPr/>
            <p:nvPr/>
          </p:nvSpPr>
          <p:spPr>
            <a:xfrm>
              <a:off x="5789280" y="579661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42" name="pl442"/>
            <p:cNvSpPr/>
            <p:nvPr/>
          </p:nvSpPr>
          <p:spPr>
            <a:xfrm>
              <a:off x="5789280" y="54672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43" name="pl443"/>
            <p:cNvSpPr/>
            <p:nvPr/>
          </p:nvSpPr>
          <p:spPr>
            <a:xfrm>
              <a:off x="5789280" y="513780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44" name="pl444"/>
            <p:cNvSpPr/>
            <p:nvPr/>
          </p:nvSpPr>
          <p:spPr>
            <a:xfrm>
              <a:off x="578928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45" name="pl445"/>
            <p:cNvSpPr/>
            <p:nvPr/>
          </p:nvSpPr>
          <p:spPr>
            <a:xfrm>
              <a:off x="5789280" y="5631908"/>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46" name="pl446"/>
            <p:cNvSpPr/>
            <p:nvPr/>
          </p:nvSpPr>
          <p:spPr>
            <a:xfrm>
              <a:off x="5789280" y="530250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47" name="pl447"/>
            <p:cNvSpPr/>
            <p:nvPr/>
          </p:nvSpPr>
          <p:spPr>
            <a:xfrm>
              <a:off x="586236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48" name="pl448"/>
            <p:cNvSpPr/>
            <p:nvPr/>
          </p:nvSpPr>
          <p:spPr>
            <a:xfrm>
              <a:off x="607116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49" name="pl449"/>
            <p:cNvSpPr/>
            <p:nvPr/>
          </p:nvSpPr>
          <p:spPr>
            <a:xfrm>
              <a:off x="627996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0" name="pl450"/>
            <p:cNvSpPr/>
            <p:nvPr/>
          </p:nvSpPr>
          <p:spPr>
            <a:xfrm>
              <a:off x="648876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1" name="pl451"/>
            <p:cNvSpPr/>
            <p:nvPr/>
          </p:nvSpPr>
          <p:spPr>
            <a:xfrm>
              <a:off x="669756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2" name="pl452"/>
            <p:cNvSpPr/>
            <p:nvPr/>
          </p:nvSpPr>
          <p:spPr>
            <a:xfrm>
              <a:off x="690636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3" name="pl453"/>
            <p:cNvSpPr/>
            <p:nvPr/>
          </p:nvSpPr>
          <p:spPr>
            <a:xfrm>
              <a:off x="711516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4" name="pl454"/>
            <p:cNvSpPr/>
            <p:nvPr/>
          </p:nvSpPr>
          <p:spPr>
            <a:xfrm>
              <a:off x="732397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5" name="pl455"/>
            <p:cNvSpPr/>
            <p:nvPr/>
          </p:nvSpPr>
          <p:spPr>
            <a:xfrm>
              <a:off x="5862360" y="5434266"/>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456" name="pl456"/>
            <p:cNvSpPr/>
            <p:nvPr/>
          </p:nvSpPr>
          <p:spPr>
            <a:xfrm>
              <a:off x="5862360" y="5486970"/>
              <a:ext cx="1461609" cy="342580"/>
            </a:xfrm>
            <a:custGeom>
              <a:avLst/>
              <a:gdLst/>
              <a:ahLst/>
              <a:cxnLst/>
              <a:rect l="0" t="0" r="0" b="0"/>
              <a:pathLst>
                <a:path w="1461609" h="342580">
                  <a:moveTo>
                    <a:pt x="0" y="39528"/>
                  </a:moveTo>
                  <a:lnTo>
                    <a:pt x="208801" y="65880"/>
                  </a:lnTo>
                  <a:lnTo>
                    <a:pt x="417602" y="342580"/>
                  </a:lnTo>
                  <a:lnTo>
                    <a:pt x="626404" y="65880"/>
                  </a:lnTo>
                  <a:lnTo>
                    <a:pt x="835205" y="39528"/>
                  </a:lnTo>
                  <a:lnTo>
                    <a:pt x="1044007" y="52704"/>
                  </a:lnTo>
                  <a:lnTo>
                    <a:pt x="1252808" y="0"/>
                  </a:lnTo>
                  <a:lnTo>
                    <a:pt x="1461609" y="79057"/>
                  </a:lnTo>
                </a:path>
              </a:pathLst>
            </a:custGeom>
            <a:ln w="40651" cap="flat">
              <a:solidFill>
                <a:srgbClr val="BEBEBE">
                  <a:alpha val="69803"/>
                </a:srgbClr>
              </a:solidFill>
              <a:prstDash val="solid"/>
              <a:round/>
            </a:ln>
          </p:spPr>
          <p:txBody>
            <a:bodyPr/>
            <a:lstStyle/>
            <a:p>
              <a:endParaRPr/>
            </a:p>
          </p:txBody>
        </p:sp>
        <p:sp>
          <p:nvSpPr>
            <p:cNvPr id="457" name="pl457"/>
            <p:cNvSpPr/>
            <p:nvPr/>
          </p:nvSpPr>
          <p:spPr>
            <a:xfrm>
              <a:off x="5862360" y="5486970"/>
              <a:ext cx="1461609" cy="342580"/>
            </a:xfrm>
            <a:custGeom>
              <a:avLst/>
              <a:gdLst/>
              <a:ahLst/>
              <a:cxnLst/>
              <a:rect l="0" t="0" r="0" b="0"/>
              <a:pathLst>
                <a:path w="1461609" h="342580">
                  <a:moveTo>
                    <a:pt x="0" y="39528"/>
                  </a:moveTo>
                  <a:lnTo>
                    <a:pt x="208801" y="65880"/>
                  </a:lnTo>
                  <a:lnTo>
                    <a:pt x="417602" y="342580"/>
                  </a:lnTo>
                  <a:lnTo>
                    <a:pt x="626404" y="65880"/>
                  </a:lnTo>
                  <a:lnTo>
                    <a:pt x="835205" y="39528"/>
                  </a:lnTo>
                  <a:lnTo>
                    <a:pt x="1044007" y="52704"/>
                  </a:lnTo>
                  <a:lnTo>
                    <a:pt x="1252808" y="0"/>
                  </a:lnTo>
                  <a:lnTo>
                    <a:pt x="1461609" y="79057"/>
                  </a:lnTo>
                </a:path>
              </a:pathLst>
            </a:custGeom>
            <a:ln w="35231" cap="flat">
              <a:solidFill>
                <a:srgbClr val="BEBEBE">
                  <a:alpha val="69803"/>
                </a:srgbClr>
              </a:solidFill>
              <a:prstDash val="solid"/>
              <a:round/>
            </a:ln>
          </p:spPr>
          <p:txBody>
            <a:bodyPr/>
            <a:lstStyle/>
            <a:p>
              <a:endParaRPr/>
            </a:p>
          </p:txBody>
        </p:sp>
        <p:sp>
          <p:nvSpPr>
            <p:cNvPr id="458" name="pl458"/>
            <p:cNvSpPr/>
            <p:nvPr/>
          </p:nvSpPr>
          <p:spPr>
            <a:xfrm>
              <a:off x="5862360" y="5434266"/>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459" name="pl459"/>
            <p:cNvSpPr/>
            <p:nvPr/>
          </p:nvSpPr>
          <p:spPr>
            <a:xfrm>
              <a:off x="5862360" y="5486970"/>
              <a:ext cx="1461609" cy="342580"/>
            </a:xfrm>
            <a:custGeom>
              <a:avLst/>
              <a:gdLst/>
              <a:ahLst/>
              <a:cxnLst/>
              <a:rect l="0" t="0" r="0" b="0"/>
              <a:pathLst>
                <a:path w="1461609" h="342580">
                  <a:moveTo>
                    <a:pt x="0" y="39528"/>
                  </a:moveTo>
                  <a:lnTo>
                    <a:pt x="208801" y="65880"/>
                  </a:lnTo>
                  <a:lnTo>
                    <a:pt x="417602" y="342580"/>
                  </a:lnTo>
                  <a:lnTo>
                    <a:pt x="626404" y="65880"/>
                  </a:lnTo>
                  <a:lnTo>
                    <a:pt x="835205" y="39528"/>
                  </a:lnTo>
                  <a:lnTo>
                    <a:pt x="1044007" y="52704"/>
                  </a:lnTo>
                  <a:lnTo>
                    <a:pt x="1252808" y="0"/>
                  </a:lnTo>
                  <a:lnTo>
                    <a:pt x="1461609" y="79057"/>
                  </a:lnTo>
                </a:path>
              </a:pathLst>
            </a:custGeom>
            <a:ln w="40651" cap="flat">
              <a:solidFill>
                <a:srgbClr val="000000">
                  <a:alpha val="100000"/>
                </a:srgbClr>
              </a:solidFill>
              <a:prstDash val="solid"/>
              <a:round/>
            </a:ln>
          </p:spPr>
          <p:txBody>
            <a:bodyPr/>
            <a:lstStyle/>
            <a:p>
              <a:endParaRPr/>
            </a:p>
          </p:txBody>
        </p:sp>
        <p:sp>
          <p:nvSpPr>
            <p:cNvPr id="460" name="pl460"/>
            <p:cNvSpPr/>
            <p:nvPr/>
          </p:nvSpPr>
          <p:spPr>
            <a:xfrm>
              <a:off x="5862360" y="5486970"/>
              <a:ext cx="1461609" cy="342580"/>
            </a:xfrm>
            <a:custGeom>
              <a:avLst/>
              <a:gdLst/>
              <a:ahLst/>
              <a:cxnLst/>
              <a:rect l="0" t="0" r="0" b="0"/>
              <a:pathLst>
                <a:path w="1461609" h="342580">
                  <a:moveTo>
                    <a:pt x="0" y="39528"/>
                  </a:moveTo>
                  <a:lnTo>
                    <a:pt x="208801" y="65880"/>
                  </a:lnTo>
                  <a:lnTo>
                    <a:pt x="417602" y="342580"/>
                  </a:lnTo>
                  <a:lnTo>
                    <a:pt x="626404" y="65880"/>
                  </a:lnTo>
                  <a:lnTo>
                    <a:pt x="835205" y="39528"/>
                  </a:lnTo>
                  <a:lnTo>
                    <a:pt x="1044007" y="52704"/>
                  </a:lnTo>
                  <a:lnTo>
                    <a:pt x="1252808" y="0"/>
                  </a:lnTo>
                  <a:lnTo>
                    <a:pt x="1461609" y="79057"/>
                  </a:lnTo>
                </a:path>
              </a:pathLst>
            </a:custGeom>
            <a:ln w="35231" cap="flat">
              <a:solidFill>
                <a:srgbClr val="1CABE2">
                  <a:alpha val="100000"/>
                </a:srgbClr>
              </a:solidFill>
              <a:prstDash val="solid"/>
              <a:round/>
            </a:ln>
          </p:spPr>
          <p:txBody>
            <a:bodyPr/>
            <a:lstStyle/>
            <a:p>
              <a:endParaRPr/>
            </a:p>
          </p:txBody>
        </p:sp>
        <p:sp>
          <p:nvSpPr>
            <p:cNvPr id="461" name="tx461"/>
            <p:cNvSpPr/>
            <p:nvPr/>
          </p:nvSpPr>
          <p:spPr>
            <a:xfrm>
              <a:off x="5802070" y="534632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462" name="tx462"/>
            <p:cNvSpPr/>
            <p:nvPr/>
          </p:nvSpPr>
          <p:spPr>
            <a:xfrm>
              <a:off x="6010872" y="537273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463" name="tx463"/>
            <p:cNvSpPr/>
            <p:nvPr/>
          </p:nvSpPr>
          <p:spPr>
            <a:xfrm>
              <a:off x="6219673" y="564943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60</a:t>
              </a:r>
            </a:p>
          </p:txBody>
        </p:sp>
        <p:sp>
          <p:nvSpPr>
            <p:cNvPr id="464" name="tx464"/>
            <p:cNvSpPr/>
            <p:nvPr/>
          </p:nvSpPr>
          <p:spPr>
            <a:xfrm>
              <a:off x="6428475" y="537273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465" name="tx465"/>
            <p:cNvSpPr/>
            <p:nvPr/>
          </p:nvSpPr>
          <p:spPr>
            <a:xfrm>
              <a:off x="6637276" y="534632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466" name="tx466"/>
            <p:cNvSpPr/>
            <p:nvPr/>
          </p:nvSpPr>
          <p:spPr>
            <a:xfrm>
              <a:off x="6846078" y="535955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467" name="tx467"/>
            <p:cNvSpPr/>
            <p:nvPr/>
          </p:nvSpPr>
          <p:spPr>
            <a:xfrm>
              <a:off x="7054879" y="530685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468" name="tx468"/>
            <p:cNvSpPr/>
            <p:nvPr/>
          </p:nvSpPr>
          <p:spPr>
            <a:xfrm>
              <a:off x="7263680" y="538591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469" name="rc469"/>
            <p:cNvSpPr/>
            <p:nvPr/>
          </p:nvSpPr>
          <p:spPr>
            <a:xfrm>
              <a:off x="7466640" y="1074069"/>
              <a:ext cx="1607770" cy="1000072"/>
            </a:xfrm>
            <a:prstGeom prst="rect">
              <a:avLst/>
            </a:prstGeom>
            <a:solidFill>
              <a:srgbClr val="EBEBEB">
                <a:alpha val="100000"/>
              </a:srgbClr>
            </a:solidFill>
          </p:spPr>
          <p:txBody>
            <a:bodyPr/>
            <a:lstStyle/>
            <a:p>
              <a:endParaRPr/>
            </a:p>
          </p:txBody>
        </p:sp>
        <p:sp>
          <p:nvSpPr>
            <p:cNvPr id="470" name="pl470"/>
            <p:cNvSpPr/>
            <p:nvPr/>
          </p:nvSpPr>
          <p:spPr>
            <a:xfrm>
              <a:off x="7466640" y="194303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71" name="pl471"/>
            <p:cNvSpPr/>
            <p:nvPr/>
          </p:nvSpPr>
          <p:spPr>
            <a:xfrm>
              <a:off x="7466640" y="161363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72" name="pl472"/>
            <p:cNvSpPr/>
            <p:nvPr/>
          </p:nvSpPr>
          <p:spPr>
            <a:xfrm>
              <a:off x="7466640" y="128422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73" name="pl473"/>
            <p:cNvSpPr/>
            <p:nvPr/>
          </p:nvSpPr>
          <p:spPr>
            <a:xfrm>
              <a:off x="746664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74" name="pl474"/>
            <p:cNvSpPr/>
            <p:nvPr/>
          </p:nvSpPr>
          <p:spPr>
            <a:xfrm>
              <a:off x="7466640" y="1778336"/>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75" name="pl475"/>
            <p:cNvSpPr/>
            <p:nvPr/>
          </p:nvSpPr>
          <p:spPr>
            <a:xfrm>
              <a:off x="7466640" y="144893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76" name="pl476"/>
            <p:cNvSpPr/>
            <p:nvPr/>
          </p:nvSpPr>
          <p:spPr>
            <a:xfrm>
              <a:off x="753972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77" name="pl477"/>
            <p:cNvSpPr/>
            <p:nvPr/>
          </p:nvSpPr>
          <p:spPr>
            <a:xfrm>
              <a:off x="7748521"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78" name="pl478"/>
            <p:cNvSpPr/>
            <p:nvPr/>
          </p:nvSpPr>
          <p:spPr>
            <a:xfrm>
              <a:off x="795732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79" name="pl479"/>
            <p:cNvSpPr/>
            <p:nvPr/>
          </p:nvSpPr>
          <p:spPr>
            <a:xfrm>
              <a:off x="816612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80" name="pl480"/>
            <p:cNvSpPr/>
            <p:nvPr/>
          </p:nvSpPr>
          <p:spPr>
            <a:xfrm>
              <a:off x="837492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81" name="pl481"/>
            <p:cNvSpPr/>
            <p:nvPr/>
          </p:nvSpPr>
          <p:spPr>
            <a:xfrm>
              <a:off x="858372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82" name="pl482"/>
            <p:cNvSpPr/>
            <p:nvPr/>
          </p:nvSpPr>
          <p:spPr>
            <a:xfrm>
              <a:off x="879252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83" name="pl483"/>
            <p:cNvSpPr/>
            <p:nvPr/>
          </p:nvSpPr>
          <p:spPr>
            <a:xfrm>
              <a:off x="900133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84" name="pl484"/>
            <p:cNvSpPr/>
            <p:nvPr/>
          </p:nvSpPr>
          <p:spPr>
            <a:xfrm>
              <a:off x="7539720" y="1580693"/>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485" name="pl485"/>
            <p:cNvSpPr/>
            <p:nvPr/>
          </p:nvSpPr>
          <p:spPr>
            <a:xfrm>
              <a:off x="7539720" y="1514812"/>
              <a:ext cx="1461609" cy="79057"/>
            </a:xfrm>
            <a:custGeom>
              <a:avLst/>
              <a:gdLst/>
              <a:ahLst/>
              <a:cxnLst/>
              <a:rect l="0" t="0" r="0" b="0"/>
              <a:pathLst>
                <a:path w="1461609" h="79057">
                  <a:moveTo>
                    <a:pt x="0" y="39528"/>
                  </a:moveTo>
                  <a:lnTo>
                    <a:pt x="208801" y="0"/>
                  </a:lnTo>
                  <a:lnTo>
                    <a:pt x="417602" y="39528"/>
                  </a:lnTo>
                  <a:lnTo>
                    <a:pt x="626404" y="52704"/>
                  </a:lnTo>
                  <a:lnTo>
                    <a:pt x="835205" y="52704"/>
                  </a:lnTo>
                  <a:lnTo>
                    <a:pt x="1044007" y="65880"/>
                  </a:lnTo>
                  <a:lnTo>
                    <a:pt x="1252808" y="79057"/>
                  </a:lnTo>
                  <a:lnTo>
                    <a:pt x="1461609" y="13176"/>
                  </a:lnTo>
                </a:path>
              </a:pathLst>
            </a:custGeom>
            <a:ln w="40651" cap="flat">
              <a:solidFill>
                <a:srgbClr val="BEBEBE">
                  <a:alpha val="69803"/>
                </a:srgbClr>
              </a:solidFill>
              <a:prstDash val="solid"/>
              <a:round/>
            </a:ln>
          </p:spPr>
          <p:txBody>
            <a:bodyPr/>
            <a:lstStyle/>
            <a:p>
              <a:endParaRPr/>
            </a:p>
          </p:txBody>
        </p:sp>
        <p:sp>
          <p:nvSpPr>
            <p:cNvPr id="486" name="pl486"/>
            <p:cNvSpPr/>
            <p:nvPr/>
          </p:nvSpPr>
          <p:spPr>
            <a:xfrm>
              <a:off x="7539720" y="1514812"/>
              <a:ext cx="1461609" cy="79057"/>
            </a:xfrm>
            <a:custGeom>
              <a:avLst/>
              <a:gdLst/>
              <a:ahLst/>
              <a:cxnLst/>
              <a:rect l="0" t="0" r="0" b="0"/>
              <a:pathLst>
                <a:path w="1461609" h="79057">
                  <a:moveTo>
                    <a:pt x="0" y="39528"/>
                  </a:moveTo>
                  <a:lnTo>
                    <a:pt x="208801" y="0"/>
                  </a:lnTo>
                  <a:lnTo>
                    <a:pt x="417602" y="39528"/>
                  </a:lnTo>
                  <a:lnTo>
                    <a:pt x="626404" y="52704"/>
                  </a:lnTo>
                  <a:lnTo>
                    <a:pt x="835205" y="52704"/>
                  </a:lnTo>
                  <a:lnTo>
                    <a:pt x="1044007" y="65880"/>
                  </a:lnTo>
                  <a:lnTo>
                    <a:pt x="1252808" y="79057"/>
                  </a:lnTo>
                  <a:lnTo>
                    <a:pt x="1461609" y="13176"/>
                  </a:lnTo>
                </a:path>
              </a:pathLst>
            </a:custGeom>
            <a:ln w="35231" cap="flat">
              <a:solidFill>
                <a:srgbClr val="BEBEBE">
                  <a:alpha val="69803"/>
                </a:srgbClr>
              </a:solidFill>
              <a:prstDash val="solid"/>
              <a:round/>
            </a:ln>
          </p:spPr>
          <p:txBody>
            <a:bodyPr/>
            <a:lstStyle/>
            <a:p>
              <a:endParaRPr/>
            </a:p>
          </p:txBody>
        </p:sp>
        <p:sp>
          <p:nvSpPr>
            <p:cNvPr id="487" name="pl487"/>
            <p:cNvSpPr/>
            <p:nvPr/>
          </p:nvSpPr>
          <p:spPr>
            <a:xfrm>
              <a:off x="7539720" y="1580693"/>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488" name="pl488"/>
            <p:cNvSpPr/>
            <p:nvPr/>
          </p:nvSpPr>
          <p:spPr>
            <a:xfrm>
              <a:off x="7539720" y="1514812"/>
              <a:ext cx="1461609" cy="79057"/>
            </a:xfrm>
            <a:custGeom>
              <a:avLst/>
              <a:gdLst/>
              <a:ahLst/>
              <a:cxnLst/>
              <a:rect l="0" t="0" r="0" b="0"/>
              <a:pathLst>
                <a:path w="1461609" h="79057">
                  <a:moveTo>
                    <a:pt x="0" y="39528"/>
                  </a:moveTo>
                  <a:lnTo>
                    <a:pt x="208801" y="0"/>
                  </a:lnTo>
                  <a:lnTo>
                    <a:pt x="417602" y="39528"/>
                  </a:lnTo>
                  <a:lnTo>
                    <a:pt x="626404" y="52704"/>
                  </a:lnTo>
                  <a:lnTo>
                    <a:pt x="835205" y="52704"/>
                  </a:lnTo>
                  <a:lnTo>
                    <a:pt x="1044007" y="65880"/>
                  </a:lnTo>
                  <a:lnTo>
                    <a:pt x="1252808" y="79057"/>
                  </a:lnTo>
                  <a:lnTo>
                    <a:pt x="1461609" y="13176"/>
                  </a:lnTo>
                </a:path>
              </a:pathLst>
            </a:custGeom>
            <a:ln w="40651" cap="flat">
              <a:solidFill>
                <a:srgbClr val="000000">
                  <a:alpha val="100000"/>
                </a:srgbClr>
              </a:solidFill>
              <a:prstDash val="solid"/>
              <a:round/>
            </a:ln>
          </p:spPr>
          <p:txBody>
            <a:bodyPr/>
            <a:lstStyle/>
            <a:p>
              <a:endParaRPr/>
            </a:p>
          </p:txBody>
        </p:sp>
        <p:sp>
          <p:nvSpPr>
            <p:cNvPr id="489" name="pl489"/>
            <p:cNvSpPr/>
            <p:nvPr/>
          </p:nvSpPr>
          <p:spPr>
            <a:xfrm>
              <a:off x="7539720" y="1514812"/>
              <a:ext cx="1461609" cy="79057"/>
            </a:xfrm>
            <a:custGeom>
              <a:avLst/>
              <a:gdLst/>
              <a:ahLst/>
              <a:cxnLst/>
              <a:rect l="0" t="0" r="0" b="0"/>
              <a:pathLst>
                <a:path w="1461609" h="79057">
                  <a:moveTo>
                    <a:pt x="0" y="39528"/>
                  </a:moveTo>
                  <a:lnTo>
                    <a:pt x="208801" y="0"/>
                  </a:lnTo>
                  <a:lnTo>
                    <a:pt x="417602" y="39528"/>
                  </a:lnTo>
                  <a:lnTo>
                    <a:pt x="626404" y="52704"/>
                  </a:lnTo>
                  <a:lnTo>
                    <a:pt x="835205" y="52704"/>
                  </a:lnTo>
                  <a:lnTo>
                    <a:pt x="1044007" y="65880"/>
                  </a:lnTo>
                  <a:lnTo>
                    <a:pt x="1252808" y="79057"/>
                  </a:lnTo>
                  <a:lnTo>
                    <a:pt x="1461609" y="13176"/>
                  </a:lnTo>
                </a:path>
              </a:pathLst>
            </a:custGeom>
            <a:ln w="35231" cap="flat">
              <a:solidFill>
                <a:srgbClr val="1CABE2">
                  <a:alpha val="100000"/>
                </a:srgbClr>
              </a:solidFill>
              <a:prstDash val="solid"/>
              <a:round/>
            </a:ln>
          </p:spPr>
          <p:txBody>
            <a:bodyPr/>
            <a:lstStyle/>
            <a:p>
              <a:endParaRPr/>
            </a:p>
          </p:txBody>
        </p:sp>
        <p:sp>
          <p:nvSpPr>
            <p:cNvPr id="490" name="tx490"/>
            <p:cNvSpPr/>
            <p:nvPr/>
          </p:nvSpPr>
          <p:spPr>
            <a:xfrm>
              <a:off x="7479430" y="137422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491" name="tx491"/>
            <p:cNvSpPr/>
            <p:nvPr/>
          </p:nvSpPr>
          <p:spPr>
            <a:xfrm>
              <a:off x="7688232" y="13346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492" name="tx492"/>
            <p:cNvSpPr/>
            <p:nvPr/>
          </p:nvSpPr>
          <p:spPr>
            <a:xfrm>
              <a:off x="7897033" y="137422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493" name="tx493"/>
            <p:cNvSpPr/>
            <p:nvPr/>
          </p:nvSpPr>
          <p:spPr>
            <a:xfrm>
              <a:off x="8105835" y="13873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494" name="tx494"/>
            <p:cNvSpPr/>
            <p:nvPr/>
          </p:nvSpPr>
          <p:spPr>
            <a:xfrm>
              <a:off x="8314636" y="13873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495" name="tx495"/>
            <p:cNvSpPr/>
            <p:nvPr/>
          </p:nvSpPr>
          <p:spPr>
            <a:xfrm>
              <a:off x="8523437" y="140057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496" name="tx496"/>
            <p:cNvSpPr/>
            <p:nvPr/>
          </p:nvSpPr>
          <p:spPr>
            <a:xfrm>
              <a:off x="8732239" y="141375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497" name="tx497"/>
            <p:cNvSpPr/>
            <p:nvPr/>
          </p:nvSpPr>
          <p:spPr>
            <a:xfrm>
              <a:off x="8941040" y="134787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498" name="rc498"/>
            <p:cNvSpPr/>
            <p:nvPr/>
          </p:nvSpPr>
          <p:spPr>
            <a:xfrm>
              <a:off x="7466640" y="2358593"/>
              <a:ext cx="1607770" cy="1000072"/>
            </a:xfrm>
            <a:prstGeom prst="rect">
              <a:avLst/>
            </a:prstGeom>
            <a:solidFill>
              <a:srgbClr val="EBEBEB">
                <a:alpha val="100000"/>
              </a:srgbClr>
            </a:solidFill>
          </p:spPr>
          <p:txBody>
            <a:bodyPr/>
            <a:lstStyle/>
            <a:p>
              <a:endParaRPr/>
            </a:p>
          </p:txBody>
        </p:sp>
        <p:sp>
          <p:nvSpPr>
            <p:cNvPr id="499" name="pl499"/>
            <p:cNvSpPr/>
            <p:nvPr/>
          </p:nvSpPr>
          <p:spPr>
            <a:xfrm>
              <a:off x="7466640" y="322756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00" name="pl500"/>
            <p:cNvSpPr/>
            <p:nvPr/>
          </p:nvSpPr>
          <p:spPr>
            <a:xfrm>
              <a:off x="7466640" y="289815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01" name="pl501"/>
            <p:cNvSpPr/>
            <p:nvPr/>
          </p:nvSpPr>
          <p:spPr>
            <a:xfrm>
              <a:off x="7466640" y="2568753"/>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02" name="pl502"/>
            <p:cNvSpPr/>
            <p:nvPr/>
          </p:nvSpPr>
          <p:spPr>
            <a:xfrm>
              <a:off x="746664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03" name="pl503"/>
            <p:cNvSpPr/>
            <p:nvPr/>
          </p:nvSpPr>
          <p:spPr>
            <a:xfrm>
              <a:off x="7466640" y="306286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04" name="pl504"/>
            <p:cNvSpPr/>
            <p:nvPr/>
          </p:nvSpPr>
          <p:spPr>
            <a:xfrm>
              <a:off x="7466640" y="273345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05" name="pl505"/>
            <p:cNvSpPr/>
            <p:nvPr/>
          </p:nvSpPr>
          <p:spPr>
            <a:xfrm>
              <a:off x="753972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06" name="pl506"/>
            <p:cNvSpPr/>
            <p:nvPr/>
          </p:nvSpPr>
          <p:spPr>
            <a:xfrm>
              <a:off x="7748521"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07" name="pl507"/>
            <p:cNvSpPr/>
            <p:nvPr/>
          </p:nvSpPr>
          <p:spPr>
            <a:xfrm>
              <a:off x="795732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08" name="pl508"/>
            <p:cNvSpPr/>
            <p:nvPr/>
          </p:nvSpPr>
          <p:spPr>
            <a:xfrm>
              <a:off x="816612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09" name="pl509"/>
            <p:cNvSpPr/>
            <p:nvPr/>
          </p:nvSpPr>
          <p:spPr>
            <a:xfrm>
              <a:off x="837492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10" name="pl510"/>
            <p:cNvSpPr/>
            <p:nvPr/>
          </p:nvSpPr>
          <p:spPr>
            <a:xfrm>
              <a:off x="858372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11" name="pl511"/>
            <p:cNvSpPr/>
            <p:nvPr/>
          </p:nvSpPr>
          <p:spPr>
            <a:xfrm>
              <a:off x="879252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12" name="pl512"/>
            <p:cNvSpPr/>
            <p:nvPr/>
          </p:nvSpPr>
          <p:spPr>
            <a:xfrm>
              <a:off x="900133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13" name="pl513"/>
            <p:cNvSpPr/>
            <p:nvPr/>
          </p:nvSpPr>
          <p:spPr>
            <a:xfrm>
              <a:off x="7539720" y="2865217"/>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514" name="pl514"/>
            <p:cNvSpPr/>
            <p:nvPr/>
          </p:nvSpPr>
          <p:spPr>
            <a:xfrm>
              <a:off x="7539720" y="2931098"/>
              <a:ext cx="1461609" cy="197642"/>
            </a:xfrm>
            <a:custGeom>
              <a:avLst/>
              <a:gdLst/>
              <a:ahLst/>
              <a:cxnLst/>
              <a:rect l="0" t="0" r="0" b="0"/>
              <a:pathLst>
                <a:path w="1461609" h="197642">
                  <a:moveTo>
                    <a:pt x="0" y="39528"/>
                  </a:moveTo>
                  <a:lnTo>
                    <a:pt x="208801" y="0"/>
                  </a:lnTo>
                  <a:lnTo>
                    <a:pt x="417602" y="52704"/>
                  </a:lnTo>
                  <a:lnTo>
                    <a:pt x="626404" y="105409"/>
                  </a:lnTo>
                  <a:lnTo>
                    <a:pt x="835205" y="197642"/>
                  </a:lnTo>
                  <a:lnTo>
                    <a:pt x="1044007" y="158114"/>
                  </a:lnTo>
                  <a:lnTo>
                    <a:pt x="1252808" y="118585"/>
                  </a:lnTo>
                  <a:lnTo>
                    <a:pt x="1461609" y="92233"/>
                  </a:lnTo>
                </a:path>
              </a:pathLst>
            </a:custGeom>
            <a:ln w="40651" cap="flat">
              <a:solidFill>
                <a:srgbClr val="BEBEBE">
                  <a:alpha val="69803"/>
                </a:srgbClr>
              </a:solidFill>
              <a:prstDash val="solid"/>
              <a:round/>
            </a:ln>
          </p:spPr>
          <p:txBody>
            <a:bodyPr/>
            <a:lstStyle/>
            <a:p>
              <a:endParaRPr/>
            </a:p>
          </p:txBody>
        </p:sp>
        <p:sp>
          <p:nvSpPr>
            <p:cNvPr id="515" name="pl515"/>
            <p:cNvSpPr/>
            <p:nvPr/>
          </p:nvSpPr>
          <p:spPr>
            <a:xfrm>
              <a:off x="7539720" y="2931098"/>
              <a:ext cx="1461609" cy="197642"/>
            </a:xfrm>
            <a:custGeom>
              <a:avLst/>
              <a:gdLst/>
              <a:ahLst/>
              <a:cxnLst/>
              <a:rect l="0" t="0" r="0" b="0"/>
              <a:pathLst>
                <a:path w="1461609" h="197642">
                  <a:moveTo>
                    <a:pt x="0" y="39528"/>
                  </a:moveTo>
                  <a:lnTo>
                    <a:pt x="208801" y="0"/>
                  </a:lnTo>
                  <a:lnTo>
                    <a:pt x="417602" y="52704"/>
                  </a:lnTo>
                  <a:lnTo>
                    <a:pt x="626404" y="105409"/>
                  </a:lnTo>
                  <a:lnTo>
                    <a:pt x="835205" y="197642"/>
                  </a:lnTo>
                  <a:lnTo>
                    <a:pt x="1044007" y="158114"/>
                  </a:lnTo>
                  <a:lnTo>
                    <a:pt x="1252808" y="118585"/>
                  </a:lnTo>
                  <a:lnTo>
                    <a:pt x="1461609" y="92233"/>
                  </a:lnTo>
                </a:path>
              </a:pathLst>
            </a:custGeom>
            <a:ln w="35231" cap="flat">
              <a:solidFill>
                <a:srgbClr val="BEBEBE">
                  <a:alpha val="69803"/>
                </a:srgbClr>
              </a:solidFill>
              <a:prstDash val="solid"/>
              <a:round/>
            </a:ln>
          </p:spPr>
          <p:txBody>
            <a:bodyPr/>
            <a:lstStyle/>
            <a:p>
              <a:endParaRPr/>
            </a:p>
          </p:txBody>
        </p:sp>
        <p:sp>
          <p:nvSpPr>
            <p:cNvPr id="516" name="pl516"/>
            <p:cNvSpPr/>
            <p:nvPr/>
          </p:nvSpPr>
          <p:spPr>
            <a:xfrm>
              <a:off x="7539720" y="2865217"/>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517" name="pl517"/>
            <p:cNvSpPr/>
            <p:nvPr/>
          </p:nvSpPr>
          <p:spPr>
            <a:xfrm>
              <a:off x="7539720" y="2931098"/>
              <a:ext cx="1461609" cy="197642"/>
            </a:xfrm>
            <a:custGeom>
              <a:avLst/>
              <a:gdLst/>
              <a:ahLst/>
              <a:cxnLst/>
              <a:rect l="0" t="0" r="0" b="0"/>
              <a:pathLst>
                <a:path w="1461609" h="197642">
                  <a:moveTo>
                    <a:pt x="0" y="39528"/>
                  </a:moveTo>
                  <a:lnTo>
                    <a:pt x="208801" y="0"/>
                  </a:lnTo>
                  <a:lnTo>
                    <a:pt x="417602" y="52704"/>
                  </a:lnTo>
                  <a:lnTo>
                    <a:pt x="626404" y="105409"/>
                  </a:lnTo>
                  <a:lnTo>
                    <a:pt x="835205" y="197642"/>
                  </a:lnTo>
                  <a:lnTo>
                    <a:pt x="1044007" y="158114"/>
                  </a:lnTo>
                  <a:lnTo>
                    <a:pt x="1252808" y="118585"/>
                  </a:lnTo>
                  <a:lnTo>
                    <a:pt x="1461609" y="92233"/>
                  </a:lnTo>
                </a:path>
              </a:pathLst>
            </a:custGeom>
            <a:ln w="40651" cap="flat">
              <a:solidFill>
                <a:srgbClr val="000000">
                  <a:alpha val="100000"/>
                </a:srgbClr>
              </a:solidFill>
              <a:prstDash val="solid"/>
              <a:round/>
            </a:ln>
          </p:spPr>
          <p:txBody>
            <a:bodyPr/>
            <a:lstStyle/>
            <a:p>
              <a:endParaRPr/>
            </a:p>
          </p:txBody>
        </p:sp>
        <p:sp>
          <p:nvSpPr>
            <p:cNvPr id="518" name="pl518"/>
            <p:cNvSpPr/>
            <p:nvPr/>
          </p:nvSpPr>
          <p:spPr>
            <a:xfrm>
              <a:off x="7539720" y="2931098"/>
              <a:ext cx="1461609" cy="197642"/>
            </a:xfrm>
            <a:custGeom>
              <a:avLst/>
              <a:gdLst/>
              <a:ahLst/>
              <a:cxnLst/>
              <a:rect l="0" t="0" r="0" b="0"/>
              <a:pathLst>
                <a:path w="1461609" h="197642">
                  <a:moveTo>
                    <a:pt x="0" y="39528"/>
                  </a:moveTo>
                  <a:lnTo>
                    <a:pt x="208801" y="0"/>
                  </a:lnTo>
                  <a:lnTo>
                    <a:pt x="417602" y="52704"/>
                  </a:lnTo>
                  <a:lnTo>
                    <a:pt x="626404" y="105409"/>
                  </a:lnTo>
                  <a:lnTo>
                    <a:pt x="835205" y="197642"/>
                  </a:lnTo>
                  <a:lnTo>
                    <a:pt x="1044007" y="158114"/>
                  </a:lnTo>
                  <a:lnTo>
                    <a:pt x="1252808" y="118585"/>
                  </a:lnTo>
                  <a:lnTo>
                    <a:pt x="1461609" y="92233"/>
                  </a:lnTo>
                </a:path>
              </a:pathLst>
            </a:custGeom>
            <a:ln w="35231" cap="flat">
              <a:solidFill>
                <a:srgbClr val="1CABE2">
                  <a:alpha val="100000"/>
                </a:srgbClr>
              </a:solidFill>
              <a:prstDash val="solid"/>
              <a:round/>
            </a:ln>
          </p:spPr>
          <p:txBody>
            <a:bodyPr/>
            <a:lstStyle/>
            <a:p>
              <a:endParaRPr/>
            </a:p>
          </p:txBody>
        </p:sp>
        <p:sp>
          <p:nvSpPr>
            <p:cNvPr id="519" name="tx519"/>
            <p:cNvSpPr/>
            <p:nvPr/>
          </p:nvSpPr>
          <p:spPr>
            <a:xfrm>
              <a:off x="7479430" y="27905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520" name="tx520"/>
            <p:cNvSpPr/>
            <p:nvPr/>
          </p:nvSpPr>
          <p:spPr>
            <a:xfrm>
              <a:off x="7688232" y="27509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521" name="tx521"/>
            <p:cNvSpPr/>
            <p:nvPr/>
          </p:nvSpPr>
          <p:spPr>
            <a:xfrm>
              <a:off x="7897033" y="28036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522" name="tx522"/>
            <p:cNvSpPr/>
            <p:nvPr/>
          </p:nvSpPr>
          <p:spPr>
            <a:xfrm>
              <a:off x="8105835" y="2859037"/>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523" name="tx523"/>
            <p:cNvSpPr/>
            <p:nvPr/>
          </p:nvSpPr>
          <p:spPr>
            <a:xfrm>
              <a:off x="8314636" y="29486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70</a:t>
              </a:r>
            </a:p>
          </p:txBody>
        </p:sp>
        <p:sp>
          <p:nvSpPr>
            <p:cNvPr id="524" name="tx524"/>
            <p:cNvSpPr/>
            <p:nvPr/>
          </p:nvSpPr>
          <p:spPr>
            <a:xfrm>
              <a:off x="8523437" y="290904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73</a:t>
              </a:r>
            </a:p>
          </p:txBody>
        </p:sp>
        <p:sp>
          <p:nvSpPr>
            <p:cNvPr id="525" name="tx525"/>
            <p:cNvSpPr/>
            <p:nvPr/>
          </p:nvSpPr>
          <p:spPr>
            <a:xfrm>
              <a:off x="8732239" y="286956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76</a:t>
              </a:r>
            </a:p>
          </p:txBody>
        </p:sp>
        <p:sp>
          <p:nvSpPr>
            <p:cNvPr id="526" name="tx526"/>
            <p:cNvSpPr/>
            <p:nvPr/>
          </p:nvSpPr>
          <p:spPr>
            <a:xfrm>
              <a:off x="8941040" y="28432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78</a:t>
              </a:r>
            </a:p>
          </p:txBody>
        </p:sp>
        <p:sp>
          <p:nvSpPr>
            <p:cNvPr id="527" name="rc527"/>
            <p:cNvSpPr/>
            <p:nvPr/>
          </p:nvSpPr>
          <p:spPr>
            <a:xfrm>
              <a:off x="7466640" y="3643117"/>
              <a:ext cx="1607770" cy="1000072"/>
            </a:xfrm>
            <a:prstGeom prst="rect">
              <a:avLst/>
            </a:prstGeom>
            <a:solidFill>
              <a:srgbClr val="EBEBEB">
                <a:alpha val="100000"/>
              </a:srgbClr>
            </a:solidFill>
          </p:spPr>
          <p:txBody>
            <a:bodyPr/>
            <a:lstStyle/>
            <a:p>
              <a:endParaRPr/>
            </a:p>
          </p:txBody>
        </p:sp>
        <p:sp>
          <p:nvSpPr>
            <p:cNvPr id="528" name="pl528"/>
            <p:cNvSpPr/>
            <p:nvPr/>
          </p:nvSpPr>
          <p:spPr>
            <a:xfrm>
              <a:off x="7466640" y="451208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29" name="pl529"/>
            <p:cNvSpPr/>
            <p:nvPr/>
          </p:nvSpPr>
          <p:spPr>
            <a:xfrm>
              <a:off x="7466640" y="41826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30" name="pl530"/>
            <p:cNvSpPr/>
            <p:nvPr/>
          </p:nvSpPr>
          <p:spPr>
            <a:xfrm>
              <a:off x="7466640" y="385327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31" name="pl531"/>
            <p:cNvSpPr/>
            <p:nvPr/>
          </p:nvSpPr>
          <p:spPr>
            <a:xfrm>
              <a:off x="746664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32" name="pl532"/>
            <p:cNvSpPr/>
            <p:nvPr/>
          </p:nvSpPr>
          <p:spPr>
            <a:xfrm>
              <a:off x="7466640" y="434738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33" name="pl533"/>
            <p:cNvSpPr/>
            <p:nvPr/>
          </p:nvSpPr>
          <p:spPr>
            <a:xfrm>
              <a:off x="7466640" y="401798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34" name="pl534"/>
            <p:cNvSpPr/>
            <p:nvPr/>
          </p:nvSpPr>
          <p:spPr>
            <a:xfrm>
              <a:off x="753972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35" name="pl535"/>
            <p:cNvSpPr/>
            <p:nvPr/>
          </p:nvSpPr>
          <p:spPr>
            <a:xfrm>
              <a:off x="7748521"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36" name="pl536"/>
            <p:cNvSpPr/>
            <p:nvPr/>
          </p:nvSpPr>
          <p:spPr>
            <a:xfrm>
              <a:off x="795732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37" name="pl537"/>
            <p:cNvSpPr/>
            <p:nvPr/>
          </p:nvSpPr>
          <p:spPr>
            <a:xfrm>
              <a:off x="816612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38" name="pl538"/>
            <p:cNvSpPr/>
            <p:nvPr/>
          </p:nvSpPr>
          <p:spPr>
            <a:xfrm>
              <a:off x="837492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39" name="pl539"/>
            <p:cNvSpPr/>
            <p:nvPr/>
          </p:nvSpPr>
          <p:spPr>
            <a:xfrm>
              <a:off x="858372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40" name="pl540"/>
            <p:cNvSpPr/>
            <p:nvPr/>
          </p:nvSpPr>
          <p:spPr>
            <a:xfrm>
              <a:off x="879252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41" name="pl541"/>
            <p:cNvSpPr/>
            <p:nvPr/>
          </p:nvSpPr>
          <p:spPr>
            <a:xfrm>
              <a:off x="900133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42" name="pl542"/>
            <p:cNvSpPr/>
            <p:nvPr/>
          </p:nvSpPr>
          <p:spPr>
            <a:xfrm>
              <a:off x="7539720" y="4149741"/>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543" name="pl543"/>
            <p:cNvSpPr/>
            <p:nvPr/>
          </p:nvSpPr>
          <p:spPr>
            <a:xfrm>
              <a:off x="7539720" y="4044332"/>
              <a:ext cx="1461609" cy="92233"/>
            </a:xfrm>
            <a:custGeom>
              <a:avLst/>
              <a:gdLst/>
              <a:ahLst/>
              <a:cxnLst/>
              <a:rect l="0" t="0" r="0" b="0"/>
              <a:pathLst>
                <a:path w="1461609" h="92233">
                  <a:moveTo>
                    <a:pt x="0" y="13176"/>
                  </a:moveTo>
                  <a:lnTo>
                    <a:pt x="208801" y="13176"/>
                  </a:lnTo>
                  <a:lnTo>
                    <a:pt x="417602" y="65880"/>
                  </a:lnTo>
                  <a:lnTo>
                    <a:pt x="626404" y="0"/>
                  </a:lnTo>
                  <a:lnTo>
                    <a:pt x="835205" y="0"/>
                  </a:lnTo>
                  <a:lnTo>
                    <a:pt x="1044007" y="92233"/>
                  </a:lnTo>
                  <a:lnTo>
                    <a:pt x="1252808" y="65880"/>
                  </a:lnTo>
                  <a:lnTo>
                    <a:pt x="1461609" y="52704"/>
                  </a:lnTo>
                </a:path>
              </a:pathLst>
            </a:custGeom>
            <a:ln w="40651" cap="flat">
              <a:solidFill>
                <a:srgbClr val="BEBEBE">
                  <a:alpha val="69803"/>
                </a:srgbClr>
              </a:solidFill>
              <a:prstDash val="solid"/>
              <a:round/>
            </a:ln>
          </p:spPr>
          <p:txBody>
            <a:bodyPr/>
            <a:lstStyle/>
            <a:p>
              <a:endParaRPr/>
            </a:p>
          </p:txBody>
        </p:sp>
        <p:sp>
          <p:nvSpPr>
            <p:cNvPr id="544" name="pl544"/>
            <p:cNvSpPr/>
            <p:nvPr/>
          </p:nvSpPr>
          <p:spPr>
            <a:xfrm>
              <a:off x="7539720" y="4044332"/>
              <a:ext cx="1461609" cy="92233"/>
            </a:xfrm>
            <a:custGeom>
              <a:avLst/>
              <a:gdLst/>
              <a:ahLst/>
              <a:cxnLst/>
              <a:rect l="0" t="0" r="0" b="0"/>
              <a:pathLst>
                <a:path w="1461609" h="92233">
                  <a:moveTo>
                    <a:pt x="0" y="13176"/>
                  </a:moveTo>
                  <a:lnTo>
                    <a:pt x="208801" y="13176"/>
                  </a:lnTo>
                  <a:lnTo>
                    <a:pt x="417602" y="65880"/>
                  </a:lnTo>
                  <a:lnTo>
                    <a:pt x="626404" y="0"/>
                  </a:lnTo>
                  <a:lnTo>
                    <a:pt x="835205" y="0"/>
                  </a:lnTo>
                  <a:lnTo>
                    <a:pt x="1044007" y="92233"/>
                  </a:lnTo>
                  <a:lnTo>
                    <a:pt x="1252808" y="65880"/>
                  </a:lnTo>
                  <a:lnTo>
                    <a:pt x="1461609" y="52704"/>
                  </a:lnTo>
                </a:path>
              </a:pathLst>
            </a:custGeom>
            <a:ln w="35231" cap="flat">
              <a:solidFill>
                <a:srgbClr val="BEBEBE">
                  <a:alpha val="69803"/>
                </a:srgbClr>
              </a:solidFill>
              <a:prstDash val="solid"/>
              <a:round/>
            </a:ln>
          </p:spPr>
          <p:txBody>
            <a:bodyPr/>
            <a:lstStyle/>
            <a:p>
              <a:endParaRPr/>
            </a:p>
          </p:txBody>
        </p:sp>
        <p:sp>
          <p:nvSpPr>
            <p:cNvPr id="545" name="pl545"/>
            <p:cNvSpPr/>
            <p:nvPr/>
          </p:nvSpPr>
          <p:spPr>
            <a:xfrm>
              <a:off x="7539720" y="4149741"/>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546" name="pl546"/>
            <p:cNvSpPr/>
            <p:nvPr/>
          </p:nvSpPr>
          <p:spPr>
            <a:xfrm>
              <a:off x="7539720" y="4044332"/>
              <a:ext cx="1461609" cy="92233"/>
            </a:xfrm>
            <a:custGeom>
              <a:avLst/>
              <a:gdLst/>
              <a:ahLst/>
              <a:cxnLst/>
              <a:rect l="0" t="0" r="0" b="0"/>
              <a:pathLst>
                <a:path w="1461609" h="92233">
                  <a:moveTo>
                    <a:pt x="0" y="13176"/>
                  </a:moveTo>
                  <a:lnTo>
                    <a:pt x="208801" y="13176"/>
                  </a:lnTo>
                  <a:lnTo>
                    <a:pt x="417602" y="65880"/>
                  </a:lnTo>
                  <a:lnTo>
                    <a:pt x="626404" y="0"/>
                  </a:lnTo>
                  <a:lnTo>
                    <a:pt x="835205" y="0"/>
                  </a:lnTo>
                  <a:lnTo>
                    <a:pt x="1044007" y="92233"/>
                  </a:lnTo>
                  <a:lnTo>
                    <a:pt x="1252808" y="65880"/>
                  </a:lnTo>
                  <a:lnTo>
                    <a:pt x="1461609" y="52704"/>
                  </a:lnTo>
                </a:path>
              </a:pathLst>
            </a:custGeom>
            <a:ln w="40651" cap="flat">
              <a:solidFill>
                <a:srgbClr val="000000">
                  <a:alpha val="100000"/>
                </a:srgbClr>
              </a:solidFill>
              <a:prstDash val="solid"/>
              <a:round/>
            </a:ln>
          </p:spPr>
          <p:txBody>
            <a:bodyPr/>
            <a:lstStyle/>
            <a:p>
              <a:endParaRPr/>
            </a:p>
          </p:txBody>
        </p:sp>
        <p:sp>
          <p:nvSpPr>
            <p:cNvPr id="547" name="pl547"/>
            <p:cNvSpPr/>
            <p:nvPr/>
          </p:nvSpPr>
          <p:spPr>
            <a:xfrm>
              <a:off x="7539720" y="4044332"/>
              <a:ext cx="1461609" cy="92233"/>
            </a:xfrm>
            <a:custGeom>
              <a:avLst/>
              <a:gdLst/>
              <a:ahLst/>
              <a:cxnLst/>
              <a:rect l="0" t="0" r="0" b="0"/>
              <a:pathLst>
                <a:path w="1461609" h="92233">
                  <a:moveTo>
                    <a:pt x="0" y="13176"/>
                  </a:moveTo>
                  <a:lnTo>
                    <a:pt x="208801" y="13176"/>
                  </a:lnTo>
                  <a:lnTo>
                    <a:pt x="417602" y="65880"/>
                  </a:lnTo>
                  <a:lnTo>
                    <a:pt x="626404" y="0"/>
                  </a:lnTo>
                  <a:lnTo>
                    <a:pt x="835205" y="0"/>
                  </a:lnTo>
                  <a:lnTo>
                    <a:pt x="1044007" y="92233"/>
                  </a:lnTo>
                  <a:lnTo>
                    <a:pt x="1252808" y="65880"/>
                  </a:lnTo>
                  <a:lnTo>
                    <a:pt x="1461609" y="52704"/>
                  </a:lnTo>
                </a:path>
              </a:pathLst>
            </a:custGeom>
            <a:ln w="35231" cap="flat">
              <a:solidFill>
                <a:srgbClr val="1CABE2">
                  <a:alpha val="100000"/>
                </a:srgbClr>
              </a:solidFill>
              <a:prstDash val="solid"/>
              <a:round/>
            </a:ln>
          </p:spPr>
          <p:txBody>
            <a:bodyPr/>
            <a:lstStyle/>
            <a:p>
              <a:endParaRPr/>
            </a:p>
          </p:txBody>
        </p:sp>
        <p:sp>
          <p:nvSpPr>
            <p:cNvPr id="548" name="tx548"/>
            <p:cNvSpPr/>
            <p:nvPr/>
          </p:nvSpPr>
          <p:spPr>
            <a:xfrm>
              <a:off x="7479430" y="387739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549" name="tx549"/>
            <p:cNvSpPr/>
            <p:nvPr/>
          </p:nvSpPr>
          <p:spPr>
            <a:xfrm>
              <a:off x="7688232" y="387739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550" name="tx550"/>
            <p:cNvSpPr/>
            <p:nvPr/>
          </p:nvSpPr>
          <p:spPr>
            <a:xfrm>
              <a:off x="7897033" y="393004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551" name="tx551"/>
            <p:cNvSpPr/>
            <p:nvPr/>
          </p:nvSpPr>
          <p:spPr>
            <a:xfrm>
              <a:off x="8105835" y="38642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98</a:t>
              </a:r>
            </a:p>
          </p:txBody>
        </p:sp>
        <p:sp>
          <p:nvSpPr>
            <p:cNvPr id="552" name="tx552"/>
            <p:cNvSpPr/>
            <p:nvPr/>
          </p:nvSpPr>
          <p:spPr>
            <a:xfrm>
              <a:off x="8314636" y="38642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98</a:t>
              </a:r>
            </a:p>
          </p:txBody>
        </p:sp>
        <p:sp>
          <p:nvSpPr>
            <p:cNvPr id="553" name="tx553"/>
            <p:cNvSpPr/>
            <p:nvPr/>
          </p:nvSpPr>
          <p:spPr>
            <a:xfrm>
              <a:off x="8523437" y="39564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554" name="tx554"/>
            <p:cNvSpPr/>
            <p:nvPr/>
          </p:nvSpPr>
          <p:spPr>
            <a:xfrm>
              <a:off x="8732239" y="393004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555" name="tx555"/>
            <p:cNvSpPr/>
            <p:nvPr/>
          </p:nvSpPr>
          <p:spPr>
            <a:xfrm>
              <a:off x="8941040" y="391691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556" name="rc556"/>
            <p:cNvSpPr/>
            <p:nvPr/>
          </p:nvSpPr>
          <p:spPr>
            <a:xfrm>
              <a:off x="7466640" y="4927641"/>
              <a:ext cx="1607770" cy="1000072"/>
            </a:xfrm>
            <a:prstGeom prst="rect">
              <a:avLst/>
            </a:prstGeom>
            <a:solidFill>
              <a:srgbClr val="EBEBEB">
                <a:alpha val="100000"/>
              </a:srgbClr>
            </a:solidFill>
          </p:spPr>
          <p:txBody>
            <a:bodyPr/>
            <a:lstStyle/>
            <a:p>
              <a:endParaRPr/>
            </a:p>
          </p:txBody>
        </p:sp>
        <p:sp>
          <p:nvSpPr>
            <p:cNvPr id="557" name="pl557"/>
            <p:cNvSpPr/>
            <p:nvPr/>
          </p:nvSpPr>
          <p:spPr>
            <a:xfrm>
              <a:off x="7466640" y="579661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58" name="pl558"/>
            <p:cNvSpPr/>
            <p:nvPr/>
          </p:nvSpPr>
          <p:spPr>
            <a:xfrm>
              <a:off x="7466640" y="54672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59" name="pl559"/>
            <p:cNvSpPr/>
            <p:nvPr/>
          </p:nvSpPr>
          <p:spPr>
            <a:xfrm>
              <a:off x="7466640" y="513780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60" name="pl560"/>
            <p:cNvSpPr/>
            <p:nvPr/>
          </p:nvSpPr>
          <p:spPr>
            <a:xfrm>
              <a:off x="746664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61" name="pl561"/>
            <p:cNvSpPr/>
            <p:nvPr/>
          </p:nvSpPr>
          <p:spPr>
            <a:xfrm>
              <a:off x="7466640" y="5631908"/>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62" name="pl562"/>
            <p:cNvSpPr/>
            <p:nvPr/>
          </p:nvSpPr>
          <p:spPr>
            <a:xfrm>
              <a:off x="7466640" y="530250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63" name="pl563"/>
            <p:cNvSpPr/>
            <p:nvPr/>
          </p:nvSpPr>
          <p:spPr>
            <a:xfrm>
              <a:off x="753972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4" name="pl564"/>
            <p:cNvSpPr/>
            <p:nvPr/>
          </p:nvSpPr>
          <p:spPr>
            <a:xfrm>
              <a:off x="7748521"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5" name="pl565"/>
            <p:cNvSpPr/>
            <p:nvPr/>
          </p:nvSpPr>
          <p:spPr>
            <a:xfrm>
              <a:off x="795732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6" name="pl566"/>
            <p:cNvSpPr/>
            <p:nvPr/>
          </p:nvSpPr>
          <p:spPr>
            <a:xfrm>
              <a:off x="816612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7" name="pl567"/>
            <p:cNvSpPr/>
            <p:nvPr/>
          </p:nvSpPr>
          <p:spPr>
            <a:xfrm>
              <a:off x="837492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8" name="pl568"/>
            <p:cNvSpPr/>
            <p:nvPr/>
          </p:nvSpPr>
          <p:spPr>
            <a:xfrm>
              <a:off x="858372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9" name="pl569"/>
            <p:cNvSpPr/>
            <p:nvPr/>
          </p:nvSpPr>
          <p:spPr>
            <a:xfrm>
              <a:off x="879252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70" name="pl570"/>
            <p:cNvSpPr/>
            <p:nvPr/>
          </p:nvSpPr>
          <p:spPr>
            <a:xfrm>
              <a:off x="900133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71" name="pl571"/>
            <p:cNvSpPr/>
            <p:nvPr/>
          </p:nvSpPr>
          <p:spPr>
            <a:xfrm>
              <a:off x="7539720" y="5434266"/>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572" name="pl572"/>
            <p:cNvSpPr/>
            <p:nvPr/>
          </p:nvSpPr>
          <p:spPr>
            <a:xfrm>
              <a:off x="7539720" y="5500147"/>
              <a:ext cx="1461609" cy="382109"/>
            </a:xfrm>
            <a:custGeom>
              <a:avLst/>
              <a:gdLst/>
              <a:ahLst/>
              <a:cxnLst/>
              <a:rect l="0" t="0" r="0" b="0"/>
              <a:pathLst>
                <a:path w="1461609" h="382109">
                  <a:moveTo>
                    <a:pt x="0" y="13176"/>
                  </a:moveTo>
                  <a:lnTo>
                    <a:pt x="208801" y="0"/>
                  </a:lnTo>
                  <a:lnTo>
                    <a:pt x="417602" y="158114"/>
                  </a:lnTo>
                  <a:lnTo>
                    <a:pt x="626404" y="158114"/>
                  </a:lnTo>
                  <a:lnTo>
                    <a:pt x="835205" y="382109"/>
                  </a:lnTo>
                  <a:lnTo>
                    <a:pt x="1044007" y="263523"/>
                  </a:lnTo>
                  <a:lnTo>
                    <a:pt x="1252808" y="237171"/>
                  </a:lnTo>
                  <a:lnTo>
                    <a:pt x="1461609" y="368933"/>
                  </a:lnTo>
                </a:path>
              </a:pathLst>
            </a:custGeom>
            <a:ln w="40651" cap="flat">
              <a:solidFill>
                <a:srgbClr val="BEBEBE">
                  <a:alpha val="69803"/>
                </a:srgbClr>
              </a:solidFill>
              <a:prstDash val="solid"/>
              <a:round/>
            </a:ln>
          </p:spPr>
          <p:txBody>
            <a:bodyPr/>
            <a:lstStyle/>
            <a:p>
              <a:endParaRPr/>
            </a:p>
          </p:txBody>
        </p:sp>
        <p:sp>
          <p:nvSpPr>
            <p:cNvPr id="573" name="pl573"/>
            <p:cNvSpPr/>
            <p:nvPr/>
          </p:nvSpPr>
          <p:spPr>
            <a:xfrm>
              <a:off x="7539720" y="5500147"/>
              <a:ext cx="1461609" cy="382109"/>
            </a:xfrm>
            <a:custGeom>
              <a:avLst/>
              <a:gdLst/>
              <a:ahLst/>
              <a:cxnLst/>
              <a:rect l="0" t="0" r="0" b="0"/>
              <a:pathLst>
                <a:path w="1461609" h="382109">
                  <a:moveTo>
                    <a:pt x="0" y="13176"/>
                  </a:moveTo>
                  <a:lnTo>
                    <a:pt x="208801" y="0"/>
                  </a:lnTo>
                  <a:lnTo>
                    <a:pt x="417602" y="158114"/>
                  </a:lnTo>
                  <a:lnTo>
                    <a:pt x="626404" y="158114"/>
                  </a:lnTo>
                  <a:lnTo>
                    <a:pt x="835205" y="382109"/>
                  </a:lnTo>
                  <a:lnTo>
                    <a:pt x="1044007" y="263523"/>
                  </a:lnTo>
                  <a:lnTo>
                    <a:pt x="1252808" y="237171"/>
                  </a:lnTo>
                  <a:lnTo>
                    <a:pt x="1461609" y="368933"/>
                  </a:lnTo>
                </a:path>
              </a:pathLst>
            </a:custGeom>
            <a:ln w="35231" cap="flat">
              <a:solidFill>
                <a:srgbClr val="BEBEBE">
                  <a:alpha val="69803"/>
                </a:srgbClr>
              </a:solidFill>
              <a:prstDash val="solid"/>
              <a:round/>
            </a:ln>
          </p:spPr>
          <p:txBody>
            <a:bodyPr/>
            <a:lstStyle/>
            <a:p>
              <a:endParaRPr/>
            </a:p>
          </p:txBody>
        </p:sp>
        <p:sp>
          <p:nvSpPr>
            <p:cNvPr id="574" name="pl574"/>
            <p:cNvSpPr/>
            <p:nvPr/>
          </p:nvSpPr>
          <p:spPr>
            <a:xfrm>
              <a:off x="7539720" y="5434266"/>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575" name="pl575"/>
            <p:cNvSpPr/>
            <p:nvPr/>
          </p:nvSpPr>
          <p:spPr>
            <a:xfrm>
              <a:off x="7539720" y="5500147"/>
              <a:ext cx="1461609" cy="382109"/>
            </a:xfrm>
            <a:custGeom>
              <a:avLst/>
              <a:gdLst/>
              <a:ahLst/>
              <a:cxnLst/>
              <a:rect l="0" t="0" r="0" b="0"/>
              <a:pathLst>
                <a:path w="1461609" h="382109">
                  <a:moveTo>
                    <a:pt x="0" y="13176"/>
                  </a:moveTo>
                  <a:lnTo>
                    <a:pt x="208801" y="0"/>
                  </a:lnTo>
                  <a:lnTo>
                    <a:pt x="417602" y="158114"/>
                  </a:lnTo>
                  <a:lnTo>
                    <a:pt x="626404" y="158114"/>
                  </a:lnTo>
                  <a:lnTo>
                    <a:pt x="835205" y="382109"/>
                  </a:lnTo>
                  <a:lnTo>
                    <a:pt x="1044007" y="263523"/>
                  </a:lnTo>
                  <a:lnTo>
                    <a:pt x="1252808" y="237171"/>
                  </a:lnTo>
                  <a:lnTo>
                    <a:pt x="1461609" y="368933"/>
                  </a:lnTo>
                </a:path>
              </a:pathLst>
            </a:custGeom>
            <a:ln w="40651" cap="flat">
              <a:solidFill>
                <a:srgbClr val="000000">
                  <a:alpha val="100000"/>
                </a:srgbClr>
              </a:solidFill>
              <a:prstDash val="solid"/>
              <a:round/>
            </a:ln>
          </p:spPr>
          <p:txBody>
            <a:bodyPr/>
            <a:lstStyle/>
            <a:p>
              <a:endParaRPr/>
            </a:p>
          </p:txBody>
        </p:sp>
        <p:sp>
          <p:nvSpPr>
            <p:cNvPr id="576" name="pl576"/>
            <p:cNvSpPr/>
            <p:nvPr/>
          </p:nvSpPr>
          <p:spPr>
            <a:xfrm>
              <a:off x="7539720" y="5500147"/>
              <a:ext cx="1461609" cy="382109"/>
            </a:xfrm>
            <a:custGeom>
              <a:avLst/>
              <a:gdLst/>
              <a:ahLst/>
              <a:cxnLst/>
              <a:rect l="0" t="0" r="0" b="0"/>
              <a:pathLst>
                <a:path w="1461609" h="382109">
                  <a:moveTo>
                    <a:pt x="0" y="13176"/>
                  </a:moveTo>
                  <a:lnTo>
                    <a:pt x="208801" y="0"/>
                  </a:lnTo>
                  <a:lnTo>
                    <a:pt x="417602" y="158114"/>
                  </a:lnTo>
                  <a:lnTo>
                    <a:pt x="626404" y="158114"/>
                  </a:lnTo>
                  <a:lnTo>
                    <a:pt x="835205" y="382109"/>
                  </a:lnTo>
                  <a:lnTo>
                    <a:pt x="1044007" y="263523"/>
                  </a:lnTo>
                  <a:lnTo>
                    <a:pt x="1252808" y="237171"/>
                  </a:lnTo>
                  <a:lnTo>
                    <a:pt x="1461609" y="368933"/>
                  </a:lnTo>
                </a:path>
              </a:pathLst>
            </a:custGeom>
            <a:ln w="35231" cap="flat">
              <a:solidFill>
                <a:srgbClr val="1CABE2">
                  <a:alpha val="100000"/>
                </a:srgbClr>
              </a:solidFill>
              <a:prstDash val="solid"/>
              <a:round/>
            </a:ln>
          </p:spPr>
          <p:txBody>
            <a:bodyPr/>
            <a:lstStyle/>
            <a:p>
              <a:endParaRPr/>
            </a:p>
          </p:txBody>
        </p:sp>
        <p:sp>
          <p:nvSpPr>
            <p:cNvPr id="577" name="tx577"/>
            <p:cNvSpPr/>
            <p:nvPr/>
          </p:nvSpPr>
          <p:spPr>
            <a:xfrm>
              <a:off x="7479430" y="53332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578" name="tx578"/>
            <p:cNvSpPr/>
            <p:nvPr/>
          </p:nvSpPr>
          <p:spPr>
            <a:xfrm>
              <a:off x="7688232" y="532002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579" name="tx579"/>
            <p:cNvSpPr/>
            <p:nvPr/>
          </p:nvSpPr>
          <p:spPr>
            <a:xfrm>
              <a:off x="7897033" y="547809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73</a:t>
              </a:r>
            </a:p>
          </p:txBody>
        </p:sp>
        <p:sp>
          <p:nvSpPr>
            <p:cNvPr id="580" name="tx580"/>
            <p:cNvSpPr/>
            <p:nvPr/>
          </p:nvSpPr>
          <p:spPr>
            <a:xfrm>
              <a:off x="8105835" y="547809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73</a:t>
              </a:r>
            </a:p>
          </p:txBody>
        </p:sp>
        <p:sp>
          <p:nvSpPr>
            <p:cNvPr id="581" name="tx581"/>
            <p:cNvSpPr/>
            <p:nvPr/>
          </p:nvSpPr>
          <p:spPr>
            <a:xfrm>
              <a:off x="8314636" y="57021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56</a:t>
              </a:r>
            </a:p>
          </p:txBody>
        </p:sp>
        <p:sp>
          <p:nvSpPr>
            <p:cNvPr id="582" name="tx582"/>
            <p:cNvSpPr/>
            <p:nvPr/>
          </p:nvSpPr>
          <p:spPr>
            <a:xfrm>
              <a:off x="8523437" y="558355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65</a:t>
              </a:r>
            </a:p>
          </p:txBody>
        </p:sp>
        <p:sp>
          <p:nvSpPr>
            <p:cNvPr id="583" name="tx583"/>
            <p:cNvSpPr/>
            <p:nvPr/>
          </p:nvSpPr>
          <p:spPr>
            <a:xfrm>
              <a:off x="8732239" y="55572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67</a:t>
              </a:r>
            </a:p>
          </p:txBody>
        </p:sp>
        <p:sp>
          <p:nvSpPr>
            <p:cNvPr id="584" name="tx584"/>
            <p:cNvSpPr/>
            <p:nvPr/>
          </p:nvSpPr>
          <p:spPr>
            <a:xfrm>
              <a:off x="8941040" y="569028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57</a:t>
              </a:r>
            </a:p>
          </p:txBody>
        </p:sp>
        <p:sp>
          <p:nvSpPr>
            <p:cNvPr id="585" name="tx585"/>
            <p:cNvSpPr/>
            <p:nvPr/>
          </p:nvSpPr>
          <p:spPr>
            <a:xfrm>
              <a:off x="1321876" y="4756690"/>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Paraguay</a:t>
              </a:r>
            </a:p>
          </p:txBody>
        </p:sp>
        <p:sp>
          <p:nvSpPr>
            <p:cNvPr id="586" name="tx586"/>
            <p:cNvSpPr/>
            <p:nvPr/>
          </p:nvSpPr>
          <p:spPr>
            <a:xfrm>
              <a:off x="3120410" y="4778464"/>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Perú</a:t>
              </a:r>
            </a:p>
          </p:txBody>
        </p:sp>
        <p:sp>
          <p:nvSpPr>
            <p:cNvPr id="587" name="tx587"/>
            <p:cNvSpPr/>
            <p:nvPr/>
          </p:nvSpPr>
          <p:spPr>
            <a:xfrm>
              <a:off x="4617551" y="4777481"/>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Santa Lucía</a:t>
              </a:r>
            </a:p>
          </p:txBody>
        </p:sp>
        <p:sp>
          <p:nvSpPr>
            <p:cNvPr id="588" name="tx588"/>
            <p:cNvSpPr/>
            <p:nvPr/>
          </p:nvSpPr>
          <p:spPr>
            <a:xfrm>
              <a:off x="6354011" y="4777481"/>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Suriname</a:t>
              </a:r>
            </a:p>
          </p:txBody>
        </p:sp>
        <p:sp>
          <p:nvSpPr>
            <p:cNvPr id="589" name="tx589"/>
            <p:cNvSpPr/>
            <p:nvPr/>
          </p:nvSpPr>
          <p:spPr>
            <a:xfrm>
              <a:off x="8006432" y="4778900"/>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Venezuela</a:t>
              </a:r>
            </a:p>
          </p:txBody>
        </p:sp>
        <p:sp>
          <p:nvSpPr>
            <p:cNvPr id="590" name="tx590"/>
            <p:cNvSpPr/>
            <p:nvPr/>
          </p:nvSpPr>
          <p:spPr>
            <a:xfrm>
              <a:off x="1318793" y="3494376"/>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Honduras</a:t>
              </a:r>
            </a:p>
          </p:txBody>
        </p:sp>
        <p:sp>
          <p:nvSpPr>
            <p:cNvPr id="591" name="tx591"/>
            <p:cNvSpPr/>
            <p:nvPr/>
          </p:nvSpPr>
          <p:spPr>
            <a:xfrm>
              <a:off x="3030369" y="3494321"/>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Jamaica</a:t>
              </a:r>
            </a:p>
          </p:txBody>
        </p:sp>
        <p:sp>
          <p:nvSpPr>
            <p:cNvPr id="592" name="tx592"/>
            <p:cNvSpPr/>
            <p:nvPr/>
          </p:nvSpPr>
          <p:spPr>
            <a:xfrm>
              <a:off x="4738806" y="3493939"/>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México</a:t>
              </a:r>
            </a:p>
          </p:txBody>
        </p:sp>
        <p:sp>
          <p:nvSpPr>
            <p:cNvPr id="593" name="tx593"/>
            <p:cNvSpPr/>
            <p:nvPr/>
          </p:nvSpPr>
          <p:spPr>
            <a:xfrm>
              <a:off x="6338458" y="3472166"/>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Nicaragua</a:t>
              </a:r>
            </a:p>
          </p:txBody>
        </p:sp>
        <p:sp>
          <p:nvSpPr>
            <p:cNvPr id="594" name="tx594"/>
            <p:cNvSpPr/>
            <p:nvPr/>
          </p:nvSpPr>
          <p:spPr>
            <a:xfrm>
              <a:off x="8062394" y="3493939"/>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Panamá</a:t>
              </a:r>
            </a:p>
          </p:txBody>
        </p:sp>
        <p:sp>
          <p:nvSpPr>
            <p:cNvPr id="595" name="tx595"/>
            <p:cNvSpPr/>
            <p:nvPr/>
          </p:nvSpPr>
          <p:spPr>
            <a:xfrm>
              <a:off x="1328179" y="2209852"/>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Dominica</a:t>
              </a:r>
            </a:p>
          </p:txBody>
        </p:sp>
        <p:sp>
          <p:nvSpPr>
            <p:cNvPr id="596" name="tx596"/>
            <p:cNvSpPr/>
            <p:nvPr/>
          </p:nvSpPr>
          <p:spPr>
            <a:xfrm>
              <a:off x="3030314" y="2209852"/>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Ecuador</a:t>
              </a:r>
            </a:p>
          </p:txBody>
        </p:sp>
        <p:sp>
          <p:nvSpPr>
            <p:cNvPr id="597" name="tx597"/>
            <p:cNvSpPr/>
            <p:nvPr/>
          </p:nvSpPr>
          <p:spPr>
            <a:xfrm>
              <a:off x="4698342" y="2208433"/>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Granada</a:t>
              </a:r>
            </a:p>
          </p:txBody>
        </p:sp>
        <p:sp>
          <p:nvSpPr>
            <p:cNvPr id="598" name="tx598"/>
            <p:cNvSpPr/>
            <p:nvPr/>
          </p:nvSpPr>
          <p:spPr>
            <a:xfrm>
              <a:off x="6319822" y="2208433"/>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Guatemala</a:t>
              </a:r>
            </a:p>
          </p:txBody>
        </p:sp>
        <p:sp>
          <p:nvSpPr>
            <p:cNvPr id="599" name="tx599"/>
            <p:cNvSpPr/>
            <p:nvPr/>
          </p:nvSpPr>
          <p:spPr>
            <a:xfrm>
              <a:off x="8155627" y="2209415"/>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Haití</a:t>
              </a:r>
            </a:p>
          </p:txBody>
        </p:sp>
        <p:sp>
          <p:nvSpPr>
            <p:cNvPr id="600" name="tx600"/>
            <p:cNvSpPr/>
            <p:nvPr/>
          </p:nvSpPr>
          <p:spPr>
            <a:xfrm>
              <a:off x="1321876" y="903118"/>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Argentina</a:t>
              </a:r>
            </a:p>
          </p:txBody>
        </p:sp>
        <p:sp>
          <p:nvSpPr>
            <p:cNvPr id="601" name="tx601"/>
            <p:cNvSpPr/>
            <p:nvPr/>
          </p:nvSpPr>
          <p:spPr>
            <a:xfrm>
              <a:off x="2999236" y="925328"/>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Barbados</a:t>
              </a:r>
            </a:p>
          </p:txBody>
        </p:sp>
        <p:sp>
          <p:nvSpPr>
            <p:cNvPr id="602" name="tx602"/>
            <p:cNvSpPr/>
            <p:nvPr/>
          </p:nvSpPr>
          <p:spPr>
            <a:xfrm>
              <a:off x="4763609" y="925328"/>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Belice</a:t>
              </a:r>
            </a:p>
          </p:txBody>
        </p:sp>
        <p:sp>
          <p:nvSpPr>
            <p:cNvPr id="603" name="tx603"/>
            <p:cNvSpPr/>
            <p:nvPr/>
          </p:nvSpPr>
          <p:spPr>
            <a:xfrm>
              <a:off x="6428554" y="925328"/>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Bolivia</a:t>
              </a:r>
            </a:p>
          </p:txBody>
        </p:sp>
        <p:sp>
          <p:nvSpPr>
            <p:cNvPr id="604" name="tx604"/>
            <p:cNvSpPr/>
            <p:nvPr/>
          </p:nvSpPr>
          <p:spPr>
            <a:xfrm>
              <a:off x="8034481" y="923909"/>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Colombia</a:t>
              </a:r>
            </a:p>
          </p:txBody>
        </p:sp>
        <p:sp>
          <p:nvSpPr>
            <p:cNvPr id="605" name="pl605"/>
            <p:cNvSpPr/>
            <p:nvPr/>
          </p:nvSpPr>
          <p:spPr>
            <a:xfrm>
              <a:off x="83028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6" name="pl606"/>
            <p:cNvSpPr/>
            <p:nvPr/>
          </p:nvSpPr>
          <p:spPr>
            <a:xfrm>
              <a:off x="103908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7" name="pl607"/>
            <p:cNvSpPr/>
            <p:nvPr/>
          </p:nvSpPr>
          <p:spPr>
            <a:xfrm>
              <a:off x="124788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8" name="pl608"/>
            <p:cNvSpPr/>
            <p:nvPr/>
          </p:nvSpPr>
          <p:spPr>
            <a:xfrm>
              <a:off x="1456685"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9" name="pl609"/>
            <p:cNvSpPr/>
            <p:nvPr/>
          </p:nvSpPr>
          <p:spPr>
            <a:xfrm>
              <a:off x="166548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0" name="pl610"/>
            <p:cNvSpPr/>
            <p:nvPr/>
          </p:nvSpPr>
          <p:spPr>
            <a:xfrm>
              <a:off x="187428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1" name="pl611"/>
            <p:cNvSpPr/>
            <p:nvPr/>
          </p:nvSpPr>
          <p:spPr>
            <a:xfrm>
              <a:off x="208308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2" name="pl612"/>
            <p:cNvSpPr/>
            <p:nvPr/>
          </p:nvSpPr>
          <p:spPr>
            <a:xfrm>
              <a:off x="229189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3" name="tx613"/>
            <p:cNvSpPr/>
            <p:nvPr/>
          </p:nvSpPr>
          <p:spPr>
            <a:xfrm rot="-5400000">
              <a:off x="70512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14" name="tx614"/>
            <p:cNvSpPr/>
            <p:nvPr/>
          </p:nvSpPr>
          <p:spPr>
            <a:xfrm rot="-5400000">
              <a:off x="91392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15" name="tx615"/>
            <p:cNvSpPr/>
            <p:nvPr/>
          </p:nvSpPr>
          <p:spPr>
            <a:xfrm rot="-5400000">
              <a:off x="112272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16" name="tx616"/>
            <p:cNvSpPr/>
            <p:nvPr/>
          </p:nvSpPr>
          <p:spPr>
            <a:xfrm rot="-5400000">
              <a:off x="1331528"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17" name="tx617"/>
            <p:cNvSpPr/>
            <p:nvPr/>
          </p:nvSpPr>
          <p:spPr>
            <a:xfrm rot="-5400000">
              <a:off x="154032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18" name="tx618"/>
            <p:cNvSpPr/>
            <p:nvPr/>
          </p:nvSpPr>
          <p:spPr>
            <a:xfrm rot="-5400000">
              <a:off x="174910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19" name="tx619"/>
            <p:cNvSpPr/>
            <p:nvPr/>
          </p:nvSpPr>
          <p:spPr>
            <a:xfrm rot="-5400000">
              <a:off x="195793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20" name="tx620"/>
            <p:cNvSpPr/>
            <p:nvPr/>
          </p:nvSpPr>
          <p:spPr>
            <a:xfrm rot="-5400000">
              <a:off x="216673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21" name="pl621"/>
            <p:cNvSpPr/>
            <p:nvPr/>
          </p:nvSpPr>
          <p:spPr>
            <a:xfrm>
              <a:off x="250764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2" name="pl622"/>
            <p:cNvSpPr/>
            <p:nvPr/>
          </p:nvSpPr>
          <p:spPr>
            <a:xfrm>
              <a:off x="271644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3" name="pl623"/>
            <p:cNvSpPr/>
            <p:nvPr/>
          </p:nvSpPr>
          <p:spPr>
            <a:xfrm>
              <a:off x="292524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4" name="pl624"/>
            <p:cNvSpPr/>
            <p:nvPr/>
          </p:nvSpPr>
          <p:spPr>
            <a:xfrm>
              <a:off x="313404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5" name="pl625"/>
            <p:cNvSpPr/>
            <p:nvPr/>
          </p:nvSpPr>
          <p:spPr>
            <a:xfrm>
              <a:off x="334284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6" name="pl626"/>
            <p:cNvSpPr/>
            <p:nvPr/>
          </p:nvSpPr>
          <p:spPr>
            <a:xfrm>
              <a:off x="355164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7" name="pl627"/>
            <p:cNvSpPr/>
            <p:nvPr/>
          </p:nvSpPr>
          <p:spPr>
            <a:xfrm>
              <a:off x="376044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8" name="pl628"/>
            <p:cNvSpPr/>
            <p:nvPr/>
          </p:nvSpPr>
          <p:spPr>
            <a:xfrm>
              <a:off x="396925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9" name="tx629"/>
            <p:cNvSpPr/>
            <p:nvPr/>
          </p:nvSpPr>
          <p:spPr>
            <a:xfrm rot="-5400000">
              <a:off x="238248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30" name="tx630"/>
            <p:cNvSpPr/>
            <p:nvPr/>
          </p:nvSpPr>
          <p:spPr>
            <a:xfrm rot="-5400000">
              <a:off x="259128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31" name="tx631"/>
            <p:cNvSpPr/>
            <p:nvPr/>
          </p:nvSpPr>
          <p:spPr>
            <a:xfrm rot="-5400000">
              <a:off x="280008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32" name="tx632"/>
            <p:cNvSpPr/>
            <p:nvPr/>
          </p:nvSpPr>
          <p:spPr>
            <a:xfrm rot="-5400000">
              <a:off x="300888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33" name="tx633"/>
            <p:cNvSpPr/>
            <p:nvPr/>
          </p:nvSpPr>
          <p:spPr>
            <a:xfrm rot="-5400000">
              <a:off x="321768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34" name="tx634"/>
            <p:cNvSpPr/>
            <p:nvPr/>
          </p:nvSpPr>
          <p:spPr>
            <a:xfrm rot="-5400000">
              <a:off x="342646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35" name="tx635"/>
            <p:cNvSpPr/>
            <p:nvPr/>
          </p:nvSpPr>
          <p:spPr>
            <a:xfrm rot="-5400000">
              <a:off x="363529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36" name="tx636"/>
            <p:cNvSpPr/>
            <p:nvPr/>
          </p:nvSpPr>
          <p:spPr>
            <a:xfrm rot="-5400000">
              <a:off x="384409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37" name="pl637"/>
            <p:cNvSpPr/>
            <p:nvPr/>
          </p:nvSpPr>
          <p:spPr>
            <a:xfrm>
              <a:off x="418500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8" name="pl638"/>
            <p:cNvSpPr/>
            <p:nvPr/>
          </p:nvSpPr>
          <p:spPr>
            <a:xfrm>
              <a:off x="439380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9" name="pl639"/>
            <p:cNvSpPr/>
            <p:nvPr/>
          </p:nvSpPr>
          <p:spPr>
            <a:xfrm>
              <a:off x="460260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0" name="pl640"/>
            <p:cNvSpPr/>
            <p:nvPr/>
          </p:nvSpPr>
          <p:spPr>
            <a:xfrm>
              <a:off x="481140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1" name="pl641"/>
            <p:cNvSpPr/>
            <p:nvPr/>
          </p:nvSpPr>
          <p:spPr>
            <a:xfrm>
              <a:off x="502020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2" name="pl642"/>
            <p:cNvSpPr/>
            <p:nvPr/>
          </p:nvSpPr>
          <p:spPr>
            <a:xfrm>
              <a:off x="522900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3" name="pl643"/>
            <p:cNvSpPr/>
            <p:nvPr/>
          </p:nvSpPr>
          <p:spPr>
            <a:xfrm>
              <a:off x="543780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4" name="pl644"/>
            <p:cNvSpPr/>
            <p:nvPr/>
          </p:nvSpPr>
          <p:spPr>
            <a:xfrm>
              <a:off x="564661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5" name="tx645"/>
            <p:cNvSpPr/>
            <p:nvPr/>
          </p:nvSpPr>
          <p:spPr>
            <a:xfrm rot="-5400000">
              <a:off x="405984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46" name="tx646"/>
            <p:cNvSpPr/>
            <p:nvPr/>
          </p:nvSpPr>
          <p:spPr>
            <a:xfrm rot="-5400000">
              <a:off x="426864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47" name="tx647"/>
            <p:cNvSpPr/>
            <p:nvPr/>
          </p:nvSpPr>
          <p:spPr>
            <a:xfrm rot="-5400000">
              <a:off x="447744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48" name="tx648"/>
            <p:cNvSpPr/>
            <p:nvPr/>
          </p:nvSpPr>
          <p:spPr>
            <a:xfrm rot="-5400000">
              <a:off x="468624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49" name="tx649"/>
            <p:cNvSpPr/>
            <p:nvPr/>
          </p:nvSpPr>
          <p:spPr>
            <a:xfrm rot="-5400000">
              <a:off x="489504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50" name="tx650"/>
            <p:cNvSpPr/>
            <p:nvPr/>
          </p:nvSpPr>
          <p:spPr>
            <a:xfrm rot="-5400000">
              <a:off x="510382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51" name="tx651"/>
            <p:cNvSpPr/>
            <p:nvPr/>
          </p:nvSpPr>
          <p:spPr>
            <a:xfrm rot="-5400000">
              <a:off x="531265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52" name="tx652"/>
            <p:cNvSpPr/>
            <p:nvPr/>
          </p:nvSpPr>
          <p:spPr>
            <a:xfrm rot="-5400000">
              <a:off x="552145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53" name="pl653"/>
            <p:cNvSpPr/>
            <p:nvPr/>
          </p:nvSpPr>
          <p:spPr>
            <a:xfrm>
              <a:off x="586236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4" name="pl654"/>
            <p:cNvSpPr/>
            <p:nvPr/>
          </p:nvSpPr>
          <p:spPr>
            <a:xfrm>
              <a:off x="607116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5" name="pl655"/>
            <p:cNvSpPr/>
            <p:nvPr/>
          </p:nvSpPr>
          <p:spPr>
            <a:xfrm>
              <a:off x="627996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6" name="pl656"/>
            <p:cNvSpPr/>
            <p:nvPr/>
          </p:nvSpPr>
          <p:spPr>
            <a:xfrm>
              <a:off x="648876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7" name="pl657"/>
            <p:cNvSpPr/>
            <p:nvPr/>
          </p:nvSpPr>
          <p:spPr>
            <a:xfrm>
              <a:off x="669756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8" name="pl658"/>
            <p:cNvSpPr/>
            <p:nvPr/>
          </p:nvSpPr>
          <p:spPr>
            <a:xfrm>
              <a:off x="690636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9" name="pl659"/>
            <p:cNvSpPr/>
            <p:nvPr/>
          </p:nvSpPr>
          <p:spPr>
            <a:xfrm>
              <a:off x="711516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0" name="pl660"/>
            <p:cNvSpPr/>
            <p:nvPr/>
          </p:nvSpPr>
          <p:spPr>
            <a:xfrm>
              <a:off x="732397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1" name="tx661"/>
            <p:cNvSpPr/>
            <p:nvPr/>
          </p:nvSpPr>
          <p:spPr>
            <a:xfrm rot="-5400000">
              <a:off x="573720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62" name="tx662"/>
            <p:cNvSpPr/>
            <p:nvPr/>
          </p:nvSpPr>
          <p:spPr>
            <a:xfrm rot="-5400000">
              <a:off x="594600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63" name="tx663"/>
            <p:cNvSpPr/>
            <p:nvPr/>
          </p:nvSpPr>
          <p:spPr>
            <a:xfrm rot="-5400000">
              <a:off x="615480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64" name="tx664"/>
            <p:cNvSpPr/>
            <p:nvPr/>
          </p:nvSpPr>
          <p:spPr>
            <a:xfrm rot="-5400000">
              <a:off x="636360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65" name="tx665"/>
            <p:cNvSpPr/>
            <p:nvPr/>
          </p:nvSpPr>
          <p:spPr>
            <a:xfrm rot="-5400000">
              <a:off x="657240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66" name="tx666"/>
            <p:cNvSpPr/>
            <p:nvPr/>
          </p:nvSpPr>
          <p:spPr>
            <a:xfrm rot="-5400000">
              <a:off x="678118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67" name="tx667"/>
            <p:cNvSpPr/>
            <p:nvPr/>
          </p:nvSpPr>
          <p:spPr>
            <a:xfrm rot="-5400000">
              <a:off x="699001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68" name="tx668"/>
            <p:cNvSpPr/>
            <p:nvPr/>
          </p:nvSpPr>
          <p:spPr>
            <a:xfrm rot="-5400000">
              <a:off x="719881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69" name="pl669"/>
            <p:cNvSpPr/>
            <p:nvPr/>
          </p:nvSpPr>
          <p:spPr>
            <a:xfrm>
              <a:off x="753972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0" name="pl670"/>
            <p:cNvSpPr/>
            <p:nvPr/>
          </p:nvSpPr>
          <p:spPr>
            <a:xfrm>
              <a:off x="7748521"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1" name="pl671"/>
            <p:cNvSpPr/>
            <p:nvPr/>
          </p:nvSpPr>
          <p:spPr>
            <a:xfrm>
              <a:off x="795732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2" name="pl672"/>
            <p:cNvSpPr/>
            <p:nvPr/>
          </p:nvSpPr>
          <p:spPr>
            <a:xfrm>
              <a:off x="816612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3" name="pl673"/>
            <p:cNvSpPr/>
            <p:nvPr/>
          </p:nvSpPr>
          <p:spPr>
            <a:xfrm>
              <a:off x="837492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4" name="pl674"/>
            <p:cNvSpPr/>
            <p:nvPr/>
          </p:nvSpPr>
          <p:spPr>
            <a:xfrm>
              <a:off x="858372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5" name="pl675"/>
            <p:cNvSpPr/>
            <p:nvPr/>
          </p:nvSpPr>
          <p:spPr>
            <a:xfrm>
              <a:off x="879252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6" name="pl676"/>
            <p:cNvSpPr/>
            <p:nvPr/>
          </p:nvSpPr>
          <p:spPr>
            <a:xfrm>
              <a:off x="900133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7" name="tx677"/>
            <p:cNvSpPr/>
            <p:nvPr/>
          </p:nvSpPr>
          <p:spPr>
            <a:xfrm rot="-5400000">
              <a:off x="741456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78" name="tx678"/>
            <p:cNvSpPr/>
            <p:nvPr/>
          </p:nvSpPr>
          <p:spPr>
            <a:xfrm rot="-5400000">
              <a:off x="7623364"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79" name="tx679"/>
            <p:cNvSpPr/>
            <p:nvPr/>
          </p:nvSpPr>
          <p:spPr>
            <a:xfrm rot="-5400000">
              <a:off x="783216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80" name="tx680"/>
            <p:cNvSpPr/>
            <p:nvPr/>
          </p:nvSpPr>
          <p:spPr>
            <a:xfrm rot="-5400000">
              <a:off x="804096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81" name="tx681"/>
            <p:cNvSpPr/>
            <p:nvPr/>
          </p:nvSpPr>
          <p:spPr>
            <a:xfrm rot="-5400000">
              <a:off x="824976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82" name="tx682"/>
            <p:cNvSpPr/>
            <p:nvPr/>
          </p:nvSpPr>
          <p:spPr>
            <a:xfrm rot="-5400000">
              <a:off x="845854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83" name="tx683"/>
            <p:cNvSpPr/>
            <p:nvPr/>
          </p:nvSpPr>
          <p:spPr>
            <a:xfrm rot="-5400000">
              <a:off x="866737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84" name="tx684"/>
            <p:cNvSpPr/>
            <p:nvPr/>
          </p:nvSpPr>
          <p:spPr>
            <a:xfrm rot="-5400000">
              <a:off x="887617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85" name="tx685"/>
            <p:cNvSpPr/>
            <p:nvPr/>
          </p:nvSpPr>
          <p:spPr>
            <a:xfrm>
              <a:off x="570259" y="1738009"/>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686" name="tx686"/>
            <p:cNvSpPr/>
            <p:nvPr/>
          </p:nvSpPr>
          <p:spPr>
            <a:xfrm>
              <a:off x="508103" y="1407240"/>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87" name="pl687"/>
            <p:cNvSpPr/>
            <p:nvPr/>
          </p:nvSpPr>
          <p:spPr>
            <a:xfrm>
              <a:off x="722405" y="177833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88" name="pl688"/>
            <p:cNvSpPr/>
            <p:nvPr/>
          </p:nvSpPr>
          <p:spPr>
            <a:xfrm>
              <a:off x="722405" y="144893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89" name="tx689"/>
            <p:cNvSpPr/>
            <p:nvPr/>
          </p:nvSpPr>
          <p:spPr>
            <a:xfrm>
              <a:off x="570259" y="3022533"/>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690" name="tx690"/>
            <p:cNvSpPr/>
            <p:nvPr/>
          </p:nvSpPr>
          <p:spPr>
            <a:xfrm>
              <a:off x="508103" y="2691764"/>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91" name="pl691"/>
            <p:cNvSpPr/>
            <p:nvPr/>
          </p:nvSpPr>
          <p:spPr>
            <a:xfrm>
              <a:off x="722405" y="306286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2" name="pl692"/>
            <p:cNvSpPr/>
            <p:nvPr/>
          </p:nvSpPr>
          <p:spPr>
            <a:xfrm>
              <a:off x="722405" y="273345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3" name="tx693"/>
            <p:cNvSpPr/>
            <p:nvPr/>
          </p:nvSpPr>
          <p:spPr>
            <a:xfrm>
              <a:off x="570259" y="430705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694" name="tx694"/>
            <p:cNvSpPr/>
            <p:nvPr/>
          </p:nvSpPr>
          <p:spPr>
            <a:xfrm>
              <a:off x="508103" y="3976288"/>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95" name="pl695"/>
            <p:cNvSpPr/>
            <p:nvPr/>
          </p:nvSpPr>
          <p:spPr>
            <a:xfrm>
              <a:off x="722405" y="434738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6" name="pl696"/>
            <p:cNvSpPr/>
            <p:nvPr/>
          </p:nvSpPr>
          <p:spPr>
            <a:xfrm>
              <a:off x="722405" y="401798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7" name="tx697"/>
            <p:cNvSpPr/>
            <p:nvPr/>
          </p:nvSpPr>
          <p:spPr>
            <a:xfrm>
              <a:off x="570259" y="5591581"/>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698" name="tx698"/>
            <p:cNvSpPr/>
            <p:nvPr/>
          </p:nvSpPr>
          <p:spPr>
            <a:xfrm>
              <a:off x="508103" y="5260812"/>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99" name="pl699"/>
            <p:cNvSpPr/>
            <p:nvPr/>
          </p:nvSpPr>
          <p:spPr>
            <a:xfrm>
              <a:off x="722405" y="563190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0" name="pl700"/>
            <p:cNvSpPr/>
            <p:nvPr/>
          </p:nvSpPr>
          <p:spPr>
            <a:xfrm>
              <a:off x="722405" y="530250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1" name="tx701"/>
            <p:cNvSpPr/>
            <p:nvPr/>
          </p:nvSpPr>
          <p:spPr>
            <a:xfrm rot="-5400000">
              <a:off x="-60286" y="3435339"/>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702" name="tx702"/>
            <p:cNvSpPr/>
            <p:nvPr/>
          </p:nvSpPr>
          <p:spPr>
            <a:xfrm>
              <a:off x="757200" y="629112"/>
              <a:ext cx="363445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Showing top 20 countries with the lowest coverage in 2025</a:t>
              </a:r>
            </a:p>
          </p:txBody>
        </p:sp>
        <p:sp>
          <p:nvSpPr>
            <p:cNvPr id="703" name="tx703"/>
            <p:cNvSpPr/>
            <p:nvPr/>
          </p:nvSpPr>
          <p:spPr>
            <a:xfrm>
              <a:off x="757200" y="399987"/>
              <a:ext cx="3587643"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de DTP1, por país, LACR, 2018-2025</a:t>
              </a:r>
            </a:p>
          </p:txBody>
        </p:sp>
        <p:sp>
          <p:nvSpPr>
            <p:cNvPr id="704" name="tx704"/>
            <p:cNvSpPr/>
            <p:nvPr/>
          </p:nvSpPr>
          <p:spPr>
            <a:xfrm>
              <a:off x="4477571" y="64555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705" name="tx705"/>
            <p:cNvSpPr/>
            <p:nvPr/>
          </p:nvSpPr>
          <p:spPr>
            <a:xfrm>
              <a:off x="5197954" y="6568567"/>
              <a:ext cx="387645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línea gris oscuro muestra la cobertura regional a modo de referencia.</a:t>
              </a:r>
            </a:p>
          </p:txBody>
        </p:sp>
      </p:grpSp>
      <p:sp>
        <p:nvSpPr>
          <p:cNvPr id="706"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De los 20 países con menor cobertura de la DTP1 en 2025, Nicaragua registró la cobertura más alta (96 %), mientras que Venezuela registró la más baja (57 %).
La cobertura de la DTP1 aumentó en 5 de estos 20 países entre 2024 y 2025. El mayor incremento se registró en México, con 6 puntos porcentuales, pasando del 83 % al 89 %.
Nueve países registraron un descenso en la cobertura (Barbados, Dominica, Ecuador, Guatemala, Honduras, Jamaica, Santa Lucía, Surinam y Venezuela). El mayor descenso fue de 10 puntos porcentuales en Guatemala, pasando del 96 % al 86 %, y en Venezuela, del 67 % al 57 %. La cobertura se mantuvo constante entre 2024 y 2025 en los seis países restantes.
En 2025, nueve de estos veinte países habían alcanzado una cobertura de la DTP1 de al menos el 90 %.</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512064" y="283464"/>
            <a:ext cx="11311128" cy="914400"/>
          </a:xfrm>
          <a:solidFill>
            <a:srgbClr val="203864">
              <a:alpha val="100000"/>
            </a:srgbClr>
          </a:solidFill>
        </p:spPr>
        <p:txBody>
          <a:bodyPr/>
          <a:lstStyle/>
          <a:p>
            <a:pPr marL="0" marR="0" algn="ctr">
              <a:lnSpc>
                <a:spcPct val="100000"/>
              </a:lnSpc>
              <a:spcBef>
                <a:spcPts val="0"/>
              </a:spcBef>
              <a:spcAft>
                <a:spcPts val="0"/>
              </a:spcAft>
              <a:buNone/>
            </a:pPr>
            <a:r>
              <a:rPr sz="2800" b="1" i="0" u="none" cap="none">
                <a:solidFill>
                  <a:srgbClr val="FFFFFF">
                    <a:alpha val="100000"/>
                  </a:srgbClr>
                </a:solidFill>
                <a:latin typeface="Aptos (Body)"/>
                <a:cs typeface="Aptos (Body)"/>
                <a:sym typeface="Aptos (Body)"/>
              </a:rPr>
              <a:t>Estimaciones OMS/UNICEF de la cobertura nacional de inmunización (WUENIC), revisión 2025</a:t>
            </a:r>
          </a:p>
        </p:txBody>
      </p:sp>
      <p:sp>
        <p:nvSpPr>
          <p:cNvPr id="3" name="body"/>
          <p:cNvSpPr>
            <a:spLocks noGrp="1"/>
          </p:cNvSpPr>
          <p:nvPr>
            <p:ph/>
          </p:nvPr>
        </p:nvSpPr>
        <p:spPr>
          <a:xfrm>
            <a:off x="512064" y="1335024"/>
            <a:ext cx="11311128" cy="3401568"/>
          </a:xfrm>
          <a:solidFill>
            <a:srgbClr val="203864">
              <a:alpha val="100000"/>
            </a:srgbClr>
          </a:solidFill>
        </p:spPr>
        <p:txBody>
          <a:bodyPr/>
          <a:lstStyle/>
          <a:p>
            <a:pPr marL="0" marR="0" algn="l">
              <a:lnSpc>
                <a:spcPct val="100000"/>
              </a:lnSpc>
              <a:spcBef>
                <a:spcPts val="0"/>
              </a:spcBef>
              <a:spcAft>
                <a:spcPts val="0"/>
              </a:spcAft>
              <a:buNone/>
            </a:pPr>
            <a:r>
              <a:rPr sz="1550" b="0" i="0" u="none" cap="none">
                <a:solidFill>
                  <a:srgbClr val="FFFFFF">
                    <a:alpha val="100000"/>
                  </a:srgbClr>
                </a:solidFill>
                <a:latin typeface="Aptos (Body)"/>
                <a:cs typeface="Aptos (Body)"/>
                <a:sym typeface="Aptos (Body)"/>
              </a:rPr>
              <a:t>Cada año, la OMS y el UNICEF examinan conjuntamente los datos de cobertura nacional de inmunización, compartidos por los Estados Miembros, incluyendo la cobertura oficial y administrativa anual, reportes de encuestas completadas y cifras de publicaciones de literatura gris. Los datos son triangulados, considerando la existencia de posibles sesgos y se toman en cuenta opiniones de expertos locales para diferenciar entre datos empíricos* que reflejen con precisión el contexto,  y depurar datos que conduzcan a una  interpretación errónea ; con el fin de evaluar los niveles de cobertura más probables de cada país.
La OMS y UNICEF elaboran estimaciones específicas para cada país revisando los datos de cada país de forma independiente, sin recurrir a los datos de otros países cuando faltan datos. Las estimaciones no son ajustes ad hoc de las cifras comunicadas y pueden basarse en una única fuente empírica, normalmente la cobertura comunicada a nivel nacional. Cuando no se dispone de datos para un país, una vacuna o un año concretos, se interpolan los datos anteriores y posteriores. Si las fuentes entran en conflicto o varían mucho, se selecciona la estimación más plausible tras considerar los posibles sesgos.
Esta presentación muestra las últimas estimaciones de la WUENIC (publicadas el 15 de julio de 2026), utilizando las Perspectivas de la Población Mundial de la UNPD (WPP 2024) para obtener los promedios ponderados por población y derivar las cifras absolutas de niños vacunados y no vacunados/sin dosis.</a:t>
            </a:r>
          </a:p>
        </p:txBody>
      </p:sp>
      <p:sp>
        <p:nvSpPr>
          <p:cNvPr id="4" name="body"/>
          <p:cNvSpPr>
            <a:spLocks noGrp="1"/>
          </p:cNvSpPr>
          <p:nvPr>
            <p:ph/>
          </p:nvPr>
        </p:nvSpPr>
        <p:spPr>
          <a:xfrm>
            <a:off x="521208" y="5102352"/>
            <a:ext cx="11155680" cy="36576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Calibri"/>
                <a:cs typeface="Calibri"/>
                <a:sym typeface="Calibri"/>
              </a:rPr>
              <a:t>Métodos: </a:t>
            </a:r>
            <a:r>
              <a:rPr sz="1300" b="0" i="0" u="none" cap="none">
                <a:solidFill>
                  <a:srgbClr val="FFC000">
                    <a:alpha val="100000"/>
                  </a:srgbClr>
                </a:solidFill>
                <a:latin typeface="Calibri"/>
                <a:cs typeface="Calibri"/>
                <a:sym typeface="Calibri"/>
              </a:rPr>
              <a:t>• </a:t>
            </a:r>
            <a:r>
              <a:rPr sz="1300" b="0" i="0" u="sng" cap="none">
                <a:hlinkClick r:id="rId2"/>
              </a:rPr>
              <a:t>Burton et al. 2009. WHO and UNICEF estimates of national infant immunization coverage: methods and processes.</a:t>
            </a:r>
          </a:p>
        </p:txBody>
      </p:sp>
      <p:sp>
        <p:nvSpPr>
          <p:cNvPr id="5" name="body"/>
          <p:cNvSpPr>
            <a:spLocks noGrp="1"/>
          </p:cNvSpPr>
          <p:nvPr>
            <p:ph/>
          </p:nvPr>
        </p:nvSpPr>
        <p:spPr>
          <a:xfrm>
            <a:off x="521208" y="5468112"/>
            <a:ext cx="11155680" cy="36576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C000">
                    <a:alpha val="100000"/>
                  </a:srgbClr>
                </a:solidFill>
                <a:latin typeface="Calibri"/>
                <a:cs typeface="Calibri"/>
                <a:sym typeface="Calibri"/>
              </a:rPr>
              <a:t>• </a:t>
            </a:r>
            <a:r>
              <a:rPr sz="1300" b="0" i="0" u="sng" cap="none">
                <a:hlinkClick r:id="rId3"/>
              </a:rPr>
              <a:t>Burton et al. 2012. A formal representation of the WHO and UNICEF estimates of national immunization coverage: a computational logic approach.</a:t>
            </a:r>
          </a:p>
        </p:txBody>
      </p:sp>
      <p:sp>
        <p:nvSpPr>
          <p:cNvPr id="6" name="body"/>
          <p:cNvSpPr>
            <a:spLocks noGrp="1"/>
          </p:cNvSpPr>
          <p:nvPr>
            <p:ph/>
          </p:nvPr>
        </p:nvSpPr>
        <p:spPr>
          <a:xfrm>
            <a:off x="521208" y="5806440"/>
            <a:ext cx="11155680" cy="36576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C000">
                    <a:alpha val="100000"/>
                  </a:srgbClr>
                </a:solidFill>
                <a:latin typeface="Calibri"/>
                <a:cs typeface="Calibri"/>
                <a:sym typeface="Calibri"/>
              </a:rPr>
              <a:t>• </a:t>
            </a:r>
            <a:r>
              <a:rPr sz="1300" b="0" i="0" u="sng" cap="none">
                <a:hlinkClick r:id="rId4"/>
              </a:rPr>
              <a:t>Brown et al. 2013. An introduction to the grade of confidence used to characterize uncertainty around the WHO and UNICEF estimates of national immunization coverage.</a:t>
            </a:r>
          </a:p>
        </p:txBody>
      </p:sp>
      <p:sp>
        <p:nvSpPr>
          <p:cNvPr id="7" name="body"/>
          <p:cNvSpPr>
            <a:spLocks noGrp="1"/>
          </p:cNvSpPr>
          <p:nvPr>
            <p:ph/>
          </p:nvPr>
        </p:nvSpPr>
        <p:spPr>
          <a:xfrm>
            <a:off x="521208" y="6336792"/>
            <a:ext cx="11155680" cy="36576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C000">
                    <a:alpha val="100000"/>
                  </a:srgbClr>
                </a:solidFill>
                <a:latin typeface="Calibri"/>
                <a:cs typeface="Calibri"/>
                <a:sym typeface="Calibri"/>
              </a:rPr>
              <a:t>• </a:t>
            </a:r>
            <a:r>
              <a:rPr sz="1300" b="0" i="0" u="sng" cap="none">
                <a:hlinkClick r:id="rId5"/>
              </a:rPr>
              <a:t>Danovaro-Holliday et al. 2021. Compliance of WUENIC with Guidelines for Accurate and Transparent Health Estimates Reporting (GATHER) criteria.</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rc5"/>
            <p:cNvSpPr/>
            <p:nvPr/>
          </p:nvSpPr>
          <p:spPr>
            <a:xfrm>
              <a:off x="732261" y="875080"/>
              <a:ext cx="1612758" cy="989469"/>
            </a:xfrm>
            <a:prstGeom prst="rect">
              <a:avLst/>
            </a:prstGeom>
            <a:solidFill>
              <a:srgbClr val="EBEBEB">
                <a:alpha val="100000"/>
              </a:srgbClr>
            </a:solidFill>
          </p:spPr>
          <p:txBody>
            <a:bodyPr/>
            <a:lstStyle/>
            <a:p>
              <a:endParaRPr/>
            </a:p>
          </p:txBody>
        </p:sp>
        <p:sp>
          <p:nvSpPr>
            <p:cNvPr id="6" name="pl6"/>
            <p:cNvSpPr/>
            <p:nvPr/>
          </p:nvSpPr>
          <p:spPr>
            <a:xfrm>
              <a:off x="732261" y="1559187"/>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7" name="pl7"/>
            <p:cNvSpPr/>
            <p:nvPr/>
          </p:nvSpPr>
          <p:spPr>
            <a:xfrm>
              <a:off x="732261" y="11646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8" name="pl8"/>
            <p:cNvSpPr/>
            <p:nvPr/>
          </p:nvSpPr>
          <p:spPr>
            <a:xfrm>
              <a:off x="732261" y="175644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9" name="pl9"/>
            <p:cNvSpPr/>
            <p:nvPr/>
          </p:nvSpPr>
          <p:spPr>
            <a:xfrm>
              <a:off x="732261" y="136192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0" name="pl10"/>
            <p:cNvSpPr/>
            <p:nvPr/>
          </p:nvSpPr>
          <p:spPr>
            <a:xfrm>
              <a:off x="732261" y="96739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1" name="pl11"/>
            <p:cNvSpPr/>
            <p:nvPr/>
          </p:nvSpPr>
          <p:spPr>
            <a:xfrm>
              <a:off x="80556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2" name="pl12"/>
            <p:cNvSpPr/>
            <p:nvPr/>
          </p:nvSpPr>
          <p:spPr>
            <a:xfrm>
              <a:off x="101501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 name="pl13"/>
            <p:cNvSpPr/>
            <p:nvPr/>
          </p:nvSpPr>
          <p:spPr>
            <a:xfrm>
              <a:off x="122446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 name="pl14"/>
            <p:cNvSpPr/>
            <p:nvPr/>
          </p:nvSpPr>
          <p:spPr>
            <a:xfrm>
              <a:off x="143391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5" name="pl15"/>
            <p:cNvSpPr/>
            <p:nvPr/>
          </p:nvSpPr>
          <p:spPr>
            <a:xfrm>
              <a:off x="1643365"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 name="pl16"/>
            <p:cNvSpPr/>
            <p:nvPr/>
          </p:nvSpPr>
          <p:spPr>
            <a:xfrm>
              <a:off x="185281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 name="pl17"/>
            <p:cNvSpPr/>
            <p:nvPr/>
          </p:nvSpPr>
          <p:spPr>
            <a:xfrm>
              <a:off x="206226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 name="pl18"/>
            <p:cNvSpPr/>
            <p:nvPr/>
          </p:nvSpPr>
          <p:spPr>
            <a:xfrm>
              <a:off x="227171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 name="pl19"/>
            <p:cNvSpPr/>
            <p:nvPr/>
          </p:nvSpPr>
          <p:spPr>
            <a:xfrm>
              <a:off x="805568" y="1298800"/>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20" name="pl20"/>
            <p:cNvSpPr/>
            <p:nvPr/>
          </p:nvSpPr>
          <p:spPr>
            <a:xfrm>
              <a:off x="805568" y="1298800"/>
              <a:ext cx="1466144" cy="220934"/>
            </a:xfrm>
            <a:custGeom>
              <a:avLst/>
              <a:gdLst/>
              <a:ahLst/>
              <a:cxnLst/>
              <a:rect l="0" t="0" r="0" b="0"/>
              <a:pathLst>
                <a:path w="1466144" h="220934">
                  <a:moveTo>
                    <a:pt x="0" y="0"/>
                  </a:moveTo>
                  <a:lnTo>
                    <a:pt x="209449" y="63124"/>
                  </a:lnTo>
                  <a:lnTo>
                    <a:pt x="418898" y="189372"/>
                  </a:lnTo>
                  <a:lnTo>
                    <a:pt x="628347" y="47343"/>
                  </a:lnTo>
                  <a:lnTo>
                    <a:pt x="837796" y="15781"/>
                  </a:lnTo>
                  <a:lnTo>
                    <a:pt x="1047245" y="220934"/>
                  </a:lnTo>
                  <a:lnTo>
                    <a:pt x="1256695" y="173591"/>
                  </a:lnTo>
                  <a:lnTo>
                    <a:pt x="1466144" y="173591"/>
                  </a:lnTo>
                </a:path>
              </a:pathLst>
            </a:custGeom>
            <a:ln w="40651" cap="flat">
              <a:solidFill>
                <a:srgbClr val="BEBEBE">
                  <a:alpha val="69803"/>
                </a:srgbClr>
              </a:solidFill>
              <a:prstDash val="solid"/>
              <a:round/>
            </a:ln>
          </p:spPr>
          <p:txBody>
            <a:bodyPr/>
            <a:lstStyle/>
            <a:p>
              <a:endParaRPr/>
            </a:p>
          </p:txBody>
        </p:sp>
        <p:sp>
          <p:nvSpPr>
            <p:cNvPr id="21" name="pl21"/>
            <p:cNvSpPr/>
            <p:nvPr/>
          </p:nvSpPr>
          <p:spPr>
            <a:xfrm>
              <a:off x="805568" y="1298800"/>
              <a:ext cx="1466144" cy="220934"/>
            </a:xfrm>
            <a:custGeom>
              <a:avLst/>
              <a:gdLst/>
              <a:ahLst/>
              <a:cxnLst/>
              <a:rect l="0" t="0" r="0" b="0"/>
              <a:pathLst>
                <a:path w="1466144" h="220934">
                  <a:moveTo>
                    <a:pt x="0" y="0"/>
                  </a:moveTo>
                  <a:lnTo>
                    <a:pt x="209449" y="63124"/>
                  </a:lnTo>
                  <a:lnTo>
                    <a:pt x="418898" y="189372"/>
                  </a:lnTo>
                  <a:lnTo>
                    <a:pt x="628347" y="47343"/>
                  </a:lnTo>
                  <a:lnTo>
                    <a:pt x="837796" y="15781"/>
                  </a:lnTo>
                  <a:lnTo>
                    <a:pt x="1047245" y="220934"/>
                  </a:lnTo>
                  <a:lnTo>
                    <a:pt x="1256695" y="173591"/>
                  </a:lnTo>
                  <a:lnTo>
                    <a:pt x="1466144" y="173591"/>
                  </a:lnTo>
                </a:path>
              </a:pathLst>
            </a:custGeom>
            <a:ln w="35231" cap="flat">
              <a:solidFill>
                <a:srgbClr val="BEBEBE">
                  <a:alpha val="69803"/>
                </a:srgbClr>
              </a:solidFill>
              <a:prstDash val="solid"/>
              <a:round/>
            </a:ln>
          </p:spPr>
          <p:txBody>
            <a:bodyPr/>
            <a:lstStyle/>
            <a:p>
              <a:endParaRPr/>
            </a:p>
          </p:txBody>
        </p:sp>
        <p:sp>
          <p:nvSpPr>
            <p:cNvPr id="22" name="pl22"/>
            <p:cNvSpPr/>
            <p:nvPr/>
          </p:nvSpPr>
          <p:spPr>
            <a:xfrm>
              <a:off x="805568" y="1298800"/>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23" name="pl23"/>
            <p:cNvSpPr/>
            <p:nvPr/>
          </p:nvSpPr>
          <p:spPr>
            <a:xfrm>
              <a:off x="805568" y="1298800"/>
              <a:ext cx="1466144" cy="220934"/>
            </a:xfrm>
            <a:custGeom>
              <a:avLst/>
              <a:gdLst/>
              <a:ahLst/>
              <a:cxnLst/>
              <a:rect l="0" t="0" r="0" b="0"/>
              <a:pathLst>
                <a:path w="1466144" h="220934">
                  <a:moveTo>
                    <a:pt x="0" y="0"/>
                  </a:moveTo>
                  <a:lnTo>
                    <a:pt x="209449" y="63124"/>
                  </a:lnTo>
                  <a:lnTo>
                    <a:pt x="418898" y="189372"/>
                  </a:lnTo>
                  <a:lnTo>
                    <a:pt x="628347" y="47343"/>
                  </a:lnTo>
                  <a:lnTo>
                    <a:pt x="837796" y="15781"/>
                  </a:lnTo>
                  <a:lnTo>
                    <a:pt x="1047245" y="220934"/>
                  </a:lnTo>
                  <a:lnTo>
                    <a:pt x="1256695" y="173591"/>
                  </a:lnTo>
                  <a:lnTo>
                    <a:pt x="1466144" y="173591"/>
                  </a:lnTo>
                </a:path>
              </a:pathLst>
            </a:custGeom>
            <a:ln w="40651" cap="flat">
              <a:solidFill>
                <a:srgbClr val="000000">
                  <a:alpha val="100000"/>
                </a:srgbClr>
              </a:solidFill>
              <a:prstDash val="solid"/>
              <a:round/>
            </a:ln>
          </p:spPr>
          <p:txBody>
            <a:bodyPr/>
            <a:lstStyle/>
            <a:p>
              <a:endParaRPr/>
            </a:p>
          </p:txBody>
        </p:sp>
        <p:sp>
          <p:nvSpPr>
            <p:cNvPr id="24" name="pl24"/>
            <p:cNvSpPr/>
            <p:nvPr/>
          </p:nvSpPr>
          <p:spPr>
            <a:xfrm>
              <a:off x="805568" y="1298800"/>
              <a:ext cx="1466144" cy="220934"/>
            </a:xfrm>
            <a:custGeom>
              <a:avLst/>
              <a:gdLst/>
              <a:ahLst/>
              <a:cxnLst/>
              <a:rect l="0" t="0" r="0" b="0"/>
              <a:pathLst>
                <a:path w="1466144" h="220934">
                  <a:moveTo>
                    <a:pt x="0" y="0"/>
                  </a:moveTo>
                  <a:lnTo>
                    <a:pt x="209449" y="63124"/>
                  </a:lnTo>
                  <a:lnTo>
                    <a:pt x="418898" y="189372"/>
                  </a:lnTo>
                  <a:lnTo>
                    <a:pt x="628347" y="47343"/>
                  </a:lnTo>
                  <a:lnTo>
                    <a:pt x="837796" y="15781"/>
                  </a:lnTo>
                  <a:lnTo>
                    <a:pt x="1047245" y="220934"/>
                  </a:lnTo>
                  <a:lnTo>
                    <a:pt x="1256695" y="173591"/>
                  </a:lnTo>
                  <a:lnTo>
                    <a:pt x="1466144" y="173591"/>
                  </a:lnTo>
                </a:path>
              </a:pathLst>
            </a:custGeom>
            <a:ln w="35231" cap="flat">
              <a:solidFill>
                <a:srgbClr val="80BD41">
                  <a:alpha val="100000"/>
                </a:srgbClr>
              </a:solidFill>
              <a:prstDash val="solid"/>
              <a:round/>
            </a:ln>
          </p:spPr>
          <p:txBody>
            <a:bodyPr/>
            <a:lstStyle/>
            <a:p>
              <a:endParaRPr/>
            </a:p>
          </p:txBody>
        </p:sp>
        <p:sp>
          <p:nvSpPr>
            <p:cNvPr id="25" name="pl25"/>
            <p:cNvSpPr/>
            <p:nvPr/>
          </p:nvSpPr>
          <p:spPr>
            <a:xfrm>
              <a:off x="732261" y="1361924"/>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6" name="tx26"/>
            <p:cNvSpPr/>
            <p:nvPr/>
          </p:nvSpPr>
          <p:spPr>
            <a:xfrm>
              <a:off x="775424" y="1120323"/>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7" name="tx27"/>
            <p:cNvSpPr/>
            <p:nvPr/>
          </p:nvSpPr>
          <p:spPr>
            <a:xfrm>
              <a:off x="984873"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8" name="tx28"/>
            <p:cNvSpPr/>
            <p:nvPr/>
          </p:nvSpPr>
          <p:spPr>
            <a:xfrm>
              <a:off x="1176272" y="130805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29" name="tx29"/>
            <p:cNvSpPr/>
            <p:nvPr/>
          </p:nvSpPr>
          <p:spPr>
            <a:xfrm>
              <a:off x="1403771" y="116734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0" name="tx30"/>
            <p:cNvSpPr/>
            <p:nvPr/>
          </p:nvSpPr>
          <p:spPr>
            <a:xfrm>
              <a:off x="1613220" y="11344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1" name="tx31"/>
            <p:cNvSpPr/>
            <p:nvPr/>
          </p:nvSpPr>
          <p:spPr>
            <a:xfrm>
              <a:off x="1774475" y="1339617"/>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2" name="tx32"/>
            <p:cNvSpPr/>
            <p:nvPr/>
          </p:nvSpPr>
          <p:spPr>
            <a:xfrm>
              <a:off x="2014069" y="1294920"/>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3" name="tx33"/>
            <p:cNvSpPr/>
            <p:nvPr/>
          </p:nvSpPr>
          <p:spPr>
            <a:xfrm>
              <a:off x="2223518" y="1294920"/>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4" name="rc34"/>
            <p:cNvSpPr/>
            <p:nvPr/>
          </p:nvSpPr>
          <p:spPr>
            <a:xfrm>
              <a:off x="732261" y="2149001"/>
              <a:ext cx="1612758" cy="989469"/>
            </a:xfrm>
            <a:prstGeom prst="rect">
              <a:avLst/>
            </a:prstGeom>
            <a:solidFill>
              <a:srgbClr val="EBEBEB">
                <a:alpha val="100000"/>
              </a:srgbClr>
            </a:solidFill>
          </p:spPr>
          <p:txBody>
            <a:bodyPr/>
            <a:lstStyle/>
            <a:p>
              <a:endParaRPr/>
            </a:p>
          </p:txBody>
        </p:sp>
        <p:sp>
          <p:nvSpPr>
            <p:cNvPr id="35" name="pl35"/>
            <p:cNvSpPr/>
            <p:nvPr/>
          </p:nvSpPr>
          <p:spPr>
            <a:xfrm>
              <a:off x="732261" y="2833108"/>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6" name="pl36"/>
            <p:cNvSpPr/>
            <p:nvPr/>
          </p:nvSpPr>
          <p:spPr>
            <a:xfrm>
              <a:off x="732261" y="24385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7" name="pl37"/>
            <p:cNvSpPr/>
            <p:nvPr/>
          </p:nvSpPr>
          <p:spPr>
            <a:xfrm>
              <a:off x="732261" y="303037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8" name="pl38"/>
            <p:cNvSpPr/>
            <p:nvPr/>
          </p:nvSpPr>
          <p:spPr>
            <a:xfrm>
              <a:off x="732261" y="263584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9" name="pl39"/>
            <p:cNvSpPr/>
            <p:nvPr/>
          </p:nvSpPr>
          <p:spPr>
            <a:xfrm>
              <a:off x="732261" y="224132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0" name="pl40"/>
            <p:cNvSpPr/>
            <p:nvPr/>
          </p:nvSpPr>
          <p:spPr>
            <a:xfrm>
              <a:off x="80556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 name="pl41"/>
            <p:cNvSpPr/>
            <p:nvPr/>
          </p:nvSpPr>
          <p:spPr>
            <a:xfrm>
              <a:off x="101501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 name="pl42"/>
            <p:cNvSpPr/>
            <p:nvPr/>
          </p:nvSpPr>
          <p:spPr>
            <a:xfrm>
              <a:off x="122446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 name="pl43"/>
            <p:cNvSpPr/>
            <p:nvPr/>
          </p:nvSpPr>
          <p:spPr>
            <a:xfrm>
              <a:off x="143391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 name="pl44"/>
            <p:cNvSpPr/>
            <p:nvPr/>
          </p:nvSpPr>
          <p:spPr>
            <a:xfrm>
              <a:off x="1643365"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 name="pl45"/>
            <p:cNvSpPr/>
            <p:nvPr/>
          </p:nvSpPr>
          <p:spPr>
            <a:xfrm>
              <a:off x="185281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 name="pl46"/>
            <p:cNvSpPr/>
            <p:nvPr/>
          </p:nvSpPr>
          <p:spPr>
            <a:xfrm>
              <a:off x="206226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 name="pl47"/>
            <p:cNvSpPr/>
            <p:nvPr/>
          </p:nvSpPr>
          <p:spPr>
            <a:xfrm>
              <a:off x="227171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 name="pl48"/>
            <p:cNvSpPr/>
            <p:nvPr/>
          </p:nvSpPr>
          <p:spPr>
            <a:xfrm>
              <a:off x="805568" y="2572721"/>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49" name="pl49"/>
            <p:cNvSpPr/>
            <p:nvPr/>
          </p:nvSpPr>
          <p:spPr>
            <a:xfrm>
              <a:off x="805568" y="2635845"/>
              <a:ext cx="1466144" cy="94686"/>
            </a:xfrm>
            <a:custGeom>
              <a:avLst/>
              <a:gdLst/>
              <a:ahLst/>
              <a:cxnLst/>
              <a:rect l="0" t="0" r="0" b="0"/>
              <a:pathLst>
                <a:path w="1466144" h="94686">
                  <a:moveTo>
                    <a:pt x="0" y="47343"/>
                  </a:moveTo>
                  <a:lnTo>
                    <a:pt x="209449" y="0"/>
                  </a:lnTo>
                  <a:lnTo>
                    <a:pt x="418898" y="47343"/>
                  </a:lnTo>
                  <a:lnTo>
                    <a:pt x="628347" y="63124"/>
                  </a:lnTo>
                  <a:lnTo>
                    <a:pt x="837796" y="63124"/>
                  </a:lnTo>
                  <a:lnTo>
                    <a:pt x="1047245" y="78905"/>
                  </a:lnTo>
                  <a:lnTo>
                    <a:pt x="1256695" y="94686"/>
                  </a:lnTo>
                  <a:lnTo>
                    <a:pt x="1466144" y="15781"/>
                  </a:lnTo>
                </a:path>
              </a:pathLst>
            </a:custGeom>
            <a:ln w="40651" cap="flat">
              <a:solidFill>
                <a:srgbClr val="BEBEBE">
                  <a:alpha val="69803"/>
                </a:srgbClr>
              </a:solidFill>
              <a:prstDash val="solid"/>
              <a:round/>
            </a:ln>
          </p:spPr>
          <p:txBody>
            <a:bodyPr/>
            <a:lstStyle/>
            <a:p>
              <a:endParaRPr/>
            </a:p>
          </p:txBody>
        </p:sp>
        <p:sp>
          <p:nvSpPr>
            <p:cNvPr id="50" name="pl50"/>
            <p:cNvSpPr/>
            <p:nvPr/>
          </p:nvSpPr>
          <p:spPr>
            <a:xfrm>
              <a:off x="805568" y="2635845"/>
              <a:ext cx="1466144" cy="94686"/>
            </a:xfrm>
            <a:custGeom>
              <a:avLst/>
              <a:gdLst/>
              <a:ahLst/>
              <a:cxnLst/>
              <a:rect l="0" t="0" r="0" b="0"/>
              <a:pathLst>
                <a:path w="1466144" h="94686">
                  <a:moveTo>
                    <a:pt x="0" y="47343"/>
                  </a:moveTo>
                  <a:lnTo>
                    <a:pt x="209449" y="0"/>
                  </a:lnTo>
                  <a:lnTo>
                    <a:pt x="418898" y="47343"/>
                  </a:lnTo>
                  <a:lnTo>
                    <a:pt x="628347" y="63124"/>
                  </a:lnTo>
                  <a:lnTo>
                    <a:pt x="837796" y="63124"/>
                  </a:lnTo>
                  <a:lnTo>
                    <a:pt x="1047245" y="78905"/>
                  </a:lnTo>
                  <a:lnTo>
                    <a:pt x="1256695" y="94686"/>
                  </a:lnTo>
                  <a:lnTo>
                    <a:pt x="1466144" y="15781"/>
                  </a:lnTo>
                </a:path>
              </a:pathLst>
            </a:custGeom>
            <a:ln w="35231" cap="flat">
              <a:solidFill>
                <a:srgbClr val="BEBEBE">
                  <a:alpha val="69803"/>
                </a:srgbClr>
              </a:solidFill>
              <a:prstDash val="solid"/>
              <a:round/>
            </a:ln>
          </p:spPr>
          <p:txBody>
            <a:bodyPr/>
            <a:lstStyle/>
            <a:p>
              <a:endParaRPr/>
            </a:p>
          </p:txBody>
        </p:sp>
        <p:sp>
          <p:nvSpPr>
            <p:cNvPr id="51" name="pl51"/>
            <p:cNvSpPr/>
            <p:nvPr/>
          </p:nvSpPr>
          <p:spPr>
            <a:xfrm>
              <a:off x="805568" y="2572721"/>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52" name="pl52"/>
            <p:cNvSpPr/>
            <p:nvPr/>
          </p:nvSpPr>
          <p:spPr>
            <a:xfrm>
              <a:off x="805568" y="2635845"/>
              <a:ext cx="1466144" cy="94686"/>
            </a:xfrm>
            <a:custGeom>
              <a:avLst/>
              <a:gdLst/>
              <a:ahLst/>
              <a:cxnLst/>
              <a:rect l="0" t="0" r="0" b="0"/>
              <a:pathLst>
                <a:path w="1466144" h="94686">
                  <a:moveTo>
                    <a:pt x="0" y="47343"/>
                  </a:moveTo>
                  <a:lnTo>
                    <a:pt x="209449" y="0"/>
                  </a:lnTo>
                  <a:lnTo>
                    <a:pt x="418898" y="47343"/>
                  </a:lnTo>
                  <a:lnTo>
                    <a:pt x="628347" y="63124"/>
                  </a:lnTo>
                  <a:lnTo>
                    <a:pt x="837796" y="63124"/>
                  </a:lnTo>
                  <a:lnTo>
                    <a:pt x="1047245" y="78905"/>
                  </a:lnTo>
                  <a:lnTo>
                    <a:pt x="1256695" y="94686"/>
                  </a:lnTo>
                  <a:lnTo>
                    <a:pt x="1466144" y="15781"/>
                  </a:lnTo>
                </a:path>
              </a:pathLst>
            </a:custGeom>
            <a:ln w="40651" cap="flat">
              <a:solidFill>
                <a:srgbClr val="000000">
                  <a:alpha val="100000"/>
                </a:srgbClr>
              </a:solidFill>
              <a:prstDash val="solid"/>
              <a:round/>
            </a:ln>
          </p:spPr>
          <p:txBody>
            <a:bodyPr/>
            <a:lstStyle/>
            <a:p>
              <a:endParaRPr/>
            </a:p>
          </p:txBody>
        </p:sp>
        <p:sp>
          <p:nvSpPr>
            <p:cNvPr id="53" name="pl53"/>
            <p:cNvSpPr/>
            <p:nvPr/>
          </p:nvSpPr>
          <p:spPr>
            <a:xfrm>
              <a:off x="805568" y="2635845"/>
              <a:ext cx="1466144" cy="94686"/>
            </a:xfrm>
            <a:custGeom>
              <a:avLst/>
              <a:gdLst/>
              <a:ahLst/>
              <a:cxnLst/>
              <a:rect l="0" t="0" r="0" b="0"/>
              <a:pathLst>
                <a:path w="1466144" h="94686">
                  <a:moveTo>
                    <a:pt x="0" y="47343"/>
                  </a:moveTo>
                  <a:lnTo>
                    <a:pt x="209449" y="0"/>
                  </a:lnTo>
                  <a:lnTo>
                    <a:pt x="418898" y="47343"/>
                  </a:lnTo>
                  <a:lnTo>
                    <a:pt x="628347" y="63124"/>
                  </a:lnTo>
                  <a:lnTo>
                    <a:pt x="837796" y="63124"/>
                  </a:lnTo>
                  <a:lnTo>
                    <a:pt x="1047245" y="78905"/>
                  </a:lnTo>
                  <a:lnTo>
                    <a:pt x="1256695" y="94686"/>
                  </a:lnTo>
                  <a:lnTo>
                    <a:pt x="1466144" y="15781"/>
                  </a:lnTo>
                </a:path>
              </a:pathLst>
            </a:custGeom>
            <a:ln w="35231" cap="flat">
              <a:solidFill>
                <a:srgbClr val="80BD41">
                  <a:alpha val="100000"/>
                </a:srgbClr>
              </a:solidFill>
              <a:prstDash val="solid"/>
              <a:round/>
            </a:ln>
          </p:spPr>
          <p:txBody>
            <a:bodyPr/>
            <a:lstStyle/>
            <a:p>
              <a:endParaRPr/>
            </a:p>
          </p:txBody>
        </p:sp>
        <p:sp>
          <p:nvSpPr>
            <p:cNvPr id="54" name="pl54"/>
            <p:cNvSpPr/>
            <p:nvPr/>
          </p:nvSpPr>
          <p:spPr>
            <a:xfrm>
              <a:off x="732261" y="263584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5" name="tx55"/>
            <p:cNvSpPr/>
            <p:nvPr/>
          </p:nvSpPr>
          <p:spPr>
            <a:xfrm>
              <a:off x="757374" y="2503018"/>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6" name="tx56"/>
            <p:cNvSpPr/>
            <p:nvPr/>
          </p:nvSpPr>
          <p:spPr>
            <a:xfrm>
              <a:off x="984873"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7" name="tx57"/>
            <p:cNvSpPr/>
            <p:nvPr/>
          </p:nvSpPr>
          <p:spPr>
            <a:xfrm>
              <a:off x="1176272" y="2503018"/>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8" name="tx58"/>
            <p:cNvSpPr/>
            <p:nvPr/>
          </p:nvSpPr>
          <p:spPr>
            <a:xfrm>
              <a:off x="1385721" y="2520493"/>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9" name="tx59"/>
            <p:cNvSpPr/>
            <p:nvPr/>
          </p:nvSpPr>
          <p:spPr>
            <a:xfrm>
              <a:off x="1595170" y="2520493"/>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60" name="tx60"/>
            <p:cNvSpPr/>
            <p:nvPr/>
          </p:nvSpPr>
          <p:spPr>
            <a:xfrm>
              <a:off x="1804620" y="2536009"/>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61" name="tx61"/>
            <p:cNvSpPr/>
            <p:nvPr/>
          </p:nvSpPr>
          <p:spPr>
            <a:xfrm>
              <a:off x="2014069" y="2550414"/>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62" name="tx62"/>
            <p:cNvSpPr/>
            <p:nvPr/>
          </p:nvSpPr>
          <p:spPr>
            <a:xfrm>
              <a:off x="2223518" y="247283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3" name="rc63"/>
            <p:cNvSpPr/>
            <p:nvPr/>
          </p:nvSpPr>
          <p:spPr>
            <a:xfrm>
              <a:off x="732261" y="3422922"/>
              <a:ext cx="1612758" cy="989469"/>
            </a:xfrm>
            <a:prstGeom prst="rect">
              <a:avLst/>
            </a:prstGeom>
            <a:solidFill>
              <a:srgbClr val="EBEBEB">
                <a:alpha val="100000"/>
              </a:srgbClr>
            </a:solidFill>
          </p:spPr>
          <p:txBody>
            <a:bodyPr/>
            <a:lstStyle/>
            <a:p>
              <a:endParaRPr/>
            </a:p>
          </p:txBody>
        </p:sp>
        <p:sp>
          <p:nvSpPr>
            <p:cNvPr id="64" name="pl64"/>
            <p:cNvSpPr/>
            <p:nvPr/>
          </p:nvSpPr>
          <p:spPr>
            <a:xfrm>
              <a:off x="732261" y="41070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65" name="pl65"/>
            <p:cNvSpPr/>
            <p:nvPr/>
          </p:nvSpPr>
          <p:spPr>
            <a:xfrm>
              <a:off x="732261" y="37125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66" name="pl66"/>
            <p:cNvSpPr/>
            <p:nvPr/>
          </p:nvSpPr>
          <p:spPr>
            <a:xfrm>
              <a:off x="732261" y="430429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67" name="pl67"/>
            <p:cNvSpPr/>
            <p:nvPr/>
          </p:nvSpPr>
          <p:spPr>
            <a:xfrm>
              <a:off x="732261" y="390976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68" name="pl68"/>
            <p:cNvSpPr/>
            <p:nvPr/>
          </p:nvSpPr>
          <p:spPr>
            <a:xfrm>
              <a:off x="732261" y="351524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69" name="pl69"/>
            <p:cNvSpPr/>
            <p:nvPr/>
          </p:nvSpPr>
          <p:spPr>
            <a:xfrm>
              <a:off x="80556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 name="pl70"/>
            <p:cNvSpPr/>
            <p:nvPr/>
          </p:nvSpPr>
          <p:spPr>
            <a:xfrm>
              <a:off x="101501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1" name="pl71"/>
            <p:cNvSpPr/>
            <p:nvPr/>
          </p:nvSpPr>
          <p:spPr>
            <a:xfrm>
              <a:off x="122446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2" name="pl72"/>
            <p:cNvSpPr/>
            <p:nvPr/>
          </p:nvSpPr>
          <p:spPr>
            <a:xfrm>
              <a:off x="143391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 name="pl73"/>
            <p:cNvSpPr/>
            <p:nvPr/>
          </p:nvSpPr>
          <p:spPr>
            <a:xfrm>
              <a:off x="1643365"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4" name="pl74"/>
            <p:cNvSpPr/>
            <p:nvPr/>
          </p:nvSpPr>
          <p:spPr>
            <a:xfrm>
              <a:off x="185281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5" name="pl75"/>
            <p:cNvSpPr/>
            <p:nvPr/>
          </p:nvSpPr>
          <p:spPr>
            <a:xfrm>
              <a:off x="206226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 name="pl76"/>
            <p:cNvSpPr/>
            <p:nvPr/>
          </p:nvSpPr>
          <p:spPr>
            <a:xfrm>
              <a:off x="227171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7" name="pl77"/>
            <p:cNvSpPr/>
            <p:nvPr/>
          </p:nvSpPr>
          <p:spPr>
            <a:xfrm>
              <a:off x="805568" y="3846642"/>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78" name="pl78"/>
            <p:cNvSpPr/>
            <p:nvPr/>
          </p:nvSpPr>
          <p:spPr>
            <a:xfrm>
              <a:off x="805568" y="3909766"/>
              <a:ext cx="1466144" cy="236715"/>
            </a:xfrm>
            <a:custGeom>
              <a:avLst/>
              <a:gdLst/>
              <a:ahLst/>
              <a:cxnLst/>
              <a:rect l="0" t="0" r="0" b="0"/>
              <a:pathLst>
                <a:path w="1466144" h="236715">
                  <a:moveTo>
                    <a:pt x="0" y="47343"/>
                  </a:moveTo>
                  <a:lnTo>
                    <a:pt x="209449" y="0"/>
                  </a:lnTo>
                  <a:lnTo>
                    <a:pt x="418898" y="63124"/>
                  </a:lnTo>
                  <a:lnTo>
                    <a:pt x="628347" y="126248"/>
                  </a:lnTo>
                  <a:lnTo>
                    <a:pt x="837796" y="236715"/>
                  </a:lnTo>
                  <a:lnTo>
                    <a:pt x="1047245" y="189372"/>
                  </a:lnTo>
                  <a:lnTo>
                    <a:pt x="1256695" y="142029"/>
                  </a:lnTo>
                  <a:lnTo>
                    <a:pt x="1466144" y="110467"/>
                  </a:lnTo>
                </a:path>
              </a:pathLst>
            </a:custGeom>
            <a:ln w="40651" cap="flat">
              <a:solidFill>
                <a:srgbClr val="BEBEBE">
                  <a:alpha val="69803"/>
                </a:srgbClr>
              </a:solidFill>
              <a:prstDash val="solid"/>
              <a:round/>
            </a:ln>
          </p:spPr>
          <p:txBody>
            <a:bodyPr/>
            <a:lstStyle/>
            <a:p>
              <a:endParaRPr/>
            </a:p>
          </p:txBody>
        </p:sp>
        <p:sp>
          <p:nvSpPr>
            <p:cNvPr id="79" name="pl79"/>
            <p:cNvSpPr/>
            <p:nvPr/>
          </p:nvSpPr>
          <p:spPr>
            <a:xfrm>
              <a:off x="805568" y="3909766"/>
              <a:ext cx="1466144" cy="236715"/>
            </a:xfrm>
            <a:custGeom>
              <a:avLst/>
              <a:gdLst/>
              <a:ahLst/>
              <a:cxnLst/>
              <a:rect l="0" t="0" r="0" b="0"/>
              <a:pathLst>
                <a:path w="1466144" h="236715">
                  <a:moveTo>
                    <a:pt x="0" y="47343"/>
                  </a:moveTo>
                  <a:lnTo>
                    <a:pt x="209449" y="0"/>
                  </a:lnTo>
                  <a:lnTo>
                    <a:pt x="418898" y="63124"/>
                  </a:lnTo>
                  <a:lnTo>
                    <a:pt x="628347" y="126248"/>
                  </a:lnTo>
                  <a:lnTo>
                    <a:pt x="837796" y="236715"/>
                  </a:lnTo>
                  <a:lnTo>
                    <a:pt x="1047245" y="189372"/>
                  </a:lnTo>
                  <a:lnTo>
                    <a:pt x="1256695" y="142029"/>
                  </a:lnTo>
                  <a:lnTo>
                    <a:pt x="1466144" y="110467"/>
                  </a:lnTo>
                </a:path>
              </a:pathLst>
            </a:custGeom>
            <a:ln w="35231" cap="flat">
              <a:solidFill>
                <a:srgbClr val="BEBEBE">
                  <a:alpha val="69803"/>
                </a:srgbClr>
              </a:solidFill>
              <a:prstDash val="solid"/>
              <a:round/>
            </a:ln>
          </p:spPr>
          <p:txBody>
            <a:bodyPr/>
            <a:lstStyle/>
            <a:p>
              <a:endParaRPr/>
            </a:p>
          </p:txBody>
        </p:sp>
        <p:sp>
          <p:nvSpPr>
            <p:cNvPr id="80" name="pl80"/>
            <p:cNvSpPr/>
            <p:nvPr/>
          </p:nvSpPr>
          <p:spPr>
            <a:xfrm>
              <a:off x="805568" y="3846642"/>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81" name="pl81"/>
            <p:cNvSpPr/>
            <p:nvPr/>
          </p:nvSpPr>
          <p:spPr>
            <a:xfrm>
              <a:off x="805568" y="3909766"/>
              <a:ext cx="1466144" cy="236715"/>
            </a:xfrm>
            <a:custGeom>
              <a:avLst/>
              <a:gdLst/>
              <a:ahLst/>
              <a:cxnLst/>
              <a:rect l="0" t="0" r="0" b="0"/>
              <a:pathLst>
                <a:path w="1466144" h="236715">
                  <a:moveTo>
                    <a:pt x="0" y="47343"/>
                  </a:moveTo>
                  <a:lnTo>
                    <a:pt x="209449" y="0"/>
                  </a:lnTo>
                  <a:lnTo>
                    <a:pt x="418898" y="63124"/>
                  </a:lnTo>
                  <a:lnTo>
                    <a:pt x="628347" y="126248"/>
                  </a:lnTo>
                  <a:lnTo>
                    <a:pt x="837796" y="236715"/>
                  </a:lnTo>
                  <a:lnTo>
                    <a:pt x="1047245" y="189372"/>
                  </a:lnTo>
                  <a:lnTo>
                    <a:pt x="1256695" y="142029"/>
                  </a:lnTo>
                  <a:lnTo>
                    <a:pt x="1466144" y="110467"/>
                  </a:lnTo>
                </a:path>
              </a:pathLst>
            </a:custGeom>
            <a:ln w="40651" cap="flat">
              <a:solidFill>
                <a:srgbClr val="000000">
                  <a:alpha val="100000"/>
                </a:srgbClr>
              </a:solidFill>
              <a:prstDash val="solid"/>
              <a:round/>
            </a:ln>
          </p:spPr>
          <p:txBody>
            <a:bodyPr/>
            <a:lstStyle/>
            <a:p>
              <a:endParaRPr/>
            </a:p>
          </p:txBody>
        </p:sp>
        <p:sp>
          <p:nvSpPr>
            <p:cNvPr id="82" name="pl82"/>
            <p:cNvSpPr/>
            <p:nvPr/>
          </p:nvSpPr>
          <p:spPr>
            <a:xfrm>
              <a:off x="805568" y="3909766"/>
              <a:ext cx="1466144" cy="236715"/>
            </a:xfrm>
            <a:custGeom>
              <a:avLst/>
              <a:gdLst/>
              <a:ahLst/>
              <a:cxnLst/>
              <a:rect l="0" t="0" r="0" b="0"/>
              <a:pathLst>
                <a:path w="1466144" h="236715">
                  <a:moveTo>
                    <a:pt x="0" y="47343"/>
                  </a:moveTo>
                  <a:lnTo>
                    <a:pt x="209449" y="0"/>
                  </a:lnTo>
                  <a:lnTo>
                    <a:pt x="418898" y="63124"/>
                  </a:lnTo>
                  <a:lnTo>
                    <a:pt x="628347" y="126248"/>
                  </a:lnTo>
                  <a:lnTo>
                    <a:pt x="837796" y="236715"/>
                  </a:lnTo>
                  <a:lnTo>
                    <a:pt x="1047245" y="189372"/>
                  </a:lnTo>
                  <a:lnTo>
                    <a:pt x="1256695" y="142029"/>
                  </a:lnTo>
                  <a:lnTo>
                    <a:pt x="1466144" y="110467"/>
                  </a:lnTo>
                </a:path>
              </a:pathLst>
            </a:custGeom>
            <a:ln w="35231" cap="flat">
              <a:solidFill>
                <a:srgbClr val="80BD41">
                  <a:alpha val="100000"/>
                </a:srgbClr>
              </a:solidFill>
              <a:prstDash val="solid"/>
              <a:round/>
            </a:ln>
          </p:spPr>
          <p:txBody>
            <a:bodyPr/>
            <a:lstStyle/>
            <a:p>
              <a:endParaRPr/>
            </a:p>
          </p:txBody>
        </p:sp>
        <p:sp>
          <p:nvSpPr>
            <p:cNvPr id="83" name="pl83"/>
            <p:cNvSpPr/>
            <p:nvPr/>
          </p:nvSpPr>
          <p:spPr>
            <a:xfrm>
              <a:off x="732261" y="390976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84" name="tx84"/>
            <p:cNvSpPr/>
            <p:nvPr/>
          </p:nvSpPr>
          <p:spPr>
            <a:xfrm>
              <a:off x="757374" y="3776939"/>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5" name="tx85"/>
            <p:cNvSpPr/>
            <p:nvPr/>
          </p:nvSpPr>
          <p:spPr>
            <a:xfrm>
              <a:off x="984873"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6" name="tx86"/>
            <p:cNvSpPr/>
            <p:nvPr/>
          </p:nvSpPr>
          <p:spPr>
            <a:xfrm>
              <a:off x="1176272" y="379441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7" name="tx87"/>
            <p:cNvSpPr/>
            <p:nvPr/>
          </p:nvSpPr>
          <p:spPr>
            <a:xfrm>
              <a:off x="1385721" y="3855897"/>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88" name="tx88"/>
            <p:cNvSpPr/>
            <p:nvPr/>
          </p:nvSpPr>
          <p:spPr>
            <a:xfrm>
              <a:off x="1565026" y="3966364"/>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89" name="tx89"/>
            <p:cNvSpPr/>
            <p:nvPr/>
          </p:nvSpPr>
          <p:spPr>
            <a:xfrm>
              <a:off x="1774475" y="3920344"/>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90" name="tx90"/>
            <p:cNvSpPr/>
            <p:nvPr/>
          </p:nvSpPr>
          <p:spPr>
            <a:xfrm>
              <a:off x="2014069" y="3871678"/>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91" name="tx91"/>
            <p:cNvSpPr/>
            <p:nvPr/>
          </p:nvSpPr>
          <p:spPr>
            <a:xfrm>
              <a:off x="2223518" y="3842762"/>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2" name="rc92"/>
            <p:cNvSpPr/>
            <p:nvPr/>
          </p:nvSpPr>
          <p:spPr>
            <a:xfrm>
              <a:off x="732261" y="4696843"/>
              <a:ext cx="1612758" cy="989469"/>
            </a:xfrm>
            <a:prstGeom prst="rect">
              <a:avLst/>
            </a:prstGeom>
            <a:solidFill>
              <a:srgbClr val="EBEBEB">
                <a:alpha val="100000"/>
              </a:srgbClr>
            </a:solidFill>
          </p:spPr>
          <p:txBody>
            <a:bodyPr/>
            <a:lstStyle/>
            <a:p>
              <a:endParaRPr/>
            </a:p>
          </p:txBody>
        </p:sp>
        <p:sp>
          <p:nvSpPr>
            <p:cNvPr id="93" name="pl93"/>
            <p:cNvSpPr/>
            <p:nvPr/>
          </p:nvSpPr>
          <p:spPr>
            <a:xfrm>
              <a:off x="732261" y="53809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94" name="pl94"/>
            <p:cNvSpPr/>
            <p:nvPr/>
          </p:nvSpPr>
          <p:spPr>
            <a:xfrm>
              <a:off x="732261" y="49864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95" name="pl95"/>
            <p:cNvSpPr/>
            <p:nvPr/>
          </p:nvSpPr>
          <p:spPr>
            <a:xfrm>
              <a:off x="732261" y="557821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96" name="pl96"/>
            <p:cNvSpPr/>
            <p:nvPr/>
          </p:nvSpPr>
          <p:spPr>
            <a:xfrm>
              <a:off x="732261" y="518368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97" name="pl97"/>
            <p:cNvSpPr/>
            <p:nvPr/>
          </p:nvSpPr>
          <p:spPr>
            <a:xfrm>
              <a:off x="732261" y="478916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98" name="pl98"/>
            <p:cNvSpPr/>
            <p:nvPr/>
          </p:nvSpPr>
          <p:spPr>
            <a:xfrm>
              <a:off x="80556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99" name="pl99"/>
            <p:cNvSpPr/>
            <p:nvPr/>
          </p:nvSpPr>
          <p:spPr>
            <a:xfrm>
              <a:off x="101501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 name="pl100"/>
            <p:cNvSpPr/>
            <p:nvPr/>
          </p:nvSpPr>
          <p:spPr>
            <a:xfrm>
              <a:off x="122446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 name="pl101"/>
            <p:cNvSpPr/>
            <p:nvPr/>
          </p:nvSpPr>
          <p:spPr>
            <a:xfrm>
              <a:off x="143391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2" name="pl102"/>
            <p:cNvSpPr/>
            <p:nvPr/>
          </p:nvSpPr>
          <p:spPr>
            <a:xfrm>
              <a:off x="1643365"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 name="pl103"/>
            <p:cNvSpPr/>
            <p:nvPr/>
          </p:nvSpPr>
          <p:spPr>
            <a:xfrm>
              <a:off x="185281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4" name="pl104"/>
            <p:cNvSpPr/>
            <p:nvPr/>
          </p:nvSpPr>
          <p:spPr>
            <a:xfrm>
              <a:off x="206226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5" name="pl105"/>
            <p:cNvSpPr/>
            <p:nvPr/>
          </p:nvSpPr>
          <p:spPr>
            <a:xfrm>
              <a:off x="227171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6" name="pl106"/>
            <p:cNvSpPr/>
            <p:nvPr/>
          </p:nvSpPr>
          <p:spPr>
            <a:xfrm>
              <a:off x="805568" y="5120563"/>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107" name="pl107"/>
            <p:cNvSpPr/>
            <p:nvPr/>
          </p:nvSpPr>
          <p:spPr>
            <a:xfrm>
              <a:off x="805568" y="5136344"/>
              <a:ext cx="1466144" cy="189372"/>
            </a:xfrm>
            <a:custGeom>
              <a:avLst/>
              <a:gdLst/>
              <a:ahLst/>
              <a:cxnLst/>
              <a:rect l="0" t="0" r="0" b="0"/>
              <a:pathLst>
                <a:path w="1466144" h="189372">
                  <a:moveTo>
                    <a:pt x="0" y="0"/>
                  </a:moveTo>
                  <a:lnTo>
                    <a:pt x="209449" y="47343"/>
                  </a:lnTo>
                  <a:lnTo>
                    <a:pt x="418898" y="110467"/>
                  </a:lnTo>
                  <a:lnTo>
                    <a:pt x="628347" y="189372"/>
                  </a:lnTo>
                  <a:lnTo>
                    <a:pt x="837796" y="142029"/>
                  </a:lnTo>
                  <a:lnTo>
                    <a:pt x="1047245" y="189372"/>
                  </a:lnTo>
                  <a:lnTo>
                    <a:pt x="1256695" y="142029"/>
                  </a:lnTo>
                  <a:lnTo>
                    <a:pt x="1466144" y="142029"/>
                  </a:lnTo>
                </a:path>
              </a:pathLst>
            </a:custGeom>
            <a:ln w="40651" cap="flat">
              <a:solidFill>
                <a:srgbClr val="BEBEBE">
                  <a:alpha val="69803"/>
                </a:srgbClr>
              </a:solidFill>
              <a:prstDash val="solid"/>
              <a:round/>
            </a:ln>
          </p:spPr>
          <p:txBody>
            <a:bodyPr/>
            <a:lstStyle/>
            <a:p>
              <a:endParaRPr/>
            </a:p>
          </p:txBody>
        </p:sp>
        <p:sp>
          <p:nvSpPr>
            <p:cNvPr id="108" name="pl108"/>
            <p:cNvSpPr/>
            <p:nvPr/>
          </p:nvSpPr>
          <p:spPr>
            <a:xfrm>
              <a:off x="805568" y="5136344"/>
              <a:ext cx="1466144" cy="189372"/>
            </a:xfrm>
            <a:custGeom>
              <a:avLst/>
              <a:gdLst/>
              <a:ahLst/>
              <a:cxnLst/>
              <a:rect l="0" t="0" r="0" b="0"/>
              <a:pathLst>
                <a:path w="1466144" h="189372">
                  <a:moveTo>
                    <a:pt x="0" y="0"/>
                  </a:moveTo>
                  <a:lnTo>
                    <a:pt x="209449" y="47343"/>
                  </a:lnTo>
                  <a:lnTo>
                    <a:pt x="418898" y="110467"/>
                  </a:lnTo>
                  <a:lnTo>
                    <a:pt x="628347" y="189372"/>
                  </a:lnTo>
                  <a:lnTo>
                    <a:pt x="837796" y="142029"/>
                  </a:lnTo>
                  <a:lnTo>
                    <a:pt x="1047245" y="189372"/>
                  </a:lnTo>
                  <a:lnTo>
                    <a:pt x="1256695" y="142029"/>
                  </a:lnTo>
                  <a:lnTo>
                    <a:pt x="1466144" y="142029"/>
                  </a:lnTo>
                </a:path>
              </a:pathLst>
            </a:custGeom>
            <a:ln w="35231" cap="flat">
              <a:solidFill>
                <a:srgbClr val="BEBEBE">
                  <a:alpha val="69803"/>
                </a:srgbClr>
              </a:solidFill>
              <a:prstDash val="solid"/>
              <a:round/>
            </a:ln>
          </p:spPr>
          <p:txBody>
            <a:bodyPr/>
            <a:lstStyle/>
            <a:p>
              <a:endParaRPr/>
            </a:p>
          </p:txBody>
        </p:sp>
        <p:sp>
          <p:nvSpPr>
            <p:cNvPr id="109" name="pl109"/>
            <p:cNvSpPr/>
            <p:nvPr/>
          </p:nvSpPr>
          <p:spPr>
            <a:xfrm>
              <a:off x="805568" y="5120563"/>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110" name="pl110"/>
            <p:cNvSpPr/>
            <p:nvPr/>
          </p:nvSpPr>
          <p:spPr>
            <a:xfrm>
              <a:off x="805568" y="5136344"/>
              <a:ext cx="1466144" cy="189372"/>
            </a:xfrm>
            <a:custGeom>
              <a:avLst/>
              <a:gdLst/>
              <a:ahLst/>
              <a:cxnLst/>
              <a:rect l="0" t="0" r="0" b="0"/>
              <a:pathLst>
                <a:path w="1466144" h="189372">
                  <a:moveTo>
                    <a:pt x="0" y="0"/>
                  </a:moveTo>
                  <a:lnTo>
                    <a:pt x="209449" y="47343"/>
                  </a:lnTo>
                  <a:lnTo>
                    <a:pt x="418898" y="110467"/>
                  </a:lnTo>
                  <a:lnTo>
                    <a:pt x="628347" y="189372"/>
                  </a:lnTo>
                  <a:lnTo>
                    <a:pt x="837796" y="142029"/>
                  </a:lnTo>
                  <a:lnTo>
                    <a:pt x="1047245" y="189372"/>
                  </a:lnTo>
                  <a:lnTo>
                    <a:pt x="1256695" y="142029"/>
                  </a:lnTo>
                  <a:lnTo>
                    <a:pt x="1466144" y="142029"/>
                  </a:lnTo>
                </a:path>
              </a:pathLst>
            </a:custGeom>
            <a:ln w="40651" cap="flat">
              <a:solidFill>
                <a:srgbClr val="000000">
                  <a:alpha val="100000"/>
                </a:srgbClr>
              </a:solidFill>
              <a:prstDash val="solid"/>
              <a:round/>
            </a:ln>
          </p:spPr>
          <p:txBody>
            <a:bodyPr/>
            <a:lstStyle/>
            <a:p>
              <a:endParaRPr/>
            </a:p>
          </p:txBody>
        </p:sp>
        <p:sp>
          <p:nvSpPr>
            <p:cNvPr id="111" name="pl111"/>
            <p:cNvSpPr/>
            <p:nvPr/>
          </p:nvSpPr>
          <p:spPr>
            <a:xfrm>
              <a:off x="805568" y="5136344"/>
              <a:ext cx="1466144" cy="189372"/>
            </a:xfrm>
            <a:custGeom>
              <a:avLst/>
              <a:gdLst/>
              <a:ahLst/>
              <a:cxnLst/>
              <a:rect l="0" t="0" r="0" b="0"/>
              <a:pathLst>
                <a:path w="1466144" h="189372">
                  <a:moveTo>
                    <a:pt x="0" y="0"/>
                  </a:moveTo>
                  <a:lnTo>
                    <a:pt x="209449" y="47343"/>
                  </a:lnTo>
                  <a:lnTo>
                    <a:pt x="418898" y="110467"/>
                  </a:lnTo>
                  <a:lnTo>
                    <a:pt x="628347" y="189372"/>
                  </a:lnTo>
                  <a:lnTo>
                    <a:pt x="837796" y="142029"/>
                  </a:lnTo>
                  <a:lnTo>
                    <a:pt x="1047245" y="189372"/>
                  </a:lnTo>
                  <a:lnTo>
                    <a:pt x="1256695" y="142029"/>
                  </a:lnTo>
                  <a:lnTo>
                    <a:pt x="1466144" y="142029"/>
                  </a:lnTo>
                </a:path>
              </a:pathLst>
            </a:custGeom>
            <a:ln w="35231" cap="flat">
              <a:solidFill>
                <a:srgbClr val="80BD41">
                  <a:alpha val="100000"/>
                </a:srgbClr>
              </a:solidFill>
              <a:prstDash val="solid"/>
              <a:round/>
            </a:ln>
          </p:spPr>
          <p:txBody>
            <a:bodyPr/>
            <a:lstStyle/>
            <a:p>
              <a:endParaRPr/>
            </a:p>
          </p:txBody>
        </p:sp>
        <p:sp>
          <p:nvSpPr>
            <p:cNvPr id="112" name="pl112"/>
            <p:cNvSpPr/>
            <p:nvPr/>
          </p:nvSpPr>
          <p:spPr>
            <a:xfrm>
              <a:off x="732261" y="518368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113" name="tx113"/>
            <p:cNvSpPr/>
            <p:nvPr/>
          </p:nvSpPr>
          <p:spPr>
            <a:xfrm>
              <a:off x="775424" y="495617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14" name="tx114"/>
            <p:cNvSpPr/>
            <p:nvPr/>
          </p:nvSpPr>
          <p:spPr>
            <a:xfrm>
              <a:off x="984873"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15" name="tx115"/>
            <p:cNvSpPr/>
            <p:nvPr/>
          </p:nvSpPr>
          <p:spPr>
            <a:xfrm>
              <a:off x="1176272" y="506833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16" name="tx116"/>
            <p:cNvSpPr/>
            <p:nvPr/>
          </p:nvSpPr>
          <p:spPr>
            <a:xfrm>
              <a:off x="1385721" y="5145599"/>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17" name="tx117"/>
            <p:cNvSpPr/>
            <p:nvPr/>
          </p:nvSpPr>
          <p:spPr>
            <a:xfrm>
              <a:off x="1595170" y="509825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18" name="tx118"/>
            <p:cNvSpPr/>
            <p:nvPr/>
          </p:nvSpPr>
          <p:spPr>
            <a:xfrm>
              <a:off x="1804620" y="5145599"/>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19" name="tx119"/>
            <p:cNvSpPr/>
            <p:nvPr/>
          </p:nvSpPr>
          <p:spPr>
            <a:xfrm>
              <a:off x="2014069" y="509825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20" name="tx120"/>
            <p:cNvSpPr/>
            <p:nvPr/>
          </p:nvSpPr>
          <p:spPr>
            <a:xfrm>
              <a:off x="2223518" y="509825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21" name="rc121"/>
            <p:cNvSpPr/>
            <p:nvPr/>
          </p:nvSpPr>
          <p:spPr>
            <a:xfrm>
              <a:off x="2414609" y="875080"/>
              <a:ext cx="1612758" cy="989469"/>
            </a:xfrm>
            <a:prstGeom prst="rect">
              <a:avLst/>
            </a:prstGeom>
            <a:solidFill>
              <a:srgbClr val="EBEBEB">
                <a:alpha val="100000"/>
              </a:srgbClr>
            </a:solidFill>
          </p:spPr>
          <p:txBody>
            <a:bodyPr/>
            <a:lstStyle/>
            <a:p>
              <a:endParaRPr/>
            </a:p>
          </p:txBody>
        </p:sp>
        <p:sp>
          <p:nvSpPr>
            <p:cNvPr id="122" name="pl122"/>
            <p:cNvSpPr/>
            <p:nvPr/>
          </p:nvSpPr>
          <p:spPr>
            <a:xfrm>
              <a:off x="2414609" y="1559187"/>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23" name="pl123"/>
            <p:cNvSpPr/>
            <p:nvPr/>
          </p:nvSpPr>
          <p:spPr>
            <a:xfrm>
              <a:off x="2414609" y="11646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24" name="pl124"/>
            <p:cNvSpPr/>
            <p:nvPr/>
          </p:nvSpPr>
          <p:spPr>
            <a:xfrm>
              <a:off x="2414609" y="175644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25" name="pl125"/>
            <p:cNvSpPr/>
            <p:nvPr/>
          </p:nvSpPr>
          <p:spPr>
            <a:xfrm>
              <a:off x="2414609" y="136192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26" name="pl126"/>
            <p:cNvSpPr/>
            <p:nvPr/>
          </p:nvSpPr>
          <p:spPr>
            <a:xfrm>
              <a:off x="2414609" y="96739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27" name="pl127"/>
            <p:cNvSpPr/>
            <p:nvPr/>
          </p:nvSpPr>
          <p:spPr>
            <a:xfrm>
              <a:off x="248791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28" name="pl128"/>
            <p:cNvSpPr/>
            <p:nvPr/>
          </p:nvSpPr>
          <p:spPr>
            <a:xfrm>
              <a:off x="2697365"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29" name="pl129"/>
            <p:cNvSpPr/>
            <p:nvPr/>
          </p:nvSpPr>
          <p:spPr>
            <a:xfrm>
              <a:off x="290681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0" name="pl130"/>
            <p:cNvSpPr/>
            <p:nvPr/>
          </p:nvSpPr>
          <p:spPr>
            <a:xfrm>
              <a:off x="311626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1" name="pl131"/>
            <p:cNvSpPr/>
            <p:nvPr/>
          </p:nvSpPr>
          <p:spPr>
            <a:xfrm>
              <a:off x="332571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2" name="pl132"/>
            <p:cNvSpPr/>
            <p:nvPr/>
          </p:nvSpPr>
          <p:spPr>
            <a:xfrm>
              <a:off x="3535162"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3" name="pl133"/>
            <p:cNvSpPr/>
            <p:nvPr/>
          </p:nvSpPr>
          <p:spPr>
            <a:xfrm>
              <a:off x="374461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4" name="pl134"/>
            <p:cNvSpPr/>
            <p:nvPr/>
          </p:nvSpPr>
          <p:spPr>
            <a:xfrm>
              <a:off x="395406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5" name="pl135"/>
            <p:cNvSpPr/>
            <p:nvPr/>
          </p:nvSpPr>
          <p:spPr>
            <a:xfrm>
              <a:off x="2487916" y="1298800"/>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136" name="pl136"/>
            <p:cNvSpPr/>
            <p:nvPr/>
          </p:nvSpPr>
          <p:spPr>
            <a:xfrm>
              <a:off x="2487916" y="1298800"/>
              <a:ext cx="1466144" cy="205153"/>
            </a:xfrm>
            <a:custGeom>
              <a:avLst/>
              <a:gdLst/>
              <a:ahLst/>
              <a:cxnLst/>
              <a:rect l="0" t="0" r="0" b="0"/>
              <a:pathLst>
                <a:path w="1466144" h="205153">
                  <a:moveTo>
                    <a:pt x="0" y="0"/>
                  </a:moveTo>
                  <a:lnTo>
                    <a:pt x="209449" y="63124"/>
                  </a:lnTo>
                  <a:lnTo>
                    <a:pt x="418898" y="157810"/>
                  </a:lnTo>
                  <a:lnTo>
                    <a:pt x="628347" y="205153"/>
                  </a:lnTo>
                  <a:lnTo>
                    <a:pt x="837796" y="142029"/>
                  </a:lnTo>
                  <a:lnTo>
                    <a:pt x="1047245" y="78905"/>
                  </a:lnTo>
                  <a:lnTo>
                    <a:pt x="1256695" y="31562"/>
                  </a:lnTo>
                  <a:lnTo>
                    <a:pt x="1466144" y="78905"/>
                  </a:lnTo>
                </a:path>
              </a:pathLst>
            </a:custGeom>
            <a:ln w="40651" cap="flat">
              <a:solidFill>
                <a:srgbClr val="BEBEBE">
                  <a:alpha val="69803"/>
                </a:srgbClr>
              </a:solidFill>
              <a:prstDash val="solid"/>
              <a:round/>
            </a:ln>
          </p:spPr>
          <p:txBody>
            <a:bodyPr/>
            <a:lstStyle/>
            <a:p>
              <a:endParaRPr/>
            </a:p>
          </p:txBody>
        </p:sp>
        <p:sp>
          <p:nvSpPr>
            <p:cNvPr id="137" name="pl137"/>
            <p:cNvSpPr/>
            <p:nvPr/>
          </p:nvSpPr>
          <p:spPr>
            <a:xfrm>
              <a:off x="2487916" y="1298800"/>
              <a:ext cx="1466144" cy="205153"/>
            </a:xfrm>
            <a:custGeom>
              <a:avLst/>
              <a:gdLst/>
              <a:ahLst/>
              <a:cxnLst/>
              <a:rect l="0" t="0" r="0" b="0"/>
              <a:pathLst>
                <a:path w="1466144" h="205153">
                  <a:moveTo>
                    <a:pt x="0" y="0"/>
                  </a:moveTo>
                  <a:lnTo>
                    <a:pt x="209449" y="63124"/>
                  </a:lnTo>
                  <a:lnTo>
                    <a:pt x="418898" y="157810"/>
                  </a:lnTo>
                  <a:lnTo>
                    <a:pt x="628347" y="205153"/>
                  </a:lnTo>
                  <a:lnTo>
                    <a:pt x="837796" y="142029"/>
                  </a:lnTo>
                  <a:lnTo>
                    <a:pt x="1047245" y="78905"/>
                  </a:lnTo>
                  <a:lnTo>
                    <a:pt x="1256695" y="31562"/>
                  </a:lnTo>
                  <a:lnTo>
                    <a:pt x="1466144" y="78905"/>
                  </a:lnTo>
                </a:path>
              </a:pathLst>
            </a:custGeom>
            <a:ln w="35231" cap="flat">
              <a:solidFill>
                <a:srgbClr val="BEBEBE">
                  <a:alpha val="69803"/>
                </a:srgbClr>
              </a:solidFill>
              <a:prstDash val="solid"/>
              <a:round/>
            </a:ln>
          </p:spPr>
          <p:txBody>
            <a:bodyPr/>
            <a:lstStyle/>
            <a:p>
              <a:endParaRPr/>
            </a:p>
          </p:txBody>
        </p:sp>
        <p:sp>
          <p:nvSpPr>
            <p:cNvPr id="138" name="pl138"/>
            <p:cNvSpPr/>
            <p:nvPr/>
          </p:nvSpPr>
          <p:spPr>
            <a:xfrm>
              <a:off x="2487916" y="1298800"/>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139" name="pl139"/>
            <p:cNvSpPr/>
            <p:nvPr/>
          </p:nvSpPr>
          <p:spPr>
            <a:xfrm>
              <a:off x="2487916" y="1298800"/>
              <a:ext cx="1466144" cy="205153"/>
            </a:xfrm>
            <a:custGeom>
              <a:avLst/>
              <a:gdLst/>
              <a:ahLst/>
              <a:cxnLst/>
              <a:rect l="0" t="0" r="0" b="0"/>
              <a:pathLst>
                <a:path w="1466144" h="205153">
                  <a:moveTo>
                    <a:pt x="0" y="0"/>
                  </a:moveTo>
                  <a:lnTo>
                    <a:pt x="209449" y="63124"/>
                  </a:lnTo>
                  <a:lnTo>
                    <a:pt x="418898" y="157810"/>
                  </a:lnTo>
                  <a:lnTo>
                    <a:pt x="628347" y="205153"/>
                  </a:lnTo>
                  <a:lnTo>
                    <a:pt x="837796" y="142029"/>
                  </a:lnTo>
                  <a:lnTo>
                    <a:pt x="1047245" y="78905"/>
                  </a:lnTo>
                  <a:lnTo>
                    <a:pt x="1256695" y="31562"/>
                  </a:lnTo>
                  <a:lnTo>
                    <a:pt x="1466144" y="78905"/>
                  </a:lnTo>
                </a:path>
              </a:pathLst>
            </a:custGeom>
            <a:ln w="40651" cap="flat">
              <a:solidFill>
                <a:srgbClr val="000000">
                  <a:alpha val="100000"/>
                </a:srgbClr>
              </a:solidFill>
              <a:prstDash val="solid"/>
              <a:round/>
            </a:ln>
          </p:spPr>
          <p:txBody>
            <a:bodyPr/>
            <a:lstStyle/>
            <a:p>
              <a:endParaRPr/>
            </a:p>
          </p:txBody>
        </p:sp>
        <p:sp>
          <p:nvSpPr>
            <p:cNvPr id="140" name="pl140"/>
            <p:cNvSpPr/>
            <p:nvPr/>
          </p:nvSpPr>
          <p:spPr>
            <a:xfrm>
              <a:off x="2487916" y="1298800"/>
              <a:ext cx="1466144" cy="205153"/>
            </a:xfrm>
            <a:custGeom>
              <a:avLst/>
              <a:gdLst/>
              <a:ahLst/>
              <a:cxnLst/>
              <a:rect l="0" t="0" r="0" b="0"/>
              <a:pathLst>
                <a:path w="1466144" h="205153">
                  <a:moveTo>
                    <a:pt x="0" y="0"/>
                  </a:moveTo>
                  <a:lnTo>
                    <a:pt x="209449" y="63124"/>
                  </a:lnTo>
                  <a:lnTo>
                    <a:pt x="418898" y="157810"/>
                  </a:lnTo>
                  <a:lnTo>
                    <a:pt x="628347" y="205153"/>
                  </a:lnTo>
                  <a:lnTo>
                    <a:pt x="837796" y="142029"/>
                  </a:lnTo>
                  <a:lnTo>
                    <a:pt x="1047245" y="78905"/>
                  </a:lnTo>
                  <a:lnTo>
                    <a:pt x="1256695" y="31562"/>
                  </a:lnTo>
                  <a:lnTo>
                    <a:pt x="1466144" y="78905"/>
                  </a:lnTo>
                </a:path>
              </a:pathLst>
            </a:custGeom>
            <a:ln w="35231" cap="flat">
              <a:solidFill>
                <a:srgbClr val="80BD41">
                  <a:alpha val="100000"/>
                </a:srgbClr>
              </a:solidFill>
              <a:prstDash val="solid"/>
              <a:round/>
            </a:ln>
          </p:spPr>
          <p:txBody>
            <a:bodyPr/>
            <a:lstStyle/>
            <a:p>
              <a:endParaRPr/>
            </a:p>
          </p:txBody>
        </p:sp>
        <p:sp>
          <p:nvSpPr>
            <p:cNvPr id="141" name="pl141"/>
            <p:cNvSpPr/>
            <p:nvPr/>
          </p:nvSpPr>
          <p:spPr>
            <a:xfrm>
              <a:off x="2414609" y="1361924"/>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142" name="tx142"/>
            <p:cNvSpPr/>
            <p:nvPr/>
          </p:nvSpPr>
          <p:spPr>
            <a:xfrm>
              <a:off x="2457771" y="1120323"/>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43" name="tx143"/>
            <p:cNvSpPr/>
            <p:nvPr/>
          </p:nvSpPr>
          <p:spPr>
            <a:xfrm>
              <a:off x="2667220"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44" name="tx144"/>
            <p:cNvSpPr/>
            <p:nvPr/>
          </p:nvSpPr>
          <p:spPr>
            <a:xfrm>
              <a:off x="2858620" y="1276493"/>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45" name="tx145"/>
            <p:cNvSpPr/>
            <p:nvPr/>
          </p:nvSpPr>
          <p:spPr>
            <a:xfrm>
              <a:off x="3068069" y="132383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46" name="tx146"/>
            <p:cNvSpPr/>
            <p:nvPr/>
          </p:nvSpPr>
          <p:spPr>
            <a:xfrm>
              <a:off x="3277518" y="1262088"/>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47" name="tx147"/>
            <p:cNvSpPr/>
            <p:nvPr/>
          </p:nvSpPr>
          <p:spPr>
            <a:xfrm>
              <a:off x="3486967" y="119891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48" name="tx148"/>
            <p:cNvSpPr/>
            <p:nvPr/>
          </p:nvSpPr>
          <p:spPr>
            <a:xfrm>
              <a:off x="3714466" y="115156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49" name="tx149"/>
            <p:cNvSpPr/>
            <p:nvPr/>
          </p:nvSpPr>
          <p:spPr>
            <a:xfrm>
              <a:off x="3905866" y="119891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50" name="rc150"/>
            <p:cNvSpPr/>
            <p:nvPr/>
          </p:nvSpPr>
          <p:spPr>
            <a:xfrm>
              <a:off x="2414609" y="2149001"/>
              <a:ext cx="1612758" cy="989469"/>
            </a:xfrm>
            <a:prstGeom prst="rect">
              <a:avLst/>
            </a:prstGeom>
            <a:solidFill>
              <a:srgbClr val="EBEBEB">
                <a:alpha val="100000"/>
              </a:srgbClr>
            </a:solidFill>
          </p:spPr>
          <p:txBody>
            <a:bodyPr/>
            <a:lstStyle/>
            <a:p>
              <a:endParaRPr/>
            </a:p>
          </p:txBody>
        </p:sp>
        <p:sp>
          <p:nvSpPr>
            <p:cNvPr id="151" name="pl151"/>
            <p:cNvSpPr/>
            <p:nvPr/>
          </p:nvSpPr>
          <p:spPr>
            <a:xfrm>
              <a:off x="2414609" y="2833108"/>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52" name="pl152"/>
            <p:cNvSpPr/>
            <p:nvPr/>
          </p:nvSpPr>
          <p:spPr>
            <a:xfrm>
              <a:off x="2414609" y="24385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53" name="pl153"/>
            <p:cNvSpPr/>
            <p:nvPr/>
          </p:nvSpPr>
          <p:spPr>
            <a:xfrm>
              <a:off x="2414609" y="303037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54" name="pl154"/>
            <p:cNvSpPr/>
            <p:nvPr/>
          </p:nvSpPr>
          <p:spPr>
            <a:xfrm>
              <a:off x="2414609" y="263584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55" name="pl155"/>
            <p:cNvSpPr/>
            <p:nvPr/>
          </p:nvSpPr>
          <p:spPr>
            <a:xfrm>
              <a:off x="2414609" y="224132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56" name="pl156"/>
            <p:cNvSpPr/>
            <p:nvPr/>
          </p:nvSpPr>
          <p:spPr>
            <a:xfrm>
              <a:off x="248791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57" name="pl157"/>
            <p:cNvSpPr/>
            <p:nvPr/>
          </p:nvSpPr>
          <p:spPr>
            <a:xfrm>
              <a:off x="2697365"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58" name="pl158"/>
            <p:cNvSpPr/>
            <p:nvPr/>
          </p:nvSpPr>
          <p:spPr>
            <a:xfrm>
              <a:off x="290681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59" name="pl159"/>
            <p:cNvSpPr/>
            <p:nvPr/>
          </p:nvSpPr>
          <p:spPr>
            <a:xfrm>
              <a:off x="311626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0" name="pl160"/>
            <p:cNvSpPr/>
            <p:nvPr/>
          </p:nvSpPr>
          <p:spPr>
            <a:xfrm>
              <a:off x="332571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1" name="pl161"/>
            <p:cNvSpPr/>
            <p:nvPr/>
          </p:nvSpPr>
          <p:spPr>
            <a:xfrm>
              <a:off x="3535162"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2" name="pl162"/>
            <p:cNvSpPr/>
            <p:nvPr/>
          </p:nvSpPr>
          <p:spPr>
            <a:xfrm>
              <a:off x="374461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3" name="pl163"/>
            <p:cNvSpPr/>
            <p:nvPr/>
          </p:nvSpPr>
          <p:spPr>
            <a:xfrm>
              <a:off x="395406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4" name="pl164"/>
            <p:cNvSpPr/>
            <p:nvPr/>
          </p:nvSpPr>
          <p:spPr>
            <a:xfrm>
              <a:off x="2487916" y="2572721"/>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165" name="pl165"/>
            <p:cNvSpPr/>
            <p:nvPr/>
          </p:nvSpPr>
          <p:spPr>
            <a:xfrm>
              <a:off x="2487916" y="2635845"/>
              <a:ext cx="1466144" cy="63124"/>
            </a:xfrm>
            <a:custGeom>
              <a:avLst/>
              <a:gdLst/>
              <a:ahLst/>
              <a:cxnLst/>
              <a:rect l="0" t="0" r="0" b="0"/>
              <a:pathLst>
                <a:path w="1466144" h="63124">
                  <a:moveTo>
                    <a:pt x="0" y="0"/>
                  </a:moveTo>
                  <a:lnTo>
                    <a:pt x="209449" y="0"/>
                  </a:lnTo>
                  <a:lnTo>
                    <a:pt x="418898" y="0"/>
                  </a:lnTo>
                  <a:lnTo>
                    <a:pt x="628347" y="63124"/>
                  </a:lnTo>
                  <a:lnTo>
                    <a:pt x="837796" y="47343"/>
                  </a:lnTo>
                  <a:lnTo>
                    <a:pt x="1047245" y="0"/>
                  </a:lnTo>
                  <a:lnTo>
                    <a:pt x="1256695" y="47343"/>
                  </a:lnTo>
                  <a:lnTo>
                    <a:pt x="1466144" y="63124"/>
                  </a:lnTo>
                </a:path>
              </a:pathLst>
            </a:custGeom>
            <a:ln w="40651" cap="flat">
              <a:solidFill>
                <a:srgbClr val="BEBEBE">
                  <a:alpha val="69803"/>
                </a:srgbClr>
              </a:solidFill>
              <a:prstDash val="solid"/>
              <a:round/>
            </a:ln>
          </p:spPr>
          <p:txBody>
            <a:bodyPr/>
            <a:lstStyle/>
            <a:p>
              <a:endParaRPr/>
            </a:p>
          </p:txBody>
        </p:sp>
        <p:sp>
          <p:nvSpPr>
            <p:cNvPr id="166" name="pl166"/>
            <p:cNvSpPr/>
            <p:nvPr/>
          </p:nvSpPr>
          <p:spPr>
            <a:xfrm>
              <a:off x="2487916" y="2635845"/>
              <a:ext cx="1466144" cy="63124"/>
            </a:xfrm>
            <a:custGeom>
              <a:avLst/>
              <a:gdLst/>
              <a:ahLst/>
              <a:cxnLst/>
              <a:rect l="0" t="0" r="0" b="0"/>
              <a:pathLst>
                <a:path w="1466144" h="63124">
                  <a:moveTo>
                    <a:pt x="0" y="0"/>
                  </a:moveTo>
                  <a:lnTo>
                    <a:pt x="209449" y="0"/>
                  </a:lnTo>
                  <a:lnTo>
                    <a:pt x="418898" y="0"/>
                  </a:lnTo>
                  <a:lnTo>
                    <a:pt x="628347" y="63124"/>
                  </a:lnTo>
                  <a:lnTo>
                    <a:pt x="837796" y="47343"/>
                  </a:lnTo>
                  <a:lnTo>
                    <a:pt x="1047245" y="0"/>
                  </a:lnTo>
                  <a:lnTo>
                    <a:pt x="1256695" y="47343"/>
                  </a:lnTo>
                  <a:lnTo>
                    <a:pt x="1466144" y="63124"/>
                  </a:lnTo>
                </a:path>
              </a:pathLst>
            </a:custGeom>
            <a:ln w="35231" cap="flat">
              <a:solidFill>
                <a:srgbClr val="BEBEBE">
                  <a:alpha val="69803"/>
                </a:srgbClr>
              </a:solidFill>
              <a:prstDash val="solid"/>
              <a:round/>
            </a:ln>
          </p:spPr>
          <p:txBody>
            <a:bodyPr/>
            <a:lstStyle/>
            <a:p>
              <a:endParaRPr/>
            </a:p>
          </p:txBody>
        </p:sp>
        <p:sp>
          <p:nvSpPr>
            <p:cNvPr id="167" name="pl167"/>
            <p:cNvSpPr/>
            <p:nvPr/>
          </p:nvSpPr>
          <p:spPr>
            <a:xfrm>
              <a:off x="2487916" y="2572721"/>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168" name="pl168"/>
            <p:cNvSpPr/>
            <p:nvPr/>
          </p:nvSpPr>
          <p:spPr>
            <a:xfrm>
              <a:off x="2487916" y="2635845"/>
              <a:ext cx="1466144" cy="63124"/>
            </a:xfrm>
            <a:custGeom>
              <a:avLst/>
              <a:gdLst/>
              <a:ahLst/>
              <a:cxnLst/>
              <a:rect l="0" t="0" r="0" b="0"/>
              <a:pathLst>
                <a:path w="1466144" h="63124">
                  <a:moveTo>
                    <a:pt x="0" y="0"/>
                  </a:moveTo>
                  <a:lnTo>
                    <a:pt x="209449" y="0"/>
                  </a:lnTo>
                  <a:lnTo>
                    <a:pt x="418898" y="0"/>
                  </a:lnTo>
                  <a:lnTo>
                    <a:pt x="628347" y="63124"/>
                  </a:lnTo>
                  <a:lnTo>
                    <a:pt x="837796" y="47343"/>
                  </a:lnTo>
                  <a:lnTo>
                    <a:pt x="1047245" y="0"/>
                  </a:lnTo>
                  <a:lnTo>
                    <a:pt x="1256695" y="47343"/>
                  </a:lnTo>
                  <a:lnTo>
                    <a:pt x="1466144" y="63124"/>
                  </a:lnTo>
                </a:path>
              </a:pathLst>
            </a:custGeom>
            <a:ln w="40651" cap="flat">
              <a:solidFill>
                <a:srgbClr val="000000">
                  <a:alpha val="100000"/>
                </a:srgbClr>
              </a:solidFill>
              <a:prstDash val="solid"/>
              <a:round/>
            </a:ln>
          </p:spPr>
          <p:txBody>
            <a:bodyPr/>
            <a:lstStyle/>
            <a:p>
              <a:endParaRPr/>
            </a:p>
          </p:txBody>
        </p:sp>
        <p:sp>
          <p:nvSpPr>
            <p:cNvPr id="169" name="pl169"/>
            <p:cNvSpPr/>
            <p:nvPr/>
          </p:nvSpPr>
          <p:spPr>
            <a:xfrm>
              <a:off x="2487916" y="2635845"/>
              <a:ext cx="1466144" cy="63124"/>
            </a:xfrm>
            <a:custGeom>
              <a:avLst/>
              <a:gdLst/>
              <a:ahLst/>
              <a:cxnLst/>
              <a:rect l="0" t="0" r="0" b="0"/>
              <a:pathLst>
                <a:path w="1466144" h="63124">
                  <a:moveTo>
                    <a:pt x="0" y="0"/>
                  </a:moveTo>
                  <a:lnTo>
                    <a:pt x="209449" y="0"/>
                  </a:lnTo>
                  <a:lnTo>
                    <a:pt x="418898" y="0"/>
                  </a:lnTo>
                  <a:lnTo>
                    <a:pt x="628347" y="63124"/>
                  </a:lnTo>
                  <a:lnTo>
                    <a:pt x="837796" y="47343"/>
                  </a:lnTo>
                  <a:lnTo>
                    <a:pt x="1047245" y="0"/>
                  </a:lnTo>
                  <a:lnTo>
                    <a:pt x="1256695" y="47343"/>
                  </a:lnTo>
                  <a:lnTo>
                    <a:pt x="1466144" y="63124"/>
                  </a:lnTo>
                </a:path>
              </a:pathLst>
            </a:custGeom>
            <a:ln w="35231" cap="flat">
              <a:solidFill>
                <a:srgbClr val="80BD41">
                  <a:alpha val="100000"/>
                </a:srgbClr>
              </a:solidFill>
              <a:prstDash val="solid"/>
              <a:round/>
            </a:ln>
          </p:spPr>
          <p:txBody>
            <a:bodyPr/>
            <a:lstStyle/>
            <a:p>
              <a:endParaRPr/>
            </a:p>
          </p:txBody>
        </p:sp>
        <p:sp>
          <p:nvSpPr>
            <p:cNvPr id="170" name="pl170"/>
            <p:cNvSpPr/>
            <p:nvPr/>
          </p:nvSpPr>
          <p:spPr>
            <a:xfrm>
              <a:off x="2414609" y="263584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171" name="tx171"/>
            <p:cNvSpPr/>
            <p:nvPr/>
          </p:nvSpPr>
          <p:spPr>
            <a:xfrm>
              <a:off x="2457771"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72" name="tx172"/>
            <p:cNvSpPr/>
            <p:nvPr/>
          </p:nvSpPr>
          <p:spPr>
            <a:xfrm>
              <a:off x="2667220"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73" name="tx173"/>
            <p:cNvSpPr/>
            <p:nvPr/>
          </p:nvSpPr>
          <p:spPr>
            <a:xfrm>
              <a:off x="2876670"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74" name="tx174"/>
            <p:cNvSpPr/>
            <p:nvPr/>
          </p:nvSpPr>
          <p:spPr>
            <a:xfrm>
              <a:off x="3068069" y="2520493"/>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75" name="tx175"/>
            <p:cNvSpPr/>
            <p:nvPr/>
          </p:nvSpPr>
          <p:spPr>
            <a:xfrm>
              <a:off x="3277518" y="2503018"/>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76" name="tx176"/>
            <p:cNvSpPr/>
            <p:nvPr/>
          </p:nvSpPr>
          <p:spPr>
            <a:xfrm>
              <a:off x="3505017"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77" name="tx177"/>
            <p:cNvSpPr/>
            <p:nvPr/>
          </p:nvSpPr>
          <p:spPr>
            <a:xfrm>
              <a:off x="3696416" y="2503018"/>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78" name="tx178"/>
            <p:cNvSpPr/>
            <p:nvPr/>
          </p:nvSpPr>
          <p:spPr>
            <a:xfrm>
              <a:off x="3905866" y="2520493"/>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79" name="rc179"/>
            <p:cNvSpPr/>
            <p:nvPr/>
          </p:nvSpPr>
          <p:spPr>
            <a:xfrm>
              <a:off x="2414609" y="3422922"/>
              <a:ext cx="1612758" cy="989469"/>
            </a:xfrm>
            <a:prstGeom prst="rect">
              <a:avLst/>
            </a:prstGeom>
            <a:solidFill>
              <a:srgbClr val="EBEBEB">
                <a:alpha val="100000"/>
              </a:srgbClr>
            </a:solidFill>
          </p:spPr>
          <p:txBody>
            <a:bodyPr/>
            <a:lstStyle/>
            <a:p>
              <a:endParaRPr/>
            </a:p>
          </p:txBody>
        </p:sp>
        <p:sp>
          <p:nvSpPr>
            <p:cNvPr id="180" name="pl180"/>
            <p:cNvSpPr/>
            <p:nvPr/>
          </p:nvSpPr>
          <p:spPr>
            <a:xfrm>
              <a:off x="2414609" y="41070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81" name="pl181"/>
            <p:cNvSpPr/>
            <p:nvPr/>
          </p:nvSpPr>
          <p:spPr>
            <a:xfrm>
              <a:off x="2414609" y="37125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82" name="pl182"/>
            <p:cNvSpPr/>
            <p:nvPr/>
          </p:nvSpPr>
          <p:spPr>
            <a:xfrm>
              <a:off x="2414609" y="430429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83" name="pl183"/>
            <p:cNvSpPr/>
            <p:nvPr/>
          </p:nvSpPr>
          <p:spPr>
            <a:xfrm>
              <a:off x="2414609" y="390976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84" name="pl184"/>
            <p:cNvSpPr/>
            <p:nvPr/>
          </p:nvSpPr>
          <p:spPr>
            <a:xfrm>
              <a:off x="2414609" y="351524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85" name="pl185"/>
            <p:cNvSpPr/>
            <p:nvPr/>
          </p:nvSpPr>
          <p:spPr>
            <a:xfrm>
              <a:off x="248791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6" name="pl186"/>
            <p:cNvSpPr/>
            <p:nvPr/>
          </p:nvSpPr>
          <p:spPr>
            <a:xfrm>
              <a:off x="2697365"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7" name="pl187"/>
            <p:cNvSpPr/>
            <p:nvPr/>
          </p:nvSpPr>
          <p:spPr>
            <a:xfrm>
              <a:off x="290681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8" name="pl188"/>
            <p:cNvSpPr/>
            <p:nvPr/>
          </p:nvSpPr>
          <p:spPr>
            <a:xfrm>
              <a:off x="311626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9" name="pl189"/>
            <p:cNvSpPr/>
            <p:nvPr/>
          </p:nvSpPr>
          <p:spPr>
            <a:xfrm>
              <a:off x="332571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0" name="pl190"/>
            <p:cNvSpPr/>
            <p:nvPr/>
          </p:nvSpPr>
          <p:spPr>
            <a:xfrm>
              <a:off x="3535162"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1" name="pl191"/>
            <p:cNvSpPr/>
            <p:nvPr/>
          </p:nvSpPr>
          <p:spPr>
            <a:xfrm>
              <a:off x="374461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2" name="pl192"/>
            <p:cNvSpPr/>
            <p:nvPr/>
          </p:nvSpPr>
          <p:spPr>
            <a:xfrm>
              <a:off x="395406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3" name="pl193"/>
            <p:cNvSpPr/>
            <p:nvPr/>
          </p:nvSpPr>
          <p:spPr>
            <a:xfrm>
              <a:off x="2487916" y="3846642"/>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194" name="pl194"/>
            <p:cNvSpPr/>
            <p:nvPr/>
          </p:nvSpPr>
          <p:spPr>
            <a:xfrm>
              <a:off x="2487916" y="3893985"/>
              <a:ext cx="1466144" cy="78905"/>
            </a:xfrm>
            <a:custGeom>
              <a:avLst/>
              <a:gdLst/>
              <a:ahLst/>
              <a:cxnLst/>
              <a:rect l="0" t="0" r="0" b="0"/>
              <a:pathLst>
                <a:path w="1466144" h="78905">
                  <a:moveTo>
                    <a:pt x="0" y="0"/>
                  </a:moveTo>
                  <a:lnTo>
                    <a:pt x="209449" y="15781"/>
                  </a:lnTo>
                  <a:lnTo>
                    <a:pt x="418898" y="15781"/>
                  </a:lnTo>
                  <a:lnTo>
                    <a:pt x="628347" y="31562"/>
                  </a:lnTo>
                  <a:lnTo>
                    <a:pt x="837796" y="47343"/>
                  </a:lnTo>
                  <a:lnTo>
                    <a:pt x="1047245" y="63124"/>
                  </a:lnTo>
                  <a:lnTo>
                    <a:pt x="1256695" y="63124"/>
                  </a:lnTo>
                  <a:lnTo>
                    <a:pt x="1466144" y="78905"/>
                  </a:lnTo>
                </a:path>
              </a:pathLst>
            </a:custGeom>
            <a:ln w="40651" cap="flat">
              <a:solidFill>
                <a:srgbClr val="BEBEBE">
                  <a:alpha val="69803"/>
                </a:srgbClr>
              </a:solidFill>
              <a:prstDash val="solid"/>
              <a:round/>
            </a:ln>
          </p:spPr>
          <p:txBody>
            <a:bodyPr/>
            <a:lstStyle/>
            <a:p>
              <a:endParaRPr/>
            </a:p>
          </p:txBody>
        </p:sp>
        <p:sp>
          <p:nvSpPr>
            <p:cNvPr id="195" name="pl195"/>
            <p:cNvSpPr/>
            <p:nvPr/>
          </p:nvSpPr>
          <p:spPr>
            <a:xfrm>
              <a:off x="2487916" y="3893985"/>
              <a:ext cx="1466144" cy="78905"/>
            </a:xfrm>
            <a:custGeom>
              <a:avLst/>
              <a:gdLst/>
              <a:ahLst/>
              <a:cxnLst/>
              <a:rect l="0" t="0" r="0" b="0"/>
              <a:pathLst>
                <a:path w="1466144" h="78905">
                  <a:moveTo>
                    <a:pt x="0" y="0"/>
                  </a:moveTo>
                  <a:lnTo>
                    <a:pt x="209449" y="15781"/>
                  </a:lnTo>
                  <a:lnTo>
                    <a:pt x="418898" y="15781"/>
                  </a:lnTo>
                  <a:lnTo>
                    <a:pt x="628347" y="31562"/>
                  </a:lnTo>
                  <a:lnTo>
                    <a:pt x="837796" y="47343"/>
                  </a:lnTo>
                  <a:lnTo>
                    <a:pt x="1047245" y="63124"/>
                  </a:lnTo>
                  <a:lnTo>
                    <a:pt x="1256695" y="63124"/>
                  </a:lnTo>
                  <a:lnTo>
                    <a:pt x="1466144" y="78905"/>
                  </a:lnTo>
                </a:path>
              </a:pathLst>
            </a:custGeom>
            <a:ln w="35231" cap="flat">
              <a:solidFill>
                <a:srgbClr val="BEBEBE">
                  <a:alpha val="69803"/>
                </a:srgbClr>
              </a:solidFill>
              <a:prstDash val="solid"/>
              <a:round/>
            </a:ln>
          </p:spPr>
          <p:txBody>
            <a:bodyPr/>
            <a:lstStyle/>
            <a:p>
              <a:endParaRPr/>
            </a:p>
          </p:txBody>
        </p:sp>
        <p:sp>
          <p:nvSpPr>
            <p:cNvPr id="196" name="pl196"/>
            <p:cNvSpPr/>
            <p:nvPr/>
          </p:nvSpPr>
          <p:spPr>
            <a:xfrm>
              <a:off x="2487916" y="3846642"/>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197" name="pl197"/>
            <p:cNvSpPr/>
            <p:nvPr/>
          </p:nvSpPr>
          <p:spPr>
            <a:xfrm>
              <a:off x="2487916" y="3893985"/>
              <a:ext cx="1466144" cy="78905"/>
            </a:xfrm>
            <a:custGeom>
              <a:avLst/>
              <a:gdLst/>
              <a:ahLst/>
              <a:cxnLst/>
              <a:rect l="0" t="0" r="0" b="0"/>
              <a:pathLst>
                <a:path w="1466144" h="78905">
                  <a:moveTo>
                    <a:pt x="0" y="0"/>
                  </a:moveTo>
                  <a:lnTo>
                    <a:pt x="209449" y="15781"/>
                  </a:lnTo>
                  <a:lnTo>
                    <a:pt x="418898" y="15781"/>
                  </a:lnTo>
                  <a:lnTo>
                    <a:pt x="628347" y="31562"/>
                  </a:lnTo>
                  <a:lnTo>
                    <a:pt x="837796" y="47343"/>
                  </a:lnTo>
                  <a:lnTo>
                    <a:pt x="1047245" y="63124"/>
                  </a:lnTo>
                  <a:lnTo>
                    <a:pt x="1256695" y="63124"/>
                  </a:lnTo>
                  <a:lnTo>
                    <a:pt x="1466144" y="78905"/>
                  </a:lnTo>
                </a:path>
              </a:pathLst>
            </a:custGeom>
            <a:ln w="40651" cap="flat">
              <a:solidFill>
                <a:srgbClr val="000000">
                  <a:alpha val="100000"/>
                </a:srgbClr>
              </a:solidFill>
              <a:prstDash val="solid"/>
              <a:round/>
            </a:ln>
          </p:spPr>
          <p:txBody>
            <a:bodyPr/>
            <a:lstStyle/>
            <a:p>
              <a:endParaRPr/>
            </a:p>
          </p:txBody>
        </p:sp>
        <p:sp>
          <p:nvSpPr>
            <p:cNvPr id="198" name="pl198"/>
            <p:cNvSpPr/>
            <p:nvPr/>
          </p:nvSpPr>
          <p:spPr>
            <a:xfrm>
              <a:off x="2487916" y="3893985"/>
              <a:ext cx="1466144" cy="78905"/>
            </a:xfrm>
            <a:custGeom>
              <a:avLst/>
              <a:gdLst/>
              <a:ahLst/>
              <a:cxnLst/>
              <a:rect l="0" t="0" r="0" b="0"/>
              <a:pathLst>
                <a:path w="1466144" h="78905">
                  <a:moveTo>
                    <a:pt x="0" y="0"/>
                  </a:moveTo>
                  <a:lnTo>
                    <a:pt x="209449" y="15781"/>
                  </a:lnTo>
                  <a:lnTo>
                    <a:pt x="418898" y="15781"/>
                  </a:lnTo>
                  <a:lnTo>
                    <a:pt x="628347" y="31562"/>
                  </a:lnTo>
                  <a:lnTo>
                    <a:pt x="837796" y="47343"/>
                  </a:lnTo>
                  <a:lnTo>
                    <a:pt x="1047245" y="63124"/>
                  </a:lnTo>
                  <a:lnTo>
                    <a:pt x="1256695" y="63124"/>
                  </a:lnTo>
                  <a:lnTo>
                    <a:pt x="1466144" y="78905"/>
                  </a:lnTo>
                </a:path>
              </a:pathLst>
            </a:custGeom>
            <a:ln w="35231" cap="flat">
              <a:solidFill>
                <a:srgbClr val="80BD41">
                  <a:alpha val="100000"/>
                </a:srgbClr>
              </a:solidFill>
              <a:prstDash val="solid"/>
              <a:round/>
            </a:ln>
          </p:spPr>
          <p:txBody>
            <a:bodyPr/>
            <a:lstStyle/>
            <a:p>
              <a:endParaRPr/>
            </a:p>
          </p:txBody>
        </p:sp>
        <p:sp>
          <p:nvSpPr>
            <p:cNvPr id="199" name="pl199"/>
            <p:cNvSpPr/>
            <p:nvPr/>
          </p:nvSpPr>
          <p:spPr>
            <a:xfrm>
              <a:off x="2414609" y="390976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00" name="tx200"/>
            <p:cNvSpPr/>
            <p:nvPr/>
          </p:nvSpPr>
          <p:spPr>
            <a:xfrm>
              <a:off x="2457771" y="371519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01" name="tx201"/>
            <p:cNvSpPr/>
            <p:nvPr/>
          </p:nvSpPr>
          <p:spPr>
            <a:xfrm>
              <a:off x="2667220"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02" name="tx202"/>
            <p:cNvSpPr/>
            <p:nvPr/>
          </p:nvSpPr>
          <p:spPr>
            <a:xfrm>
              <a:off x="2876670"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03" name="tx203"/>
            <p:cNvSpPr/>
            <p:nvPr/>
          </p:nvSpPr>
          <p:spPr>
            <a:xfrm>
              <a:off x="3068069" y="374675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04" name="tx204"/>
            <p:cNvSpPr/>
            <p:nvPr/>
          </p:nvSpPr>
          <p:spPr>
            <a:xfrm>
              <a:off x="3277518" y="3762534"/>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05" name="tx205"/>
            <p:cNvSpPr/>
            <p:nvPr/>
          </p:nvSpPr>
          <p:spPr>
            <a:xfrm>
              <a:off x="3486967" y="3776939"/>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06" name="tx206"/>
            <p:cNvSpPr/>
            <p:nvPr/>
          </p:nvSpPr>
          <p:spPr>
            <a:xfrm>
              <a:off x="3696416" y="3776939"/>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07" name="tx207"/>
            <p:cNvSpPr/>
            <p:nvPr/>
          </p:nvSpPr>
          <p:spPr>
            <a:xfrm>
              <a:off x="3905866" y="379441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08" name="rc208"/>
            <p:cNvSpPr/>
            <p:nvPr/>
          </p:nvSpPr>
          <p:spPr>
            <a:xfrm>
              <a:off x="2414609" y="4696843"/>
              <a:ext cx="1612758" cy="989469"/>
            </a:xfrm>
            <a:prstGeom prst="rect">
              <a:avLst/>
            </a:prstGeom>
            <a:solidFill>
              <a:srgbClr val="EBEBEB">
                <a:alpha val="100000"/>
              </a:srgbClr>
            </a:solidFill>
          </p:spPr>
          <p:txBody>
            <a:bodyPr/>
            <a:lstStyle/>
            <a:p>
              <a:endParaRPr/>
            </a:p>
          </p:txBody>
        </p:sp>
        <p:sp>
          <p:nvSpPr>
            <p:cNvPr id="209" name="pl209"/>
            <p:cNvSpPr/>
            <p:nvPr/>
          </p:nvSpPr>
          <p:spPr>
            <a:xfrm>
              <a:off x="2414609" y="53809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10" name="pl210"/>
            <p:cNvSpPr/>
            <p:nvPr/>
          </p:nvSpPr>
          <p:spPr>
            <a:xfrm>
              <a:off x="2414609" y="49864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11" name="pl211"/>
            <p:cNvSpPr/>
            <p:nvPr/>
          </p:nvSpPr>
          <p:spPr>
            <a:xfrm>
              <a:off x="2414609" y="557821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12" name="pl212"/>
            <p:cNvSpPr/>
            <p:nvPr/>
          </p:nvSpPr>
          <p:spPr>
            <a:xfrm>
              <a:off x="2414609" y="518368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13" name="pl213"/>
            <p:cNvSpPr/>
            <p:nvPr/>
          </p:nvSpPr>
          <p:spPr>
            <a:xfrm>
              <a:off x="2414609" y="478916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14" name="pl214"/>
            <p:cNvSpPr/>
            <p:nvPr/>
          </p:nvSpPr>
          <p:spPr>
            <a:xfrm>
              <a:off x="248791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15" name="pl215"/>
            <p:cNvSpPr/>
            <p:nvPr/>
          </p:nvSpPr>
          <p:spPr>
            <a:xfrm>
              <a:off x="2697365"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16" name="pl216"/>
            <p:cNvSpPr/>
            <p:nvPr/>
          </p:nvSpPr>
          <p:spPr>
            <a:xfrm>
              <a:off x="290681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17" name="pl217"/>
            <p:cNvSpPr/>
            <p:nvPr/>
          </p:nvSpPr>
          <p:spPr>
            <a:xfrm>
              <a:off x="311626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18" name="pl218"/>
            <p:cNvSpPr/>
            <p:nvPr/>
          </p:nvSpPr>
          <p:spPr>
            <a:xfrm>
              <a:off x="332571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19" name="pl219"/>
            <p:cNvSpPr/>
            <p:nvPr/>
          </p:nvSpPr>
          <p:spPr>
            <a:xfrm>
              <a:off x="3535162"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0" name="pl220"/>
            <p:cNvSpPr/>
            <p:nvPr/>
          </p:nvSpPr>
          <p:spPr>
            <a:xfrm>
              <a:off x="374461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1" name="pl221"/>
            <p:cNvSpPr/>
            <p:nvPr/>
          </p:nvSpPr>
          <p:spPr>
            <a:xfrm>
              <a:off x="395406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2" name="pl222"/>
            <p:cNvSpPr/>
            <p:nvPr/>
          </p:nvSpPr>
          <p:spPr>
            <a:xfrm>
              <a:off x="2487916" y="5120563"/>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223" name="pl223"/>
            <p:cNvSpPr/>
            <p:nvPr/>
          </p:nvSpPr>
          <p:spPr>
            <a:xfrm>
              <a:off x="2487916" y="5183687"/>
              <a:ext cx="1466144" cy="110467"/>
            </a:xfrm>
            <a:custGeom>
              <a:avLst/>
              <a:gdLst/>
              <a:ahLst/>
              <a:cxnLst/>
              <a:rect l="0" t="0" r="0" b="0"/>
              <a:pathLst>
                <a:path w="1466144" h="110467">
                  <a:moveTo>
                    <a:pt x="0" y="0"/>
                  </a:moveTo>
                  <a:lnTo>
                    <a:pt x="209449" y="0"/>
                  </a:lnTo>
                  <a:lnTo>
                    <a:pt x="418898" y="63124"/>
                  </a:lnTo>
                  <a:lnTo>
                    <a:pt x="628347" y="110467"/>
                  </a:lnTo>
                  <a:lnTo>
                    <a:pt x="837796" y="63124"/>
                  </a:lnTo>
                  <a:lnTo>
                    <a:pt x="1047245" y="78905"/>
                  </a:lnTo>
                  <a:lnTo>
                    <a:pt x="1256695" y="78905"/>
                  </a:lnTo>
                  <a:lnTo>
                    <a:pt x="1466144" y="78905"/>
                  </a:lnTo>
                </a:path>
              </a:pathLst>
            </a:custGeom>
            <a:ln w="40651" cap="flat">
              <a:solidFill>
                <a:srgbClr val="BEBEBE">
                  <a:alpha val="69803"/>
                </a:srgbClr>
              </a:solidFill>
              <a:prstDash val="solid"/>
              <a:round/>
            </a:ln>
          </p:spPr>
          <p:txBody>
            <a:bodyPr/>
            <a:lstStyle/>
            <a:p>
              <a:endParaRPr/>
            </a:p>
          </p:txBody>
        </p:sp>
        <p:sp>
          <p:nvSpPr>
            <p:cNvPr id="224" name="pl224"/>
            <p:cNvSpPr/>
            <p:nvPr/>
          </p:nvSpPr>
          <p:spPr>
            <a:xfrm>
              <a:off x="2487916" y="5183687"/>
              <a:ext cx="1466144" cy="110467"/>
            </a:xfrm>
            <a:custGeom>
              <a:avLst/>
              <a:gdLst/>
              <a:ahLst/>
              <a:cxnLst/>
              <a:rect l="0" t="0" r="0" b="0"/>
              <a:pathLst>
                <a:path w="1466144" h="110467">
                  <a:moveTo>
                    <a:pt x="0" y="0"/>
                  </a:moveTo>
                  <a:lnTo>
                    <a:pt x="209449" y="0"/>
                  </a:lnTo>
                  <a:lnTo>
                    <a:pt x="418898" y="63124"/>
                  </a:lnTo>
                  <a:lnTo>
                    <a:pt x="628347" y="110467"/>
                  </a:lnTo>
                  <a:lnTo>
                    <a:pt x="837796" y="63124"/>
                  </a:lnTo>
                  <a:lnTo>
                    <a:pt x="1047245" y="78905"/>
                  </a:lnTo>
                  <a:lnTo>
                    <a:pt x="1256695" y="78905"/>
                  </a:lnTo>
                  <a:lnTo>
                    <a:pt x="1466144" y="78905"/>
                  </a:lnTo>
                </a:path>
              </a:pathLst>
            </a:custGeom>
            <a:ln w="35231" cap="flat">
              <a:solidFill>
                <a:srgbClr val="BEBEBE">
                  <a:alpha val="69803"/>
                </a:srgbClr>
              </a:solidFill>
              <a:prstDash val="solid"/>
              <a:round/>
            </a:ln>
          </p:spPr>
          <p:txBody>
            <a:bodyPr/>
            <a:lstStyle/>
            <a:p>
              <a:endParaRPr/>
            </a:p>
          </p:txBody>
        </p:sp>
        <p:sp>
          <p:nvSpPr>
            <p:cNvPr id="225" name="pl225"/>
            <p:cNvSpPr/>
            <p:nvPr/>
          </p:nvSpPr>
          <p:spPr>
            <a:xfrm>
              <a:off x="2487916" y="5120563"/>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226" name="pl226"/>
            <p:cNvSpPr/>
            <p:nvPr/>
          </p:nvSpPr>
          <p:spPr>
            <a:xfrm>
              <a:off x="2487916" y="5183687"/>
              <a:ext cx="1466144" cy="110467"/>
            </a:xfrm>
            <a:custGeom>
              <a:avLst/>
              <a:gdLst/>
              <a:ahLst/>
              <a:cxnLst/>
              <a:rect l="0" t="0" r="0" b="0"/>
              <a:pathLst>
                <a:path w="1466144" h="110467">
                  <a:moveTo>
                    <a:pt x="0" y="0"/>
                  </a:moveTo>
                  <a:lnTo>
                    <a:pt x="209449" y="0"/>
                  </a:lnTo>
                  <a:lnTo>
                    <a:pt x="418898" y="63124"/>
                  </a:lnTo>
                  <a:lnTo>
                    <a:pt x="628347" y="110467"/>
                  </a:lnTo>
                  <a:lnTo>
                    <a:pt x="837796" y="63124"/>
                  </a:lnTo>
                  <a:lnTo>
                    <a:pt x="1047245" y="78905"/>
                  </a:lnTo>
                  <a:lnTo>
                    <a:pt x="1256695" y="78905"/>
                  </a:lnTo>
                  <a:lnTo>
                    <a:pt x="1466144" y="78905"/>
                  </a:lnTo>
                </a:path>
              </a:pathLst>
            </a:custGeom>
            <a:ln w="40651" cap="flat">
              <a:solidFill>
                <a:srgbClr val="000000">
                  <a:alpha val="100000"/>
                </a:srgbClr>
              </a:solidFill>
              <a:prstDash val="solid"/>
              <a:round/>
            </a:ln>
          </p:spPr>
          <p:txBody>
            <a:bodyPr/>
            <a:lstStyle/>
            <a:p>
              <a:endParaRPr/>
            </a:p>
          </p:txBody>
        </p:sp>
        <p:sp>
          <p:nvSpPr>
            <p:cNvPr id="227" name="pl227"/>
            <p:cNvSpPr/>
            <p:nvPr/>
          </p:nvSpPr>
          <p:spPr>
            <a:xfrm>
              <a:off x="2487916" y="5183687"/>
              <a:ext cx="1466144" cy="110467"/>
            </a:xfrm>
            <a:custGeom>
              <a:avLst/>
              <a:gdLst/>
              <a:ahLst/>
              <a:cxnLst/>
              <a:rect l="0" t="0" r="0" b="0"/>
              <a:pathLst>
                <a:path w="1466144" h="110467">
                  <a:moveTo>
                    <a:pt x="0" y="0"/>
                  </a:moveTo>
                  <a:lnTo>
                    <a:pt x="209449" y="0"/>
                  </a:lnTo>
                  <a:lnTo>
                    <a:pt x="418898" y="63124"/>
                  </a:lnTo>
                  <a:lnTo>
                    <a:pt x="628347" y="110467"/>
                  </a:lnTo>
                  <a:lnTo>
                    <a:pt x="837796" y="63124"/>
                  </a:lnTo>
                  <a:lnTo>
                    <a:pt x="1047245" y="78905"/>
                  </a:lnTo>
                  <a:lnTo>
                    <a:pt x="1256695" y="78905"/>
                  </a:lnTo>
                  <a:lnTo>
                    <a:pt x="1466144" y="78905"/>
                  </a:lnTo>
                </a:path>
              </a:pathLst>
            </a:custGeom>
            <a:ln w="35231" cap="flat">
              <a:solidFill>
                <a:srgbClr val="80BD41">
                  <a:alpha val="100000"/>
                </a:srgbClr>
              </a:solidFill>
              <a:prstDash val="solid"/>
              <a:round/>
            </a:ln>
          </p:spPr>
          <p:txBody>
            <a:bodyPr/>
            <a:lstStyle/>
            <a:p>
              <a:endParaRPr/>
            </a:p>
          </p:txBody>
        </p:sp>
        <p:sp>
          <p:nvSpPr>
            <p:cNvPr id="228" name="pl228"/>
            <p:cNvSpPr/>
            <p:nvPr/>
          </p:nvSpPr>
          <p:spPr>
            <a:xfrm>
              <a:off x="2414609" y="518368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29" name="tx229"/>
            <p:cNvSpPr/>
            <p:nvPr/>
          </p:nvSpPr>
          <p:spPr>
            <a:xfrm>
              <a:off x="2457771"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30" name="tx230"/>
            <p:cNvSpPr/>
            <p:nvPr/>
          </p:nvSpPr>
          <p:spPr>
            <a:xfrm>
              <a:off x="2667220"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31" name="tx231"/>
            <p:cNvSpPr/>
            <p:nvPr/>
          </p:nvSpPr>
          <p:spPr>
            <a:xfrm>
              <a:off x="2858620" y="506833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32" name="tx232"/>
            <p:cNvSpPr/>
            <p:nvPr/>
          </p:nvSpPr>
          <p:spPr>
            <a:xfrm>
              <a:off x="3068069" y="5116683"/>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33" name="tx233"/>
            <p:cNvSpPr/>
            <p:nvPr/>
          </p:nvSpPr>
          <p:spPr>
            <a:xfrm>
              <a:off x="3277518" y="506833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34" name="tx234"/>
            <p:cNvSpPr/>
            <p:nvPr/>
          </p:nvSpPr>
          <p:spPr>
            <a:xfrm>
              <a:off x="3486967" y="508385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35" name="tx235"/>
            <p:cNvSpPr/>
            <p:nvPr/>
          </p:nvSpPr>
          <p:spPr>
            <a:xfrm>
              <a:off x="3696416" y="508385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36" name="tx236"/>
            <p:cNvSpPr/>
            <p:nvPr/>
          </p:nvSpPr>
          <p:spPr>
            <a:xfrm>
              <a:off x="3905866" y="508385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37" name="rc237"/>
            <p:cNvSpPr/>
            <p:nvPr/>
          </p:nvSpPr>
          <p:spPr>
            <a:xfrm>
              <a:off x="4096957" y="875080"/>
              <a:ext cx="1612758" cy="989469"/>
            </a:xfrm>
            <a:prstGeom prst="rect">
              <a:avLst/>
            </a:prstGeom>
            <a:solidFill>
              <a:srgbClr val="EBEBEB">
                <a:alpha val="100000"/>
              </a:srgbClr>
            </a:solidFill>
          </p:spPr>
          <p:txBody>
            <a:bodyPr/>
            <a:lstStyle/>
            <a:p>
              <a:endParaRPr/>
            </a:p>
          </p:txBody>
        </p:sp>
        <p:sp>
          <p:nvSpPr>
            <p:cNvPr id="238" name="pl238"/>
            <p:cNvSpPr/>
            <p:nvPr/>
          </p:nvSpPr>
          <p:spPr>
            <a:xfrm>
              <a:off x="4096957" y="1559187"/>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39" name="pl239"/>
            <p:cNvSpPr/>
            <p:nvPr/>
          </p:nvSpPr>
          <p:spPr>
            <a:xfrm>
              <a:off x="4096957" y="11646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40" name="pl240"/>
            <p:cNvSpPr/>
            <p:nvPr/>
          </p:nvSpPr>
          <p:spPr>
            <a:xfrm>
              <a:off x="4096957" y="175644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41" name="pl241"/>
            <p:cNvSpPr/>
            <p:nvPr/>
          </p:nvSpPr>
          <p:spPr>
            <a:xfrm>
              <a:off x="4096957" y="136192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42" name="pl242"/>
            <p:cNvSpPr/>
            <p:nvPr/>
          </p:nvSpPr>
          <p:spPr>
            <a:xfrm>
              <a:off x="4096957" y="96739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43" name="pl243"/>
            <p:cNvSpPr/>
            <p:nvPr/>
          </p:nvSpPr>
          <p:spPr>
            <a:xfrm>
              <a:off x="417026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44" name="pl244"/>
            <p:cNvSpPr/>
            <p:nvPr/>
          </p:nvSpPr>
          <p:spPr>
            <a:xfrm>
              <a:off x="437971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45" name="pl245"/>
            <p:cNvSpPr/>
            <p:nvPr/>
          </p:nvSpPr>
          <p:spPr>
            <a:xfrm>
              <a:off x="4589162"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46" name="pl246"/>
            <p:cNvSpPr/>
            <p:nvPr/>
          </p:nvSpPr>
          <p:spPr>
            <a:xfrm>
              <a:off x="479861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47" name="pl247"/>
            <p:cNvSpPr/>
            <p:nvPr/>
          </p:nvSpPr>
          <p:spPr>
            <a:xfrm>
              <a:off x="500806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48" name="pl248"/>
            <p:cNvSpPr/>
            <p:nvPr/>
          </p:nvSpPr>
          <p:spPr>
            <a:xfrm>
              <a:off x="521751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49" name="pl249"/>
            <p:cNvSpPr/>
            <p:nvPr/>
          </p:nvSpPr>
          <p:spPr>
            <a:xfrm>
              <a:off x="5426959"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0" name="pl250"/>
            <p:cNvSpPr/>
            <p:nvPr/>
          </p:nvSpPr>
          <p:spPr>
            <a:xfrm>
              <a:off x="563640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1" name="pl251"/>
            <p:cNvSpPr/>
            <p:nvPr/>
          </p:nvSpPr>
          <p:spPr>
            <a:xfrm>
              <a:off x="4170264" y="1298800"/>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252" name="pl252"/>
            <p:cNvSpPr/>
            <p:nvPr/>
          </p:nvSpPr>
          <p:spPr>
            <a:xfrm>
              <a:off x="4170264" y="1361924"/>
              <a:ext cx="1466144" cy="315620"/>
            </a:xfrm>
            <a:custGeom>
              <a:avLst/>
              <a:gdLst/>
              <a:ahLst/>
              <a:cxnLst/>
              <a:rect l="0" t="0" r="0" b="0"/>
              <a:pathLst>
                <a:path w="1466144" h="315620">
                  <a:moveTo>
                    <a:pt x="0" y="31562"/>
                  </a:moveTo>
                  <a:lnTo>
                    <a:pt x="209449" y="0"/>
                  </a:lnTo>
                  <a:lnTo>
                    <a:pt x="418898" y="315620"/>
                  </a:lnTo>
                  <a:lnTo>
                    <a:pt x="628347" y="252496"/>
                  </a:lnTo>
                  <a:lnTo>
                    <a:pt x="837796" y="126248"/>
                  </a:lnTo>
                  <a:lnTo>
                    <a:pt x="1047245" y="220934"/>
                  </a:lnTo>
                  <a:lnTo>
                    <a:pt x="1256695" y="157810"/>
                  </a:lnTo>
                  <a:lnTo>
                    <a:pt x="1466144" y="157810"/>
                  </a:lnTo>
                </a:path>
              </a:pathLst>
            </a:custGeom>
            <a:ln w="40651" cap="flat">
              <a:solidFill>
                <a:srgbClr val="BEBEBE">
                  <a:alpha val="69803"/>
                </a:srgbClr>
              </a:solidFill>
              <a:prstDash val="solid"/>
              <a:round/>
            </a:ln>
          </p:spPr>
          <p:txBody>
            <a:bodyPr/>
            <a:lstStyle/>
            <a:p>
              <a:endParaRPr/>
            </a:p>
          </p:txBody>
        </p:sp>
        <p:sp>
          <p:nvSpPr>
            <p:cNvPr id="253" name="pl253"/>
            <p:cNvSpPr/>
            <p:nvPr/>
          </p:nvSpPr>
          <p:spPr>
            <a:xfrm>
              <a:off x="4170264" y="1361924"/>
              <a:ext cx="1466144" cy="315620"/>
            </a:xfrm>
            <a:custGeom>
              <a:avLst/>
              <a:gdLst/>
              <a:ahLst/>
              <a:cxnLst/>
              <a:rect l="0" t="0" r="0" b="0"/>
              <a:pathLst>
                <a:path w="1466144" h="315620">
                  <a:moveTo>
                    <a:pt x="0" y="31562"/>
                  </a:moveTo>
                  <a:lnTo>
                    <a:pt x="209449" y="0"/>
                  </a:lnTo>
                  <a:lnTo>
                    <a:pt x="418898" y="315620"/>
                  </a:lnTo>
                  <a:lnTo>
                    <a:pt x="628347" y="252496"/>
                  </a:lnTo>
                  <a:lnTo>
                    <a:pt x="837796" y="126248"/>
                  </a:lnTo>
                  <a:lnTo>
                    <a:pt x="1047245" y="220934"/>
                  </a:lnTo>
                  <a:lnTo>
                    <a:pt x="1256695" y="157810"/>
                  </a:lnTo>
                  <a:lnTo>
                    <a:pt x="1466144" y="157810"/>
                  </a:lnTo>
                </a:path>
              </a:pathLst>
            </a:custGeom>
            <a:ln w="35231" cap="flat">
              <a:solidFill>
                <a:srgbClr val="BEBEBE">
                  <a:alpha val="69803"/>
                </a:srgbClr>
              </a:solidFill>
              <a:prstDash val="solid"/>
              <a:round/>
            </a:ln>
          </p:spPr>
          <p:txBody>
            <a:bodyPr/>
            <a:lstStyle/>
            <a:p>
              <a:endParaRPr/>
            </a:p>
          </p:txBody>
        </p:sp>
        <p:sp>
          <p:nvSpPr>
            <p:cNvPr id="254" name="pl254"/>
            <p:cNvSpPr/>
            <p:nvPr/>
          </p:nvSpPr>
          <p:spPr>
            <a:xfrm>
              <a:off x="4170264" y="1298800"/>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255" name="pl255"/>
            <p:cNvSpPr/>
            <p:nvPr/>
          </p:nvSpPr>
          <p:spPr>
            <a:xfrm>
              <a:off x="4170264" y="1361924"/>
              <a:ext cx="1466144" cy="315620"/>
            </a:xfrm>
            <a:custGeom>
              <a:avLst/>
              <a:gdLst/>
              <a:ahLst/>
              <a:cxnLst/>
              <a:rect l="0" t="0" r="0" b="0"/>
              <a:pathLst>
                <a:path w="1466144" h="315620">
                  <a:moveTo>
                    <a:pt x="0" y="31562"/>
                  </a:moveTo>
                  <a:lnTo>
                    <a:pt x="209449" y="0"/>
                  </a:lnTo>
                  <a:lnTo>
                    <a:pt x="418898" y="315620"/>
                  </a:lnTo>
                  <a:lnTo>
                    <a:pt x="628347" y="252496"/>
                  </a:lnTo>
                  <a:lnTo>
                    <a:pt x="837796" y="126248"/>
                  </a:lnTo>
                  <a:lnTo>
                    <a:pt x="1047245" y="220934"/>
                  </a:lnTo>
                  <a:lnTo>
                    <a:pt x="1256695" y="157810"/>
                  </a:lnTo>
                  <a:lnTo>
                    <a:pt x="1466144" y="157810"/>
                  </a:lnTo>
                </a:path>
              </a:pathLst>
            </a:custGeom>
            <a:ln w="40651" cap="flat">
              <a:solidFill>
                <a:srgbClr val="000000">
                  <a:alpha val="100000"/>
                </a:srgbClr>
              </a:solidFill>
              <a:prstDash val="solid"/>
              <a:round/>
            </a:ln>
          </p:spPr>
          <p:txBody>
            <a:bodyPr/>
            <a:lstStyle/>
            <a:p>
              <a:endParaRPr/>
            </a:p>
          </p:txBody>
        </p:sp>
        <p:sp>
          <p:nvSpPr>
            <p:cNvPr id="256" name="pl256"/>
            <p:cNvSpPr/>
            <p:nvPr/>
          </p:nvSpPr>
          <p:spPr>
            <a:xfrm>
              <a:off x="4170264" y="1361924"/>
              <a:ext cx="1466144" cy="315620"/>
            </a:xfrm>
            <a:custGeom>
              <a:avLst/>
              <a:gdLst/>
              <a:ahLst/>
              <a:cxnLst/>
              <a:rect l="0" t="0" r="0" b="0"/>
              <a:pathLst>
                <a:path w="1466144" h="315620">
                  <a:moveTo>
                    <a:pt x="0" y="31562"/>
                  </a:moveTo>
                  <a:lnTo>
                    <a:pt x="209449" y="0"/>
                  </a:lnTo>
                  <a:lnTo>
                    <a:pt x="418898" y="315620"/>
                  </a:lnTo>
                  <a:lnTo>
                    <a:pt x="628347" y="252496"/>
                  </a:lnTo>
                  <a:lnTo>
                    <a:pt x="837796" y="126248"/>
                  </a:lnTo>
                  <a:lnTo>
                    <a:pt x="1047245" y="220934"/>
                  </a:lnTo>
                  <a:lnTo>
                    <a:pt x="1256695" y="157810"/>
                  </a:lnTo>
                  <a:lnTo>
                    <a:pt x="1466144" y="157810"/>
                  </a:lnTo>
                </a:path>
              </a:pathLst>
            </a:custGeom>
            <a:ln w="35231" cap="flat">
              <a:solidFill>
                <a:srgbClr val="80BD41">
                  <a:alpha val="100000"/>
                </a:srgbClr>
              </a:solidFill>
              <a:prstDash val="solid"/>
              <a:round/>
            </a:ln>
          </p:spPr>
          <p:txBody>
            <a:bodyPr/>
            <a:lstStyle/>
            <a:p>
              <a:endParaRPr/>
            </a:p>
          </p:txBody>
        </p:sp>
        <p:sp>
          <p:nvSpPr>
            <p:cNvPr id="257" name="pl257"/>
            <p:cNvSpPr/>
            <p:nvPr/>
          </p:nvSpPr>
          <p:spPr>
            <a:xfrm>
              <a:off x="4096957" y="1361924"/>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58" name="tx258"/>
            <p:cNvSpPr/>
            <p:nvPr/>
          </p:nvSpPr>
          <p:spPr>
            <a:xfrm>
              <a:off x="4122069" y="121469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59" name="tx259"/>
            <p:cNvSpPr/>
            <p:nvPr/>
          </p:nvSpPr>
          <p:spPr>
            <a:xfrm>
              <a:off x="4349568"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60" name="tx260"/>
            <p:cNvSpPr/>
            <p:nvPr/>
          </p:nvSpPr>
          <p:spPr>
            <a:xfrm>
              <a:off x="4510823" y="1497427"/>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261" name="tx261"/>
            <p:cNvSpPr/>
            <p:nvPr/>
          </p:nvSpPr>
          <p:spPr>
            <a:xfrm>
              <a:off x="4720272" y="143430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262" name="tx262"/>
            <p:cNvSpPr/>
            <p:nvPr/>
          </p:nvSpPr>
          <p:spPr>
            <a:xfrm>
              <a:off x="4959866" y="130805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263" name="tx263"/>
            <p:cNvSpPr/>
            <p:nvPr/>
          </p:nvSpPr>
          <p:spPr>
            <a:xfrm>
              <a:off x="5139170" y="1404064"/>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264" name="tx264"/>
            <p:cNvSpPr/>
            <p:nvPr/>
          </p:nvSpPr>
          <p:spPr>
            <a:xfrm>
              <a:off x="5348619" y="1339617"/>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265" name="tx265"/>
            <p:cNvSpPr/>
            <p:nvPr/>
          </p:nvSpPr>
          <p:spPr>
            <a:xfrm>
              <a:off x="5558068" y="1339617"/>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266" name="rc266"/>
            <p:cNvSpPr/>
            <p:nvPr/>
          </p:nvSpPr>
          <p:spPr>
            <a:xfrm>
              <a:off x="4096957" y="2149001"/>
              <a:ext cx="1612758" cy="989469"/>
            </a:xfrm>
            <a:prstGeom prst="rect">
              <a:avLst/>
            </a:prstGeom>
            <a:solidFill>
              <a:srgbClr val="EBEBEB">
                <a:alpha val="100000"/>
              </a:srgbClr>
            </a:solidFill>
          </p:spPr>
          <p:txBody>
            <a:bodyPr/>
            <a:lstStyle/>
            <a:p>
              <a:endParaRPr/>
            </a:p>
          </p:txBody>
        </p:sp>
        <p:sp>
          <p:nvSpPr>
            <p:cNvPr id="267" name="pl267"/>
            <p:cNvSpPr/>
            <p:nvPr/>
          </p:nvSpPr>
          <p:spPr>
            <a:xfrm>
              <a:off x="4096957" y="2833108"/>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68" name="pl268"/>
            <p:cNvSpPr/>
            <p:nvPr/>
          </p:nvSpPr>
          <p:spPr>
            <a:xfrm>
              <a:off x="4096957" y="24385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69" name="pl269"/>
            <p:cNvSpPr/>
            <p:nvPr/>
          </p:nvSpPr>
          <p:spPr>
            <a:xfrm>
              <a:off x="4096957" y="303037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70" name="pl270"/>
            <p:cNvSpPr/>
            <p:nvPr/>
          </p:nvSpPr>
          <p:spPr>
            <a:xfrm>
              <a:off x="4096957" y="263584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71" name="pl271"/>
            <p:cNvSpPr/>
            <p:nvPr/>
          </p:nvSpPr>
          <p:spPr>
            <a:xfrm>
              <a:off x="4096957" y="224132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72" name="pl272"/>
            <p:cNvSpPr/>
            <p:nvPr/>
          </p:nvSpPr>
          <p:spPr>
            <a:xfrm>
              <a:off x="417026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73" name="pl273"/>
            <p:cNvSpPr/>
            <p:nvPr/>
          </p:nvSpPr>
          <p:spPr>
            <a:xfrm>
              <a:off x="437971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74" name="pl274"/>
            <p:cNvSpPr/>
            <p:nvPr/>
          </p:nvSpPr>
          <p:spPr>
            <a:xfrm>
              <a:off x="4589162"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75" name="pl275"/>
            <p:cNvSpPr/>
            <p:nvPr/>
          </p:nvSpPr>
          <p:spPr>
            <a:xfrm>
              <a:off x="479861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76" name="pl276"/>
            <p:cNvSpPr/>
            <p:nvPr/>
          </p:nvSpPr>
          <p:spPr>
            <a:xfrm>
              <a:off x="500806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77" name="pl277"/>
            <p:cNvSpPr/>
            <p:nvPr/>
          </p:nvSpPr>
          <p:spPr>
            <a:xfrm>
              <a:off x="521751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78" name="pl278"/>
            <p:cNvSpPr/>
            <p:nvPr/>
          </p:nvSpPr>
          <p:spPr>
            <a:xfrm>
              <a:off x="5426959"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79" name="pl279"/>
            <p:cNvSpPr/>
            <p:nvPr/>
          </p:nvSpPr>
          <p:spPr>
            <a:xfrm>
              <a:off x="563640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0" name="pl280"/>
            <p:cNvSpPr/>
            <p:nvPr/>
          </p:nvSpPr>
          <p:spPr>
            <a:xfrm>
              <a:off x="4170264" y="2572721"/>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281" name="pl281"/>
            <p:cNvSpPr/>
            <p:nvPr/>
          </p:nvSpPr>
          <p:spPr>
            <a:xfrm>
              <a:off x="4170264" y="2604283"/>
              <a:ext cx="1466144" cy="205153"/>
            </a:xfrm>
            <a:custGeom>
              <a:avLst/>
              <a:gdLst/>
              <a:ahLst/>
              <a:cxnLst/>
              <a:rect l="0" t="0" r="0" b="0"/>
              <a:pathLst>
                <a:path w="1466144" h="205153">
                  <a:moveTo>
                    <a:pt x="0" y="15781"/>
                  </a:moveTo>
                  <a:lnTo>
                    <a:pt x="209449" y="31562"/>
                  </a:lnTo>
                  <a:lnTo>
                    <a:pt x="418898" y="205153"/>
                  </a:lnTo>
                  <a:lnTo>
                    <a:pt x="628347" y="157810"/>
                  </a:lnTo>
                  <a:lnTo>
                    <a:pt x="837796" y="205153"/>
                  </a:lnTo>
                  <a:lnTo>
                    <a:pt x="1047245" y="94686"/>
                  </a:lnTo>
                  <a:lnTo>
                    <a:pt x="1256695" y="0"/>
                  </a:lnTo>
                  <a:lnTo>
                    <a:pt x="1466144" y="110467"/>
                  </a:lnTo>
                </a:path>
              </a:pathLst>
            </a:custGeom>
            <a:ln w="40651" cap="flat">
              <a:solidFill>
                <a:srgbClr val="BEBEBE">
                  <a:alpha val="69803"/>
                </a:srgbClr>
              </a:solidFill>
              <a:prstDash val="solid"/>
              <a:round/>
            </a:ln>
          </p:spPr>
          <p:txBody>
            <a:bodyPr/>
            <a:lstStyle/>
            <a:p>
              <a:endParaRPr/>
            </a:p>
          </p:txBody>
        </p:sp>
        <p:sp>
          <p:nvSpPr>
            <p:cNvPr id="282" name="pl282"/>
            <p:cNvSpPr/>
            <p:nvPr/>
          </p:nvSpPr>
          <p:spPr>
            <a:xfrm>
              <a:off x="4170264" y="2604283"/>
              <a:ext cx="1466144" cy="205153"/>
            </a:xfrm>
            <a:custGeom>
              <a:avLst/>
              <a:gdLst/>
              <a:ahLst/>
              <a:cxnLst/>
              <a:rect l="0" t="0" r="0" b="0"/>
              <a:pathLst>
                <a:path w="1466144" h="205153">
                  <a:moveTo>
                    <a:pt x="0" y="15781"/>
                  </a:moveTo>
                  <a:lnTo>
                    <a:pt x="209449" y="31562"/>
                  </a:lnTo>
                  <a:lnTo>
                    <a:pt x="418898" y="205153"/>
                  </a:lnTo>
                  <a:lnTo>
                    <a:pt x="628347" y="157810"/>
                  </a:lnTo>
                  <a:lnTo>
                    <a:pt x="837796" y="205153"/>
                  </a:lnTo>
                  <a:lnTo>
                    <a:pt x="1047245" y="94686"/>
                  </a:lnTo>
                  <a:lnTo>
                    <a:pt x="1256695" y="0"/>
                  </a:lnTo>
                  <a:lnTo>
                    <a:pt x="1466144" y="110467"/>
                  </a:lnTo>
                </a:path>
              </a:pathLst>
            </a:custGeom>
            <a:ln w="35231" cap="flat">
              <a:solidFill>
                <a:srgbClr val="BEBEBE">
                  <a:alpha val="69803"/>
                </a:srgbClr>
              </a:solidFill>
              <a:prstDash val="solid"/>
              <a:round/>
            </a:ln>
          </p:spPr>
          <p:txBody>
            <a:bodyPr/>
            <a:lstStyle/>
            <a:p>
              <a:endParaRPr/>
            </a:p>
          </p:txBody>
        </p:sp>
        <p:sp>
          <p:nvSpPr>
            <p:cNvPr id="283" name="pl283"/>
            <p:cNvSpPr/>
            <p:nvPr/>
          </p:nvSpPr>
          <p:spPr>
            <a:xfrm>
              <a:off x="4170264" y="2572721"/>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284" name="pl284"/>
            <p:cNvSpPr/>
            <p:nvPr/>
          </p:nvSpPr>
          <p:spPr>
            <a:xfrm>
              <a:off x="4170264" y="2604283"/>
              <a:ext cx="1466144" cy="205153"/>
            </a:xfrm>
            <a:custGeom>
              <a:avLst/>
              <a:gdLst/>
              <a:ahLst/>
              <a:cxnLst/>
              <a:rect l="0" t="0" r="0" b="0"/>
              <a:pathLst>
                <a:path w="1466144" h="205153">
                  <a:moveTo>
                    <a:pt x="0" y="15781"/>
                  </a:moveTo>
                  <a:lnTo>
                    <a:pt x="209449" y="31562"/>
                  </a:lnTo>
                  <a:lnTo>
                    <a:pt x="418898" y="205153"/>
                  </a:lnTo>
                  <a:lnTo>
                    <a:pt x="628347" y="157810"/>
                  </a:lnTo>
                  <a:lnTo>
                    <a:pt x="837796" y="205153"/>
                  </a:lnTo>
                  <a:lnTo>
                    <a:pt x="1047245" y="94686"/>
                  </a:lnTo>
                  <a:lnTo>
                    <a:pt x="1256695" y="0"/>
                  </a:lnTo>
                  <a:lnTo>
                    <a:pt x="1466144" y="110467"/>
                  </a:lnTo>
                </a:path>
              </a:pathLst>
            </a:custGeom>
            <a:ln w="40651" cap="flat">
              <a:solidFill>
                <a:srgbClr val="000000">
                  <a:alpha val="100000"/>
                </a:srgbClr>
              </a:solidFill>
              <a:prstDash val="solid"/>
              <a:round/>
            </a:ln>
          </p:spPr>
          <p:txBody>
            <a:bodyPr/>
            <a:lstStyle/>
            <a:p>
              <a:endParaRPr/>
            </a:p>
          </p:txBody>
        </p:sp>
        <p:sp>
          <p:nvSpPr>
            <p:cNvPr id="285" name="pl285"/>
            <p:cNvSpPr/>
            <p:nvPr/>
          </p:nvSpPr>
          <p:spPr>
            <a:xfrm>
              <a:off x="4170264" y="2604283"/>
              <a:ext cx="1466144" cy="205153"/>
            </a:xfrm>
            <a:custGeom>
              <a:avLst/>
              <a:gdLst/>
              <a:ahLst/>
              <a:cxnLst/>
              <a:rect l="0" t="0" r="0" b="0"/>
              <a:pathLst>
                <a:path w="1466144" h="205153">
                  <a:moveTo>
                    <a:pt x="0" y="15781"/>
                  </a:moveTo>
                  <a:lnTo>
                    <a:pt x="209449" y="31562"/>
                  </a:lnTo>
                  <a:lnTo>
                    <a:pt x="418898" y="205153"/>
                  </a:lnTo>
                  <a:lnTo>
                    <a:pt x="628347" y="157810"/>
                  </a:lnTo>
                  <a:lnTo>
                    <a:pt x="837796" y="205153"/>
                  </a:lnTo>
                  <a:lnTo>
                    <a:pt x="1047245" y="94686"/>
                  </a:lnTo>
                  <a:lnTo>
                    <a:pt x="1256695" y="0"/>
                  </a:lnTo>
                  <a:lnTo>
                    <a:pt x="1466144" y="110467"/>
                  </a:lnTo>
                </a:path>
              </a:pathLst>
            </a:custGeom>
            <a:ln w="35231" cap="flat">
              <a:solidFill>
                <a:srgbClr val="80BD41">
                  <a:alpha val="100000"/>
                </a:srgbClr>
              </a:solidFill>
              <a:prstDash val="solid"/>
              <a:round/>
            </a:ln>
          </p:spPr>
          <p:txBody>
            <a:bodyPr/>
            <a:lstStyle/>
            <a:p>
              <a:endParaRPr/>
            </a:p>
          </p:txBody>
        </p:sp>
        <p:sp>
          <p:nvSpPr>
            <p:cNvPr id="286" name="pl286"/>
            <p:cNvSpPr/>
            <p:nvPr/>
          </p:nvSpPr>
          <p:spPr>
            <a:xfrm>
              <a:off x="4096957" y="263584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87" name="tx287"/>
            <p:cNvSpPr/>
            <p:nvPr/>
          </p:nvSpPr>
          <p:spPr>
            <a:xfrm>
              <a:off x="4140119" y="244127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88" name="tx288"/>
            <p:cNvSpPr/>
            <p:nvPr/>
          </p:nvSpPr>
          <p:spPr>
            <a:xfrm>
              <a:off x="4349568"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89" name="tx289"/>
            <p:cNvSpPr/>
            <p:nvPr/>
          </p:nvSpPr>
          <p:spPr>
            <a:xfrm>
              <a:off x="4510823" y="2630642"/>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290" name="tx290"/>
            <p:cNvSpPr/>
            <p:nvPr/>
          </p:nvSpPr>
          <p:spPr>
            <a:xfrm>
              <a:off x="4750417" y="258197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291" name="tx291"/>
            <p:cNvSpPr/>
            <p:nvPr/>
          </p:nvSpPr>
          <p:spPr>
            <a:xfrm>
              <a:off x="4929721" y="2630642"/>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292" name="tx292"/>
            <p:cNvSpPr/>
            <p:nvPr/>
          </p:nvSpPr>
          <p:spPr>
            <a:xfrm>
              <a:off x="5169315" y="2520493"/>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93" name="tx293"/>
            <p:cNvSpPr/>
            <p:nvPr/>
          </p:nvSpPr>
          <p:spPr>
            <a:xfrm>
              <a:off x="5396814" y="242548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94" name="tx294"/>
            <p:cNvSpPr/>
            <p:nvPr/>
          </p:nvSpPr>
          <p:spPr>
            <a:xfrm>
              <a:off x="5588213" y="2536009"/>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95" name="rc295"/>
            <p:cNvSpPr/>
            <p:nvPr/>
          </p:nvSpPr>
          <p:spPr>
            <a:xfrm>
              <a:off x="4096957" y="3422922"/>
              <a:ext cx="1612758" cy="989469"/>
            </a:xfrm>
            <a:prstGeom prst="rect">
              <a:avLst/>
            </a:prstGeom>
            <a:solidFill>
              <a:srgbClr val="EBEBEB">
                <a:alpha val="100000"/>
              </a:srgbClr>
            </a:solidFill>
          </p:spPr>
          <p:txBody>
            <a:bodyPr/>
            <a:lstStyle/>
            <a:p>
              <a:endParaRPr/>
            </a:p>
          </p:txBody>
        </p:sp>
        <p:sp>
          <p:nvSpPr>
            <p:cNvPr id="296" name="pl296"/>
            <p:cNvSpPr/>
            <p:nvPr/>
          </p:nvSpPr>
          <p:spPr>
            <a:xfrm>
              <a:off x="4096957" y="41070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97" name="pl297"/>
            <p:cNvSpPr/>
            <p:nvPr/>
          </p:nvSpPr>
          <p:spPr>
            <a:xfrm>
              <a:off x="4096957" y="37125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98" name="pl298"/>
            <p:cNvSpPr/>
            <p:nvPr/>
          </p:nvSpPr>
          <p:spPr>
            <a:xfrm>
              <a:off x="4096957" y="430429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99" name="pl299"/>
            <p:cNvSpPr/>
            <p:nvPr/>
          </p:nvSpPr>
          <p:spPr>
            <a:xfrm>
              <a:off x="4096957" y="390976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00" name="pl300"/>
            <p:cNvSpPr/>
            <p:nvPr/>
          </p:nvSpPr>
          <p:spPr>
            <a:xfrm>
              <a:off x="4096957" y="351524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01" name="pl301"/>
            <p:cNvSpPr/>
            <p:nvPr/>
          </p:nvSpPr>
          <p:spPr>
            <a:xfrm>
              <a:off x="417026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2" name="pl302"/>
            <p:cNvSpPr/>
            <p:nvPr/>
          </p:nvSpPr>
          <p:spPr>
            <a:xfrm>
              <a:off x="437971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3" name="pl303"/>
            <p:cNvSpPr/>
            <p:nvPr/>
          </p:nvSpPr>
          <p:spPr>
            <a:xfrm>
              <a:off x="4589162"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4" name="pl304"/>
            <p:cNvSpPr/>
            <p:nvPr/>
          </p:nvSpPr>
          <p:spPr>
            <a:xfrm>
              <a:off x="479861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5" name="pl305"/>
            <p:cNvSpPr/>
            <p:nvPr/>
          </p:nvSpPr>
          <p:spPr>
            <a:xfrm>
              <a:off x="500806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6" name="pl306"/>
            <p:cNvSpPr/>
            <p:nvPr/>
          </p:nvSpPr>
          <p:spPr>
            <a:xfrm>
              <a:off x="521751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7" name="pl307"/>
            <p:cNvSpPr/>
            <p:nvPr/>
          </p:nvSpPr>
          <p:spPr>
            <a:xfrm>
              <a:off x="5426959"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8" name="pl308"/>
            <p:cNvSpPr/>
            <p:nvPr/>
          </p:nvSpPr>
          <p:spPr>
            <a:xfrm>
              <a:off x="563640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9" name="pl309"/>
            <p:cNvSpPr/>
            <p:nvPr/>
          </p:nvSpPr>
          <p:spPr>
            <a:xfrm>
              <a:off x="4170264" y="3846642"/>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310" name="pl310"/>
            <p:cNvSpPr/>
            <p:nvPr/>
          </p:nvSpPr>
          <p:spPr>
            <a:xfrm>
              <a:off x="4170264" y="3878204"/>
              <a:ext cx="1466144" cy="94686"/>
            </a:xfrm>
            <a:custGeom>
              <a:avLst/>
              <a:gdLst/>
              <a:ahLst/>
              <a:cxnLst/>
              <a:rect l="0" t="0" r="0" b="0"/>
              <a:pathLst>
                <a:path w="1466144" h="94686">
                  <a:moveTo>
                    <a:pt x="0" y="0"/>
                  </a:moveTo>
                  <a:lnTo>
                    <a:pt x="209449" y="31562"/>
                  </a:lnTo>
                  <a:lnTo>
                    <a:pt x="418898" y="47343"/>
                  </a:lnTo>
                  <a:lnTo>
                    <a:pt x="628347" y="94686"/>
                  </a:lnTo>
                  <a:lnTo>
                    <a:pt x="837796" y="15781"/>
                  </a:lnTo>
                  <a:lnTo>
                    <a:pt x="1047245" y="0"/>
                  </a:lnTo>
                  <a:lnTo>
                    <a:pt x="1256695" y="0"/>
                  </a:lnTo>
                  <a:lnTo>
                    <a:pt x="1466144" y="63124"/>
                  </a:lnTo>
                </a:path>
              </a:pathLst>
            </a:custGeom>
            <a:ln w="40651" cap="flat">
              <a:solidFill>
                <a:srgbClr val="BEBEBE">
                  <a:alpha val="69803"/>
                </a:srgbClr>
              </a:solidFill>
              <a:prstDash val="solid"/>
              <a:round/>
            </a:ln>
          </p:spPr>
          <p:txBody>
            <a:bodyPr/>
            <a:lstStyle/>
            <a:p>
              <a:endParaRPr/>
            </a:p>
          </p:txBody>
        </p:sp>
        <p:sp>
          <p:nvSpPr>
            <p:cNvPr id="311" name="pl311"/>
            <p:cNvSpPr/>
            <p:nvPr/>
          </p:nvSpPr>
          <p:spPr>
            <a:xfrm>
              <a:off x="4170264" y="3878204"/>
              <a:ext cx="1466144" cy="94686"/>
            </a:xfrm>
            <a:custGeom>
              <a:avLst/>
              <a:gdLst/>
              <a:ahLst/>
              <a:cxnLst/>
              <a:rect l="0" t="0" r="0" b="0"/>
              <a:pathLst>
                <a:path w="1466144" h="94686">
                  <a:moveTo>
                    <a:pt x="0" y="0"/>
                  </a:moveTo>
                  <a:lnTo>
                    <a:pt x="209449" y="31562"/>
                  </a:lnTo>
                  <a:lnTo>
                    <a:pt x="418898" y="47343"/>
                  </a:lnTo>
                  <a:lnTo>
                    <a:pt x="628347" y="94686"/>
                  </a:lnTo>
                  <a:lnTo>
                    <a:pt x="837796" y="15781"/>
                  </a:lnTo>
                  <a:lnTo>
                    <a:pt x="1047245" y="0"/>
                  </a:lnTo>
                  <a:lnTo>
                    <a:pt x="1256695" y="0"/>
                  </a:lnTo>
                  <a:lnTo>
                    <a:pt x="1466144" y="63124"/>
                  </a:lnTo>
                </a:path>
              </a:pathLst>
            </a:custGeom>
            <a:ln w="35231" cap="flat">
              <a:solidFill>
                <a:srgbClr val="BEBEBE">
                  <a:alpha val="69803"/>
                </a:srgbClr>
              </a:solidFill>
              <a:prstDash val="solid"/>
              <a:round/>
            </a:ln>
          </p:spPr>
          <p:txBody>
            <a:bodyPr/>
            <a:lstStyle/>
            <a:p>
              <a:endParaRPr/>
            </a:p>
          </p:txBody>
        </p:sp>
        <p:sp>
          <p:nvSpPr>
            <p:cNvPr id="312" name="pl312"/>
            <p:cNvSpPr/>
            <p:nvPr/>
          </p:nvSpPr>
          <p:spPr>
            <a:xfrm>
              <a:off x="4170264" y="3846642"/>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313" name="pl313"/>
            <p:cNvSpPr/>
            <p:nvPr/>
          </p:nvSpPr>
          <p:spPr>
            <a:xfrm>
              <a:off x="4170264" y="3878204"/>
              <a:ext cx="1466144" cy="94686"/>
            </a:xfrm>
            <a:custGeom>
              <a:avLst/>
              <a:gdLst/>
              <a:ahLst/>
              <a:cxnLst/>
              <a:rect l="0" t="0" r="0" b="0"/>
              <a:pathLst>
                <a:path w="1466144" h="94686">
                  <a:moveTo>
                    <a:pt x="0" y="0"/>
                  </a:moveTo>
                  <a:lnTo>
                    <a:pt x="209449" y="31562"/>
                  </a:lnTo>
                  <a:lnTo>
                    <a:pt x="418898" y="47343"/>
                  </a:lnTo>
                  <a:lnTo>
                    <a:pt x="628347" y="94686"/>
                  </a:lnTo>
                  <a:lnTo>
                    <a:pt x="837796" y="15781"/>
                  </a:lnTo>
                  <a:lnTo>
                    <a:pt x="1047245" y="0"/>
                  </a:lnTo>
                  <a:lnTo>
                    <a:pt x="1256695" y="0"/>
                  </a:lnTo>
                  <a:lnTo>
                    <a:pt x="1466144" y="63124"/>
                  </a:lnTo>
                </a:path>
              </a:pathLst>
            </a:custGeom>
            <a:ln w="40651" cap="flat">
              <a:solidFill>
                <a:srgbClr val="000000">
                  <a:alpha val="100000"/>
                </a:srgbClr>
              </a:solidFill>
              <a:prstDash val="solid"/>
              <a:round/>
            </a:ln>
          </p:spPr>
          <p:txBody>
            <a:bodyPr/>
            <a:lstStyle/>
            <a:p>
              <a:endParaRPr/>
            </a:p>
          </p:txBody>
        </p:sp>
        <p:sp>
          <p:nvSpPr>
            <p:cNvPr id="314" name="pl314"/>
            <p:cNvSpPr/>
            <p:nvPr/>
          </p:nvSpPr>
          <p:spPr>
            <a:xfrm>
              <a:off x="4170264" y="3878204"/>
              <a:ext cx="1466144" cy="94686"/>
            </a:xfrm>
            <a:custGeom>
              <a:avLst/>
              <a:gdLst/>
              <a:ahLst/>
              <a:cxnLst/>
              <a:rect l="0" t="0" r="0" b="0"/>
              <a:pathLst>
                <a:path w="1466144" h="94686">
                  <a:moveTo>
                    <a:pt x="0" y="0"/>
                  </a:moveTo>
                  <a:lnTo>
                    <a:pt x="209449" y="31562"/>
                  </a:lnTo>
                  <a:lnTo>
                    <a:pt x="418898" y="47343"/>
                  </a:lnTo>
                  <a:lnTo>
                    <a:pt x="628347" y="94686"/>
                  </a:lnTo>
                  <a:lnTo>
                    <a:pt x="837796" y="15781"/>
                  </a:lnTo>
                  <a:lnTo>
                    <a:pt x="1047245" y="0"/>
                  </a:lnTo>
                  <a:lnTo>
                    <a:pt x="1256695" y="0"/>
                  </a:lnTo>
                  <a:lnTo>
                    <a:pt x="1466144" y="63124"/>
                  </a:lnTo>
                </a:path>
              </a:pathLst>
            </a:custGeom>
            <a:ln w="35231" cap="flat">
              <a:solidFill>
                <a:srgbClr val="80BD41">
                  <a:alpha val="100000"/>
                </a:srgbClr>
              </a:solidFill>
              <a:prstDash val="solid"/>
              <a:round/>
            </a:ln>
          </p:spPr>
          <p:txBody>
            <a:bodyPr/>
            <a:lstStyle/>
            <a:p>
              <a:endParaRPr/>
            </a:p>
          </p:txBody>
        </p:sp>
        <p:sp>
          <p:nvSpPr>
            <p:cNvPr id="315" name="pl315"/>
            <p:cNvSpPr/>
            <p:nvPr/>
          </p:nvSpPr>
          <p:spPr>
            <a:xfrm>
              <a:off x="4096957" y="390976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316" name="tx316"/>
            <p:cNvSpPr/>
            <p:nvPr/>
          </p:nvSpPr>
          <p:spPr>
            <a:xfrm>
              <a:off x="4140119" y="369941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17" name="tx317"/>
            <p:cNvSpPr/>
            <p:nvPr/>
          </p:nvSpPr>
          <p:spPr>
            <a:xfrm>
              <a:off x="4349568"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18" name="tx318"/>
            <p:cNvSpPr/>
            <p:nvPr/>
          </p:nvSpPr>
          <p:spPr>
            <a:xfrm>
              <a:off x="4540967" y="374675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19" name="tx319"/>
            <p:cNvSpPr/>
            <p:nvPr/>
          </p:nvSpPr>
          <p:spPr>
            <a:xfrm>
              <a:off x="4750417" y="379441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320" name="tx320"/>
            <p:cNvSpPr/>
            <p:nvPr/>
          </p:nvSpPr>
          <p:spPr>
            <a:xfrm>
              <a:off x="4977916" y="371519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21" name="tx321"/>
            <p:cNvSpPr/>
            <p:nvPr/>
          </p:nvSpPr>
          <p:spPr>
            <a:xfrm>
              <a:off x="5187365" y="369941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22" name="tx322"/>
            <p:cNvSpPr/>
            <p:nvPr/>
          </p:nvSpPr>
          <p:spPr>
            <a:xfrm>
              <a:off x="5396814" y="369941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23" name="tx323"/>
            <p:cNvSpPr/>
            <p:nvPr/>
          </p:nvSpPr>
          <p:spPr>
            <a:xfrm>
              <a:off x="5588213" y="3762534"/>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24" name="rc324"/>
            <p:cNvSpPr/>
            <p:nvPr/>
          </p:nvSpPr>
          <p:spPr>
            <a:xfrm>
              <a:off x="4096957" y="4696843"/>
              <a:ext cx="1612758" cy="989469"/>
            </a:xfrm>
            <a:prstGeom prst="rect">
              <a:avLst/>
            </a:prstGeom>
            <a:solidFill>
              <a:srgbClr val="EBEBEB">
                <a:alpha val="100000"/>
              </a:srgbClr>
            </a:solidFill>
          </p:spPr>
          <p:txBody>
            <a:bodyPr/>
            <a:lstStyle/>
            <a:p>
              <a:endParaRPr/>
            </a:p>
          </p:txBody>
        </p:sp>
        <p:sp>
          <p:nvSpPr>
            <p:cNvPr id="325" name="pl325"/>
            <p:cNvSpPr/>
            <p:nvPr/>
          </p:nvSpPr>
          <p:spPr>
            <a:xfrm>
              <a:off x="4096957" y="53809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26" name="pl326"/>
            <p:cNvSpPr/>
            <p:nvPr/>
          </p:nvSpPr>
          <p:spPr>
            <a:xfrm>
              <a:off x="4096957" y="49864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27" name="pl327"/>
            <p:cNvSpPr/>
            <p:nvPr/>
          </p:nvSpPr>
          <p:spPr>
            <a:xfrm>
              <a:off x="4096957" y="557821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28" name="pl328"/>
            <p:cNvSpPr/>
            <p:nvPr/>
          </p:nvSpPr>
          <p:spPr>
            <a:xfrm>
              <a:off x="4096957" y="518368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29" name="pl329"/>
            <p:cNvSpPr/>
            <p:nvPr/>
          </p:nvSpPr>
          <p:spPr>
            <a:xfrm>
              <a:off x="4096957" y="478916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30" name="pl330"/>
            <p:cNvSpPr/>
            <p:nvPr/>
          </p:nvSpPr>
          <p:spPr>
            <a:xfrm>
              <a:off x="417026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1" name="pl331"/>
            <p:cNvSpPr/>
            <p:nvPr/>
          </p:nvSpPr>
          <p:spPr>
            <a:xfrm>
              <a:off x="437971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2" name="pl332"/>
            <p:cNvSpPr/>
            <p:nvPr/>
          </p:nvSpPr>
          <p:spPr>
            <a:xfrm>
              <a:off x="4589162"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3" name="pl333"/>
            <p:cNvSpPr/>
            <p:nvPr/>
          </p:nvSpPr>
          <p:spPr>
            <a:xfrm>
              <a:off x="479861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4" name="pl334"/>
            <p:cNvSpPr/>
            <p:nvPr/>
          </p:nvSpPr>
          <p:spPr>
            <a:xfrm>
              <a:off x="500806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5" name="pl335"/>
            <p:cNvSpPr/>
            <p:nvPr/>
          </p:nvSpPr>
          <p:spPr>
            <a:xfrm>
              <a:off x="521751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6" name="pl336"/>
            <p:cNvSpPr/>
            <p:nvPr/>
          </p:nvSpPr>
          <p:spPr>
            <a:xfrm>
              <a:off x="5426959"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7" name="pl337"/>
            <p:cNvSpPr/>
            <p:nvPr/>
          </p:nvSpPr>
          <p:spPr>
            <a:xfrm>
              <a:off x="563640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8" name="pl338"/>
            <p:cNvSpPr/>
            <p:nvPr/>
          </p:nvSpPr>
          <p:spPr>
            <a:xfrm>
              <a:off x="4170264" y="5120563"/>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339" name="pl339"/>
            <p:cNvSpPr/>
            <p:nvPr/>
          </p:nvSpPr>
          <p:spPr>
            <a:xfrm>
              <a:off x="4170264" y="5183687"/>
              <a:ext cx="1466144" cy="157810"/>
            </a:xfrm>
            <a:custGeom>
              <a:avLst/>
              <a:gdLst/>
              <a:ahLst/>
              <a:cxnLst/>
              <a:rect l="0" t="0" r="0" b="0"/>
              <a:pathLst>
                <a:path w="1466144" h="157810">
                  <a:moveTo>
                    <a:pt x="0" y="0"/>
                  </a:moveTo>
                  <a:lnTo>
                    <a:pt x="209449" y="0"/>
                  </a:lnTo>
                  <a:lnTo>
                    <a:pt x="418898" y="142029"/>
                  </a:lnTo>
                  <a:lnTo>
                    <a:pt x="628347" y="157810"/>
                  </a:lnTo>
                  <a:lnTo>
                    <a:pt x="837796" y="110467"/>
                  </a:lnTo>
                  <a:lnTo>
                    <a:pt x="1047245" y="47343"/>
                  </a:lnTo>
                  <a:lnTo>
                    <a:pt x="1256695" y="0"/>
                  </a:lnTo>
                  <a:lnTo>
                    <a:pt x="1466144" y="142029"/>
                  </a:lnTo>
                </a:path>
              </a:pathLst>
            </a:custGeom>
            <a:ln w="40651" cap="flat">
              <a:solidFill>
                <a:srgbClr val="BEBEBE">
                  <a:alpha val="69803"/>
                </a:srgbClr>
              </a:solidFill>
              <a:prstDash val="solid"/>
              <a:round/>
            </a:ln>
          </p:spPr>
          <p:txBody>
            <a:bodyPr/>
            <a:lstStyle/>
            <a:p>
              <a:endParaRPr/>
            </a:p>
          </p:txBody>
        </p:sp>
        <p:sp>
          <p:nvSpPr>
            <p:cNvPr id="340" name="pl340"/>
            <p:cNvSpPr/>
            <p:nvPr/>
          </p:nvSpPr>
          <p:spPr>
            <a:xfrm>
              <a:off x="4170264" y="5183687"/>
              <a:ext cx="1466144" cy="157810"/>
            </a:xfrm>
            <a:custGeom>
              <a:avLst/>
              <a:gdLst/>
              <a:ahLst/>
              <a:cxnLst/>
              <a:rect l="0" t="0" r="0" b="0"/>
              <a:pathLst>
                <a:path w="1466144" h="157810">
                  <a:moveTo>
                    <a:pt x="0" y="0"/>
                  </a:moveTo>
                  <a:lnTo>
                    <a:pt x="209449" y="0"/>
                  </a:lnTo>
                  <a:lnTo>
                    <a:pt x="418898" y="142029"/>
                  </a:lnTo>
                  <a:lnTo>
                    <a:pt x="628347" y="157810"/>
                  </a:lnTo>
                  <a:lnTo>
                    <a:pt x="837796" y="110467"/>
                  </a:lnTo>
                  <a:lnTo>
                    <a:pt x="1047245" y="47343"/>
                  </a:lnTo>
                  <a:lnTo>
                    <a:pt x="1256695" y="0"/>
                  </a:lnTo>
                  <a:lnTo>
                    <a:pt x="1466144" y="142029"/>
                  </a:lnTo>
                </a:path>
              </a:pathLst>
            </a:custGeom>
            <a:ln w="35231" cap="flat">
              <a:solidFill>
                <a:srgbClr val="BEBEBE">
                  <a:alpha val="69803"/>
                </a:srgbClr>
              </a:solidFill>
              <a:prstDash val="solid"/>
              <a:round/>
            </a:ln>
          </p:spPr>
          <p:txBody>
            <a:bodyPr/>
            <a:lstStyle/>
            <a:p>
              <a:endParaRPr/>
            </a:p>
          </p:txBody>
        </p:sp>
        <p:sp>
          <p:nvSpPr>
            <p:cNvPr id="341" name="pl341"/>
            <p:cNvSpPr/>
            <p:nvPr/>
          </p:nvSpPr>
          <p:spPr>
            <a:xfrm>
              <a:off x="4170264" y="5120563"/>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342" name="pl342"/>
            <p:cNvSpPr/>
            <p:nvPr/>
          </p:nvSpPr>
          <p:spPr>
            <a:xfrm>
              <a:off x="4170264" y="5183687"/>
              <a:ext cx="1466144" cy="157810"/>
            </a:xfrm>
            <a:custGeom>
              <a:avLst/>
              <a:gdLst/>
              <a:ahLst/>
              <a:cxnLst/>
              <a:rect l="0" t="0" r="0" b="0"/>
              <a:pathLst>
                <a:path w="1466144" h="157810">
                  <a:moveTo>
                    <a:pt x="0" y="0"/>
                  </a:moveTo>
                  <a:lnTo>
                    <a:pt x="209449" y="0"/>
                  </a:lnTo>
                  <a:lnTo>
                    <a:pt x="418898" y="142029"/>
                  </a:lnTo>
                  <a:lnTo>
                    <a:pt x="628347" y="157810"/>
                  </a:lnTo>
                  <a:lnTo>
                    <a:pt x="837796" y="110467"/>
                  </a:lnTo>
                  <a:lnTo>
                    <a:pt x="1047245" y="47343"/>
                  </a:lnTo>
                  <a:lnTo>
                    <a:pt x="1256695" y="0"/>
                  </a:lnTo>
                  <a:lnTo>
                    <a:pt x="1466144" y="142029"/>
                  </a:lnTo>
                </a:path>
              </a:pathLst>
            </a:custGeom>
            <a:ln w="40651" cap="flat">
              <a:solidFill>
                <a:srgbClr val="000000">
                  <a:alpha val="100000"/>
                </a:srgbClr>
              </a:solidFill>
              <a:prstDash val="solid"/>
              <a:round/>
            </a:ln>
          </p:spPr>
          <p:txBody>
            <a:bodyPr/>
            <a:lstStyle/>
            <a:p>
              <a:endParaRPr/>
            </a:p>
          </p:txBody>
        </p:sp>
        <p:sp>
          <p:nvSpPr>
            <p:cNvPr id="343" name="pl343"/>
            <p:cNvSpPr/>
            <p:nvPr/>
          </p:nvSpPr>
          <p:spPr>
            <a:xfrm>
              <a:off x="4170264" y="5183687"/>
              <a:ext cx="1466144" cy="157810"/>
            </a:xfrm>
            <a:custGeom>
              <a:avLst/>
              <a:gdLst/>
              <a:ahLst/>
              <a:cxnLst/>
              <a:rect l="0" t="0" r="0" b="0"/>
              <a:pathLst>
                <a:path w="1466144" h="157810">
                  <a:moveTo>
                    <a:pt x="0" y="0"/>
                  </a:moveTo>
                  <a:lnTo>
                    <a:pt x="209449" y="0"/>
                  </a:lnTo>
                  <a:lnTo>
                    <a:pt x="418898" y="142029"/>
                  </a:lnTo>
                  <a:lnTo>
                    <a:pt x="628347" y="157810"/>
                  </a:lnTo>
                  <a:lnTo>
                    <a:pt x="837796" y="110467"/>
                  </a:lnTo>
                  <a:lnTo>
                    <a:pt x="1047245" y="47343"/>
                  </a:lnTo>
                  <a:lnTo>
                    <a:pt x="1256695" y="0"/>
                  </a:lnTo>
                  <a:lnTo>
                    <a:pt x="1466144" y="142029"/>
                  </a:lnTo>
                </a:path>
              </a:pathLst>
            </a:custGeom>
            <a:ln w="35231" cap="flat">
              <a:solidFill>
                <a:srgbClr val="80BD41">
                  <a:alpha val="100000"/>
                </a:srgbClr>
              </a:solidFill>
              <a:prstDash val="solid"/>
              <a:round/>
            </a:ln>
          </p:spPr>
          <p:txBody>
            <a:bodyPr/>
            <a:lstStyle/>
            <a:p>
              <a:endParaRPr/>
            </a:p>
          </p:txBody>
        </p:sp>
        <p:sp>
          <p:nvSpPr>
            <p:cNvPr id="344" name="pl344"/>
            <p:cNvSpPr/>
            <p:nvPr/>
          </p:nvSpPr>
          <p:spPr>
            <a:xfrm>
              <a:off x="4096957" y="518368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345" name="tx345"/>
            <p:cNvSpPr/>
            <p:nvPr/>
          </p:nvSpPr>
          <p:spPr>
            <a:xfrm>
              <a:off x="4140119"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46" name="tx346"/>
            <p:cNvSpPr/>
            <p:nvPr/>
          </p:nvSpPr>
          <p:spPr>
            <a:xfrm>
              <a:off x="4349568"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47" name="tx347"/>
            <p:cNvSpPr/>
            <p:nvPr/>
          </p:nvSpPr>
          <p:spPr>
            <a:xfrm>
              <a:off x="4540967" y="5145599"/>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48" name="tx348"/>
            <p:cNvSpPr/>
            <p:nvPr/>
          </p:nvSpPr>
          <p:spPr>
            <a:xfrm>
              <a:off x="4720272" y="5161380"/>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49" name="tx349"/>
            <p:cNvSpPr/>
            <p:nvPr/>
          </p:nvSpPr>
          <p:spPr>
            <a:xfrm>
              <a:off x="4959866" y="5116683"/>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50" name="tx350"/>
            <p:cNvSpPr/>
            <p:nvPr/>
          </p:nvSpPr>
          <p:spPr>
            <a:xfrm>
              <a:off x="5169315" y="5050860"/>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51" name="tx351"/>
            <p:cNvSpPr/>
            <p:nvPr/>
          </p:nvSpPr>
          <p:spPr>
            <a:xfrm>
              <a:off x="5396814"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52" name="tx352"/>
            <p:cNvSpPr/>
            <p:nvPr/>
          </p:nvSpPr>
          <p:spPr>
            <a:xfrm>
              <a:off x="5588213" y="5145599"/>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53" name="rc353"/>
            <p:cNvSpPr/>
            <p:nvPr/>
          </p:nvSpPr>
          <p:spPr>
            <a:xfrm>
              <a:off x="5779304" y="875080"/>
              <a:ext cx="1612758" cy="989469"/>
            </a:xfrm>
            <a:prstGeom prst="rect">
              <a:avLst/>
            </a:prstGeom>
            <a:solidFill>
              <a:srgbClr val="EBEBEB">
                <a:alpha val="100000"/>
              </a:srgbClr>
            </a:solidFill>
          </p:spPr>
          <p:txBody>
            <a:bodyPr/>
            <a:lstStyle/>
            <a:p>
              <a:endParaRPr/>
            </a:p>
          </p:txBody>
        </p:sp>
        <p:sp>
          <p:nvSpPr>
            <p:cNvPr id="354" name="pl354"/>
            <p:cNvSpPr/>
            <p:nvPr/>
          </p:nvSpPr>
          <p:spPr>
            <a:xfrm>
              <a:off x="5779304" y="1559187"/>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55" name="pl355"/>
            <p:cNvSpPr/>
            <p:nvPr/>
          </p:nvSpPr>
          <p:spPr>
            <a:xfrm>
              <a:off x="5779304" y="11646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56" name="pl356"/>
            <p:cNvSpPr/>
            <p:nvPr/>
          </p:nvSpPr>
          <p:spPr>
            <a:xfrm>
              <a:off x="5779304" y="175644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57" name="pl357"/>
            <p:cNvSpPr/>
            <p:nvPr/>
          </p:nvSpPr>
          <p:spPr>
            <a:xfrm>
              <a:off x="5779304" y="136192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58" name="pl358"/>
            <p:cNvSpPr/>
            <p:nvPr/>
          </p:nvSpPr>
          <p:spPr>
            <a:xfrm>
              <a:off x="5779304" y="96739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59" name="pl359"/>
            <p:cNvSpPr/>
            <p:nvPr/>
          </p:nvSpPr>
          <p:spPr>
            <a:xfrm>
              <a:off x="585261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0" name="pl360"/>
            <p:cNvSpPr/>
            <p:nvPr/>
          </p:nvSpPr>
          <p:spPr>
            <a:xfrm>
              <a:off x="606206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1" name="pl361"/>
            <p:cNvSpPr/>
            <p:nvPr/>
          </p:nvSpPr>
          <p:spPr>
            <a:xfrm>
              <a:off x="627151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2" name="pl362"/>
            <p:cNvSpPr/>
            <p:nvPr/>
          </p:nvSpPr>
          <p:spPr>
            <a:xfrm>
              <a:off x="6480959"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3" name="pl363"/>
            <p:cNvSpPr/>
            <p:nvPr/>
          </p:nvSpPr>
          <p:spPr>
            <a:xfrm>
              <a:off x="669040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4" name="pl364"/>
            <p:cNvSpPr/>
            <p:nvPr/>
          </p:nvSpPr>
          <p:spPr>
            <a:xfrm>
              <a:off x="689985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5" name="pl365"/>
            <p:cNvSpPr/>
            <p:nvPr/>
          </p:nvSpPr>
          <p:spPr>
            <a:xfrm>
              <a:off x="710930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6" name="pl366"/>
            <p:cNvSpPr/>
            <p:nvPr/>
          </p:nvSpPr>
          <p:spPr>
            <a:xfrm>
              <a:off x="731875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7" name="pl367"/>
            <p:cNvSpPr/>
            <p:nvPr/>
          </p:nvSpPr>
          <p:spPr>
            <a:xfrm>
              <a:off x="5852611" y="1298800"/>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368" name="pl368"/>
            <p:cNvSpPr/>
            <p:nvPr/>
          </p:nvSpPr>
          <p:spPr>
            <a:xfrm>
              <a:off x="5852611" y="1235676"/>
              <a:ext cx="1466144" cy="378744"/>
            </a:xfrm>
            <a:custGeom>
              <a:avLst/>
              <a:gdLst/>
              <a:ahLst/>
              <a:cxnLst/>
              <a:rect l="0" t="0" r="0" b="0"/>
              <a:pathLst>
                <a:path w="1466144" h="378744">
                  <a:moveTo>
                    <a:pt x="0" y="0"/>
                  </a:moveTo>
                  <a:lnTo>
                    <a:pt x="209449" y="126248"/>
                  </a:lnTo>
                  <a:lnTo>
                    <a:pt x="418898" y="157810"/>
                  </a:lnTo>
                  <a:lnTo>
                    <a:pt x="628347" y="220934"/>
                  </a:lnTo>
                  <a:lnTo>
                    <a:pt x="837796" y="220934"/>
                  </a:lnTo>
                  <a:lnTo>
                    <a:pt x="1047245" y="268277"/>
                  </a:lnTo>
                  <a:lnTo>
                    <a:pt x="1256695" y="378744"/>
                  </a:lnTo>
                  <a:lnTo>
                    <a:pt x="1466144" y="378744"/>
                  </a:lnTo>
                </a:path>
              </a:pathLst>
            </a:custGeom>
            <a:ln w="40651" cap="flat">
              <a:solidFill>
                <a:srgbClr val="BEBEBE">
                  <a:alpha val="69803"/>
                </a:srgbClr>
              </a:solidFill>
              <a:prstDash val="solid"/>
              <a:round/>
            </a:ln>
          </p:spPr>
          <p:txBody>
            <a:bodyPr/>
            <a:lstStyle/>
            <a:p>
              <a:endParaRPr/>
            </a:p>
          </p:txBody>
        </p:sp>
        <p:sp>
          <p:nvSpPr>
            <p:cNvPr id="369" name="pl369"/>
            <p:cNvSpPr/>
            <p:nvPr/>
          </p:nvSpPr>
          <p:spPr>
            <a:xfrm>
              <a:off x="5852611" y="1235676"/>
              <a:ext cx="1466144" cy="378744"/>
            </a:xfrm>
            <a:custGeom>
              <a:avLst/>
              <a:gdLst/>
              <a:ahLst/>
              <a:cxnLst/>
              <a:rect l="0" t="0" r="0" b="0"/>
              <a:pathLst>
                <a:path w="1466144" h="378744">
                  <a:moveTo>
                    <a:pt x="0" y="0"/>
                  </a:moveTo>
                  <a:lnTo>
                    <a:pt x="209449" y="126248"/>
                  </a:lnTo>
                  <a:lnTo>
                    <a:pt x="418898" y="157810"/>
                  </a:lnTo>
                  <a:lnTo>
                    <a:pt x="628347" y="220934"/>
                  </a:lnTo>
                  <a:lnTo>
                    <a:pt x="837796" y="220934"/>
                  </a:lnTo>
                  <a:lnTo>
                    <a:pt x="1047245" y="268277"/>
                  </a:lnTo>
                  <a:lnTo>
                    <a:pt x="1256695" y="378744"/>
                  </a:lnTo>
                  <a:lnTo>
                    <a:pt x="1466144" y="378744"/>
                  </a:lnTo>
                </a:path>
              </a:pathLst>
            </a:custGeom>
            <a:ln w="35231" cap="flat">
              <a:solidFill>
                <a:srgbClr val="BEBEBE">
                  <a:alpha val="69803"/>
                </a:srgbClr>
              </a:solidFill>
              <a:prstDash val="solid"/>
              <a:round/>
            </a:ln>
          </p:spPr>
          <p:txBody>
            <a:bodyPr/>
            <a:lstStyle/>
            <a:p>
              <a:endParaRPr/>
            </a:p>
          </p:txBody>
        </p:sp>
        <p:sp>
          <p:nvSpPr>
            <p:cNvPr id="370" name="pl370"/>
            <p:cNvSpPr/>
            <p:nvPr/>
          </p:nvSpPr>
          <p:spPr>
            <a:xfrm>
              <a:off x="5852611" y="1298800"/>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371" name="pl371"/>
            <p:cNvSpPr/>
            <p:nvPr/>
          </p:nvSpPr>
          <p:spPr>
            <a:xfrm>
              <a:off x="5852611" y="1235676"/>
              <a:ext cx="1466144" cy="378744"/>
            </a:xfrm>
            <a:custGeom>
              <a:avLst/>
              <a:gdLst/>
              <a:ahLst/>
              <a:cxnLst/>
              <a:rect l="0" t="0" r="0" b="0"/>
              <a:pathLst>
                <a:path w="1466144" h="378744">
                  <a:moveTo>
                    <a:pt x="0" y="0"/>
                  </a:moveTo>
                  <a:lnTo>
                    <a:pt x="209449" y="126248"/>
                  </a:lnTo>
                  <a:lnTo>
                    <a:pt x="418898" y="157810"/>
                  </a:lnTo>
                  <a:lnTo>
                    <a:pt x="628347" y="220934"/>
                  </a:lnTo>
                  <a:lnTo>
                    <a:pt x="837796" y="220934"/>
                  </a:lnTo>
                  <a:lnTo>
                    <a:pt x="1047245" y="268277"/>
                  </a:lnTo>
                  <a:lnTo>
                    <a:pt x="1256695" y="378744"/>
                  </a:lnTo>
                  <a:lnTo>
                    <a:pt x="1466144" y="378744"/>
                  </a:lnTo>
                </a:path>
              </a:pathLst>
            </a:custGeom>
            <a:ln w="40651" cap="flat">
              <a:solidFill>
                <a:srgbClr val="000000">
                  <a:alpha val="100000"/>
                </a:srgbClr>
              </a:solidFill>
              <a:prstDash val="solid"/>
              <a:round/>
            </a:ln>
          </p:spPr>
          <p:txBody>
            <a:bodyPr/>
            <a:lstStyle/>
            <a:p>
              <a:endParaRPr/>
            </a:p>
          </p:txBody>
        </p:sp>
        <p:sp>
          <p:nvSpPr>
            <p:cNvPr id="372" name="pl372"/>
            <p:cNvSpPr/>
            <p:nvPr/>
          </p:nvSpPr>
          <p:spPr>
            <a:xfrm>
              <a:off x="5852611" y="1235676"/>
              <a:ext cx="1466144" cy="378744"/>
            </a:xfrm>
            <a:custGeom>
              <a:avLst/>
              <a:gdLst/>
              <a:ahLst/>
              <a:cxnLst/>
              <a:rect l="0" t="0" r="0" b="0"/>
              <a:pathLst>
                <a:path w="1466144" h="378744">
                  <a:moveTo>
                    <a:pt x="0" y="0"/>
                  </a:moveTo>
                  <a:lnTo>
                    <a:pt x="209449" y="126248"/>
                  </a:lnTo>
                  <a:lnTo>
                    <a:pt x="418898" y="157810"/>
                  </a:lnTo>
                  <a:lnTo>
                    <a:pt x="628347" y="220934"/>
                  </a:lnTo>
                  <a:lnTo>
                    <a:pt x="837796" y="220934"/>
                  </a:lnTo>
                  <a:lnTo>
                    <a:pt x="1047245" y="268277"/>
                  </a:lnTo>
                  <a:lnTo>
                    <a:pt x="1256695" y="378744"/>
                  </a:lnTo>
                  <a:lnTo>
                    <a:pt x="1466144" y="378744"/>
                  </a:lnTo>
                </a:path>
              </a:pathLst>
            </a:custGeom>
            <a:ln w="35231" cap="flat">
              <a:solidFill>
                <a:srgbClr val="80BD41">
                  <a:alpha val="100000"/>
                </a:srgbClr>
              </a:solidFill>
              <a:prstDash val="solid"/>
              <a:round/>
            </a:ln>
          </p:spPr>
          <p:txBody>
            <a:bodyPr/>
            <a:lstStyle/>
            <a:p>
              <a:endParaRPr/>
            </a:p>
          </p:txBody>
        </p:sp>
        <p:sp>
          <p:nvSpPr>
            <p:cNvPr id="373" name="pl373"/>
            <p:cNvSpPr/>
            <p:nvPr/>
          </p:nvSpPr>
          <p:spPr>
            <a:xfrm>
              <a:off x="5779304" y="1361924"/>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374" name="tx374"/>
            <p:cNvSpPr/>
            <p:nvPr/>
          </p:nvSpPr>
          <p:spPr>
            <a:xfrm>
              <a:off x="5822467" y="105555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75" name="tx375"/>
            <p:cNvSpPr/>
            <p:nvPr/>
          </p:nvSpPr>
          <p:spPr>
            <a:xfrm>
              <a:off x="6031916"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76" name="tx376"/>
            <p:cNvSpPr/>
            <p:nvPr/>
          </p:nvSpPr>
          <p:spPr>
            <a:xfrm>
              <a:off x="6223315" y="121469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77" name="tx377"/>
            <p:cNvSpPr/>
            <p:nvPr/>
          </p:nvSpPr>
          <p:spPr>
            <a:xfrm>
              <a:off x="6432764" y="1276493"/>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378" name="tx378"/>
            <p:cNvSpPr/>
            <p:nvPr/>
          </p:nvSpPr>
          <p:spPr>
            <a:xfrm>
              <a:off x="6642213" y="1276493"/>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379" name="tx379"/>
            <p:cNvSpPr/>
            <p:nvPr/>
          </p:nvSpPr>
          <p:spPr>
            <a:xfrm>
              <a:off x="6851663" y="132383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80" name="tx380"/>
            <p:cNvSpPr/>
            <p:nvPr/>
          </p:nvSpPr>
          <p:spPr>
            <a:xfrm>
              <a:off x="7030967" y="143430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381" name="tx381"/>
            <p:cNvSpPr/>
            <p:nvPr/>
          </p:nvSpPr>
          <p:spPr>
            <a:xfrm>
              <a:off x="7240416" y="143430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382" name="rc382"/>
            <p:cNvSpPr/>
            <p:nvPr/>
          </p:nvSpPr>
          <p:spPr>
            <a:xfrm>
              <a:off x="5779304" y="2149001"/>
              <a:ext cx="1612758" cy="989469"/>
            </a:xfrm>
            <a:prstGeom prst="rect">
              <a:avLst/>
            </a:prstGeom>
            <a:solidFill>
              <a:srgbClr val="EBEBEB">
                <a:alpha val="100000"/>
              </a:srgbClr>
            </a:solidFill>
          </p:spPr>
          <p:txBody>
            <a:bodyPr/>
            <a:lstStyle/>
            <a:p>
              <a:endParaRPr/>
            </a:p>
          </p:txBody>
        </p:sp>
        <p:sp>
          <p:nvSpPr>
            <p:cNvPr id="383" name="pl383"/>
            <p:cNvSpPr/>
            <p:nvPr/>
          </p:nvSpPr>
          <p:spPr>
            <a:xfrm>
              <a:off x="5779304" y="2833108"/>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84" name="pl384"/>
            <p:cNvSpPr/>
            <p:nvPr/>
          </p:nvSpPr>
          <p:spPr>
            <a:xfrm>
              <a:off x="5779304" y="24385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85" name="pl385"/>
            <p:cNvSpPr/>
            <p:nvPr/>
          </p:nvSpPr>
          <p:spPr>
            <a:xfrm>
              <a:off x="5779304" y="303037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86" name="pl386"/>
            <p:cNvSpPr/>
            <p:nvPr/>
          </p:nvSpPr>
          <p:spPr>
            <a:xfrm>
              <a:off x="5779304" y="263584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87" name="pl387"/>
            <p:cNvSpPr/>
            <p:nvPr/>
          </p:nvSpPr>
          <p:spPr>
            <a:xfrm>
              <a:off x="5779304" y="224132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88" name="pl388"/>
            <p:cNvSpPr/>
            <p:nvPr/>
          </p:nvSpPr>
          <p:spPr>
            <a:xfrm>
              <a:off x="585261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89" name="pl389"/>
            <p:cNvSpPr/>
            <p:nvPr/>
          </p:nvSpPr>
          <p:spPr>
            <a:xfrm>
              <a:off x="606206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0" name="pl390"/>
            <p:cNvSpPr/>
            <p:nvPr/>
          </p:nvSpPr>
          <p:spPr>
            <a:xfrm>
              <a:off x="627151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1" name="pl391"/>
            <p:cNvSpPr/>
            <p:nvPr/>
          </p:nvSpPr>
          <p:spPr>
            <a:xfrm>
              <a:off x="6480959"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2" name="pl392"/>
            <p:cNvSpPr/>
            <p:nvPr/>
          </p:nvSpPr>
          <p:spPr>
            <a:xfrm>
              <a:off x="669040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3" name="pl393"/>
            <p:cNvSpPr/>
            <p:nvPr/>
          </p:nvSpPr>
          <p:spPr>
            <a:xfrm>
              <a:off x="689985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4" name="pl394"/>
            <p:cNvSpPr/>
            <p:nvPr/>
          </p:nvSpPr>
          <p:spPr>
            <a:xfrm>
              <a:off x="710930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5" name="pl395"/>
            <p:cNvSpPr/>
            <p:nvPr/>
          </p:nvSpPr>
          <p:spPr>
            <a:xfrm>
              <a:off x="731875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6" name="pl396"/>
            <p:cNvSpPr/>
            <p:nvPr/>
          </p:nvSpPr>
          <p:spPr>
            <a:xfrm>
              <a:off x="5852611" y="2572721"/>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397" name="pl397"/>
            <p:cNvSpPr/>
            <p:nvPr/>
          </p:nvSpPr>
          <p:spPr>
            <a:xfrm>
              <a:off x="5852611" y="2604283"/>
              <a:ext cx="1466144" cy="268277"/>
            </a:xfrm>
            <a:custGeom>
              <a:avLst/>
              <a:gdLst/>
              <a:ahLst/>
              <a:cxnLst/>
              <a:rect l="0" t="0" r="0" b="0"/>
              <a:pathLst>
                <a:path w="1466144" h="268277">
                  <a:moveTo>
                    <a:pt x="0" y="0"/>
                  </a:moveTo>
                  <a:lnTo>
                    <a:pt x="209449" y="31562"/>
                  </a:lnTo>
                  <a:lnTo>
                    <a:pt x="418898" y="268277"/>
                  </a:lnTo>
                  <a:lnTo>
                    <a:pt x="628347" y="189372"/>
                  </a:lnTo>
                  <a:lnTo>
                    <a:pt x="837796" y="268277"/>
                  </a:lnTo>
                  <a:lnTo>
                    <a:pt x="1047245" y="63124"/>
                  </a:lnTo>
                  <a:lnTo>
                    <a:pt x="1256695" y="47343"/>
                  </a:lnTo>
                  <a:lnTo>
                    <a:pt x="1466144" y="47343"/>
                  </a:lnTo>
                </a:path>
              </a:pathLst>
            </a:custGeom>
            <a:ln w="40651" cap="flat">
              <a:solidFill>
                <a:srgbClr val="BEBEBE">
                  <a:alpha val="69803"/>
                </a:srgbClr>
              </a:solidFill>
              <a:prstDash val="solid"/>
              <a:round/>
            </a:ln>
          </p:spPr>
          <p:txBody>
            <a:bodyPr/>
            <a:lstStyle/>
            <a:p>
              <a:endParaRPr/>
            </a:p>
          </p:txBody>
        </p:sp>
        <p:sp>
          <p:nvSpPr>
            <p:cNvPr id="398" name="pl398"/>
            <p:cNvSpPr/>
            <p:nvPr/>
          </p:nvSpPr>
          <p:spPr>
            <a:xfrm>
              <a:off x="5852611" y="2604283"/>
              <a:ext cx="1466144" cy="268277"/>
            </a:xfrm>
            <a:custGeom>
              <a:avLst/>
              <a:gdLst/>
              <a:ahLst/>
              <a:cxnLst/>
              <a:rect l="0" t="0" r="0" b="0"/>
              <a:pathLst>
                <a:path w="1466144" h="268277">
                  <a:moveTo>
                    <a:pt x="0" y="0"/>
                  </a:moveTo>
                  <a:lnTo>
                    <a:pt x="209449" y="31562"/>
                  </a:lnTo>
                  <a:lnTo>
                    <a:pt x="418898" y="268277"/>
                  </a:lnTo>
                  <a:lnTo>
                    <a:pt x="628347" y="189372"/>
                  </a:lnTo>
                  <a:lnTo>
                    <a:pt x="837796" y="268277"/>
                  </a:lnTo>
                  <a:lnTo>
                    <a:pt x="1047245" y="63124"/>
                  </a:lnTo>
                  <a:lnTo>
                    <a:pt x="1256695" y="47343"/>
                  </a:lnTo>
                  <a:lnTo>
                    <a:pt x="1466144" y="47343"/>
                  </a:lnTo>
                </a:path>
              </a:pathLst>
            </a:custGeom>
            <a:ln w="35231" cap="flat">
              <a:solidFill>
                <a:srgbClr val="BEBEBE">
                  <a:alpha val="69803"/>
                </a:srgbClr>
              </a:solidFill>
              <a:prstDash val="solid"/>
              <a:round/>
            </a:ln>
          </p:spPr>
          <p:txBody>
            <a:bodyPr/>
            <a:lstStyle/>
            <a:p>
              <a:endParaRPr/>
            </a:p>
          </p:txBody>
        </p:sp>
        <p:sp>
          <p:nvSpPr>
            <p:cNvPr id="399" name="pl399"/>
            <p:cNvSpPr/>
            <p:nvPr/>
          </p:nvSpPr>
          <p:spPr>
            <a:xfrm>
              <a:off x="5852611" y="2572721"/>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400" name="pl400"/>
            <p:cNvSpPr/>
            <p:nvPr/>
          </p:nvSpPr>
          <p:spPr>
            <a:xfrm>
              <a:off x="5852611" y="2604283"/>
              <a:ext cx="1466144" cy="268277"/>
            </a:xfrm>
            <a:custGeom>
              <a:avLst/>
              <a:gdLst/>
              <a:ahLst/>
              <a:cxnLst/>
              <a:rect l="0" t="0" r="0" b="0"/>
              <a:pathLst>
                <a:path w="1466144" h="268277">
                  <a:moveTo>
                    <a:pt x="0" y="0"/>
                  </a:moveTo>
                  <a:lnTo>
                    <a:pt x="209449" y="31562"/>
                  </a:lnTo>
                  <a:lnTo>
                    <a:pt x="418898" y="268277"/>
                  </a:lnTo>
                  <a:lnTo>
                    <a:pt x="628347" y="189372"/>
                  </a:lnTo>
                  <a:lnTo>
                    <a:pt x="837796" y="268277"/>
                  </a:lnTo>
                  <a:lnTo>
                    <a:pt x="1047245" y="63124"/>
                  </a:lnTo>
                  <a:lnTo>
                    <a:pt x="1256695" y="47343"/>
                  </a:lnTo>
                  <a:lnTo>
                    <a:pt x="1466144" y="47343"/>
                  </a:lnTo>
                </a:path>
              </a:pathLst>
            </a:custGeom>
            <a:ln w="40651" cap="flat">
              <a:solidFill>
                <a:srgbClr val="000000">
                  <a:alpha val="100000"/>
                </a:srgbClr>
              </a:solidFill>
              <a:prstDash val="solid"/>
              <a:round/>
            </a:ln>
          </p:spPr>
          <p:txBody>
            <a:bodyPr/>
            <a:lstStyle/>
            <a:p>
              <a:endParaRPr/>
            </a:p>
          </p:txBody>
        </p:sp>
        <p:sp>
          <p:nvSpPr>
            <p:cNvPr id="401" name="pl401"/>
            <p:cNvSpPr/>
            <p:nvPr/>
          </p:nvSpPr>
          <p:spPr>
            <a:xfrm>
              <a:off x="5852611" y="2604283"/>
              <a:ext cx="1466144" cy="268277"/>
            </a:xfrm>
            <a:custGeom>
              <a:avLst/>
              <a:gdLst/>
              <a:ahLst/>
              <a:cxnLst/>
              <a:rect l="0" t="0" r="0" b="0"/>
              <a:pathLst>
                <a:path w="1466144" h="268277">
                  <a:moveTo>
                    <a:pt x="0" y="0"/>
                  </a:moveTo>
                  <a:lnTo>
                    <a:pt x="209449" y="31562"/>
                  </a:lnTo>
                  <a:lnTo>
                    <a:pt x="418898" y="268277"/>
                  </a:lnTo>
                  <a:lnTo>
                    <a:pt x="628347" y="189372"/>
                  </a:lnTo>
                  <a:lnTo>
                    <a:pt x="837796" y="268277"/>
                  </a:lnTo>
                  <a:lnTo>
                    <a:pt x="1047245" y="63124"/>
                  </a:lnTo>
                  <a:lnTo>
                    <a:pt x="1256695" y="47343"/>
                  </a:lnTo>
                  <a:lnTo>
                    <a:pt x="1466144" y="47343"/>
                  </a:lnTo>
                </a:path>
              </a:pathLst>
            </a:custGeom>
            <a:ln w="35231" cap="flat">
              <a:solidFill>
                <a:srgbClr val="80BD41">
                  <a:alpha val="100000"/>
                </a:srgbClr>
              </a:solidFill>
              <a:prstDash val="solid"/>
              <a:round/>
            </a:ln>
          </p:spPr>
          <p:txBody>
            <a:bodyPr/>
            <a:lstStyle/>
            <a:p>
              <a:endParaRPr/>
            </a:p>
          </p:txBody>
        </p:sp>
        <p:sp>
          <p:nvSpPr>
            <p:cNvPr id="402" name="pl402"/>
            <p:cNvSpPr/>
            <p:nvPr/>
          </p:nvSpPr>
          <p:spPr>
            <a:xfrm>
              <a:off x="5779304" y="263584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403" name="tx403"/>
            <p:cNvSpPr/>
            <p:nvPr/>
          </p:nvSpPr>
          <p:spPr>
            <a:xfrm>
              <a:off x="5822467" y="242548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04" name="tx404"/>
            <p:cNvSpPr/>
            <p:nvPr/>
          </p:nvSpPr>
          <p:spPr>
            <a:xfrm>
              <a:off x="6031916"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05" name="tx405"/>
            <p:cNvSpPr/>
            <p:nvPr/>
          </p:nvSpPr>
          <p:spPr>
            <a:xfrm>
              <a:off x="6193170" y="269244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406" name="tx406"/>
            <p:cNvSpPr/>
            <p:nvPr/>
          </p:nvSpPr>
          <p:spPr>
            <a:xfrm>
              <a:off x="6402619" y="261353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407" name="tx407"/>
            <p:cNvSpPr/>
            <p:nvPr/>
          </p:nvSpPr>
          <p:spPr>
            <a:xfrm>
              <a:off x="6612069" y="269244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408" name="tx408"/>
            <p:cNvSpPr/>
            <p:nvPr/>
          </p:nvSpPr>
          <p:spPr>
            <a:xfrm>
              <a:off x="6851663" y="248861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09" name="tx409"/>
            <p:cNvSpPr/>
            <p:nvPr/>
          </p:nvSpPr>
          <p:spPr>
            <a:xfrm>
              <a:off x="7061112" y="247283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10" name="tx410"/>
            <p:cNvSpPr/>
            <p:nvPr/>
          </p:nvSpPr>
          <p:spPr>
            <a:xfrm>
              <a:off x="7270561" y="247283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11" name="rc411"/>
            <p:cNvSpPr/>
            <p:nvPr/>
          </p:nvSpPr>
          <p:spPr>
            <a:xfrm>
              <a:off x="5779304" y="3422922"/>
              <a:ext cx="1612758" cy="989469"/>
            </a:xfrm>
            <a:prstGeom prst="rect">
              <a:avLst/>
            </a:prstGeom>
            <a:solidFill>
              <a:srgbClr val="EBEBEB">
                <a:alpha val="100000"/>
              </a:srgbClr>
            </a:solidFill>
          </p:spPr>
          <p:txBody>
            <a:bodyPr/>
            <a:lstStyle/>
            <a:p>
              <a:endParaRPr/>
            </a:p>
          </p:txBody>
        </p:sp>
        <p:sp>
          <p:nvSpPr>
            <p:cNvPr id="412" name="pl412"/>
            <p:cNvSpPr/>
            <p:nvPr/>
          </p:nvSpPr>
          <p:spPr>
            <a:xfrm>
              <a:off x="5779304" y="41070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13" name="pl413"/>
            <p:cNvSpPr/>
            <p:nvPr/>
          </p:nvSpPr>
          <p:spPr>
            <a:xfrm>
              <a:off x="5779304" y="37125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14" name="pl414"/>
            <p:cNvSpPr/>
            <p:nvPr/>
          </p:nvSpPr>
          <p:spPr>
            <a:xfrm>
              <a:off x="5779304" y="430429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15" name="pl415"/>
            <p:cNvSpPr/>
            <p:nvPr/>
          </p:nvSpPr>
          <p:spPr>
            <a:xfrm>
              <a:off x="5779304" y="390976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16" name="pl416"/>
            <p:cNvSpPr/>
            <p:nvPr/>
          </p:nvSpPr>
          <p:spPr>
            <a:xfrm>
              <a:off x="5779304" y="351524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17" name="pl417"/>
            <p:cNvSpPr/>
            <p:nvPr/>
          </p:nvSpPr>
          <p:spPr>
            <a:xfrm>
              <a:off x="585261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8" name="pl418"/>
            <p:cNvSpPr/>
            <p:nvPr/>
          </p:nvSpPr>
          <p:spPr>
            <a:xfrm>
              <a:off x="606206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9" name="pl419"/>
            <p:cNvSpPr/>
            <p:nvPr/>
          </p:nvSpPr>
          <p:spPr>
            <a:xfrm>
              <a:off x="627151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0" name="pl420"/>
            <p:cNvSpPr/>
            <p:nvPr/>
          </p:nvSpPr>
          <p:spPr>
            <a:xfrm>
              <a:off x="6480959"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1" name="pl421"/>
            <p:cNvSpPr/>
            <p:nvPr/>
          </p:nvSpPr>
          <p:spPr>
            <a:xfrm>
              <a:off x="669040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2" name="pl422"/>
            <p:cNvSpPr/>
            <p:nvPr/>
          </p:nvSpPr>
          <p:spPr>
            <a:xfrm>
              <a:off x="689985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3" name="pl423"/>
            <p:cNvSpPr/>
            <p:nvPr/>
          </p:nvSpPr>
          <p:spPr>
            <a:xfrm>
              <a:off x="710930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4" name="pl424"/>
            <p:cNvSpPr/>
            <p:nvPr/>
          </p:nvSpPr>
          <p:spPr>
            <a:xfrm>
              <a:off x="731875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5" name="pl425"/>
            <p:cNvSpPr/>
            <p:nvPr/>
          </p:nvSpPr>
          <p:spPr>
            <a:xfrm>
              <a:off x="5852611" y="3846642"/>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426" name="pl426"/>
            <p:cNvSpPr/>
            <p:nvPr/>
          </p:nvSpPr>
          <p:spPr>
            <a:xfrm>
              <a:off x="5852611" y="3909766"/>
              <a:ext cx="1466144" cy="63124"/>
            </a:xfrm>
            <a:custGeom>
              <a:avLst/>
              <a:gdLst/>
              <a:ahLst/>
              <a:cxnLst/>
              <a:rect l="0" t="0" r="0" b="0"/>
              <a:pathLst>
                <a:path w="1466144" h="63124">
                  <a:moveTo>
                    <a:pt x="0" y="0"/>
                  </a:moveTo>
                  <a:lnTo>
                    <a:pt x="209449" y="0"/>
                  </a:lnTo>
                  <a:lnTo>
                    <a:pt x="418898" y="0"/>
                  </a:lnTo>
                  <a:lnTo>
                    <a:pt x="628347" y="0"/>
                  </a:lnTo>
                  <a:lnTo>
                    <a:pt x="837796" y="0"/>
                  </a:lnTo>
                  <a:lnTo>
                    <a:pt x="1047245" y="0"/>
                  </a:lnTo>
                  <a:lnTo>
                    <a:pt x="1256695" y="63124"/>
                  </a:lnTo>
                  <a:lnTo>
                    <a:pt x="1466144" y="47343"/>
                  </a:lnTo>
                </a:path>
              </a:pathLst>
            </a:custGeom>
            <a:ln w="40651" cap="flat">
              <a:solidFill>
                <a:srgbClr val="BEBEBE">
                  <a:alpha val="69803"/>
                </a:srgbClr>
              </a:solidFill>
              <a:prstDash val="solid"/>
              <a:round/>
            </a:ln>
          </p:spPr>
          <p:txBody>
            <a:bodyPr/>
            <a:lstStyle/>
            <a:p>
              <a:endParaRPr/>
            </a:p>
          </p:txBody>
        </p:sp>
        <p:sp>
          <p:nvSpPr>
            <p:cNvPr id="427" name="pl427"/>
            <p:cNvSpPr/>
            <p:nvPr/>
          </p:nvSpPr>
          <p:spPr>
            <a:xfrm>
              <a:off x="5852611" y="3909766"/>
              <a:ext cx="1466144" cy="63124"/>
            </a:xfrm>
            <a:custGeom>
              <a:avLst/>
              <a:gdLst/>
              <a:ahLst/>
              <a:cxnLst/>
              <a:rect l="0" t="0" r="0" b="0"/>
              <a:pathLst>
                <a:path w="1466144" h="63124">
                  <a:moveTo>
                    <a:pt x="0" y="0"/>
                  </a:moveTo>
                  <a:lnTo>
                    <a:pt x="209449" y="0"/>
                  </a:lnTo>
                  <a:lnTo>
                    <a:pt x="418898" y="0"/>
                  </a:lnTo>
                  <a:lnTo>
                    <a:pt x="628347" y="0"/>
                  </a:lnTo>
                  <a:lnTo>
                    <a:pt x="837796" y="0"/>
                  </a:lnTo>
                  <a:lnTo>
                    <a:pt x="1047245" y="0"/>
                  </a:lnTo>
                  <a:lnTo>
                    <a:pt x="1256695" y="63124"/>
                  </a:lnTo>
                  <a:lnTo>
                    <a:pt x="1466144" y="47343"/>
                  </a:lnTo>
                </a:path>
              </a:pathLst>
            </a:custGeom>
            <a:ln w="35231" cap="flat">
              <a:solidFill>
                <a:srgbClr val="BEBEBE">
                  <a:alpha val="69803"/>
                </a:srgbClr>
              </a:solidFill>
              <a:prstDash val="solid"/>
              <a:round/>
            </a:ln>
          </p:spPr>
          <p:txBody>
            <a:bodyPr/>
            <a:lstStyle/>
            <a:p>
              <a:endParaRPr/>
            </a:p>
          </p:txBody>
        </p:sp>
        <p:sp>
          <p:nvSpPr>
            <p:cNvPr id="428" name="pl428"/>
            <p:cNvSpPr/>
            <p:nvPr/>
          </p:nvSpPr>
          <p:spPr>
            <a:xfrm>
              <a:off x="5852611" y="3846642"/>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429" name="pl429"/>
            <p:cNvSpPr/>
            <p:nvPr/>
          </p:nvSpPr>
          <p:spPr>
            <a:xfrm>
              <a:off x="5852611" y="3909766"/>
              <a:ext cx="1466144" cy="63124"/>
            </a:xfrm>
            <a:custGeom>
              <a:avLst/>
              <a:gdLst/>
              <a:ahLst/>
              <a:cxnLst/>
              <a:rect l="0" t="0" r="0" b="0"/>
              <a:pathLst>
                <a:path w="1466144" h="63124">
                  <a:moveTo>
                    <a:pt x="0" y="0"/>
                  </a:moveTo>
                  <a:lnTo>
                    <a:pt x="209449" y="0"/>
                  </a:lnTo>
                  <a:lnTo>
                    <a:pt x="418898" y="0"/>
                  </a:lnTo>
                  <a:lnTo>
                    <a:pt x="628347" y="0"/>
                  </a:lnTo>
                  <a:lnTo>
                    <a:pt x="837796" y="0"/>
                  </a:lnTo>
                  <a:lnTo>
                    <a:pt x="1047245" y="0"/>
                  </a:lnTo>
                  <a:lnTo>
                    <a:pt x="1256695" y="63124"/>
                  </a:lnTo>
                  <a:lnTo>
                    <a:pt x="1466144" y="47343"/>
                  </a:lnTo>
                </a:path>
              </a:pathLst>
            </a:custGeom>
            <a:ln w="40651" cap="flat">
              <a:solidFill>
                <a:srgbClr val="000000">
                  <a:alpha val="100000"/>
                </a:srgbClr>
              </a:solidFill>
              <a:prstDash val="solid"/>
              <a:round/>
            </a:ln>
          </p:spPr>
          <p:txBody>
            <a:bodyPr/>
            <a:lstStyle/>
            <a:p>
              <a:endParaRPr/>
            </a:p>
          </p:txBody>
        </p:sp>
        <p:sp>
          <p:nvSpPr>
            <p:cNvPr id="430" name="pl430"/>
            <p:cNvSpPr/>
            <p:nvPr/>
          </p:nvSpPr>
          <p:spPr>
            <a:xfrm>
              <a:off x="5852611" y="3909766"/>
              <a:ext cx="1466144" cy="63124"/>
            </a:xfrm>
            <a:custGeom>
              <a:avLst/>
              <a:gdLst/>
              <a:ahLst/>
              <a:cxnLst/>
              <a:rect l="0" t="0" r="0" b="0"/>
              <a:pathLst>
                <a:path w="1466144" h="63124">
                  <a:moveTo>
                    <a:pt x="0" y="0"/>
                  </a:moveTo>
                  <a:lnTo>
                    <a:pt x="209449" y="0"/>
                  </a:lnTo>
                  <a:lnTo>
                    <a:pt x="418898" y="0"/>
                  </a:lnTo>
                  <a:lnTo>
                    <a:pt x="628347" y="0"/>
                  </a:lnTo>
                  <a:lnTo>
                    <a:pt x="837796" y="0"/>
                  </a:lnTo>
                  <a:lnTo>
                    <a:pt x="1047245" y="0"/>
                  </a:lnTo>
                  <a:lnTo>
                    <a:pt x="1256695" y="63124"/>
                  </a:lnTo>
                  <a:lnTo>
                    <a:pt x="1466144" y="47343"/>
                  </a:lnTo>
                </a:path>
              </a:pathLst>
            </a:custGeom>
            <a:ln w="35231" cap="flat">
              <a:solidFill>
                <a:srgbClr val="80BD41">
                  <a:alpha val="100000"/>
                </a:srgbClr>
              </a:solidFill>
              <a:prstDash val="solid"/>
              <a:round/>
            </a:ln>
          </p:spPr>
          <p:txBody>
            <a:bodyPr/>
            <a:lstStyle/>
            <a:p>
              <a:endParaRPr/>
            </a:p>
          </p:txBody>
        </p:sp>
        <p:sp>
          <p:nvSpPr>
            <p:cNvPr id="431" name="pl431"/>
            <p:cNvSpPr/>
            <p:nvPr/>
          </p:nvSpPr>
          <p:spPr>
            <a:xfrm>
              <a:off x="5779304" y="390976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432" name="tx432"/>
            <p:cNvSpPr/>
            <p:nvPr/>
          </p:nvSpPr>
          <p:spPr>
            <a:xfrm>
              <a:off x="5822467"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33" name="tx433"/>
            <p:cNvSpPr/>
            <p:nvPr/>
          </p:nvSpPr>
          <p:spPr>
            <a:xfrm>
              <a:off x="6031916"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34" name="tx434"/>
            <p:cNvSpPr/>
            <p:nvPr/>
          </p:nvSpPr>
          <p:spPr>
            <a:xfrm>
              <a:off x="6241365"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35" name="tx435"/>
            <p:cNvSpPr/>
            <p:nvPr/>
          </p:nvSpPr>
          <p:spPr>
            <a:xfrm>
              <a:off x="6450814"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36" name="tx436"/>
            <p:cNvSpPr/>
            <p:nvPr/>
          </p:nvSpPr>
          <p:spPr>
            <a:xfrm>
              <a:off x="6660263"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37" name="tx437"/>
            <p:cNvSpPr/>
            <p:nvPr/>
          </p:nvSpPr>
          <p:spPr>
            <a:xfrm>
              <a:off x="6869712"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38" name="tx438"/>
            <p:cNvSpPr/>
            <p:nvPr/>
          </p:nvSpPr>
          <p:spPr>
            <a:xfrm>
              <a:off x="7061112" y="379441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39" name="tx439"/>
            <p:cNvSpPr/>
            <p:nvPr/>
          </p:nvSpPr>
          <p:spPr>
            <a:xfrm>
              <a:off x="7270561" y="3776939"/>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40" name="rc440"/>
            <p:cNvSpPr/>
            <p:nvPr/>
          </p:nvSpPr>
          <p:spPr>
            <a:xfrm>
              <a:off x="5779304" y="4696843"/>
              <a:ext cx="1612758" cy="989469"/>
            </a:xfrm>
            <a:prstGeom prst="rect">
              <a:avLst/>
            </a:prstGeom>
            <a:solidFill>
              <a:srgbClr val="EBEBEB">
                <a:alpha val="100000"/>
              </a:srgbClr>
            </a:solidFill>
          </p:spPr>
          <p:txBody>
            <a:bodyPr/>
            <a:lstStyle/>
            <a:p>
              <a:endParaRPr/>
            </a:p>
          </p:txBody>
        </p:sp>
        <p:sp>
          <p:nvSpPr>
            <p:cNvPr id="441" name="pl441"/>
            <p:cNvSpPr/>
            <p:nvPr/>
          </p:nvSpPr>
          <p:spPr>
            <a:xfrm>
              <a:off x="5779304" y="53809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42" name="pl442"/>
            <p:cNvSpPr/>
            <p:nvPr/>
          </p:nvSpPr>
          <p:spPr>
            <a:xfrm>
              <a:off x="5779304" y="49864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43" name="pl443"/>
            <p:cNvSpPr/>
            <p:nvPr/>
          </p:nvSpPr>
          <p:spPr>
            <a:xfrm>
              <a:off x="5779304" y="557821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44" name="pl444"/>
            <p:cNvSpPr/>
            <p:nvPr/>
          </p:nvSpPr>
          <p:spPr>
            <a:xfrm>
              <a:off x="5779304" y="518368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45" name="pl445"/>
            <p:cNvSpPr/>
            <p:nvPr/>
          </p:nvSpPr>
          <p:spPr>
            <a:xfrm>
              <a:off x="5779304" y="478916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46" name="pl446"/>
            <p:cNvSpPr/>
            <p:nvPr/>
          </p:nvSpPr>
          <p:spPr>
            <a:xfrm>
              <a:off x="585261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7" name="pl447"/>
            <p:cNvSpPr/>
            <p:nvPr/>
          </p:nvSpPr>
          <p:spPr>
            <a:xfrm>
              <a:off x="606206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8" name="pl448"/>
            <p:cNvSpPr/>
            <p:nvPr/>
          </p:nvSpPr>
          <p:spPr>
            <a:xfrm>
              <a:off x="627151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9" name="pl449"/>
            <p:cNvSpPr/>
            <p:nvPr/>
          </p:nvSpPr>
          <p:spPr>
            <a:xfrm>
              <a:off x="6480959"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0" name="pl450"/>
            <p:cNvSpPr/>
            <p:nvPr/>
          </p:nvSpPr>
          <p:spPr>
            <a:xfrm>
              <a:off x="669040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1" name="pl451"/>
            <p:cNvSpPr/>
            <p:nvPr/>
          </p:nvSpPr>
          <p:spPr>
            <a:xfrm>
              <a:off x="689985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2" name="pl452"/>
            <p:cNvSpPr/>
            <p:nvPr/>
          </p:nvSpPr>
          <p:spPr>
            <a:xfrm>
              <a:off x="710930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3" name="pl453"/>
            <p:cNvSpPr/>
            <p:nvPr/>
          </p:nvSpPr>
          <p:spPr>
            <a:xfrm>
              <a:off x="731875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4" name="pl454"/>
            <p:cNvSpPr/>
            <p:nvPr/>
          </p:nvSpPr>
          <p:spPr>
            <a:xfrm>
              <a:off x="5852611" y="5120563"/>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455" name="pl455"/>
            <p:cNvSpPr/>
            <p:nvPr/>
          </p:nvSpPr>
          <p:spPr>
            <a:xfrm>
              <a:off x="5852611" y="5104782"/>
              <a:ext cx="1466144" cy="410306"/>
            </a:xfrm>
            <a:custGeom>
              <a:avLst/>
              <a:gdLst/>
              <a:ahLst/>
              <a:cxnLst/>
              <a:rect l="0" t="0" r="0" b="0"/>
              <a:pathLst>
                <a:path w="1466144" h="410306">
                  <a:moveTo>
                    <a:pt x="0" y="47343"/>
                  </a:moveTo>
                  <a:lnTo>
                    <a:pt x="209449" y="78905"/>
                  </a:lnTo>
                  <a:lnTo>
                    <a:pt x="418898" y="410306"/>
                  </a:lnTo>
                  <a:lnTo>
                    <a:pt x="628347" y="78905"/>
                  </a:lnTo>
                  <a:lnTo>
                    <a:pt x="837796" y="47343"/>
                  </a:lnTo>
                  <a:lnTo>
                    <a:pt x="1047245" y="63124"/>
                  </a:lnTo>
                  <a:lnTo>
                    <a:pt x="1256695" y="0"/>
                  </a:lnTo>
                  <a:lnTo>
                    <a:pt x="1466144" y="94686"/>
                  </a:lnTo>
                </a:path>
              </a:pathLst>
            </a:custGeom>
            <a:ln w="40651" cap="flat">
              <a:solidFill>
                <a:srgbClr val="BEBEBE">
                  <a:alpha val="69803"/>
                </a:srgbClr>
              </a:solidFill>
              <a:prstDash val="solid"/>
              <a:round/>
            </a:ln>
          </p:spPr>
          <p:txBody>
            <a:bodyPr/>
            <a:lstStyle/>
            <a:p>
              <a:endParaRPr/>
            </a:p>
          </p:txBody>
        </p:sp>
        <p:sp>
          <p:nvSpPr>
            <p:cNvPr id="456" name="pl456"/>
            <p:cNvSpPr/>
            <p:nvPr/>
          </p:nvSpPr>
          <p:spPr>
            <a:xfrm>
              <a:off x="5852611" y="5104782"/>
              <a:ext cx="1466144" cy="410306"/>
            </a:xfrm>
            <a:custGeom>
              <a:avLst/>
              <a:gdLst/>
              <a:ahLst/>
              <a:cxnLst/>
              <a:rect l="0" t="0" r="0" b="0"/>
              <a:pathLst>
                <a:path w="1466144" h="410306">
                  <a:moveTo>
                    <a:pt x="0" y="47343"/>
                  </a:moveTo>
                  <a:lnTo>
                    <a:pt x="209449" y="78905"/>
                  </a:lnTo>
                  <a:lnTo>
                    <a:pt x="418898" y="410306"/>
                  </a:lnTo>
                  <a:lnTo>
                    <a:pt x="628347" y="78905"/>
                  </a:lnTo>
                  <a:lnTo>
                    <a:pt x="837796" y="47343"/>
                  </a:lnTo>
                  <a:lnTo>
                    <a:pt x="1047245" y="63124"/>
                  </a:lnTo>
                  <a:lnTo>
                    <a:pt x="1256695" y="0"/>
                  </a:lnTo>
                  <a:lnTo>
                    <a:pt x="1466144" y="94686"/>
                  </a:lnTo>
                </a:path>
              </a:pathLst>
            </a:custGeom>
            <a:ln w="35231" cap="flat">
              <a:solidFill>
                <a:srgbClr val="BEBEBE">
                  <a:alpha val="69803"/>
                </a:srgbClr>
              </a:solidFill>
              <a:prstDash val="solid"/>
              <a:round/>
            </a:ln>
          </p:spPr>
          <p:txBody>
            <a:bodyPr/>
            <a:lstStyle/>
            <a:p>
              <a:endParaRPr/>
            </a:p>
          </p:txBody>
        </p:sp>
        <p:sp>
          <p:nvSpPr>
            <p:cNvPr id="457" name="pl457"/>
            <p:cNvSpPr/>
            <p:nvPr/>
          </p:nvSpPr>
          <p:spPr>
            <a:xfrm>
              <a:off x="5852611" y="5120563"/>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458" name="pl458"/>
            <p:cNvSpPr/>
            <p:nvPr/>
          </p:nvSpPr>
          <p:spPr>
            <a:xfrm>
              <a:off x="5852611" y="5104782"/>
              <a:ext cx="1466144" cy="410306"/>
            </a:xfrm>
            <a:custGeom>
              <a:avLst/>
              <a:gdLst/>
              <a:ahLst/>
              <a:cxnLst/>
              <a:rect l="0" t="0" r="0" b="0"/>
              <a:pathLst>
                <a:path w="1466144" h="410306">
                  <a:moveTo>
                    <a:pt x="0" y="47343"/>
                  </a:moveTo>
                  <a:lnTo>
                    <a:pt x="209449" y="78905"/>
                  </a:lnTo>
                  <a:lnTo>
                    <a:pt x="418898" y="410306"/>
                  </a:lnTo>
                  <a:lnTo>
                    <a:pt x="628347" y="78905"/>
                  </a:lnTo>
                  <a:lnTo>
                    <a:pt x="837796" y="47343"/>
                  </a:lnTo>
                  <a:lnTo>
                    <a:pt x="1047245" y="63124"/>
                  </a:lnTo>
                  <a:lnTo>
                    <a:pt x="1256695" y="0"/>
                  </a:lnTo>
                  <a:lnTo>
                    <a:pt x="1466144" y="94686"/>
                  </a:lnTo>
                </a:path>
              </a:pathLst>
            </a:custGeom>
            <a:ln w="40651" cap="flat">
              <a:solidFill>
                <a:srgbClr val="000000">
                  <a:alpha val="100000"/>
                </a:srgbClr>
              </a:solidFill>
              <a:prstDash val="solid"/>
              <a:round/>
            </a:ln>
          </p:spPr>
          <p:txBody>
            <a:bodyPr/>
            <a:lstStyle/>
            <a:p>
              <a:endParaRPr/>
            </a:p>
          </p:txBody>
        </p:sp>
        <p:sp>
          <p:nvSpPr>
            <p:cNvPr id="459" name="pl459"/>
            <p:cNvSpPr/>
            <p:nvPr/>
          </p:nvSpPr>
          <p:spPr>
            <a:xfrm>
              <a:off x="5852611" y="5104782"/>
              <a:ext cx="1466144" cy="410306"/>
            </a:xfrm>
            <a:custGeom>
              <a:avLst/>
              <a:gdLst/>
              <a:ahLst/>
              <a:cxnLst/>
              <a:rect l="0" t="0" r="0" b="0"/>
              <a:pathLst>
                <a:path w="1466144" h="410306">
                  <a:moveTo>
                    <a:pt x="0" y="47343"/>
                  </a:moveTo>
                  <a:lnTo>
                    <a:pt x="209449" y="78905"/>
                  </a:lnTo>
                  <a:lnTo>
                    <a:pt x="418898" y="410306"/>
                  </a:lnTo>
                  <a:lnTo>
                    <a:pt x="628347" y="78905"/>
                  </a:lnTo>
                  <a:lnTo>
                    <a:pt x="837796" y="47343"/>
                  </a:lnTo>
                  <a:lnTo>
                    <a:pt x="1047245" y="63124"/>
                  </a:lnTo>
                  <a:lnTo>
                    <a:pt x="1256695" y="0"/>
                  </a:lnTo>
                  <a:lnTo>
                    <a:pt x="1466144" y="94686"/>
                  </a:lnTo>
                </a:path>
              </a:pathLst>
            </a:custGeom>
            <a:ln w="35231" cap="flat">
              <a:solidFill>
                <a:srgbClr val="80BD41">
                  <a:alpha val="100000"/>
                </a:srgbClr>
              </a:solidFill>
              <a:prstDash val="solid"/>
              <a:round/>
            </a:ln>
          </p:spPr>
          <p:txBody>
            <a:bodyPr/>
            <a:lstStyle/>
            <a:p>
              <a:endParaRPr/>
            </a:p>
          </p:txBody>
        </p:sp>
        <p:sp>
          <p:nvSpPr>
            <p:cNvPr id="460" name="pl460"/>
            <p:cNvSpPr/>
            <p:nvPr/>
          </p:nvSpPr>
          <p:spPr>
            <a:xfrm>
              <a:off x="5779304" y="518368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461" name="tx461"/>
            <p:cNvSpPr/>
            <p:nvPr/>
          </p:nvSpPr>
          <p:spPr>
            <a:xfrm>
              <a:off x="5822467" y="497333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62" name="tx462"/>
            <p:cNvSpPr/>
            <p:nvPr/>
          </p:nvSpPr>
          <p:spPr>
            <a:xfrm>
              <a:off x="6031916"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63" name="tx463"/>
            <p:cNvSpPr/>
            <p:nvPr/>
          </p:nvSpPr>
          <p:spPr>
            <a:xfrm>
              <a:off x="6193170" y="5336294"/>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464" name="tx464"/>
            <p:cNvSpPr/>
            <p:nvPr/>
          </p:nvSpPr>
          <p:spPr>
            <a:xfrm>
              <a:off x="6450814"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65" name="tx465"/>
            <p:cNvSpPr/>
            <p:nvPr/>
          </p:nvSpPr>
          <p:spPr>
            <a:xfrm>
              <a:off x="6660263" y="497333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66" name="tx466"/>
            <p:cNvSpPr/>
            <p:nvPr/>
          </p:nvSpPr>
          <p:spPr>
            <a:xfrm>
              <a:off x="6869712" y="498911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67" name="tx467"/>
            <p:cNvSpPr/>
            <p:nvPr/>
          </p:nvSpPr>
          <p:spPr>
            <a:xfrm>
              <a:off x="7079162" y="492604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468" name="tx468"/>
            <p:cNvSpPr/>
            <p:nvPr/>
          </p:nvSpPr>
          <p:spPr>
            <a:xfrm>
              <a:off x="7270561" y="5020674"/>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69" name="rc469"/>
            <p:cNvSpPr/>
            <p:nvPr/>
          </p:nvSpPr>
          <p:spPr>
            <a:xfrm>
              <a:off x="7461652" y="875080"/>
              <a:ext cx="1612758" cy="989469"/>
            </a:xfrm>
            <a:prstGeom prst="rect">
              <a:avLst/>
            </a:prstGeom>
            <a:solidFill>
              <a:srgbClr val="EBEBEB">
                <a:alpha val="100000"/>
              </a:srgbClr>
            </a:solidFill>
          </p:spPr>
          <p:txBody>
            <a:bodyPr/>
            <a:lstStyle/>
            <a:p>
              <a:endParaRPr/>
            </a:p>
          </p:txBody>
        </p:sp>
        <p:sp>
          <p:nvSpPr>
            <p:cNvPr id="470" name="pl470"/>
            <p:cNvSpPr/>
            <p:nvPr/>
          </p:nvSpPr>
          <p:spPr>
            <a:xfrm>
              <a:off x="7461652" y="1559187"/>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71" name="pl471"/>
            <p:cNvSpPr/>
            <p:nvPr/>
          </p:nvSpPr>
          <p:spPr>
            <a:xfrm>
              <a:off x="7461652" y="11646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72" name="pl472"/>
            <p:cNvSpPr/>
            <p:nvPr/>
          </p:nvSpPr>
          <p:spPr>
            <a:xfrm>
              <a:off x="7461652" y="175644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73" name="pl473"/>
            <p:cNvSpPr/>
            <p:nvPr/>
          </p:nvSpPr>
          <p:spPr>
            <a:xfrm>
              <a:off x="7461652" y="136192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74" name="pl474"/>
            <p:cNvSpPr/>
            <p:nvPr/>
          </p:nvSpPr>
          <p:spPr>
            <a:xfrm>
              <a:off x="7461652" y="96739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75" name="pl475"/>
            <p:cNvSpPr/>
            <p:nvPr/>
          </p:nvSpPr>
          <p:spPr>
            <a:xfrm>
              <a:off x="7534959"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6" name="pl476"/>
            <p:cNvSpPr/>
            <p:nvPr/>
          </p:nvSpPr>
          <p:spPr>
            <a:xfrm>
              <a:off x="774440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7" name="pl477"/>
            <p:cNvSpPr/>
            <p:nvPr/>
          </p:nvSpPr>
          <p:spPr>
            <a:xfrm>
              <a:off x="795385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8" name="pl478"/>
            <p:cNvSpPr/>
            <p:nvPr/>
          </p:nvSpPr>
          <p:spPr>
            <a:xfrm>
              <a:off x="816330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9" name="pl479"/>
            <p:cNvSpPr/>
            <p:nvPr/>
          </p:nvSpPr>
          <p:spPr>
            <a:xfrm>
              <a:off x="837275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0" name="pl480"/>
            <p:cNvSpPr/>
            <p:nvPr/>
          </p:nvSpPr>
          <p:spPr>
            <a:xfrm>
              <a:off x="8582205"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1" name="pl481"/>
            <p:cNvSpPr/>
            <p:nvPr/>
          </p:nvSpPr>
          <p:spPr>
            <a:xfrm>
              <a:off x="879165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2" name="pl482"/>
            <p:cNvSpPr/>
            <p:nvPr/>
          </p:nvSpPr>
          <p:spPr>
            <a:xfrm>
              <a:off x="900110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3" name="pl483"/>
            <p:cNvSpPr/>
            <p:nvPr/>
          </p:nvSpPr>
          <p:spPr>
            <a:xfrm>
              <a:off x="7534959" y="1298800"/>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484" name="pl484"/>
            <p:cNvSpPr/>
            <p:nvPr/>
          </p:nvSpPr>
          <p:spPr>
            <a:xfrm>
              <a:off x="7534959" y="1361924"/>
              <a:ext cx="1466144" cy="15781"/>
            </a:xfrm>
            <a:custGeom>
              <a:avLst/>
              <a:gdLst/>
              <a:ahLst/>
              <a:cxnLst/>
              <a:rect l="0" t="0" r="0" b="0"/>
              <a:pathLst>
                <a:path w="1466144" h="15781">
                  <a:moveTo>
                    <a:pt x="0" y="0"/>
                  </a:moveTo>
                  <a:lnTo>
                    <a:pt x="209449" y="0"/>
                  </a:lnTo>
                  <a:lnTo>
                    <a:pt x="418898" y="15781"/>
                  </a:lnTo>
                  <a:lnTo>
                    <a:pt x="628347" y="0"/>
                  </a:lnTo>
                  <a:lnTo>
                    <a:pt x="837796" y="0"/>
                  </a:lnTo>
                  <a:lnTo>
                    <a:pt x="1047245" y="0"/>
                  </a:lnTo>
                  <a:lnTo>
                    <a:pt x="1256695" y="15781"/>
                  </a:lnTo>
                  <a:lnTo>
                    <a:pt x="1466144" y="15781"/>
                  </a:lnTo>
                </a:path>
              </a:pathLst>
            </a:custGeom>
            <a:ln w="40651" cap="flat">
              <a:solidFill>
                <a:srgbClr val="BEBEBE">
                  <a:alpha val="69803"/>
                </a:srgbClr>
              </a:solidFill>
              <a:prstDash val="solid"/>
              <a:round/>
            </a:ln>
          </p:spPr>
          <p:txBody>
            <a:bodyPr/>
            <a:lstStyle/>
            <a:p>
              <a:endParaRPr/>
            </a:p>
          </p:txBody>
        </p:sp>
        <p:sp>
          <p:nvSpPr>
            <p:cNvPr id="485" name="pl485"/>
            <p:cNvSpPr/>
            <p:nvPr/>
          </p:nvSpPr>
          <p:spPr>
            <a:xfrm>
              <a:off x="7534959" y="1361924"/>
              <a:ext cx="1466144" cy="15781"/>
            </a:xfrm>
            <a:custGeom>
              <a:avLst/>
              <a:gdLst/>
              <a:ahLst/>
              <a:cxnLst/>
              <a:rect l="0" t="0" r="0" b="0"/>
              <a:pathLst>
                <a:path w="1466144" h="15781">
                  <a:moveTo>
                    <a:pt x="0" y="0"/>
                  </a:moveTo>
                  <a:lnTo>
                    <a:pt x="209449" y="0"/>
                  </a:lnTo>
                  <a:lnTo>
                    <a:pt x="418898" y="15781"/>
                  </a:lnTo>
                  <a:lnTo>
                    <a:pt x="628347" y="0"/>
                  </a:lnTo>
                  <a:lnTo>
                    <a:pt x="837796" y="0"/>
                  </a:lnTo>
                  <a:lnTo>
                    <a:pt x="1047245" y="0"/>
                  </a:lnTo>
                  <a:lnTo>
                    <a:pt x="1256695" y="15781"/>
                  </a:lnTo>
                  <a:lnTo>
                    <a:pt x="1466144" y="15781"/>
                  </a:lnTo>
                </a:path>
              </a:pathLst>
            </a:custGeom>
            <a:ln w="35231" cap="flat">
              <a:solidFill>
                <a:srgbClr val="BEBEBE">
                  <a:alpha val="69803"/>
                </a:srgbClr>
              </a:solidFill>
              <a:prstDash val="solid"/>
              <a:round/>
            </a:ln>
          </p:spPr>
          <p:txBody>
            <a:bodyPr/>
            <a:lstStyle/>
            <a:p>
              <a:endParaRPr/>
            </a:p>
          </p:txBody>
        </p:sp>
        <p:sp>
          <p:nvSpPr>
            <p:cNvPr id="486" name="pl486"/>
            <p:cNvSpPr/>
            <p:nvPr/>
          </p:nvSpPr>
          <p:spPr>
            <a:xfrm>
              <a:off x="7534959" y="1298800"/>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487" name="pl487"/>
            <p:cNvSpPr/>
            <p:nvPr/>
          </p:nvSpPr>
          <p:spPr>
            <a:xfrm>
              <a:off x="7534959" y="1361924"/>
              <a:ext cx="1466144" cy="15781"/>
            </a:xfrm>
            <a:custGeom>
              <a:avLst/>
              <a:gdLst/>
              <a:ahLst/>
              <a:cxnLst/>
              <a:rect l="0" t="0" r="0" b="0"/>
              <a:pathLst>
                <a:path w="1466144" h="15781">
                  <a:moveTo>
                    <a:pt x="0" y="0"/>
                  </a:moveTo>
                  <a:lnTo>
                    <a:pt x="209449" y="0"/>
                  </a:lnTo>
                  <a:lnTo>
                    <a:pt x="418898" y="15781"/>
                  </a:lnTo>
                  <a:lnTo>
                    <a:pt x="628347" y="0"/>
                  </a:lnTo>
                  <a:lnTo>
                    <a:pt x="837796" y="0"/>
                  </a:lnTo>
                  <a:lnTo>
                    <a:pt x="1047245" y="0"/>
                  </a:lnTo>
                  <a:lnTo>
                    <a:pt x="1256695" y="15781"/>
                  </a:lnTo>
                  <a:lnTo>
                    <a:pt x="1466144" y="15781"/>
                  </a:lnTo>
                </a:path>
              </a:pathLst>
            </a:custGeom>
            <a:ln w="40651" cap="flat">
              <a:solidFill>
                <a:srgbClr val="000000">
                  <a:alpha val="100000"/>
                </a:srgbClr>
              </a:solidFill>
              <a:prstDash val="solid"/>
              <a:round/>
            </a:ln>
          </p:spPr>
          <p:txBody>
            <a:bodyPr/>
            <a:lstStyle/>
            <a:p>
              <a:endParaRPr/>
            </a:p>
          </p:txBody>
        </p:sp>
        <p:sp>
          <p:nvSpPr>
            <p:cNvPr id="488" name="pl488"/>
            <p:cNvSpPr/>
            <p:nvPr/>
          </p:nvSpPr>
          <p:spPr>
            <a:xfrm>
              <a:off x="7534959" y="1361924"/>
              <a:ext cx="1466144" cy="15781"/>
            </a:xfrm>
            <a:custGeom>
              <a:avLst/>
              <a:gdLst/>
              <a:ahLst/>
              <a:cxnLst/>
              <a:rect l="0" t="0" r="0" b="0"/>
              <a:pathLst>
                <a:path w="1466144" h="15781">
                  <a:moveTo>
                    <a:pt x="0" y="0"/>
                  </a:moveTo>
                  <a:lnTo>
                    <a:pt x="209449" y="0"/>
                  </a:lnTo>
                  <a:lnTo>
                    <a:pt x="418898" y="15781"/>
                  </a:lnTo>
                  <a:lnTo>
                    <a:pt x="628347" y="0"/>
                  </a:lnTo>
                  <a:lnTo>
                    <a:pt x="837796" y="0"/>
                  </a:lnTo>
                  <a:lnTo>
                    <a:pt x="1047245" y="0"/>
                  </a:lnTo>
                  <a:lnTo>
                    <a:pt x="1256695" y="15781"/>
                  </a:lnTo>
                  <a:lnTo>
                    <a:pt x="1466144" y="15781"/>
                  </a:lnTo>
                </a:path>
              </a:pathLst>
            </a:custGeom>
            <a:ln w="35231" cap="flat">
              <a:solidFill>
                <a:srgbClr val="80BD41">
                  <a:alpha val="100000"/>
                </a:srgbClr>
              </a:solidFill>
              <a:prstDash val="solid"/>
              <a:round/>
            </a:ln>
          </p:spPr>
          <p:txBody>
            <a:bodyPr/>
            <a:lstStyle/>
            <a:p>
              <a:endParaRPr/>
            </a:p>
          </p:txBody>
        </p:sp>
        <p:sp>
          <p:nvSpPr>
            <p:cNvPr id="489" name="pl489"/>
            <p:cNvSpPr/>
            <p:nvPr/>
          </p:nvSpPr>
          <p:spPr>
            <a:xfrm>
              <a:off x="7461652" y="1361924"/>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490" name="tx490"/>
            <p:cNvSpPr/>
            <p:nvPr/>
          </p:nvSpPr>
          <p:spPr>
            <a:xfrm>
              <a:off x="7504814"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91" name="tx491"/>
            <p:cNvSpPr/>
            <p:nvPr/>
          </p:nvSpPr>
          <p:spPr>
            <a:xfrm>
              <a:off x="7714263"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92" name="tx492"/>
            <p:cNvSpPr/>
            <p:nvPr/>
          </p:nvSpPr>
          <p:spPr>
            <a:xfrm>
              <a:off x="7905663" y="119891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93" name="tx493"/>
            <p:cNvSpPr/>
            <p:nvPr/>
          </p:nvSpPr>
          <p:spPr>
            <a:xfrm>
              <a:off x="8133162"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94" name="tx494"/>
            <p:cNvSpPr/>
            <p:nvPr/>
          </p:nvSpPr>
          <p:spPr>
            <a:xfrm>
              <a:off x="8342611"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95" name="tx495"/>
            <p:cNvSpPr/>
            <p:nvPr/>
          </p:nvSpPr>
          <p:spPr>
            <a:xfrm>
              <a:off x="8552060"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96" name="tx496"/>
            <p:cNvSpPr/>
            <p:nvPr/>
          </p:nvSpPr>
          <p:spPr>
            <a:xfrm>
              <a:off x="8743459" y="119891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97" name="tx497"/>
            <p:cNvSpPr/>
            <p:nvPr/>
          </p:nvSpPr>
          <p:spPr>
            <a:xfrm>
              <a:off x="8952909" y="119891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98" name="rc498"/>
            <p:cNvSpPr/>
            <p:nvPr/>
          </p:nvSpPr>
          <p:spPr>
            <a:xfrm>
              <a:off x="7461652" y="2149001"/>
              <a:ext cx="1612758" cy="989469"/>
            </a:xfrm>
            <a:prstGeom prst="rect">
              <a:avLst/>
            </a:prstGeom>
            <a:solidFill>
              <a:srgbClr val="EBEBEB">
                <a:alpha val="100000"/>
              </a:srgbClr>
            </a:solidFill>
          </p:spPr>
          <p:txBody>
            <a:bodyPr/>
            <a:lstStyle/>
            <a:p>
              <a:endParaRPr/>
            </a:p>
          </p:txBody>
        </p:sp>
        <p:sp>
          <p:nvSpPr>
            <p:cNvPr id="499" name="pl499"/>
            <p:cNvSpPr/>
            <p:nvPr/>
          </p:nvSpPr>
          <p:spPr>
            <a:xfrm>
              <a:off x="7461652" y="2833108"/>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00" name="pl500"/>
            <p:cNvSpPr/>
            <p:nvPr/>
          </p:nvSpPr>
          <p:spPr>
            <a:xfrm>
              <a:off x="7461652" y="24385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01" name="pl501"/>
            <p:cNvSpPr/>
            <p:nvPr/>
          </p:nvSpPr>
          <p:spPr>
            <a:xfrm>
              <a:off x="7461652" y="303037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02" name="pl502"/>
            <p:cNvSpPr/>
            <p:nvPr/>
          </p:nvSpPr>
          <p:spPr>
            <a:xfrm>
              <a:off x="7461652" y="263584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03" name="pl503"/>
            <p:cNvSpPr/>
            <p:nvPr/>
          </p:nvSpPr>
          <p:spPr>
            <a:xfrm>
              <a:off x="7461652" y="224132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04" name="pl504"/>
            <p:cNvSpPr/>
            <p:nvPr/>
          </p:nvSpPr>
          <p:spPr>
            <a:xfrm>
              <a:off x="7534959"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5" name="pl505"/>
            <p:cNvSpPr/>
            <p:nvPr/>
          </p:nvSpPr>
          <p:spPr>
            <a:xfrm>
              <a:off x="774440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6" name="pl506"/>
            <p:cNvSpPr/>
            <p:nvPr/>
          </p:nvSpPr>
          <p:spPr>
            <a:xfrm>
              <a:off x="795385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7" name="pl507"/>
            <p:cNvSpPr/>
            <p:nvPr/>
          </p:nvSpPr>
          <p:spPr>
            <a:xfrm>
              <a:off x="816330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8" name="pl508"/>
            <p:cNvSpPr/>
            <p:nvPr/>
          </p:nvSpPr>
          <p:spPr>
            <a:xfrm>
              <a:off x="837275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9" name="pl509"/>
            <p:cNvSpPr/>
            <p:nvPr/>
          </p:nvSpPr>
          <p:spPr>
            <a:xfrm>
              <a:off x="8582205"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0" name="pl510"/>
            <p:cNvSpPr/>
            <p:nvPr/>
          </p:nvSpPr>
          <p:spPr>
            <a:xfrm>
              <a:off x="879165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1" name="pl511"/>
            <p:cNvSpPr/>
            <p:nvPr/>
          </p:nvSpPr>
          <p:spPr>
            <a:xfrm>
              <a:off x="900110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2" name="pl512"/>
            <p:cNvSpPr/>
            <p:nvPr/>
          </p:nvSpPr>
          <p:spPr>
            <a:xfrm>
              <a:off x="7534959" y="2572721"/>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513" name="pl513"/>
            <p:cNvSpPr/>
            <p:nvPr/>
          </p:nvSpPr>
          <p:spPr>
            <a:xfrm>
              <a:off x="7534959" y="2588502"/>
              <a:ext cx="1466144" cy="205153"/>
            </a:xfrm>
            <a:custGeom>
              <a:avLst/>
              <a:gdLst/>
              <a:ahLst/>
              <a:cxnLst/>
              <a:rect l="0" t="0" r="0" b="0"/>
              <a:pathLst>
                <a:path w="1466144" h="205153">
                  <a:moveTo>
                    <a:pt x="0" y="78905"/>
                  </a:moveTo>
                  <a:lnTo>
                    <a:pt x="209449" y="47343"/>
                  </a:lnTo>
                  <a:lnTo>
                    <a:pt x="418898" y="0"/>
                  </a:lnTo>
                  <a:lnTo>
                    <a:pt x="628347" y="126248"/>
                  </a:lnTo>
                  <a:lnTo>
                    <a:pt x="837796" y="78905"/>
                  </a:lnTo>
                  <a:lnTo>
                    <a:pt x="1047245" y="0"/>
                  </a:lnTo>
                  <a:lnTo>
                    <a:pt x="1256695" y="47343"/>
                  </a:lnTo>
                  <a:lnTo>
                    <a:pt x="1466144" y="205153"/>
                  </a:lnTo>
                </a:path>
              </a:pathLst>
            </a:custGeom>
            <a:ln w="40651" cap="flat">
              <a:solidFill>
                <a:srgbClr val="BEBEBE">
                  <a:alpha val="69803"/>
                </a:srgbClr>
              </a:solidFill>
              <a:prstDash val="solid"/>
              <a:round/>
            </a:ln>
          </p:spPr>
          <p:txBody>
            <a:bodyPr/>
            <a:lstStyle/>
            <a:p>
              <a:endParaRPr/>
            </a:p>
          </p:txBody>
        </p:sp>
        <p:sp>
          <p:nvSpPr>
            <p:cNvPr id="514" name="pl514"/>
            <p:cNvSpPr/>
            <p:nvPr/>
          </p:nvSpPr>
          <p:spPr>
            <a:xfrm>
              <a:off x="7534959" y="2588502"/>
              <a:ext cx="1466144" cy="205153"/>
            </a:xfrm>
            <a:custGeom>
              <a:avLst/>
              <a:gdLst/>
              <a:ahLst/>
              <a:cxnLst/>
              <a:rect l="0" t="0" r="0" b="0"/>
              <a:pathLst>
                <a:path w="1466144" h="205153">
                  <a:moveTo>
                    <a:pt x="0" y="78905"/>
                  </a:moveTo>
                  <a:lnTo>
                    <a:pt x="209449" y="47343"/>
                  </a:lnTo>
                  <a:lnTo>
                    <a:pt x="418898" y="0"/>
                  </a:lnTo>
                  <a:lnTo>
                    <a:pt x="628347" y="126248"/>
                  </a:lnTo>
                  <a:lnTo>
                    <a:pt x="837796" y="78905"/>
                  </a:lnTo>
                  <a:lnTo>
                    <a:pt x="1047245" y="0"/>
                  </a:lnTo>
                  <a:lnTo>
                    <a:pt x="1256695" y="47343"/>
                  </a:lnTo>
                  <a:lnTo>
                    <a:pt x="1466144" y="205153"/>
                  </a:lnTo>
                </a:path>
              </a:pathLst>
            </a:custGeom>
            <a:ln w="35231" cap="flat">
              <a:solidFill>
                <a:srgbClr val="BEBEBE">
                  <a:alpha val="69803"/>
                </a:srgbClr>
              </a:solidFill>
              <a:prstDash val="solid"/>
              <a:round/>
            </a:ln>
          </p:spPr>
          <p:txBody>
            <a:bodyPr/>
            <a:lstStyle/>
            <a:p>
              <a:endParaRPr/>
            </a:p>
          </p:txBody>
        </p:sp>
        <p:sp>
          <p:nvSpPr>
            <p:cNvPr id="515" name="pl515"/>
            <p:cNvSpPr/>
            <p:nvPr/>
          </p:nvSpPr>
          <p:spPr>
            <a:xfrm>
              <a:off x="7534959" y="2572721"/>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516" name="pl516"/>
            <p:cNvSpPr/>
            <p:nvPr/>
          </p:nvSpPr>
          <p:spPr>
            <a:xfrm>
              <a:off x="7534959" y="2588502"/>
              <a:ext cx="1466144" cy="205153"/>
            </a:xfrm>
            <a:custGeom>
              <a:avLst/>
              <a:gdLst/>
              <a:ahLst/>
              <a:cxnLst/>
              <a:rect l="0" t="0" r="0" b="0"/>
              <a:pathLst>
                <a:path w="1466144" h="205153">
                  <a:moveTo>
                    <a:pt x="0" y="78905"/>
                  </a:moveTo>
                  <a:lnTo>
                    <a:pt x="209449" y="47343"/>
                  </a:lnTo>
                  <a:lnTo>
                    <a:pt x="418898" y="0"/>
                  </a:lnTo>
                  <a:lnTo>
                    <a:pt x="628347" y="126248"/>
                  </a:lnTo>
                  <a:lnTo>
                    <a:pt x="837796" y="78905"/>
                  </a:lnTo>
                  <a:lnTo>
                    <a:pt x="1047245" y="0"/>
                  </a:lnTo>
                  <a:lnTo>
                    <a:pt x="1256695" y="47343"/>
                  </a:lnTo>
                  <a:lnTo>
                    <a:pt x="1466144" y="205153"/>
                  </a:lnTo>
                </a:path>
              </a:pathLst>
            </a:custGeom>
            <a:ln w="40651" cap="flat">
              <a:solidFill>
                <a:srgbClr val="000000">
                  <a:alpha val="100000"/>
                </a:srgbClr>
              </a:solidFill>
              <a:prstDash val="solid"/>
              <a:round/>
            </a:ln>
          </p:spPr>
          <p:txBody>
            <a:bodyPr/>
            <a:lstStyle/>
            <a:p>
              <a:endParaRPr/>
            </a:p>
          </p:txBody>
        </p:sp>
        <p:sp>
          <p:nvSpPr>
            <p:cNvPr id="517" name="pl517"/>
            <p:cNvSpPr/>
            <p:nvPr/>
          </p:nvSpPr>
          <p:spPr>
            <a:xfrm>
              <a:off x="7534959" y="2588502"/>
              <a:ext cx="1466144" cy="205153"/>
            </a:xfrm>
            <a:custGeom>
              <a:avLst/>
              <a:gdLst/>
              <a:ahLst/>
              <a:cxnLst/>
              <a:rect l="0" t="0" r="0" b="0"/>
              <a:pathLst>
                <a:path w="1466144" h="205153">
                  <a:moveTo>
                    <a:pt x="0" y="78905"/>
                  </a:moveTo>
                  <a:lnTo>
                    <a:pt x="209449" y="47343"/>
                  </a:lnTo>
                  <a:lnTo>
                    <a:pt x="418898" y="0"/>
                  </a:lnTo>
                  <a:lnTo>
                    <a:pt x="628347" y="126248"/>
                  </a:lnTo>
                  <a:lnTo>
                    <a:pt x="837796" y="78905"/>
                  </a:lnTo>
                  <a:lnTo>
                    <a:pt x="1047245" y="0"/>
                  </a:lnTo>
                  <a:lnTo>
                    <a:pt x="1256695" y="47343"/>
                  </a:lnTo>
                  <a:lnTo>
                    <a:pt x="1466144" y="205153"/>
                  </a:lnTo>
                </a:path>
              </a:pathLst>
            </a:custGeom>
            <a:ln w="35231" cap="flat">
              <a:solidFill>
                <a:srgbClr val="80BD41">
                  <a:alpha val="100000"/>
                </a:srgbClr>
              </a:solidFill>
              <a:prstDash val="solid"/>
              <a:round/>
            </a:ln>
          </p:spPr>
          <p:txBody>
            <a:bodyPr/>
            <a:lstStyle/>
            <a:p>
              <a:endParaRPr/>
            </a:p>
          </p:txBody>
        </p:sp>
        <p:sp>
          <p:nvSpPr>
            <p:cNvPr id="518" name="pl518"/>
            <p:cNvSpPr/>
            <p:nvPr/>
          </p:nvSpPr>
          <p:spPr>
            <a:xfrm>
              <a:off x="7461652" y="263584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19" name="tx519"/>
            <p:cNvSpPr/>
            <p:nvPr/>
          </p:nvSpPr>
          <p:spPr>
            <a:xfrm>
              <a:off x="7486764" y="248861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20" name="tx520"/>
            <p:cNvSpPr/>
            <p:nvPr/>
          </p:nvSpPr>
          <p:spPr>
            <a:xfrm>
              <a:off x="7714263"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21" name="tx521"/>
            <p:cNvSpPr/>
            <p:nvPr/>
          </p:nvSpPr>
          <p:spPr>
            <a:xfrm>
              <a:off x="7923713" y="2408332"/>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22" name="tx522"/>
            <p:cNvSpPr/>
            <p:nvPr/>
          </p:nvSpPr>
          <p:spPr>
            <a:xfrm>
              <a:off x="8115112" y="2536009"/>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523" name="tx523"/>
            <p:cNvSpPr/>
            <p:nvPr/>
          </p:nvSpPr>
          <p:spPr>
            <a:xfrm>
              <a:off x="8324561" y="248861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24" name="tx524"/>
            <p:cNvSpPr/>
            <p:nvPr/>
          </p:nvSpPr>
          <p:spPr>
            <a:xfrm>
              <a:off x="8552060" y="2408332"/>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25" name="tx525"/>
            <p:cNvSpPr/>
            <p:nvPr/>
          </p:nvSpPr>
          <p:spPr>
            <a:xfrm>
              <a:off x="8761509"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26" name="tx526"/>
            <p:cNvSpPr/>
            <p:nvPr/>
          </p:nvSpPr>
          <p:spPr>
            <a:xfrm>
              <a:off x="8922764" y="261353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527" name="rc527"/>
            <p:cNvSpPr/>
            <p:nvPr/>
          </p:nvSpPr>
          <p:spPr>
            <a:xfrm>
              <a:off x="7461652" y="3422922"/>
              <a:ext cx="1612758" cy="989469"/>
            </a:xfrm>
            <a:prstGeom prst="rect">
              <a:avLst/>
            </a:prstGeom>
            <a:solidFill>
              <a:srgbClr val="EBEBEB">
                <a:alpha val="100000"/>
              </a:srgbClr>
            </a:solidFill>
          </p:spPr>
          <p:txBody>
            <a:bodyPr/>
            <a:lstStyle/>
            <a:p>
              <a:endParaRPr/>
            </a:p>
          </p:txBody>
        </p:sp>
        <p:sp>
          <p:nvSpPr>
            <p:cNvPr id="528" name="pl528"/>
            <p:cNvSpPr/>
            <p:nvPr/>
          </p:nvSpPr>
          <p:spPr>
            <a:xfrm>
              <a:off x="7461652" y="41070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29" name="pl529"/>
            <p:cNvSpPr/>
            <p:nvPr/>
          </p:nvSpPr>
          <p:spPr>
            <a:xfrm>
              <a:off x="7461652" y="37125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30" name="pl530"/>
            <p:cNvSpPr/>
            <p:nvPr/>
          </p:nvSpPr>
          <p:spPr>
            <a:xfrm>
              <a:off x="7461652" y="430429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31" name="pl531"/>
            <p:cNvSpPr/>
            <p:nvPr/>
          </p:nvSpPr>
          <p:spPr>
            <a:xfrm>
              <a:off x="7461652" y="390976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32" name="pl532"/>
            <p:cNvSpPr/>
            <p:nvPr/>
          </p:nvSpPr>
          <p:spPr>
            <a:xfrm>
              <a:off x="7461652" y="351524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33" name="pl533"/>
            <p:cNvSpPr/>
            <p:nvPr/>
          </p:nvSpPr>
          <p:spPr>
            <a:xfrm>
              <a:off x="7534959"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4" name="pl534"/>
            <p:cNvSpPr/>
            <p:nvPr/>
          </p:nvSpPr>
          <p:spPr>
            <a:xfrm>
              <a:off x="774440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5" name="pl535"/>
            <p:cNvSpPr/>
            <p:nvPr/>
          </p:nvSpPr>
          <p:spPr>
            <a:xfrm>
              <a:off x="795385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6" name="pl536"/>
            <p:cNvSpPr/>
            <p:nvPr/>
          </p:nvSpPr>
          <p:spPr>
            <a:xfrm>
              <a:off x="816330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7" name="pl537"/>
            <p:cNvSpPr/>
            <p:nvPr/>
          </p:nvSpPr>
          <p:spPr>
            <a:xfrm>
              <a:off x="837275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8" name="pl538"/>
            <p:cNvSpPr/>
            <p:nvPr/>
          </p:nvSpPr>
          <p:spPr>
            <a:xfrm>
              <a:off x="8582205"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9" name="pl539"/>
            <p:cNvSpPr/>
            <p:nvPr/>
          </p:nvSpPr>
          <p:spPr>
            <a:xfrm>
              <a:off x="879165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0" name="pl540"/>
            <p:cNvSpPr/>
            <p:nvPr/>
          </p:nvSpPr>
          <p:spPr>
            <a:xfrm>
              <a:off x="900110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1" name="pl541"/>
            <p:cNvSpPr/>
            <p:nvPr/>
          </p:nvSpPr>
          <p:spPr>
            <a:xfrm>
              <a:off x="7534959" y="3846642"/>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542" name="pl542"/>
            <p:cNvSpPr/>
            <p:nvPr/>
          </p:nvSpPr>
          <p:spPr>
            <a:xfrm>
              <a:off x="7534959" y="3893985"/>
              <a:ext cx="1466144" cy="110467"/>
            </a:xfrm>
            <a:custGeom>
              <a:avLst/>
              <a:gdLst/>
              <a:ahLst/>
              <a:cxnLst/>
              <a:rect l="0" t="0" r="0" b="0"/>
              <a:pathLst>
                <a:path w="1466144" h="110467">
                  <a:moveTo>
                    <a:pt x="0" y="15781"/>
                  </a:moveTo>
                  <a:lnTo>
                    <a:pt x="209449" y="15781"/>
                  </a:lnTo>
                  <a:lnTo>
                    <a:pt x="418898" y="78905"/>
                  </a:lnTo>
                  <a:lnTo>
                    <a:pt x="628347" y="0"/>
                  </a:lnTo>
                  <a:lnTo>
                    <a:pt x="837796" y="0"/>
                  </a:lnTo>
                  <a:lnTo>
                    <a:pt x="1047245" y="110467"/>
                  </a:lnTo>
                  <a:lnTo>
                    <a:pt x="1256695" y="78905"/>
                  </a:lnTo>
                  <a:lnTo>
                    <a:pt x="1466144" y="63124"/>
                  </a:lnTo>
                </a:path>
              </a:pathLst>
            </a:custGeom>
            <a:ln w="40651" cap="flat">
              <a:solidFill>
                <a:srgbClr val="BEBEBE">
                  <a:alpha val="69803"/>
                </a:srgbClr>
              </a:solidFill>
              <a:prstDash val="solid"/>
              <a:round/>
            </a:ln>
          </p:spPr>
          <p:txBody>
            <a:bodyPr/>
            <a:lstStyle/>
            <a:p>
              <a:endParaRPr/>
            </a:p>
          </p:txBody>
        </p:sp>
        <p:sp>
          <p:nvSpPr>
            <p:cNvPr id="543" name="pl543"/>
            <p:cNvSpPr/>
            <p:nvPr/>
          </p:nvSpPr>
          <p:spPr>
            <a:xfrm>
              <a:off x="7534959" y="3893985"/>
              <a:ext cx="1466144" cy="110467"/>
            </a:xfrm>
            <a:custGeom>
              <a:avLst/>
              <a:gdLst/>
              <a:ahLst/>
              <a:cxnLst/>
              <a:rect l="0" t="0" r="0" b="0"/>
              <a:pathLst>
                <a:path w="1466144" h="110467">
                  <a:moveTo>
                    <a:pt x="0" y="15781"/>
                  </a:moveTo>
                  <a:lnTo>
                    <a:pt x="209449" y="15781"/>
                  </a:lnTo>
                  <a:lnTo>
                    <a:pt x="418898" y="78905"/>
                  </a:lnTo>
                  <a:lnTo>
                    <a:pt x="628347" y="0"/>
                  </a:lnTo>
                  <a:lnTo>
                    <a:pt x="837796" y="0"/>
                  </a:lnTo>
                  <a:lnTo>
                    <a:pt x="1047245" y="110467"/>
                  </a:lnTo>
                  <a:lnTo>
                    <a:pt x="1256695" y="78905"/>
                  </a:lnTo>
                  <a:lnTo>
                    <a:pt x="1466144" y="63124"/>
                  </a:lnTo>
                </a:path>
              </a:pathLst>
            </a:custGeom>
            <a:ln w="35231" cap="flat">
              <a:solidFill>
                <a:srgbClr val="BEBEBE">
                  <a:alpha val="69803"/>
                </a:srgbClr>
              </a:solidFill>
              <a:prstDash val="solid"/>
              <a:round/>
            </a:ln>
          </p:spPr>
          <p:txBody>
            <a:bodyPr/>
            <a:lstStyle/>
            <a:p>
              <a:endParaRPr/>
            </a:p>
          </p:txBody>
        </p:sp>
        <p:sp>
          <p:nvSpPr>
            <p:cNvPr id="544" name="pl544"/>
            <p:cNvSpPr/>
            <p:nvPr/>
          </p:nvSpPr>
          <p:spPr>
            <a:xfrm>
              <a:off x="7534959" y="3846642"/>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545" name="pl545"/>
            <p:cNvSpPr/>
            <p:nvPr/>
          </p:nvSpPr>
          <p:spPr>
            <a:xfrm>
              <a:off x="7534959" y="3893985"/>
              <a:ext cx="1466144" cy="110467"/>
            </a:xfrm>
            <a:custGeom>
              <a:avLst/>
              <a:gdLst/>
              <a:ahLst/>
              <a:cxnLst/>
              <a:rect l="0" t="0" r="0" b="0"/>
              <a:pathLst>
                <a:path w="1466144" h="110467">
                  <a:moveTo>
                    <a:pt x="0" y="15781"/>
                  </a:moveTo>
                  <a:lnTo>
                    <a:pt x="209449" y="15781"/>
                  </a:lnTo>
                  <a:lnTo>
                    <a:pt x="418898" y="78905"/>
                  </a:lnTo>
                  <a:lnTo>
                    <a:pt x="628347" y="0"/>
                  </a:lnTo>
                  <a:lnTo>
                    <a:pt x="837796" y="0"/>
                  </a:lnTo>
                  <a:lnTo>
                    <a:pt x="1047245" y="110467"/>
                  </a:lnTo>
                  <a:lnTo>
                    <a:pt x="1256695" y="78905"/>
                  </a:lnTo>
                  <a:lnTo>
                    <a:pt x="1466144" y="63124"/>
                  </a:lnTo>
                </a:path>
              </a:pathLst>
            </a:custGeom>
            <a:ln w="40651" cap="flat">
              <a:solidFill>
                <a:srgbClr val="000000">
                  <a:alpha val="100000"/>
                </a:srgbClr>
              </a:solidFill>
              <a:prstDash val="solid"/>
              <a:round/>
            </a:ln>
          </p:spPr>
          <p:txBody>
            <a:bodyPr/>
            <a:lstStyle/>
            <a:p>
              <a:endParaRPr/>
            </a:p>
          </p:txBody>
        </p:sp>
        <p:sp>
          <p:nvSpPr>
            <p:cNvPr id="546" name="pl546"/>
            <p:cNvSpPr/>
            <p:nvPr/>
          </p:nvSpPr>
          <p:spPr>
            <a:xfrm>
              <a:off x="7534959" y="3893985"/>
              <a:ext cx="1466144" cy="110467"/>
            </a:xfrm>
            <a:custGeom>
              <a:avLst/>
              <a:gdLst/>
              <a:ahLst/>
              <a:cxnLst/>
              <a:rect l="0" t="0" r="0" b="0"/>
              <a:pathLst>
                <a:path w="1466144" h="110467">
                  <a:moveTo>
                    <a:pt x="0" y="15781"/>
                  </a:moveTo>
                  <a:lnTo>
                    <a:pt x="209449" y="15781"/>
                  </a:lnTo>
                  <a:lnTo>
                    <a:pt x="418898" y="78905"/>
                  </a:lnTo>
                  <a:lnTo>
                    <a:pt x="628347" y="0"/>
                  </a:lnTo>
                  <a:lnTo>
                    <a:pt x="837796" y="0"/>
                  </a:lnTo>
                  <a:lnTo>
                    <a:pt x="1047245" y="110467"/>
                  </a:lnTo>
                  <a:lnTo>
                    <a:pt x="1256695" y="78905"/>
                  </a:lnTo>
                  <a:lnTo>
                    <a:pt x="1466144" y="63124"/>
                  </a:lnTo>
                </a:path>
              </a:pathLst>
            </a:custGeom>
            <a:ln w="35231" cap="flat">
              <a:solidFill>
                <a:srgbClr val="80BD41">
                  <a:alpha val="100000"/>
                </a:srgbClr>
              </a:solidFill>
              <a:prstDash val="solid"/>
              <a:round/>
            </a:ln>
          </p:spPr>
          <p:txBody>
            <a:bodyPr/>
            <a:lstStyle/>
            <a:p>
              <a:endParaRPr/>
            </a:p>
          </p:txBody>
        </p:sp>
        <p:sp>
          <p:nvSpPr>
            <p:cNvPr id="547" name="pl547"/>
            <p:cNvSpPr/>
            <p:nvPr/>
          </p:nvSpPr>
          <p:spPr>
            <a:xfrm>
              <a:off x="7461652" y="390976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48" name="tx548"/>
            <p:cNvSpPr/>
            <p:nvPr/>
          </p:nvSpPr>
          <p:spPr>
            <a:xfrm>
              <a:off x="7504814"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49" name="tx549"/>
            <p:cNvSpPr/>
            <p:nvPr/>
          </p:nvSpPr>
          <p:spPr>
            <a:xfrm>
              <a:off x="7714263"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50" name="tx550"/>
            <p:cNvSpPr/>
            <p:nvPr/>
          </p:nvSpPr>
          <p:spPr>
            <a:xfrm>
              <a:off x="7905663" y="379441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51" name="tx551"/>
            <p:cNvSpPr/>
            <p:nvPr/>
          </p:nvSpPr>
          <p:spPr>
            <a:xfrm>
              <a:off x="8133162" y="371519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52" name="tx552"/>
            <p:cNvSpPr/>
            <p:nvPr/>
          </p:nvSpPr>
          <p:spPr>
            <a:xfrm>
              <a:off x="8342611" y="371519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53" name="tx553"/>
            <p:cNvSpPr/>
            <p:nvPr/>
          </p:nvSpPr>
          <p:spPr>
            <a:xfrm>
              <a:off x="8534010" y="382433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54" name="tx554"/>
            <p:cNvSpPr/>
            <p:nvPr/>
          </p:nvSpPr>
          <p:spPr>
            <a:xfrm>
              <a:off x="8743459" y="379441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55" name="tx555"/>
            <p:cNvSpPr/>
            <p:nvPr/>
          </p:nvSpPr>
          <p:spPr>
            <a:xfrm>
              <a:off x="8952909" y="3776939"/>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56" name="rc556"/>
            <p:cNvSpPr/>
            <p:nvPr/>
          </p:nvSpPr>
          <p:spPr>
            <a:xfrm>
              <a:off x="7461652" y="4696843"/>
              <a:ext cx="1612758" cy="989469"/>
            </a:xfrm>
            <a:prstGeom prst="rect">
              <a:avLst/>
            </a:prstGeom>
            <a:solidFill>
              <a:srgbClr val="EBEBEB">
                <a:alpha val="100000"/>
              </a:srgbClr>
            </a:solidFill>
          </p:spPr>
          <p:txBody>
            <a:bodyPr/>
            <a:lstStyle/>
            <a:p>
              <a:endParaRPr/>
            </a:p>
          </p:txBody>
        </p:sp>
        <p:sp>
          <p:nvSpPr>
            <p:cNvPr id="557" name="pl557"/>
            <p:cNvSpPr/>
            <p:nvPr/>
          </p:nvSpPr>
          <p:spPr>
            <a:xfrm>
              <a:off x="7461652" y="53809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58" name="pl558"/>
            <p:cNvSpPr/>
            <p:nvPr/>
          </p:nvSpPr>
          <p:spPr>
            <a:xfrm>
              <a:off x="7461652" y="49864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59" name="pl559"/>
            <p:cNvSpPr/>
            <p:nvPr/>
          </p:nvSpPr>
          <p:spPr>
            <a:xfrm>
              <a:off x="7461652" y="557821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60" name="pl560"/>
            <p:cNvSpPr/>
            <p:nvPr/>
          </p:nvSpPr>
          <p:spPr>
            <a:xfrm>
              <a:off x="7461652" y="518368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61" name="pl561"/>
            <p:cNvSpPr/>
            <p:nvPr/>
          </p:nvSpPr>
          <p:spPr>
            <a:xfrm>
              <a:off x="7461652" y="478916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62" name="pl562"/>
            <p:cNvSpPr/>
            <p:nvPr/>
          </p:nvSpPr>
          <p:spPr>
            <a:xfrm>
              <a:off x="7534959"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3" name="pl563"/>
            <p:cNvSpPr/>
            <p:nvPr/>
          </p:nvSpPr>
          <p:spPr>
            <a:xfrm>
              <a:off x="774440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4" name="pl564"/>
            <p:cNvSpPr/>
            <p:nvPr/>
          </p:nvSpPr>
          <p:spPr>
            <a:xfrm>
              <a:off x="795385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5" name="pl565"/>
            <p:cNvSpPr/>
            <p:nvPr/>
          </p:nvSpPr>
          <p:spPr>
            <a:xfrm>
              <a:off x="816330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6" name="pl566"/>
            <p:cNvSpPr/>
            <p:nvPr/>
          </p:nvSpPr>
          <p:spPr>
            <a:xfrm>
              <a:off x="837275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7" name="pl567"/>
            <p:cNvSpPr/>
            <p:nvPr/>
          </p:nvSpPr>
          <p:spPr>
            <a:xfrm>
              <a:off x="8582205"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8" name="pl568"/>
            <p:cNvSpPr/>
            <p:nvPr/>
          </p:nvSpPr>
          <p:spPr>
            <a:xfrm>
              <a:off x="879165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9" name="pl569"/>
            <p:cNvSpPr/>
            <p:nvPr/>
          </p:nvSpPr>
          <p:spPr>
            <a:xfrm>
              <a:off x="900110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0" name="pl570"/>
            <p:cNvSpPr/>
            <p:nvPr/>
          </p:nvSpPr>
          <p:spPr>
            <a:xfrm>
              <a:off x="7534959" y="5120563"/>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571" name="pl571"/>
            <p:cNvSpPr/>
            <p:nvPr/>
          </p:nvSpPr>
          <p:spPr>
            <a:xfrm>
              <a:off x="7534959" y="5183687"/>
              <a:ext cx="1466144" cy="457649"/>
            </a:xfrm>
            <a:custGeom>
              <a:avLst/>
              <a:gdLst/>
              <a:ahLst/>
              <a:cxnLst/>
              <a:rect l="0" t="0" r="0" b="0"/>
              <a:pathLst>
                <a:path w="1466144" h="457649">
                  <a:moveTo>
                    <a:pt x="0" y="15781"/>
                  </a:moveTo>
                  <a:lnTo>
                    <a:pt x="209449" y="0"/>
                  </a:lnTo>
                  <a:lnTo>
                    <a:pt x="418898" y="189372"/>
                  </a:lnTo>
                  <a:lnTo>
                    <a:pt x="628347" y="189372"/>
                  </a:lnTo>
                  <a:lnTo>
                    <a:pt x="837796" y="457649"/>
                  </a:lnTo>
                  <a:lnTo>
                    <a:pt x="1047245" y="315620"/>
                  </a:lnTo>
                  <a:lnTo>
                    <a:pt x="1256695" y="284058"/>
                  </a:lnTo>
                  <a:lnTo>
                    <a:pt x="1466144" y="441868"/>
                  </a:lnTo>
                </a:path>
              </a:pathLst>
            </a:custGeom>
            <a:ln w="40651" cap="flat">
              <a:solidFill>
                <a:srgbClr val="BEBEBE">
                  <a:alpha val="69803"/>
                </a:srgbClr>
              </a:solidFill>
              <a:prstDash val="solid"/>
              <a:round/>
            </a:ln>
          </p:spPr>
          <p:txBody>
            <a:bodyPr/>
            <a:lstStyle/>
            <a:p>
              <a:endParaRPr/>
            </a:p>
          </p:txBody>
        </p:sp>
        <p:sp>
          <p:nvSpPr>
            <p:cNvPr id="572" name="pl572"/>
            <p:cNvSpPr/>
            <p:nvPr/>
          </p:nvSpPr>
          <p:spPr>
            <a:xfrm>
              <a:off x="7534959" y="5183687"/>
              <a:ext cx="1466144" cy="457649"/>
            </a:xfrm>
            <a:custGeom>
              <a:avLst/>
              <a:gdLst/>
              <a:ahLst/>
              <a:cxnLst/>
              <a:rect l="0" t="0" r="0" b="0"/>
              <a:pathLst>
                <a:path w="1466144" h="457649">
                  <a:moveTo>
                    <a:pt x="0" y="15781"/>
                  </a:moveTo>
                  <a:lnTo>
                    <a:pt x="209449" y="0"/>
                  </a:lnTo>
                  <a:lnTo>
                    <a:pt x="418898" y="189372"/>
                  </a:lnTo>
                  <a:lnTo>
                    <a:pt x="628347" y="189372"/>
                  </a:lnTo>
                  <a:lnTo>
                    <a:pt x="837796" y="457649"/>
                  </a:lnTo>
                  <a:lnTo>
                    <a:pt x="1047245" y="315620"/>
                  </a:lnTo>
                  <a:lnTo>
                    <a:pt x="1256695" y="284058"/>
                  </a:lnTo>
                  <a:lnTo>
                    <a:pt x="1466144" y="441868"/>
                  </a:lnTo>
                </a:path>
              </a:pathLst>
            </a:custGeom>
            <a:ln w="35231" cap="flat">
              <a:solidFill>
                <a:srgbClr val="BEBEBE">
                  <a:alpha val="69803"/>
                </a:srgbClr>
              </a:solidFill>
              <a:prstDash val="solid"/>
              <a:round/>
            </a:ln>
          </p:spPr>
          <p:txBody>
            <a:bodyPr/>
            <a:lstStyle/>
            <a:p>
              <a:endParaRPr/>
            </a:p>
          </p:txBody>
        </p:sp>
        <p:sp>
          <p:nvSpPr>
            <p:cNvPr id="573" name="pl573"/>
            <p:cNvSpPr/>
            <p:nvPr/>
          </p:nvSpPr>
          <p:spPr>
            <a:xfrm>
              <a:off x="7534959" y="5120563"/>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574" name="pl574"/>
            <p:cNvSpPr/>
            <p:nvPr/>
          </p:nvSpPr>
          <p:spPr>
            <a:xfrm>
              <a:off x="7534959" y="5183687"/>
              <a:ext cx="1466144" cy="457649"/>
            </a:xfrm>
            <a:custGeom>
              <a:avLst/>
              <a:gdLst/>
              <a:ahLst/>
              <a:cxnLst/>
              <a:rect l="0" t="0" r="0" b="0"/>
              <a:pathLst>
                <a:path w="1466144" h="457649">
                  <a:moveTo>
                    <a:pt x="0" y="15781"/>
                  </a:moveTo>
                  <a:lnTo>
                    <a:pt x="209449" y="0"/>
                  </a:lnTo>
                  <a:lnTo>
                    <a:pt x="418898" y="189372"/>
                  </a:lnTo>
                  <a:lnTo>
                    <a:pt x="628347" y="189372"/>
                  </a:lnTo>
                  <a:lnTo>
                    <a:pt x="837796" y="457649"/>
                  </a:lnTo>
                  <a:lnTo>
                    <a:pt x="1047245" y="315620"/>
                  </a:lnTo>
                  <a:lnTo>
                    <a:pt x="1256695" y="284058"/>
                  </a:lnTo>
                  <a:lnTo>
                    <a:pt x="1466144" y="441868"/>
                  </a:lnTo>
                </a:path>
              </a:pathLst>
            </a:custGeom>
            <a:ln w="40651" cap="flat">
              <a:solidFill>
                <a:srgbClr val="000000">
                  <a:alpha val="100000"/>
                </a:srgbClr>
              </a:solidFill>
              <a:prstDash val="solid"/>
              <a:round/>
            </a:ln>
          </p:spPr>
          <p:txBody>
            <a:bodyPr/>
            <a:lstStyle/>
            <a:p>
              <a:endParaRPr/>
            </a:p>
          </p:txBody>
        </p:sp>
        <p:sp>
          <p:nvSpPr>
            <p:cNvPr id="575" name="pl575"/>
            <p:cNvSpPr/>
            <p:nvPr/>
          </p:nvSpPr>
          <p:spPr>
            <a:xfrm>
              <a:off x="7534959" y="5183687"/>
              <a:ext cx="1466144" cy="457649"/>
            </a:xfrm>
            <a:custGeom>
              <a:avLst/>
              <a:gdLst/>
              <a:ahLst/>
              <a:cxnLst/>
              <a:rect l="0" t="0" r="0" b="0"/>
              <a:pathLst>
                <a:path w="1466144" h="457649">
                  <a:moveTo>
                    <a:pt x="0" y="15781"/>
                  </a:moveTo>
                  <a:lnTo>
                    <a:pt x="209449" y="0"/>
                  </a:lnTo>
                  <a:lnTo>
                    <a:pt x="418898" y="189372"/>
                  </a:lnTo>
                  <a:lnTo>
                    <a:pt x="628347" y="189372"/>
                  </a:lnTo>
                  <a:lnTo>
                    <a:pt x="837796" y="457649"/>
                  </a:lnTo>
                  <a:lnTo>
                    <a:pt x="1047245" y="315620"/>
                  </a:lnTo>
                  <a:lnTo>
                    <a:pt x="1256695" y="284058"/>
                  </a:lnTo>
                  <a:lnTo>
                    <a:pt x="1466144" y="441868"/>
                  </a:lnTo>
                </a:path>
              </a:pathLst>
            </a:custGeom>
            <a:ln w="35231" cap="flat">
              <a:solidFill>
                <a:srgbClr val="80BD41">
                  <a:alpha val="100000"/>
                </a:srgbClr>
              </a:solidFill>
              <a:prstDash val="solid"/>
              <a:round/>
            </a:ln>
          </p:spPr>
          <p:txBody>
            <a:bodyPr/>
            <a:lstStyle/>
            <a:p>
              <a:endParaRPr/>
            </a:p>
          </p:txBody>
        </p:sp>
        <p:sp>
          <p:nvSpPr>
            <p:cNvPr id="576" name="pl576"/>
            <p:cNvSpPr/>
            <p:nvPr/>
          </p:nvSpPr>
          <p:spPr>
            <a:xfrm>
              <a:off x="7461652" y="518368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77" name="tx577"/>
            <p:cNvSpPr/>
            <p:nvPr/>
          </p:nvSpPr>
          <p:spPr>
            <a:xfrm>
              <a:off x="7486764" y="5020674"/>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78" name="tx578"/>
            <p:cNvSpPr/>
            <p:nvPr/>
          </p:nvSpPr>
          <p:spPr>
            <a:xfrm>
              <a:off x="7714263"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79" name="tx579"/>
            <p:cNvSpPr/>
            <p:nvPr/>
          </p:nvSpPr>
          <p:spPr>
            <a:xfrm>
              <a:off x="7875518" y="5194265"/>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580" name="tx580"/>
            <p:cNvSpPr/>
            <p:nvPr/>
          </p:nvSpPr>
          <p:spPr>
            <a:xfrm>
              <a:off x="8084967" y="5194265"/>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581" name="tx581"/>
            <p:cNvSpPr/>
            <p:nvPr/>
          </p:nvSpPr>
          <p:spPr>
            <a:xfrm>
              <a:off x="8294416" y="5461219"/>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-29</a:t>
              </a:r>
            </a:p>
          </p:txBody>
        </p:sp>
        <p:sp>
          <p:nvSpPr>
            <p:cNvPr id="582" name="tx582"/>
            <p:cNvSpPr/>
            <p:nvPr/>
          </p:nvSpPr>
          <p:spPr>
            <a:xfrm>
              <a:off x="8503865" y="5319190"/>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583" name="tx583"/>
            <p:cNvSpPr/>
            <p:nvPr/>
          </p:nvSpPr>
          <p:spPr>
            <a:xfrm>
              <a:off x="8713315" y="528762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584" name="tx584"/>
            <p:cNvSpPr/>
            <p:nvPr/>
          </p:nvSpPr>
          <p:spPr>
            <a:xfrm>
              <a:off x="8922764" y="544543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-28</a:t>
              </a:r>
            </a:p>
          </p:txBody>
        </p:sp>
        <p:sp>
          <p:nvSpPr>
            <p:cNvPr id="585" name="tx585"/>
            <p:cNvSpPr/>
            <p:nvPr/>
          </p:nvSpPr>
          <p:spPr>
            <a:xfrm>
              <a:off x="1299432" y="4525892"/>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Paraguay</a:t>
              </a:r>
            </a:p>
          </p:txBody>
        </p:sp>
        <p:sp>
          <p:nvSpPr>
            <p:cNvPr id="586" name="tx586"/>
            <p:cNvSpPr/>
            <p:nvPr/>
          </p:nvSpPr>
          <p:spPr>
            <a:xfrm>
              <a:off x="3102953" y="4547665"/>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Perú</a:t>
              </a:r>
            </a:p>
          </p:txBody>
        </p:sp>
        <p:sp>
          <p:nvSpPr>
            <p:cNvPr id="587" name="tx587"/>
            <p:cNvSpPr/>
            <p:nvPr/>
          </p:nvSpPr>
          <p:spPr>
            <a:xfrm>
              <a:off x="4605082" y="4546683"/>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Santa Lucía</a:t>
              </a:r>
            </a:p>
          </p:txBody>
        </p:sp>
        <p:sp>
          <p:nvSpPr>
            <p:cNvPr id="588" name="tx588"/>
            <p:cNvSpPr/>
            <p:nvPr/>
          </p:nvSpPr>
          <p:spPr>
            <a:xfrm>
              <a:off x="6346529" y="4546683"/>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Suriname</a:t>
              </a:r>
            </a:p>
          </p:txBody>
        </p:sp>
        <p:sp>
          <p:nvSpPr>
            <p:cNvPr id="589" name="tx589"/>
            <p:cNvSpPr/>
            <p:nvPr/>
          </p:nvSpPr>
          <p:spPr>
            <a:xfrm>
              <a:off x="8003938" y="4548102"/>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Venezuela</a:t>
              </a:r>
            </a:p>
          </p:txBody>
        </p:sp>
        <p:sp>
          <p:nvSpPr>
            <p:cNvPr id="590" name="tx590"/>
            <p:cNvSpPr/>
            <p:nvPr/>
          </p:nvSpPr>
          <p:spPr>
            <a:xfrm>
              <a:off x="1423743" y="3273744"/>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Haití</a:t>
              </a:r>
            </a:p>
          </p:txBody>
        </p:sp>
        <p:sp>
          <p:nvSpPr>
            <p:cNvPr id="591" name="tx591"/>
            <p:cNvSpPr/>
            <p:nvPr/>
          </p:nvSpPr>
          <p:spPr>
            <a:xfrm>
              <a:off x="2978696" y="3274181"/>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Honduras</a:t>
              </a:r>
            </a:p>
          </p:txBody>
        </p:sp>
        <p:sp>
          <p:nvSpPr>
            <p:cNvPr id="592" name="tx592"/>
            <p:cNvSpPr/>
            <p:nvPr/>
          </p:nvSpPr>
          <p:spPr>
            <a:xfrm>
              <a:off x="4695259" y="3274126"/>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Jamaica</a:t>
              </a:r>
            </a:p>
          </p:txBody>
        </p:sp>
        <p:sp>
          <p:nvSpPr>
            <p:cNvPr id="593" name="tx593"/>
            <p:cNvSpPr/>
            <p:nvPr/>
          </p:nvSpPr>
          <p:spPr>
            <a:xfrm>
              <a:off x="6330977" y="3251971"/>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Nicaragua</a:t>
              </a:r>
            </a:p>
          </p:txBody>
        </p:sp>
        <p:sp>
          <p:nvSpPr>
            <p:cNvPr id="594" name="tx594"/>
            <p:cNvSpPr/>
            <p:nvPr/>
          </p:nvSpPr>
          <p:spPr>
            <a:xfrm>
              <a:off x="8059900" y="3273744"/>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Panamá</a:t>
              </a:r>
            </a:p>
          </p:txBody>
        </p:sp>
        <p:sp>
          <p:nvSpPr>
            <p:cNvPr id="595" name="tx595"/>
            <p:cNvSpPr/>
            <p:nvPr/>
          </p:nvSpPr>
          <p:spPr>
            <a:xfrm>
              <a:off x="1302597" y="1998841"/>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Colombia</a:t>
              </a:r>
            </a:p>
          </p:txBody>
        </p:sp>
        <p:sp>
          <p:nvSpPr>
            <p:cNvPr id="596" name="tx596"/>
            <p:cNvSpPr/>
            <p:nvPr/>
          </p:nvSpPr>
          <p:spPr>
            <a:xfrm>
              <a:off x="2988082" y="2000260"/>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Dominica</a:t>
              </a:r>
            </a:p>
          </p:txBody>
        </p:sp>
        <p:sp>
          <p:nvSpPr>
            <p:cNvPr id="597" name="tx597"/>
            <p:cNvSpPr/>
            <p:nvPr/>
          </p:nvSpPr>
          <p:spPr>
            <a:xfrm>
              <a:off x="4695205" y="2000260"/>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Ecuador</a:t>
              </a:r>
            </a:p>
          </p:txBody>
        </p:sp>
        <p:sp>
          <p:nvSpPr>
            <p:cNvPr id="598" name="tx598"/>
            <p:cNvSpPr/>
            <p:nvPr/>
          </p:nvSpPr>
          <p:spPr>
            <a:xfrm>
              <a:off x="6368221" y="1998841"/>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Granada</a:t>
              </a:r>
            </a:p>
          </p:txBody>
        </p:sp>
        <p:sp>
          <p:nvSpPr>
            <p:cNvPr id="599" name="tx599"/>
            <p:cNvSpPr/>
            <p:nvPr/>
          </p:nvSpPr>
          <p:spPr>
            <a:xfrm>
              <a:off x="7994688" y="1998841"/>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Guatemala</a:t>
              </a:r>
            </a:p>
          </p:txBody>
        </p:sp>
        <p:sp>
          <p:nvSpPr>
            <p:cNvPr id="600" name="tx600"/>
            <p:cNvSpPr/>
            <p:nvPr/>
          </p:nvSpPr>
          <p:spPr>
            <a:xfrm>
              <a:off x="1299432" y="704129"/>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Argentina</a:t>
              </a:r>
            </a:p>
          </p:txBody>
        </p:sp>
        <p:sp>
          <p:nvSpPr>
            <p:cNvPr id="601" name="tx601"/>
            <p:cNvSpPr/>
            <p:nvPr/>
          </p:nvSpPr>
          <p:spPr>
            <a:xfrm>
              <a:off x="2981779" y="726339"/>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Barbados</a:t>
              </a:r>
            </a:p>
          </p:txBody>
        </p:sp>
        <p:sp>
          <p:nvSpPr>
            <p:cNvPr id="602" name="tx602"/>
            <p:cNvSpPr/>
            <p:nvPr/>
          </p:nvSpPr>
          <p:spPr>
            <a:xfrm>
              <a:off x="4751139" y="726339"/>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Belice</a:t>
              </a:r>
            </a:p>
          </p:txBody>
        </p:sp>
        <p:sp>
          <p:nvSpPr>
            <p:cNvPr id="603" name="tx603"/>
            <p:cNvSpPr/>
            <p:nvPr/>
          </p:nvSpPr>
          <p:spPr>
            <a:xfrm>
              <a:off x="6421072" y="726339"/>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Bolivia</a:t>
              </a:r>
            </a:p>
          </p:txBody>
        </p:sp>
        <p:sp>
          <p:nvSpPr>
            <p:cNvPr id="604" name="tx604"/>
            <p:cNvSpPr/>
            <p:nvPr/>
          </p:nvSpPr>
          <p:spPr>
            <a:xfrm>
              <a:off x="8140691" y="724920"/>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Chile</a:t>
              </a:r>
            </a:p>
          </p:txBody>
        </p:sp>
        <p:sp>
          <p:nvSpPr>
            <p:cNvPr id="605" name="pl605"/>
            <p:cNvSpPr/>
            <p:nvPr/>
          </p:nvSpPr>
          <p:spPr>
            <a:xfrm>
              <a:off x="80556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6" name="pl606"/>
            <p:cNvSpPr/>
            <p:nvPr/>
          </p:nvSpPr>
          <p:spPr>
            <a:xfrm>
              <a:off x="101501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7" name="pl607"/>
            <p:cNvSpPr/>
            <p:nvPr/>
          </p:nvSpPr>
          <p:spPr>
            <a:xfrm>
              <a:off x="122446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8" name="pl608"/>
            <p:cNvSpPr/>
            <p:nvPr/>
          </p:nvSpPr>
          <p:spPr>
            <a:xfrm>
              <a:off x="143391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9" name="pl609"/>
            <p:cNvSpPr/>
            <p:nvPr/>
          </p:nvSpPr>
          <p:spPr>
            <a:xfrm>
              <a:off x="1643365"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0" name="pl610"/>
            <p:cNvSpPr/>
            <p:nvPr/>
          </p:nvSpPr>
          <p:spPr>
            <a:xfrm>
              <a:off x="185281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1" name="pl611"/>
            <p:cNvSpPr/>
            <p:nvPr/>
          </p:nvSpPr>
          <p:spPr>
            <a:xfrm>
              <a:off x="206226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2" name="pl612"/>
            <p:cNvSpPr/>
            <p:nvPr/>
          </p:nvSpPr>
          <p:spPr>
            <a:xfrm>
              <a:off x="227171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3" name="tx613"/>
            <p:cNvSpPr/>
            <p:nvPr/>
          </p:nvSpPr>
          <p:spPr>
            <a:xfrm rot="-5400000">
              <a:off x="68041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14" name="tx614"/>
            <p:cNvSpPr/>
            <p:nvPr/>
          </p:nvSpPr>
          <p:spPr>
            <a:xfrm rot="-5400000">
              <a:off x="88986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15" name="tx615"/>
            <p:cNvSpPr/>
            <p:nvPr/>
          </p:nvSpPr>
          <p:spPr>
            <a:xfrm rot="-5400000">
              <a:off x="109931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16" name="tx616"/>
            <p:cNvSpPr/>
            <p:nvPr/>
          </p:nvSpPr>
          <p:spPr>
            <a:xfrm rot="-5400000">
              <a:off x="130875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17" name="tx617"/>
            <p:cNvSpPr/>
            <p:nvPr/>
          </p:nvSpPr>
          <p:spPr>
            <a:xfrm rot="-5400000">
              <a:off x="1518208"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18" name="tx618"/>
            <p:cNvSpPr/>
            <p:nvPr/>
          </p:nvSpPr>
          <p:spPr>
            <a:xfrm rot="-5400000">
              <a:off x="1727630"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19" name="tx619"/>
            <p:cNvSpPr/>
            <p:nvPr/>
          </p:nvSpPr>
          <p:spPr>
            <a:xfrm rot="-5400000">
              <a:off x="193710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20" name="tx620"/>
            <p:cNvSpPr/>
            <p:nvPr/>
          </p:nvSpPr>
          <p:spPr>
            <a:xfrm rot="-5400000">
              <a:off x="214655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21" name="pl621"/>
            <p:cNvSpPr/>
            <p:nvPr/>
          </p:nvSpPr>
          <p:spPr>
            <a:xfrm>
              <a:off x="248791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2" name="pl622"/>
            <p:cNvSpPr/>
            <p:nvPr/>
          </p:nvSpPr>
          <p:spPr>
            <a:xfrm>
              <a:off x="2697365"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3" name="pl623"/>
            <p:cNvSpPr/>
            <p:nvPr/>
          </p:nvSpPr>
          <p:spPr>
            <a:xfrm>
              <a:off x="290681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4" name="pl624"/>
            <p:cNvSpPr/>
            <p:nvPr/>
          </p:nvSpPr>
          <p:spPr>
            <a:xfrm>
              <a:off x="311626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5" name="pl625"/>
            <p:cNvSpPr/>
            <p:nvPr/>
          </p:nvSpPr>
          <p:spPr>
            <a:xfrm>
              <a:off x="332571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6" name="pl626"/>
            <p:cNvSpPr/>
            <p:nvPr/>
          </p:nvSpPr>
          <p:spPr>
            <a:xfrm>
              <a:off x="3535162"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7" name="pl627"/>
            <p:cNvSpPr/>
            <p:nvPr/>
          </p:nvSpPr>
          <p:spPr>
            <a:xfrm>
              <a:off x="374461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8" name="pl628"/>
            <p:cNvSpPr/>
            <p:nvPr/>
          </p:nvSpPr>
          <p:spPr>
            <a:xfrm>
              <a:off x="395406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9" name="tx629"/>
            <p:cNvSpPr/>
            <p:nvPr/>
          </p:nvSpPr>
          <p:spPr>
            <a:xfrm rot="-5400000">
              <a:off x="236275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30" name="tx630"/>
            <p:cNvSpPr/>
            <p:nvPr/>
          </p:nvSpPr>
          <p:spPr>
            <a:xfrm rot="-5400000">
              <a:off x="2572208"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31" name="tx631"/>
            <p:cNvSpPr/>
            <p:nvPr/>
          </p:nvSpPr>
          <p:spPr>
            <a:xfrm rot="-5400000">
              <a:off x="278165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32" name="tx632"/>
            <p:cNvSpPr/>
            <p:nvPr/>
          </p:nvSpPr>
          <p:spPr>
            <a:xfrm rot="-5400000">
              <a:off x="299110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33" name="tx633"/>
            <p:cNvSpPr/>
            <p:nvPr/>
          </p:nvSpPr>
          <p:spPr>
            <a:xfrm rot="-5400000">
              <a:off x="320055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34" name="tx634"/>
            <p:cNvSpPr/>
            <p:nvPr/>
          </p:nvSpPr>
          <p:spPr>
            <a:xfrm rot="-5400000">
              <a:off x="3409978"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35" name="tx635"/>
            <p:cNvSpPr/>
            <p:nvPr/>
          </p:nvSpPr>
          <p:spPr>
            <a:xfrm rot="-5400000">
              <a:off x="361945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36" name="tx636"/>
            <p:cNvSpPr/>
            <p:nvPr/>
          </p:nvSpPr>
          <p:spPr>
            <a:xfrm rot="-5400000">
              <a:off x="382890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37" name="pl637"/>
            <p:cNvSpPr/>
            <p:nvPr/>
          </p:nvSpPr>
          <p:spPr>
            <a:xfrm>
              <a:off x="417026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8" name="pl638"/>
            <p:cNvSpPr/>
            <p:nvPr/>
          </p:nvSpPr>
          <p:spPr>
            <a:xfrm>
              <a:off x="437971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9" name="pl639"/>
            <p:cNvSpPr/>
            <p:nvPr/>
          </p:nvSpPr>
          <p:spPr>
            <a:xfrm>
              <a:off x="4589162"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0" name="pl640"/>
            <p:cNvSpPr/>
            <p:nvPr/>
          </p:nvSpPr>
          <p:spPr>
            <a:xfrm>
              <a:off x="479861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1" name="pl641"/>
            <p:cNvSpPr/>
            <p:nvPr/>
          </p:nvSpPr>
          <p:spPr>
            <a:xfrm>
              <a:off x="500806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2" name="pl642"/>
            <p:cNvSpPr/>
            <p:nvPr/>
          </p:nvSpPr>
          <p:spPr>
            <a:xfrm>
              <a:off x="521751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3" name="pl643"/>
            <p:cNvSpPr/>
            <p:nvPr/>
          </p:nvSpPr>
          <p:spPr>
            <a:xfrm>
              <a:off x="542695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4" name="pl644"/>
            <p:cNvSpPr/>
            <p:nvPr/>
          </p:nvSpPr>
          <p:spPr>
            <a:xfrm>
              <a:off x="5636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5" name="tx645"/>
            <p:cNvSpPr/>
            <p:nvPr/>
          </p:nvSpPr>
          <p:spPr>
            <a:xfrm rot="-5400000">
              <a:off x="404510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46" name="tx646"/>
            <p:cNvSpPr/>
            <p:nvPr/>
          </p:nvSpPr>
          <p:spPr>
            <a:xfrm rot="-5400000">
              <a:off x="425455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47" name="tx647"/>
            <p:cNvSpPr/>
            <p:nvPr/>
          </p:nvSpPr>
          <p:spPr>
            <a:xfrm rot="-5400000">
              <a:off x="4464005"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48" name="tx648"/>
            <p:cNvSpPr/>
            <p:nvPr/>
          </p:nvSpPr>
          <p:spPr>
            <a:xfrm rot="-5400000">
              <a:off x="467345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49" name="tx649"/>
            <p:cNvSpPr/>
            <p:nvPr/>
          </p:nvSpPr>
          <p:spPr>
            <a:xfrm rot="-5400000">
              <a:off x="488290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50" name="tx650"/>
            <p:cNvSpPr/>
            <p:nvPr/>
          </p:nvSpPr>
          <p:spPr>
            <a:xfrm rot="-5400000">
              <a:off x="5092325"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51" name="tx651"/>
            <p:cNvSpPr/>
            <p:nvPr/>
          </p:nvSpPr>
          <p:spPr>
            <a:xfrm rot="-5400000">
              <a:off x="530180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52" name="tx652"/>
            <p:cNvSpPr/>
            <p:nvPr/>
          </p:nvSpPr>
          <p:spPr>
            <a:xfrm rot="-5400000">
              <a:off x="551125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53" name="pl653"/>
            <p:cNvSpPr/>
            <p:nvPr/>
          </p:nvSpPr>
          <p:spPr>
            <a:xfrm>
              <a:off x="585261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4" name="pl654"/>
            <p:cNvSpPr/>
            <p:nvPr/>
          </p:nvSpPr>
          <p:spPr>
            <a:xfrm>
              <a:off x="606206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5" name="pl655"/>
            <p:cNvSpPr/>
            <p:nvPr/>
          </p:nvSpPr>
          <p:spPr>
            <a:xfrm>
              <a:off x="627151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6" name="pl656"/>
            <p:cNvSpPr/>
            <p:nvPr/>
          </p:nvSpPr>
          <p:spPr>
            <a:xfrm>
              <a:off x="648095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7" name="pl657"/>
            <p:cNvSpPr/>
            <p:nvPr/>
          </p:nvSpPr>
          <p:spPr>
            <a:xfrm>
              <a:off x="6690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8" name="pl658"/>
            <p:cNvSpPr/>
            <p:nvPr/>
          </p:nvSpPr>
          <p:spPr>
            <a:xfrm>
              <a:off x="689985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9" name="pl659"/>
            <p:cNvSpPr/>
            <p:nvPr/>
          </p:nvSpPr>
          <p:spPr>
            <a:xfrm>
              <a:off x="710930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0" name="pl660"/>
            <p:cNvSpPr/>
            <p:nvPr/>
          </p:nvSpPr>
          <p:spPr>
            <a:xfrm>
              <a:off x="731875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1" name="tx661"/>
            <p:cNvSpPr/>
            <p:nvPr/>
          </p:nvSpPr>
          <p:spPr>
            <a:xfrm rot="-5400000">
              <a:off x="572745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62" name="tx662"/>
            <p:cNvSpPr/>
            <p:nvPr/>
          </p:nvSpPr>
          <p:spPr>
            <a:xfrm rot="-5400000">
              <a:off x="593690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63" name="tx663"/>
            <p:cNvSpPr/>
            <p:nvPr/>
          </p:nvSpPr>
          <p:spPr>
            <a:xfrm rot="-5400000">
              <a:off x="614635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64" name="tx664"/>
            <p:cNvSpPr/>
            <p:nvPr/>
          </p:nvSpPr>
          <p:spPr>
            <a:xfrm rot="-5400000">
              <a:off x="635580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65" name="tx665"/>
            <p:cNvSpPr/>
            <p:nvPr/>
          </p:nvSpPr>
          <p:spPr>
            <a:xfrm rot="-5400000">
              <a:off x="656525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66" name="tx666"/>
            <p:cNvSpPr/>
            <p:nvPr/>
          </p:nvSpPr>
          <p:spPr>
            <a:xfrm rot="-5400000">
              <a:off x="6774673"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67" name="tx667"/>
            <p:cNvSpPr/>
            <p:nvPr/>
          </p:nvSpPr>
          <p:spPr>
            <a:xfrm rot="-5400000">
              <a:off x="698414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68" name="tx668"/>
            <p:cNvSpPr/>
            <p:nvPr/>
          </p:nvSpPr>
          <p:spPr>
            <a:xfrm rot="-5400000">
              <a:off x="719359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69" name="pl669"/>
            <p:cNvSpPr/>
            <p:nvPr/>
          </p:nvSpPr>
          <p:spPr>
            <a:xfrm>
              <a:off x="753495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0" name="pl670"/>
            <p:cNvSpPr/>
            <p:nvPr/>
          </p:nvSpPr>
          <p:spPr>
            <a:xfrm>
              <a:off x="7744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1" name="pl671"/>
            <p:cNvSpPr/>
            <p:nvPr/>
          </p:nvSpPr>
          <p:spPr>
            <a:xfrm>
              <a:off x="795385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2" name="pl672"/>
            <p:cNvSpPr/>
            <p:nvPr/>
          </p:nvSpPr>
          <p:spPr>
            <a:xfrm>
              <a:off x="816330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3" name="pl673"/>
            <p:cNvSpPr/>
            <p:nvPr/>
          </p:nvSpPr>
          <p:spPr>
            <a:xfrm>
              <a:off x="837275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4" name="pl674"/>
            <p:cNvSpPr/>
            <p:nvPr/>
          </p:nvSpPr>
          <p:spPr>
            <a:xfrm>
              <a:off x="8582205"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5" name="pl675"/>
            <p:cNvSpPr/>
            <p:nvPr/>
          </p:nvSpPr>
          <p:spPr>
            <a:xfrm>
              <a:off x="879165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6" name="pl676"/>
            <p:cNvSpPr/>
            <p:nvPr/>
          </p:nvSpPr>
          <p:spPr>
            <a:xfrm>
              <a:off x="900110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7" name="tx677"/>
            <p:cNvSpPr/>
            <p:nvPr/>
          </p:nvSpPr>
          <p:spPr>
            <a:xfrm rot="-5400000">
              <a:off x="740980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78" name="tx678"/>
            <p:cNvSpPr/>
            <p:nvPr/>
          </p:nvSpPr>
          <p:spPr>
            <a:xfrm rot="-5400000">
              <a:off x="761925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79" name="tx679"/>
            <p:cNvSpPr/>
            <p:nvPr/>
          </p:nvSpPr>
          <p:spPr>
            <a:xfrm rot="-5400000">
              <a:off x="782870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80" name="tx680"/>
            <p:cNvSpPr/>
            <p:nvPr/>
          </p:nvSpPr>
          <p:spPr>
            <a:xfrm rot="-5400000">
              <a:off x="803815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81" name="tx681"/>
            <p:cNvSpPr/>
            <p:nvPr/>
          </p:nvSpPr>
          <p:spPr>
            <a:xfrm rot="-5400000">
              <a:off x="824759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82" name="tx682"/>
            <p:cNvSpPr/>
            <p:nvPr/>
          </p:nvSpPr>
          <p:spPr>
            <a:xfrm rot="-5400000">
              <a:off x="8457021"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83" name="tx683"/>
            <p:cNvSpPr/>
            <p:nvPr/>
          </p:nvSpPr>
          <p:spPr>
            <a:xfrm rot="-5400000">
              <a:off x="866649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84" name="tx684"/>
            <p:cNvSpPr/>
            <p:nvPr/>
          </p:nvSpPr>
          <p:spPr>
            <a:xfrm rot="-5400000">
              <a:off x="887594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85" name="tx685"/>
            <p:cNvSpPr/>
            <p:nvPr/>
          </p:nvSpPr>
          <p:spPr>
            <a:xfrm>
              <a:off x="508103" y="1714758"/>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686" name="tx686"/>
            <p:cNvSpPr/>
            <p:nvPr/>
          </p:nvSpPr>
          <p:spPr>
            <a:xfrm>
              <a:off x="607475" y="1320232"/>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87" name="tx687"/>
            <p:cNvSpPr/>
            <p:nvPr/>
          </p:nvSpPr>
          <p:spPr>
            <a:xfrm>
              <a:off x="545320" y="92570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688" name="pl688"/>
            <p:cNvSpPr/>
            <p:nvPr/>
          </p:nvSpPr>
          <p:spPr>
            <a:xfrm>
              <a:off x="697467" y="175644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89" name="pl689"/>
            <p:cNvSpPr/>
            <p:nvPr/>
          </p:nvSpPr>
          <p:spPr>
            <a:xfrm>
              <a:off x="697467" y="136192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0" name="pl690"/>
            <p:cNvSpPr/>
            <p:nvPr/>
          </p:nvSpPr>
          <p:spPr>
            <a:xfrm>
              <a:off x="697467" y="96739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1" name="tx691"/>
            <p:cNvSpPr/>
            <p:nvPr/>
          </p:nvSpPr>
          <p:spPr>
            <a:xfrm>
              <a:off x="508103" y="2988679"/>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692" name="tx692"/>
            <p:cNvSpPr/>
            <p:nvPr/>
          </p:nvSpPr>
          <p:spPr>
            <a:xfrm>
              <a:off x="607475" y="259415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93" name="tx693"/>
            <p:cNvSpPr/>
            <p:nvPr/>
          </p:nvSpPr>
          <p:spPr>
            <a:xfrm>
              <a:off x="545320" y="2199628"/>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694" name="pl694"/>
            <p:cNvSpPr/>
            <p:nvPr/>
          </p:nvSpPr>
          <p:spPr>
            <a:xfrm>
              <a:off x="697467" y="303037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5" name="pl695"/>
            <p:cNvSpPr/>
            <p:nvPr/>
          </p:nvSpPr>
          <p:spPr>
            <a:xfrm>
              <a:off x="697467" y="263584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6" name="pl696"/>
            <p:cNvSpPr/>
            <p:nvPr/>
          </p:nvSpPr>
          <p:spPr>
            <a:xfrm>
              <a:off x="697467" y="224132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7" name="tx697"/>
            <p:cNvSpPr/>
            <p:nvPr/>
          </p:nvSpPr>
          <p:spPr>
            <a:xfrm>
              <a:off x="508103" y="4262600"/>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698" name="tx698"/>
            <p:cNvSpPr/>
            <p:nvPr/>
          </p:nvSpPr>
          <p:spPr>
            <a:xfrm>
              <a:off x="607475" y="3868074"/>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99" name="tx699"/>
            <p:cNvSpPr/>
            <p:nvPr/>
          </p:nvSpPr>
          <p:spPr>
            <a:xfrm>
              <a:off x="545320" y="347354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00" name="pl700"/>
            <p:cNvSpPr/>
            <p:nvPr/>
          </p:nvSpPr>
          <p:spPr>
            <a:xfrm>
              <a:off x="697467" y="430429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1" name="pl701"/>
            <p:cNvSpPr/>
            <p:nvPr/>
          </p:nvSpPr>
          <p:spPr>
            <a:xfrm>
              <a:off x="697467" y="390976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2" name="pl702"/>
            <p:cNvSpPr/>
            <p:nvPr/>
          </p:nvSpPr>
          <p:spPr>
            <a:xfrm>
              <a:off x="697467" y="351524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3" name="tx703"/>
            <p:cNvSpPr/>
            <p:nvPr/>
          </p:nvSpPr>
          <p:spPr>
            <a:xfrm>
              <a:off x="508103" y="5536521"/>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04" name="tx704"/>
            <p:cNvSpPr/>
            <p:nvPr/>
          </p:nvSpPr>
          <p:spPr>
            <a:xfrm>
              <a:off x="607475" y="514199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05" name="tx705"/>
            <p:cNvSpPr/>
            <p:nvPr/>
          </p:nvSpPr>
          <p:spPr>
            <a:xfrm>
              <a:off x="545320" y="474747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06" name="pl706"/>
            <p:cNvSpPr/>
            <p:nvPr/>
          </p:nvSpPr>
          <p:spPr>
            <a:xfrm>
              <a:off x="697467" y="55782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7" name="pl707"/>
            <p:cNvSpPr/>
            <p:nvPr/>
          </p:nvSpPr>
          <p:spPr>
            <a:xfrm>
              <a:off x="697467" y="518368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8" name="pl708"/>
            <p:cNvSpPr/>
            <p:nvPr/>
          </p:nvSpPr>
          <p:spPr>
            <a:xfrm>
              <a:off x="697467" y="47891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9" name="tx709"/>
            <p:cNvSpPr/>
            <p:nvPr/>
          </p:nvSpPr>
          <p:spPr>
            <a:xfrm rot="-5400000">
              <a:off x="-293267" y="3215143"/>
              <a:ext cx="134324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Diferencia (% puntos)</a:t>
              </a:r>
            </a:p>
          </p:txBody>
        </p:sp>
        <p:sp>
          <p:nvSpPr>
            <p:cNvPr id="710" name="tx710"/>
            <p:cNvSpPr/>
            <p:nvPr/>
          </p:nvSpPr>
          <p:spPr>
            <a:xfrm>
              <a:off x="732261" y="399987"/>
              <a:ext cx="5945490"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DTP1 diferencia de cobertura comparada con 2019, por país, LACR, 2018-2025</a:t>
              </a:r>
            </a:p>
          </p:txBody>
        </p:sp>
        <p:sp>
          <p:nvSpPr>
            <p:cNvPr id="711" name="tx711"/>
            <p:cNvSpPr/>
            <p:nvPr/>
          </p:nvSpPr>
          <p:spPr>
            <a:xfrm>
              <a:off x="4477571" y="62141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712" name="tx712"/>
            <p:cNvSpPr/>
            <p:nvPr/>
          </p:nvSpPr>
          <p:spPr>
            <a:xfrm>
              <a:off x="2234458" y="6327165"/>
              <a:ext cx="683995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línea gris oscuro muestra la diferencia de cobertura regional a modo de referencia. Cuando se observa la diferencia de cobertura</a:t>
              </a:r>
            </a:p>
          </p:txBody>
        </p:sp>
        <p:sp>
          <p:nvSpPr>
            <p:cNvPr id="713" name="tx713"/>
            <p:cNvSpPr/>
            <p:nvPr/>
          </p:nvSpPr>
          <p:spPr>
            <a:xfrm>
              <a:off x="3967557" y="6450103"/>
              <a:ext cx="5106853"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en comparación con 2019, los valores por encima de cero indican una cobertura n puntos porcentuales</a:t>
              </a:r>
            </a:p>
          </p:txBody>
        </p:sp>
        <p:sp>
          <p:nvSpPr>
            <p:cNvPr id="714" name="tx714"/>
            <p:cNvSpPr/>
            <p:nvPr/>
          </p:nvSpPr>
          <p:spPr>
            <a:xfrm>
              <a:off x="3227965" y="6569603"/>
              <a:ext cx="5846444"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mayor que en 2019 y los valores por debajo de cero indican una cobertura n puntos porcentuales menor que en 2019.</a:t>
              </a:r>
            </a:p>
          </p:txBody>
        </p:sp>
      </p:grpSp>
      <p:sp>
        <p:nvSpPr>
          <p:cNvPr id="71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diferencia en la cobertura de la DTP1 con respecto a 2019, para los 20 países que registraron los mayores descensos en la cobertura entre 2019 y 2025. Entre los 20 países con los mayores descensos en la cobertura de la DTP1 entre 2019 y 2025, la cobertura no fue mayor en 2025 que en 2019 en ninguno de estos 20 países. La cobertura fue inferior a la de 2019 en 20 de estos 20 países (Argentina, Barbados, Belice, Bolivia, Chile, Colombia, Dominica, Ecuador, Granada, Guatemala, Haití, Honduras, Jamaica, Nicaragua, Panamá, Paraguay, Perú, Santa Lucía, Surinam y Venezuela). El mayor descenso en la cobertura se produjo en Venezuela, con 28 puntos porcentuales, pasando del 85 % en 2019 al 57 % en 2025.</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3060030"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4464992"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5869953"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274914"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2076557" y="5619440"/>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2076557" y="5467317"/>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2076557" y="531519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2076557" y="5163070"/>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2076557" y="501094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2076557" y="485882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2076557" y="4706700"/>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076557" y="455457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076557" y="440245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076557" y="425032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2076557" y="409820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076557" y="394608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076557" y="379395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076557" y="364183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076557" y="348971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2076557" y="333758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2076557" y="318546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2076557" y="303334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2076557" y="288121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2076557" y="272909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2076557" y="257697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2076557" y="242484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2076557" y="227272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2076557" y="212060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2076557" y="196847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2076557" y="181635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2076557" y="166423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2076557" y="1512108"/>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2076557" y="135998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2076557" y="120786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2076557" y="1055738"/>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2076557" y="90361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2076557" y="751491"/>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2357550"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3762511"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5167472"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6572433"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7977395"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7584006" y="751491"/>
              <a:ext cx="337190" cy="0"/>
            </a:xfrm>
            <a:custGeom>
              <a:avLst/>
              <a:gdLst/>
              <a:ahLst/>
              <a:cxnLst/>
              <a:rect l="0" t="0" r="0" b="0"/>
              <a:pathLst>
                <a:path w="337190">
                  <a:moveTo>
                    <a:pt x="0" y="0"/>
                  </a:moveTo>
                  <a:lnTo>
                    <a:pt x="168595" y="0"/>
                  </a:lnTo>
                  <a:lnTo>
                    <a:pt x="337190" y="0"/>
                  </a:lnTo>
                  <a:lnTo>
                    <a:pt x="337190" y="0"/>
                  </a:lnTo>
                  <a:lnTo>
                    <a:pt x="337190" y="0"/>
                  </a:lnTo>
                  <a:lnTo>
                    <a:pt x="337190" y="0"/>
                  </a:lnTo>
                  <a:lnTo>
                    <a:pt x="337190" y="0"/>
                  </a:lnTo>
                </a:path>
              </a:pathLst>
            </a:custGeom>
            <a:ln w="81303" cap="flat">
              <a:solidFill>
                <a:srgbClr val="E8E8E8">
                  <a:alpha val="100000"/>
                </a:srgbClr>
              </a:solidFill>
              <a:prstDash val="solid"/>
              <a:round/>
            </a:ln>
          </p:spPr>
          <p:txBody>
            <a:bodyPr/>
            <a:lstStyle/>
            <a:p>
              <a:endParaRPr/>
            </a:p>
          </p:txBody>
        </p:sp>
        <p:sp>
          <p:nvSpPr>
            <p:cNvPr id="47" name="pl47"/>
            <p:cNvSpPr/>
            <p:nvPr/>
          </p:nvSpPr>
          <p:spPr>
            <a:xfrm>
              <a:off x="7471609" y="903615"/>
              <a:ext cx="449587" cy="0"/>
            </a:xfrm>
            <a:custGeom>
              <a:avLst/>
              <a:gdLst/>
              <a:ahLst/>
              <a:cxnLst/>
              <a:rect l="0" t="0" r="0" b="0"/>
              <a:pathLst>
                <a:path w="449587">
                  <a:moveTo>
                    <a:pt x="0" y="0"/>
                  </a:moveTo>
                  <a:lnTo>
                    <a:pt x="0" y="0"/>
                  </a:lnTo>
                  <a:lnTo>
                    <a:pt x="337190" y="0"/>
                  </a:lnTo>
                  <a:lnTo>
                    <a:pt x="393389" y="0"/>
                  </a:lnTo>
                  <a:lnTo>
                    <a:pt x="393389" y="0"/>
                  </a:lnTo>
                  <a:lnTo>
                    <a:pt x="449587" y="0"/>
                  </a:lnTo>
                  <a:lnTo>
                    <a:pt x="449587" y="0"/>
                  </a:lnTo>
                </a:path>
              </a:pathLst>
            </a:custGeom>
            <a:ln w="81303" cap="flat">
              <a:solidFill>
                <a:srgbClr val="E8E8E8">
                  <a:alpha val="100000"/>
                </a:srgbClr>
              </a:solidFill>
              <a:prstDash val="solid"/>
              <a:round/>
            </a:ln>
          </p:spPr>
          <p:txBody>
            <a:bodyPr/>
            <a:lstStyle/>
            <a:p>
              <a:endParaRPr/>
            </a:p>
          </p:txBody>
        </p:sp>
        <p:sp>
          <p:nvSpPr>
            <p:cNvPr id="48" name="pl48"/>
            <p:cNvSpPr/>
            <p:nvPr/>
          </p:nvSpPr>
          <p:spPr>
            <a:xfrm>
              <a:off x="7921196" y="1055738"/>
              <a:ext cx="0" cy="0"/>
            </a:xfrm>
            <a:custGeom>
              <a:avLst/>
              <a:gdLst/>
              <a:ahLst/>
              <a:cxnLst/>
              <a:rect l="0" t="0" r="0" b="0"/>
              <a:pathLst>
                <a:path>
                  <a:moveTo>
                    <a:pt x="0" y="0"/>
                  </a:moveTo>
                  <a:lnTo>
                    <a:pt x="0" y="0"/>
                  </a:lnTo>
                  <a:lnTo>
                    <a:pt x="0" y="0"/>
                  </a:lnTo>
                  <a:lnTo>
                    <a:pt x="0" y="0"/>
                  </a:lnTo>
                  <a:lnTo>
                    <a:pt x="0" y="0"/>
                  </a:lnTo>
                  <a:lnTo>
                    <a:pt x="0" y="0"/>
                  </a:lnTo>
                  <a:lnTo>
                    <a:pt x="0" y="0"/>
                  </a:lnTo>
                </a:path>
              </a:pathLst>
            </a:custGeom>
            <a:ln w="81303" cap="flat">
              <a:solidFill>
                <a:srgbClr val="E8E8E8">
                  <a:alpha val="100000"/>
                </a:srgbClr>
              </a:solidFill>
              <a:prstDash val="solid"/>
              <a:round/>
            </a:ln>
          </p:spPr>
          <p:txBody>
            <a:bodyPr/>
            <a:lstStyle/>
            <a:p>
              <a:endParaRPr/>
            </a:p>
          </p:txBody>
        </p:sp>
        <p:sp>
          <p:nvSpPr>
            <p:cNvPr id="49" name="pl49"/>
            <p:cNvSpPr/>
            <p:nvPr/>
          </p:nvSpPr>
          <p:spPr>
            <a:xfrm>
              <a:off x="7752601" y="1207862"/>
              <a:ext cx="168595" cy="0"/>
            </a:xfrm>
            <a:custGeom>
              <a:avLst/>
              <a:gdLst/>
              <a:ahLst/>
              <a:cxnLst/>
              <a:rect l="0" t="0" r="0" b="0"/>
              <a:pathLst>
                <a:path w="168595">
                  <a:moveTo>
                    <a:pt x="0" y="0"/>
                  </a:moveTo>
                  <a:lnTo>
                    <a:pt x="0" y="0"/>
                  </a:lnTo>
                  <a:lnTo>
                    <a:pt x="0" y="0"/>
                  </a:lnTo>
                  <a:lnTo>
                    <a:pt x="56198" y="0"/>
                  </a:lnTo>
                  <a:lnTo>
                    <a:pt x="112396" y="0"/>
                  </a:lnTo>
                  <a:lnTo>
                    <a:pt x="112396" y="0"/>
                  </a:lnTo>
                  <a:lnTo>
                    <a:pt x="168595" y="0"/>
                  </a:lnTo>
                </a:path>
              </a:pathLst>
            </a:custGeom>
            <a:ln w="81303" cap="flat">
              <a:solidFill>
                <a:srgbClr val="E8E8E8">
                  <a:alpha val="100000"/>
                </a:srgbClr>
              </a:solidFill>
              <a:prstDash val="solid"/>
              <a:round/>
            </a:ln>
          </p:spPr>
          <p:txBody>
            <a:bodyPr/>
            <a:lstStyle/>
            <a:p>
              <a:endParaRPr/>
            </a:p>
          </p:txBody>
        </p:sp>
        <p:sp>
          <p:nvSpPr>
            <p:cNvPr id="50" name="pl50"/>
            <p:cNvSpPr/>
            <p:nvPr/>
          </p:nvSpPr>
          <p:spPr>
            <a:xfrm>
              <a:off x="7864998" y="1359985"/>
              <a:ext cx="56198" cy="0"/>
            </a:xfrm>
            <a:custGeom>
              <a:avLst/>
              <a:gdLst/>
              <a:ahLst/>
              <a:cxnLst/>
              <a:rect l="0" t="0" r="0" b="0"/>
              <a:pathLst>
                <a:path w="56198">
                  <a:moveTo>
                    <a:pt x="0" y="0"/>
                  </a:moveTo>
                  <a:lnTo>
                    <a:pt x="56198" y="0"/>
                  </a:lnTo>
                  <a:lnTo>
                    <a:pt x="56198" y="0"/>
                  </a:lnTo>
                  <a:lnTo>
                    <a:pt x="56198" y="0"/>
                  </a:lnTo>
                  <a:lnTo>
                    <a:pt x="56198" y="0"/>
                  </a:lnTo>
                  <a:lnTo>
                    <a:pt x="56198" y="0"/>
                  </a:lnTo>
                  <a:lnTo>
                    <a:pt x="56198" y="0"/>
                  </a:lnTo>
                </a:path>
              </a:pathLst>
            </a:custGeom>
            <a:ln w="81303" cap="flat">
              <a:solidFill>
                <a:srgbClr val="E8E8E8">
                  <a:alpha val="100000"/>
                </a:srgbClr>
              </a:solidFill>
              <a:prstDash val="solid"/>
              <a:round/>
            </a:ln>
          </p:spPr>
          <p:txBody>
            <a:bodyPr/>
            <a:lstStyle/>
            <a:p>
              <a:endParaRPr/>
            </a:p>
          </p:txBody>
        </p:sp>
        <p:sp>
          <p:nvSpPr>
            <p:cNvPr id="51" name="pl51"/>
            <p:cNvSpPr/>
            <p:nvPr/>
          </p:nvSpPr>
          <p:spPr>
            <a:xfrm>
              <a:off x="7752601" y="1512108"/>
              <a:ext cx="168595" cy="0"/>
            </a:xfrm>
            <a:custGeom>
              <a:avLst/>
              <a:gdLst/>
              <a:ahLst/>
              <a:cxnLst/>
              <a:rect l="0" t="0" r="0" b="0"/>
              <a:pathLst>
                <a:path w="168595">
                  <a:moveTo>
                    <a:pt x="0" y="0"/>
                  </a:moveTo>
                  <a:lnTo>
                    <a:pt x="56198" y="0"/>
                  </a:lnTo>
                  <a:lnTo>
                    <a:pt x="56198" y="0"/>
                  </a:lnTo>
                  <a:lnTo>
                    <a:pt x="56198" y="0"/>
                  </a:lnTo>
                  <a:lnTo>
                    <a:pt x="112396" y="0"/>
                  </a:lnTo>
                  <a:lnTo>
                    <a:pt x="168595" y="0"/>
                  </a:lnTo>
                  <a:lnTo>
                    <a:pt x="168595" y="0"/>
                  </a:lnTo>
                </a:path>
              </a:pathLst>
            </a:custGeom>
            <a:ln w="81303" cap="flat">
              <a:solidFill>
                <a:srgbClr val="E8E8E8">
                  <a:alpha val="100000"/>
                </a:srgbClr>
              </a:solidFill>
              <a:prstDash val="solid"/>
              <a:round/>
            </a:ln>
          </p:spPr>
          <p:txBody>
            <a:bodyPr/>
            <a:lstStyle/>
            <a:p>
              <a:endParaRPr/>
            </a:p>
          </p:txBody>
        </p:sp>
        <p:sp>
          <p:nvSpPr>
            <p:cNvPr id="52" name="pl52"/>
            <p:cNvSpPr/>
            <p:nvPr/>
          </p:nvSpPr>
          <p:spPr>
            <a:xfrm>
              <a:off x="7527807" y="1664232"/>
              <a:ext cx="393389" cy="0"/>
            </a:xfrm>
            <a:custGeom>
              <a:avLst/>
              <a:gdLst/>
              <a:ahLst/>
              <a:cxnLst/>
              <a:rect l="0" t="0" r="0" b="0"/>
              <a:pathLst>
                <a:path w="393389">
                  <a:moveTo>
                    <a:pt x="0" y="0"/>
                  </a:moveTo>
                  <a:lnTo>
                    <a:pt x="112396" y="0"/>
                  </a:lnTo>
                  <a:lnTo>
                    <a:pt x="393389" y="0"/>
                  </a:lnTo>
                  <a:lnTo>
                    <a:pt x="393389" y="0"/>
                  </a:lnTo>
                  <a:lnTo>
                    <a:pt x="393389" y="0"/>
                  </a:lnTo>
                  <a:lnTo>
                    <a:pt x="393389" y="0"/>
                  </a:lnTo>
                  <a:lnTo>
                    <a:pt x="393389" y="0"/>
                  </a:lnTo>
                </a:path>
              </a:pathLst>
            </a:custGeom>
            <a:ln w="81303" cap="flat">
              <a:solidFill>
                <a:srgbClr val="E8E8E8">
                  <a:alpha val="100000"/>
                </a:srgbClr>
              </a:solidFill>
              <a:prstDash val="solid"/>
              <a:round/>
            </a:ln>
          </p:spPr>
          <p:txBody>
            <a:bodyPr/>
            <a:lstStyle/>
            <a:p>
              <a:endParaRPr/>
            </a:p>
          </p:txBody>
        </p:sp>
        <p:sp>
          <p:nvSpPr>
            <p:cNvPr id="53" name="pl53"/>
            <p:cNvSpPr/>
            <p:nvPr/>
          </p:nvSpPr>
          <p:spPr>
            <a:xfrm>
              <a:off x="7527807" y="1816355"/>
              <a:ext cx="393389" cy="0"/>
            </a:xfrm>
            <a:custGeom>
              <a:avLst/>
              <a:gdLst/>
              <a:ahLst/>
              <a:cxnLst/>
              <a:rect l="0" t="0" r="0" b="0"/>
              <a:pathLst>
                <a:path w="393389">
                  <a:moveTo>
                    <a:pt x="0" y="0"/>
                  </a:moveTo>
                  <a:lnTo>
                    <a:pt x="56198" y="0"/>
                  </a:lnTo>
                  <a:lnTo>
                    <a:pt x="56198" y="0"/>
                  </a:lnTo>
                  <a:lnTo>
                    <a:pt x="168595" y="0"/>
                  </a:lnTo>
                  <a:lnTo>
                    <a:pt x="393389" y="0"/>
                  </a:lnTo>
                  <a:lnTo>
                    <a:pt x="393389" y="0"/>
                  </a:lnTo>
                  <a:lnTo>
                    <a:pt x="393389" y="0"/>
                  </a:lnTo>
                </a:path>
              </a:pathLst>
            </a:custGeom>
            <a:ln w="81303" cap="flat">
              <a:solidFill>
                <a:srgbClr val="E8E8E8">
                  <a:alpha val="100000"/>
                </a:srgbClr>
              </a:solidFill>
              <a:prstDash val="solid"/>
              <a:round/>
            </a:ln>
          </p:spPr>
          <p:txBody>
            <a:bodyPr/>
            <a:lstStyle/>
            <a:p>
              <a:endParaRPr/>
            </a:p>
          </p:txBody>
        </p:sp>
        <p:sp>
          <p:nvSpPr>
            <p:cNvPr id="54" name="pl54"/>
            <p:cNvSpPr/>
            <p:nvPr/>
          </p:nvSpPr>
          <p:spPr>
            <a:xfrm>
              <a:off x="7808799" y="1968479"/>
              <a:ext cx="112396" cy="0"/>
            </a:xfrm>
            <a:custGeom>
              <a:avLst/>
              <a:gdLst/>
              <a:ahLst/>
              <a:cxnLst/>
              <a:rect l="0" t="0" r="0" b="0"/>
              <a:pathLst>
                <a:path w="112396">
                  <a:moveTo>
                    <a:pt x="0" y="0"/>
                  </a:moveTo>
                  <a:lnTo>
                    <a:pt x="56198" y="0"/>
                  </a:lnTo>
                  <a:lnTo>
                    <a:pt x="56198" y="0"/>
                  </a:lnTo>
                  <a:lnTo>
                    <a:pt x="56198" y="0"/>
                  </a:lnTo>
                  <a:lnTo>
                    <a:pt x="112396" y="0"/>
                  </a:lnTo>
                  <a:lnTo>
                    <a:pt x="112396" y="0"/>
                  </a:lnTo>
                  <a:lnTo>
                    <a:pt x="112396" y="0"/>
                  </a:lnTo>
                </a:path>
              </a:pathLst>
            </a:custGeom>
            <a:ln w="81303" cap="flat">
              <a:solidFill>
                <a:srgbClr val="E8E8E8">
                  <a:alpha val="100000"/>
                </a:srgbClr>
              </a:solidFill>
              <a:prstDash val="solid"/>
              <a:round/>
            </a:ln>
          </p:spPr>
          <p:txBody>
            <a:bodyPr/>
            <a:lstStyle/>
            <a:p>
              <a:endParaRPr/>
            </a:p>
          </p:txBody>
        </p:sp>
        <p:sp>
          <p:nvSpPr>
            <p:cNvPr id="55" name="pl55"/>
            <p:cNvSpPr/>
            <p:nvPr/>
          </p:nvSpPr>
          <p:spPr>
            <a:xfrm>
              <a:off x="6516235" y="2120602"/>
              <a:ext cx="1348762" cy="0"/>
            </a:xfrm>
            <a:custGeom>
              <a:avLst/>
              <a:gdLst/>
              <a:ahLst/>
              <a:cxnLst/>
              <a:rect l="0" t="0" r="0" b="0"/>
              <a:pathLst>
                <a:path w="1348762">
                  <a:moveTo>
                    <a:pt x="0" y="0"/>
                  </a:moveTo>
                  <a:lnTo>
                    <a:pt x="280992" y="0"/>
                  </a:lnTo>
                  <a:lnTo>
                    <a:pt x="561984" y="0"/>
                  </a:lnTo>
                  <a:lnTo>
                    <a:pt x="674381" y="0"/>
                  </a:lnTo>
                  <a:lnTo>
                    <a:pt x="786778" y="0"/>
                  </a:lnTo>
                  <a:lnTo>
                    <a:pt x="899175" y="0"/>
                  </a:lnTo>
                  <a:lnTo>
                    <a:pt x="1348762" y="0"/>
                  </a:lnTo>
                </a:path>
              </a:pathLst>
            </a:custGeom>
            <a:ln w="81303" cap="flat">
              <a:solidFill>
                <a:srgbClr val="E8E8E8">
                  <a:alpha val="100000"/>
                </a:srgbClr>
              </a:solidFill>
              <a:prstDash val="solid"/>
              <a:round/>
            </a:ln>
          </p:spPr>
          <p:txBody>
            <a:bodyPr/>
            <a:lstStyle/>
            <a:p>
              <a:endParaRPr/>
            </a:p>
          </p:txBody>
        </p:sp>
        <p:sp>
          <p:nvSpPr>
            <p:cNvPr id="56" name="pl56"/>
            <p:cNvSpPr/>
            <p:nvPr/>
          </p:nvSpPr>
          <p:spPr>
            <a:xfrm>
              <a:off x="7864998" y="2272725"/>
              <a:ext cx="56198" cy="0"/>
            </a:xfrm>
            <a:custGeom>
              <a:avLst/>
              <a:gdLst/>
              <a:ahLst/>
              <a:cxnLst/>
              <a:rect l="0" t="0" r="0" b="0"/>
              <a:pathLst>
                <a:path w="56198">
                  <a:moveTo>
                    <a:pt x="0" y="0"/>
                  </a:moveTo>
                  <a:lnTo>
                    <a:pt x="0" y="0"/>
                  </a:lnTo>
                  <a:lnTo>
                    <a:pt x="0" y="0"/>
                  </a:lnTo>
                  <a:lnTo>
                    <a:pt x="56198" y="0"/>
                  </a:lnTo>
                  <a:lnTo>
                    <a:pt x="56198" y="0"/>
                  </a:lnTo>
                  <a:lnTo>
                    <a:pt x="56198" y="0"/>
                  </a:lnTo>
                  <a:lnTo>
                    <a:pt x="56198" y="0"/>
                  </a:lnTo>
                </a:path>
              </a:pathLst>
            </a:custGeom>
            <a:ln w="81303" cap="flat">
              <a:solidFill>
                <a:srgbClr val="E8E8E8">
                  <a:alpha val="100000"/>
                </a:srgbClr>
              </a:solidFill>
              <a:prstDash val="solid"/>
              <a:round/>
            </a:ln>
          </p:spPr>
          <p:txBody>
            <a:bodyPr/>
            <a:lstStyle/>
            <a:p>
              <a:endParaRPr/>
            </a:p>
          </p:txBody>
        </p:sp>
        <p:sp>
          <p:nvSpPr>
            <p:cNvPr id="57" name="pl57"/>
            <p:cNvSpPr/>
            <p:nvPr/>
          </p:nvSpPr>
          <p:spPr>
            <a:xfrm>
              <a:off x="7584006" y="2424849"/>
              <a:ext cx="337190" cy="0"/>
            </a:xfrm>
            <a:custGeom>
              <a:avLst/>
              <a:gdLst/>
              <a:ahLst/>
              <a:cxnLst/>
              <a:rect l="0" t="0" r="0" b="0"/>
              <a:pathLst>
                <a:path w="337190">
                  <a:moveTo>
                    <a:pt x="0" y="0"/>
                  </a:moveTo>
                  <a:lnTo>
                    <a:pt x="112396" y="0"/>
                  </a:lnTo>
                  <a:lnTo>
                    <a:pt x="168595" y="0"/>
                  </a:lnTo>
                  <a:lnTo>
                    <a:pt x="224793" y="0"/>
                  </a:lnTo>
                  <a:lnTo>
                    <a:pt x="337190" y="0"/>
                  </a:lnTo>
                  <a:lnTo>
                    <a:pt x="337190" y="0"/>
                  </a:lnTo>
                  <a:lnTo>
                    <a:pt x="337190" y="0"/>
                  </a:lnTo>
                </a:path>
              </a:pathLst>
            </a:custGeom>
            <a:ln w="81303" cap="flat">
              <a:solidFill>
                <a:srgbClr val="E8E8E8">
                  <a:alpha val="100000"/>
                </a:srgbClr>
              </a:solidFill>
              <a:prstDash val="solid"/>
              <a:round/>
            </a:ln>
          </p:spPr>
          <p:txBody>
            <a:bodyPr/>
            <a:lstStyle/>
            <a:p>
              <a:endParaRPr/>
            </a:p>
          </p:txBody>
        </p:sp>
        <p:sp>
          <p:nvSpPr>
            <p:cNvPr id="58" name="pl58"/>
            <p:cNvSpPr/>
            <p:nvPr/>
          </p:nvSpPr>
          <p:spPr>
            <a:xfrm>
              <a:off x="7190616" y="2576972"/>
              <a:ext cx="730579" cy="0"/>
            </a:xfrm>
            <a:custGeom>
              <a:avLst/>
              <a:gdLst/>
              <a:ahLst/>
              <a:cxnLst/>
              <a:rect l="0" t="0" r="0" b="0"/>
              <a:pathLst>
                <a:path w="730579">
                  <a:moveTo>
                    <a:pt x="0" y="0"/>
                  </a:moveTo>
                  <a:lnTo>
                    <a:pt x="561984" y="0"/>
                  </a:lnTo>
                  <a:lnTo>
                    <a:pt x="618182" y="0"/>
                  </a:lnTo>
                  <a:lnTo>
                    <a:pt x="618182" y="0"/>
                  </a:lnTo>
                  <a:lnTo>
                    <a:pt x="674381" y="0"/>
                  </a:lnTo>
                  <a:lnTo>
                    <a:pt x="674381" y="0"/>
                  </a:lnTo>
                  <a:lnTo>
                    <a:pt x="730579" y="0"/>
                  </a:lnTo>
                </a:path>
              </a:pathLst>
            </a:custGeom>
            <a:ln w="81303" cap="flat">
              <a:solidFill>
                <a:srgbClr val="E8E8E8">
                  <a:alpha val="100000"/>
                </a:srgbClr>
              </a:solidFill>
              <a:prstDash val="solid"/>
              <a:round/>
            </a:ln>
          </p:spPr>
          <p:txBody>
            <a:bodyPr/>
            <a:lstStyle/>
            <a:p>
              <a:endParaRPr/>
            </a:p>
          </p:txBody>
        </p:sp>
        <p:sp>
          <p:nvSpPr>
            <p:cNvPr id="59" name="pl59"/>
            <p:cNvSpPr/>
            <p:nvPr/>
          </p:nvSpPr>
          <p:spPr>
            <a:xfrm>
              <a:off x="7696402" y="2729096"/>
              <a:ext cx="224793" cy="0"/>
            </a:xfrm>
            <a:custGeom>
              <a:avLst/>
              <a:gdLst/>
              <a:ahLst/>
              <a:cxnLst/>
              <a:rect l="0" t="0" r="0" b="0"/>
              <a:pathLst>
                <a:path w="224793">
                  <a:moveTo>
                    <a:pt x="0" y="0"/>
                  </a:moveTo>
                  <a:lnTo>
                    <a:pt x="56198" y="0"/>
                  </a:lnTo>
                  <a:lnTo>
                    <a:pt x="224793" y="0"/>
                  </a:lnTo>
                  <a:lnTo>
                    <a:pt x="224793" y="0"/>
                  </a:lnTo>
                  <a:lnTo>
                    <a:pt x="224793" y="0"/>
                  </a:lnTo>
                  <a:lnTo>
                    <a:pt x="224793" y="0"/>
                  </a:lnTo>
                  <a:lnTo>
                    <a:pt x="224793" y="0"/>
                  </a:lnTo>
                </a:path>
              </a:pathLst>
            </a:custGeom>
            <a:ln w="81303" cap="flat">
              <a:solidFill>
                <a:srgbClr val="E8E8E8">
                  <a:alpha val="100000"/>
                </a:srgbClr>
              </a:solidFill>
              <a:prstDash val="solid"/>
              <a:round/>
            </a:ln>
          </p:spPr>
          <p:txBody>
            <a:bodyPr/>
            <a:lstStyle/>
            <a:p>
              <a:endParaRPr/>
            </a:p>
          </p:txBody>
        </p:sp>
        <p:sp>
          <p:nvSpPr>
            <p:cNvPr id="60" name="pl60"/>
            <p:cNvSpPr/>
            <p:nvPr/>
          </p:nvSpPr>
          <p:spPr>
            <a:xfrm>
              <a:off x="7696402" y="2881219"/>
              <a:ext cx="224793" cy="0"/>
            </a:xfrm>
            <a:custGeom>
              <a:avLst/>
              <a:gdLst/>
              <a:ahLst/>
              <a:cxnLst/>
              <a:rect l="0" t="0" r="0" b="0"/>
              <a:pathLst>
                <a:path w="224793">
                  <a:moveTo>
                    <a:pt x="0" y="0"/>
                  </a:moveTo>
                  <a:lnTo>
                    <a:pt x="0" y="0"/>
                  </a:lnTo>
                  <a:lnTo>
                    <a:pt x="56198" y="0"/>
                  </a:lnTo>
                  <a:lnTo>
                    <a:pt x="56198" y="0"/>
                  </a:lnTo>
                  <a:lnTo>
                    <a:pt x="224793" y="0"/>
                  </a:lnTo>
                  <a:lnTo>
                    <a:pt x="224793" y="0"/>
                  </a:lnTo>
                  <a:lnTo>
                    <a:pt x="224793" y="0"/>
                  </a:lnTo>
                </a:path>
              </a:pathLst>
            </a:custGeom>
            <a:ln w="81303" cap="flat">
              <a:solidFill>
                <a:srgbClr val="E8E8E8">
                  <a:alpha val="100000"/>
                </a:srgbClr>
              </a:solidFill>
              <a:prstDash val="solid"/>
              <a:round/>
            </a:ln>
          </p:spPr>
          <p:txBody>
            <a:bodyPr/>
            <a:lstStyle/>
            <a:p>
              <a:endParaRPr/>
            </a:p>
          </p:txBody>
        </p:sp>
        <p:sp>
          <p:nvSpPr>
            <p:cNvPr id="61" name="pl61"/>
            <p:cNvSpPr/>
            <p:nvPr/>
          </p:nvSpPr>
          <p:spPr>
            <a:xfrm>
              <a:off x="7584006" y="3033342"/>
              <a:ext cx="337190" cy="0"/>
            </a:xfrm>
            <a:custGeom>
              <a:avLst/>
              <a:gdLst/>
              <a:ahLst/>
              <a:cxnLst/>
              <a:rect l="0" t="0" r="0" b="0"/>
              <a:pathLst>
                <a:path w="337190">
                  <a:moveTo>
                    <a:pt x="0" y="0"/>
                  </a:moveTo>
                  <a:lnTo>
                    <a:pt x="112396" y="0"/>
                  </a:lnTo>
                  <a:lnTo>
                    <a:pt x="168595" y="0"/>
                  </a:lnTo>
                  <a:lnTo>
                    <a:pt x="224793" y="0"/>
                  </a:lnTo>
                  <a:lnTo>
                    <a:pt x="280992" y="0"/>
                  </a:lnTo>
                  <a:lnTo>
                    <a:pt x="337190" y="0"/>
                  </a:lnTo>
                  <a:lnTo>
                    <a:pt x="337190" y="0"/>
                  </a:lnTo>
                </a:path>
              </a:pathLst>
            </a:custGeom>
            <a:ln w="81303" cap="flat">
              <a:solidFill>
                <a:srgbClr val="E8E8E8">
                  <a:alpha val="100000"/>
                </a:srgbClr>
              </a:solidFill>
              <a:prstDash val="solid"/>
              <a:round/>
            </a:ln>
          </p:spPr>
          <p:txBody>
            <a:bodyPr/>
            <a:lstStyle/>
            <a:p>
              <a:endParaRPr/>
            </a:p>
          </p:txBody>
        </p:sp>
        <p:sp>
          <p:nvSpPr>
            <p:cNvPr id="62" name="pl62"/>
            <p:cNvSpPr/>
            <p:nvPr/>
          </p:nvSpPr>
          <p:spPr>
            <a:xfrm>
              <a:off x="7359212" y="3185466"/>
              <a:ext cx="337190" cy="0"/>
            </a:xfrm>
            <a:custGeom>
              <a:avLst/>
              <a:gdLst/>
              <a:ahLst/>
              <a:cxnLst/>
              <a:rect l="0" t="0" r="0" b="0"/>
              <a:pathLst>
                <a:path w="337190">
                  <a:moveTo>
                    <a:pt x="0" y="0"/>
                  </a:moveTo>
                  <a:lnTo>
                    <a:pt x="56198" y="0"/>
                  </a:lnTo>
                  <a:lnTo>
                    <a:pt x="112396" y="0"/>
                  </a:lnTo>
                  <a:lnTo>
                    <a:pt x="112396" y="0"/>
                  </a:lnTo>
                  <a:lnTo>
                    <a:pt x="168595" y="0"/>
                  </a:lnTo>
                  <a:lnTo>
                    <a:pt x="280992" y="0"/>
                  </a:lnTo>
                  <a:lnTo>
                    <a:pt x="337190" y="0"/>
                  </a:lnTo>
                </a:path>
              </a:pathLst>
            </a:custGeom>
            <a:ln w="81303" cap="flat">
              <a:solidFill>
                <a:srgbClr val="E8E8E8">
                  <a:alpha val="100000"/>
                </a:srgbClr>
              </a:solidFill>
              <a:prstDash val="solid"/>
              <a:round/>
            </a:ln>
          </p:spPr>
          <p:txBody>
            <a:bodyPr/>
            <a:lstStyle/>
            <a:p>
              <a:endParaRPr/>
            </a:p>
          </p:txBody>
        </p:sp>
        <p:sp>
          <p:nvSpPr>
            <p:cNvPr id="63" name="pl63"/>
            <p:cNvSpPr/>
            <p:nvPr/>
          </p:nvSpPr>
          <p:spPr>
            <a:xfrm>
              <a:off x="7471609" y="3337589"/>
              <a:ext cx="393389" cy="0"/>
            </a:xfrm>
            <a:custGeom>
              <a:avLst/>
              <a:gdLst/>
              <a:ahLst/>
              <a:cxnLst/>
              <a:rect l="0" t="0" r="0" b="0"/>
              <a:pathLst>
                <a:path w="393389">
                  <a:moveTo>
                    <a:pt x="0" y="0"/>
                  </a:moveTo>
                  <a:lnTo>
                    <a:pt x="112396" y="0"/>
                  </a:lnTo>
                  <a:lnTo>
                    <a:pt x="112396" y="0"/>
                  </a:lnTo>
                  <a:lnTo>
                    <a:pt x="168595" y="0"/>
                  </a:lnTo>
                  <a:lnTo>
                    <a:pt x="337190" y="0"/>
                  </a:lnTo>
                  <a:lnTo>
                    <a:pt x="393389" y="0"/>
                  </a:lnTo>
                  <a:lnTo>
                    <a:pt x="393389" y="0"/>
                  </a:lnTo>
                </a:path>
              </a:pathLst>
            </a:custGeom>
            <a:ln w="81303" cap="flat">
              <a:solidFill>
                <a:srgbClr val="E8E8E8">
                  <a:alpha val="100000"/>
                </a:srgbClr>
              </a:solidFill>
              <a:prstDash val="solid"/>
              <a:round/>
            </a:ln>
          </p:spPr>
          <p:txBody>
            <a:bodyPr/>
            <a:lstStyle/>
            <a:p>
              <a:endParaRPr/>
            </a:p>
          </p:txBody>
        </p:sp>
        <p:sp>
          <p:nvSpPr>
            <p:cNvPr id="64" name="pl64"/>
            <p:cNvSpPr/>
            <p:nvPr/>
          </p:nvSpPr>
          <p:spPr>
            <a:xfrm>
              <a:off x="6797227" y="3489712"/>
              <a:ext cx="842976" cy="0"/>
            </a:xfrm>
            <a:custGeom>
              <a:avLst/>
              <a:gdLst/>
              <a:ahLst/>
              <a:cxnLst/>
              <a:rect l="0" t="0" r="0" b="0"/>
              <a:pathLst>
                <a:path w="842976">
                  <a:moveTo>
                    <a:pt x="0" y="0"/>
                  </a:moveTo>
                  <a:lnTo>
                    <a:pt x="0" y="0"/>
                  </a:lnTo>
                  <a:lnTo>
                    <a:pt x="280992" y="0"/>
                  </a:lnTo>
                  <a:lnTo>
                    <a:pt x="730579" y="0"/>
                  </a:lnTo>
                  <a:lnTo>
                    <a:pt x="786778" y="0"/>
                  </a:lnTo>
                  <a:lnTo>
                    <a:pt x="786778" y="0"/>
                  </a:lnTo>
                  <a:lnTo>
                    <a:pt x="842976" y="0"/>
                  </a:lnTo>
                </a:path>
              </a:pathLst>
            </a:custGeom>
            <a:ln w="81303" cap="flat">
              <a:solidFill>
                <a:srgbClr val="E8E8E8">
                  <a:alpha val="100000"/>
                </a:srgbClr>
              </a:solidFill>
              <a:prstDash val="solid"/>
              <a:round/>
            </a:ln>
          </p:spPr>
          <p:txBody>
            <a:bodyPr/>
            <a:lstStyle/>
            <a:p>
              <a:endParaRPr/>
            </a:p>
          </p:txBody>
        </p:sp>
        <p:sp>
          <p:nvSpPr>
            <p:cNvPr id="65" name="pl65"/>
            <p:cNvSpPr/>
            <p:nvPr/>
          </p:nvSpPr>
          <p:spPr>
            <a:xfrm>
              <a:off x="7415410" y="3641836"/>
              <a:ext cx="393389" cy="0"/>
            </a:xfrm>
            <a:custGeom>
              <a:avLst/>
              <a:gdLst/>
              <a:ahLst/>
              <a:cxnLst/>
              <a:rect l="0" t="0" r="0" b="0"/>
              <a:pathLst>
                <a:path w="393389">
                  <a:moveTo>
                    <a:pt x="0" y="0"/>
                  </a:moveTo>
                  <a:lnTo>
                    <a:pt x="112396" y="0"/>
                  </a:lnTo>
                  <a:lnTo>
                    <a:pt x="112396" y="0"/>
                  </a:lnTo>
                  <a:lnTo>
                    <a:pt x="112396" y="0"/>
                  </a:lnTo>
                  <a:lnTo>
                    <a:pt x="168595" y="0"/>
                  </a:lnTo>
                  <a:lnTo>
                    <a:pt x="168595" y="0"/>
                  </a:lnTo>
                  <a:lnTo>
                    <a:pt x="393389" y="0"/>
                  </a:lnTo>
                </a:path>
              </a:pathLst>
            </a:custGeom>
            <a:ln w="81303" cap="flat">
              <a:solidFill>
                <a:srgbClr val="E8E8E8">
                  <a:alpha val="100000"/>
                </a:srgbClr>
              </a:solidFill>
              <a:prstDash val="solid"/>
              <a:round/>
            </a:ln>
          </p:spPr>
          <p:txBody>
            <a:bodyPr/>
            <a:lstStyle/>
            <a:p>
              <a:endParaRPr/>
            </a:p>
          </p:txBody>
        </p:sp>
        <p:sp>
          <p:nvSpPr>
            <p:cNvPr id="66" name="pl66"/>
            <p:cNvSpPr/>
            <p:nvPr/>
          </p:nvSpPr>
          <p:spPr>
            <a:xfrm>
              <a:off x="7022021" y="3793959"/>
              <a:ext cx="618182" cy="0"/>
            </a:xfrm>
            <a:custGeom>
              <a:avLst/>
              <a:gdLst/>
              <a:ahLst/>
              <a:cxnLst/>
              <a:rect l="0" t="0" r="0" b="0"/>
              <a:pathLst>
                <a:path w="618182">
                  <a:moveTo>
                    <a:pt x="0" y="0"/>
                  </a:moveTo>
                  <a:lnTo>
                    <a:pt x="168595" y="0"/>
                  </a:lnTo>
                  <a:lnTo>
                    <a:pt x="224793" y="0"/>
                  </a:lnTo>
                  <a:lnTo>
                    <a:pt x="449587" y="0"/>
                  </a:lnTo>
                  <a:lnTo>
                    <a:pt x="449587" y="0"/>
                  </a:lnTo>
                  <a:lnTo>
                    <a:pt x="505786" y="0"/>
                  </a:lnTo>
                  <a:lnTo>
                    <a:pt x="618182" y="0"/>
                  </a:lnTo>
                </a:path>
              </a:pathLst>
            </a:custGeom>
            <a:ln w="81303" cap="flat">
              <a:solidFill>
                <a:srgbClr val="E8E8E8">
                  <a:alpha val="100000"/>
                </a:srgbClr>
              </a:solidFill>
              <a:prstDash val="solid"/>
              <a:round/>
            </a:ln>
          </p:spPr>
          <p:txBody>
            <a:bodyPr/>
            <a:lstStyle/>
            <a:p>
              <a:endParaRPr/>
            </a:p>
          </p:txBody>
        </p:sp>
        <p:sp>
          <p:nvSpPr>
            <p:cNvPr id="67" name="pl67"/>
            <p:cNvSpPr/>
            <p:nvPr/>
          </p:nvSpPr>
          <p:spPr>
            <a:xfrm>
              <a:off x="7359212" y="3946083"/>
              <a:ext cx="561984" cy="0"/>
            </a:xfrm>
            <a:custGeom>
              <a:avLst/>
              <a:gdLst/>
              <a:ahLst/>
              <a:cxnLst/>
              <a:rect l="0" t="0" r="0" b="0"/>
              <a:pathLst>
                <a:path w="561984">
                  <a:moveTo>
                    <a:pt x="0" y="0"/>
                  </a:moveTo>
                  <a:lnTo>
                    <a:pt x="56198" y="0"/>
                  </a:lnTo>
                  <a:lnTo>
                    <a:pt x="56198" y="0"/>
                  </a:lnTo>
                  <a:lnTo>
                    <a:pt x="168595" y="0"/>
                  </a:lnTo>
                  <a:lnTo>
                    <a:pt x="393389" y="0"/>
                  </a:lnTo>
                  <a:lnTo>
                    <a:pt x="561984" y="0"/>
                  </a:lnTo>
                  <a:lnTo>
                    <a:pt x="561984" y="0"/>
                  </a:lnTo>
                </a:path>
              </a:pathLst>
            </a:custGeom>
            <a:ln w="81303" cap="flat">
              <a:solidFill>
                <a:srgbClr val="E8E8E8">
                  <a:alpha val="100000"/>
                </a:srgbClr>
              </a:solidFill>
              <a:prstDash val="solid"/>
              <a:round/>
            </a:ln>
          </p:spPr>
          <p:txBody>
            <a:bodyPr/>
            <a:lstStyle/>
            <a:p>
              <a:endParaRPr/>
            </a:p>
          </p:txBody>
        </p:sp>
        <p:sp>
          <p:nvSpPr>
            <p:cNvPr id="68" name="pl68"/>
            <p:cNvSpPr/>
            <p:nvPr/>
          </p:nvSpPr>
          <p:spPr>
            <a:xfrm>
              <a:off x="6797227" y="4098206"/>
              <a:ext cx="1123968" cy="0"/>
            </a:xfrm>
            <a:custGeom>
              <a:avLst/>
              <a:gdLst/>
              <a:ahLst/>
              <a:cxnLst/>
              <a:rect l="0" t="0" r="0" b="0"/>
              <a:pathLst>
                <a:path w="1123968">
                  <a:moveTo>
                    <a:pt x="0" y="0"/>
                  </a:moveTo>
                  <a:lnTo>
                    <a:pt x="224793" y="0"/>
                  </a:lnTo>
                  <a:lnTo>
                    <a:pt x="337190" y="0"/>
                  </a:lnTo>
                  <a:lnTo>
                    <a:pt x="561984" y="0"/>
                  </a:lnTo>
                  <a:lnTo>
                    <a:pt x="561984" y="0"/>
                  </a:lnTo>
                  <a:lnTo>
                    <a:pt x="674381" y="0"/>
                  </a:lnTo>
                  <a:lnTo>
                    <a:pt x="1123968" y="0"/>
                  </a:lnTo>
                </a:path>
              </a:pathLst>
            </a:custGeom>
            <a:ln w="81303" cap="flat">
              <a:solidFill>
                <a:srgbClr val="E8E8E8">
                  <a:alpha val="100000"/>
                </a:srgbClr>
              </a:solidFill>
              <a:prstDash val="solid"/>
              <a:round/>
            </a:ln>
          </p:spPr>
          <p:txBody>
            <a:bodyPr/>
            <a:lstStyle/>
            <a:p>
              <a:endParaRPr/>
            </a:p>
          </p:txBody>
        </p:sp>
        <p:sp>
          <p:nvSpPr>
            <p:cNvPr id="69" name="pl69"/>
            <p:cNvSpPr/>
            <p:nvPr/>
          </p:nvSpPr>
          <p:spPr>
            <a:xfrm>
              <a:off x="6684830" y="4250329"/>
              <a:ext cx="899175" cy="0"/>
            </a:xfrm>
            <a:custGeom>
              <a:avLst/>
              <a:gdLst/>
              <a:ahLst/>
              <a:cxnLst/>
              <a:rect l="0" t="0" r="0" b="0"/>
              <a:pathLst>
                <a:path w="899175">
                  <a:moveTo>
                    <a:pt x="0" y="0"/>
                  </a:moveTo>
                  <a:lnTo>
                    <a:pt x="337190" y="0"/>
                  </a:lnTo>
                  <a:lnTo>
                    <a:pt x="337190" y="0"/>
                  </a:lnTo>
                  <a:lnTo>
                    <a:pt x="393389" y="0"/>
                  </a:lnTo>
                  <a:lnTo>
                    <a:pt x="674381" y="0"/>
                  </a:lnTo>
                  <a:lnTo>
                    <a:pt x="674381" y="0"/>
                  </a:lnTo>
                  <a:lnTo>
                    <a:pt x="899175" y="0"/>
                  </a:lnTo>
                </a:path>
              </a:pathLst>
            </a:custGeom>
            <a:ln w="81303" cap="flat">
              <a:solidFill>
                <a:srgbClr val="E8E8E8">
                  <a:alpha val="100000"/>
                </a:srgbClr>
              </a:solidFill>
              <a:prstDash val="solid"/>
              <a:round/>
            </a:ln>
          </p:spPr>
          <p:txBody>
            <a:bodyPr/>
            <a:lstStyle/>
            <a:p>
              <a:endParaRPr/>
            </a:p>
          </p:txBody>
        </p:sp>
        <p:sp>
          <p:nvSpPr>
            <p:cNvPr id="70" name="pl70"/>
            <p:cNvSpPr/>
            <p:nvPr/>
          </p:nvSpPr>
          <p:spPr>
            <a:xfrm>
              <a:off x="7303013" y="4402453"/>
              <a:ext cx="224793" cy="0"/>
            </a:xfrm>
            <a:custGeom>
              <a:avLst/>
              <a:gdLst/>
              <a:ahLst/>
              <a:cxnLst/>
              <a:rect l="0" t="0" r="0" b="0"/>
              <a:pathLst>
                <a:path w="224793">
                  <a:moveTo>
                    <a:pt x="0" y="0"/>
                  </a:moveTo>
                  <a:lnTo>
                    <a:pt x="56198" y="0"/>
                  </a:lnTo>
                  <a:lnTo>
                    <a:pt x="56198" y="0"/>
                  </a:lnTo>
                  <a:lnTo>
                    <a:pt x="112396" y="0"/>
                  </a:lnTo>
                  <a:lnTo>
                    <a:pt x="168595" y="0"/>
                  </a:lnTo>
                  <a:lnTo>
                    <a:pt x="224793" y="0"/>
                  </a:lnTo>
                  <a:lnTo>
                    <a:pt x="224793" y="0"/>
                  </a:lnTo>
                </a:path>
              </a:pathLst>
            </a:custGeom>
            <a:ln w="81303" cap="flat">
              <a:solidFill>
                <a:srgbClr val="E8E8E8">
                  <a:alpha val="100000"/>
                </a:srgbClr>
              </a:solidFill>
              <a:prstDash val="solid"/>
              <a:round/>
            </a:ln>
          </p:spPr>
          <p:txBody>
            <a:bodyPr/>
            <a:lstStyle/>
            <a:p>
              <a:endParaRPr/>
            </a:p>
          </p:txBody>
        </p:sp>
        <p:sp>
          <p:nvSpPr>
            <p:cNvPr id="71" name="pl71"/>
            <p:cNvSpPr/>
            <p:nvPr/>
          </p:nvSpPr>
          <p:spPr>
            <a:xfrm>
              <a:off x="7190616" y="4554576"/>
              <a:ext cx="730579" cy="0"/>
            </a:xfrm>
            <a:custGeom>
              <a:avLst/>
              <a:gdLst/>
              <a:ahLst/>
              <a:cxnLst/>
              <a:rect l="0" t="0" r="0" b="0"/>
              <a:pathLst>
                <a:path w="730579">
                  <a:moveTo>
                    <a:pt x="0" y="0"/>
                  </a:moveTo>
                  <a:lnTo>
                    <a:pt x="280992" y="0"/>
                  </a:lnTo>
                  <a:lnTo>
                    <a:pt x="449587" y="0"/>
                  </a:lnTo>
                  <a:lnTo>
                    <a:pt x="561984" y="0"/>
                  </a:lnTo>
                  <a:lnTo>
                    <a:pt x="561984" y="0"/>
                  </a:lnTo>
                  <a:lnTo>
                    <a:pt x="730579" y="0"/>
                  </a:lnTo>
                  <a:lnTo>
                    <a:pt x="730579" y="0"/>
                  </a:lnTo>
                </a:path>
              </a:pathLst>
            </a:custGeom>
            <a:ln w="81303" cap="flat">
              <a:solidFill>
                <a:srgbClr val="E8E8E8">
                  <a:alpha val="100000"/>
                </a:srgbClr>
              </a:solidFill>
              <a:prstDash val="solid"/>
              <a:round/>
            </a:ln>
          </p:spPr>
          <p:txBody>
            <a:bodyPr/>
            <a:lstStyle/>
            <a:p>
              <a:endParaRPr/>
            </a:p>
          </p:txBody>
        </p:sp>
        <p:sp>
          <p:nvSpPr>
            <p:cNvPr id="72" name="pl72"/>
            <p:cNvSpPr/>
            <p:nvPr/>
          </p:nvSpPr>
          <p:spPr>
            <a:xfrm>
              <a:off x="6797227" y="4706700"/>
              <a:ext cx="505786" cy="0"/>
            </a:xfrm>
            <a:custGeom>
              <a:avLst/>
              <a:gdLst/>
              <a:ahLst/>
              <a:cxnLst/>
              <a:rect l="0" t="0" r="0" b="0"/>
              <a:pathLst>
                <a:path w="505786">
                  <a:moveTo>
                    <a:pt x="0" y="0"/>
                  </a:moveTo>
                  <a:lnTo>
                    <a:pt x="0" y="0"/>
                  </a:lnTo>
                  <a:lnTo>
                    <a:pt x="168595" y="0"/>
                  </a:lnTo>
                  <a:lnTo>
                    <a:pt x="168595" y="0"/>
                  </a:lnTo>
                  <a:lnTo>
                    <a:pt x="168595" y="0"/>
                  </a:lnTo>
                  <a:lnTo>
                    <a:pt x="280992" y="0"/>
                  </a:lnTo>
                  <a:lnTo>
                    <a:pt x="505786" y="0"/>
                  </a:lnTo>
                </a:path>
              </a:pathLst>
            </a:custGeom>
            <a:ln w="81303" cap="flat">
              <a:solidFill>
                <a:srgbClr val="E8E8E8">
                  <a:alpha val="100000"/>
                </a:srgbClr>
              </a:solidFill>
              <a:prstDash val="solid"/>
              <a:round/>
            </a:ln>
          </p:spPr>
          <p:txBody>
            <a:bodyPr/>
            <a:lstStyle/>
            <a:p>
              <a:endParaRPr/>
            </a:p>
          </p:txBody>
        </p:sp>
        <p:sp>
          <p:nvSpPr>
            <p:cNvPr id="73" name="pl73"/>
            <p:cNvSpPr/>
            <p:nvPr/>
          </p:nvSpPr>
          <p:spPr>
            <a:xfrm>
              <a:off x="6684830" y="4858823"/>
              <a:ext cx="730579" cy="0"/>
            </a:xfrm>
            <a:custGeom>
              <a:avLst/>
              <a:gdLst/>
              <a:ahLst/>
              <a:cxnLst/>
              <a:rect l="0" t="0" r="0" b="0"/>
              <a:pathLst>
                <a:path w="730579">
                  <a:moveTo>
                    <a:pt x="0" y="0"/>
                  </a:moveTo>
                  <a:lnTo>
                    <a:pt x="112396" y="0"/>
                  </a:lnTo>
                  <a:lnTo>
                    <a:pt x="168595" y="0"/>
                  </a:lnTo>
                  <a:lnTo>
                    <a:pt x="168595" y="0"/>
                  </a:lnTo>
                  <a:lnTo>
                    <a:pt x="561984" y="0"/>
                  </a:lnTo>
                  <a:lnTo>
                    <a:pt x="618182" y="0"/>
                  </a:lnTo>
                  <a:lnTo>
                    <a:pt x="730579" y="0"/>
                  </a:lnTo>
                </a:path>
              </a:pathLst>
            </a:custGeom>
            <a:ln w="81303" cap="flat">
              <a:solidFill>
                <a:srgbClr val="E8E8E8">
                  <a:alpha val="100000"/>
                </a:srgbClr>
              </a:solidFill>
              <a:prstDash val="solid"/>
              <a:round/>
            </a:ln>
          </p:spPr>
          <p:txBody>
            <a:bodyPr/>
            <a:lstStyle/>
            <a:p>
              <a:endParaRPr/>
            </a:p>
          </p:txBody>
        </p:sp>
        <p:sp>
          <p:nvSpPr>
            <p:cNvPr id="74" name="pl74"/>
            <p:cNvSpPr/>
            <p:nvPr/>
          </p:nvSpPr>
          <p:spPr>
            <a:xfrm>
              <a:off x="6516235" y="5010946"/>
              <a:ext cx="730579" cy="0"/>
            </a:xfrm>
            <a:custGeom>
              <a:avLst/>
              <a:gdLst/>
              <a:ahLst/>
              <a:cxnLst/>
              <a:rect l="0" t="0" r="0" b="0"/>
              <a:pathLst>
                <a:path w="730579">
                  <a:moveTo>
                    <a:pt x="0" y="0"/>
                  </a:moveTo>
                  <a:lnTo>
                    <a:pt x="0" y="0"/>
                  </a:lnTo>
                  <a:lnTo>
                    <a:pt x="168595" y="0"/>
                  </a:lnTo>
                  <a:lnTo>
                    <a:pt x="337190" y="0"/>
                  </a:lnTo>
                  <a:lnTo>
                    <a:pt x="393389" y="0"/>
                  </a:lnTo>
                  <a:lnTo>
                    <a:pt x="618182" y="0"/>
                  </a:lnTo>
                  <a:lnTo>
                    <a:pt x="730579" y="0"/>
                  </a:lnTo>
                </a:path>
              </a:pathLst>
            </a:custGeom>
            <a:ln w="81303" cap="flat">
              <a:solidFill>
                <a:srgbClr val="E8E8E8">
                  <a:alpha val="100000"/>
                </a:srgbClr>
              </a:solidFill>
              <a:prstDash val="solid"/>
              <a:round/>
            </a:ln>
          </p:spPr>
          <p:txBody>
            <a:bodyPr/>
            <a:lstStyle/>
            <a:p>
              <a:endParaRPr/>
            </a:p>
          </p:txBody>
        </p:sp>
        <p:sp>
          <p:nvSpPr>
            <p:cNvPr id="75" name="pl75"/>
            <p:cNvSpPr/>
            <p:nvPr/>
          </p:nvSpPr>
          <p:spPr>
            <a:xfrm>
              <a:off x="5729457" y="5163070"/>
              <a:ext cx="1461159" cy="0"/>
            </a:xfrm>
            <a:custGeom>
              <a:avLst/>
              <a:gdLst/>
              <a:ahLst/>
              <a:cxnLst/>
              <a:rect l="0" t="0" r="0" b="0"/>
              <a:pathLst>
                <a:path w="1461159">
                  <a:moveTo>
                    <a:pt x="0" y="0"/>
                  </a:moveTo>
                  <a:lnTo>
                    <a:pt x="1123968" y="0"/>
                  </a:lnTo>
                  <a:lnTo>
                    <a:pt x="1180167" y="0"/>
                  </a:lnTo>
                  <a:lnTo>
                    <a:pt x="1180167" y="0"/>
                  </a:lnTo>
                  <a:lnTo>
                    <a:pt x="1236365" y="0"/>
                  </a:lnTo>
                  <a:lnTo>
                    <a:pt x="1292564" y="0"/>
                  </a:lnTo>
                  <a:lnTo>
                    <a:pt x="1461159" y="0"/>
                  </a:lnTo>
                </a:path>
              </a:pathLst>
            </a:custGeom>
            <a:ln w="81303" cap="flat">
              <a:solidFill>
                <a:srgbClr val="E8E8E8">
                  <a:alpha val="100000"/>
                </a:srgbClr>
              </a:solidFill>
              <a:prstDash val="solid"/>
              <a:round/>
            </a:ln>
          </p:spPr>
          <p:txBody>
            <a:bodyPr/>
            <a:lstStyle/>
            <a:p>
              <a:endParaRPr/>
            </a:p>
          </p:txBody>
        </p:sp>
        <p:sp>
          <p:nvSpPr>
            <p:cNvPr id="76" name="pl76"/>
            <p:cNvSpPr/>
            <p:nvPr/>
          </p:nvSpPr>
          <p:spPr>
            <a:xfrm>
              <a:off x="6291441" y="5315193"/>
              <a:ext cx="842976" cy="0"/>
            </a:xfrm>
            <a:custGeom>
              <a:avLst/>
              <a:gdLst/>
              <a:ahLst/>
              <a:cxnLst/>
              <a:rect l="0" t="0" r="0" b="0"/>
              <a:pathLst>
                <a:path w="842976">
                  <a:moveTo>
                    <a:pt x="0" y="0"/>
                  </a:moveTo>
                  <a:lnTo>
                    <a:pt x="168595" y="0"/>
                  </a:lnTo>
                  <a:lnTo>
                    <a:pt x="337190" y="0"/>
                  </a:lnTo>
                  <a:lnTo>
                    <a:pt x="393389" y="0"/>
                  </a:lnTo>
                  <a:lnTo>
                    <a:pt x="449587" y="0"/>
                  </a:lnTo>
                  <a:lnTo>
                    <a:pt x="618182" y="0"/>
                  </a:lnTo>
                  <a:lnTo>
                    <a:pt x="842976" y="0"/>
                  </a:lnTo>
                </a:path>
              </a:pathLst>
            </a:custGeom>
            <a:ln w="81303" cap="flat">
              <a:solidFill>
                <a:srgbClr val="E8E8E8">
                  <a:alpha val="100000"/>
                </a:srgbClr>
              </a:solidFill>
              <a:prstDash val="solid"/>
              <a:round/>
            </a:ln>
          </p:spPr>
          <p:txBody>
            <a:bodyPr/>
            <a:lstStyle/>
            <a:p>
              <a:endParaRPr/>
            </a:p>
          </p:txBody>
        </p:sp>
        <p:sp>
          <p:nvSpPr>
            <p:cNvPr id="77" name="pl77"/>
            <p:cNvSpPr/>
            <p:nvPr/>
          </p:nvSpPr>
          <p:spPr>
            <a:xfrm>
              <a:off x="6010449" y="5467317"/>
              <a:ext cx="899175" cy="0"/>
            </a:xfrm>
            <a:custGeom>
              <a:avLst/>
              <a:gdLst/>
              <a:ahLst/>
              <a:cxnLst/>
              <a:rect l="0" t="0" r="0" b="0"/>
              <a:pathLst>
                <a:path w="899175">
                  <a:moveTo>
                    <a:pt x="0" y="0"/>
                  </a:moveTo>
                  <a:lnTo>
                    <a:pt x="0" y="0"/>
                  </a:lnTo>
                  <a:lnTo>
                    <a:pt x="393389" y="0"/>
                  </a:lnTo>
                  <a:lnTo>
                    <a:pt x="561984" y="0"/>
                  </a:lnTo>
                  <a:lnTo>
                    <a:pt x="561984" y="0"/>
                  </a:lnTo>
                  <a:lnTo>
                    <a:pt x="786778" y="0"/>
                  </a:lnTo>
                  <a:lnTo>
                    <a:pt x="899175" y="0"/>
                  </a:lnTo>
                </a:path>
              </a:pathLst>
            </a:custGeom>
            <a:ln w="81303" cap="flat">
              <a:solidFill>
                <a:srgbClr val="E8E8E8">
                  <a:alpha val="100000"/>
                </a:srgbClr>
              </a:solidFill>
              <a:prstDash val="solid"/>
              <a:round/>
            </a:ln>
          </p:spPr>
          <p:txBody>
            <a:bodyPr/>
            <a:lstStyle/>
            <a:p>
              <a:endParaRPr/>
            </a:p>
          </p:txBody>
        </p:sp>
        <p:sp>
          <p:nvSpPr>
            <p:cNvPr id="78" name="pl78"/>
            <p:cNvSpPr/>
            <p:nvPr/>
          </p:nvSpPr>
          <p:spPr>
            <a:xfrm>
              <a:off x="5504663" y="5619440"/>
              <a:ext cx="1629755" cy="0"/>
            </a:xfrm>
            <a:custGeom>
              <a:avLst/>
              <a:gdLst/>
              <a:ahLst/>
              <a:cxnLst/>
              <a:rect l="0" t="0" r="0" b="0"/>
              <a:pathLst>
                <a:path w="1629755">
                  <a:moveTo>
                    <a:pt x="0" y="0"/>
                  </a:moveTo>
                  <a:lnTo>
                    <a:pt x="56198" y="0"/>
                  </a:lnTo>
                  <a:lnTo>
                    <a:pt x="505786" y="0"/>
                  </a:lnTo>
                  <a:lnTo>
                    <a:pt x="618182" y="0"/>
                  </a:lnTo>
                  <a:lnTo>
                    <a:pt x="955373" y="0"/>
                  </a:lnTo>
                  <a:lnTo>
                    <a:pt x="955373" y="0"/>
                  </a:lnTo>
                  <a:lnTo>
                    <a:pt x="1629755" y="0"/>
                  </a:lnTo>
                </a:path>
              </a:pathLst>
            </a:custGeom>
            <a:ln w="81303" cap="flat">
              <a:solidFill>
                <a:srgbClr val="E8E8E8">
                  <a:alpha val="100000"/>
                </a:srgbClr>
              </a:solidFill>
              <a:prstDash val="solid"/>
              <a:round/>
            </a:ln>
          </p:spPr>
          <p:txBody>
            <a:bodyPr/>
            <a:lstStyle/>
            <a:p>
              <a:endParaRPr/>
            </a:p>
          </p:txBody>
        </p:sp>
        <p:sp>
          <p:nvSpPr>
            <p:cNvPr id="79" name="pt79"/>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0" name="pt80"/>
            <p:cNvSpPr/>
            <p:nvPr/>
          </p:nvSpPr>
          <p:spPr>
            <a:xfrm>
              <a:off x="7748101"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1" name="pt81"/>
            <p:cNvSpPr/>
            <p:nvPr/>
          </p:nvSpPr>
          <p:spPr>
            <a:xfrm>
              <a:off x="757950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2" name="pt82"/>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3" name="pt83"/>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4" name="pt84"/>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5" name="pt85"/>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6" name="pt86"/>
            <p:cNvSpPr/>
            <p:nvPr/>
          </p:nvSpPr>
          <p:spPr>
            <a:xfrm>
              <a:off x="7242315"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7" name="pt87"/>
            <p:cNvSpPr/>
            <p:nvPr/>
          </p:nvSpPr>
          <p:spPr>
            <a:xfrm>
              <a:off x="6792727"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8" name="pt88"/>
            <p:cNvSpPr/>
            <p:nvPr/>
          </p:nvSpPr>
          <p:spPr>
            <a:xfrm>
              <a:off x="7298513"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9" name="pt89"/>
            <p:cNvSpPr/>
            <p:nvPr/>
          </p:nvSpPr>
          <p:spPr>
            <a:xfrm>
              <a:off x="7410910"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0" name="pt90"/>
            <p:cNvSpPr/>
            <p:nvPr/>
          </p:nvSpPr>
          <p:spPr>
            <a:xfrm>
              <a:off x="6680330"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1" name="pt91"/>
            <p:cNvSpPr/>
            <p:nvPr/>
          </p:nvSpPr>
          <p:spPr>
            <a:xfrm>
              <a:off x="6848926"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2" name="pt92"/>
            <p:cNvSpPr/>
            <p:nvPr/>
          </p:nvSpPr>
          <p:spPr>
            <a:xfrm>
              <a:off x="6848926"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3" name="pt93"/>
            <p:cNvSpPr/>
            <p:nvPr/>
          </p:nvSpPr>
          <p:spPr>
            <a:xfrm>
              <a:off x="7467109"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4" name="pt94"/>
            <p:cNvSpPr/>
            <p:nvPr/>
          </p:nvSpPr>
          <p:spPr>
            <a:xfrm>
              <a:off x="7804299"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5" name="pt95"/>
            <p:cNvSpPr/>
            <p:nvPr/>
          </p:nvSpPr>
          <p:spPr>
            <a:xfrm>
              <a:off x="7467109"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6" name="pt96"/>
            <p:cNvSpPr/>
            <p:nvPr/>
          </p:nvSpPr>
          <p:spPr>
            <a:xfrm>
              <a:off x="7860498"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7" name="pt97"/>
            <p:cNvSpPr/>
            <p:nvPr/>
          </p:nvSpPr>
          <p:spPr>
            <a:xfrm>
              <a:off x="7916696"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8" name="pt98"/>
            <p:cNvSpPr/>
            <p:nvPr/>
          </p:nvSpPr>
          <p:spPr>
            <a:xfrm>
              <a:off x="7860498"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9" name="pt99"/>
            <p:cNvSpPr/>
            <p:nvPr/>
          </p:nvSpPr>
          <p:spPr>
            <a:xfrm>
              <a:off x="7916696"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0" name="pt100"/>
            <p:cNvSpPr/>
            <p:nvPr/>
          </p:nvSpPr>
          <p:spPr>
            <a:xfrm>
              <a:off x="7523307"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1" name="pt101"/>
            <p:cNvSpPr/>
            <p:nvPr/>
          </p:nvSpPr>
          <p:spPr>
            <a:xfrm>
              <a:off x="7186116"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2" name="pt102"/>
            <p:cNvSpPr/>
            <p:nvPr/>
          </p:nvSpPr>
          <p:spPr>
            <a:xfrm>
              <a:off x="7017521"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3" name="pt103"/>
            <p:cNvSpPr/>
            <p:nvPr/>
          </p:nvSpPr>
          <p:spPr>
            <a:xfrm>
              <a:off x="7242315"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4" name="pt104"/>
            <p:cNvSpPr/>
            <p:nvPr/>
          </p:nvSpPr>
          <p:spPr>
            <a:xfrm>
              <a:off x="7467109"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5" name="pt105"/>
            <p:cNvSpPr/>
            <p:nvPr/>
          </p:nvSpPr>
          <p:spPr>
            <a:xfrm>
              <a:off x="7635704"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6" name="pt106"/>
            <p:cNvSpPr/>
            <p:nvPr/>
          </p:nvSpPr>
          <p:spPr>
            <a:xfrm>
              <a:off x="7467109"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7" name="pt107"/>
            <p:cNvSpPr/>
            <p:nvPr/>
          </p:nvSpPr>
          <p:spPr>
            <a:xfrm>
              <a:off x="7916696"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8" name="pt108"/>
            <p:cNvSpPr/>
            <p:nvPr/>
          </p:nvSpPr>
          <p:spPr>
            <a:xfrm>
              <a:off x="6792727"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9" name="pt109"/>
            <p:cNvSpPr/>
            <p:nvPr/>
          </p:nvSpPr>
          <p:spPr>
            <a:xfrm>
              <a:off x="7017521"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0" name="pt110"/>
            <p:cNvSpPr/>
            <p:nvPr/>
          </p:nvSpPr>
          <p:spPr>
            <a:xfrm>
              <a:off x="7467109"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1" name="pt111"/>
            <p:cNvSpPr/>
            <p:nvPr/>
          </p:nvSpPr>
          <p:spPr>
            <a:xfrm>
              <a:off x="7129918"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2" name="pt112"/>
            <p:cNvSpPr/>
            <p:nvPr/>
          </p:nvSpPr>
          <p:spPr>
            <a:xfrm>
              <a:off x="7354712"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3" name="pt113"/>
            <p:cNvSpPr/>
            <p:nvPr/>
          </p:nvSpPr>
          <p:spPr>
            <a:xfrm>
              <a:off x="7354712"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4" name="pt114"/>
            <p:cNvSpPr/>
            <p:nvPr/>
          </p:nvSpPr>
          <p:spPr>
            <a:xfrm>
              <a:off x="6905124"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5" name="pt115"/>
            <p:cNvSpPr/>
            <p:nvPr/>
          </p:nvSpPr>
          <p:spPr>
            <a:xfrm>
              <a:off x="6792727"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6" name="pt116"/>
            <p:cNvSpPr/>
            <p:nvPr/>
          </p:nvSpPr>
          <p:spPr>
            <a:xfrm>
              <a:off x="6567933"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7" name="pt117"/>
            <p:cNvSpPr/>
            <p:nvPr/>
          </p:nvSpPr>
          <p:spPr>
            <a:xfrm>
              <a:off x="6567933"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8" name="pt118"/>
            <p:cNvSpPr/>
            <p:nvPr/>
          </p:nvSpPr>
          <p:spPr>
            <a:xfrm>
              <a:off x="6399338"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9" name="pt119"/>
            <p:cNvSpPr/>
            <p:nvPr/>
          </p:nvSpPr>
          <p:spPr>
            <a:xfrm>
              <a:off x="6005949"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0" name="pt120"/>
            <p:cNvSpPr/>
            <p:nvPr/>
          </p:nvSpPr>
          <p:spPr>
            <a:xfrm>
              <a:off x="6005949"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1" name="pt121"/>
            <p:cNvSpPr/>
            <p:nvPr/>
          </p:nvSpPr>
          <p:spPr>
            <a:xfrm>
              <a:off x="6792727"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2" name="pt122"/>
            <p:cNvSpPr/>
            <p:nvPr/>
          </p:nvSpPr>
          <p:spPr>
            <a:xfrm>
              <a:off x="7298513"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3" name="pt123"/>
            <p:cNvSpPr/>
            <p:nvPr/>
          </p:nvSpPr>
          <p:spPr>
            <a:xfrm>
              <a:off x="6511735"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4" name="pt124"/>
            <p:cNvSpPr/>
            <p:nvPr/>
          </p:nvSpPr>
          <p:spPr>
            <a:xfrm>
              <a:off x="7073719"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5" name="pt125"/>
            <p:cNvSpPr/>
            <p:nvPr/>
          </p:nvSpPr>
          <p:spPr>
            <a:xfrm>
              <a:off x="7186116"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6" name="pt126"/>
            <p:cNvSpPr/>
            <p:nvPr/>
          </p:nvSpPr>
          <p:spPr>
            <a:xfrm>
              <a:off x="7410910"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7" name="pt127"/>
            <p:cNvSpPr/>
            <p:nvPr/>
          </p:nvSpPr>
          <p:spPr>
            <a:xfrm>
              <a:off x="7860498"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8" name="pt128"/>
            <p:cNvSpPr/>
            <p:nvPr/>
          </p:nvSpPr>
          <p:spPr>
            <a:xfrm>
              <a:off x="7916696"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9" name="pt129"/>
            <p:cNvSpPr/>
            <p:nvPr/>
          </p:nvSpPr>
          <p:spPr>
            <a:xfrm>
              <a:off x="7860498"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0" name="pt130"/>
            <p:cNvSpPr/>
            <p:nvPr/>
          </p:nvSpPr>
          <p:spPr>
            <a:xfrm>
              <a:off x="7916696"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1" name="pt131"/>
            <p:cNvSpPr/>
            <p:nvPr/>
          </p:nvSpPr>
          <p:spPr>
            <a:xfrm>
              <a:off x="7916696"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2" name="pt132"/>
            <p:cNvSpPr/>
            <p:nvPr/>
          </p:nvSpPr>
          <p:spPr>
            <a:xfrm>
              <a:off x="7916696"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3" name="pt133"/>
            <p:cNvSpPr/>
            <p:nvPr/>
          </p:nvSpPr>
          <p:spPr>
            <a:xfrm>
              <a:off x="7860498"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4" name="pt134"/>
            <p:cNvSpPr/>
            <p:nvPr/>
          </p:nvSpPr>
          <p:spPr>
            <a:xfrm>
              <a:off x="7860498"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5" name="pt135"/>
            <p:cNvSpPr/>
            <p:nvPr/>
          </p:nvSpPr>
          <p:spPr>
            <a:xfrm>
              <a:off x="7691902"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6" name="pt136"/>
            <p:cNvSpPr/>
            <p:nvPr/>
          </p:nvSpPr>
          <p:spPr>
            <a:xfrm>
              <a:off x="7523307"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7" name="pt137"/>
            <p:cNvSpPr/>
            <p:nvPr/>
          </p:nvSpPr>
          <p:spPr>
            <a:xfrm>
              <a:off x="7467109"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8" name="pt138"/>
            <p:cNvSpPr/>
            <p:nvPr/>
          </p:nvSpPr>
          <p:spPr>
            <a:xfrm>
              <a:off x="7467109"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9" name="pt139"/>
            <p:cNvSpPr/>
            <p:nvPr/>
          </p:nvSpPr>
          <p:spPr>
            <a:xfrm>
              <a:off x="7410910"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0" name="pt140"/>
            <p:cNvSpPr/>
            <p:nvPr/>
          </p:nvSpPr>
          <p:spPr>
            <a:xfrm>
              <a:off x="7354712"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1" name="pt141"/>
            <p:cNvSpPr/>
            <p:nvPr/>
          </p:nvSpPr>
          <p:spPr>
            <a:xfrm>
              <a:off x="7635704"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2" name="pt142"/>
            <p:cNvSpPr/>
            <p:nvPr/>
          </p:nvSpPr>
          <p:spPr>
            <a:xfrm>
              <a:off x="7748101"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3" name="pt143"/>
            <p:cNvSpPr/>
            <p:nvPr/>
          </p:nvSpPr>
          <p:spPr>
            <a:xfrm>
              <a:off x="7916696"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4" name="pt144"/>
            <p:cNvSpPr/>
            <p:nvPr/>
          </p:nvSpPr>
          <p:spPr>
            <a:xfrm>
              <a:off x="7579506"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5" name="pt145"/>
            <p:cNvSpPr/>
            <p:nvPr/>
          </p:nvSpPr>
          <p:spPr>
            <a:xfrm>
              <a:off x="7691902"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6" name="pt146"/>
            <p:cNvSpPr/>
            <p:nvPr/>
          </p:nvSpPr>
          <p:spPr>
            <a:xfrm>
              <a:off x="7916696"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7" name="pt147"/>
            <p:cNvSpPr/>
            <p:nvPr/>
          </p:nvSpPr>
          <p:spPr>
            <a:xfrm>
              <a:off x="7916696"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8" name="pt148"/>
            <p:cNvSpPr/>
            <p:nvPr/>
          </p:nvSpPr>
          <p:spPr>
            <a:xfrm>
              <a:off x="7804299"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9" name="pt149"/>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0" name="pt150"/>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1" name="pt151"/>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2" name="pt152"/>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3" name="pt153"/>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4" name="pt154"/>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5" name="pt155"/>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6" name="pt156"/>
            <p:cNvSpPr/>
            <p:nvPr/>
          </p:nvSpPr>
          <p:spPr>
            <a:xfrm>
              <a:off x="7916696"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7" name="pt157"/>
            <p:cNvSpPr/>
            <p:nvPr/>
          </p:nvSpPr>
          <p:spPr>
            <a:xfrm>
              <a:off x="7916696"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8" name="pt158"/>
            <p:cNvSpPr/>
            <p:nvPr/>
          </p:nvSpPr>
          <p:spPr>
            <a:xfrm>
              <a:off x="7691902"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9" name="pt159"/>
            <p:cNvSpPr/>
            <p:nvPr/>
          </p:nvSpPr>
          <p:spPr>
            <a:xfrm>
              <a:off x="7748101"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0" name="pt160"/>
            <p:cNvSpPr/>
            <p:nvPr/>
          </p:nvSpPr>
          <p:spPr>
            <a:xfrm>
              <a:off x="7916696"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1" name="pt161"/>
            <p:cNvSpPr/>
            <p:nvPr/>
          </p:nvSpPr>
          <p:spPr>
            <a:xfrm>
              <a:off x="7748101"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2" name="pt162"/>
            <p:cNvSpPr/>
            <p:nvPr/>
          </p:nvSpPr>
          <p:spPr>
            <a:xfrm>
              <a:off x="7691902"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3" name="pt163"/>
            <p:cNvSpPr/>
            <p:nvPr/>
          </p:nvSpPr>
          <p:spPr>
            <a:xfrm>
              <a:off x="7748101"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4" name="pt164"/>
            <p:cNvSpPr/>
            <p:nvPr/>
          </p:nvSpPr>
          <p:spPr>
            <a:xfrm>
              <a:off x="7186116"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5" name="pt165"/>
            <p:cNvSpPr/>
            <p:nvPr/>
          </p:nvSpPr>
          <p:spPr>
            <a:xfrm>
              <a:off x="7916696"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6" name="pt166"/>
            <p:cNvSpPr/>
            <p:nvPr/>
          </p:nvSpPr>
          <p:spPr>
            <a:xfrm>
              <a:off x="7860498"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7" name="pt167"/>
            <p:cNvSpPr/>
            <p:nvPr/>
          </p:nvSpPr>
          <p:spPr>
            <a:xfrm>
              <a:off x="7860498"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8" name="pt168"/>
            <p:cNvSpPr/>
            <p:nvPr/>
          </p:nvSpPr>
          <p:spPr>
            <a:xfrm>
              <a:off x="7804299"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9" name="pt169"/>
            <p:cNvSpPr/>
            <p:nvPr/>
          </p:nvSpPr>
          <p:spPr>
            <a:xfrm>
              <a:off x="7804299"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0" name="pt170"/>
            <p:cNvSpPr/>
            <p:nvPr/>
          </p:nvSpPr>
          <p:spPr>
            <a:xfrm>
              <a:off x="7129918"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1" name="pt171"/>
            <p:cNvSpPr/>
            <p:nvPr/>
          </p:nvSpPr>
          <p:spPr>
            <a:xfrm>
              <a:off x="6511735"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2" name="pt172"/>
            <p:cNvSpPr/>
            <p:nvPr/>
          </p:nvSpPr>
          <p:spPr>
            <a:xfrm>
              <a:off x="6680330"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3" name="pt173"/>
            <p:cNvSpPr/>
            <p:nvPr/>
          </p:nvSpPr>
          <p:spPr>
            <a:xfrm>
              <a:off x="6511735"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4" name="pt174"/>
            <p:cNvSpPr/>
            <p:nvPr/>
          </p:nvSpPr>
          <p:spPr>
            <a:xfrm>
              <a:off x="6905124"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5" name="pt175"/>
            <p:cNvSpPr/>
            <p:nvPr/>
          </p:nvSpPr>
          <p:spPr>
            <a:xfrm>
              <a:off x="7242315"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6" name="pt176"/>
            <p:cNvSpPr/>
            <p:nvPr/>
          </p:nvSpPr>
          <p:spPr>
            <a:xfrm>
              <a:off x="6848926"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7" name="pt177"/>
            <p:cNvSpPr/>
            <p:nvPr/>
          </p:nvSpPr>
          <p:spPr>
            <a:xfrm>
              <a:off x="7748101"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8" name="pt178"/>
            <p:cNvSpPr/>
            <p:nvPr/>
          </p:nvSpPr>
          <p:spPr>
            <a:xfrm>
              <a:off x="7860498"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9" name="pt179"/>
            <p:cNvSpPr/>
            <p:nvPr/>
          </p:nvSpPr>
          <p:spPr>
            <a:xfrm>
              <a:off x="7804299"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0" name="pt180"/>
            <p:cNvSpPr/>
            <p:nvPr/>
          </p:nvSpPr>
          <p:spPr>
            <a:xfrm>
              <a:off x="7748101"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1" name="pt181"/>
            <p:cNvSpPr/>
            <p:nvPr/>
          </p:nvSpPr>
          <p:spPr>
            <a:xfrm>
              <a:off x="7748101"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2" name="pt182"/>
            <p:cNvSpPr/>
            <p:nvPr/>
          </p:nvSpPr>
          <p:spPr>
            <a:xfrm>
              <a:off x="7860498"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3" name="pt183"/>
            <p:cNvSpPr/>
            <p:nvPr/>
          </p:nvSpPr>
          <p:spPr>
            <a:xfrm>
              <a:off x="7916696"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4" name="pt184"/>
            <p:cNvSpPr/>
            <p:nvPr/>
          </p:nvSpPr>
          <p:spPr>
            <a:xfrm>
              <a:off x="7635704"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5" name="pt185"/>
            <p:cNvSpPr/>
            <p:nvPr/>
          </p:nvSpPr>
          <p:spPr>
            <a:xfrm>
              <a:off x="6792727"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6" name="pt186"/>
            <p:cNvSpPr/>
            <p:nvPr/>
          </p:nvSpPr>
          <p:spPr>
            <a:xfrm>
              <a:off x="7073719"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7" name="pt187"/>
            <p:cNvSpPr/>
            <p:nvPr/>
          </p:nvSpPr>
          <p:spPr>
            <a:xfrm>
              <a:off x="6792727"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8" name="pt188"/>
            <p:cNvSpPr/>
            <p:nvPr/>
          </p:nvSpPr>
          <p:spPr>
            <a:xfrm>
              <a:off x="7523307"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9" name="pt189"/>
            <p:cNvSpPr/>
            <p:nvPr/>
          </p:nvSpPr>
          <p:spPr>
            <a:xfrm>
              <a:off x="7579506"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0" name="pt190"/>
            <p:cNvSpPr/>
            <p:nvPr/>
          </p:nvSpPr>
          <p:spPr>
            <a:xfrm>
              <a:off x="7579506"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1" name="pt191"/>
            <p:cNvSpPr/>
            <p:nvPr/>
          </p:nvSpPr>
          <p:spPr>
            <a:xfrm>
              <a:off x="7748101"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2" name="pt192"/>
            <p:cNvSpPr/>
            <p:nvPr/>
          </p:nvSpPr>
          <p:spPr>
            <a:xfrm>
              <a:off x="7916696"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3" name="pt193"/>
            <p:cNvSpPr/>
            <p:nvPr/>
          </p:nvSpPr>
          <p:spPr>
            <a:xfrm>
              <a:off x="7467109"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4" name="pt194"/>
            <p:cNvSpPr/>
            <p:nvPr/>
          </p:nvSpPr>
          <p:spPr>
            <a:xfrm>
              <a:off x="7635704"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5" name="pt195"/>
            <p:cNvSpPr/>
            <p:nvPr/>
          </p:nvSpPr>
          <p:spPr>
            <a:xfrm>
              <a:off x="7916696"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6" name="pt196"/>
            <p:cNvSpPr/>
            <p:nvPr/>
          </p:nvSpPr>
          <p:spPr>
            <a:xfrm>
              <a:off x="7748101"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7" name="pt197"/>
            <p:cNvSpPr/>
            <p:nvPr/>
          </p:nvSpPr>
          <p:spPr>
            <a:xfrm>
              <a:off x="7186116"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8" name="pt198"/>
            <p:cNvSpPr/>
            <p:nvPr/>
          </p:nvSpPr>
          <p:spPr>
            <a:xfrm>
              <a:off x="7916696"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9" name="pt199"/>
            <p:cNvSpPr/>
            <p:nvPr/>
          </p:nvSpPr>
          <p:spPr>
            <a:xfrm>
              <a:off x="7916696"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0" name="pt200"/>
            <p:cNvSpPr/>
            <p:nvPr/>
          </p:nvSpPr>
          <p:spPr>
            <a:xfrm>
              <a:off x="7860498"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1" name="pt201"/>
            <p:cNvSpPr/>
            <p:nvPr/>
          </p:nvSpPr>
          <p:spPr>
            <a:xfrm>
              <a:off x="7916696"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2" name="pt202"/>
            <p:cNvSpPr/>
            <p:nvPr/>
          </p:nvSpPr>
          <p:spPr>
            <a:xfrm>
              <a:off x="7916696"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3" name="pt203"/>
            <p:cNvSpPr/>
            <p:nvPr/>
          </p:nvSpPr>
          <p:spPr>
            <a:xfrm>
              <a:off x="7916696"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4" name="pt204"/>
            <p:cNvSpPr/>
            <p:nvPr/>
          </p:nvSpPr>
          <p:spPr>
            <a:xfrm>
              <a:off x="7916696"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5" name="pt205"/>
            <p:cNvSpPr/>
            <p:nvPr/>
          </p:nvSpPr>
          <p:spPr>
            <a:xfrm>
              <a:off x="7129918"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6" name="pt206"/>
            <p:cNvSpPr/>
            <p:nvPr/>
          </p:nvSpPr>
          <p:spPr>
            <a:xfrm>
              <a:off x="6905124"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7" name="pt207"/>
            <p:cNvSpPr/>
            <p:nvPr/>
          </p:nvSpPr>
          <p:spPr>
            <a:xfrm>
              <a:off x="6680330"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8" name="pt208"/>
            <p:cNvSpPr/>
            <p:nvPr/>
          </p:nvSpPr>
          <p:spPr>
            <a:xfrm>
              <a:off x="6286941"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9" name="pt209"/>
            <p:cNvSpPr/>
            <p:nvPr/>
          </p:nvSpPr>
          <p:spPr>
            <a:xfrm>
              <a:off x="6455537"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0" name="pt210"/>
            <p:cNvSpPr/>
            <p:nvPr/>
          </p:nvSpPr>
          <p:spPr>
            <a:xfrm>
              <a:off x="6624132"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1" name="pt211"/>
            <p:cNvSpPr/>
            <p:nvPr/>
          </p:nvSpPr>
          <p:spPr>
            <a:xfrm>
              <a:off x="6736529"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2" name="pt212"/>
            <p:cNvSpPr/>
            <p:nvPr/>
          </p:nvSpPr>
          <p:spPr>
            <a:xfrm>
              <a:off x="7523307"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3" name="pt213"/>
            <p:cNvSpPr/>
            <p:nvPr/>
          </p:nvSpPr>
          <p:spPr>
            <a:xfrm>
              <a:off x="7523307"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4" name="pt214"/>
            <p:cNvSpPr/>
            <p:nvPr/>
          </p:nvSpPr>
          <p:spPr>
            <a:xfrm>
              <a:off x="7467109"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5" name="pt215"/>
            <p:cNvSpPr/>
            <p:nvPr/>
          </p:nvSpPr>
          <p:spPr>
            <a:xfrm>
              <a:off x="7410910"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6" name="pt216"/>
            <p:cNvSpPr/>
            <p:nvPr/>
          </p:nvSpPr>
          <p:spPr>
            <a:xfrm>
              <a:off x="7354712"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7" name="pt217"/>
            <p:cNvSpPr/>
            <p:nvPr/>
          </p:nvSpPr>
          <p:spPr>
            <a:xfrm>
              <a:off x="7354712"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8" name="pt218"/>
            <p:cNvSpPr/>
            <p:nvPr/>
          </p:nvSpPr>
          <p:spPr>
            <a:xfrm>
              <a:off x="7298513"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9" name="pt219"/>
            <p:cNvSpPr/>
            <p:nvPr/>
          </p:nvSpPr>
          <p:spPr>
            <a:xfrm>
              <a:off x="7804299"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0" name="pt220"/>
            <p:cNvSpPr/>
            <p:nvPr/>
          </p:nvSpPr>
          <p:spPr>
            <a:xfrm>
              <a:off x="7748101"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1" name="pt221"/>
            <p:cNvSpPr/>
            <p:nvPr/>
          </p:nvSpPr>
          <p:spPr>
            <a:xfrm>
              <a:off x="7579506"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2" name="pt222"/>
            <p:cNvSpPr/>
            <p:nvPr/>
          </p:nvSpPr>
          <p:spPr>
            <a:xfrm>
              <a:off x="7860498"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3" name="pt223"/>
            <p:cNvSpPr/>
            <p:nvPr/>
          </p:nvSpPr>
          <p:spPr>
            <a:xfrm>
              <a:off x="7916696"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4" name="pt224"/>
            <p:cNvSpPr/>
            <p:nvPr/>
          </p:nvSpPr>
          <p:spPr>
            <a:xfrm>
              <a:off x="7916696"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5" name="pt225"/>
            <p:cNvSpPr/>
            <p:nvPr/>
          </p:nvSpPr>
          <p:spPr>
            <a:xfrm>
              <a:off x="7691902"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6" name="pt226"/>
            <p:cNvSpPr/>
            <p:nvPr/>
          </p:nvSpPr>
          <p:spPr>
            <a:xfrm>
              <a:off x="7073719"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7" name="pt227"/>
            <p:cNvSpPr/>
            <p:nvPr/>
          </p:nvSpPr>
          <p:spPr>
            <a:xfrm>
              <a:off x="6680330"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8" name="pt228"/>
            <p:cNvSpPr/>
            <p:nvPr/>
          </p:nvSpPr>
          <p:spPr>
            <a:xfrm>
              <a:off x="7017521"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9" name="pt229"/>
            <p:cNvSpPr/>
            <p:nvPr/>
          </p:nvSpPr>
          <p:spPr>
            <a:xfrm>
              <a:off x="7579506"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0" name="pt230"/>
            <p:cNvSpPr/>
            <p:nvPr/>
          </p:nvSpPr>
          <p:spPr>
            <a:xfrm>
              <a:off x="7354712"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1" name="pt231"/>
            <p:cNvSpPr/>
            <p:nvPr/>
          </p:nvSpPr>
          <p:spPr>
            <a:xfrm>
              <a:off x="7017521"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2" name="pt232"/>
            <p:cNvSpPr/>
            <p:nvPr/>
          </p:nvSpPr>
          <p:spPr>
            <a:xfrm>
              <a:off x="7354712"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3" name="pt233"/>
            <p:cNvSpPr/>
            <p:nvPr/>
          </p:nvSpPr>
          <p:spPr>
            <a:xfrm>
              <a:off x="7916696"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4" name="pt234"/>
            <p:cNvSpPr/>
            <p:nvPr/>
          </p:nvSpPr>
          <p:spPr>
            <a:xfrm>
              <a:off x="7916696"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5" name="pt235"/>
            <p:cNvSpPr/>
            <p:nvPr/>
          </p:nvSpPr>
          <p:spPr>
            <a:xfrm>
              <a:off x="7916696"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6" name="pt236"/>
            <p:cNvSpPr/>
            <p:nvPr/>
          </p:nvSpPr>
          <p:spPr>
            <a:xfrm>
              <a:off x="7916696"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7" name="pt237"/>
            <p:cNvSpPr/>
            <p:nvPr/>
          </p:nvSpPr>
          <p:spPr>
            <a:xfrm>
              <a:off x="7916696"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8" name="pt238"/>
            <p:cNvSpPr/>
            <p:nvPr/>
          </p:nvSpPr>
          <p:spPr>
            <a:xfrm>
              <a:off x="7691902"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9" name="pt239"/>
            <p:cNvSpPr/>
            <p:nvPr/>
          </p:nvSpPr>
          <p:spPr>
            <a:xfrm>
              <a:off x="7748101"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0" name="pt240"/>
            <p:cNvSpPr/>
            <p:nvPr/>
          </p:nvSpPr>
          <p:spPr>
            <a:xfrm>
              <a:off x="7804299"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1" name="pt241"/>
            <p:cNvSpPr/>
            <p:nvPr/>
          </p:nvSpPr>
          <p:spPr>
            <a:xfrm>
              <a:off x="7579506"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2" name="pt242"/>
            <p:cNvSpPr/>
            <p:nvPr/>
          </p:nvSpPr>
          <p:spPr>
            <a:xfrm>
              <a:off x="7860498"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3" name="pt243"/>
            <p:cNvSpPr/>
            <p:nvPr/>
          </p:nvSpPr>
          <p:spPr>
            <a:xfrm>
              <a:off x="7860498"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4" name="pt244"/>
            <p:cNvSpPr/>
            <p:nvPr/>
          </p:nvSpPr>
          <p:spPr>
            <a:xfrm>
              <a:off x="7467109"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5" name="pt245"/>
            <p:cNvSpPr/>
            <p:nvPr/>
          </p:nvSpPr>
          <p:spPr>
            <a:xfrm>
              <a:off x="7579506"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6" name="pt246"/>
            <p:cNvSpPr/>
            <p:nvPr/>
          </p:nvSpPr>
          <p:spPr>
            <a:xfrm>
              <a:off x="7635704"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7" name="pt247"/>
            <p:cNvSpPr/>
            <p:nvPr/>
          </p:nvSpPr>
          <p:spPr>
            <a:xfrm>
              <a:off x="7298513"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8" name="pt248"/>
            <p:cNvSpPr/>
            <p:nvPr/>
          </p:nvSpPr>
          <p:spPr>
            <a:xfrm>
              <a:off x="7073719"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9" name="pt249"/>
            <p:cNvSpPr/>
            <p:nvPr/>
          </p:nvSpPr>
          <p:spPr>
            <a:xfrm>
              <a:off x="6792727"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0" name="pt250"/>
            <p:cNvSpPr/>
            <p:nvPr/>
          </p:nvSpPr>
          <p:spPr>
            <a:xfrm>
              <a:off x="6961323"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1" name="pt251"/>
            <p:cNvSpPr/>
            <p:nvPr/>
          </p:nvSpPr>
          <p:spPr>
            <a:xfrm>
              <a:off x="6792727"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2" name="pt252"/>
            <p:cNvSpPr/>
            <p:nvPr/>
          </p:nvSpPr>
          <p:spPr>
            <a:xfrm>
              <a:off x="6961323"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3" name="pt253"/>
            <p:cNvSpPr/>
            <p:nvPr/>
          </p:nvSpPr>
          <p:spPr>
            <a:xfrm>
              <a:off x="6961323"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4" name="pt254"/>
            <p:cNvSpPr/>
            <p:nvPr/>
          </p:nvSpPr>
          <p:spPr>
            <a:xfrm>
              <a:off x="7804299"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5" name="pt255"/>
            <p:cNvSpPr/>
            <p:nvPr/>
          </p:nvSpPr>
          <p:spPr>
            <a:xfrm>
              <a:off x="7579506"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6" name="pt256"/>
            <p:cNvSpPr/>
            <p:nvPr/>
          </p:nvSpPr>
          <p:spPr>
            <a:xfrm>
              <a:off x="7410910"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7" name="pt257"/>
            <p:cNvSpPr/>
            <p:nvPr/>
          </p:nvSpPr>
          <p:spPr>
            <a:xfrm>
              <a:off x="7579506"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8" name="pt258"/>
            <p:cNvSpPr/>
            <p:nvPr/>
          </p:nvSpPr>
          <p:spPr>
            <a:xfrm>
              <a:off x="7523307"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9" name="pt259"/>
            <p:cNvSpPr/>
            <p:nvPr/>
          </p:nvSpPr>
          <p:spPr>
            <a:xfrm>
              <a:off x="7523307"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0" name="pt260"/>
            <p:cNvSpPr/>
            <p:nvPr/>
          </p:nvSpPr>
          <p:spPr>
            <a:xfrm>
              <a:off x="7523307"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1" name="pt261"/>
            <p:cNvSpPr/>
            <p:nvPr/>
          </p:nvSpPr>
          <p:spPr>
            <a:xfrm>
              <a:off x="7804299"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2" name="pt262"/>
            <p:cNvSpPr/>
            <p:nvPr/>
          </p:nvSpPr>
          <p:spPr>
            <a:xfrm>
              <a:off x="7916696"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3" name="pt263"/>
            <p:cNvSpPr/>
            <p:nvPr/>
          </p:nvSpPr>
          <p:spPr>
            <a:xfrm>
              <a:off x="7804299"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4" name="pt264"/>
            <p:cNvSpPr/>
            <p:nvPr/>
          </p:nvSpPr>
          <p:spPr>
            <a:xfrm>
              <a:off x="7748101"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5" name="pt265"/>
            <p:cNvSpPr/>
            <p:nvPr/>
          </p:nvSpPr>
          <p:spPr>
            <a:xfrm>
              <a:off x="7860498"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6" name="pt266"/>
            <p:cNvSpPr/>
            <p:nvPr/>
          </p:nvSpPr>
          <p:spPr>
            <a:xfrm>
              <a:off x="7804299"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7" name="pt267"/>
            <p:cNvSpPr/>
            <p:nvPr/>
          </p:nvSpPr>
          <p:spPr>
            <a:xfrm>
              <a:off x="7916696"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8" name="pt268"/>
            <p:cNvSpPr/>
            <p:nvPr/>
          </p:nvSpPr>
          <p:spPr>
            <a:xfrm>
              <a:off x="7916696"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9" name="pt269"/>
            <p:cNvSpPr/>
            <p:nvPr/>
          </p:nvSpPr>
          <p:spPr>
            <a:xfrm>
              <a:off x="7410910"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0" name="pt270"/>
            <p:cNvSpPr/>
            <p:nvPr/>
          </p:nvSpPr>
          <p:spPr>
            <a:xfrm>
              <a:off x="7354712"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1" name="pt271"/>
            <p:cNvSpPr/>
            <p:nvPr/>
          </p:nvSpPr>
          <p:spPr>
            <a:xfrm>
              <a:off x="7523307"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2" name="pt272"/>
            <p:cNvSpPr/>
            <p:nvPr/>
          </p:nvSpPr>
          <p:spPr>
            <a:xfrm>
              <a:off x="7748101"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3" name="pt273"/>
            <p:cNvSpPr/>
            <p:nvPr/>
          </p:nvSpPr>
          <p:spPr>
            <a:xfrm>
              <a:off x="7916696"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4" name="pt274"/>
            <p:cNvSpPr/>
            <p:nvPr/>
          </p:nvSpPr>
          <p:spPr>
            <a:xfrm>
              <a:off x="7410910"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5" name="pt275"/>
            <p:cNvSpPr/>
            <p:nvPr/>
          </p:nvSpPr>
          <p:spPr>
            <a:xfrm>
              <a:off x="7916696"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6" name="pt276"/>
            <p:cNvSpPr/>
            <p:nvPr/>
          </p:nvSpPr>
          <p:spPr>
            <a:xfrm>
              <a:off x="7916696"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7" name="pt277"/>
            <p:cNvSpPr/>
            <p:nvPr/>
          </p:nvSpPr>
          <p:spPr>
            <a:xfrm>
              <a:off x="7523307"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8" name="pt278"/>
            <p:cNvSpPr/>
            <p:nvPr/>
          </p:nvSpPr>
          <p:spPr>
            <a:xfrm>
              <a:off x="7916696"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9" name="pt279"/>
            <p:cNvSpPr/>
            <p:nvPr/>
          </p:nvSpPr>
          <p:spPr>
            <a:xfrm>
              <a:off x="7635704"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0" name="pt280"/>
            <p:cNvSpPr/>
            <p:nvPr/>
          </p:nvSpPr>
          <p:spPr>
            <a:xfrm>
              <a:off x="7916696"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1" name="pt281"/>
            <p:cNvSpPr/>
            <p:nvPr/>
          </p:nvSpPr>
          <p:spPr>
            <a:xfrm>
              <a:off x="7916696"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2" name="pt282"/>
            <p:cNvSpPr/>
            <p:nvPr/>
          </p:nvSpPr>
          <p:spPr>
            <a:xfrm>
              <a:off x="6905124"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3" name="pt283"/>
            <p:cNvSpPr/>
            <p:nvPr/>
          </p:nvSpPr>
          <p:spPr>
            <a:xfrm>
              <a:off x="5724957"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4" name="pt284"/>
            <p:cNvSpPr/>
            <p:nvPr/>
          </p:nvSpPr>
          <p:spPr>
            <a:xfrm>
              <a:off x="6905124"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5" name="pt285"/>
            <p:cNvSpPr/>
            <p:nvPr/>
          </p:nvSpPr>
          <p:spPr>
            <a:xfrm>
              <a:off x="7017521"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6" name="pt286"/>
            <p:cNvSpPr/>
            <p:nvPr/>
          </p:nvSpPr>
          <p:spPr>
            <a:xfrm>
              <a:off x="6961323"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7" name="pt287"/>
            <p:cNvSpPr/>
            <p:nvPr/>
          </p:nvSpPr>
          <p:spPr>
            <a:xfrm>
              <a:off x="7186116"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8" name="pt288"/>
            <p:cNvSpPr/>
            <p:nvPr/>
          </p:nvSpPr>
          <p:spPr>
            <a:xfrm>
              <a:off x="6848926"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9" name="pt289"/>
            <p:cNvSpPr/>
            <p:nvPr/>
          </p:nvSpPr>
          <p:spPr>
            <a:xfrm>
              <a:off x="7579506"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0" name="pt290"/>
            <p:cNvSpPr/>
            <p:nvPr/>
          </p:nvSpPr>
          <p:spPr>
            <a:xfrm>
              <a:off x="7916696"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1" name="pt291"/>
            <p:cNvSpPr/>
            <p:nvPr/>
          </p:nvSpPr>
          <p:spPr>
            <a:xfrm>
              <a:off x="7691902"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2" name="pt292"/>
            <p:cNvSpPr/>
            <p:nvPr/>
          </p:nvSpPr>
          <p:spPr>
            <a:xfrm>
              <a:off x="7579506"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3" name="pt293"/>
            <p:cNvSpPr/>
            <p:nvPr/>
          </p:nvSpPr>
          <p:spPr>
            <a:xfrm>
              <a:off x="7916696"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4" name="pt294"/>
            <p:cNvSpPr/>
            <p:nvPr/>
          </p:nvSpPr>
          <p:spPr>
            <a:xfrm>
              <a:off x="7523307"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5" name="pt295"/>
            <p:cNvSpPr/>
            <p:nvPr/>
          </p:nvSpPr>
          <p:spPr>
            <a:xfrm>
              <a:off x="7916696"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6" name="pt296"/>
            <p:cNvSpPr/>
            <p:nvPr/>
          </p:nvSpPr>
          <p:spPr>
            <a:xfrm>
              <a:off x="7916696"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7" name="pt297"/>
            <p:cNvSpPr/>
            <p:nvPr/>
          </p:nvSpPr>
          <p:spPr>
            <a:xfrm>
              <a:off x="7860498"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8" name="pt298"/>
            <p:cNvSpPr/>
            <p:nvPr/>
          </p:nvSpPr>
          <p:spPr>
            <a:xfrm>
              <a:off x="7860498"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9" name="pt299"/>
            <p:cNvSpPr/>
            <p:nvPr/>
          </p:nvSpPr>
          <p:spPr>
            <a:xfrm>
              <a:off x="7916696"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0" name="pt300"/>
            <p:cNvSpPr/>
            <p:nvPr/>
          </p:nvSpPr>
          <p:spPr>
            <a:xfrm>
              <a:off x="7860498"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1" name="pt301"/>
            <p:cNvSpPr/>
            <p:nvPr/>
          </p:nvSpPr>
          <p:spPr>
            <a:xfrm>
              <a:off x="7804299"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2" name="pt302"/>
            <p:cNvSpPr/>
            <p:nvPr/>
          </p:nvSpPr>
          <p:spPr>
            <a:xfrm>
              <a:off x="7916696"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3" name="pt303"/>
            <p:cNvSpPr/>
            <p:nvPr/>
          </p:nvSpPr>
          <p:spPr>
            <a:xfrm>
              <a:off x="7129918"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4" name="pt304"/>
            <p:cNvSpPr/>
            <p:nvPr/>
          </p:nvSpPr>
          <p:spPr>
            <a:xfrm>
              <a:off x="6455537"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5" name="pt305"/>
            <p:cNvSpPr/>
            <p:nvPr/>
          </p:nvSpPr>
          <p:spPr>
            <a:xfrm>
              <a:off x="6455537"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6" name="pt306"/>
            <p:cNvSpPr/>
            <p:nvPr/>
          </p:nvSpPr>
          <p:spPr>
            <a:xfrm>
              <a:off x="5500163"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7" name="pt307"/>
            <p:cNvSpPr/>
            <p:nvPr/>
          </p:nvSpPr>
          <p:spPr>
            <a:xfrm>
              <a:off x="6005949"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8" name="pt308"/>
            <p:cNvSpPr/>
            <p:nvPr/>
          </p:nvSpPr>
          <p:spPr>
            <a:xfrm>
              <a:off x="6118346"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9" name="pt309"/>
            <p:cNvSpPr/>
            <p:nvPr/>
          </p:nvSpPr>
          <p:spPr>
            <a:xfrm>
              <a:off x="5556361"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0" name="pt310"/>
            <p:cNvSpPr/>
            <p:nvPr/>
          </p:nvSpPr>
          <p:spPr>
            <a:xfrm>
              <a:off x="7876044" y="7063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11" name="pt311"/>
            <p:cNvSpPr/>
            <p:nvPr/>
          </p:nvSpPr>
          <p:spPr>
            <a:xfrm>
              <a:off x="7876044" y="7063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12" name="pt312"/>
            <p:cNvSpPr/>
            <p:nvPr/>
          </p:nvSpPr>
          <p:spPr>
            <a:xfrm>
              <a:off x="7876044" y="7063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13" name="pt313"/>
            <p:cNvSpPr/>
            <p:nvPr/>
          </p:nvSpPr>
          <p:spPr>
            <a:xfrm>
              <a:off x="7201663" y="481367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14" name="pt314"/>
            <p:cNvSpPr/>
            <p:nvPr/>
          </p:nvSpPr>
          <p:spPr>
            <a:xfrm>
              <a:off x="6808274" y="481367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15" name="pt315"/>
            <p:cNvSpPr/>
            <p:nvPr/>
          </p:nvSpPr>
          <p:spPr>
            <a:xfrm>
              <a:off x="6808274" y="48136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16" name="pt316"/>
            <p:cNvSpPr/>
            <p:nvPr/>
          </p:nvSpPr>
          <p:spPr>
            <a:xfrm>
              <a:off x="7426457" y="85846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17" name="pt317"/>
            <p:cNvSpPr/>
            <p:nvPr/>
          </p:nvSpPr>
          <p:spPr>
            <a:xfrm>
              <a:off x="7819846" y="85846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18" name="pt318"/>
            <p:cNvSpPr/>
            <p:nvPr/>
          </p:nvSpPr>
          <p:spPr>
            <a:xfrm>
              <a:off x="7876044" y="8584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19" name="pt319"/>
            <p:cNvSpPr/>
            <p:nvPr/>
          </p:nvSpPr>
          <p:spPr>
            <a:xfrm>
              <a:off x="7482655" y="374880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0" name="pt320"/>
            <p:cNvSpPr/>
            <p:nvPr/>
          </p:nvSpPr>
          <p:spPr>
            <a:xfrm>
              <a:off x="7595052" y="374880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21" name="pt321"/>
            <p:cNvSpPr/>
            <p:nvPr/>
          </p:nvSpPr>
          <p:spPr>
            <a:xfrm>
              <a:off x="7426457" y="37488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22" name="pt322"/>
            <p:cNvSpPr/>
            <p:nvPr/>
          </p:nvSpPr>
          <p:spPr>
            <a:xfrm>
              <a:off x="7876044" y="405305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3" name="pt323"/>
            <p:cNvSpPr/>
            <p:nvPr/>
          </p:nvSpPr>
          <p:spPr>
            <a:xfrm>
              <a:off x="7314060" y="405305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24" name="pt324"/>
            <p:cNvSpPr/>
            <p:nvPr/>
          </p:nvSpPr>
          <p:spPr>
            <a:xfrm>
              <a:off x="7314060" y="40530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25" name="pt325"/>
            <p:cNvSpPr/>
            <p:nvPr/>
          </p:nvSpPr>
          <p:spPr>
            <a:xfrm>
              <a:off x="6864472" y="54221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6" name="pt326"/>
            <p:cNvSpPr/>
            <p:nvPr/>
          </p:nvSpPr>
          <p:spPr>
            <a:xfrm>
              <a:off x="5965297" y="54221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27" name="pt327"/>
            <p:cNvSpPr/>
            <p:nvPr/>
          </p:nvSpPr>
          <p:spPr>
            <a:xfrm>
              <a:off x="5965297" y="54221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28" name="pt328"/>
            <p:cNvSpPr/>
            <p:nvPr/>
          </p:nvSpPr>
          <p:spPr>
            <a:xfrm>
              <a:off x="6752075" y="207545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9" name="pt329"/>
            <p:cNvSpPr/>
            <p:nvPr/>
          </p:nvSpPr>
          <p:spPr>
            <a:xfrm>
              <a:off x="7370258" y="207545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0" name="pt330"/>
            <p:cNvSpPr/>
            <p:nvPr/>
          </p:nvSpPr>
          <p:spPr>
            <a:xfrm>
              <a:off x="7819846" y="20754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1" name="pt331"/>
            <p:cNvSpPr/>
            <p:nvPr/>
          </p:nvSpPr>
          <p:spPr>
            <a:xfrm>
              <a:off x="7876044" y="222757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2" name="pt332"/>
            <p:cNvSpPr/>
            <p:nvPr/>
          </p:nvSpPr>
          <p:spPr>
            <a:xfrm>
              <a:off x="7819846" y="222757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3" name="pt333"/>
            <p:cNvSpPr/>
            <p:nvPr/>
          </p:nvSpPr>
          <p:spPr>
            <a:xfrm>
              <a:off x="7819846" y="22275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4" name="pt334"/>
            <p:cNvSpPr/>
            <p:nvPr/>
          </p:nvSpPr>
          <p:spPr>
            <a:xfrm>
              <a:off x="7651251" y="314031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5" name="pt335"/>
            <p:cNvSpPr/>
            <p:nvPr/>
          </p:nvSpPr>
          <p:spPr>
            <a:xfrm>
              <a:off x="7314060" y="314031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6" name="pt336"/>
            <p:cNvSpPr/>
            <p:nvPr/>
          </p:nvSpPr>
          <p:spPr>
            <a:xfrm>
              <a:off x="7595052" y="31403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7" name="pt337"/>
            <p:cNvSpPr/>
            <p:nvPr/>
          </p:nvSpPr>
          <p:spPr>
            <a:xfrm>
              <a:off x="7707449" y="23796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8" name="pt338"/>
            <p:cNvSpPr/>
            <p:nvPr/>
          </p:nvSpPr>
          <p:spPr>
            <a:xfrm>
              <a:off x="7876044" y="23796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9" name="pt339"/>
            <p:cNvSpPr/>
            <p:nvPr/>
          </p:nvSpPr>
          <p:spPr>
            <a:xfrm>
              <a:off x="7763647" y="23796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0" name="pt340"/>
            <p:cNvSpPr/>
            <p:nvPr/>
          </p:nvSpPr>
          <p:spPr>
            <a:xfrm>
              <a:off x="7876044" y="10105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1" name="pt341"/>
            <p:cNvSpPr/>
            <p:nvPr/>
          </p:nvSpPr>
          <p:spPr>
            <a:xfrm>
              <a:off x="7876044" y="10105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2" name="pt342"/>
            <p:cNvSpPr/>
            <p:nvPr/>
          </p:nvSpPr>
          <p:spPr>
            <a:xfrm>
              <a:off x="7876044" y="10105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3" name="pt343"/>
            <p:cNvSpPr/>
            <p:nvPr/>
          </p:nvSpPr>
          <p:spPr>
            <a:xfrm>
              <a:off x="7876044" y="283606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4" name="pt344"/>
            <p:cNvSpPr/>
            <p:nvPr/>
          </p:nvSpPr>
          <p:spPr>
            <a:xfrm>
              <a:off x="7707449" y="283606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5" name="pt345"/>
            <p:cNvSpPr/>
            <p:nvPr/>
          </p:nvSpPr>
          <p:spPr>
            <a:xfrm>
              <a:off x="7651251" y="28360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6" name="pt346"/>
            <p:cNvSpPr/>
            <p:nvPr/>
          </p:nvSpPr>
          <p:spPr>
            <a:xfrm>
              <a:off x="7707449" y="25318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7" name="pt347"/>
            <p:cNvSpPr/>
            <p:nvPr/>
          </p:nvSpPr>
          <p:spPr>
            <a:xfrm>
              <a:off x="7763647" y="25318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8" name="pt348"/>
            <p:cNvSpPr/>
            <p:nvPr/>
          </p:nvSpPr>
          <p:spPr>
            <a:xfrm>
              <a:off x="7763647" y="25318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9" name="pt349"/>
            <p:cNvSpPr/>
            <p:nvPr/>
          </p:nvSpPr>
          <p:spPr>
            <a:xfrm>
              <a:off x="7089266" y="49657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0" name="pt350"/>
            <p:cNvSpPr/>
            <p:nvPr/>
          </p:nvSpPr>
          <p:spPr>
            <a:xfrm>
              <a:off x="7201663" y="49657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1" name="pt351"/>
            <p:cNvSpPr/>
            <p:nvPr/>
          </p:nvSpPr>
          <p:spPr>
            <a:xfrm>
              <a:off x="6808274" y="49657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2" name="pt352"/>
            <p:cNvSpPr/>
            <p:nvPr/>
          </p:nvSpPr>
          <p:spPr>
            <a:xfrm>
              <a:off x="7707449" y="11627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3" name="pt353"/>
            <p:cNvSpPr/>
            <p:nvPr/>
          </p:nvSpPr>
          <p:spPr>
            <a:xfrm>
              <a:off x="7819846" y="116271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4" name="pt354"/>
            <p:cNvSpPr/>
            <p:nvPr/>
          </p:nvSpPr>
          <p:spPr>
            <a:xfrm>
              <a:off x="7876044" y="11627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5" name="pt355"/>
            <p:cNvSpPr/>
            <p:nvPr/>
          </p:nvSpPr>
          <p:spPr>
            <a:xfrm>
              <a:off x="7595052" y="34445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6" name="pt356"/>
            <p:cNvSpPr/>
            <p:nvPr/>
          </p:nvSpPr>
          <p:spPr>
            <a:xfrm>
              <a:off x="7538854" y="34445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7" name="pt357"/>
            <p:cNvSpPr/>
            <p:nvPr/>
          </p:nvSpPr>
          <p:spPr>
            <a:xfrm>
              <a:off x="7538854" y="34445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8" name="pt358"/>
            <p:cNvSpPr/>
            <p:nvPr/>
          </p:nvSpPr>
          <p:spPr>
            <a:xfrm>
              <a:off x="7707449" y="45094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9" name="pt359"/>
            <p:cNvSpPr/>
            <p:nvPr/>
          </p:nvSpPr>
          <p:spPr>
            <a:xfrm>
              <a:off x="7707449" y="45094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0" name="pt360"/>
            <p:cNvSpPr/>
            <p:nvPr/>
          </p:nvSpPr>
          <p:spPr>
            <a:xfrm>
              <a:off x="7145464" y="45094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1" name="pt361"/>
            <p:cNvSpPr/>
            <p:nvPr/>
          </p:nvSpPr>
          <p:spPr>
            <a:xfrm>
              <a:off x="7876044" y="131483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2" name="pt362"/>
            <p:cNvSpPr/>
            <p:nvPr/>
          </p:nvSpPr>
          <p:spPr>
            <a:xfrm>
              <a:off x="7876044" y="13148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3" name="pt363"/>
            <p:cNvSpPr/>
            <p:nvPr/>
          </p:nvSpPr>
          <p:spPr>
            <a:xfrm>
              <a:off x="7876044" y="13148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4" name="pt364"/>
            <p:cNvSpPr/>
            <p:nvPr/>
          </p:nvSpPr>
          <p:spPr>
            <a:xfrm>
              <a:off x="7089266" y="527004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5" name="pt365"/>
            <p:cNvSpPr/>
            <p:nvPr/>
          </p:nvSpPr>
          <p:spPr>
            <a:xfrm>
              <a:off x="6583480" y="527004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6" name="pt366"/>
            <p:cNvSpPr/>
            <p:nvPr/>
          </p:nvSpPr>
          <p:spPr>
            <a:xfrm>
              <a:off x="6695877" y="52700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7" name="pt367"/>
            <p:cNvSpPr/>
            <p:nvPr/>
          </p:nvSpPr>
          <p:spPr>
            <a:xfrm>
              <a:off x="7482655" y="43573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8" name="pt368"/>
            <p:cNvSpPr/>
            <p:nvPr/>
          </p:nvSpPr>
          <p:spPr>
            <a:xfrm>
              <a:off x="7314060" y="435730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9" name="pt369"/>
            <p:cNvSpPr/>
            <p:nvPr/>
          </p:nvSpPr>
          <p:spPr>
            <a:xfrm>
              <a:off x="7257861" y="43573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0" name="pt370"/>
            <p:cNvSpPr/>
            <p:nvPr/>
          </p:nvSpPr>
          <p:spPr>
            <a:xfrm>
              <a:off x="7763647" y="298819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1" name="pt371"/>
            <p:cNvSpPr/>
            <p:nvPr/>
          </p:nvSpPr>
          <p:spPr>
            <a:xfrm>
              <a:off x="7876044" y="298819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2" name="pt372"/>
            <p:cNvSpPr/>
            <p:nvPr/>
          </p:nvSpPr>
          <p:spPr>
            <a:xfrm>
              <a:off x="7651251" y="29881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3" name="pt373"/>
            <p:cNvSpPr/>
            <p:nvPr/>
          </p:nvSpPr>
          <p:spPr>
            <a:xfrm>
              <a:off x="7033068" y="420517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4" name="pt374"/>
            <p:cNvSpPr/>
            <p:nvPr/>
          </p:nvSpPr>
          <p:spPr>
            <a:xfrm>
              <a:off x="6976869" y="420517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5" name="pt375"/>
            <p:cNvSpPr/>
            <p:nvPr/>
          </p:nvSpPr>
          <p:spPr>
            <a:xfrm>
              <a:off x="7314060" y="42051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6" name="pt376"/>
            <p:cNvSpPr/>
            <p:nvPr/>
          </p:nvSpPr>
          <p:spPr>
            <a:xfrm>
              <a:off x="7876044" y="26839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7" name="pt377"/>
            <p:cNvSpPr/>
            <p:nvPr/>
          </p:nvSpPr>
          <p:spPr>
            <a:xfrm>
              <a:off x="7651251" y="26839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8" name="pt378"/>
            <p:cNvSpPr/>
            <p:nvPr/>
          </p:nvSpPr>
          <p:spPr>
            <a:xfrm>
              <a:off x="7707449" y="26839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9" name="pt379"/>
            <p:cNvSpPr/>
            <p:nvPr/>
          </p:nvSpPr>
          <p:spPr>
            <a:xfrm>
              <a:off x="7763647" y="329243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0" name="pt380"/>
            <p:cNvSpPr/>
            <p:nvPr/>
          </p:nvSpPr>
          <p:spPr>
            <a:xfrm>
              <a:off x="7538854" y="329243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1" name="pt381"/>
            <p:cNvSpPr/>
            <p:nvPr/>
          </p:nvSpPr>
          <p:spPr>
            <a:xfrm>
              <a:off x="7595052" y="329243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2" name="pt382"/>
            <p:cNvSpPr/>
            <p:nvPr/>
          </p:nvSpPr>
          <p:spPr>
            <a:xfrm>
              <a:off x="7257861" y="46615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3" name="pt383"/>
            <p:cNvSpPr/>
            <p:nvPr/>
          </p:nvSpPr>
          <p:spPr>
            <a:xfrm>
              <a:off x="6920671" y="466154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4" name="pt384"/>
            <p:cNvSpPr/>
            <p:nvPr/>
          </p:nvSpPr>
          <p:spPr>
            <a:xfrm>
              <a:off x="6920671" y="46615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5" name="pt385"/>
            <p:cNvSpPr/>
            <p:nvPr/>
          </p:nvSpPr>
          <p:spPr>
            <a:xfrm>
              <a:off x="7763647" y="35966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6" name="pt386"/>
            <p:cNvSpPr/>
            <p:nvPr/>
          </p:nvSpPr>
          <p:spPr>
            <a:xfrm>
              <a:off x="7482655" y="359668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7" name="pt387"/>
            <p:cNvSpPr/>
            <p:nvPr/>
          </p:nvSpPr>
          <p:spPr>
            <a:xfrm>
              <a:off x="7482655" y="35966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8" name="pt388"/>
            <p:cNvSpPr/>
            <p:nvPr/>
          </p:nvSpPr>
          <p:spPr>
            <a:xfrm>
              <a:off x="7763647" y="14669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9" name="pt389"/>
            <p:cNvSpPr/>
            <p:nvPr/>
          </p:nvSpPr>
          <p:spPr>
            <a:xfrm>
              <a:off x="7763647" y="14669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0" name="pt390"/>
            <p:cNvSpPr/>
            <p:nvPr/>
          </p:nvSpPr>
          <p:spPr>
            <a:xfrm>
              <a:off x="7876044" y="14669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1" name="pt391"/>
            <p:cNvSpPr/>
            <p:nvPr/>
          </p:nvSpPr>
          <p:spPr>
            <a:xfrm>
              <a:off x="7876044" y="39009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2" name="pt392"/>
            <p:cNvSpPr/>
            <p:nvPr/>
          </p:nvSpPr>
          <p:spPr>
            <a:xfrm>
              <a:off x="7876044" y="39009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3" name="pt393"/>
            <p:cNvSpPr/>
            <p:nvPr/>
          </p:nvSpPr>
          <p:spPr>
            <a:xfrm>
              <a:off x="7370258" y="39009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4" name="pt394"/>
            <p:cNvSpPr/>
            <p:nvPr/>
          </p:nvSpPr>
          <p:spPr>
            <a:xfrm>
              <a:off x="7876044" y="16190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5" name="pt395"/>
            <p:cNvSpPr/>
            <p:nvPr/>
          </p:nvSpPr>
          <p:spPr>
            <a:xfrm>
              <a:off x="7876044" y="16190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6" name="pt396"/>
            <p:cNvSpPr/>
            <p:nvPr/>
          </p:nvSpPr>
          <p:spPr>
            <a:xfrm>
              <a:off x="7876044" y="16190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7" name="pt397"/>
            <p:cNvSpPr/>
            <p:nvPr/>
          </p:nvSpPr>
          <p:spPr>
            <a:xfrm>
              <a:off x="6864472" y="511791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8" name="pt398"/>
            <p:cNvSpPr/>
            <p:nvPr/>
          </p:nvSpPr>
          <p:spPr>
            <a:xfrm>
              <a:off x="7145464" y="51179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9" name="pt399"/>
            <p:cNvSpPr/>
            <p:nvPr/>
          </p:nvSpPr>
          <p:spPr>
            <a:xfrm>
              <a:off x="6808274" y="51179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0" name="pt400"/>
            <p:cNvSpPr/>
            <p:nvPr/>
          </p:nvSpPr>
          <p:spPr>
            <a:xfrm>
              <a:off x="7538854" y="17712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1" name="pt401"/>
            <p:cNvSpPr/>
            <p:nvPr/>
          </p:nvSpPr>
          <p:spPr>
            <a:xfrm>
              <a:off x="7482655" y="17712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2" name="pt402"/>
            <p:cNvSpPr/>
            <p:nvPr/>
          </p:nvSpPr>
          <p:spPr>
            <a:xfrm>
              <a:off x="7876044" y="17712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3" name="pt403"/>
            <p:cNvSpPr/>
            <p:nvPr/>
          </p:nvSpPr>
          <p:spPr>
            <a:xfrm>
              <a:off x="7876044" y="19233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4" name="pt404"/>
            <p:cNvSpPr/>
            <p:nvPr/>
          </p:nvSpPr>
          <p:spPr>
            <a:xfrm>
              <a:off x="7763647" y="192332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5" name="pt405"/>
            <p:cNvSpPr/>
            <p:nvPr/>
          </p:nvSpPr>
          <p:spPr>
            <a:xfrm>
              <a:off x="7876044" y="19233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6" name="pt406"/>
            <p:cNvSpPr/>
            <p:nvPr/>
          </p:nvSpPr>
          <p:spPr>
            <a:xfrm>
              <a:off x="7089266" y="55742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7" name="pt407"/>
            <p:cNvSpPr/>
            <p:nvPr/>
          </p:nvSpPr>
          <p:spPr>
            <a:xfrm>
              <a:off x="6077694" y="55742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8" name="pt408"/>
            <p:cNvSpPr/>
            <p:nvPr/>
          </p:nvSpPr>
          <p:spPr>
            <a:xfrm>
              <a:off x="5515709" y="55742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9" name="tx409"/>
            <p:cNvSpPr/>
            <p:nvPr/>
          </p:nvSpPr>
          <p:spPr>
            <a:xfrm>
              <a:off x="1473737" y="5565164"/>
              <a:ext cx="540190"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Venezuela</a:t>
              </a:r>
            </a:p>
          </p:txBody>
        </p:sp>
        <p:sp>
          <p:nvSpPr>
            <p:cNvPr id="410" name="tx410"/>
            <p:cNvSpPr/>
            <p:nvPr/>
          </p:nvSpPr>
          <p:spPr>
            <a:xfrm>
              <a:off x="1677222" y="5413041"/>
              <a:ext cx="3367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Bolivia</a:t>
              </a:r>
            </a:p>
          </p:txBody>
        </p:sp>
        <p:sp>
          <p:nvSpPr>
            <p:cNvPr id="411" name="tx411"/>
            <p:cNvSpPr/>
            <p:nvPr/>
          </p:nvSpPr>
          <p:spPr>
            <a:xfrm>
              <a:off x="1778909" y="5260471"/>
              <a:ext cx="235018"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Haití</a:t>
              </a:r>
            </a:p>
          </p:txBody>
        </p:sp>
        <p:sp>
          <p:nvSpPr>
            <p:cNvPr id="412" name="tx412"/>
            <p:cNvSpPr/>
            <p:nvPr/>
          </p:nvSpPr>
          <p:spPr>
            <a:xfrm>
              <a:off x="1524748" y="5107343"/>
              <a:ext cx="489179"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Suriname</a:t>
              </a:r>
            </a:p>
          </p:txBody>
        </p:sp>
        <p:sp>
          <p:nvSpPr>
            <p:cNvPr id="413" name="tx413"/>
            <p:cNvSpPr/>
            <p:nvPr/>
          </p:nvSpPr>
          <p:spPr>
            <a:xfrm>
              <a:off x="1588204" y="4956671"/>
              <a:ext cx="42572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Ecuador</a:t>
              </a:r>
            </a:p>
          </p:txBody>
        </p:sp>
        <p:sp>
          <p:nvSpPr>
            <p:cNvPr id="414" name="tx414"/>
            <p:cNvSpPr/>
            <p:nvPr/>
          </p:nvSpPr>
          <p:spPr>
            <a:xfrm>
              <a:off x="1524636" y="4781832"/>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Argentina</a:t>
              </a:r>
            </a:p>
          </p:txBody>
        </p:sp>
        <p:sp>
          <p:nvSpPr>
            <p:cNvPr id="415" name="tx415"/>
            <p:cNvSpPr/>
            <p:nvPr/>
          </p:nvSpPr>
          <p:spPr>
            <a:xfrm>
              <a:off x="1524636" y="4629709"/>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Paraguay</a:t>
              </a:r>
            </a:p>
          </p:txBody>
        </p:sp>
        <p:sp>
          <p:nvSpPr>
            <p:cNvPr id="416" name="tx416"/>
            <p:cNvSpPr/>
            <p:nvPr/>
          </p:nvSpPr>
          <p:spPr>
            <a:xfrm>
              <a:off x="1454817" y="4498849"/>
              <a:ext cx="5591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Guatemala</a:t>
              </a:r>
            </a:p>
          </p:txBody>
        </p:sp>
        <p:sp>
          <p:nvSpPr>
            <p:cNvPr id="417" name="tx417"/>
            <p:cNvSpPr/>
            <p:nvPr/>
          </p:nvSpPr>
          <p:spPr>
            <a:xfrm>
              <a:off x="1518330" y="4348177"/>
              <a:ext cx="495597"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Honduras</a:t>
              </a:r>
            </a:p>
          </p:txBody>
        </p:sp>
        <p:sp>
          <p:nvSpPr>
            <p:cNvPr id="418" name="tx418"/>
            <p:cNvSpPr/>
            <p:nvPr/>
          </p:nvSpPr>
          <p:spPr>
            <a:xfrm>
              <a:off x="1651884" y="4195607"/>
              <a:ext cx="362043"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México</a:t>
              </a:r>
            </a:p>
          </p:txBody>
        </p:sp>
        <p:sp>
          <p:nvSpPr>
            <p:cNvPr id="419" name="tx419"/>
            <p:cNvSpPr/>
            <p:nvPr/>
          </p:nvSpPr>
          <p:spPr>
            <a:xfrm>
              <a:off x="1702616" y="4043930"/>
              <a:ext cx="31131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Belice</a:t>
              </a:r>
            </a:p>
          </p:txBody>
        </p:sp>
        <p:sp>
          <p:nvSpPr>
            <p:cNvPr id="420" name="tx420"/>
            <p:cNvSpPr/>
            <p:nvPr/>
          </p:nvSpPr>
          <p:spPr>
            <a:xfrm>
              <a:off x="1403862" y="3890356"/>
              <a:ext cx="29869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Santa</a:t>
              </a:r>
            </a:p>
          </p:txBody>
        </p:sp>
        <p:sp>
          <p:nvSpPr>
            <p:cNvPr id="421" name="tx421"/>
            <p:cNvSpPr/>
            <p:nvPr/>
          </p:nvSpPr>
          <p:spPr>
            <a:xfrm>
              <a:off x="1734316" y="3891360"/>
              <a:ext cx="279610"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Lucía</a:t>
              </a:r>
            </a:p>
          </p:txBody>
        </p:sp>
        <p:sp>
          <p:nvSpPr>
            <p:cNvPr id="422" name="tx422"/>
            <p:cNvSpPr/>
            <p:nvPr/>
          </p:nvSpPr>
          <p:spPr>
            <a:xfrm>
              <a:off x="1524636" y="3739683"/>
              <a:ext cx="48929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Barbados</a:t>
              </a:r>
            </a:p>
          </p:txBody>
        </p:sp>
        <p:sp>
          <p:nvSpPr>
            <p:cNvPr id="423" name="tx423"/>
            <p:cNvSpPr/>
            <p:nvPr/>
          </p:nvSpPr>
          <p:spPr>
            <a:xfrm>
              <a:off x="1772491" y="3587114"/>
              <a:ext cx="241436"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Perú</a:t>
              </a:r>
            </a:p>
          </p:txBody>
        </p:sp>
        <p:sp>
          <p:nvSpPr>
            <p:cNvPr id="424" name="tx424"/>
            <p:cNvSpPr/>
            <p:nvPr/>
          </p:nvSpPr>
          <p:spPr>
            <a:xfrm>
              <a:off x="1569117" y="3433986"/>
              <a:ext cx="4448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Granada</a:t>
              </a:r>
            </a:p>
          </p:txBody>
        </p:sp>
        <p:sp>
          <p:nvSpPr>
            <p:cNvPr id="425" name="tx425"/>
            <p:cNvSpPr/>
            <p:nvPr/>
          </p:nvSpPr>
          <p:spPr>
            <a:xfrm>
              <a:off x="1588204" y="3282867"/>
              <a:ext cx="42572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Panamá</a:t>
              </a:r>
            </a:p>
          </p:txBody>
        </p:sp>
        <p:sp>
          <p:nvSpPr>
            <p:cNvPr id="426" name="tx426"/>
            <p:cNvSpPr/>
            <p:nvPr/>
          </p:nvSpPr>
          <p:spPr>
            <a:xfrm>
              <a:off x="1531110" y="3129739"/>
              <a:ext cx="48281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Colombia</a:t>
              </a:r>
            </a:p>
          </p:txBody>
        </p:sp>
        <p:sp>
          <p:nvSpPr>
            <p:cNvPr id="427" name="tx427"/>
            <p:cNvSpPr/>
            <p:nvPr/>
          </p:nvSpPr>
          <p:spPr>
            <a:xfrm>
              <a:off x="1588316" y="2979011"/>
              <a:ext cx="425611" cy="83213"/>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Jamaica</a:t>
              </a:r>
            </a:p>
          </p:txBody>
        </p:sp>
        <p:sp>
          <p:nvSpPr>
            <p:cNvPr id="428" name="tx428"/>
            <p:cNvSpPr/>
            <p:nvPr/>
          </p:nvSpPr>
          <p:spPr>
            <a:xfrm>
              <a:off x="1537528" y="2826943"/>
              <a:ext cx="476398"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Dominica</a:t>
              </a:r>
            </a:p>
          </p:txBody>
        </p:sp>
        <p:sp>
          <p:nvSpPr>
            <p:cNvPr id="429" name="tx429"/>
            <p:cNvSpPr/>
            <p:nvPr/>
          </p:nvSpPr>
          <p:spPr>
            <a:xfrm>
              <a:off x="1492936" y="2652105"/>
              <a:ext cx="5209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Nicaragua</a:t>
              </a:r>
            </a:p>
          </p:txBody>
        </p:sp>
        <p:sp>
          <p:nvSpPr>
            <p:cNvPr id="430" name="tx430"/>
            <p:cNvSpPr/>
            <p:nvPr/>
          </p:nvSpPr>
          <p:spPr>
            <a:xfrm>
              <a:off x="870313" y="2500874"/>
              <a:ext cx="508322" cy="104979"/>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República</a:t>
              </a:r>
            </a:p>
          </p:txBody>
        </p:sp>
        <p:sp>
          <p:nvSpPr>
            <p:cNvPr id="431" name="tx431"/>
            <p:cNvSpPr/>
            <p:nvPr/>
          </p:nvSpPr>
          <p:spPr>
            <a:xfrm>
              <a:off x="1410392" y="2522696"/>
              <a:ext cx="60353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Dominicana</a:t>
              </a:r>
            </a:p>
          </p:txBody>
        </p:sp>
        <p:sp>
          <p:nvSpPr>
            <p:cNvPr id="432" name="tx432"/>
            <p:cNvSpPr/>
            <p:nvPr/>
          </p:nvSpPr>
          <p:spPr>
            <a:xfrm>
              <a:off x="1454929" y="2369122"/>
              <a:ext cx="29858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Costa</a:t>
              </a:r>
            </a:p>
          </p:txBody>
        </p:sp>
        <p:sp>
          <p:nvSpPr>
            <p:cNvPr id="433" name="tx433"/>
            <p:cNvSpPr/>
            <p:nvPr/>
          </p:nvSpPr>
          <p:spPr>
            <a:xfrm>
              <a:off x="1785271" y="2370573"/>
              <a:ext cx="22865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Rica</a:t>
              </a:r>
            </a:p>
          </p:txBody>
        </p:sp>
        <p:sp>
          <p:nvSpPr>
            <p:cNvPr id="434" name="tx434"/>
            <p:cNvSpPr/>
            <p:nvPr/>
          </p:nvSpPr>
          <p:spPr>
            <a:xfrm>
              <a:off x="1753459" y="2216999"/>
              <a:ext cx="26046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Chile</a:t>
              </a:r>
            </a:p>
          </p:txBody>
        </p:sp>
        <p:sp>
          <p:nvSpPr>
            <p:cNvPr id="435" name="tx435"/>
            <p:cNvSpPr/>
            <p:nvPr/>
          </p:nvSpPr>
          <p:spPr>
            <a:xfrm>
              <a:off x="1728121" y="2066326"/>
              <a:ext cx="2858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Brasil</a:t>
              </a:r>
            </a:p>
          </p:txBody>
        </p:sp>
        <p:sp>
          <p:nvSpPr>
            <p:cNvPr id="436" name="tx436"/>
            <p:cNvSpPr/>
            <p:nvPr/>
          </p:nvSpPr>
          <p:spPr>
            <a:xfrm>
              <a:off x="1581898" y="1891488"/>
              <a:ext cx="432029"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Uruguay</a:t>
              </a:r>
            </a:p>
          </p:txBody>
        </p:sp>
        <p:sp>
          <p:nvSpPr>
            <p:cNvPr id="437" name="tx437"/>
            <p:cNvSpPr/>
            <p:nvPr/>
          </p:nvSpPr>
          <p:spPr>
            <a:xfrm>
              <a:off x="1092663" y="1762079"/>
              <a:ext cx="41294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Trinidad</a:t>
              </a:r>
            </a:p>
          </p:txBody>
        </p:sp>
        <p:sp>
          <p:nvSpPr>
            <p:cNvPr id="438" name="tx438"/>
            <p:cNvSpPr/>
            <p:nvPr/>
          </p:nvSpPr>
          <p:spPr>
            <a:xfrm>
              <a:off x="1537361" y="1761912"/>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y</a:t>
              </a:r>
            </a:p>
          </p:txBody>
        </p:sp>
        <p:sp>
          <p:nvSpPr>
            <p:cNvPr id="439" name="tx439"/>
            <p:cNvSpPr/>
            <p:nvPr/>
          </p:nvSpPr>
          <p:spPr>
            <a:xfrm>
              <a:off x="1626267" y="1739365"/>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Tobago</a:t>
              </a:r>
            </a:p>
          </p:txBody>
        </p:sp>
        <p:sp>
          <p:nvSpPr>
            <p:cNvPr id="440" name="tx440"/>
            <p:cNvSpPr/>
            <p:nvPr/>
          </p:nvSpPr>
          <p:spPr>
            <a:xfrm>
              <a:off x="508103" y="1608505"/>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San</a:t>
              </a:r>
            </a:p>
          </p:txBody>
        </p:sp>
        <p:sp>
          <p:nvSpPr>
            <p:cNvPr id="441" name="tx441"/>
            <p:cNvSpPr/>
            <p:nvPr/>
          </p:nvSpPr>
          <p:spPr>
            <a:xfrm>
              <a:off x="743233" y="1609956"/>
              <a:ext cx="3812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Vicente</a:t>
              </a:r>
            </a:p>
          </p:txBody>
        </p:sp>
        <p:sp>
          <p:nvSpPr>
            <p:cNvPr id="442" name="tx442"/>
            <p:cNvSpPr/>
            <p:nvPr/>
          </p:nvSpPr>
          <p:spPr>
            <a:xfrm>
              <a:off x="1156231" y="1609789"/>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y</a:t>
              </a:r>
            </a:p>
          </p:txBody>
        </p:sp>
        <p:sp>
          <p:nvSpPr>
            <p:cNvPr id="443" name="tx443"/>
            <p:cNvSpPr/>
            <p:nvPr/>
          </p:nvSpPr>
          <p:spPr>
            <a:xfrm>
              <a:off x="1245137" y="1609956"/>
              <a:ext cx="14611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las</a:t>
              </a:r>
            </a:p>
          </p:txBody>
        </p:sp>
        <p:sp>
          <p:nvSpPr>
            <p:cNvPr id="444" name="tx444"/>
            <p:cNvSpPr/>
            <p:nvPr/>
          </p:nvSpPr>
          <p:spPr>
            <a:xfrm>
              <a:off x="1423005" y="1608505"/>
              <a:ext cx="590922"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Granadinas</a:t>
              </a:r>
            </a:p>
          </p:txBody>
        </p:sp>
        <p:sp>
          <p:nvSpPr>
            <p:cNvPr id="445" name="tx445"/>
            <p:cNvSpPr/>
            <p:nvPr/>
          </p:nvSpPr>
          <p:spPr>
            <a:xfrm>
              <a:off x="857756" y="1456382"/>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San</a:t>
              </a:r>
            </a:p>
          </p:txBody>
        </p:sp>
        <p:sp>
          <p:nvSpPr>
            <p:cNvPr id="446" name="tx446"/>
            <p:cNvSpPr/>
            <p:nvPr/>
          </p:nvSpPr>
          <p:spPr>
            <a:xfrm>
              <a:off x="1092886" y="1456382"/>
              <a:ext cx="451005"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Cristóbal</a:t>
              </a:r>
            </a:p>
          </p:txBody>
        </p:sp>
        <p:sp>
          <p:nvSpPr>
            <p:cNvPr id="447" name="tx447"/>
            <p:cNvSpPr/>
            <p:nvPr/>
          </p:nvSpPr>
          <p:spPr>
            <a:xfrm>
              <a:off x="1575647" y="1457665"/>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y</a:t>
              </a:r>
            </a:p>
          </p:txBody>
        </p:sp>
        <p:sp>
          <p:nvSpPr>
            <p:cNvPr id="448" name="tx448"/>
            <p:cNvSpPr/>
            <p:nvPr/>
          </p:nvSpPr>
          <p:spPr>
            <a:xfrm>
              <a:off x="1664553" y="1457833"/>
              <a:ext cx="349374"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Nieves</a:t>
              </a:r>
            </a:p>
          </p:txBody>
        </p:sp>
        <p:sp>
          <p:nvSpPr>
            <p:cNvPr id="449" name="tx449"/>
            <p:cNvSpPr/>
            <p:nvPr/>
          </p:nvSpPr>
          <p:spPr>
            <a:xfrm>
              <a:off x="1613598" y="1281599"/>
              <a:ext cx="400329" cy="10726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Guyana</a:t>
              </a:r>
            </a:p>
          </p:txBody>
        </p:sp>
        <p:sp>
          <p:nvSpPr>
            <p:cNvPr id="450" name="tx450"/>
            <p:cNvSpPr/>
            <p:nvPr/>
          </p:nvSpPr>
          <p:spPr>
            <a:xfrm>
              <a:off x="1429423" y="1154925"/>
              <a:ext cx="101631" cy="8181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El</a:t>
              </a:r>
            </a:p>
          </p:txBody>
        </p:sp>
        <p:sp>
          <p:nvSpPr>
            <p:cNvPr id="451" name="tx451"/>
            <p:cNvSpPr/>
            <p:nvPr/>
          </p:nvSpPr>
          <p:spPr>
            <a:xfrm>
              <a:off x="1562811" y="1152135"/>
              <a:ext cx="45111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Salvador</a:t>
              </a:r>
            </a:p>
          </p:txBody>
        </p:sp>
        <p:sp>
          <p:nvSpPr>
            <p:cNvPr id="452" name="tx452"/>
            <p:cNvSpPr/>
            <p:nvPr/>
          </p:nvSpPr>
          <p:spPr>
            <a:xfrm>
              <a:off x="1740679" y="1000011"/>
              <a:ext cx="27324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Cuba</a:t>
              </a:r>
            </a:p>
          </p:txBody>
        </p:sp>
        <p:sp>
          <p:nvSpPr>
            <p:cNvPr id="453" name="tx453"/>
            <p:cNvSpPr/>
            <p:nvPr/>
          </p:nvSpPr>
          <p:spPr>
            <a:xfrm>
              <a:off x="1531054" y="849339"/>
              <a:ext cx="48287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Bahamas</a:t>
              </a:r>
            </a:p>
          </p:txBody>
        </p:sp>
        <p:sp>
          <p:nvSpPr>
            <p:cNvPr id="454" name="tx454"/>
            <p:cNvSpPr/>
            <p:nvPr/>
          </p:nvSpPr>
          <p:spPr>
            <a:xfrm>
              <a:off x="1073464" y="674501"/>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Antigua</a:t>
              </a:r>
            </a:p>
          </p:txBody>
        </p:sp>
        <p:sp>
          <p:nvSpPr>
            <p:cNvPr id="455" name="tx455"/>
            <p:cNvSpPr/>
            <p:nvPr/>
          </p:nvSpPr>
          <p:spPr>
            <a:xfrm>
              <a:off x="1492880" y="697048"/>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y</a:t>
              </a:r>
            </a:p>
          </p:txBody>
        </p:sp>
        <p:sp>
          <p:nvSpPr>
            <p:cNvPr id="456" name="tx456"/>
            <p:cNvSpPr/>
            <p:nvPr/>
          </p:nvSpPr>
          <p:spPr>
            <a:xfrm>
              <a:off x="1581786" y="697216"/>
              <a:ext cx="4321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Barbuda</a:t>
              </a:r>
            </a:p>
          </p:txBody>
        </p:sp>
        <p:sp>
          <p:nvSpPr>
            <p:cNvPr id="457" name="tx457"/>
            <p:cNvSpPr/>
            <p:nvPr/>
          </p:nvSpPr>
          <p:spPr>
            <a:xfrm>
              <a:off x="2326472" y="5771652"/>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458" name="tx458"/>
            <p:cNvSpPr/>
            <p:nvPr/>
          </p:nvSpPr>
          <p:spPr>
            <a:xfrm>
              <a:off x="3700355" y="577165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459" name="tx459"/>
            <p:cNvSpPr/>
            <p:nvPr/>
          </p:nvSpPr>
          <p:spPr>
            <a:xfrm>
              <a:off x="5105317" y="577165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460" name="tx460"/>
            <p:cNvSpPr/>
            <p:nvPr/>
          </p:nvSpPr>
          <p:spPr>
            <a:xfrm>
              <a:off x="6510278" y="577301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461" name="tx461"/>
            <p:cNvSpPr/>
            <p:nvPr/>
          </p:nvSpPr>
          <p:spPr>
            <a:xfrm>
              <a:off x="7884161" y="5771652"/>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462" name="tx462"/>
            <p:cNvSpPr/>
            <p:nvPr/>
          </p:nvSpPr>
          <p:spPr>
            <a:xfrm>
              <a:off x="4728829" y="5880553"/>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463" name="pt463"/>
            <p:cNvSpPr/>
            <p:nvPr/>
          </p:nvSpPr>
          <p:spPr>
            <a:xfrm>
              <a:off x="8531730" y="2920858"/>
              <a:ext cx="90303" cy="90303"/>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464" name="pt464"/>
            <p:cNvSpPr/>
            <p:nvPr/>
          </p:nvSpPr>
          <p:spPr>
            <a:xfrm>
              <a:off x="8531730" y="3140314"/>
              <a:ext cx="90303" cy="90303"/>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65" name="pt465"/>
            <p:cNvSpPr/>
            <p:nvPr/>
          </p:nvSpPr>
          <p:spPr>
            <a:xfrm>
              <a:off x="8531730" y="3359770"/>
              <a:ext cx="90303" cy="90303"/>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466" name="tx466"/>
            <p:cNvSpPr/>
            <p:nvPr/>
          </p:nvSpPr>
          <p:spPr>
            <a:xfrm>
              <a:off x="8756199" y="292431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2019</a:t>
              </a:r>
            </a:p>
          </p:txBody>
        </p:sp>
        <p:sp>
          <p:nvSpPr>
            <p:cNvPr id="467" name="tx467"/>
            <p:cNvSpPr/>
            <p:nvPr/>
          </p:nvSpPr>
          <p:spPr>
            <a:xfrm>
              <a:off x="8756199" y="3143774"/>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2024</a:t>
              </a:r>
            </a:p>
          </p:txBody>
        </p:sp>
        <p:sp>
          <p:nvSpPr>
            <p:cNvPr id="468" name="tx468"/>
            <p:cNvSpPr/>
            <p:nvPr/>
          </p:nvSpPr>
          <p:spPr>
            <a:xfrm>
              <a:off x="8756199" y="336323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2025</a:t>
              </a:r>
            </a:p>
          </p:txBody>
        </p:sp>
        <p:sp>
          <p:nvSpPr>
            <p:cNvPr id="469" name="tx469"/>
            <p:cNvSpPr/>
            <p:nvPr/>
          </p:nvSpPr>
          <p:spPr>
            <a:xfrm>
              <a:off x="2076557" y="399987"/>
              <a:ext cx="3354600"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DTP1, por país, LACR, 2019-2025</a:t>
              </a:r>
            </a:p>
          </p:txBody>
        </p:sp>
        <p:sp>
          <p:nvSpPr>
            <p:cNvPr id="470" name="tx470"/>
            <p:cNvSpPr/>
            <p:nvPr/>
          </p:nvSpPr>
          <p:spPr>
            <a:xfrm>
              <a:off x="3661547" y="609340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471" name="tx471"/>
            <p:cNvSpPr/>
            <p:nvPr/>
          </p:nvSpPr>
          <p:spPr>
            <a:xfrm>
              <a:off x="1523810" y="6206464"/>
              <a:ext cx="673457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barra gris abarca la cobertura vacunal en todos los años 2019-2025 y los puntos representan la cobertura en años específicos.</a:t>
              </a:r>
            </a:p>
          </p:txBody>
        </p:sp>
        <p:sp>
          <p:nvSpPr>
            <p:cNvPr id="472" name="tx472"/>
            <p:cNvSpPr/>
            <p:nvPr/>
          </p:nvSpPr>
          <p:spPr>
            <a:xfrm>
              <a:off x="505528" y="6327165"/>
              <a:ext cx="775285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Countries están ordenados de mayor a menor cobertura en 2025 y coloreados en función de si la cobertura es menor (rojo), igual (azul) o mayor (verde) que</a:t>
              </a:r>
            </a:p>
          </p:txBody>
        </p:sp>
        <p:sp>
          <p:nvSpPr>
            <p:cNvPr id="473" name="tx473"/>
            <p:cNvSpPr/>
            <p:nvPr/>
          </p:nvSpPr>
          <p:spPr>
            <a:xfrm>
              <a:off x="1082664" y="6447866"/>
              <a:ext cx="717572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en 2019. Un asterisco (*) indica los países que pretenden recuperar a los niños perdidos desde 2019 a través de un Gran Plan de Recuperación,</a:t>
              </a:r>
            </a:p>
          </p:txBody>
        </p:sp>
        <p:sp>
          <p:nvSpPr>
            <p:cNvPr id="474" name="tx474"/>
            <p:cNvSpPr/>
            <p:nvPr/>
          </p:nvSpPr>
          <p:spPr>
            <a:xfrm>
              <a:off x="5934783" y="6568567"/>
              <a:ext cx="232360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apoyado por la financiación de la Alianza Gavi.</a:t>
              </a:r>
            </a:p>
          </p:txBody>
        </p:sp>
      </p:grpSp>
      <p:sp>
        <p:nvSpPr>
          <p:cNvPr id="47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el rango de cobertura de la vacuna DTP1 entre los años 2019 y 2025 (barras grises) y la cobertura en años específicos (puntos). El gráfico puede utilizarse para evaluar la recuperación hasta los niveles previos a la pandemia y el progreso más allá de 2019.
En 2024, 17 (de un total de 33) países tenían una cobertura inferior a la de 2019.
En 2025, 10 países tenían una cobertura de la DTP1 inferior a la de 2024.
En 2025, 20 países tenían una cobertura inferior a la de 2019.</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1186447" y="5462216"/>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5" name="pl5"/>
            <p:cNvSpPr/>
            <p:nvPr/>
          </p:nvSpPr>
          <p:spPr>
            <a:xfrm>
              <a:off x="1186447" y="5275764"/>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6" name="pl6"/>
            <p:cNvSpPr/>
            <p:nvPr/>
          </p:nvSpPr>
          <p:spPr>
            <a:xfrm>
              <a:off x="1186447" y="508931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7" name="pl7"/>
            <p:cNvSpPr/>
            <p:nvPr/>
          </p:nvSpPr>
          <p:spPr>
            <a:xfrm>
              <a:off x="1186447" y="4902862"/>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1186447" y="4716410"/>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186447" y="452995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186447" y="4343507"/>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186447" y="4157056"/>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186447" y="3970604"/>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186447" y="378415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186447" y="3597702"/>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186447" y="3411250"/>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186447" y="322479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186447" y="3038347"/>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186447" y="2851896"/>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186447" y="2665444"/>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186447" y="247899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1186447" y="2292541"/>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1186447" y="2106090"/>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1186447" y="191963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126193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151356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176519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201682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226845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252008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1979081" y="1919639"/>
              <a:ext cx="352282" cy="0"/>
            </a:xfrm>
            <a:custGeom>
              <a:avLst/>
              <a:gdLst/>
              <a:ahLst/>
              <a:cxnLst/>
              <a:rect l="0" t="0" r="0" b="0"/>
              <a:pathLst>
                <a:path w="352282">
                  <a:moveTo>
                    <a:pt x="0" y="0"/>
                  </a:moveTo>
                  <a:lnTo>
                    <a:pt x="352282" y="0"/>
                  </a:lnTo>
                </a:path>
              </a:pathLst>
            </a:custGeom>
            <a:ln w="81303" cap="flat">
              <a:solidFill>
                <a:srgbClr val="E8E8E8">
                  <a:alpha val="100000"/>
                </a:srgbClr>
              </a:solidFill>
              <a:prstDash val="solid"/>
              <a:round/>
            </a:ln>
          </p:spPr>
          <p:txBody>
            <a:bodyPr/>
            <a:lstStyle/>
            <a:p>
              <a:endParaRPr/>
            </a:p>
          </p:txBody>
        </p:sp>
        <p:sp>
          <p:nvSpPr>
            <p:cNvPr id="31" name="pl31"/>
            <p:cNvSpPr/>
            <p:nvPr/>
          </p:nvSpPr>
          <p:spPr>
            <a:xfrm>
              <a:off x="2079733" y="2106090"/>
              <a:ext cx="201304" cy="0"/>
            </a:xfrm>
            <a:custGeom>
              <a:avLst/>
              <a:gdLst/>
              <a:ahLst/>
              <a:cxnLst/>
              <a:rect l="0" t="0" r="0" b="0"/>
              <a:pathLst>
                <a:path w="201304">
                  <a:moveTo>
                    <a:pt x="0" y="0"/>
                  </a:moveTo>
                  <a:lnTo>
                    <a:pt x="201304" y="0"/>
                  </a:lnTo>
                </a:path>
              </a:pathLst>
            </a:custGeom>
            <a:ln w="81303" cap="flat">
              <a:solidFill>
                <a:srgbClr val="E8E8E8">
                  <a:alpha val="100000"/>
                </a:srgbClr>
              </a:solidFill>
              <a:prstDash val="solid"/>
              <a:round/>
            </a:ln>
          </p:spPr>
          <p:txBody>
            <a:bodyPr/>
            <a:lstStyle/>
            <a:p>
              <a:endParaRPr/>
            </a:p>
          </p:txBody>
        </p:sp>
        <p:sp>
          <p:nvSpPr>
            <p:cNvPr id="32" name="pl32"/>
            <p:cNvSpPr/>
            <p:nvPr/>
          </p:nvSpPr>
          <p:spPr>
            <a:xfrm>
              <a:off x="2381689" y="2292541"/>
              <a:ext cx="125815" cy="0"/>
            </a:xfrm>
            <a:custGeom>
              <a:avLst/>
              <a:gdLst/>
              <a:ahLst/>
              <a:cxnLst/>
              <a:rect l="0" t="0" r="0" b="0"/>
              <a:pathLst>
                <a:path w="125815">
                  <a:moveTo>
                    <a:pt x="0" y="0"/>
                  </a:moveTo>
                  <a:lnTo>
                    <a:pt x="125815" y="0"/>
                  </a:lnTo>
                </a:path>
              </a:pathLst>
            </a:custGeom>
            <a:ln w="81303" cap="flat">
              <a:solidFill>
                <a:srgbClr val="E8E8E8">
                  <a:alpha val="100000"/>
                </a:srgbClr>
              </a:solidFill>
              <a:prstDash val="solid"/>
              <a:round/>
            </a:ln>
          </p:spPr>
          <p:txBody>
            <a:bodyPr/>
            <a:lstStyle/>
            <a:p>
              <a:endParaRPr/>
            </a:p>
          </p:txBody>
        </p:sp>
        <p:sp>
          <p:nvSpPr>
            <p:cNvPr id="33" name="pl33"/>
            <p:cNvSpPr/>
            <p:nvPr/>
          </p:nvSpPr>
          <p:spPr>
            <a:xfrm>
              <a:off x="2343945" y="2478993"/>
              <a:ext cx="125815" cy="0"/>
            </a:xfrm>
            <a:custGeom>
              <a:avLst/>
              <a:gdLst/>
              <a:ahLst/>
              <a:cxnLst/>
              <a:rect l="0" t="0" r="0" b="0"/>
              <a:pathLst>
                <a:path w="125815">
                  <a:moveTo>
                    <a:pt x="0" y="0"/>
                  </a:moveTo>
                  <a:lnTo>
                    <a:pt x="125815" y="0"/>
                  </a:lnTo>
                </a:path>
              </a:pathLst>
            </a:custGeom>
            <a:ln w="81303" cap="flat">
              <a:solidFill>
                <a:srgbClr val="E8E8E8">
                  <a:alpha val="100000"/>
                </a:srgbClr>
              </a:solidFill>
              <a:prstDash val="solid"/>
              <a:round/>
            </a:ln>
          </p:spPr>
          <p:txBody>
            <a:bodyPr/>
            <a:lstStyle/>
            <a:p>
              <a:endParaRPr/>
            </a:p>
          </p:txBody>
        </p:sp>
        <p:sp>
          <p:nvSpPr>
            <p:cNvPr id="34" name="pl34"/>
            <p:cNvSpPr/>
            <p:nvPr/>
          </p:nvSpPr>
          <p:spPr>
            <a:xfrm>
              <a:off x="2394271" y="2665444"/>
              <a:ext cx="113233" cy="0"/>
            </a:xfrm>
            <a:custGeom>
              <a:avLst/>
              <a:gdLst/>
              <a:ahLst/>
              <a:cxnLst/>
              <a:rect l="0" t="0" r="0" b="0"/>
              <a:pathLst>
                <a:path w="113233">
                  <a:moveTo>
                    <a:pt x="0" y="0"/>
                  </a:moveTo>
                  <a:lnTo>
                    <a:pt x="113233" y="0"/>
                  </a:lnTo>
                </a:path>
              </a:pathLst>
            </a:custGeom>
            <a:ln w="81303" cap="flat">
              <a:solidFill>
                <a:srgbClr val="E8E8E8">
                  <a:alpha val="100000"/>
                </a:srgbClr>
              </a:solidFill>
              <a:prstDash val="solid"/>
              <a:round/>
            </a:ln>
          </p:spPr>
          <p:txBody>
            <a:bodyPr/>
            <a:lstStyle/>
            <a:p>
              <a:endParaRPr/>
            </a:p>
          </p:txBody>
        </p:sp>
        <p:sp>
          <p:nvSpPr>
            <p:cNvPr id="35" name="pl35"/>
            <p:cNvSpPr/>
            <p:nvPr/>
          </p:nvSpPr>
          <p:spPr>
            <a:xfrm>
              <a:off x="2268456" y="2851896"/>
              <a:ext cx="88070" cy="0"/>
            </a:xfrm>
            <a:custGeom>
              <a:avLst/>
              <a:gdLst/>
              <a:ahLst/>
              <a:cxnLst/>
              <a:rect l="0" t="0" r="0" b="0"/>
              <a:pathLst>
                <a:path w="88070">
                  <a:moveTo>
                    <a:pt x="0" y="0"/>
                  </a:moveTo>
                  <a:lnTo>
                    <a:pt x="88070" y="0"/>
                  </a:lnTo>
                </a:path>
              </a:pathLst>
            </a:custGeom>
            <a:ln w="81303" cap="flat">
              <a:solidFill>
                <a:srgbClr val="E8E8E8">
                  <a:alpha val="100000"/>
                </a:srgbClr>
              </a:solidFill>
              <a:prstDash val="solid"/>
              <a:round/>
            </a:ln>
          </p:spPr>
          <p:txBody>
            <a:bodyPr/>
            <a:lstStyle/>
            <a:p>
              <a:endParaRPr/>
            </a:p>
          </p:txBody>
        </p:sp>
        <p:sp>
          <p:nvSpPr>
            <p:cNvPr id="36" name="pl36"/>
            <p:cNvSpPr/>
            <p:nvPr/>
          </p:nvSpPr>
          <p:spPr>
            <a:xfrm>
              <a:off x="2243293" y="3038347"/>
              <a:ext cx="88070" cy="0"/>
            </a:xfrm>
            <a:custGeom>
              <a:avLst/>
              <a:gdLst/>
              <a:ahLst/>
              <a:cxnLst/>
              <a:rect l="0" t="0" r="0" b="0"/>
              <a:pathLst>
                <a:path w="88070">
                  <a:moveTo>
                    <a:pt x="0" y="0"/>
                  </a:moveTo>
                  <a:lnTo>
                    <a:pt x="88070" y="0"/>
                  </a:lnTo>
                </a:path>
              </a:pathLst>
            </a:custGeom>
            <a:ln w="81303" cap="flat">
              <a:solidFill>
                <a:srgbClr val="E8E8E8">
                  <a:alpha val="100000"/>
                </a:srgbClr>
              </a:solidFill>
              <a:prstDash val="solid"/>
              <a:round/>
            </a:ln>
          </p:spPr>
          <p:txBody>
            <a:bodyPr/>
            <a:lstStyle/>
            <a:p>
              <a:endParaRPr/>
            </a:p>
          </p:txBody>
        </p:sp>
        <p:sp>
          <p:nvSpPr>
            <p:cNvPr id="37" name="pl37"/>
            <p:cNvSpPr/>
            <p:nvPr/>
          </p:nvSpPr>
          <p:spPr>
            <a:xfrm>
              <a:off x="2293619" y="3224799"/>
              <a:ext cx="75489" cy="0"/>
            </a:xfrm>
            <a:custGeom>
              <a:avLst/>
              <a:gdLst/>
              <a:ahLst/>
              <a:cxnLst/>
              <a:rect l="0" t="0" r="0" b="0"/>
              <a:pathLst>
                <a:path w="75489">
                  <a:moveTo>
                    <a:pt x="0" y="0"/>
                  </a:moveTo>
                  <a:lnTo>
                    <a:pt x="75489" y="0"/>
                  </a:lnTo>
                </a:path>
              </a:pathLst>
            </a:custGeom>
            <a:ln w="81303" cap="flat">
              <a:solidFill>
                <a:srgbClr val="E8E8E8">
                  <a:alpha val="100000"/>
                </a:srgbClr>
              </a:solidFill>
              <a:prstDash val="solid"/>
              <a:round/>
            </a:ln>
          </p:spPr>
          <p:txBody>
            <a:bodyPr/>
            <a:lstStyle/>
            <a:p>
              <a:endParaRPr/>
            </a:p>
          </p:txBody>
        </p:sp>
        <p:sp>
          <p:nvSpPr>
            <p:cNvPr id="38" name="pl38"/>
            <p:cNvSpPr/>
            <p:nvPr/>
          </p:nvSpPr>
          <p:spPr>
            <a:xfrm>
              <a:off x="2268456" y="3411250"/>
              <a:ext cx="62907" cy="0"/>
            </a:xfrm>
            <a:custGeom>
              <a:avLst/>
              <a:gdLst/>
              <a:ahLst/>
              <a:cxnLst/>
              <a:rect l="0" t="0" r="0" b="0"/>
              <a:pathLst>
                <a:path w="62907">
                  <a:moveTo>
                    <a:pt x="0" y="0"/>
                  </a:moveTo>
                  <a:lnTo>
                    <a:pt x="62907" y="0"/>
                  </a:lnTo>
                </a:path>
              </a:pathLst>
            </a:custGeom>
            <a:ln w="81303" cap="flat">
              <a:solidFill>
                <a:srgbClr val="E8E8E8">
                  <a:alpha val="100000"/>
                </a:srgbClr>
              </a:solidFill>
              <a:prstDash val="solid"/>
              <a:round/>
            </a:ln>
          </p:spPr>
          <p:txBody>
            <a:bodyPr/>
            <a:lstStyle/>
            <a:p>
              <a:endParaRPr/>
            </a:p>
          </p:txBody>
        </p:sp>
        <p:sp>
          <p:nvSpPr>
            <p:cNvPr id="39" name="pl39"/>
            <p:cNvSpPr/>
            <p:nvPr/>
          </p:nvSpPr>
          <p:spPr>
            <a:xfrm>
              <a:off x="2419434" y="3597702"/>
              <a:ext cx="62907" cy="0"/>
            </a:xfrm>
            <a:custGeom>
              <a:avLst/>
              <a:gdLst/>
              <a:ahLst/>
              <a:cxnLst/>
              <a:rect l="0" t="0" r="0" b="0"/>
              <a:pathLst>
                <a:path w="62907">
                  <a:moveTo>
                    <a:pt x="0" y="0"/>
                  </a:moveTo>
                  <a:lnTo>
                    <a:pt x="62907" y="0"/>
                  </a:lnTo>
                </a:path>
              </a:pathLst>
            </a:custGeom>
            <a:ln w="81303" cap="flat">
              <a:solidFill>
                <a:srgbClr val="E8E8E8">
                  <a:alpha val="100000"/>
                </a:srgbClr>
              </a:solidFill>
              <a:prstDash val="solid"/>
              <a:round/>
            </a:ln>
          </p:spPr>
          <p:txBody>
            <a:bodyPr/>
            <a:lstStyle/>
            <a:p>
              <a:endParaRPr/>
            </a:p>
          </p:txBody>
        </p:sp>
        <p:sp>
          <p:nvSpPr>
            <p:cNvPr id="40" name="pl40"/>
            <p:cNvSpPr/>
            <p:nvPr/>
          </p:nvSpPr>
          <p:spPr>
            <a:xfrm>
              <a:off x="2457178" y="3784153"/>
              <a:ext cx="50326" cy="0"/>
            </a:xfrm>
            <a:custGeom>
              <a:avLst/>
              <a:gdLst/>
              <a:ahLst/>
              <a:cxnLst/>
              <a:rect l="0" t="0" r="0" b="0"/>
              <a:pathLst>
                <a:path w="50326">
                  <a:moveTo>
                    <a:pt x="0" y="0"/>
                  </a:moveTo>
                  <a:lnTo>
                    <a:pt x="50326" y="0"/>
                  </a:lnTo>
                </a:path>
              </a:pathLst>
            </a:custGeom>
            <a:ln w="81303" cap="flat">
              <a:solidFill>
                <a:srgbClr val="E8E8E8">
                  <a:alpha val="100000"/>
                </a:srgbClr>
              </a:solidFill>
              <a:prstDash val="solid"/>
              <a:round/>
            </a:ln>
          </p:spPr>
          <p:txBody>
            <a:bodyPr/>
            <a:lstStyle/>
            <a:p>
              <a:endParaRPr/>
            </a:p>
          </p:txBody>
        </p:sp>
        <p:sp>
          <p:nvSpPr>
            <p:cNvPr id="41" name="pl41"/>
            <p:cNvSpPr/>
            <p:nvPr/>
          </p:nvSpPr>
          <p:spPr>
            <a:xfrm>
              <a:off x="2369108" y="3970604"/>
              <a:ext cx="50326" cy="0"/>
            </a:xfrm>
            <a:custGeom>
              <a:avLst/>
              <a:gdLst/>
              <a:ahLst/>
              <a:cxnLst/>
              <a:rect l="0" t="0" r="0" b="0"/>
              <a:pathLst>
                <a:path w="50326">
                  <a:moveTo>
                    <a:pt x="0" y="0"/>
                  </a:moveTo>
                  <a:lnTo>
                    <a:pt x="50326" y="0"/>
                  </a:lnTo>
                </a:path>
              </a:pathLst>
            </a:custGeom>
            <a:ln w="81303" cap="flat">
              <a:solidFill>
                <a:srgbClr val="E8E8E8">
                  <a:alpha val="100000"/>
                </a:srgbClr>
              </a:solidFill>
              <a:prstDash val="solid"/>
              <a:round/>
            </a:ln>
          </p:spPr>
          <p:txBody>
            <a:bodyPr/>
            <a:lstStyle/>
            <a:p>
              <a:endParaRPr/>
            </a:p>
          </p:txBody>
        </p:sp>
        <p:sp>
          <p:nvSpPr>
            <p:cNvPr id="42" name="pl42"/>
            <p:cNvSpPr/>
            <p:nvPr/>
          </p:nvSpPr>
          <p:spPr>
            <a:xfrm>
              <a:off x="2469760" y="4157056"/>
              <a:ext cx="37744" cy="0"/>
            </a:xfrm>
            <a:custGeom>
              <a:avLst/>
              <a:gdLst/>
              <a:ahLst/>
              <a:cxnLst/>
              <a:rect l="0" t="0" r="0" b="0"/>
              <a:pathLst>
                <a:path w="37744">
                  <a:moveTo>
                    <a:pt x="0" y="0"/>
                  </a:moveTo>
                  <a:lnTo>
                    <a:pt x="37744" y="0"/>
                  </a:lnTo>
                </a:path>
              </a:pathLst>
            </a:custGeom>
            <a:ln w="81303" cap="flat">
              <a:solidFill>
                <a:srgbClr val="E8E8E8">
                  <a:alpha val="100000"/>
                </a:srgbClr>
              </a:solidFill>
              <a:prstDash val="solid"/>
              <a:round/>
            </a:ln>
          </p:spPr>
          <p:txBody>
            <a:bodyPr/>
            <a:lstStyle/>
            <a:p>
              <a:endParaRPr/>
            </a:p>
          </p:txBody>
        </p:sp>
        <p:sp>
          <p:nvSpPr>
            <p:cNvPr id="43" name="pl43"/>
            <p:cNvSpPr/>
            <p:nvPr/>
          </p:nvSpPr>
          <p:spPr>
            <a:xfrm>
              <a:off x="2444597" y="4343507"/>
              <a:ext cx="37744" cy="0"/>
            </a:xfrm>
            <a:custGeom>
              <a:avLst/>
              <a:gdLst/>
              <a:ahLst/>
              <a:cxnLst/>
              <a:rect l="0" t="0" r="0" b="0"/>
              <a:pathLst>
                <a:path w="37744">
                  <a:moveTo>
                    <a:pt x="0" y="0"/>
                  </a:moveTo>
                  <a:lnTo>
                    <a:pt x="37744" y="0"/>
                  </a:lnTo>
                </a:path>
              </a:pathLst>
            </a:custGeom>
            <a:ln w="81303" cap="flat">
              <a:solidFill>
                <a:srgbClr val="E8E8E8">
                  <a:alpha val="100000"/>
                </a:srgbClr>
              </a:solidFill>
              <a:prstDash val="solid"/>
              <a:round/>
            </a:ln>
          </p:spPr>
          <p:txBody>
            <a:bodyPr/>
            <a:lstStyle/>
            <a:p>
              <a:endParaRPr/>
            </a:p>
          </p:txBody>
        </p:sp>
        <p:sp>
          <p:nvSpPr>
            <p:cNvPr id="44" name="pl44"/>
            <p:cNvSpPr/>
            <p:nvPr/>
          </p:nvSpPr>
          <p:spPr>
            <a:xfrm>
              <a:off x="2457178" y="4529959"/>
              <a:ext cx="25163" cy="0"/>
            </a:xfrm>
            <a:custGeom>
              <a:avLst/>
              <a:gdLst/>
              <a:ahLst/>
              <a:cxnLst/>
              <a:rect l="0" t="0" r="0" b="0"/>
              <a:pathLst>
                <a:path w="25163">
                  <a:moveTo>
                    <a:pt x="0" y="0"/>
                  </a:moveTo>
                  <a:lnTo>
                    <a:pt x="25163" y="0"/>
                  </a:lnTo>
                </a:path>
              </a:pathLst>
            </a:custGeom>
            <a:ln w="81303" cap="flat">
              <a:solidFill>
                <a:srgbClr val="E8E8E8">
                  <a:alpha val="100000"/>
                </a:srgbClr>
              </a:solidFill>
              <a:prstDash val="solid"/>
              <a:round/>
            </a:ln>
          </p:spPr>
          <p:txBody>
            <a:bodyPr/>
            <a:lstStyle/>
            <a:p>
              <a:endParaRPr/>
            </a:p>
          </p:txBody>
        </p:sp>
        <p:sp>
          <p:nvSpPr>
            <p:cNvPr id="45" name="pl45"/>
            <p:cNvSpPr/>
            <p:nvPr/>
          </p:nvSpPr>
          <p:spPr>
            <a:xfrm>
              <a:off x="2406852" y="4716410"/>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46" name="pl46"/>
            <p:cNvSpPr/>
            <p:nvPr/>
          </p:nvSpPr>
          <p:spPr>
            <a:xfrm>
              <a:off x="2494923" y="4902862"/>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47" name="pl47"/>
            <p:cNvSpPr/>
            <p:nvPr/>
          </p:nvSpPr>
          <p:spPr>
            <a:xfrm>
              <a:off x="2444597" y="5089313"/>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48" name="pl48"/>
            <p:cNvSpPr/>
            <p:nvPr/>
          </p:nvSpPr>
          <p:spPr>
            <a:xfrm>
              <a:off x="2432015" y="5275764"/>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49" name="pl49"/>
            <p:cNvSpPr/>
            <p:nvPr/>
          </p:nvSpPr>
          <p:spPr>
            <a:xfrm>
              <a:off x="2268456" y="5462216"/>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50" name="pt50"/>
            <p:cNvSpPr/>
            <p:nvPr/>
          </p:nvSpPr>
          <p:spPr>
            <a:xfrm>
              <a:off x="2352026" y="2847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1" name="pt51"/>
            <p:cNvSpPr/>
            <p:nvPr/>
          </p:nvSpPr>
          <p:spPr>
            <a:xfrm>
              <a:off x="2263956" y="2847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2" name="pt52"/>
            <p:cNvSpPr/>
            <p:nvPr/>
          </p:nvSpPr>
          <p:spPr>
            <a:xfrm>
              <a:off x="2414934" y="4711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3" name="pt53"/>
            <p:cNvSpPr/>
            <p:nvPr/>
          </p:nvSpPr>
          <p:spPr>
            <a:xfrm>
              <a:off x="2402352" y="4711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4" name="pt54"/>
            <p:cNvSpPr/>
            <p:nvPr/>
          </p:nvSpPr>
          <p:spPr>
            <a:xfrm>
              <a:off x="2503004" y="2288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5" name="pt55"/>
            <p:cNvSpPr/>
            <p:nvPr/>
          </p:nvSpPr>
          <p:spPr>
            <a:xfrm>
              <a:off x="2377189" y="2288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6" name="pt56"/>
            <p:cNvSpPr/>
            <p:nvPr/>
          </p:nvSpPr>
          <p:spPr>
            <a:xfrm>
              <a:off x="2276537" y="21015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7" name="pt57"/>
            <p:cNvSpPr/>
            <p:nvPr/>
          </p:nvSpPr>
          <p:spPr>
            <a:xfrm>
              <a:off x="2075233" y="21015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8" name="pt58"/>
            <p:cNvSpPr/>
            <p:nvPr/>
          </p:nvSpPr>
          <p:spPr>
            <a:xfrm>
              <a:off x="2503004" y="4898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9" name="pt59"/>
            <p:cNvSpPr/>
            <p:nvPr/>
          </p:nvSpPr>
          <p:spPr>
            <a:xfrm>
              <a:off x="2490423" y="4898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0" name="pt60"/>
            <p:cNvSpPr/>
            <p:nvPr/>
          </p:nvSpPr>
          <p:spPr>
            <a:xfrm>
              <a:off x="2452678" y="50848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1" name="pt61"/>
            <p:cNvSpPr/>
            <p:nvPr/>
          </p:nvSpPr>
          <p:spPr>
            <a:xfrm>
              <a:off x="2440097" y="50848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2" name="pt62"/>
            <p:cNvSpPr/>
            <p:nvPr/>
          </p:nvSpPr>
          <p:spPr>
            <a:xfrm>
              <a:off x="2503004" y="37796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3" name="pt63"/>
            <p:cNvSpPr/>
            <p:nvPr/>
          </p:nvSpPr>
          <p:spPr>
            <a:xfrm>
              <a:off x="2452678" y="37796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4" name="pt64"/>
            <p:cNvSpPr/>
            <p:nvPr/>
          </p:nvSpPr>
          <p:spPr>
            <a:xfrm>
              <a:off x="2326863" y="34067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5" name="pt65"/>
            <p:cNvSpPr/>
            <p:nvPr/>
          </p:nvSpPr>
          <p:spPr>
            <a:xfrm>
              <a:off x="2263956" y="34067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6" name="pt66"/>
            <p:cNvSpPr/>
            <p:nvPr/>
          </p:nvSpPr>
          <p:spPr>
            <a:xfrm>
              <a:off x="2440097" y="52712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7" name="pt67"/>
            <p:cNvSpPr/>
            <p:nvPr/>
          </p:nvSpPr>
          <p:spPr>
            <a:xfrm>
              <a:off x="2427515" y="52712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8" name="pt68"/>
            <p:cNvSpPr/>
            <p:nvPr/>
          </p:nvSpPr>
          <p:spPr>
            <a:xfrm>
              <a:off x="2465260" y="24744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9" name="pt69"/>
            <p:cNvSpPr/>
            <p:nvPr/>
          </p:nvSpPr>
          <p:spPr>
            <a:xfrm>
              <a:off x="2339445" y="24744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0" name="pt70"/>
            <p:cNvSpPr/>
            <p:nvPr/>
          </p:nvSpPr>
          <p:spPr>
            <a:xfrm>
              <a:off x="2326863" y="30338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1" name="pt71"/>
            <p:cNvSpPr/>
            <p:nvPr/>
          </p:nvSpPr>
          <p:spPr>
            <a:xfrm>
              <a:off x="2238793" y="30338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2" name="pt72"/>
            <p:cNvSpPr/>
            <p:nvPr/>
          </p:nvSpPr>
          <p:spPr>
            <a:xfrm>
              <a:off x="2414934" y="39661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3" name="pt73"/>
            <p:cNvSpPr/>
            <p:nvPr/>
          </p:nvSpPr>
          <p:spPr>
            <a:xfrm>
              <a:off x="2364608" y="39661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4" name="pt74"/>
            <p:cNvSpPr/>
            <p:nvPr/>
          </p:nvSpPr>
          <p:spPr>
            <a:xfrm>
              <a:off x="2477841" y="4525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5" name="pt75"/>
            <p:cNvSpPr/>
            <p:nvPr/>
          </p:nvSpPr>
          <p:spPr>
            <a:xfrm>
              <a:off x="2452678" y="4525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6" name="pt76"/>
            <p:cNvSpPr/>
            <p:nvPr/>
          </p:nvSpPr>
          <p:spPr>
            <a:xfrm>
              <a:off x="2503004" y="4152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7" name="pt77"/>
            <p:cNvSpPr/>
            <p:nvPr/>
          </p:nvSpPr>
          <p:spPr>
            <a:xfrm>
              <a:off x="2465260" y="4152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8" name="pt78"/>
            <p:cNvSpPr/>
            <p:nvPr/>
          </p:nvSpPr>
          <p:spPr>
            <a:xfrm>
              <a:off x="2477841" y="43390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9" name="pt79"/>
            <p:cNvSpPr/>
            <p:nvPr/>
          </p:nvSpPr>
          <p:spPr>
            <a:xfrm>
              <a:off x="2440097" y="43390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0" name="pt80"/>
            <p:cNvSpPr/>
            <p:nvPr/>
          </p:nvSpPr>
          <p:spPr>
            <a:xfrm>
              <a:off x="2364608" y="32202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1" name="pt81"/>
            <p:cNvSpPr/>
            <p:nvPr/>
          </p:nvSpPr>
          <p:spPr>
            <a:xfrm>
              <a:off x="2289119" y="32202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2" name="pt82"/>
            <p:cNvSpPr/>
            <p:nvPr/>
          </p:nvSpPr>
          <p:spPr>
            <a:xfrm>
              <a:off x="2477841" y="35932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3" name="pt83"/>
            <p:cNvSpPr/>
            <p:nvPr/>
          </p:nvSpPr>
          <p:spPr>
            <a:xfrm>
              <a:off x="2414934" y="35932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4" name="pt84"/>
            <p:cNvSpPr/>
            <p:nvPr/>
          </p:nvSpPr>
          <p:spPr>
            <a:xfrm>
              <a:off x="2503004" y="26609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5" name="pt85"/>
            <p:cNvSpPr/>
            <p:nvPr/>
          </p:nvSpPr>
          <p:spPr>
            <a:xfrm>
              <a:off x="2389771" y="26609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6" name="pt86"/>
            <p:cNvSpPr/>
            <p:nvPr/>
          </p:nvSpPr>
          <p:spPr>
            <a:xfrm>
              <a:off x="2276537" y="54577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7" name="pt87"/>
            <p:cNvSpPr/>
            <p:nvPr/>
          </p:nvSpPr>
          <p:spPr>
            <a:xfrm>
              <a:off x="2263956" y="54577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8" name="pt88"/>
            <p:cNvSpPr/>
            <p:nvPr/>
          </p:nvSpPr>
          <p:spPr>
            <a:xfrm>
              <a:off x="2326863" y="19151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9" name="pt89"/>
            <p:cNvSpPr/>
            <p:nvPr/>
          </p:nvSpPr>
          <p:spPr>
            <a:xfrm>
              <a:off x="1974581" y="19151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0" name="pt90"/>
            <p:cNvSpPr/>
            <p:nvPr/>
          </p:nvSpPr>
          <p:spPr>
            <a:xfrm>
              <a:off x="2311374" y="28067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1" name="pt91"/>
            <p:cNvSpPr/>
            <p:nvPr/>
          </p:nvSpPr>
          <p:spPr>
            <a:xfrm>
              <a:off x="2223304" y="28067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92" name="pt92"/>
            <p:cNvSpPr/>
            <p:nvPr/>
          </p:nvSpPr>
          <p:spPr>
            <a:xfrm>
              <a:off x="2374282" y="467125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3" name="pt93"/>
            <p:cNvSpPr/>
            <p:nvPr/>
          </p:nvSpPr>
          <p:spPr>
            <a:xfrm>
              <a:off x="2361700" y="46712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94" name="pt94"/>
            <p:cNvSpPr/>
            <p:nvPr/>
          </p:nvSpPr>
          <p:spPr>
            <a:xfrm>
              <a:off x="2462352" y="224739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5" name="pt95"/>
            <p:cNvSpPr/>
            <p:nvPr/>
          </p:nvSpPr>
          <p:spPr>
            <a:xfrm>
              <a:off x="2336537" y="22473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96" name="pt96"/>
            <p:cNvSpPr/>
            <p:nvPr/>
          </p:nvSpPr>
          <p:spPr>
            <a:xfrm>
              <a:off x="2235885" y="20609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7" name="pt97"/>
            <p:cNvSpPr/>
            <p:nvPr/>
          </p:nvSpPr>
          <p:spPr>
            <a:xfrm>
              <a:off x="2034581" y="20609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98" name="pt98"/>
            <p:cNvSpPr/>
            <p:nvPr/>
          </p:nvSpPr>
          <p:spPr>
            <a:xfrm>
              <a:off x="2462352" y="48577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9" name="pt99"/>
            <p:cNvSpPr/>
            <p:nvPr/>
          </p:nvSpPr>
          <p:spPr>
            <a:xfrm>
              <a:off x="2449771" y="48577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0" name="pt100"/>
            <p:cNvSpPr/>
            <p:nvPr/>
          </p:nvSpPr>
          <p:spPr>
            <a:xfrm>
              <a:off x="2412026" y="50441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1" name="pt101"/>
            <p:cNvSpPr/>
            <p:nvPr/>
          </p:nvSpPr>
          <p:spPr>
            <a:xfrm>
              <a:off x="2399445" y="50441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2" name="pt102"/>
            <p:cNvSpPr/>
            <p:nvPr/>
          </p:nvSpPr>
          <p:spPr>
            <a:xfrm>
              <a:off x="2462352" y="37390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3" name="pt103"/>
            <p:cNvSpPr/>
            <p:nvPr/>
          </p:nvSpPr>
          <p:spPr>
            <a:xfrm>
              <a:off x="2412026" y="37390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4" name="pt104"/>
            <p:cNvSpPr/>
            <p:nvPr/>
          </p:nvSpPr>
          <p:spPr>
            <a:xfrm>
              <a:off x="2286211" y="33660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5" name="pt105"/>
            <p:cNvSpPr/>
            <p:nvPr/>
          </p:nvSpPr>
          <p:spPr>
            <a:xfrm>
              <a:off x="2223304" y="33660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6" name="pt106"/>
            <p:cNvSpPr/>
            <p:nvPr/>
          </p:nvSpPr>
          <p:spPr>
            <a:xfrm>
              <a:off x="2399445" y="523061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7" name="pt107"/>
            <p:cNvSpPr/>
            <p:nvPr/>
          </p:nvSpPr>
          <p:spPr>
            <a:xfrm>
              <a:off x="2386863" y="523061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8" name="pt108"/>
            <p:cNvSpPr/>
            <p:nvPr/>
          </p:nvSpPr>
          <p:spPr>
            <a:xfrm>
              <a:off x="2424608" y="243384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9" name="pt109"/>
            <p:cNvSpPr/>
            <p:nvPr/>
          </p:nvSpPr>
          <p:spPr>
            <a:xfrm>
              <a:off x="2298793" y="24338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0" name="pt110"/>
            <p:cNvSpPr/>
            <p:nvPr/>
          </p:nvSpPr>
          <p:spPr>
            <a:xfrm>
              <a:off x="2286211" y="29931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1" name="pt111"/>
            <p:cNvSpPr/>
            <p:nvPr/>
          </p:nvSpPr>
          <p:spPr>
            <a:xfrm>
              <a:off x="2198141" y="29931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2" name="pt112"/>
            <p:cNvSpPr/>
            <p:nvPr/>
          </p:nvSpPr>
          <p:spPr>
            <a:xfrm>
              <a:off x="2374282" y="392545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3" name="pt113"/>
            <p:cNvSpPr/>
            <p:nvPr/>
          </p:nvSpPr>
          <p:spPr>
            <a:xfrm>
              <a:off x="2323956" y="39254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4" name="pt114"/>
            <p:cNvSpPr/>
            <p:nvPr/>
          </p:nvSpPr>
          <p:spPr>
            <a:xfrm>
              <a:off x="2437189" y="448480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5" name="pt115"/>
            <p:cNvSpPr/>
            <p:nvPr/>
          </p:nvSpPr>
          <p:spPr>
            <a:xfrm>
              <a:off x="2412026" y="44848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6" name="pt116"/>
            <p:cNvSpPr/>
            <p:nvPr/>
          </p:nvSpPr>
          <p:spPr>
            <a:xfrm>
              <a:off x="2462352" y="411190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7" name="pt117"/>
            <p:cNvSpPr/>
            <p:nvPr/>
          </p:nvSpPr>
          <p:spPr>
            <a:xfrm>
              <a:off x="2424608" y="41119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8" name="pt118"/>
            <p:cNvSpPr/>
            <p:nvPr/>
          </p:nvSpPr>
          <p:spPr>
            <a:xfrm>
              <a:off x="2437189" y="429835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9" name="pt119"/>
            <p:cNvSpPr/>
            <p:nvPr/>
          </p:nvSpPr>
          <p:spPr>
            <a:xfrm>
              <a:off x="2399445" y="429835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0" name="pt120"/>
            <p:cNvSpPr/>
            <p:nvPr/>
          </p:nvSpPr>
          <p:spPr>
            <a:xfrm>
              <a:off x="2323956" y="31796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1" name="pt121"/>
            <p:cNvSpPr/>
            <p:nvPr/>
          </p:nvSpPr>
          <p:spPr>
            <a:xfrm>
              <a:off x="2248467" y="31796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2" name="pt122"/>
            <p:cNvSpPr/>
            <p:nvPr/>
          </p:nvSpPr>
          <p:spPr>
            <a:xfrm>
              <a:off x="2437189" y="355255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3" name="pt123"/>
            <p:cNvSpPr/>
            <p:nvPr/>
          </p:nvSpPr>
          <p:spPr>
            <a:xfrm>
              <a:off x="2374282" y="35525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4" name="pt124"/>
            <p:cNvSpPr/>
            <p:nvPr/>
          </p:nvSpPr>
          <p:spPr>
            <a:xfrm>
              <a:off x="2462352" y="262029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5" name="pt125"/>
            <p:cNvSpPr/>
            <p:nvPr/>
          </p:nvSpPr>
          <p:spPr>
            <a:xfrm>
              <a:off x="2349119" y="262029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6" name="pt126"/>
            <p:cNvSpPr/>
            <p:nvPr/>
          </p:nvSpPr>
          <p:spPr>
            <a:xfrm>
              <a:off x="2235885" y="541706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7" name="pt127"/>
            <p:cNvSpPr/>
            <p:nvPr/>
          </p:nvSpPr>
          <p:spPr>
            <a:xfrm>
              <a:off x="2223304" y="54170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8" name="pt128"/>
            <p:cNvSpPr/>
            <p:nvPr/>
          </p:nvSpPr>
          <p:spPr>
            <a:xfrm>
              <a:off x="2286211" y="187448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9" name="pt129"/>
            <p:cNvSpPr/>
            <p:nvPr/>
          </p:nvSpPr>
          <p:spPr>
            <a:xfrm>
              <a:off x="1933929" y="18744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0" name="tx130"/>
            <p:cNvSpPr/>
            <p:nvPr/>
          </p:nvSpPr>
          <p:spPr>
            <a:xfrm>
              <a:off x="2605993" y="2806049"/>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-7%</a:t>
              </a:r>
            </a:p>
          </p:txBody>
        </p:sp>
        <p:sp>
          <p:nvSpPr>
            <p:cNvPr id="131" name="tx131"/>
            <p:cNvSpPr/>
            <p:nvPr/>
          </p:nvSpPr>
          <p:spPr>
            <a:xfrm>
              <a:off x="2605993" y="467056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32" name="tx132"/>
            <p:cNvSpPr/>
            <p:nvPr/>
          </p:nvSpPr>
          <p:spPr>
            <a:xfrm>
              <a:off x="2573838" y="2246695"/>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-10%</a:t>
              </a:r>
            </a:p>
          </p:txBody>
        </p:sp>
        <p:sp>
          <p:nvSpPr>
            <p:cNvPr id="133" name="tx133"/>
            <p:cNvSpPr/>
            <p:nvPr/>
          </p:nvSpPr>
          <p:spPr>
            <a:xfrm>
              <a:off x="2573838" y="2060244"/>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-16%</a:t>
              </a:r>
            </a:p>
          </p:txBody>
        </p:sp>
        <p:sp>
          <p:nvSpPr>
            <p:cNvPr id="134" name="tx134"/>
            <p:cNvSpPr/>
            <p:nvPr/>
          </p:nvSpPr>
          <p:spPr>
            <a:xfrm>
              <a:off x="2605993" y="4857015"/>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35" name="tx135"/>
            <p:cNvSpPr/>
            <p:nvPr/>
          </p:nvSpPr>
          <p:spPr>
            <a:xfrm>
              <a:off x="2605993" y="5043467"/>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36" name="tx136"/>
            <p:cNvSpPr/>
            <p:nvPr/>
          </p:nvSpPr>
          <p:spPr>
            <a:xfrm>
              <a:off x="2605993" y="3738307"/>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137" name="tx137"/>
            <p:cNvSpPr/>
            <p:nvPr/>
          </p:nvSpPr>
          <p:spPr>
            <a:xfrm>
              <a:off x="2605993" y="336540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-5%</a:t>
              </a:r>
            </a:p>
          </p:txBody>
        </p:sp>
        <p:sp>
          <p:nvSpPr>
            <p:cNvPr id="138" name="tx138"/>
            <p:cNvSpPr/>
            <p:nvPr/>
          </p:nvSpPr>
          <p:spPr>
            <a:xfrm>
              <a:off x="2605993" y="522991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39" name="tx139"/>
            <p:cNvSpPr/>
            <p:nvPr/>
          </p:nvSpPr>
          <p:spPr>
            <a:xfrm>
              <a:off x="2573838" y="2433147"/>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-10%</a:t>
              </a:r>
            </a:p>
          </p:txBody>
        </p:sp>
        <p:sp>
          <p:nvSpPr>
            <p:cNvPr id="140" name="tx140"/>
            <p:cNvSpPr/>
            <p:nvPr/>
          </p:nvSpPr>
          <p:spPr>
            <a:xfrm>
              <a:off x="2605993" y="2992501"/>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-7%</a:t>
              </a:r>
            </a:p>
          </p:txBody>
        </p:sp>
        <p:sp>
          <p:nvSpPr>
            <p:cNvPr id="141" name="tx141"/>
            <p:cNvSpPr/>
            <p:nvPr/>
          </p:nvSpPr>
          <p:spPr>
            <a:xfrm>
              <a:off x="2605993" y="392475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142" name="tx142"/>
            <p:cNvSpPr/>
            <p:nvPr/>
          </p:nvSpPr>
          <p:spPr>
            <a:xfrm>
              <a:off x="2605993" y="4484112"/>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43" name="tx143"/>
            <p:cNvSpPr/>
            <p:nvPr/>
          </p:nvSpPr>
          <p:spPr>
            <a:xfrm>
              <a:off x="2605993" y="4111210"/>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144" name="tx144"/>
            <p:cNvSpPr/>
            <p:nvPr/>
          </p:nvSpPr>
          <p:spPr>
            <a:xfrm>
              <a:off x="2605993" y="4297661"/>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145" name="tx145"/>
            <p:cNvSpPr/>
            <p:nvPr/>
          </p:nvSpPr>
          <p:spPr>
            <a:xfrm>
              <a:off x="2605993" y="3178952"/>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-6%</a:t>
              </a:r>
            </a:p>
          </p:txBody>
        </p:sp>
        <p:sp>
          <p:nvSpPr>
            <p:cNvPr id="146" name="tx146"/>
            <p:cNvSpPr/>
            <p:nvPr/>
          </p:nvSpPr>
          <p:spPr>
            <a:xfrm>
              <a:off x="2605993" y="3551855"/>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-5%</a:t>
              </a:r>
            </a:p>
          </p:txBody>
        </p:sp>
        <p:sp>
          <p:nvSpPr>
            <p:cNvPr id="147" name="tx147"/>
            <p:cNvSpPr/>
            <p:nvPr/>
          </p:nvSpPr>
          <p:spPr>
            <a:xfrm>
              <a:off x="2605993" y="261959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-9%</a:t>
              </a:r>
            </a:p>
          </p:txBody>
        </p:sp>
        <p:sp>
          <p:nvSpPr>
            <p:cNvPr id="148" name="tx148"/>
            <p:cNvSpPr/>
            <p:nvPr/>
          </p:nvSpPr>
          <p:spPr>
            <a:xfrm>
              <a:off x="2605993" y="5416370"/>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49" name="tx149"/>
            <p:cNvSpPr/>
            <p:nvPr/>
          </p:nvSpPr>
          <p:spPr>
            <a:xfrm>
              <a:off x="2573838" y="1873792"/>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-28%</a:t>
              </a:r>
            </a:p>
          </p:txBody>
        </p:sp>
        <p:sp>
          <p:nvSpPr>
            <p:cNvPr id="150" name="rc150"/>
            <p:cNvSpPr/>
            <p:nvPr/>
          </p:nvSpPr>
          <p:spPr>
            <a:xfrm>
              <a:off x="1186447" y="1807768"/>
              <a:ext cx="1660758" cy="3766318"/>
            </a:xfrm>
            <a:prstGeom prst="rect">
              <a:avLst/>
            </a:prstGeom>
            <a:ln w="13550" cap="rnd">
              <a:solidFill>
                <a:srgbClr val="999999">
                  <a:alpha val="100000"/>
                </a:srgbClr>
              </a:solidFill>
              <a:prstDash val="solid"/>
              <a:round/>
            </a:ln>
          </p:spPr>
          <p:txBody>
            <a:bodyPr/>
            <a:lstStyle/>
            <a:p>
              <a:endParaRPr/>
            </a:p>
          </p:txBody>
        </p:sp>
        <p:sp>
          <p:nvSpPr>
            <p:cNvPr id="151" name="pl151"/>
            <p:cNvSpPr/>
            <p:nvPr/>
          </p:nvSpPr>
          <p:spPr>
            <a:xfrm>
              <a:off x="4129108" y="5298502"/>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2" name="pl152"/>
            <p:cNvSpPr/>
            <p:nvPr/>
          </p:nvSpPr>
          <p:spPr>
            <a:xfrm>
              <a:off x="4129108" y="4839195"/>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3" name="pl153"/>
            <p:cNvSpPr/>
            <p:nvPr/>
          </p:nvSpPr>
          <p:spPr>
            <a:xfrm>
              <a:off x="4129108" y="4379888"/>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4" name="pl154"/>
            <p:cNvSpPr/>
            <p:nvPr/>
          </p:nvSpPr>
          <p:spPr>
            <a:xfrm>
              <a:off x="4129108" y="3920581"/>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5" name="pl155"/>
            <p:cNvSpPr/>
            <p:nvPr/>
          </p:nvSpPr>
          <p:spPr>
            <a:xfrm>
              <a:off x="4129108" y="3461274"/>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6" name="pl156"/>
            <p:cNvSpPr/>
            <p:nvPr/>
          </p:nvSpPr>
          <p:spPr>
            <a:xfrm>
              <a:off x="4129108" y="3001966"/>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7" name="pl157"/>
            <p:cNvSpPr/>
            <p:nvPr/>
          </p:nvSpPr>
          <p:spPr>
            <a:xfrm>
              <a:off x="4129108" y="254265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8" name="pl158"/>
            <p:cNvSpPr/>
            <p:nvPr/>
          </p:nvSpPr>
          <p:spPr>
            <a:xfrm>
              <a:off x="4129108" y="2083352"/>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9" name="pl159"/>
            <p:cNvSpPr/>
            <p:nvPr/>
          </p:nvSpPr>
          <p:spPr>
            <a:xfrm>
              <a:off x="420459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0" name="pl160"/>
            <p:cNvSpPr/>
            <p:nvPr/>
          </p:nvSpPr>
          <p:spPr>
            <a:xfrm>
              <a:off x="445622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1" name="pl161"/>
            <p:cNvSpPr/>
            <p:nvPr/>
          </p:nvSpPr>
          <p:spPr>
            <a:xfrm>
              <a:off x="470785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2" name="pl162"/>
            <p:cNvSpPr/>
            <p:nvPr/>
          </p:nvSpPr>
          <p:spPr>
            <a:xfrm>
              <a:off x="495948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3" name="pl163"/>
            <p:cNvSpPr/>
            <p:nvPr/>
          </p:nvSpPr>
          <p:spPr>
            <a:xfrm>
              <a:off x="521111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4" name="pl164"/>
            <p:cNvSpPr/>
            <p:nvPr/>
          </p:nvSpPr>
          <p:spPr>
            <a:xfrm>
              <a:off x="546274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5198536" y="2083352"/>
              <a:ext cx="239048" cy="0"/>
            </a:xfrm>
            <a:custGeom>
              <a:avLst/>
              <a:gdLst/>
              <a:ahLst/>
              <a:cxnLst/>
              <a:rect l="0" t="0" r="0" b="0"/>
              <a:pathLst>
                <a:path w="239048">
                  <a:moveTo>
                    <a:pt x="0" y="0"/>
                  </a:moveTo>
                  <a:lnTo>
                    <a:pt x="239048" y="0"/>
                  </a:lnTo>
                </a:path>
              </a:pathLst>
            </a:custGeom>
            <a:ln w="81303" cap="flat">
              <a:solidFill>
                <a:srgbClr val="E8E8E8">
                  <a:alpha val="100000"/>
                </a:srgbClr>
              </a:solidFill>
              <a:prstDash val="solid"/>
              <a:round/>
            </a:ln>
          </p:spPr>
          <p:txBody>
            <a:bodyPr/>
            <a:lstStyle/>
            <a:p>
              <a:endParaRPr/>
            </a:p>
          </p:txBody>
        </p:sp>
        <p:sp>
          <p:nvSpPr>
            <p:cNvPr id="166" name="pl166"/>
            <p:cNvSpPr/>
            <p:nvPr/>
          </p:nvSpPr>
          <p:spPr>
            <a:xfrm>
              <a:off x="5349514" y="2542659"/>
              <a:ext cx="100652" cy="0"/>
            </a:xfrm>
            <a:custGeom>
              <a:avLst/>
              <a:gdLst/>
              <a:ahLst/>
              <a:cxnLst/>
              <a:rect l="0" t="0" r="0" b="0"/>
              <a:pathLst>
                <a:path w="100652">
                  <a:moveTo>
                    <a:pt x="0" y="0"/>
                  </a:moveTo>
                  <a:lnTo>
                    <a:pt x="100652" y="0"/>
                  </a:lnTo>
                </a:path>
              </a:pathLst>
            </a:custGeom>
            <a:ln w="81303" cap="flat">
              <a:solidFill>
                <a:srgbClr val="E8E8E8">
                  <a:alpha val="100000"/>
                </a:srgbClr>
              </a:solidFill>
              <a:prstDash val="solid"/>
              <a:round/>
            </a:ln>
          </p:spPr>
          <p:txBody>
            <a:bodyPr/>
            <a:lstStyle/>
            <a:p>
              <a:endParaRPr/>
            </a:p>
          </p:txBody>
        </p:sp>
        <p:sp>
          <p:nvSpPr>
            <p:cNvPr id="167" name="pl167"/>
            <p:cNvSpPr/>
            <p:nvPr/>
          </p:nvSpPr>
          <p:spPr>
            <a:xfrm>
              <a:off x="5374677" y="3001966"/>
              <a:ext cx="75489" cy="0"/>
            </a:xfrm>
            <a:custGeom>
              <a:avLst/>
              <a:gdLst/>
              <a:ahLst/>
              <a:cxnLst/>
              <a:rect l="0" t="0" r="0" b="0"/>
              <a:pathLst>
                <a:path w="75489">
                  <a:moveTo>
                    <a:pt x="0" y="0"/>
                  </a:moveTo>
                  <a:lnTo>
                    <a:pt x="75489" y="0"/>
                  </a:lnTo>
                </a:path>
              </a:pathLst>
            </a:custGeom>
            <a:ln w="81303" cap="flat">
              <a:solidFill>
                <a:srgbClr val="E8E8E8">
                  <a:alpha val="100000"/>
                </a:srgbClr>
              </a:solidFill>
              <a:prstDash val="solid"/>
              <a:round/>
            </a:ln>
          </p:spPr>
          <p:txBody>
            <a:bodyPr/>
            <a:lstStyle/>
            <a:p>
              <a:endParaRPr/>
            </a:p>
          </p:txBody>
        </p:sp>
        <p:sp>
          <p:nvSpPr>
            <p:cNvPr id="168" name="pl168"/>
            <p:cNvSpPr/>
            <p:nvPr/>
          </p:nvSpPr>
          <p:spPr>
            <a:xfrm>
              <a:off x="5261443" y="3461274"/>
              <a:ext cx="62907" cy="0"/>
            </a:xfrm>
            <a:custGeom>
              <a:avLst/>
              <a:gdLst/>
              <a:ahLst/>
              <a:cxnLst/>
              <a:rect l="0" t="0" r="0" b="0"/>
              <a:pathLst>
                <a:path w="62907">
                  <a:moveTo>
                    <a:pt x="0" y="0"/>
                  </a:moveTo>
                  <a:lnTo>
                    <a:pt x="62907" y="0"/>
                  </a:lnTo>
                </a:path>
              </a:pathLst>
            </a:custGeom>
            <a:ln w="81303" cap="flat">
              <a:solidFill>
                <a:srgbClr val="E8E8E8">
                  <a:alpha val="100000"/>
                </a:srgbClr>
              </a:solidFill>
              <a:prstDash val="solid"/>
              <a:round/>
            </a:ln>
          </p:spPr>
          <p:txBody>
            <a:bodyPr/>
            <a:lstStyle/>
            <a:p>
              <a:endParaRPr/>
            </a:p>
          </p:txBody>
        </p:sp>
        <p:sp>
          <p:nvSpPr>
            <p:cNvPr id="169" name="pl169"/>
            <p:cNvSpPr/>
            <p:nvPr/>
          </p:nvSpPr>
          <p:spPr>
            <a:xfrm>
              <a:off x="5412421" y="3920581"/>
              <a:ext cx="37744" cy="0"/>
            </a:xfrm>
            <a:custGeom>
              <a:avLst/>
              <a:gdLst/>
              <a:ahLst/>
              <a:cxnLst/>
              <a:rect l="0" t="0" r="0" b="0"/>
              <a:pathLst>
                <a:path w="37744">
                  <a:moveTo>
                    <a:pt x="0" y="0"/>
                  </a:moveTo>
                  <a:lnTo>
                    <a:pt x="37744" y="0"/>
                  </a:lnTo>
                </a:path>
              </a:pathLst>
            </a:custGeom>
            <a:ln w="81303" cap="flat">
              <a:solidFill>
                <a:srgbClr val="E8E8E8">
                  <a:alpha val="100000"/>
                </a:srgbClr>
              </a:solidFill>
              <a:prstDash val="solid"/>
              <a:round/>
            </a:ln>
          </p:spPr>
          <p:txBody>
            <a:bodyPr/>
            <a:lstStyle/>
            <a:p>
              <a:endParaRPr/>
            </a:p>
          </p:txBody>
        </p:sp>
        <p:sp>
          <p:nvSpPr>
            <p:cNvPr id="170" name="pl170"/>
            <p:cNvSpPr/>
            <p:nvPr/>
          </p:nvSpPr>
          <p:spPr>
            <a:xfrm>
              <a:off x="5425003" y="4379888"/>
              <a:ext cx="25163" cy="0"/>
            </a:xfrm>
            <a:custGeom>
              <a:avLst/>
              <a:gdLst/>
              <a:ahLst/>
              <a:cxnLst/>
              <a:rect l="0" t="0" r="0" b="0"/>
              <a:pathLst>
                <a:path w="25163">
                  <a:moveTo>
                    <a:pt x="0" y="0"/>
                  </a:moveTo>
                  <a:lnTo>
                    <a:pt x="25163" y="0"/>
                  </a:lnTo>
                </a:path>
              </a:pathLst>
            </a:custGeom>
            <a:ln w="81303" cap="flat">
              <a:solidFill>
                <a:srgbClr val="E8E8E8">
                  <a:alpha val="100000"/>
                </a:srgbClr>
              </a:solidFill>
              <a:prstDash val="solid"/>
              <a:round/>
            </a:ln>
          </p:spPr>
          <p:txBody>
            <a:bodyPr/>
            <a:lstStyle/>
            <a:p>
              <a:endParaRPr/>
            </a:p>
          </p:txBody>
        </p:sp>
        <p:sp>
          <p:nvSpPr>
            <p:cNvPr id="171" name="pl171"/>
            <p:cNvSpPr/>
            <p:nvPr/>
          </p:nvSpPr>
          <p:spPr>
            <a:xfrm>
              <a:off x="5412421" y="4839195"/>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172" name="pl172"/>
            <p:cNvSpPr/>
            <p:nvPr/>
          </p:nvSpPr>
          <p:spPr>
            <a:xfrm>
              <a:off x="5412421" y="5298502"/>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173" name="pt173"/>
            <p:cNvSpPr/>
            <p:nvPr/>
          </p:nvSpPr>
          <p:spPr>
            <a:xfrm>
              <a:off x="5345014" y="2538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4" name="pt174"/>
            <p:cNvSpPr/>
            <p:nvPr/>
          </p:nvSpPr>
          <p:spPr>
            <a:xfrm>
              <a:off x="5445666" y="2538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5" name="pt175"/>
            <p:cNvSpPr/>
            <p:nvPr/>
          </p:nvSpPr>
          <p:spPr>
            <a:xfrm>
              <a:off x="5194036" y="20788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6" name="pt176"/>
            <p:cNvSpPr/>
            <p:nvPr/>
          </p:nvSpPr>
          <p:spPr>
            <a:xfrm>
              <a:off x="5433084" y="20788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7" name="pt177"/>
            <p:cNvSpPr/>
            <p:nvPr/>
          </p:nvSpPr>
          <p:spPr>
            <a:xfrm>
              <a:off x="5407921" y="4834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8" name="pt178"/>
            <p:cNvSpPr/>
            <p:nvPr/>
          </p:nvSpPr>
          <p:spPr>
            <a:xfrm>
              <a:off x="5420503" y="4834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9" name="pt179"/>
            <p:cNvSpPr/>
            <p:nvPr/>
          </p:nvSpPr>
          <p:spPr>
            <a:xfrm>
              <a:off x="5407921" y="52940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0" name="pt180"/>
            <p:cNvSpPr/>
            <p:nvPr/>
          </p:nvSpPr>
          <p:spPr>
            <a:xfrm>
              <a:off x="5420503" y="52940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1" name="pt181"/>
            <p:cNvSpPr/>
            <p:nvPr/>
          </p:nvSpPr>
          <p:spPr>
            <a:xfrm>
              <a:off x="5407921" y="39160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2" name="pt182"/>
            <p:cNvSpPr/>
            <p:nvPr/>
          </p:nvSpPr>
          <p:spPr>
            <a:xfrm>
              <a:off x="5445666" y="39160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3" name="pt183"/>
            <p:cNvSpPr/>
            <p:nvPr/>
          </p:nvSpPr>
          <p:spPr>
            <a:xfrm>
              <a:off x="5256943" y="34567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4" name="pt184"/>
            <p:cNvSpPr/>
            <p:nvPr/>
          </p:nvSpPr>
          <p:spPr>
            <a:xfrm>
              <a:off x="5319851" y="34567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5" name="pt185"/>
            <p:cNvSpPr/>
            <p:nvPr/>
          </p:nvSpPr>
          <p:spPr>
            <a:xfrm>
              <a:off x="5420503" y="4375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6" name="pt186"/>
            <p:cNvSpPr/>
            <p:nvPr/>
          </p:nvSpPr>
          <p:spPr>
            <a:xfrm>
              <a:off x="5445666" y="4375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7" name="pt187"/>
            <p:cNvSpPr/>
            <p:nvPr/>
          </p:nvSpPr>
          <p:spPr>
            <a:xfrm>
              <a:off x="5370177" y="29974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8" name="pt188"/>
            <p:cNvSpPr/>
            <p:nvPr/>
          </p:nvSpPr>
          <p:spPr>
            <a:xfrm>
              <a:off x="5445666" y="29974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9" name="pt189"/>
            <p:cNvSpPr/>
            <p:nvPr/>
          </p:nvSpPr>
          <p:spPr>
            <a:xfrm>
              <a:off x="5304362" y="249750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90" name="pt190"/>
            <p:cNvSpPr/>
            <p:nvPr/>
          </p:nvSpPr>
          <p:spPr>
            <a:xfrm>
              <a:off x="5405014" y="24975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91" name="pt191"/>
            <p:cNvSpPr/>
            <p:nvPr/>
          </p:nvSpPr>
          <p:spPr>
            <a:xfrm>
              <a:off x="5153384" y="203820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92" name="pt192"/>
            <p:cNvSpPr/>
            <p:nvPr/>
          </p:nvSpPr>
          <p:spPr>
            <a:xfrm>
              <a:off x="5392432" y="20382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93" name="pt193"/>
            <p:cNvSpPr/>
            <p:nvPr/>
          </p:nvSpPr>
          <p:spPr>
            <a:xfrm>
              <a:off x="5367269" y="479404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94" name="pt194"/>
            <p:cNvSpPr/>
            <p:nvPr/>
          </p:nvSpPr>
          <p:spPr>
            <a:xfrm>
              <a:off x="5379851" y="47940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95" name="pt195"/>
            <p:cNvSpPr/>
            <p:nvPr/>
          </p:nvSpPr>
          <p:spPr>
            <a:xfrm>
              <a:off x="5367269" y="525335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96" name="pt196"/>
            <p:cNvSpPr/>
            <p:nvPr/>
          </p:nvSpPr>
          <p:spPr>
            <a:xfrm>
              <a:off x="5379851" y="52533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97" name="pt197"/>
            <p:cNvSpPr/>
            <p:nvPr/>
          </p:nvSpPr>
          <p:spPr>
            <a:xfrm>
              <a:off x="5367269" y="387542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98" name="pt198"/>
            <p:cNvSpPr/>
            <p:nvPr/>
          </p:nvSpPr>
          <p:spPr>
            <a:xfrm>
              <a:off x="5405014" y="387542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99" name="pt199"/>
            <p:cNvSpPr/>
            <p:nvPr/>
          </p:nvSpPr>
          <p:spPr>
            <a:xfrm>
              <a:off x="5216291" y="341612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0" name="pt200"/>
            <p:cNvSpPr/>
            <p:nvPr/>
          </p:nvSpPr>
          <p:spPr>
            <a:xfrm>
              <a:off x="5279199" y="34161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01" name="pt201"/>
            <p:cNvSpPr/>
            <p:nvPr/>
          </p:nvSpPr>
          <p:spPr>
            <a:xfrm>
              <a:off x="5379851" y="433473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2" name="pt202"/>
            <p:cNvSpPr/>
            <p:nvPr/>
          </p:nvSpPr>
          <p:spPr>
            <a:xfrm>
              <a:off x="5405014" y="43347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03" name="pt203"/>
            <p:cNvSpPr/>
            <p:nvPr/>
          </p:nvSpPr>
          <p:spPr>
            <a:xfrm>
              <a:off x="5329525" y="295681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4" name="pt204"/>
            <p:cNvSpPr/>
            <p:nvPr/>
          </p:nvSpPr>
          <p:spPr>
            <a:xfrm>
              <a:off x="5405014" y="29568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05" name="tx205"/>
            <p:cNvSpPr/>
            <p:nvPr/>
          </p:nvSpPr>
          <p:spPr>
            <a:xfrm>
              <a:off x="5534144" y="2496813"/>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+8%</a:t>
              </a:r>
            </a:p>
          </p:txBody>
        </p:sp>
        <p:sp>
          <p:nvSpPr>
            <p:cNvPr id="206" name="tx206"/>
            <p:cNvSpPr/>
            <p:nvPr/>
          </p:nvSpPr>
          <p:spPr>
            <a:xfrm>
              <a:off x="5501989" y="2037506"/>
              <a:ext cx="29896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+19%</a:t>
              </a:r>
            </a:p>
          </p:txBody>
        </p:sp>
        <p:sp>
          <p:nvSpPr>
            <p:cNvPr id="207" name="tx207"/>
            <p:cNvSpPr/>
            <p:nvPr/>
          </p:nvSpPr>
          <p:spPr>
            <a:xfrm>
              <a:off x="5534144" y="4793349"/>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208" name="tx208"/>
            <p:cNvSpPr/>
            <p:nvPr/>
          </p:nvSpPr>
          <p:spPr>
            <a:xfrm>
              <a:off x="5534144" y="5252656"/>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209" name="tx209"/>
            <p:cNvSpPr/>
            <p:nvPr/>
          </p:nvSpPr>
          <p:spPr>
            <a:xfrm>
              <a:off x="5534144" y="3874735"/>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210" name="tx210"/>
            <p:cNvSpPr/>
            <p:nvPr/>
          </p:nvSpPr>
          <p:spPr>
            <a:xfrm>
              <a:off x="5534144" y="3415427"/>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+5%</a:t>
              </a:r>
            </a:p>
          </p:txBody>
        </p:sp>
        <p:sp>
          <p:nvSpPr>
            <p:cNvPr id="211" name="tx211"/>
            <p:cNvSpPr/>
            <p:nvPr/>
          </p:nvSpPr>
          <p:spPr>
            <a:xfrm>
              <a:off x="5534144" y="4334042"/>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212" name="tx212"/>
            <p:cNvSpPr/>
            <p:nvPr/>
          </p:nvSpPr>
          <p:spPr>
            <a:xfrm>
              <a:off x="5534144" y="2956120"/>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+6%</a:t>
              </a:r>
            </a:p>
          </p:txBody>
        </p:sp>
        <p:sp>
          <p:nvSpPr>
            <p:cNvPr id="213" name="rc213"/>
            <p:cNvSpPr/>
            <p:nvPr/>
          </p:nvSpPr>
          <p:spPr>
            <a:xfrm>
              <a:off x="4129108" y="1807768"/>
              <a:ext cx="1660758" cy="3766318"/>
            </a:xfrm>
            <a:prstGeom prst="rect">
              <a:avLst/>
            </a:prstGeom>
            <a:ln w="13550" cap="rnd">
              <a:solidFill>
                <a:srgbClr val="999999">
                  <a:alpha val="100000"/>
                </a:srgbClr>
              </a:solidFill>
              <a:prstDash val="solid"/>
              <a:round/>
            </a:ln>
          </p:spPr>
          <p:txBody>
            <a:bodyPr/>
            <a:lstStyle/>
            <a:p>
              <a:endParaRPr/>
            </a:p>
          </p:txBody>
        </p:sp>
        <p:sp>
          <p:nvSpPr>
            <p:cNvPr id="214" name="pl214"/>
            <p:cNvSpPr/>
            <p:nvPr/>
          </p:nvSpPr>
          <p:spPr>
            <a:xfrm>
              <a:off x="7413652" y="5139511"/>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15" name="pl215"/>
            <p:cNvSpPr/>
            <p:nvPr/>
          </p:nvSpPr>
          <p:spPr>
            <a:xfrm>
              <a:off x="7413652" y="441521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16" name="pl216"/>
            <p:cNvSpPr/>
            <p:nvPr/>
          </p:nvSpPr>
          <p:spPr>
            <a:xfrm>
              <a:off x="7413652" y="3690927"/>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17" name="pl217"/>
            <p:cNvSpPr/>
            <p:nvPr/>
          </p:nvSpPr>
          <p:spPr>
            <a:xfrm>
              <a:off x="7413652" y="2966635"/>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18" name="pl218"/>
            <p:cNvSpPr/>
            <p:nvPr/>
          </p:nvSpPr>
          <p:spPr>
            <a:xfrm>
              <a:off x="7413652" y="224234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19" name="pl219"/>
            <p:cNvSpPr/>
            <p:nvPr/>
          </p:nvSpPr>
          <p:spPr>
            <a:xfrm>
              <a:off x="748914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20" name="pl220"/>
            <p:cNvSpPr/>
            <p:nvPr/>
          </p:nvSpPr>
          <p:spPr>
            <a:xfrm>
              <a:off x="774077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21" name="pl221"/>
            <p:cNvSpPr/>
            <p:nvPr/>
          </p:nvSpPr>
          <p:spPr>
            <a:xfrm>
              <a:off x="799240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22" name="pl222"/>
            <p:cNvSpPr/>
            <p:nvPr/>
          </p:nvSpPr>
          <p:spPr>
            <a:xfrm>
              <a:off x="824403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23" name="pl223"/>
            <p:cNvSpPr/>
            <p:nvPr/>
          </p:nvSpPr>
          <p:spPr>
            <a:xfrm>
              <a:off x="849566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24" name="pl224"/>
            <p:cNvSpPr/>
            <p:nvPr/>
          </p:nvSpPr>
          <p:spPr>
            <a:xfrm>
              <a:off x="874729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25" name="pl225"/>
            <p:cNvSpPr/>
            <p:nvPr/>
          </p:nvSpPr>
          <p:spPr>
            <a:xfrm>
              <a:off x="8734710" y="2242343"/>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26" name="pl226"/>
            <p:cNvSpPr/>
            <p:nvPr/>
          </p:nvSpPr>
          <p:spPr>
            <a:xfrm>
              <a:off x="8734710" y="2966635"/>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27" name="pl227"/>
            <p:cNvSpPr/>
            <p:nvPr/>
          </p:nvSpPr>
          <p:spPr>
            <a:xfrm>
              <a:off x="8734710" y="3690927"/>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28" name="pl228"/>
            <p:cNvSpPr/>
            <p:nvPr/>
          </p:nvSpPr>
          <p:spPr>
            <a:xfrm>
              <a:off x="8734710" y="4415219"/>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29" name="pl229"/>
            <p:cNvSpPr/>
            <p:nvPr/>
          </p:nvSpPr>
          <p:spPr>
            <a:xfrm>
              <a:off x="8734710" y="5139511"/>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30" name="pt230"/>
            <p:cNvSpPr/>
            <p:nvPr/>
          </p:nvSpPr>
          <p:spPr>
            <a:xfrm>
              <a:off x="8730210" y="22378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1" name="pt231"/>
            <p:cNvSpPr/>
            <p:nvPr/>
          </p:nvSpPr>
          <p:spPr>
            <a:xfrm>
              <a:off x="8730210" y="22378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2" name="pt232"/>
            <p:cNvSpPr/>
            <p:nvPr/>
          </p:nvSpPr>
          <p:spPr>
            <a:xfrm>
              <a:off x="8730210" y="296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3" name="pt233"/>
            <p:cNvSpPr/>
            <p:nvPr/>
          </p:nvSpPr>
          <p:spPr>
            <a:xfrm>
              <a:off x="8730210" y="296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4" name="pt234"/>
            <p:cNvSpPr/>
            <p:nvPr/>
          </p:nvSpPr>
          <p:spPr>
            <a:xfrm>
              <a:off x="8730210"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5" name="pt235"/>
            <p:cNvSpPr/>
            <p:nvPr/>
          </p:nvSpPr>
          <p:spPr>
            <a:xfrm>
              <a:off x="8730210"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6" name="pt236"/>
            <p:cNvSpPr/>
            <p:nvPr/>
          </p:nvSpPr>
          <p:spPr>
            <a:xfrm>
              <a:off x="8730210" y="4410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7" name="pt237"/>
            <p:cNvSpPr/>
            <p:nvPr/>
          </p:nvSpPr>
          <p:spPr>
            <a:xfrm>
              <a:off x="8730210" y="4410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8" name="pt238"/>
            <p:cNvSpPr/>
            <p:nvPr/>
          </p:nvSpPr>
          <p:spPr>
            <a:xfrm>
              <a:off x="8730210" y="51350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9" name="pt239"/>
            <p:cNvSpPr/>
            <p:nvPr/>
          </p:nvSpPr>
          <p:spPr>
            <a:xfrm>
              <a:off x="8730210" y="51350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0" name="pt240"/>
            <p:cNvSpPr/>
            <p:nvPr/>
          </p:nvSpPr>
          <p:spPr>
            <a:xfrm>
              <a:off x="8689558" y="219719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41" name="pt241"/>
            <p:cNvSpPr/>
            <p:nvPr/>
          </p:nvSpPr>
          <p:spPr>
            <a:xfrm>
              <a:off x="8689558" y="21971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2" name="pt242"/>
            <p:cNvSpPr/>
            <p:nvPr/>
          </p:nvSpPr>
          <p:spPr>
            <a:xfrm>
              <a:off x="8689558" y="29214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43" name="pt243"/>
            <p:cNvSpPr/>
            <p:nvPr/>
          </p:nvSpPr>
          <p:spPr>
            <a:xfrm>
              <a:off x="8689558" y="29214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4" name="pt244"/>
            <p:cNvSpPr/>
            <p:nvPr/>
          </p:nvSpPr>
          <p:spPr>
            <a:xfrm>
              <a:off x="8689558" y="36457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45" name="pt245"/>
            <p:cNvSpPr/>
            <p:nvPr/>
          </p:nvSpPr>
          <p:spPr>
            <a:xfrm>
              <a:off x="8689558" y="36457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6" name="pt246"/>
            <p:cNvSpPr/>
            <p:nvPr/>
          </p:nvSpPr>
          <p:spPr>
            <a:xfrm>
              <a:off x="8689558" y="437006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47" name="pt247"/>
            <p:cNvSpPr/>
            <p:nvPr/>
          </p:nvSpPr>
          <p:spPr>
            <a:xfrm>
              <a:off x="8689558" y="43700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8" name="pt248"/>
            <p:cNvSpPr/>
            <p:nvPr/>
          </p:nvSpPr>
          <p:spPr>
            <a:xfrm>
              <a:off x="8689558" y="50943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49" name="pt249"/>
            <p:cNvSpPr/>
            <p:nvPr/>
          </p:nvSpPr>
          <p:spPr>
            <a:xfrm>
              <a:off x="8689558" y="50943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50" name="tx250"/>
            <p:cNvSpPr/>
            <p:nvPr/>
          </p:nvSpPr>
          <p:spPr>
            <a:xfrm>
              <a:off x="8852452" y="2196497"/>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1" name="tx251"/>
            <p:cNvSpPr/>
            <p:nvPr/>
          </p:nvSpPr>
          <p:spPr>
            <a:xfrm>
              <a:off x="8852452" y="2920789"/>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2" name="tx252"/>
            <p:cNvSpPr/>
            <p:nvPr/>
          </p:nvSpPr>
          <p:spPr>
            <a:xfrm>
              <a:off x="8852452" y="3645081"/>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3" name="tx253"/>
            <p:cNvSpPr/>
            <p:nvPr/>
          </p:nvSpPr>
          <p:spPr>
            <a:xfrm>
              <a:off x="8852452" y="4369373"/>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4" name="tx254"/>
            <p:cNvSpPr/>
            <p:nvPr/>
          </p:nvSpPr>
          <p:spPr>
            <a:xfrm>
              <a:off x="8852452" y="5093665"/>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5" name="rc255"/>
            <p:cNvSpPr/>
            <p:nvPr/>
          </p:nvSpPr>
          <p:spPr>
            <a:xfrm>
              <a:off x="7413652" y="1807768"/>
              <a:ext cx="1660758" cy="3766318"/>
            </a:xfrm>
            <a:prstGeom prst="rect">
              <a:avLst/>
            </a:prstGeom>
            <a:ln w="13550" cap="rnd">
              <a:solidFill>
                <a:srgbClr val="999999">
                  <a:alpha val="100000"/>
                </a:srgbClr>
              </a:solidFill>
              <a:prstDash val="solid"/>
              <a:round/>
            </a:ln>
          </p:spPr>
          <p:txBody>
            <a:bodyPr/>
            <a:lstStyle/>
            <a:p>
              <a:endParaRPr/>
            </a:p>
          </p:txBody>
        </p:sp>
        <p:sp>
          <p:nvSpPr>
            <p:cNvPr id="256" name="rc256"/>
            <p:cNvSpPr/>
            <p:nvPr/>
          </p:nvSpPr>
          <p:spPr>
            <a:xfrm>
              <a:off x="1186447" y="1592905"/>
              <a:ext cx="166075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57" name="tx257"/>
            <p:cNvSpPr/>
            <p:nvPr/>
          </p:nvSpPr>
          <p:spPr>
            <a:xfrm>
              <a:off x="1777671" y="1659027"/>
              <a:ext cx="478308"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Decrease</a:t>
              </a:r>
            </a:p>
          </p:txBody>
        </p:sp>
        <p:sp>
          <p:nvSpPr>
            <p:cNvPr id="258" name="rc258"/>
            <p:cNvSpPr/>
            <p:nvPr/>
          </p:nvSpPr>
          <p:spPr>
            <a:xfrm>
              <a:off x="4129108" y="1592905"/>
              <a:ext cx="166075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59" name="tx259"/>
            <p:cNvSpPr/>
            <p:nvPr/>
          </p:nvSpPr>
          <p:spPr>
            <a:xfrm>
              <a:off x="4745162" y="1659027"/>
              <a:ext cx="428649"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Increase</a:t>
              </a:r>
            </a:p>
          </p:txBody>
        </p:sp>
        <p:sp>
          <p:nvSpPr>
            <p:cNvPr id="260" name="rc260"/>
            <p:cNvSpPr/>
            <p:nvPr/>
          </p:nvSpPr>
          <p:spPr>
            <a:xfrm>
              <a:off x="7413652" y="1592905"/>
              <a:ext cx="166075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61" name="tx261"/>
            <p:cNvSpPr/>
            <p:nvPr/>
          </p:nvSpPr>
          <p:spPr>
            <a:xfrm>
              <a:off x="8098056" y="1657608"/>
              <a:ext cx="291951"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Same</a:t>
              </a:r>
            </a:p>
          </p:txBody>
        </p:sp>
        <p:sp>
          <p:nvSpPr>
            <p:cNvPr id="262" name="pl262"/>
            <p:cNvSpPr/>
            <p:nvPr/>
          </p:nvSpPr>
          <p:spPr>
            <a:xfrm>
              <a:off x="1186447" y="5574087"/>
              <a:ext cx="1660758" cy="0"/>
            </a:xfrm>
            <a:custGeom>
              <a:avLst/>
              <a:gdLst/>
              <a:ahLst/>
              <a:cxnLst/>
              <a:rect l="0" t="0" r="0" b="0"/>
              <a:pathLst>
                <a:path w="1660758">
                  <a:moveTo>
                    <a:pt x="0" y="0"/>
                  </a:moveTo>
                  <a:lnTo>
                    <a:pt x="1660758" y="0"/>
                  </a:lnTo>
                </a:path>
              </a:pathLst>
            </a:custGeom>
            <a:ln w="8130" cap="flat">
              <a:solidFill>
                <a:srgbClr val="000000">
                  <a:alpha val="100000"/>
                </a:srgbClr>
              </a:solidFill>
              <a:prstDash val="solid"/>
              <a:round/>
            </a:ln>
          </p:spPr>
          <p:txBody>
            <a:bodyPr/>
            <a:lstStyle/>
            <a:p>
              <a:endParaRPr/>
            </a:p>
          </p:txBody>
        </p:sp>
        <p:sp>
          <p:nvSpPr>
            <p:cNvPr id="263" name="pl263"/>
            <p:cNvSpPr/>
            <p:nvPr/>
          </p:nvSpPr>
          <p:spPr>
            <a:xfrm>
              <a:off x="126193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4" name="pl264"/>
            <p:cNvSpPr/>
            <p:nvPr/>
          </p:nvSpPr>
          <p:spPr>
            <a:xfrm>
              <a:off x="151356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5" name="pl265"/>
            <p:cNvSpPr/>
            <p:nvPr/>
          </p:nvSpPr>
          <p:spPr>
            <a:xfrm>
              <a:off x="176519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6" name="pl266"/>
            <p:cNvSpPr/>
            <p:nvPr/>
          </p:nvSpPr>
          <p:spPr>
            <a:xfrm>
              <a:off x="201682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7" name="pl267"/>
            <p:cNvSpPr/>
            <p:nvPr/>
          </p:nvSpPr>
          <p:spPr>
            <a:xfrm>
              <a:off x="226845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8" name="pl268"/>
            <p:cNvSpPr/>
            <p:nvPr/>
          </p:nvSpPr>
          <p:spPr>
            <a:xfrm>
              <a:off x="252008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9" name="tx269"/>
            <p:cNvSpPr/>
            <p:nvPr/>
          </p:nvSpPr>
          <p:spPr>
            <a:xfrm>
              <a:off x="1230858"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70" name="tx270"/>
            <p:cNvSpPr/>
            <p:nvPr/>
          </p:nvSpPr>
          <p:spPr>
            <a:xfrm>
              <a:off x="145141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71" name="tx271"/>
            <p:cNvSpPr/>
            <p:nvPr/>
          </p:nvSpPr>
          <p:spPr>
            <a:xfrm>
              <a:off x="170304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72" name="tx272"/>
            <p:cNvSpPr/>
            <p:nvPr/>
          </p:nvSpPr>
          <p:spPr>
            <a:xfrm>
              <a:off x="195467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73" name="tx273"/>
            <p:cNvSpPr/>
            <p:nvPr/>
          </p:nvSpPr>
          <p:spPr>
            <a:xfrm>
              <a:off x="220630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74" name="tx274"/>
            <p:cNvSpPr/>
            <p:nvPr/>
          </p:nvSpPr>
          <p:spPr>
            <a:xfrm>
              <a:off x="2426852"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75" name="pl275"/>
            <p:cNvSpPr/>
            <p:nvPr/>
          </p:nvSpPr>
          <p:spPr>
            <a:xfrm>
              <a:off x="4129108" y="5574087"/>
              <a:ext cx="1660758" cy="0"/>
            </a:xfrm>
            <a:custGeom>
              <a:avLst/>
              <a:gdLst/>
              <a:ahLst/>
              <a:cxnLst/>
              <a:rect l="0" t="0" r="0" b="0"/>
              <a:pathLst>
                <a:path w="1660758">
                  <a:moveTo>
                    <a:pt x="0" y="0"/>
                  </a:moveTo>
                  <a:lnTo>
                    <a:pt x="1660758" y="0"/>
                  </a:lnTo>
                </a:path>
              </a:pathLst>
            </a:custGeom>
            <a:ln w="8130" cap="flat">
              <a:solidFill>
                <a:srgbClr val="000000">
                  <a:alpha val="100000"/>
                </a:srgbClr>
              </a:solidFill>
              <a:prstDash val="solid"/>
              <a:round/>
            </a:ln>
          </p:spPr>
          <p:txBody>
            <a:bodyPr/>
            <a:lstStyle/>
            <a:p>
              <a:endParaRPr/>
            </a:p>
          </p:txBody>
        </p:sp>
        <p:sp>
          <p:nvSpPr>
            <p:cNvPr id="276" name="pl276"/>
            <p:cNvSpPr/>
            <p:nvPr/>
          </p:nvSpPr>
          <p:spPr>
            <a:xfrm>
              <a:off x="420459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7" name="pl277"/>
            <p:cNvSpPr/>
            <p:nvPr/>
          </p:nvSpPr>
          <p:spPr>
            <a:xfrm>
              <a:off x="445622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8" name="pl278"/>
            <p:cNvSpPr/>
            <p:nvPr/>
          </p:nvSpPr>
          <p:spPr>
            <a:xfrm>
              <a:off x="470785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9" name="pl279"/>
            <p:cNvSpPr/>
            <p:nvPr/>
          </p:nvSpPr>
          <p:spPr>
            <a:xfrm>
              <a:off x="495948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0" name="pl280"/>
            <p:cNvSpPr/>
            <p:nvPr/>
          </p:nvSpPr>
          <p:spPr>
            <a:xfrm>
              <a:off x="521111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1" name="pl281"/>
            <p:cNvSpPr/>
            <p:nvPr/>
          </p:nvSpPr>
          <p:spPr>
            <a:xfrm>
              <a:off x="546274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2" name="tx282"/>
            <p:cNvSpPr/>
            <p:nvPr/>
          </p:nvSpPr>
          <p:spPr>
            <a:xfrm>
              <a:off x="4173519"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83" name="tx283"/>
            <p:cNvSpPr/>
            <p:nvPr/>
          </p:nvSpPr>
          <p:spPr>
            <a:xfrm>
              <a:off x="439407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84" name="tx284"/>
            <p:cNvSpPr/>
            <p:nvPr/>
          </p:nvSpPr>
          <p:spPr>
            <a:xfrm>
              <a:off x="464570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85" name="tx285"/>
            <p:cNvSpPr/>
            <p:nvPr/>
          </p:nvSpPr>
          <p:spPr>
            <a:xfrm>
              <a:off x="489733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86" name="tx286"/>
            <p:cNvSpPr/>
            <p:nvPr/>
          </p:nvSpPr>
          <p:spPr>
            <a:xfrm>
              <a:off x="514896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87" name="tx287"/>
            <p:cNvSpPr/>
            <p:nvPr/>
          </p:nvSpPr>
          <p:spPr>
            <a:xfrm>
              <a:off x="5369514"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88" name="pl288"/>
            <p:cNvSpPr/>
            <p:nvPr/>
          </p:nvSpPr>
          <p:spPr>
            <a:xfrm>
              <a:off x="7413652" y="5574087"/>
              <a:ext cx="1660758" cy="0"/>
            </a:xfrm>
            <a:custGeom>
              <a:avLst/>
              <a:gdLst/>
              <a:ahLst/>
              <a:cxnLst/>
              <a:rect l="0" t="0" r="0" b="0"/>
              <a:pathLst>
                <a:path w="1660758">
                  <a:moveTo>
                    <a:pt x="0" y="0"/>
                  </a:moveTo>
                  <a:lnTo>
                    <a:pt x="1660758" y="0"/>
                  </a:lnTo>
                </a:path>
              </a:pathLst>
            </a:custGeom>
            <a:ln w="8130" cap="flat">
              <a:solidFill>
                <a:srgbClr val="000000">
                  <a:alpha val="100000"/>
                </a:srgbClr>
              </a:solidFill>
              <a:prstDash val="solid"/>
              <a:round/>
            </a:ln>
          </p:spPr>
          <p:txBody>
            <a:bodyPr/>
            <a:lstStyle/>
            <a:p>
              <a:endParaRPr/>
            </a:p>
          </p:txBody>
        </p:sp>
        <p:sp>
          <p:nvSpPr>
            <p:cNvPr id="289" name="pl289"/>
            <p:cNvSpPr/>
            <p:nvPr/>
          </p:nvSpPr>
          <p:spPr>
            <a:xfrm>
              <a:off x="748914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0" name="pl290"/>
            <p:cNvSpPr/>
            <p:nvPr/>
          </p:nvSpPr>
          <p:spPr>
            <a:xfrm>
              <a:off x="774077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1" name="pl291"/>
            <p:cNvSpPr/>
            <p:nvPr/>
          </p:nvSpPr>
          <p:spPr>
            <a:xfrm>
              <a:off x="799240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2" name="pl292"/>
            <p:cNvSpPr/>
            <p:nvPr/>
          </p:nvSpPr>
          <p:spPr>
            <a:xfrm>
              <a:off x="824403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3" name="pl293"/>
            <p:cNvSpPr/>
            <p:nvPr/>
          </p:nvSpPr>
          <p:spPr>
            <a:xfrm>
              <a:off x="849566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4" name="pl294"/>
            <p:cNvSpPr/>
            <p:nvPr/>
          </p:nvSpPr>
          <p:spPr>
            <a:xfrm>
              <a:off x="874729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5" name="tx295"/>
            <p:cNvSpPr/>
            <p:nvPr/>
          </p:nvSpPr>
          <p:spPr>
            <a:xfrm>
              <a:off x="7458064"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96" name="tx296"/>
            <p:cNvSpPr/>
            <p:nvPr/>
          </p:nvSpPr>
          <p:spPr>
            <a:xfrm>
              <a:off x="767861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97" name="tx297"/>
            <p:cNvSpPr/>
            <p:nvPr/>
          </p:nvSpPr>
          <p:spPr>
            <a:xfrm>
              <a:off x="793024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98" name="tx298"/>
            <p:cNvSpPr/>
            <p:nvPr/>
          </p:nvSpPr>
          <p:spPr>
            <a:xfrm>
              <a:off x="818187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99" name="tx299"/>
            <p:cNvSpPr/>
            <p:nvPr/>
          </p:nvSpPr>
          <p:spPr>
            <a:xfrm>
              <a:off x="843350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300" name="tx300"/>
            <p:cNvSpPr/>
            <p:nvPr/>
          </p:nvSpPr>
          <p:spPr>
            <a:xfrm>
              <a:off x="8654058"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301" name="tx301"/>
            <p:cNvSpPr/>
            <p:nvPr/>
          </p:nvSpPr>
          <p:spPr>
            <a:xfrm>
              <a:off x="6909388" y="5075992"/>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Uruguay</a:t>
              </a:r>
            </a:p>
          </p:txBody>
        </p:sp>
        <p:sp>
          <p:nvSpPr>
            <p:cNvPr id="302" name="tx302"/>
            <p:cNvSpPr/>
            <p:nvPr/>
          </p:nvSpPr>
          <p:spPr>
            <a:xfrm>
              <a:off x="5859455" y="4350335"/>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Vicente y las Granadinas</a:t>
              </a:r>
            </a:p>
          </p:txBody>
        </p:sp>
        <p:sp>
          <p:nvSpPr>
            <p:cNvPr id="303" name="tx303"/>
            <p:cNvSpPr/>
            <p:nvPr/>
          </p:nvSpPr>
          <p:spPr>
            <a:xfrm>
              <a:off x="6940384" y="3626043"/>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Guyana</a:t>
              </a:r>
            </a:p>
          </p:txBody>
        </p:sp>
        <p:sp>
          <p:nvSpPr>
            <p:cNvPr id="304" name="tx304"/>
            <p:cNvSpPr/>
            <p:nvPr/>
          </p:nvSpPr>
          <p:spPr>
            <a:xfrm>
              <a:off x="7064640" y="2923907"/>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Cuba</a:t>
              </a:r>
            </a:p>
          </p:txBody>
        </p:sp>
        <p:sp>
          <p:nvSpPr>
            <p:cNvPr id="305" name="tx305"/>
            <p:cNvSpPr/>
            <p:nvPr/>
          </p:nvSpPr>
          <p:spPr>
            <a:xfrm>
              <a:off x="6412252" y="2178823"/>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Antigua y Barbuda</a:t>
              </a:r>
            </a:p>
          </p:txBody>
        </p:sp>
        <p:sp>
          <p:nvSpPr>
            <p:cNvPr id="306" name="tx306"/>
            <p:cNvSpPr/>
            <p:nvPr/>
          </p:nvSpPr>
          <p:spPr>
            <a:xfrm>
              <a:off x="2929072" y="5235856"/>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República Dominicana</a:t>
              </a:r>
            </a:p>
          </p:txBody>
        </p:sp>
        <p:sp>
          <p:nvSpPr>
            <p:cNvPr id="307" name="tx307"/>
            <p:cNvSpPr/>
            <p:nvPr/>
          </p:nvSpPr>
          <p:spPr>
            <a:xfrm>
              <a:off x="3500696" y="4796467"/>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Costa Rica</a:t>
              </a:r>
            </a:p>
          </p:txBody>
        </p:sp>
        <p:sp>
          <p:nvSpPr>
            <p:cNvPr id="308" name="tx308"/>
            <p:cNvSpPr/>
            <p:nvPr/>
          </p:nvSpPr>
          <p:spPr>
            <a:xfrm>
              <a:off x="2916794" y="4315004"/>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Cristóbal y Nieves</a:t>
              </a:r>
            </a:p>
          </p:txBody>
        </p:sp>
        <p:sp>
          <p:nvSpPr>
            <p:cNvPr id="309" name="tx309"/>
            <p:cNvSpPr/>
            <p:nvPr/>
          </p:nvSpPr>
          <p:spPr>
            <a:xfrm>
              <a:off x="3475757" y="3877852"/>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El Salvador</a:t>
              </a:r>
            </a:p>
          </p:txBody>
        </p:sp>
        <p:sp>
          <p:nvSpPr>
            <p:cNvPr id="310" name="tx310"/>
            <p:cNvSpPr/>
            <p:nvPr/>
          </p:nvSpPr>
          <p:spPr>
            <a:xfrm>
              <a:off x="3693275" y="3419527"/>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México</a:t>
              </a:r>
            </a:p>
          </p:txBody>
        </p:sp>
        <p:sp>
          <p:nvSpPr>
            <p:cNvPr id="311" name="tx311"/>
            <p:cNvSpPr/>
            <p:nvPr/>
          </p:nvSpPr>
          <p:spPr>
            <a:xfrm>
              <a:off x="3146480" y="2938447"/>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Trinidad y Tobago</a:t>
              </a:r>
            </a:p>
          </p:txBody>
        </p:sp>
        <p:sp>
          <p:nvSpPr>
            <p:cNvPr id="312" name="tx312"/>
            <p:cNvSpPr/>
            <p:nvPr/>
          </p:nvSpPr>
          <p:spPr>
            <a:xfrm>
              <a:off x="3575130" y="2501350"/>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Bahamas</a:t>
              </a:r>
            </a:p>
          </p:txBody>
        </p:sp>
        <p:sp>
          <p:nvSpPr>
            <p:cNvPr id="313" name="tx313"/>
            <p:cNvSpPr/>
            <p:nvPr/>
          </p:nvSpPr>
          <p:spPr>
            <a:xfrm>
              <a:off x="3767818" y="2042042"/>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Brasil</a:t>
              </a:r>
            </a:p>
          </p:txBody>
        </p:sp>
        <p:sp>
          <p:nvSpPr>
            <p:cNvPr id="314" name="tx314"/>
            <p:cNvSpPr/>
            <p:nvPr/>
          </p:nvSpPr>
          <p:spPr>
            <a:xfrm>
              <a:off x="626302" y="5419487"/>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Suriname</a:t>
              </a:r>
            </a:p>
          </p:txBody>
        </p:sp>
        <p:sp>
          <p:nvSpPr>
            <p:cNvPr id="315" name="tx315"/>
            <p:cNvSpPr/>
            <p:nvPr/>
          </p:nvSpPr>
          <p:spPr>
            <a:xfrm>
              <a:off x="669686" y="5233036"/>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Granada</a:t>
              </a:r>
            </a:p>
          </p:txBody>
        </p:sp>
        <p:sp>
          <p:nvSpPr>
            <p:cNvPr id="316" name="tx316"/>
            <p:cNvSpPr/>
            <p:nvPr/>
          </p:nvSpPr>
          <p:spPr>
            <a:xfrm>
              <a:off x="632523" y="5046584"/>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Colombia</a:t>
              </a:r>
            </a:p>
          </p:txBody>
        </p:sp>
        <p:sp>
          <p:nvSpPr>
            <p:cNvPr id="317" name="tx317"/>
            <p:cNvSpPr/>
            <p:nvPr/>
          </p:nvSpPr>
          <p:spPr>
            <a:xfrm>
              <a:off x="849931" y="4860133"/>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Chile</a:t>
              </a:r>
            </a:p>
          </p:txBody>
        </p:sp>
        <p:sp>
          <p:nvSpPr>
            <p:cNvPr id="318" name="tx318"/>
            <p:cNvSpPr/>
            <p:nvPr/>
          </p:nvSpPr>
          <p:spPr>
            <a:xfrm>
              <a:off x="626193" y="4675100"/>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Barbados</a:t>
              </a:r>
            </a:p>
          </p:txBody>
        </p:sp>
        <p:sp>
          <p:nvSpPr>
            <p:cNvPr id="319" name="tx319"/>
            <p:cNvSpPr/>
            <p:nvPr/>
          </p:nvSpPr>
          <p:spPr>
            <a:xfrm>
              <a:off x="688458" y="4488594"/>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Jamaica</a:t>
              </a:r>
            </a:p>
          </p:txBody>
        </p:sp>
        <p:sp>
          <p:nvSpPr>
            <p:cNvPr id="320" name="tx320"/>
            <p:cNvSpPr/>
            <p:nvPr/>
          </p:nvSpPr>
          <p:spPr>
            <a:xfrm>
              <a:off x="688349" y="4301761"/>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Panamá</a:t>
              </a:r>
            </a:p>
          </p:txBody>
        </p:sp>
        <p:sp>
          <p:nvSpPr>
            <p:cNvPr id="321" name="tx321"/>
            <p:cNvSpPr/>
            <p:nvPr/>
          </p:nvSpPr>
          <p:spPr>
            <a:xfrm>
              <a:off x="595197" y="4093536"/>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Nicaragua</a:t>
              </a:r>
            </a:p>
          </p:txBody>
        </p:sp>
        <p:sp>
          <p:nvSpPr>
            <p:cNvPr id="322" name="tx322"/>
            <p:cNvSpPr/>
            <p:nvPr/>
          </p:nvSpPr>
          <p:spPr>
            <a:xfrm>
              <a:off x="620027" y="3929295"/>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Honduras</a:t>
              </a:r>
            </a:p>
          </p:txBody>
        </p:sp>
        <p:sp>
          <p:nvSpPr>
            <p:cNvPr id="323" name="tx323"/>
            <p:cNvSpPr/>
            <p:nvPr/>
          </p:nvSpPr>
          <p:spPr>
            <a:xfrm>
              <a:off x="638799" y="3742843"/>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Dominica</a:t>
              </a:r>
            </a:p>
          </p:txBody>
        </p:sp>
        <p:sp>
          <p:nvSpPr>
            <p:cNvPr id="324" name="tx324"/>
            <p:cNvSpPr/>
            <p:nvPr/>
          </p:nvSpPr>
          <p:spPr>
            <a:xfrm>
              <a:off x="868540" y="3555955"/>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Perú</a:t>
              </a:r>
            </a:p>
          </p:txBody>
        </p:sp>
        <p:sp>
          <p:nvSpPr>
            <p:cNvPr id="325" name="tx325"/>
            <p:cNvSpPr/>
            <p:nvPr/>
          </p:nvSpPr>
          <p:spPr>
            <a:xfrm>
              <a:off x="688349" y="3369940"/>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Ecuador</a:t>
              </a:r>
            </a:p>
          </p:txBody>
        </p:sp>
        <p:sp>
          <p:nvSpPr>
            <p:cNvPr id="326" name="tx326"/>
            <p:cNvSpPr/>
            <p:nvPr/>
          </p:nvSpPr>
          <p:spPr>
            <a:xfrm>
              <a:off x="626193" y="3161279"/>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Paraguay</a:t>
              </a:r>
            </a:p>
          </p:txBody>
        </p:sp>
        <p:sp>
          <p:nvSpPr>
            <p:cNvPr id="327" name="tx327"/>
            <p:cNvSpPr/>
            <p:nvPr/>
          </p:nvSpPr>
          <p:spPr>
            <a:xfrm>
              <a:off x="874815" y="2996601"/>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Haití</a:t>
              </a:r>
            </a:p>
          </p:txBody>
        </p:sp>
        <p:sp>
          <p:nvSpPr>
            <p:cNvPr id="328" name="tx328"/>
            <p:cNvSpPr/>
            <p:nvPr/>
          </p:nvSpPr>
          <p:spPr>
            <a:xfrm>
              <a:off x="626193" y="2788376"/>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Argentina</a:t>
              </a:r>
            </a:p>
          </p:txBody>
        </p:sp>
        <p:sp>
          <p:nvSpPr>
            <p:cNvPr id="329" name="tx329"/>
            <p:cNvSpPr/>
            <p:nvPr/>
          </p:nvSpPr>
          <p:spPr>
            <a:xfrm>
              <a:off x="508103" y="2622716"/>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Santa Lucía</a:t>
              </a:r>
            </a:p>
          </p:txBody>
        </p:sp>
        <p:sp>
          <p:nvSpPr>
            <p:cNvPr id="330" name="tx330"/>
            <p:cNvSpPr/>
            <p:nvPr/>
          </p:nvSpPr>
          <p:spPr>
            <a:xfrm>
              <a:off x="557926" y="2436264"/>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Guatemala</a:t>
              </a:r>
            </a:p>
          </p:txBody>
        </p:sp>
        <p:sp>
          <p:nvSpPr>
            <p:cNvPr id="331" name="tx331"/>
            <p:cNvSpPr/>
            <p:nvPr/>
          </p:nvSpPr>
          <p:spPr>
            <a:xfrm>
              <a:off x="800218" y="2251232"/>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Belice</a:t>
              </a:r>
            </a:p>
          </p:txBody>
        </p:sp>
        <p:sp>
          <p:nvSpPr>
            <p:cNvPr id="332" name="tx332"/>
            <p:cNvSpPr/>
            <p:nvPr/>
          </p:nvSpPr>
          <p:spPr>
            <a:xfrm>
              <a:off x="775388" y="2064780"/>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Bolivia</a:t>
              </a:r>
            </a:p>
          </p:txBody>
        </p:sp>
        <p:sp>
          <p:nvSpPr>
            <p:cNvPr id="333" name="tx333"/>
            <p:cNvSpPr/>
            <p:nvPr/>
          </p:nvSpPr>
          <p:spPr>
            <a:xfrm>
              <a:off x="576425" y="1878329"/>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Venezuela</a:t>
              </a:r>
            </a:p>
          </p:txBody>
        </p:sp>
        <p:sp>
          <p:nvSpPr>
            <p:cNvPr id="334" name="tx334"/>
            <p:cNvSpPr/>
            <p:nvPr/>
          </p:nvSpPr>
          <p:spPr>
            <a:xfrm>
              <a:off x="3991350" y="6161027"/>
              <a:ext cx="106364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 in:</a:t>
              </a:r>
            </a:p>
          </p:txBody>
        </p:sp>
        <p:sp>
          <p:nvSpPr>
            <p:cNvPr id="335" name="pt335"/>
            <p:cNvSpPr/>
            <p:nvPr/>
          </p:nvSpPr>
          <p:spPr>
            <a:xfrm>
              <a:off x="5162058" y="6169879"/>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336" name="pt336"/>
            <p:cNvSpPr/>
            <p:nvPr/>
          </p:nvSpPr>
          <p:spPr>
            <a:xfrm>
              <a:off x="5769314" y="6169879"/>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337" name="tx337"/>
            <p:cNvSpPr/>
            <p:nvPr/>
          </p:nvSpPr>
          <p:spPr>
            <a:xfrm>
              <a:off x="5413628"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2019</a:t>
              </a:r>
            </a:p>
          </p:txBody>
        </p:sp>
        <p:sp>
          <p:nvSpPr>
            <p:cNvPr id="338" name="tx338"/>
            <p:cNvSpPr/>
            <p:nvPr/>
          </p:nvSpPr>
          <p:spPr>
            <a:xfrm>
              <a:off x="6020884"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2025</a:t>
              </a:r>
            </a:p>
          </p:txBody>
        </p:sp>
        <p:sp>
          <p:nvSpPr>
            <p:cNvPr id="339" name="tx339"/>
            <p:cNvSpPr/>
            <p:nvPr/>
          </p:nvSpPr>
          <p:spPr>
            <a:xfrm>
              <a:off x="1186447" y="1330710"/>
              <a:ext cx="4277030"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 y variación de DTP1 por país, 2019 y 2025</a:t>
              </a:r>
            </a:p>
          </p:txBody>
        </p:sp>
        <p:sp>
          <p:nvSpPr>
            <p:cNvPr id="340" name="tx340"/>
            <p:cNvSpPr/>
            <p:nvPr/>
          </p:nvSpPr>
          <p:spPr>
            <a:xfrm>
              <a:off x="4477571" y="647379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341" name="tx341"/>
            <p:cNvSpPr/>
            <p:nvPr/>
          </p:nvSpPr>
          <p:spPr>
            <a:xfrm>
              <a:off x="5427531" y="6587891"/>
              <a:ext cx="3646879"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cambio en la cobertura entre 2019 y 2025 se indica a la derecha.</a:t>
              </a:r>
            </a:p>
          </p:txBody>
        </p:sp>
      </p:grpSp>
      <p:sp>
        <p:nvSpPr>
          <p:cNvPr id="34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cobertura de la DTP1 en 2019 y 2025, así como la variación en la cobertura entre ambos años.
En general, 20 de los 33 países (el 61 %) incluidos en el estudio « LACR » registraron un descenso en la cobertura. El mayor descenso se produjo en Venezuela (-28 puntos porcentuales), seguida de Bolivia (-16 puntos porcentuales).
Hubo 8 países (el 24 %) en los que aumentó la cobertura de la DTP1. La cobertura se mantuvo igual en 5 países entre 2019 y 2025.
</a:t>
            </a:r>
          </a:p>
        </p:txBody>
      </p:sp>
      <p:sp>
        <p:nvSpPr>
          <p:cNvPr id="343"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dirty="0">
                <a:solidFill>
                  <a:srgbClr val="000000">
                    <a:alpha val="100000"/>
                  </a:srgbClr>
                </a:solidFill>
                <a:latin typeface="Arial"/>
                <a:cs typeface="Arial"/>
                <a:sym typeface="Arial"/>
              </a:rPr>
              <a:t>Entre 2019 y 2025, la </a:t>
            </a:r>
            <a:r>
              <a:rPr sz="1450" b="0" i="0" u="none" cap="none" dirty="0" err="1">
                <a:solidFill>
                  <a:srgbClr val="000000">
                    <a:alpha val="100000"/>
                  </a:srgbClr>
                </a:solidFill>
                <a:latin typeface="Arial"/>
                <a:cs typeface="Arial"/>
                <a:sym typeface="Arial"/>
              </a:rPr>
              <a:t>cobertura</a:t>
            </a:r>
            <a:r>
              <a:rPr sz="1450" b="0" i="0" u="none" cap="none" dirty="0">
                <a:solidFill>
                  <a:srgbClr val="000000">
                    <a:alpha val="100000"/>
                  </a:srgbClr>
                </a:solidFill>
                <a:latin typeface="Arial"/>
                <a:cs typeface="Arial"/>
                <a:sym typeface="Arial"/>
              </a:rPr>
              <a:t> de la </a:t>
            </a:r>
            <a:r>
              <a:rPr sz="1450" b="0" i="0" u="none" cap="none" dirty="0" err="1">
                <a:solidFill>
                  <a:srgbClr val="000000">
                    <a:alpha val="100000"/>
                  </a:srgbClr>
                </a:solidFill>
                <a:latin typeface="Arial"/>
                <a:cs typeface="Arial"/>
                <a:sym typeface="Arial"/>
              </a:rPr>
              <a:t>vacuna</a:t>
            </a:r>
            <a:r>
              <a:rPr sz="1450" b="0" i="0" u="none" cap="none" dirty="0">
                <a:solidFill>
                  <a:srgbClr val="000000">
                    <a:alpha val="100000"/>
                  </a:srgbClr>
                </a:solidFill>
                <a:latin typeface="Arial"/>
                <a:cs typeface="Arial"/>
                <a:sym typeface="Arial"/>
              </a:rPr>
              <a:t> </a:t>
            </a:r>
            <a:r>
              <a:rPr lang="en-US" sz="1450" b="0" i="0" u="none" cap="none" dirty="0">
                <a:solidFill>
                  <a:srgbClr val="000000">
                    <a:alpha val="100000"/>
                  </a:srgbClr>
                </a:solidFill>
                <a:latin typeface="Arial"/>
                <a:cs typeface="Arial"/>
                <a:sym typeface="Arial"/>
              </a:rPr>
              <a:t>DTP1</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aumentó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ocho</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países</a:t>
            </a:r>
            <a:r>
              <a:rPr sz="1450" b="0" i="0" u="none" cap="none" dirty="0">
                <a:solidFill>
                  <a:srgbClr val="000000">
                    <a:alpha val="100000"/>
                  </a:srgbClr>
                </a:solidFill>
                <a:latin typeface="Arial"/>
                <a:cs typeface="Arial"/>
                <a:sym typeface="Arial"/>
              </a:rPr>
              <a:t> y </a:t>
            </a:r>
            <a:r>
              <a:rPr sz="1450" b="0" i="0" u="none" cap="none" dirty="0" err="1">
                <a:solidFill>
                  <a:srgbClr val="000000">
                    <a:alpha val="100000"/>
                  </a:srgbClr>
                </a:solidFill>
                <a:latin typeface="Arial"/>
                <a:cs typeface="Arial"/>
                <a:sym typeface="Arial"/>
              </a:rPr>
              <a:t>disminuyó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20 </a:t>
            </a:r>
            <a:r>
              <a:rPr sz="1450" b="0" i="0" u="none" cap="none" dirty="0" err="1">
                <a:solidFill>
                  <a:srgbClr val="000000">
                    <a:alpha val="100000"/>
                  </a:srgbClr>
                </a:solidFill>
                <a:latin typeface="Arial"/>
                <a:cs typeface="Arial"/>
                <a:sym typeface="Arial"/>
              </a:rPr>
              <a:t>países</a:t>
            </a:r>
            <a:r>
              <a:rPr sz="1450" b="0" i="0" u="none" cap="none" dirty="0">
                <a:solidFill>
                  <a:srgbClr val="000000">
                    <a:alpha val="100000"/>
                  </a:srgbClr>
                </a:solidFill>
                <a:latin typeface="Arial"/>
                <a:cs typeface="Arial"/>
                <a:sym typeface="Arial"/>
              </a:rPr>
              <a:t>.</a:t>
            </a:r>
          </a:p>
        </p:txBody>
      </p:sp>
      <p:grpSp>
        <p:nvGrpSpPr>
          <p:cNvPr id="344" name="Group 343"/>
          <p:cNvGrpSpPr/>
          <p:nvPr/>
        </p:nvGrpSpPr>
        <p:grpSpPr>
          <a:xfrm>
            <a:off x="292608" y="1005840"/>
            <a:ext cx="8595360" cy="28575"/>
            <a:chOff x="292608" y="1005840"/>
            <a:chExt cx="8595360" cy="28575"/>
          </a:xfrm>
        </p:grpSpPr>
        <p:sp>
          <p:nvSpPr>
            <p:cNvPr id="34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46"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1186447" y="535253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5" name="pl5"/>
            <p:cNvSpPr/>
            <p:nvPr/>
          </p:nvSpPr>
          <p:spPr>
            <a:xfrm>
              <a:off x="1186447" y="4983292"/>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6" name="pl6"/>
            <p:cNvSpPr/>
            <p:nvPr/>
          </p:nvSpPr>
          <p:spPr>
            <a:xfrm>
              <a:off x="1186447" y="4614045"/>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7" name="pl7"/>
            <p:cNvSpPr/>
            <p:nvPr/>
          </p:nvSpPr>
          <p:spPr>
            <a:xfrm>
              <a:off x="1186447" y="4244798"/>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1186447" y="3875551"/>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186447" y="3506304"/>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186447" y="3137057"/>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186447" y="2767810"/>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186447" y="239856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186447" y="2029316"/>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26193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51356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76519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01682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226845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52008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343945" y="2029316"/>
              <a:ext cx="125815" cy="0"/>
            </a:xfrm>
            <a:custGeom>
              <a:avLst/>
              <a:gdLst/>
              <a:ahLst/>
              <a:cxnLst/>
              <a:rect l="0" t="0" r="0" b="0"/>
              <a:pathLst>
                <a:path w="125815">
                  <a:moveTo>
                    <a:pt x="0" y="0"/>
                  </a:moveTo>
                  <a:lnTo>
                    <a:pt x="125815" y="0"/>
                  </a:lnTo>
                </a:path>
              </a:pathLst>
            </a:custGeom>
            <a:ln w="81303" cap="flat">
              <a:solidFill>
                <a:srgbClr val="E8E8E8">
                  <a:alpha val="100000"/>
                </a:srgbClr>
              </a:solidFill>
              <a:prstDash val="solid"/>
              <a:round/>
            </a:ln>
          </p:spPr>
          <p:txBody>
            <a:bodyPr/>
            <a:lstStyle/>
            <a:p>
              <a:endParaRPr/>
            </a:p>
          </p:txBody>
        </p:sp>
        <p:sp>
          <p:nvSpPr>
            <p:cNvPr id="21" name="pl21"/>
            <p:cNvSpPr/>
            <p:nvPr/>
          </p:nvSpPr>
          <p:spPr>
            <a:xfrm>
              <a:off x="1979081" y="2398563"/>
              <a:ext cx="125815" cy="0"/>
            </a:xfrm>
            <a:custGeom>
              <a:avLst/>
              <a:gdLst/>
              <a:ahLst/>
              <a:cxnLst/>
              <a:rect l="0" t="0" r="0" b="0"/>
              <a:pathLst>
                <a:path w="125815">
                  <a:moveTo>
                    <a:pt x="0" y="0"/>
                  </a:moveTo>
                  <a:lnTo>
                    <a:pt x="125815" y="0"/>
                  </a:lnTo>
                </a:path>
              </a:pathLst>
            </a:custGeom>
            <a:ln w="81303" cap="flat">
              <a:solidFill>
                <a:srgbClr val="E8E8E8">
                  <a:alpha val="100000"/>
                </a:srgbClr>
              </a:solidFill>
              <a:prstDash val="solid"/>
              <a:round/>
            </a:ln>
          </p:spPr>
          <p:txBody>
            <a:bodyPr/>
            <a:lstStyle/>
            <a:p>
              <a:endParaRPr/>
            </a:p>
          </p:txBody>
        </p:sp>
        <p:sp>
          <p:nvSpPr>
            <p:cNvPr id="22" name="pl22"/>
            <p:cNvSpPr/>
            <p:nvPr/>
          </p:nvSpPr>
          <p:spPr>
            <a:xfrm>
              <a:off x="2394271" y="2767810"/>
              <a:ext cx="113233" cy="0"/>
            </a:xfrm>
            <a:custGeom>
              <a:avLst/>
              <a:gdLst/>
              <a:ahLst/>
              <a:cxnLst/>
              <a:rect l="0" t="0" r="0" b="0"/>
              <a:pathLst>
                <a:path w="113233">
                  <a:moveTo>
                    <a:pt x="0" y="0"/>
                  </a:moveTo>
                  <a:lnTo>
                    <a:pt x="113233" y="0"/>
                  </a:lnTo>
                </a:path>
              </a:pathLst>
            </a:custGeom>
            <a:ln w="81303" cap="flat">
              <a:solidFill>
                <a:srgbClr val="E8E8E8">
                  <a:alpha val="100000"/>
                </a:srgbClr>
              </a:solidFill>
              <a:prstDash val="solid"/>
              <a:round/>
            </a:ln>
          </p:spPr>
          <p:txBody>
            <a:bodyPr/>
            <a:lstStyle/>
            <a:p>
              <a:endParaRPr/>
            </a:p>
          </p:txBody>
        </p:sp>
        <p:sp>
          <p:nvSpPr>
            <p:cNvPr id="23" name="pl23"/>
            <p:cNvSpPr/>
            <p:nvPr/>
          </p:nvSpPr>
          <p:spPr>
            <a:xfrm>
              <a:off x="2268456" y="3137057"/>
              <a:ext cx="88070" cy="0"/>
            </a:xfrm>
            <a:custGeom>
              <a:avLst/>
              <a:gdLst/>
              <a:ahLst/>
              <a:cxnLst/>
              <a:rect l="0" t="0" r="0" b="0"/>
              <a:pathLst>
                <a:path w="88070">
                  <a:moveTo>
                    <a:pt x="0" y="0"/>
                  </a:moveTo>
                  <a:lnTo>
                    <a:pt x="88070" y="0"/>
                  </a:lnTo>
                </a:path>
              </a:pathLst>
            </a:custGeom>
            <a:ln w="81303" cap="flat">
              <a:solidFill>
                <a:srgbClr val="E8E8E8">
                  <a:alpha val="100000"/>
                </a:srgbClr>
              </a:solidFill>
              <a:prstDash val="solid"/>
              <a:round/>
            </a:ln>
          </p:spPr>
          <p:txBody>
            <a:bodyPr/>
            <a:lstStyle/>
            <a:p>
              <a:endParaRPr/>
            </a:p>
          </p:txBody>
        </p:sp>
        <p:sp>
          <p:nvSpPr>
            <p:cNvPr id="24" name="pl24"/>
            <p:cNvSpPr/>
            <p:nvPr/>
          </p:nvSpPr>
          <p:spPr>
            <a:xfrm>
              <a:off x="2268456" y="3506304"/>
              <a:ext cx="75489" cy="0"/>
            </a:xfrm>
            <a:custGeom>
              <a:avLst/>
              <a:gdLst/>
              <a:ahLst/>
              <a:cxnLst/>
              <a:rect l="0" t="0" r="0" b="0"/>
              <a:pathLst>
                <a:path w="75489">
                  <a:moveTo>
                    <a:pt x="0" y="0"/>
                  </a:moveTo>
                  <a:lnTo>
                    <a:pt x="75489" y="0"/>
                  </a:lnTo>
                </a:path>
              </a:pathLst>
            </a:custGeom>
            <a:ln w="81303" cap="flat">
              <a:solidFill>
                <a:srgbClr val="E8E8E8">
                  <a:alpha val="100000"/>
                </a:srgbClr>
              </a:solidFill>
              <a:prstDash val="solid"/>
              <a:round/>
            </a:ln>
          </p:spPr>
          <p:txBody>
            <a:bodyPr/>
            <a:lstStyle/>
            <a:p>
              <a:endParaRPr/>
            </a:p>
          </p:txBody>
        </p:sp>
        <p:sp>
          <p:nvSpPr>
            <p:cNvPr id="25" name="pl25"/>
            <p:cNvSpPr/>
            <p:nvPr/>
          </p:nvSpPr>
          <p:spPr>
            <a:xfrm>
              <a:off x="2457178" y="3875551"/>
              <a:ext cx="50326" cy="0"/>
            </a:xfrm>
            <a:custGeom>
              <a:avLst/>
              <a:gdLst/>
              <a:ahLst/>
              <a:cxnLst/>
              <a:rect l="0" t="0" r="0" b="0"/>
              <a:pathLst>
                <a:path w="50326">
                  <a:moveTo>
                    <a:pt x="0" y="0"/>
                  </a:moveTo>
                  <a:lnTo>
                    <a:pt x="50326" y="0"/>
                  </a:lnTo>
                </a:path>
              </a:pathLst>
            </a:custGeom>
            <a:ln w="81303" cap="flat">
              <a:solidFill>
                <a:srgbClr val="E8E8E8">
                  <a:alpha val="100000"/>
                </a:srgbClr>
              </a:solidFill>
              <a:prstDash val="solid"/>
              <a:round/>
            </a:ln>
          </p:spPr>
          <p:txBody>
            <a:bodyPr/>
            <a:lstStyle/>
            <a:p>
              <a:endParaRPr/>
            </a:p>
          </p:txBody>
        </p:sp>
        <p:sp>
          <p:nvSpPr>
            <p:cNvPr id="26" name="pl26"/>
            <p:cNvSpPr/>
            <p:nvPr/>
          </p:nvSpPr>
          <p:spPr>
            <a:xfrm>
              <a:off x="2406852" y="4244798"/>
              <a:ext cx="37744" cy="0"/>
            </a:xfrm>
            <a:custGeom>
              <a:avLst/>
              <a:gdLst/>
              <a:ahLst/>
              <a:cxnLst/>
              <a:rect l="0" t="0" r="0" b="0"/>
              <a:pathLst>
                <a:path w="37744">
                  <a:moveTo>
                    <a:pt x="0" y="0"/>
                  </a:moveTo>
                  <a:lnTo>
                    <a:pt x="37744" y="0"/>
                  </a:lnTo>
                </a:path>
              </a:pathLst>
            </a:custGeom>
            <a:ln w="81303" cap="flat">
              <a:solidFill>
                <a:srgbClr val="E8E8E8">
                  <a:alpha val="100000"/>
                </a:srgbClr>
              </a:solidFill>
              <a:prstDash val="solid"/>
              <a:round/>
            </a:ln>
          </p:spPr>
          <p:txBody>
            <a:bodyPr/>
            <a:lstStyle/>
            <a:p>
              <a:endParaRPr/>
            </a:p>
          </p:txBody>
        </p:sp>
        <p:sp>
          <p:nvSpPr>
            <p:cNvPr id="27" name="pl27"/>
            <p:cNvSpPr/>
            <p:nvPr/>
          </p:nvSpPr>
          <p:spPr>
            <a:xfrm>
              <a:off x="2482341" y="4614045"/>
              <a:ext cx="25163" cy="0"/>
            </a:xfrm>
            <a:custGeom>
              <a:avLst/>
              <a:gdLst/>
              <a:ahLst/>
              <a:cxnLst/>
              <a:rect l="0" t="0" r="0" b="0"/>
              <a:pathLst>
                <a:path w="25163">
                  <a:moveTo>
                    <a:pt x="0" y="0"/>
                  </a:moveTo>
                  <a:lnTo>
                    <a:pt x="25163" y="0"/>
                  </a:lnTo>
                </a:path>
              </a:pathLst>
            </a:custGeom>
            <a:ln w="81303" cap="flat">
              <a:solidFill>
                <a:srgbClr val="E8E8E8">
                  <a:alpha val="100000"/>
                </a:srgbClr>
              </a:solidFill>
              <a:prstDash val="solid"/>
              <a:round/>
            </a:ln>
          </p:spPr>
          <p:txBody>
            <a:bodyPr/>
            <a:lstStyle/>
            <a:p>
              <a:endParaRPr/>
            </a:p>
          </p:txBody>
        </p:sp>
        <p:sp>
          <p:nvSpPr>
            <p:cNvPr id="28" name="pl28"/>
            <p:cNvSpPr/>
            <p:nvPr/>
          </p:nvSpPr>
          <p:spPr>
            <a:xfrm>
              <a:off x="2457178" y="4983292"/>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29" name="pl29"/>
            <p:cNvSpPr/>
            <p:nvPr/>
          </p:nvSpPr>
          <p:spPr>
            <a:xfrm>
              <a:off x="2369108" y="5352539"/>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30" name="pt30"/>
            <p:cNvSpPr/>
            <p:nvPr/>
          </p:nvSpPr>
          <p:spPr>
            <a:xfrm>
              <a:off x="2440097" y="42402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 name="pt31"/>
            <p:cNvSpPr/>
            <p:nvPr/>
          </p:nvSpPr>
          <p:spPr>
            <a:xfrm>
              <a:off x="2402352" y="42402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 name="pt32"/>
            <p:cNvSpPr/>
            <p:nvPr/>
          </p:nvSpPr>
          <p:spPr>
            <a:xfrm>
              <a:off x="2503004" y="4609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 name="pt33"/>
            <p:cNvSpPr/>
            <p:nvPr/>
          </p:nvSpPr>
          <p:spPr>
            <a:xfrm>
              <a:off x="2477841" y="4609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 name="pt34"/>
            <p:cNvSpPr/>
            <p:nvPr/>
          </p:nvSpPr>
          <p:spPr>
            <a:xfrm>
              <a:off x="2465260" y="49787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 name="pt35"/>
            <p:cNvSpPr/>
            <p:nvPr/>
          </p:nvSpPr>
          <p:spPr>
            <a:xfrm>
              <a:off x="2452678" y="49787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 name="pt36"/>
            <p:cNvSpPr/>
            <p:nvPr/>
          </p:nvSpPr>
          <p:spPr>
            <a:xfrm>
              <a:off x="2352026" y="31325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 name="pt37"/>
            <p:cNvSpPr/>
            <p:nvPr/>
          </p:nvSpPr>
          <p:spPr>
            <a:xfrm>
              <a:off x="2263956" y="31325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 name="pt38"/>
            <p:cNvSpPr/>
            <p:nvPr/>
          </p:nvSpPr>
          <p:spPr>
            <a:xfrm>
              <a:off x="2465260" y="20248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 name="pt39"/>
            <p:cNvSpPr/>
            <p:nvPr/>
          </p:nvSpPr>
          <p:spPr>
            <a:xfrm>
              <a:off x="2339445" y="20248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 name="pt40"/>
            <p:cNvSpPr/>
            <p:nvPr/>
          </p:nvSpPr>
          <p:spPr>
            <a:xfrm>
              <a:off x="2377189" y="5348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1" name="pt41"/>
            <p:cNvSpPr/>
            <p:nvPr/>
          </p:nvSpPr>
          <p:spPr>
            <a:xfrm>
              <a:off x="2364608" y="5348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2" name="pt42"/>
            <p:cNvSpPr/>
            <p:nvPr/>
          </p:nvSpPr>
          <p:spPr>
            <a:xfrm>
              <a:off x="2503004" y="38710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3" name="pt43"/>
            <p:cNvSpPr/>
            <p:nvPr/>
          </p:nvSpPr>
          <p:spPr>
            <a:xfrm>
              <a:off x="2452678" y="38710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4" name="pt44"/>
            <p:cNvSpPr/>
            <p:nvPr/>
          </p:nvSpPr>
          <p:spPr>
            <a:xfrm>
              <a:off x="2503004" y="2763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5" name="pt45"/>
            <p:cNvSpPr/>
            <p:nvPr/>
          </p:nvSpPr>
          <p:spPr>
            <a:xfrm>
              <a:off x="2389771" y="2763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6" name="pt46"/>
            <p:cNvSpPr/>
            <p:nvPr/>
          </p:nvSpPr>
          <p:spPr>
            <a:xfrm>
              <a:off x="2339445" y="35018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7" name="pt47"/>
            <p:cNvSpPr/>
            <p:nvPr/>
          </p:nvSpPr>
          <p:spPr>
            <a:xfrm>
              <a:off x="2263956" y="35018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8" name="pt48"/>
            <p:cNvSpPr/>
            <p:nvPr/>
          </p:nvSpPr>
          <p:spPr>
            <a:xfrm>
              <a:off x="2100396" y="2394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9" name="pt49"/>
            <p:cNvSpPr/>
            <p:nvPr/>
          </p:nvSpPr>
          <p:spPr>
            <a:xfrm>
              <a:off x="1974581" y="2394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0" name="pt50"/>
            <p:cNvSpPr/>
            <p:nvPr/>
          </p:nvSpPr>
          <p:spPr>
            <a:xfrm>
              <a:off x="2399445" y="419964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1" name="pt51"/>
            <p:cNvSpPr/>
            <p:nvPr/>
          </p:nvSpPr>
          <p:spPr>
            <a:xfrm>
              <a:off x="2361700" y="419964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2" name="pt52"/>
            <p:cNvSpPr/>
            <p:nvPr/>
          </p:nvSpPr>
          <p:spPr>
            <a:xfrm>
              <a:off x="2462352" y="456889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3" name="pt53"/>
            <p:cNvSpPr/>
            <p:nvPr/>
          </p:nvSpPr>
          <p:spPr>
            <a:xfrm>
              <a:off x="2437189" y="45688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4" name="pt54"/>
            <p:cNvSpPr/>
            <p:nvPr/>
          </p:nvSpPr>
          <p:spPr>
            <a:xfrm>
              <a:off x="2424608" y="49381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5" name="pt55"/>
            <p:cNvSpPr/>
            <p:nvPr/>
          </p:nvSpPr>
          <p:spPr>
            <a:xfrm>
              <a:off x="2412026" y="49381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6" name="pt56"/>
            <p:cNvSpPr/>
            <p:nvPr/>
          </p:nvSpPr>
          <p:spPr>
            <a:xfrm>
              <a:off x="2311374" y="30919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7" name="pt57"/>
            <p:cNvSpPr/>
            <p:nvPr/>
          </p:nvSpPr>
          <p:spPr>
            <a:xfrm>
              <a:off x="2223304" y="30919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8" name="pt58"/>
            <p:cNvSpPr/>
            <p:nvPr/>
          </p:nvSpPr>
          <p:spPr>
            <a:xfrm>
              <a:off x="2424608" y="198416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9" name="pt59"/>
            <p:cNvSpPr/>
            <p:nvPr/>
          </p:nvSpPr>
          <p:spPr>
            <a:xfrm>
              <a:off x="2298793" y="19841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0" name="pt60"/>
            <p:cNvSpPr/>
            <p:nvPr/>
          </p:nvSpPr>
          <p:spPr>
            <a:xfrm>
              <a:off x="2336537" y="530738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1" name="pt61"/>
            <p:cNvSpPr/>
            <p:nvPr/>
          </p:nvSpPr>
          <p:spPr>
            <a:xfrm>
              <a:off x="2323956" y="53073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2" name="pt62"/>
            <p:cNvSpPr/>
            <p:nvPr/>
          </p:nvSpPr>
          <p:spPr>
            <a:xfrm>
              <a:off x="2462352" y="38303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3" name="pt63"/>
            <p:cNvSpPr/>
            <p:nvPr/>
          </p:nvSpPr>
          <p:spPr>
            <a:xfrm>
              <a:off x="2412026" y="38303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4" name="pt64"/>
            <p:cNvSpPr/>
            <p:nvPr/>
          </p:nvSpPr>
          <p:spPr>
            <a:xfrm>
              <a:off x="2462352" y="272265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5" name="pt65"/>
            <p:cNvSpPr/>
            <p:nvPr/>
          </p:nvSpPr>
          <p:spPr>
            <a:xfrm>
              <a:off x="2349119" y="27226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6" name="pt66"/>
            <p:cNvSpPr/>
            <p:nvPr/>
          </p:nvSpPr>
          <p:spPr>
            <a:xfrm>
              <a:off x="2298793" y="346115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7" name="pt67"/>
            <p:cNvSpPr/>
            <p:nvPr/>
          </p:nvSpPr>
          <p:spPr>
            <a:xfrm>
              <a:off x="2223304" y="346115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8" name="pt68"/>
            <p:cNvSpPr/>
            <p:nvPr/>
          </p:nvSpPr>
          <p:spPr>
            <a:xfrm>
              <a:off x="2059744" y="235341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9" name="pt69"/>
            <p:cNvSpPr/>
            <p:nvPr/>
          </p:nvSpPr>
          <p:spPr>
            <a:xfrm>
              <a:off x="1933929" y="23534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70" name="tx70"/>
            <p:cNvSpPr/>
            <p:nvPr/>
          </p:nvSpPr>
          <p:spPr>
            <a:xfrm>
              <a:off x="2605993" y="4198951"/>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71" name="tx71"/>
            <p:cNvSpPr/>
            <p:nvPr/>
          </p:nvSpPr>
          <p:spPr>
            <a:xfrm>
              <a:off x="2605993" y="456819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72" name="tx72"/>
            <p:cNvSpPr/>
            <p:nvPr/>
          </p:nvSpPr>
          <p:spPr>
            <a:xfrm>
              <a:off x="2605993" y="4937445"/>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73" name="tx73"/>
            <p:cNvSpPr/>
            <p:nvPr/>
          </p:nvSpPr>
          <p:spPr>
            <a:xfrm>
              <a:off x="2605993" y="3091211"/>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-7%</a:t>
              </a:r>
            </a:p>
          </p:txBody>
        </p:sp>
        <p:sp>
          <p:nvSpPr>
            <p:cNvPr id="74" name="tx74"/>
            <p:cNvSpPr/>
            <p:nvPr/>
          </p:nvSpPr>
          <p:spPr>
            <a:xfrm>
              <a:off x="2573838" y="1983470"/>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-10%</a:t>
              </a:r>
            </a:p>
          </p:txBody>
        </p:sp>
        <p:sp>
          <p:nvSpPr>
            <p:cNvPr id="75" name="tx75"/>
            <p:cNvSpPr/>
            <p:nvPr/>
          </p:nvSpPr>
          <p:spPr>
            <a:xfrm>
              <a:off x="2605993" y="5306692"/>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76" name="tx76"/>
            <p:cNvSpPr/>
            <p:nvPr/>
          </p:nvSpPr>
          <p:spPr>
            <a:xfrm>
              <a:off x="2605993" y="382970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77" name="tx77"/>
            <p:cNvSpPr/>
            <p:nvPr/>
          </p:nvSpPr>
          <p:spPr>
            <a:xfrm>
              <a:off x="2605993" y="272196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-9%</a:t>
              </a:r>
            </a:p>
          </p:txBody>
        </p:sp>
        <p:sp>
          <p:nvSpPr>
            <p:cNvPr id="78" name="tx78"/>
            <p:cNvSpPr/>
            <p:nvPr/>
          </p:nvSpPr>
          <p:spPr>
            <a:xfrm>
              <a:off x="2605993" y="3460457"/>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-6%</a:t>
              </a:r>
            </a:p>
          </p:txBody>
        </p:sp>
        <p:sp>
          <p:nvSpPr>
            <p:cNvPr id="79" name="tx79"/>
            <p:cNvSpPr/>
            <p:nvPr/>
          </p:nvSpPr>
          <p:spPr>
            <a:xfrm>
              <a:off x="2573838" y="2352717"/>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-10%</a:t>
              </a:r>
            </a:p>
          </p:txBody>
        </p:sp>
        <p:sp>
          <p:nvSpPr>
            <p:cNvPr id="80" name="rc80"/>
            <p:cNvSpPr/>
            <p:nvPr/>
          </p:nvSpPr>
          <p:spPr>
            <a:xfrm>
              <a:off x="1186447" y="1807768"/>
              <a:ext cx="1660758" cy="3766318"/>
            </a:xfrm>
            <a:prstGeom prst="rect">
              <a:avLst/>
            </a:prstGeom>
            <a:ln w="13550" cap="rnd">
              <a:solidFill>
                <a:srgbClr val="999999">
                  <a:alpha val="100000"/>
                </a:srgbClr>
              </a:solidFill>
              <a:prstDash val="solid"/>
              <a:round/>
            </a:ln>
          </p:spPr>
          <p:txBody>
            <a:bodyPr/>
            <a:lstStyle/>
            <a:p>
              <a:endParaRPr/>
            </a:p>
          </p:txBody>
        </p:sp>
        <p:sp>
          <p:nvSpPr>
            <p:cNvPr id="81" name="pl81"/>
            <p:cNvSpPr/>
            <p:nvPr/>
          </p:nvSpPr>
          <p:spPr>
            <a:xfrm>
              <a:off x="4129108" y="5372320"/>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2" name="pl82"/>
            <p:cNvSpPr/>
            <p:nvPr/>
          </p:nvSpPr>
          <p:spPr>
            <a:xfrm>
              <a:off x="4129108" y="5036041"/>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3" name="pl83"/>
            <p:cNvSpPr/>
            <p:nvPr/>
          </p:nvSpPr>
          <p:spPr>
            <a:xfrm>
              <a:off x="4129108" y="469976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4" name="pl84"/>
            <p:cNvSpPr/>
            <p:nvPr/>
          </p:nvSpPr>
          <p:spPr>
            <a:xfrm>
              <a:off x="4129108" y="4363484"/>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5" name="pl85"/>
            <p:cNvSpPr/>
            <p:nvPr/>
          </p:nvSpPr>
          <p:spPr>
            <a:xfrm>
              <a:off x="4129108" y="4027206"/>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6" name="pl86"/>
            <p:cNvSpPr/>
            <p:nvPr/>
          </p:nvSpPr>
          <p:spPr>
            <a:xfrm>
              <a:off x="4129108" y="3690927"/>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7" name="pl87"/>
            <p:cNvSpPr/>
            <p:nvPr/>
          </p:nvSpPr>
          <p:spPr>
            <a:xfrm>
              <a:off x="4129108" y="335464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8" name="pl88"/>
            <p:cNvSpPr/>
            <p:nvPr/>
          </p:nvSpPr>
          <p:spPr>
            <a:xfrm>
              <a:off x="4129108" y="3018370"/>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9" name="pl89"/>
            <p:cNvSpPr/>
            <p:nvPr/>
          </p:nvSpPr>
          <p:spPr>
            <a:xfrm>
              <a:off x="4129108" y="2682092"/>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90" name="pl90"/>
            <p:cNvSpPr/>
            <p:nvPr/>
          </p:nvSpPr>
          <p:spPr>
            <a:xfrm>
              <a:off x="4129108" y="234581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91" name="pl91"/>
            <p:cNvSpPr/>
            <p:nvPr/>
          </p:nvSpPr>
          <p:spPr>
            <a:xfrm>
              <a:off x="4129108" y="2009535"/>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92" name="pl92"/>
            <p:cNvSpPr/>
            <p:nvPr/>
          </p:nvSpPr>
          <p:spPr>
            <a:xfrm>
              <a:off x="420459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93" name="pl93"/>
            <p:cNvSpPr/>
            <p:nvPr/>
          </p:nvSpPr>
          <p:spPr>
            <a:xfrm>
              <a:off x="445622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94" name="pl94"/>
            <p:cNvSpPr/>
            <p:nvPr/>
          </p:nvSpPr>
          <p:spPr>
            <a:xfrm>
              <a:off x="470785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95" name="pl95"/>
            <p:cNvSpPr/>
            <p:nvPr/>
          </p:nvSpPr>
          <p:spPr>
            <a:xfrm>
              <a:off x="495948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96" name="pl96"/>
            <p:cNvSpPr/>
            <p:nvPr/>
          </p:nvSpPr>
          <p:spPr>
            <a:xfrm>
              <a:off x="521111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97" name="pl97"/>
            <p:cNvSpPr/>
            <p:nvPr/>
          </p:nvSpPr>
          <p:spPr>
            <a:xfrm>
              <a:off x="546274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98" name="pl98"/>
            <p:cNvSpPr/>
            <p:nvPr/>
          </p:nvSpPr>
          <p:spPr>
            <a:xfrm>
              <a:off x="5336932" y="2009535"/>
              <a:ext cx="100652" cy="0"/>
            </a:xfrm>
            <a:custGeom>
              <a:avLst/>
              <a:gdLst/>
              <a:ahLst/>
              <a:cxnLst/>
              <a:rect l="0" t="0" r="0" b="0"/>
              <a:pathLst>
                <a:path w="100652">
                  <a:moveTo>
                    <a:pt x="0" y="0"/>
                  </a:moveTo>
                  <a:lnTo>
                    <a:pt x="100652" y="0"/>
                  </a:lnTo>
                </a:path>
              </a:pathLst>
            </a:custGeom>
            <a:ln w="81303" cap="flat">
              <a:solidFill>
                <a:srgbClr val="E8E8E8">
                  <a:alpha val="100000"/>
                </a:srgbClr>
              </a:solidFill>
              <a:prstDash val="solid"/>
              <a:round/>
            </a:ln>
          </p:spPr>
          <p:txBody>
            <a:bodyPr/>
            <a:lstStyle/>
            <a:p>
              <a:endParaRPr/>
            </a:p>
          </p:txBody>
        </p:sp>
        <p:sp>
          <p:nvSpPr>
            <p:cNvPr id="99" name="pl99"/>
            <p:cNvSpPr/>
            <p:nvPr/>
          </p:nvSpPr>
          <p:spPr>
            <a:xfrm>
              <a:off x="5362095" y="2345813"/>
              <a:ext cx="88070" cy="0"/>
            </a:xfrm>
            <a:custGeom>
              <a:avLst/>
              <a:gdLst/>
              <a:ahLst/>
              <a:cxnLst/>
              <a:rect l="0" t="0" r="0" b="0"/>
              <a:pathLst>
                <a:path w="88070">
                  <a:moveTo>
                    <a:pt x="0" y="0"/>
                  </a:moveTo>
                  <a:lnTo>
                    <a:pt x="88070" y="0"/>
                  </a:lnTo>
                </a:path>
              </a:pathLst>
            </a:custGeom>
            <a:ln w="81303" cap="flat">
              <a:solidFill>
                <a:srgbClr val="E8E8E8">
                  <a:alpha val="100000"/>
                </a:srgbClr>
              </a:solidFill>
              <a:prstDash val="solid"/>
              <a:round/>
            </a:ln>
          </p:spPr>
          <p:txBody>
            <a:bodyPr/>
            <a:lstStyle/>
            <a:p>
              <a:endParaRPr/>
            </a:p>
          </p:txBody>
        </p:sp>
        <p:sp>
          <p:nvSpPr>
            <p:cNvPr id="100" name="pl100"/>
            <p:cNvSpPr/>
            <p:nvPr/>
          </p:nvSpPr>
          <p:spPr>
            <a:xfrm>
              <a:off x="5248862" y="2682092"/>
              <a:ext cx="75489" cy="0"/>
            </a:xfrm>
            <a:custGeom>
              <a:avLst/>
              <a:gdLst/>
              <a:ahLst/>
              <a:cxnLst/>
              <a:rect l="0" t="0" r="0" b="0"/>
              <a:pathLst>
                <a:path w="75489">
                  <a:moveTo>
                    <a:pt x="0" y="0"/>
                  </a:moveTo>
                  <a:lnTo>
                    <a:pt x="75489" y="0"/>
                  </a:lnTo>
                </a:path>
              </a:pathLst>
            </a:custGeom>
            <a:ln w="81303" cap="flat">
              <a:solidFill>
                <a:srgbClr val="E8E8E8">
                  <a:alpha val="100000"/>
                </a:srgbClr>
              </a:solidFill>
              <a:prstDash val="solid"/>
              <a:round/>
            </a:ln>
          </p:spPr>
          <p:txBody>
            <a:bodyPr/>
            <a:lstStyle/>
            <a:p>
              <a:endParaRPr/>
            </a:p>
          </p:txBody>
        </p:sp>
        <p:sp>
          <p:nvSpPr>
            <p:cNvPr id="101" name="pl101"/>
            <p:cNvSpPr/>
            <p:nvPr/>
          </p:nvSpPr>
          <p:spPr>
            <a:xfrm>
              <a:off x="5324351" y="3018370"/>
              <a:ext cx="62907" cy="0"/>
            </a:xfrm>
            <a:custGeom>
              <a:avLst/>
              <a:gdLst/>
              <a:ahLst/>
              <a:cxnLst/>
              <a:rect l="0" t="0" r="0" b="0"/>
              <a:pathLst>
                <a:path w="62907">
                  <a:moveTo>
                    <a:pt x="0" y="0"/>
                  </a:moveTo>
                  <a:lnTo>
                    <a:pt x="62907" y="0"/>
                  </a:lnTo>
                </a:path>
              </a:pathLst>
            </a:custGeom>
            <a:ln w="81303" cap="flat">
              <a:solidFill>
                <a:srgbClr val="E8E8E8">
                  <a:alpha val="100000"/>
                </a:srgbClr>
              </a:solidFill>
              <a:prstDash val="solid"/>
              <a:round/>
            </a:ln>
          </p:spPr>
          <p:txBody>
            <a:bodyPr/>
            <a:lstStyle/>
            <a:p>
              <a:endParaRPr/>
            </a:p>
          </p:txBody>
        </p:sp>
        <p:sp>
          <p:nvSpPr>
            <p:cNvPr id="102" name="pl102"/>
            <p:cNvSpPr/>
            <p:nvPr/>
          </p:nvSpPr>
          <p:spPr>
            <a:xfrm>
              <a:off x="5160791" y="3354649"/>
              <a:ext cx="25163" cy="0"/>
            </a:xfrm>
            <a:custGeom>
              <a:avLst/>
              <a:gdLst/>
              <a:ahLst/>
              <a:cxnLst/>
              <a:rect l="0" t="0" r="0" b="0"/>
              <a:pathLst>
                <a:path w="25163">
                  <a:moveTo>
                    <a:pt x="0" y="0"/>
                  </a:moveTo>
                  <a:lnTo>
                    <a:pt x="25163" y="0"/>
                  </a:lnTo>
                </a:path>
              </a:pathLst>
            </a:custGeom>
            <a:ln w="81303" cap="flat">
              <a:solidFill>
                <a:srgbClr val="E8E8E8">
                  <a:alpha val="100000"/>
                </a:srgbClr>
              </a:solidFill>
              <a:prstDash val="solid"/>
              <a:round/>
            </a:ln>
          </p:spPr>
          <p:txBody>
            <a:bodyPr/>
            <a:lstStyle/>
            <a:p>
              <a:endParaRPr/>
            </a:p>
          </p:txBody>
        </p:sp>
        <p:sp>
          <p:nvSpPr>
            <p:cNvPr id="103" name="pl103"/>
            <p:cNvSpPr/>
            <p:nvPr/>
          </p:nvSpPr>
          <p:spPr>
            <a:xfrm>
              <a:off x="5425003" y="3690927"/>
              <a:ext cx="25163" cy="0"/>
            </a:xfrm>
            <a:custGeom>
              <a:avLst/>
              <a:gdLst/>
              <a:ahLst/>
              <a:cxnLst/>
              <a:rect l="0" t="0" r="0" b="0"/>
              <a:pathLst>
                <a:path w="25163">
                  <a:moveTo>
                    <a:pt x="0" y="0"/>
                  </a:moveTo>
                  <a:lnTo>
                    <a:pt x="25163" y="0"/>
                  </a:lnTo>
                </a:path>
              </a:pathLst>
            </a:custGeom>
            <a:ln w="81303" cap="flat">
              <a:solidFill>
                <a:srgbClr val="E8E8E8">
                  <a:alpha val="100000"/>
                </a:srgbClr>
              </a:solidFill>
              <a:prstDash val="solid"/>
              <a:round/>
            </a:ln>
          </p:spPr>
          <p:txBody>
            <a:bodyPr/>
            <a:lstStyle/>
            <a:p>
              <a:endParaRPr/>
            </a:p>
          </p:txBody>
        </p:sp>
        <p:sp>
          <p:nvSpPr>
            <p:cNvPr id="104" name="pl104"/>
            <p:cNvSpPr/>
            <p:nvPr/>
          </p:nvSpPr>
          <p:spPr>
            <a:xfrm>
              <a:off x="5425003" y="4027206"/>
              <a:ext cx="25163" cy="0"/>
            </a:xfrm>
            <a:custGeom>
              <a:avLst/>
              <a:gdLst/>
              <a:ahLst/>
              <a:cxnLst/>
              <a:rect l="0" t="0" r="0" b="0"/>
              <a:pathLst>
                <a:path w="25163">
                  <a:moveTo>
                    <a:pt x="0" y="0"/>
                  </a:moveTo>
                  <a:lnTo>
                    <a:pt x="25163" y="0"/>
                  </a:lnTo>
                </a:path>
              </a:pathLst>
            </a:custGeom>
            <a:ln w="81303" cap="flat">
              <a:solidFill>
                <a:srgbClr val="E8E8E8">
                  <a:alpha val="100000"/>
                </a:srgbClr>
              </a:solidFill>
              <a:prstDash val="solid"/>
              <a:round/>
            </a:ln>
          </p:spPr>
          <p:txBody>
            <a:bodyPr/>
            <a:lstStyle/>
            <a:p>
              <a:endParaRPr/>
            </a:p>
          </p:txBody>
        </p:sp>
        <p:sp>
          <p:nvSpPr>
            <p:cNvPr id="105" name="pl105"/>
            <p:cNvSpPr/>
            <p:nvPr/>
          </p:nvSpPr>
          <p:spPr>
            <a:xfrm>
              <a:off x="5437584" y="4363484"/>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106" name="pl106"/>
            <p:cNvSpPr/>
            <p:nvPr/>
          </p:nvSpPr>
          <p:spPr>
            <a:xfrm>
              <a:off x="5437584" y="4699763"/>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107" name="pl107"/>
            <p:cNvSpPr/>
            <p:nvPr/>
          </p:nvSpPr>
          <p:spPr>
            <a:xfrm>
              <a:off x="5399840" y="5036041"/>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108" name="pl108"/>
            <p:cNvSpPr/>
            <p:nvPr/>
          </p:nvSpPr>
          <p:spPr>
            <a:xfrm>
              <a:off x="5374677" y="5372320"/>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109" name="pt109"/>
            <p:cNvSpPr/>
            <p:nvPr/>
          </p:nvSpPr>
          <p:spPr>
            <a:xfrm>
              <a:off x="5433084" y="4358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0" name="pt110"/>
            <p:cNvSpPr/>
            <p:nvPr/>
          </p:nvSpPr>
          <p:spPr>
            <a:xfrm>
              <a:off x="5445666" y="4358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1" name="pt111"/>
            <p:cNvSpPr/>
            <p:nvPr/>
          </p:nvSpPr>
          <p:spPr>
            <a:xfrm>
              <a:off x="5332432" y="2005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2" name="pt112"/>
            <p:cNvSpPr/>
            <p:nvPr/>
          </p:nvSpPr>
          <p:spPr>
            <a:xfrm>
              <a:off x="5433084" y="2005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3" name="pt113"/>
            <p:cNvSpPr/>
            <p:nvPr/>
          </p:nvSpPr>
          <p:spPr>
            <a:xfrm>
              <a:off x="5319851" y="3013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4" name="pt114"/>
            <p:cNvSpPr/>
            <p:nvPr/>
          </p:nvSpPr>
          <p:spPr>
            <a:xfrm>
              <a:off x="5382758" y="3013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5" name="pt115"/>
            <p:cNvSpPr/>
            <p:nvPr/>
          </p:nvSpPr>
          <p:spPr>
            <a:xfrm>
              <a:off x="5433084" y="4695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6" name="pt116"/>
            <p:cNvSpPr/>
            <p:nvPr/>
          </p:nvSpPr>
          <p:spPr>
            <a:xfrm>
              <a:off x="5445666" y="4695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7" name="pt117"/>
            <p:cNvSpPr/>
            <p:nvPr/>
          </p:nvSpPr>
          <p:spPr>
            <a:xfrm>
              <a:off x="5156291" y="3350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8" name="pt118"/>
            <p:cNvSpPr/>
            <p:nvPr/>
          </p:nvSpPr>
          <p:spPr>
            <a:xfrm>
              <a:off x="5181454" y="3350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9" name="pt119"/>
            <p:cNvSpPr/>
            <p:nvPr/>
          </p:nvSpPr>
          <p:spPr>
            <a:xfrm>
              <a:off x="5244362" y="2677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0" name="pt120"/>
            <p:cNvSpPr/>
            <p:nvPr/>
          </p:nvSpPr>
          <p:spPr>
            <a:xfrm>
              <a:off x="5319851" y="2677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1" name="pt121"/>
            <p:cNvSpPr/>
            <p:nvPr/>
          </p:nvSpPr>
          <p:spPr>
            <a:xfrm>
              <a:off x="5395340" y="5031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2" name="pt122"/>
            <p:cNvSpPr/>
            <p:nvPr/>
          </p:nvSpPr>
          <p:spPr>
            <a:xfrm>
              <a:off x="5407921" y="5031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3" name="pt123"/>
            <p:cNvSpPr/>
            <p:nvPr/>
          </p:nvSpPr>
          <p:spPr>
            <a:xfrm>
              <a:off x="5370177" y="5367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4" name="pt124"/>
            <p:cNvSpPr/>
            <p:nvPr/>
          </p:nvSpPr>
          <p:spPr>
            <a:xfrm>
              <a:off x="5382758" y="5367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5" name="pt125"/>
            <p:cNvSpPr/>
            <p:nvPr/>
          </p:nvSpPr>
          <p:spPr>
            <a:xfrm>
              <a:off x="5420503"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6" name="pt126"/>
            <p:cNvSpPr/>
            <p:nvPr/>
          </p:nvSpPr>
          <p:spPr>
            <a:xfrm>
              <a:off x="5445666"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7" name="pt127"/>
            <p:cNvSpPr/>
            <p:nvPr/>
          </p:nvSpPr>
          <p:spPr>
            <a:xfrm>
              <a:off x="5357595" y="23413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8" name="pt128"/>
            <p:cNvSpPr/>
            <p:nvPr/>
          </p:nvSpPr>
          <p:spPr>
            <a:xfrm>
              <a:off x="5445666" y="23413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9" name="pt129"/>
            <p:cNvSpPr/>
            <p:nvPr/>
          </p:nvSpPr>
          <p:spPr>
            <a:xfrm>
              <a:off x="5420503" y="4022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0" name="pt130"/>
            <p:cNvSpPr/>
            <p:nvPr/>
          </p:nvSpPr>
          <p:spPr>
            <a:xfrm>
              <a:off x="5445666" y="4022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1" name="pt131"/>
            <p:cNvSpPr/>
            <p:nvPr/>
          </p:nvSpPr>
          <p:spPr>
            <a:xfrm>
              <a:off x="5392432" y="431833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2" name="pt132"/>
            <p:cNvSpPr/>
            <p:nvPr/>
          </p:nvSpPr>
          <p:spPr>
            <a:xfrm>
              <a:off x="5405014" y="43183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3" name="pt133"/>
            <p:cNvSpPr/>
            <p:nvPr/>
          </p:nvSpPr>
          <p:spPr>
            <a:xfrm>
              <a:off x="5291780" y="196438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4" name="pt134"/>
            <p:cNvSpPr/>
            <p:nvPr/>
          </p:nvSpPr>
          <p:spPr>
            <a:xfrm>
              <a:off x="5392432" y="19643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5" name="pt135"/>
            <p:cNvSpPr/>
            <p:nvPr/>
          </p:nvSpPr>
          <p:spPr>
            <a:xfrm>
              <a:off x="5279199" y="29732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6" name="pt136"/>
            <p:cNvSpPr/>
            <p:nvPr/>
          </p:nvSpPr>
          <p:spPr>
            <a:xfrm>
              <a:off x="5342106" y="29732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7" name="pt137"/>
            <p:cNvSpPr/>
            <p:nvPr/>
          </p:nvSpPr>
          <p:spPr>
            <a:xfrm>
              <a:off x="5392432" y="465461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8" name="pt138"/>
            <p:cNvSpPr/>
            <p:nvPr/>
          </p:nvSpPr>
          <p:spPr>
            <a:xfrm>
              <a:off x="5405014" y="46546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9" name="pt139"/>
            <p:cNvSpPr/>
            <p:nvPr/>
          </p:nvSpPr>
          <p:spPr>
            <a:xfrm>
              <a:off x="5115639" y="33094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40" name="pt140"/>
            <p:cNvSpPr/>
            <p:nvPr/>
          </p:nvSpPr>
          <p:spPr>
            <a:xfrm>
              <a:off x="5140802" y="33094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41" name="pt141"/>
            <p:cNvSpPr/>
            <p:nvPr/>
          </p:nvSpPr>
          <p:spPr>
            <a:xfrm>
              <a:off x="5203710" y="26369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42" name="pt142"/>
            <p:cNvSpPr/>
            <p:nvPr/>
          </p:nvSpPr>
          <p:spPr>
            <a:xfrm>
              <a:off x="5279199" y="26369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43" name="pt143"/>
            <p:cNvSpPr/>
            <p:nvPr/>
          </p:nvSpPr>
          <p:spPr>
            <a:xfrm>
              <a:off x="5354688" y="49908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44" name="pt144"/>
            <p:cNvSpPr/>
            <p:nvPr/>
          </p:nvSpPr>
          <p:spPr>
            <a:xfrm>
              <a:off x="5367269" y="49908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45" name="pt145"/>
            <p:cNvSpPr/>
            <p:nvPr/>
          </p:nvSpPr>
          <p:spPr>
            <a:xfrm>
              <a:off x="5329525" y="532716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46" name="pt146"/>
            <p:cNvSpPr/>
            <p:nvPr/>
          </p:nvSpPr>
          <p:spPr>
            <a:xfrm>
              <a:off x="5342106" y="532716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47" name="pt147"/>
            <p:cNvSpPr/>
            <p:nvPr/>
          </p:nvSpPr>
          <p:spPr>
            <a:xfrm>
              <a:off x="5379851" y="36457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48" name="pt148"/>
            <p:cNvSpPr/>
            <p:nvPr/>
          </p:nvSpPr>
          <p:spPr>
            <a:xfrm>
              <a:off x="5405014" y="36457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49" name="pt149"/>
            <p:cNvSpPr/>
            <p:nvPr/>
          </p:nvSpPr>
          <p:spPr>
            <a:xfrm>
              <a:off x="5316943" y="23006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50" name="pt150"/>
            <p:cNvSpPr/>
            <p:nvPr/>
          </p:nvSpPr>
          <p:spPr>
            <a:xfrm>
              <a:off x="5405014" y="23006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51" name="pt151"/>
            <p:cNvSpPr/>
            <p:nvPr/>
          </p:nvSpPr>
          <p:spPr>
            <a:xfrm>
              <a:off x="5379851" y="398205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52" name="pt152"/>
            <p:cNvSpPr/>
            <p:nvPr/>
          </p:nvSpPr>
          <p:spPr>
            <a:xfrm>
              <a:off x="5405014" y="39820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53" name="tx153"/>
            <p:cNvSpPr/>
            <p:nvPr/>
          </p:nvSpPr>
          <p:spPr>
            <a:xfrm>
              <a:off x="5534144" y="4317638"/>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54" name="tx154"/>
            <p:cNvSpPr/>
            <p:nvPr/>
          </p:nvSpPr>
          <p:spPr>
            <a:xfrm>
              <a:off x="5534144" y="1963689"/>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+8%</a:t>
              </a:r>
            </a:p>
          </p:txBody>
        </p:sp>
        <p:sp>
          <p:nvSpPr>
            <p:cNvPr id="155" name="tx155"/>
            <p:cNvSpPr/>
            <p:nvPr/>
          </p:nvSpPr>
          <p:spPr>
            <a:xfrm>
              <a:off x="5534144" y="2972524"/>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+5%</a:t>
              </a:r>
            </a:p>
          </p:txBody>
        </p:sp>
        <p:sp>
          <p:nvSpPr>
            <p:cNvPr id="156" name="tx156"/>
            <p:cNvSpPr/>
            <p:nvPr/>
          </p:nvSpPr>
          <p:spPr>
            <a:xfrm>
              <a:off x="5534144" y="4653916"/>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57" name="tx157"/>
            <p:cNvSpPr/>
            <p:nvPr/>
          </p:nvSpPr>
          <p:spPr>
            <a:xfrm>
              <a:off x="5534144" y="3308802"/>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58" name="tx158"/>
            <p:cNvSpPr/>
            <p:nvPr/>
          </p:nvSpPr>
          <p:spPr>
            <a:xfrm>
              <a:off x="5534144" y="2636246"/>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+6%</a:t>
              </a:r>
            </a:p>
          </p:txBody>
        </p:sp>
        <p:sp>
          <p:nvSpPr>
            <p:cNvPr id="159" name="tx159"/>
            <p:cNvSpPr/>
            <p:nvPr/>
          </p:nvSpPr>
          <p:spPr>
            <a:xfrm>
              <a:off x="5534144" y="4990195"/>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60" name="tx160"/>
            <p:cNvSpPr/>
            <p:nvPr/>
          </p:nvSpPr>
          <p:spPr>
            <a:xfrm>
              <a:off x="5534144" y="5326473"/>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61" name="tx161"/>
            <p:cNvSpPr/>
            <p:nvPr/>
          </p:nvSpPr>
          <p:spPr>
            <a:xfrm>
              <a:off x="5534144" y="36450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62" name="tx162"/>
            <p:cNvSpPr/>
            <p:nvPr/>
          </p:nvSpPr>
          <p:spPr>
            <a:xfrm>
              <a:off x="5534144" y="2299967"/>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+7%</a:t>
              </a:r>
            </a:p>
          </p:txBody>
        </p:sp>
        <p:sp>
          <p:nvSpPr>
            <p:cNvPr id="163" name="tx163"/>
            <p:cNvSpPr/>
            <p:nvPr/>
          </p:nvSpPr>
          <p:spPr>
            <a:xfrm>
              <a:off x="5534144" y="3981359"/>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64" name="rc164"/>
            <p:cNvSpPr/>
            <p:nvPr/>
          </p:nvSpPr>
          <p:spPr>
            <a:xfrm>
              <a:off x="4129108" y="1807768"/>
              <a:ext cx="1660758" cy="3766318"/>
            </a:xfrm>
            <a:prstGeom prst="rect">
              <a:avLst/>
            </a:prstGeom>
            <a:ln w="13550" cap="rnd">
              <a:solidFill>
                <a:srgbClr val="999999">
                  <a:alpha val="100000"/>
                </a:srgbClr>
              </a:solidFill>
              <a:prstDash val="solid"/>
              <a:round/>
            </a:ln>
          </p:spPr>
          <p:txBody>
            <a:bodyPr/>
            <a:lstStyle/>
            <a:p>
              <a:endParaRPr/>
            </a:p>
          </p:txBody>
        </p:sp>
        <p:sp>
          <p:nvSpPr>
            <p:cNvPr id="165" name="pl165"/>
            <p:cNvSpPr/>
            <p:nvPr/>
          </p:nvSpPr>
          <p:spPr>
            <a:xfrm>
              <a:off x="7413652" y="5388858"/>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66" name="pl166"/>
            <p:cNvSpPr/>
            <p:nvPr/>
          </p:nvSpPr>
          <p:spPr>
            <a:xfrm>
              <a:off x="7413652" y="508014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67" name="pl167"/>
            <p:cNvSpPr/>
            <p:nvPr/>
          </p:nvSpPr>
          <p:spPr>
            <a:xfrm>
              <a:off x="7413652" y="477142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68" name="pl168"/>
            <p:cNvSpPr/>
            <p:nvPr/>
          </p:nvSpPr>
          <p:spPr>
            <a:xfrm>
              <a:off x="7413652" y="4462714"/>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69" name="pl169"/>
            <p:cNvSpPr/>
            <p:nvPr/>
          </p:nvSpPr>
          <p:spPr>
            <a:xfrm>
              <a:off x="7413652" y="415399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0" name="pl170"/>
            <p:cNvSpPr/>
            <p:nvPr/>
          </p:nvSpPr>
          <p:spPr>
            <a:xfrm>
              <a:off x="7413652" y="3845285"/>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1" name="pl171"/>
            <p:cNvSpPr/>
            <p:nvPr/>
          </p:nvSpPr>
          <p:spPr>
            <a:xfrm>
              <a:off x="7413652" y="3536570"/>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2" name="pl172"/>
            <p:cNvSpPr/>
            <p:nvPr/>
          </p:nvSpPr>
          <p:spPr>
            <a:xfrm>
              <a:off x="7413652" y="3227855"/>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3" name="pl173"/>
            <p:cNvSpPr/>
            <p:nvPr/>
          </p:nvSpPr>
          <p:spPr>
            <a:xfrm>
              <a:off x="7413652" y="2919141"/>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4" name="pl174"/>
            <p:cNvSpPr/>
            <p:nvPr/>
          </p:nvSpPr>
          <p:spPr>
            <a:xfrm>
              <a:off x="7413652" y="2610426"/>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5" name="pl175"/>
            <p:cNvSpPr/>
            <p:nvPr/>
          </p:nvSpPr>
          <p:spPr>
            <a:xfrm>
              <a:off x="7413652" y="2301711"/>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6" name="pl176"/>
            <p:cNvSpPr/>
            <p:nvPr/>
          </p:nvSpPr>
          <p:spPr>
            <a:xfrm>
              <a:off x="7413652" y="1992997"/>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7" name="pl177"/>
            <p:cNvSpPr/>
            <p:nvPr/>
          </p:nvSpPr>
          <p:spPr>
            <a:xfrm>
              <a:off x="748914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8" name="pl178"/>
            <p:cNvSpPr/>
            <p:nvPr/>
          </p:nvSpPr>
          <p:spPr>
            <a:xfrm>
              <a:off x="774077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9" name="pl179"/>
            <p:cNvSpPr/>
            <p:nvPr/>
          </p:nvSpPr>
          <p:spPr>
            <a:xfrm>
              <a:off x="799240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0" name="pl180"/>
            <p:cNvSpPr/>
            <p:nvPr/>
          </p:nvSpPr>
          <p:spPr>
            <a:xfrm>
              <a:off x="824403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1" name="pl181"/>
            <p:cNvSpPr/>
            <p:nvPr/>
          </p:nvSpPr>
          <p:spPr>
            <a:xfrm>
              <a:off x="849566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2" name="pl182"/>
            <p:cNvSpPr/>
            <p:nvPr/>
          </p:nvSpPr>
          <p:spPr>
            <a:xfrm>
              <a:off x="874729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3" name="pl183"/>
            <p:cNvSpPr/>
            <p:nvPr/>
          </p:nvSpPr>
          <p:spPr>
            <a:xfrm>
              <a:off x="8734710" y="1992997"/>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4" name="pl184"/>
            <p:cNvSpPr/>
            <p:nvPr/>
          </p:nvSpPr>
          <p:spPr>
            <a:xfrm>
              <a:off x="8495661" y="2301711"/>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5" name="pl185"/>
            <p:cNvSpPr/>
            <p:nvPr/>
          </p:nvSpPr>
          <p:spPr>
            <a:xfrm>
              <a:off x="8608895" y="2610426"/>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6" name="pl186"/>
            <p:cNvSpPr/>
            <p:nvPr/>
          </p:nvSpPr>
          <p:spPr>
            <a:xfrm>
              <a:off x="8306939" y="2919141"/>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7" name="pl187"/>
            <p:cNvSpPr/>
            <p:nvPr/>
          </p:nvSpPr>
          <p:spPr>
            <a:xfrm>
              <a:off x="8722128" y="3227855"/>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8" name="pl188"/>
            <p:cNvSpPr/>
            <p:nvPr/>
          </p:nvSpPr>
          <p:spPr>
            <a:xfrm>
              <a:off x="8734710" y="3536570"/>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9" name="pl189"/>
            <p:cNvSpPr/>
            <p:nvPr/>
          </p:nvSpPr>
          <p:spPr>
            <a:xfrm>
              <a:off x="8659221" y="3845285"/>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90" name="pl190"/>
            <p:cNvSpPr/>
            <p:nvPr/>
          </p:nvSpPr>
          <p:spPr>
            <a:xfrm>
              <a:off x="8734710" y="4153999"/>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91" name="pl191"/>
            <p:cNvSpPr/>
            <p:nvPr/>
          </p:nvSpPr>
          <p:spPr>
            <a:xfrm>
              <a:off x="8520824" y="4462714"/>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92" name="pl192"/>
            <p:cNvSpPr/>
            <p:nvPr/>
          </p:nvSpPr>
          <p:spPr>
            <a:xfrm>
              <a:off x="8646639" y="4771429"/>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93" name="pl193"/>
            <p:cNvSpPr/>
            <p:nvPr/>
          </p:nvSpPr>
          <p:spPr>
            <a:xfrm>
              <a:off x="8709547" y="5080143"/>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94" name="pl194"/>
            <p:cNvSpPr/>
            <p:nvPr/>
          </p:nvSpPr>
          <p:spPr>
            <a:xfrm>
              <a:off x="8734710" y="5388858"/>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95" name="pt195"/>
            <p:cNvSpPr/>
            <p:nvPr/>
          </p:nvSpPr>
          <p:spPr>
            <a:xfrm>
              <a:off x="8730210" y="19884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6" name="pt196"/>
            <p:cNvSpPr/>
            <p:nvPr/>
          </p:nvSpPr>
          <p:spPr>
            <a:xfrm>
              <a:off x="8730210" y="19884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7" name="pt197"/>
            <p:cNvSpPr/>
            <p:nvPr/>
          </p:nvSpPr>
          <p:spPr>
            <a:xfrm>
              <a:off x="8491161" y="22972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8" name="pt198"/>
            <p:cNvSpPr/>
            <p:nvPr/>
          </p:nvSpPr>
          <p:spPr>
            <a:xfrm>
              <a:off x="8491161" y="22972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9" name="pt199"/>
            <p:cNvSpPr/>
            <p:nvPr/>
          </p:nvSpPr>
          <p:spPr>
            <a:xfrm>
              <a:off x="8604395" y="2605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0" name="pt200"/>
            <p:cNvSpPr/>
            <p:nvPr/>
          </p:nvSpPr>
          <p:spPr>
            <a:xfrm>
              <a:off x="8604395" y="2605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1" name="pt201"/>
            <p:cNvSpPr/>
            <p:nvPr/>
          </p:nvSpPr>
          <p:spPr>
            <a:xfrm>
              <a:off x="8302439" y="291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2" name="pt202"/>
            <p:cNvSpPr/>
            <p:nvPr/>
          </p:nvSpPr>
          <p:spPr>
            <a:xfrm>
              <a:off x="8302439" y="291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3" name="pt203"/>
            <p:cNvSpPr/>
            <p:nvPr/>
          </p:nvSpPr>
          <p:spPr>
            <a:xfrm>
              <a:off x="8717628" y="32233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4" name="pt204"/>
            <p:cNvSpPr/>
            <p:nvPr/>
          </p:nvSpPr>
          <p:spPr>
            <a:xfrm>
              <a:off x="8717628" y="32233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5" name="pt205"/>
            <p:cNvSpPr/>
            <p:nvPr/>
          </p:nvSpPr>
          <p:spPr>
            <a:xfrm>
              <a:off x="8730210" y="3532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6" name="pt206"/>
            <p:cNvSpPr/>
            <p:nvPr/>
          </p:nvSpPr>
          <p:spPr>
            <a:xfrm>
              <a:off x="8730210" y="3532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7" name="pt207"/>
            <p:cNvSpPr/>
            <p:nvPr/>
          </p:nvSpPr>
          <p:spPr>
            <a:xfrm>
              <a:off x="8705047" y="50756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8" name="pt208"/>
            <p:cNvSpPr/>
            <p:nvPr/>
          </p:nvSpPr>
          <p:spPr>
            <a:xfrm>
              <a:off x="8705047" y="50756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9" name="pt209"/>
            <p:cNvSpPr/>
            <p:nvPr/>
          </p:nvSpPr>
          <p:spPr>
            <a:xfrm>
              <a:off x="8654721" y="3840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0" name="pt210"/>
            <p:cNvSpPr/>
            <p:nvPr/>
          </p:nvSpPr>
          <p:spPr>
            <a:xfrm>
              <a:off x="8654721" y="3840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1" name="pt211"/>
            <p:cNvSpPr/>
            <p:nvPr/>
          </p:nvSpPr>
          <p:spPr>
            <a:xfrm>
              <a:off x="8730210" y="41494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2" name="pt212"/>
            <p:cNvSpPr/>
            <p:nvPr/>
          </p:nvSpPr>
          <p:spPr>
            <a:xfrm>
              <a:off x="8730210" y="41494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3" name="pt213"/>
            <p:cNvSpPr/>
            <p:nvPr/>
          </p:nvSpPr>
          <p:spPr>
            <a:xfrm>
              <a:off x="8516324" y="4458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4" name="pt214"/>
            <p:cNvSpPr/>
            <p:nvPr/>
          </p:nvSpPr>
          <p:spPr>
            <a:xfrm>
              <a:off x="8516324" y="4458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5" name="pt215"/>
            <p:cNvSpPr/>
            <p:nvPr/>
          </p:nvSpPr>
          <p:spPr>
            <a:xfrm>
              <a:off x="8642139" y="4766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6" name="pt216"/>
            <p:cNvSpPr/>
            <p:nvPr/>
          </p:nvSpPr>
          <p:spPr>
            <a:xfrm>
              <a:off x="8642139" y="4766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7" name="pt217"/>
            <p:cNvSpPr/>
            <p:nvPr/>
          </p:nvSpPr>
          <p:spPr>
            <a:xfrm>
              <a:off x="8730210" y="5384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8" name="pt218"/>
            <p:cNvSpPr/>
            <p:nvPr/>
          </p:nvSpPr>
          <p:spPr>
            <a:xfrm>
              <a:off x="8730210" y="5384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9" name="pt219"/>
            <p:cNvSpPr/>
            <p:nvPr/>
          </p:nvSpPr>
          <p:spPr>
            <a:xfrm>
              <a:off x="8689558" y="19478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0" name="pt220"/>
            <p:cNvSpPr/>
            <p:nvPr/>
          </p:nvSpPr>
          <p:spPr>
            <a:xfrm>
              <a:off x="8689558" y="19478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1" name="pt221"/>
            <p:cNvSpPr/>
            <p:nvPr/>
          </p:nvSpPr>
          <p:spPr>
            <a:xfrm>
              <a:off x="8450510" y="22565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2" name="pt222"/>
            <p:cNvSpPr/>
            <p:nvPr/>
          </p:nvSpPr>
          <p:spPr>
            <a:xfrm>
              <a:off x="8450510" y="22565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3" name="pt223"/>
            <p:cNvSpPr/>
            <p:nvPr/>
          </p:nvSpPr>
          <p:spPr>
            <a:xfrm>
              <a:off x="8563743" y="256527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4" name="pt224"/>
            <p:cNvSpPr/>
            <p:nvPr/>
          </p:nvSpPr>
          <p:spPr>
            <a:xfrm>
              <a:off x="8563743" y="256527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5" name="pt225"/>
            <p:cNvSpPr/>
            <p:nvPr/>
          </p:nvSpPr>
          <p:spPr>
            <a:xfrm>
              <a:off x="8261787" y="28739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6" name="pt226"/>
            <p:cNvSpPr/>
            <p:nvPr/>
          </p:nvSpPr>
          <p:spPr>
            <a:xfrm>
              <a:off x="8261787" y="28739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7" name="pt227"/>
            <p:cNvSpPr/>
            <p:nvPr/>
          </p:nvSpPr>
          <p:spPr>
            <a:xfrm>
              <a:off x="8676977" y="31827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8" name="pt228"/>
            <p:cNvSpPr/>
            <p:nvPr/>
          </p:nvSpPr>
          <p:spPr>
            <a:xfrm>
              <a:off x="8676977" y="31827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9" name="pt229"/>
            <p:cNvSpPr/>
            <p:nvPr/>
          </p:nvSpPr>
          <p:spPr>
            <a:xfrm>
              <a:off x="8689558" y="34914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0" name="pt230"/>
            <p:cNvSpPr/>
            <p:nvPr/>
          </p:nvSpPr>
          <p:spPr>
            <a:xfrm>
              <a:off x="8689558" y="34914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1" name="pt231"/>
            <p:cNvSpPr/>
            <p:nvPr/>
          </p:nvSpPr>
          <p:spPr>
            <a:xfrm>
              <a:off x="8664395" y="503499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2" name="pt232"/>
            <p:cNvSpPr/>
            <p:nvPr/>
          </p:nvSpPr>
          <p:spPr>
            <a:xfrm>
              <a:off x="8664395" y="50349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3" name="pt233"/>
            <p:cNvSpPr/>
            <p:nvPr/>
          </p:nvSpPr>
          <p:spPr>
            <a:xfrm>
              <a:off x="8614069" y="38001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4" name="pt234"/>
            <p:cNvSpPr/>
            <p:nvPr/>
          </p:nvSpPr>
          <p:spPr>
            <a:xfrm>
              <a:off x="8614069" y="38001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5" name="pt235"/>
            <p:cNvSpPr/>
            <p:nvPr/>
          </p:nvSpPr>
          <p:spPr>
            <a:xfrm>
              <a:off x="8689558" y="41088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6" name="pt236"/>
            <p:cNvSpPr/>
            <p:nvPr/>
          </p:nvSpPr>
          <p:spPr>
            <a:xfrm>
              <a:off x="8689558" y="41088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7" name="pt237"/>
            <p:cNvSpPr/>
            <p:nvPr/>
          </p:nvSpPr>
          <p:spPr>
            <a:xfrm>
              <a:off x="8475673" y="44175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8" name="pt238"/>
            <p:cNvSpPr/>
            <p:nvPr/>
          </p:nvSpPr>
          <p:spPr>
            <a:xfrm>
              <a:off x="8475673" y="44175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9" name="pt239"/>
            <p:cNvSpPr/>
            <p:nvPr/>
          </p:nvSpPr>
          <p:spPr>
            <a:xfrm>
              <a:off x="8601488" y="472627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40" name="pt240"/>
            <p:cNvSpPr/>
            <p:nvPr/>
          </p:nvSpPr>
          <p:spPr>
            <a:xfrm>
              <a:off x="8601488" y="472627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1" name="pt241"/>
            <p:cNvSpPr/>
            <p:nvPr/>
          </p:nvSpPr>
          <p:spPr>
            <a:xfrm>
              <a:off x="8689558" y="53437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42" name="pt242"/>
            <p:cNvSpPr/>
            <p:nvPr/>
          </p:nvSpPr>
          <p:spPr>
            <a:xfrm>
              <a:off x="8689558" y="53437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3" name="tx243"/>
            <p:cNvSpPr/>
            <p:nvPr/>
          </p:nvSpPr>
          <p:spPr>
            <a:xfrm>
              <a:off x="8852452" y="1947150"/>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4" name="tx244"/>
            <p:cNvSpPr/>
            <p:nvPr/>
          </p:nvSpPr>
          <p:spPr>
            <a:xfrm>
              <a:off x="8852452" y="2255865"/>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5" name="tx245"/>
            <p:cNvSpPr/>
            <p:nvPr/>
          </p:nvSpPr>
          <p:spPr>
            <a:xfrm>
              <a:off x="8852452" y="2564580"/>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6" name="tx246"/>
            <p:cNvSpPr/>
            <p:nvPr/>
          </p:nvSpPr>
          <p:spPr>
            <a:xfrm>
              <a:off x="8852452" y="2873294"/>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7" name="tx247"/>
            <p:cNvSpPr/>
            <p:nvPr/>
          </p:nvSpPr>
          <p:spPr>
            <a:xfrm>
              <a:off x="8852452" y="3182009"/>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8" name="tx248"/>
            <p:cNvSpPr/>
            <p:nvPr/>
          </p:nvSpPr>
          <p:spPr>
            <a:xfrm>
              <a:off x="8852452" y="3490724"/>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9" name="tx249"/>
            <p:cNvSpPr/>
            <p:nvPr/>
          </p:nvSpPr>
          <p:spPr>
            <a:xfrm>
              <a:off x="8852452" y="5034297"/>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0" name="tx250"/>
            <p:cNvSpPr/>
            <p:nvPr/>
          </p:nvSpPr>
          <p:spPr>
            <a:xfrm>
              <a:off x="8852452" y="3799438"/>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1" name="tx251"/>
            <p:cNvSpPr/>
            <p:nvPr/>
          </p:nvSpPr>
          <p:spPr>
            <a:xfrm>
              <a:off x="8852452" y="4108153"/>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2" name="tx252"/>
            <p:cNvSpPr/>
            <p:nvPr/>
          </p:nvSpPr>
          <p:spPr>
            <a:xfrm>
              <a:off x="8852452" y="4416868"/>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3" name="tx253"/>
            <p:cNvSpPr/>
            <p:nvPr/>
          </p:nvSpPr>
          <p:spPr>
            <a:xfrm>
              <a:off x="8852452" y="4725582"/>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4" name="tx254"/>
            <p:cNvSpPr/>
            <p:nvPr/>
          </p:nvSpPr>
          <p:spPr>
            <a:xfrm>
              <a:off x="8852452" y="5343012"/>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5" name="rc255"/>
            <p:cNvSpPr/>
            <p:nvPr/>
          </p:nvSpPr>
          <p:spPr>
            <a:xfrm>
              <a:off x="7413652" y="1807768"/>
              <a:ext cx="1660758" cy="3766318"/>
            </a:xfrm>
            <a:prstGeom prst="rect">
              <a:avLst/>
            </a:prstGeom>
            <a:ln w="13550" cap="rnd">
              <a:solidFill>
                <a:srgbClr val="999999">
                  <a:alpha val="100000"/>
                </a:srgbClr>
              </a:solidFill>
              <a:prstDash val="solid"/>
              <a:round/>
            </a:ln>
          </p:spPr>
          <p:txBody>
            <a:bodyPr/>
            <a:lstStyle/>
            <a:p>
              <a:endParaRPr/>
            </a:p>
          </p:txBody>
        </p:sp>
        <p:sp>
          <p:nvSpPr>
            <p:cNvPr id="256" name="rc256"/>
            <p:cNvSpPr/>
            <p:nvPr/>
          </p:nvSpPr>
          <p:spPr>
            <a:xfrm>
              <a:off x="1186447" y="1592905"/>
              <a:ext cx="166075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57" name="tx257"/>
            <p:cNvSpPr/>
            <p:nvPr/>
          </p:nvSpPr>
          <p:spPr>
            <a:xfrm>
              <a:off x="1777671" y="1659027"/>
              <a:ext cx="478308"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Decrease</a:t>
              </a:r>
            </a:p>
          </p:txBody>
        </p:sp>
        <p:sp>
          <p:nvSpPr>
            <p:cNvPr id="258" name="rc258"/>
            <p:cNvSpPr/>
            <p:nvPr/>
          </p:nvSpPr>
          <p:spPr>
            <a:xfrm>
              <a:off x="4129108" y="1592905"/>
              <a:ext cx="166075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59" name="tx259"/>
            <p:cNvSpPr/>
            <p:nvPr/>
          </p:nvSpPr>
          <p:spPr>
            <a:xfrm>
              <a:off x="4745162" y="1659027"/>
              <a:ext cx="428649"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Increase</a:t>
              </a:r>
            </a:p>
          </p:txBody>
        </p:sp>
        <p:sp>
          <p:nvSpPr>
            <p:cNvPr id="260" name="rc260"/>
            <p:cNvSpPr/>
            <p:nvPr/>
          </p:nvSpPr>
          <p:spPr>
            <a:xfrm>
              <a:off x="7413652" y="1592905"/>
              <a:ext cx="166075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61" name="tx261"/>
            <p:cNvSpPr/>
            <p:nvPr/>
          </p:nvSpPr>
          <p:spPr>
            <a:xfrm>
              <a:off x="8098056" y="1657608"/>
              <a:ext cx="291951"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Same</a:t>
              </a:r>
            </a:p>
          </p:txBody>
        </p:sp>
        <p:sp>
          <p:nvSpPr>
            <p:cNvPr id="262" name="pl262"/>
            <p:cNvSpPr/>
            <p:nvPr/>
          </p:nvSpPr>
          <p:spPr>
            <a:xfrm>
              <a:off x="1186447" y="5574087"/>
              <a:ext cx="1660758" cy="0"/>
            </a:xfrm>
            <a:custGeom>
              <a:avLst/>
              <a:gdLst/>
              <a:ahLst/>
              <a:cxnLst/>
              <a:rect l="0" t="0" r="0" b="0"/>
              <a:pathLst>
                <a:path w="1660758">
                  <a:moveTo>
                    <a:pt x="0" y="0"/>
                  </a:moveTo>
                  <a:lnTo>
                    <a:pt x="1660758" y="0"/>
                  </a:lnTo>
                </a:path>
              </a:pathLst>
            </a:custGeom>
            <a:ln w="8130" cap="flat">
              <a:solidFill>
                <a:srgbClr val="000000">
                  <a:alpha val="100000"/>
                </a:srgbClr>
              </a:solidFill>
              <a:prstDash val="solid"/>
              <a:round/>
            </a:ln>
          </p:spPr>
          <p:txBody>
            <a:bodyPr/>
            <a:lstStyle/>
            <a:p>
              <a:endParaRPr/>
            </a:p>
          </p:txBody>
        </p:sp>
        <p:sp>
          <p:nvSpPr>
            <p:cNvPr id="263" name="pl263"/>
            <p:cNvSpPr/>
            <p:nvPr/>
          </p:nvSpPr>
          <p:spPr>
            <a:xfrm>
              <a:off x="126193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4" name="pl264"/>
            <p:cNvSpPr/>
            <p:nvPr/>
          </p:nvSpPr>
          <p:spPr>
            <a:xfrm>
              <a:off x="151356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5" name="pl265"/>
            <p:cNvSpPr/>
            <p:nvPr/>
          </p:nvSpPr>
          <p:spPr>
            <a:xfrm>
              <a:off x="176519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6" name="pl266"/>
            <p:cNvSpPr/>
            <p:nvPr/>
          </p:nvSpPr>
          <p:spPr>
            <a:xfrm>
              <a:off x="201682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7" name="pl267"/>
            <p:cNvSpPr/>
            <p:nvPr/>
          </p:nvSpPr>
          <p:spPr>
            <a:xfrm>
              <a:off x="226845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8" name="pl268"/>
            <p:cNvSpPr/>
            <p:nvPr/>
          </p:nvSpPr>
          <p:spPr>
            <a:xfrm>
              <a:off x="252008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9" name="tx269"/>
            <p:cNvSpPr/>
            <p:nvPr/>
          </p:nvSpPr>
          <p:spPr>
            <a:xfrm>
              <a:off x="1230858"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70" name="tx270"/>
            <p:cNvSpPr/>
            <p:nvPr/>
          </p:nvSpPr>
          <p:spPr>
            <a:xfrm>
              <a:off x="145141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71" name="tx271"/>
            <p:cNvSpPr/>
            <p:nvPr/>
          </p:nvSpPr>
          <p:spPr>
            <a:xfrm>
              <a:off x="170304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72" name="tx272"/>
            <p:cNvSpPr/>
            <p:nvPr/>
          </p:nvSpPr>
          <p:spPr>
            <a:xfrm>
              <a:off x="195467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73" name="tx273"/>
            <p:cNvSpPr/>
            <p:nvPr/>
          </p:nvSpPr>
          <p:spPr>
            <a:xfrm>
              <a:off x="220630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74" name="tx274"/>
            <p:cNvSpPr/>
            <p:nvPr/>
          </p:nvSpPr>
          <p:spPr>
            <a:xfrm>
              <a:off x="2426852"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75" name="pl275"/>
            <p:cNvSpPr/>
            <p:nvPr/>
          </p:nvSpPr>
          <p:spPr>
            <a:xfrm>
              <a:off x="4129108" y="5574087"/>
              <a:ext cx="1660758" cy="0"/>
            </a:xfrm>
            <a:custGeom>
              <a:avLst/>
              <a:gdLst/>
              <a:ahLst/>
              <a:cxnLst/>
              <a:rect l="0" t="0" r="0" b="0"/>
              <a:pathLst>
                <a:path w="1660758">
                  <a:moveTo>
                    <a:pt x="0" y="0"/>
                  </a:moveTo>
                  <a:lnTo>
                    <a:pt x="1660758" y="0"/>
                  </a:lnTo>
                </a:path>
              </a:pathLst>
            </a:custGeom>
            <a:ln w="8130" cap="flat">
              <a:solidFill>
                <a:srgbClr val="000000">
                  <a:alpha val="100000"/>
                </a:srgbClr>
              </a:solidFill>
              <a:prstDash val="solid"/>
              <a:round/>
            </a:ln>
          </p:spPr>
          <p:txBody>
            <a:bodyPr/>
            <a:lstStyle/>
            <a:p>
              <a:endParaRPr/>
            </a:p>
          </p:txBody>
        </p:sp>
        <p:sp>
          <p:nvSpPr>
            <p:cNvPr id="276" name="pl276"/>
            <p:cNvSpPr/>
            <p:nvPr/>
          </p:nvSpPr>
          <p:spPr>
            <a:xfrm>
              <a:off x="420459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7" name="pl277"/>
            <p:cNvSpPr/>
            <p:nvPr/>
          </p:nvSpPr>
          <p:spPr>
            <a:xfrm>
              <a:off x="445622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8" name="pl278"/>
            <p:cNvSpPr/>
            <p:nvPr/>
          </p:nvSpPr>
          <p:spPr>
            <a:xfrm>
              <a:off x="470785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9" name="pl279"/>
            <p:cNvSpPr/>
            <p:nvPr/>
          </p:nvSpPr>
          <p:spPr>
            <a:xfrm>
              <a:off x="495948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0" name="pl280"/>
            <p:cNvSpPr/>
            <p:nvPr/>
          </p:nvSpPr>
          <p:spPr>
            <a:xfrm>
              <a:off x="521111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1" name="pl281"/>
            <p:cNvSpPr/>
            <p:nvPr/>
          </p:nvSpPr>
          <p:spPr>
            <a:xfrm>
              <a:off x="546274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2" name="tx282"/>
            <p:cNvSpPr/>
            <p:nvPr/>
          </p:nvSpPr>
          <p:spPr>
            <a:xfrm>
              <a:off x="4173519"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83" name="tx283"/>
            <p:cNvSpPr/>
            <p:nvPr/>
          </p:nvSpPr>
          <p:spPr>
            <a:xfrm>
              <a:off x="439407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84" name="tx284"/>
            <p:cNvSpPr/>
            <p:nvPr/>
          </p:nvSpPr>
          <p:spPr>
            <a:xfrm>
              <a:off x="464570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85" name="tx285"/>
            <p:cNvSpPr/>
            <p:nvPr/>
          </p:nvSpPr>
          <p:spPr>
            <a:xfrm>
              <a:off x="489733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86" name="tx286"/>
            <p:cNvSpPr/>
            <p:nvPr/>
          </p:nvSpPr>
          <p:spPr>
            <a:xfrm>
              <a:off x="514896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87" name="tx287"/>
            <p:cNvSpPr/>
            <p:nvPr/>
          </p:nvSpPr>
          <p:spPr>
            <a:xfrm>
              <a:off x="5369514"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88" name="pl288"/>
            <p:cNvSpPr/>
            <p:nvPr/>
          </p:nvSpPr>
          <p:spPr>
            <a:xfrm>
              <a:off x="7413652" y="5574087"/>
              <a:ext cx="1660758" cy="0"/>
            </a:xfrm>
            <a:custGeom>
              <a:avLst/>
              <a:gdLst/>
              <a:ahLst/>
              <a:cxnLst/>
              <a:rect l="0" t="0" r="0" b="0"/>
              <a:pathLst>
                <a:path w="1660758">
                  <a:moveTo>
                    <a:pt x="0" y="0"/>
                  </a:moveTo>
                  <a:lnTo>
                    <a:pt x="1660758" y="0"/>
                  </a:lnTo>
                </a:path>
              </a:pathLst>
            </a:custGeom>
            <a:ln w="8130" cap="flat">
              <a:solidFill>
                <a:srgbClr val="000000">
                  <a:alpha val="100000"/>
                </a:srgbClr>
              </a:solidFill>
              <a:prstDash val="solid"/>
              <a:round/>
            </a:ln>
          </p:spPr>
          <p:txBody>
            <a:bodyPr/>
            <a:lstStyle/>
            <a:p>
              <a:endParaRPr/>
            </a:p>
          </p:txBody>
        </p:sp>
        <p:sp>
          <p:nvSpPr>
            <p:cNvPr id="289" name="pl289"/>
            <p:cNvSpPr/>
            <p:nvPr/>
          </p:nvSpPr>
          <p:spPr>
            <a:xfrm>
              <a:off x="748914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0" name="pl290"/>
            <p:cNvSpPr/>
            <p:nvPr/>
          </p:nvSpPr>
          <p:spPr>
            <a:xfrm>
              <a:off x="774077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1" name="pl291"/>
            <p:cNvSpPr/>
            <p:nvPr/>
          </p:nvSpPr>
          <p:spPr>
            <a:xfrm>
              <a:off x="799240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2" name="pl292"/>
            <p:cNvSpPr/>
            <p:nvPr/>
          </p:nvSpPr>
          <p:spPr>
            <a:xfrm>
              <a:off x="824403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3" name="pl293"/>
            <p:cNvSpPr/>
            <p:nvPr/>
          </p:nvSpPr>
          <p:spPr>
            <a:xfrm>
              <a:off x="849566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4" name="pl294"/>
            <p:cNvSpPr/>
            <p:nvPr/>
          </p:nvSpPr>
          <p:spPr>
            <a:xfrm>
              <a:off x="874729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5" name="tx295"/>
            <p:cNvSpPr/>
            <p:nvPr/>
          </p:nvSpPr>
          <p:spPr>
            <a:xfrm>
              <a:off x="7458064"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96" name="tx296"/>
            <p:cNvSpPr/>
            <p:nvPr/>
          </p:nvSpPr>
          <p:spPr>
            <a:xfrm>
              <a:off x="767861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97" name="tx297"/>
            <p:cNvSpPr/>
            <p:nvPr/>
          </p:nvSpPr>
          <p:spPr>
            <a:xfrm>
              <a:off x="793024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98" name="tx298"/>
            <p:cNvSpPr/>
            <p:nvPr/>
          </p:nvSpPr>
          <p:spPr>
            <a:xfrm>
              <a:off x="818187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99" name="tx299"/>
            <p:cNvSpPr/>
            <p:nvPr/>
          </p:nvSpPr>
          <p:spPr>
            <a:xfrm>
              <a:off x="843350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300" name="tx300"/>
            <p:cNvSpPr/>
            <p:nvPr/>
          </p:nvSpPr>
          <p:spPr>
            <a:xfrm>
              <a:off x="8654058"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301" name="tx301"/>
            <p:cNvSpPr/>
            <p:nvPr/>
          </p:nvSpPr>
          <p:spPr>
            <a:xfrm>
              <a:off x="5859455" y="5323974"/>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Vicente y las Granadinas</a:t>
              </a:r>
            </a:p>
          </p:txBody>
        </p:sp>
        <p:sp>
          <p:nvSpPr>
            <p:cNvPr id="302" name="tx302"/>
            <p:cNvSpPr/>
            <p:nvPr/>
          </p:nvSpPr>
          <p:spPr>
            <a:xfrm>
              <a:off x="6213616" y="5017497"/>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República Dominicana</a:t>
              </a:r>
            </a:p>
          </p:txBody>
        </p:sp>
        <p:sp>
          <p:nvSpPr>
            <p:cNvPr id="303" name="tx303"/>
            <p:cNvSpPr/>
            <p:nvPr/>
          </p:nvSpPr>
          <p:spPr>
            <a:xfrm>
              <a:off x="7095746" y="4729682"/>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Perú</a:t>
              </a:r>
            </a:p>
          </p:txBody>
        </p:sp>
        <p:sp>
          <p:nvSpPr>
            <p:cNvPr id="304" name="tx304"/>
            <p:cNvSpPr/>
            <p:nvPr/>
          </p:nvSpPr>
          <p:spPr>
            <a:xfrm>
              <a:off x="6853399" y="4399194"/>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Paraguay</a:t>
              </a:r>
            </a:p>
          </p:txBody>
        </p:sp>
        <p:sp>
          <p:nvSpPr>
            <p:cNvPr id="305" name="tx305"/>
            <p:cNvSpPr/>
            <p:nvPr/>
          </p:nvSpPr>
          <p:spPr>
            <a:xfrm>
              <a:off x="6940384" y="4089115"/>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Guyana</a:t>
              </a:r>
            </a:p>
          </p:txBody>
        </p:sp>
        <p:sp>
          <p:nvSpPr>
            <p:cNvPr id="306" name="tx306"/>
            <p:cNvSpPr/>
            <p:nvPr/>
          </p:nvSpPr>
          <p:spPr>
            <a:xfrm>
              <a:off x="6896891" y="3802556"/>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Granada</a:t>
              </a:r>
            </a:p>
          </p:txBody>
        </p:sp>
        <p:sp>
          <p:nvSpPr>
            <p:cNvPr id="307" name="tx307"/>
            <p:cNvSpPr/>
            <p:nvPr/>
          </p:nvSpPr>
          <p:spPr>
            <a:xfrm>
              <a:off x="7064640" y="3493841"/>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Cuba</a:t>
              </a:r>
            </a:p>
          </p:txBody>
        </p:sp>
        <p:sp>
          <p:nvSpPr>
            <p:cNvPr id="308" name="tx308"/>
            <p:cNvSpPr/>
            <p:nvPr/>
          </p:nvSpPr>
          <p:spPr>
            <a:xfrm>
              <a:off x="7077137" y="3185127"/>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Chile</a:t>
              </a:r>
            </a:p>
          </p:txBody>
        </p:sp>
        <p:sp>
          <p:nvSpPr>
            <p:cNvPr id="309" name="tx309"/>
            <p:cNvSpPr/>
            <p:nvPr/>
          </p:nvSpPr>
          <p:spPr>
            <a:xfrm>
              <a:off x="7002594" y="2877831"/>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Bolivia</a:t>
              </a:r>
            </a:p>
          </p:txBody>
        </p:sp>
        <p:sp>
          <p:nvSpPr>
            <p:cNvPr id="310" name="tx310"/>
            <p:cNvSpPr/>
            <p:nvPr/>
          </p:nvSpPr>
          <p:spPr>
            <a:xfrm>
              <a:off x="7027424" y="2569116"/>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Belice</a:t>
              </a:r>
            </a:p>
          </p:txBody>
        </p:sp>
        <p:sp>
          <p:nvSpPr>
            <p:cNvPr id="311" name="tx311"/>
            <p:cNvSpPr/>
            <p:nvPr/>
          </p:nvSpPr>
          <p:spPr>
            <a:xfrm>
              <a:off x="6853399" y="2238191"/>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Argentina</a:t>
              </a:r>
            </a:p>
          </p:txBody>
        </p:sp>
        <p:sp>
          <p:nvSpPr>
            <p:cNvPr id="312" name="tx312"/>
            <p:cNvSpPr/>
            <p:nvPr/>
          </p:nvSpPr>
          <p:spPr>
            <a:xfrm>
              <a:off x="6412252" y="1929477"/>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Antigua y Barbuda</a:t>
              </a:r>
            </a:p>
          </p:txBody>
        </p:sp>
        <p:sp>
          <p:nvSpPr>
            <p:cNvPr id="313" name="tx313"/>
            <p:cNvSpPr/>
            <p:nvPr/>
          </p:nvSpPr>
          <p:spPr>
            <a:xfrm>
              <a:off x="3631010" y="5330573"/>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Panamá</a:t>
              </a:r>
            </a:p>
          </p:txBody>
        </p:sp>
        <p:sp>
          <p:nvSpPr>
            <p:cNvPr id="314" name="tx314"/>
            <p:cNvSpPr/>
            <p:nvPr/>
          </p:nvSpPr>
          <p:spPr>
            <a:xfrm>
              <a:off x="3537858" y="4972521"/>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Nicaragua</a:t>
              </a:r>
            </a:p>
          </p:txBody>
        </p:sp>
        <p:sp>
          <p:nvSpPr>
            <p:cNvPr id="315" name="tx315"/>
            <p:cNvSpPr/>
            <p:nvPr/>
          </p:nvSpPr>
          <p:spPr>
            <a:xfrm>
              <a:off x="3475757" y="4657034"/>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El Salvador</a:t>
              </a:r>
            </a:p>
          </p:txBody>
        </p:sp>
        <p:sp>
          <p:nvSpPr>
            <p:cNvPr id="316" name="tx316"/>
            <p:cNvSpPr/>
            <p:nvPr/>
          </p:nvSpPr>
          <p:spPr>
            <a:xfrm>
              <a:off x="3575130" y="4322174"/>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Bahamas</a:t>
              </a:r>
            </a:p>
          </p:txBody>
        </p:sp>
        <p:sp>
          <p:nvSpPr>
            <p:cNvPr id="317" name="tx317"/>
            <p:cNvSpPr/>
            <p:nvPr/>
          </p:nvSpPr>
          <p:spPr>
            <a:xfrm>
              <a:off x="3624844" y="3963686"/>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Uruguay</a:t>
              </a:r>
            </a:p>
          </p:txBody>
        </p:sp>
        <p:sp>
          <p:nvSpPr>
            <p:cNvPr id="318" name="tx318"/>
            <p:cNvSpPr/>
            <p:nvPr/>
          </p:nvSpPr>
          <p:spPr>
            <a:xfrm>
              <a:off x="2916794" y="3626043"/>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Cristóbal y Nieves</a:t>
              </a:r>
            </a:p>
          </p:txBody>
        </p:sp>
        <p:sp>
          <p:nvSpPr>
            <p:cNvPr id="319" name="tx319"/>
            <p:cNvSpPr/>
            <p:nvPr/>
          </p:nvSpPr>
          <p:spPr>
            <a:xfrm>
              <a:off x="3817477" y="3312902"/>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Haití</a:t>
              </a:r>
            </a:p>
          </p:txBody>
        </p:sp>
        <p:sp>
          <p:nvSpPr>
            <p:cNvPr id="320" name="tx320"/>
            <p:cNvSpPr/>
            <p:nvPr/>
          </p:nvSpPr>
          <p:spPr>
            <a:xfrm>
              <a:off x="3575185" y="2975642"/>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Colombia</a:t>
              </a:r>
            </a:p>
          </p:txBody>
        </p:sp>
        <p:sp>
          <p:nvSpPr>
            <p:cNvPr id="321" name="tx321"/>
            <p:cNvSpPr/>
            <p:nvPr/>
          </p:nvSpPr>
          <p:spPr>
            <a:xfrm>
              <a:off x="3693275" y="2640346"/>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México</a:t>
              </a:r>
            </a:p>
          </p:txBody>
        </p:sp>
        <p:sp>
          <p:nvSpPr>
            <p:cNvPr id="322" name="tx322"/>
            <p:cNvSpPr/>
            <p:nvPr/>
          </p:nvSpPr>
          <p:spPr>
            <a:xfrm>
              <a:off x="3146480" y="2282293"/>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Trinidad y Tobago</a:t>
              </a:r>
            </a:p>
          </p:txBody>
        </p:sp>
        <p:sp>
          <p:nvSpPr>
            <p:cNvPr id="323" name="tx323"/>
            <p:cNvSpPr/>
            <p:nvPr/>
          </p:nvSpPr>
          <p:spPr>
            <a:xfrm>
              <a:off x="3767818" y="1968225"/>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Brasil</a:t>
              </a:r>
            </a:p>
          </p:txBody>
        </p:sp>
        <p:sp>
          <p:nvSpPr>
            <p:cNvPr id="324" name="tx324"/>
            <p:cNvSpPr/>
            <p:nvPr/>
          </p:nvSpPr>
          <p:spPr>
            <a:xfrm>
              <a:off x="620027" y="5311229"/>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Honduras</a:t>
              </a:r>
            </a:p>
          </p:txBody>
        </p:sp>
        <p:sp>
          <p:nvSpPr>
            <p:cNvPr id="325" name="tx325"/>
            <p:cNvSpPr/>
            <p:nvPr/>
          </p:nvSpPr>
          <p:spPr>
            <a:xfrm>
              <a:off x="638799" y="4941982"/>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Dominica</a:t>
              </a:r>
            </a:p>
          </p:txBody>
        </p:sp>
        <p:sp>
          <p:nvSpPr>
            <p:cNvPr id="326" name="tx326"/>
            <p:cNvSpPr/>
            <p:nvPr/>
          </p:nvSpPr>
          <p:spPr>
            <a:xfrm>
              <a:off x="558035" y="4571316"/>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Costa Rica</a:t>
              </a:r>
            </a:p>
          </p:txBody>
        </p:sp>
        <p:sp>
          <p:nvSpPr>
            <p:cNvPr id="327" name="tx327"/>
            <p:cNvSpPr/>
            <p:nvPr/>
          </p:nvSpPr>
          <p:spPr>
            <a:xfrm>
              <a:off x="626193" y="4203488"/>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Barbados</a:t>
              </a:r>
            </a:p>
          </p:txBody>
        </p:sp>
        <p:sp>
          <p:nvSpPr>
            <p:cNvPr id="328" name="tx328"/>
            <p:cNvSpPr/>
            <p:nvPr/>
          </p:nvSpPr>
          <p:spPr>
            <a:xfrm>
              <a:off x="688458" y="3834186"/>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Jamaica</a:t>
              </a:r>
            </a:p>
          </p:txBody>
        </p:sp>
        <p:sp>
          <p:nvSpPr>
            <p:cNvPr id="329" name="tx329"/>
            <p:cNvSpPr/>
            <p:nvPr/>
          </p:nvSpPr>
          <p:spPr>
            <a:xfrm>
              <a:off x="626302" y="3463575"/>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Suriname</a:t>
              </a:r>
            </a:p>
          </p:txBody>
        </p:sp>
        <p:sp>
          <p:nvSpPr>
            <p:cNvPr id="330" name="tx330"/>
            <p:cNvSpPr/>
            <p:nvPr/>
          </p:nvSpPr>
          <p:spPr>
            <a:xfrm>
              <a:off x="688349" y="3095747"/>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Ecuador</a:t>
              </a:r>
            </a:p>
          </p:txBody>
        </p:sp>
        <p:sp>
          <p:nvSpPr>
            <p:cNvPr id="331" name="tx331"/>
            <p:cNvSpPr/>
            <p:nvPr/>
          </p:nvSpPr>
          <p:spPr>
            <a:xfrm>
              <a:off x="508103" y="2725081"/>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Santa Lucía</a:t>
              </a:r>
            </a:p>
          </p:txBody>
        </p:sp>
        <p:sp>
          <p:nvSpPr>
            <p:cNvPr id="332" name="tx332"/>
            <p:cNvSpPr/>
            <p:nvPr/>
          </p:nvSpPr>
          <p:spPr>
            <a:xfrm>
              <a:off x="576425" y="2357253"/>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Venezuela</a:t>
              </a:r>
            </a:p>
          </p:txBody>
        </p:sp>
        <p:sp>
          <p:nvSpPr>
            <p:cNvPr id="333" name="tx333"/>
            <p:cNvSpPr/>
            <p:nvPr/>
          </p:nvSpPr>
          <p:spPr>
            <a:xfrm>
              <a:off x="557926" y="1986587"/>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Guatemala</a:t>
              </a:r>
            </a:p>
          </p:txBody>
        </p:sp>
        <p:sp>
          <p:nvSpPr>
            <p:cNvPr id="334" name="tx334"/>
            <p:cNvSpPr/>
            <p:nvPr/>
          </p:nvSpPr>
          <p:spPr>
            <a:xfrm>
              <a:off x="3991350" y="6161027"/>
              <a:ext cx="106364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 in:</a:t>
              </a:r>
            </a:p>
          </p:txBody>
        </p:sp>
        <p:sp>
          <p:nvSpPr>
            <p:cNvPr id="335" name="pt335"/>
            <p:cNvSpPr/>
            <p:nvPr/>
          </p:nvSpPr>
          <p:spPr>
            <a:xfrm>
              <a:off x="5162058" y="6169879"/>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336" name="pt336"/>
            <p:cNvSpPr/>
            <p:nvPr/>
          </p:nvSpPr>
          <p:spPr>
            <a:xfrm>
              <a:off x="5769314" y="6169879"/>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337" name="tx337"/>
            <p:cNvSpPr/>
            <p:nvPr/>
          </p:nvSpPr>
          <p:spPr>
            <a:xfrm>
              <a:off x="5413628"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2024</a:t>
              </a:r>
            </a:p>
          </p:txBody>
        </p:sp>
        <p:sp>
          <p:nvSpPr>
            <p:cNvPr id="338" name="tx338"/>
            <p:cNvSpPr/>
            <p:nvPr/>
          </p:nvSpPr>
          <p:spPr>
            <a:xfrm>
              <a:off x="6020884"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2025</a:t>
              </a:r>
            </a:p>
          </p:txBody>
        </p:sp>
        <p:sp>
          <p:nvSpPr>
            <p:cNvPr id="339" name="tx339"/>
            <p:cNvSpPr/>
            <p:nvPr/>
          </p:nvSpPr>
          <p:spPr>
            <a:xfrm>
              <a:off x="1186447" y="1330710"/>
              <a:ext cx="4277030"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 y variación de DTP1 por país, 2024 y 2025</a:t>
              </a:r>
            </a:p>
          </p:txBody>
        </p:sp>
        <p:sp>
          <p:nvSpPr>
            <p:cNvPr id="340" name="tx340"/>
            <p:cNvSpPr/>
            <p:nvPr/>
          </p:nvSpPr>
          <p:spPr>
            <a:xfrm>
              <a:off x="4477571" y="647379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341" name="tx341"/>
            <p:cNvSpPr/>
            <p:nvPr/>
          </p:nvSpPr>
          <p:spPr>
            <a:xfrm>
              <a:off x="5427531" y="6587891"/>
              <a:ext cx="3646879"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cambio en la cobertura entre 2024 y 2025 se indica a la derecha.</a:t>
              </a:r>
            </a:p>
          </p:txBody>
        </p:sp>
      </p:grpSp>
      <p:sp>
        <p:nvSpPr>
          <p:cNvPr id="34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cobertura de la DTP1 en 2024 y 2025, así como la variación en la cobertura entre ambos años.
En general, 10 de los 33 países (el 30 %) de « LACR » registraron un descenso en la cobertura. El mayor descenso se produjo en Guatemala y Venezuela (-10 puntos porcentuales), seguidos de Santa Lucía (-9 puntos porcentuales).
Hubo 11 países (el 33 %) en los que la cobertura de la DTP1 aumentó. La cobertura se mantuvo igual en 12 países entre 2024 y 2025.
</a:t>
            </a:r>
          </a:p>
        </p:txBody>
      </p:sp>
      <p:sp>
        <p:nvSpPr>
          <p:cNvPr id="343"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dirty="0">
                <a:solidFill>
                  <a:srgbClr val="000000">
                    <a:alpha val="100000"/>
                  </a:srgbClr>
                </a:solidFill>
                <a:latin typeface="Arial"/>
                <a:cs typeface="Arial"/>
                <a:sym typeface="Arial"/>
              </a:rPr>
              <a:t>Entre 2024 y 2025, la </a:t>
            </a:r>
            <a:r>
              <a:rPr sz="1450" b="0" i="0" u="none" cap="none" dirty="0" err="1">
                <a:solidFill>
                  <a:srgbClr val="000000">
                    <a:alpha val="100000"/>
                  </a:srgbClr>
                </a:solidFill>
                <a:latin typeface="Arial"/>
                <a:cs typeface="Arial"/>
                <a:sym typeface="Arial"/>
              </a:rPr>
              <a:t>cobertura</a:t>
            </a:r>
            <a:r>
              <a:rPr sz="1450" b="0" i="0" u="none" cap="none" dirty="0">
                <a:solidFill>
                  <a:srgbClr val="000000">
                    <a:alpha val="100000"/>
                  </a:srgbClr>
                </a:solidFill>
                <a:latin typeface="Arial"/>
                <a:cs typeface="Arial"/>
                <a:sym typeface="Arial"/>
              </a:rPr>
              <a:t> de la </a:t>
            </a:r>
            <a:r>
              <a:rPr sz="1450" b="0" i="0" u="none" cap="none" dirty="0" err="1">
                <a:solidFill>
                  <a:srgbClr val="000000">
                    <a:alpha val="100000"/>
                  </a:srgbClr>
                </a:solidFill>
                <a:latin typeface="Arial"/>
                <a:cs typeface="Arial"/>
                <a:sym typeface="Arial"/>
              </a:rPr>
              <a:t>vacuna</a:t>
            </a:r>
            <a:r>
              <a:rPr sz="1450" b="0" i="0" u="none" cap="none" dirty="0">
                <a:solidFill>
                  <a:srgbClr val="000000">
                    <a:alpha val="100000"/>
                  </a:srgbClr>
                </a:solidFill>
                <a:latin typeface="Arial"/>
                <a:cs typeface="Arial"/>
                <a:sym typeface="Arial"/>
              </a:rPr>
              <a:t> </a:t>
            </a:r>
            <a:r>
              <a:rPr lang="en-US" sz="1450" b="0" i="0" u="none" cap="none" dirty="0">
                <a:solidFill>
                  <a:srgbClr val="000000">
                    <a:alpha val="100000"/>
                  </a:srgbClr>
                </a:solidFill>
                <a:latin typeface="Arial"/>
                <a:cs typeface="Arial"/>
                <a:sym typeface="Arial"/>
              </a:rPr>
              <a:t>DTP1</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aumentó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11 </a:t>
            </a:r>
            <a:r>
              <a:rPr sz="1450" b="0" i="0" u="none" cap="none" dirty="0" err="1">
                <a:solidFill>
                  <a:srgbClr val="000000">
                    <a:alpha val="100000"/>
                  </a:srgbClr>
                </a:solidFill>
                <a:latin typeface="Arial"/>
                <a:cs typeface="Arial"/>
                <a:sym typeface="Arial"/>
              </a:rPr>
              <a:t>países</a:t>
            </a:r>
            <a:r>
              <a:rPr sz="1450" b="0" i="0" u="none" cap="none" dirty="0">
                <a:solidFill>
                  <a:srgbClr val="000000">
                    <a:alpha val="100000"/>
                  </a:srgbClr>
                </a:solidFill>
                <a:latin typeface="Arial"/>
                <a:cs typeface="Arial"/>
                <a:sym typeface="Arial"/>
              </a:rPr>
              <a:t> y </a:t>
            </a:r>
            <a:r>
              <a:rPr sz="1450" b="0" i="0" u="none" cap="none" dirty="0" err="1">
                <a:solidFill>
                  <a:srgbClr val="000000">
                    <a:alpha val="100000"/>
                  </a:srgbClr>
                </a:solidFill>
                <a:latin typeface="Arial"/>
                <a:cs typeface="Arial"/>
                <a:sym typeface="Arial"/>
              </a:rPr>
              <a:t>disminuyó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10.</a:t>
            </a:r>
          </a:p>
        </p:txBody>
      </p:sp>
      <p:grpSp>
        <p:nvGrpSpPr>
          <p:cNvPr id="344" name="Group 343"/>
          <p:cNvGrpSpPr/>
          <p:nvPr/>
        </p:nvGrpSpPr>
        <p:grpSpPr>
          <a:xfrm>
            <a:off x="292608" y="1005840"/>
            <a:ext cx="8595360" cy="28575"/>
            <a:chOff x="292608" y="1005840"/>
            <a:chExt cx="8595360" cy="28575"/>
          </a:xfrm>
        </p:grpSpPr>
        <p:sp>
          <p:nvSpPr>
            <p:cNvPr id="34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46"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cobertura de la DTP1 en los países de LACR, ordenados de menor a mayor cobertura, así como la clasificación de los 10 países con mayor número de niños sin ninguna dosis, según las cifras absolutas.
En 2025, la cobertura de la DTP1 osciló entre el 57 % en Venezuela y el 99 % en El Salvador, Cuba, Uruguay, Guyana, Trinidad y Tobago, las Bahamas, San Vicente y las Granadinas, Antigua y Barbuda, y San Cristóbal y Nieves.
22 de los 33 países (el 67 %) tenían una cobertura de al menos el 90 %.
México tenía una cobertura de la DTP1 del 89 % y el mayor número absoluto de niños sin ninguna dosis de la región, seguido de Venezuela.
Los países con cohortes grandes pueden tener un alto número de niños sin dosis a pesar de una alta cobertura vacunal. Resulta ventajoso analizar tanto la cobertura como el número absoluto de niños no vacunados para garantizar que no se pasen por alto los países vulnerables con cohortes de nacimiento pequeñas.</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00" b="0" i="0" u="none" cap="none">
                <a:solidFill>
                  <a:srgbClr val="000000">
                    <a:alpha val="100000"/>
                  </a:srgbClr>
                </a:solidFill>
                <a:latin typeface="Arial"/>
                <a:cs typeface="Arial"/>
                <a:sym typeface="Arial"/>
              </a:rPr>
              <a:t>En 2025, Venezuela y Bolivia registraron la cobertura más baja de la vacuna DTP1 y también figuraban entre los países con el mayor número de niños que no habían recibido ninguna dosis.</a:t>
            </a:r>
          </a:p>
        </p:txBody>
      </p:sp>
      <p:grpSp>
        <p:nvGrpSpPr>
          <p:cNvPr id="5" name="Group 4"/>
          <p:cNvGrpSpPr/>
          <p:nvPr/>
        </p:nvGrpSpPr>
        <p:grpSpPr>
          <a:xfrm>
            <a:off x="292608" y="1097280"/>
            <a:ext cx="8595360" cy="28575"/>
            <a:chOff x="292608" y="1097280"/>
            <a:chExt cx="8595360" cy="28575"/>
          </a:xfrm>
        </p:grpSpPr>
        <p:sp>
          <p:nvSpPr>
            <p:cNvPr id="6"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7" name="rc4"/>
            <p:cNvSpPr/>
            <p:nvPr/>
          </p:nvSpPr>
          <p:spPr>
            <a:xfrm>
              <a:off x="292608" y="109728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g4"/>
            <p:cNvSpPr/>
            <p:nvPr/>
          </p:nvSpPr>
          <p:spPr>
            <a:xfrm>
              <a:off x="2350519" y="2285867"/>
              <a:ext cx="1641858" cy="1595841"/>
            </a:xfrm>
            <a:custGeom>
              <a:avLst/>
              <a:gdLst/>
              <a:ahLst/>
              <a:cxnLst/>
              <a:rect l="0" t="0" r="0" b="0"/>
              <a:pathLst>
                <a:path w="1641858" h="1595841">
                  <a:moveTo>
                    <a:pt x="425667" y="1595841"/>
                  </a:moveTo>
                  <a:lnTo>
                    <a:pt x="483581" y="1586982"/>
                  </a:lnTo>
                  <a:lnTo>
                    <a:pt x="541494" y="1578122"/>
                  </a:lnTo>
                  <a:lnTo>
                    <a:pt x="599408" y="1569263"/>
                  </a:lnTo>
                  <a:lnTo>
                    <a:pt x="657322" y="1560403"/>
                  </a:lnTo>
                  <a:lnTo>
                    <a:pt x="715236" y="1551544"/>
                  </a:lnTo>
                  <a:lnTo>
                    <a:pt x="773150" y="1542684"/>
                  </a:lnTo>
                  <a:lnTo>
                    <a:pt x="831064" y="1533825"/>
                  </a:lnTo>
                  <a:lnTo>
                    <a:pt x="888978" y="1524965"/>
                  </a:lnTo>
                  <a:lnTo>
                    <a:pt x="946892" y="1516106"/>
                  </a:lnTo>
                  <a:lnTo>
                    <a:pt x="1004806" y="1507246"/>
                  </a:lnTo>
                  <a:lnTo>
                    <a:pt x="1062719" y="1498387"/>
                  </a:lnTo>
                  <a:lnTo>
                    <a:pt x="1120633" y="1489527"/>
                  </a:lnTo>
                  <a:lnTo>
                    <a:pt x="1178547" y="1480668"/>
                  </a:lnTo>
                  <a:lnTo>
                    <a:pt x="1236461" y="1471808"/>
                  </a:lnTo>
                  <a:lnTo>
                    <a:pt x="1294375" y="1462949"/>
                  </a:lnTo>
                  <a:lnTo>
                    <a:pt x="1352289" y="1454089"/>
                  </a:lnTo>
                  <a:lnTo>
                    <a:pt x="1410203" y="1445230"/>
                  </a:lnTo>
                  <a:lnTo>
                    <a:pt x="1468117" y="1436370"/>
                  </a:lnTo>
                  <a:lnTo>
                    <a:pt x="1526031" y="1427511"/>
                  </a:lnTo>
                  <a:lnTo>
                    <a:pt x="1583945" y="1418651"/>
                  </a:lnTo>
                  <a:lnTo>
                    <a:pt x="1641858" y="1409792"/>
                  </a:lnTo>
                  <a:lnTo>
                    <a:pt x="1632184" y="1353129"/>
                  </a:lnTo>
                  <a:lnTo>
                    <a:pt x="1620555" y="1296836"/>
                  </a:lnTo>
                  <a:lnTo>
                    <a:pt x="1606985" y="1240978"/>
                  </a:lnTo>
                  <a:lnTo>
                    <a:pt x="1591490" y="1185623"/>
                  </a:lnTo>
                  <a:lnTo>
                    <a:pt x="1574089" y="1130838"/>
                  </a:lnTo>
                  <a:lnTo>
                    <a:pt x="1554803" y="1076688"/>
                  </a:lnTo>
                  <a:lnTo>
                    <a:pt x="1533654" y="1023237"/>
                  </a:lnTo>
                  <a:lnTo>
                    <a:pt x="1510669" y="970550"/>
                  </a:lnTo>
                  <a:lnTo>
                    <a:pt x="1485874" y="918691"/>
                  </a:lnTo>
                  <a:lnTo>
                    <a:pt x="1459300" y="867720"/>
                  </a:lnTo>
                  <a:lnTo>
                    <a:pt x="1430978" y="817699"/>
                  </a:lnTo>
                  <a:lnTo>
                    <a:pt x="1400942" y="768688"/>
                  </a:lnTo>
                  <a:lnTo>
                    <a:pt x="1369228" y="720746"/>
                  </a:lnTo>
                  <a:lnTo>
                    <a:pt x="1335874" y="673930"/>
                  </a:lnTo>
                  <a:lnTo>
                    <a:pt x="1300920" y="628296"/>
                  </a:lnTo>
                  <a:lnTo>
                    <a:pt x="1264408" y="583899"/>
                  </a:lnTo>
                  <a:lnTo>
                    <a:pt x="1226381" y="540792"/>
                  </a:lnTo>
                  <a:lnTo>
                    <a:pt x="1186886" y="499027"/>
                  </a:lnTo>
                  <a:lnTo>
                    <a:pt x="1145969" y="458653"/>
                  </a:lnTo>
                  <a:lnTo>
                    <a:pt x="1103680" y="419719"/>
                  </a:lnTo>
                  <a:lnTo>
                    <a:pt x="1060069" y="382272"/>
                  </a:lnTo>
                  <a:lnTo>
                    <a:pt x="1015188" y="346357"/>
                  </a:lnTo>
                  <a:lnTo>
                    <a:pt x="969091" y="312016"/>
                  </a:lnTo>
                  <a:lnTo>
                    <a:pt x="921834" y="279290"/>
                  </a:lnTo>
                  <a:lnTo>
                    <a:pt x="873472" y="248220"/>
                  </a:lnTo>
                  <a:lnTo>
                    <a:pt x="824064" y="218841"/>
                  </a:lnTo>
                  <a:lnTo>
                    <a:pt x="773670" y="191190"/>
                  </a:lnTo>
                  <a:lnTo>
                    <a:pt x="722348" y="165299"/>
                  </a:lnTo>
                  <a:lnTo>
                    <a:pt x="670162" y="141199"/>
                  </a:lnTo>
                  <a:lnTo>
                    <a:pt x="617172" y="118920"/>
                  </a:lnTo>
                  <a:lnTo>
                    <a:pt x="563444" y="98488"/>
                  </a:lnTo>
                  <a:lnTo>
                    <a:pt x="509041" y="79927"/>
                  </a:lnTo>
                  <a:lnTo>
                    <a:pt x="454028" y="63259"/>
                  </a:lnTo>
                  <a:lnTo>
                    <a:pt x="398471" y="48505"/>
                  </a:lnTo>
                  <a:lnTo>
                    <a:pt x="342437" y="35683"/>
                  </a:lnTo>
                  <a:lnTo>
                    <a:pt x="285993" y="24807"/>
                  </a:lnTo>
                  <a:lnTo>
                    <a:pt x="229207" y="15890"/>
                  </a:lnTo>
                  <a:lnTo>
                    <a:pt x="172146" y="8944"/>
                  </a:lnTo>
                  <a:lnTo>
                    <a:pt x="114878" y="3977"/>
                  </a:lnTo>
                  <a:lnTo>
                    <a:pt x="57473" y="994"/>
                  </a:lnTo>
                  <a:lnTo>
                    <a:pt x="0" y="0"/>
                  </a:lnTo>
                  <a:lnTo>
                    <a:pt x="0" y="58587"/>
                  </a:lnTo>
                  <a:lnTo>
                    <a:pt x="0" y="117175"/>
                  </a:lnTo>
                  <a:lnTo>
                    <a:pt x="0" y="175762"/>
                  </a:lnTo>
                  <a:lnTo>
                    <a:pt x="0" y="234350"/>
                  </a:lnTo>
                  <a:lnTo>
                    <a:pt x="0" y="292938"/>
                  </a:lnTo>
                  <a:lnTo>
                    <a:pt x="0" y="351525"/>
                  </a:lnTo>
                  <a:lnTo>
                    <a:pt x="0" y="410113"/>
                  </a:lnTo>
                  <a:lnTo>
                    <a:pt x="0" y="468701"/>
                  </a:lnTo>
                  <a:lnTo>
                    <a:pt x="0" y="527288"/>
                  </a:lnTo>
                  <a:lnTo>
                    <a:pt x="0" y="585876"/>
                  </a:lnTo>
                  <a:lnTo>
                    <a:pt x="0" y="644463"/>
                  </a:lnTo>
                  <a:lnTo>
                    <a:pt x="0" y="703051"/>
                  </a:lnTo>
                  <a:lnTo>
                    <a:pt x="0" y="761639"/>
                  </a:lnTo>
                  <a:lnTo>
                    <a:pt x="0" y="820226"/>
                  </a:lnTo>
                  <a:lnTo>
                    <a:pt x="0" y="878814"/>
                  </a:lnTo>
                  <a:lnTo>
                    <a:pt x="0" y="937402"/>
                  </a:lnTo>
                  <a:lnTo>
                    <a:pt x="0" y="995989"/>
                  </a:lnTo>
                  <a:lnTo>
                    <a:pt x="0" y="1054577"/>
                  </a:lnTo>
                  <a:lnTo>
                    <a:pt x="0" y="1113164"/>
                  </a:lnTo>
                  <a:lnTo>
                    <a:pt x="0" y="1171752"/>
                  </a:lnTo>
                  <a:lnTo>
                    <a:pt x="0" y="1230340"/>
                  </a:lnTo>
                  <a:lnTo>
                    <a:pt x="60899" y="1234668"/>
                  </a:lnTo>
                  <a:lnTo>
                    <a:pt x="120575" y="1247565"/>
                  </a:lnTo>
                  <a:lnTo>
                    <a:pt x="177827" y="1268772"/>
                  </a:lnTo>
                  <a:lnTo>
                    <a:pt x="231504" y="1297863"/>
                  </a:lnTo>
                  <a:lnTo>
                    <a:pt x="280528" y="1334253"/>
                  </a:lnTo>
                  <a:lnTo>
                    <a:pt x="323912" y="1377210"/>
                  </a:lnTo>
                  <a:lnTo>
                    <a:pt x="360785" y="1425871"/>
                  </a:lnTo>
                  <a:lnTo>
                    <a:pt x="390406" y="1479257"/>
                  </a:lnTo>
                  <a:lnTo>
                    <a:pt x="412179" y="1536296"/>
                  </a:lnTo>
                  <a:close/>
                </a:path>
              </a:pathLst>
            </a:custGeom>
            <a:solidFill>
              <a:srgbClr val="7ED7D1">
                <a:alpha val="100000"/>
              </a:srgbClr>
            </a:solidFill>
            <a:ln w="13550" cap="flat">
              <a:solidFill>
                <a:srgbClr val="000000">
                  <a:alpha val="100000"/>
                </a:srgbClr>
              </a:solidFill>
              <a:prstDash val="solid"/>
              <a:miter/>
            </a:ln>
          </p:spPr>
          <p:txBody>
            <a:bodyPr/>
            <a:lstStyle/>
            <a:p>
              <a:endParaRPr/>
            </a:p>
          </p:txBody>
        </p:sp>
        <p:sp>
          <p:nvSpPr>
            <p:cNvPr id="5" name="pg5"/>
            <p:cNvSpPr/>
            <p:nvPr/>
          </p:nvSpPr>
          <p:spPr>
            <a:xfrm>
              <a:off x="2564505" y="3695660"/>
              <a:ext cx="1446801" cy="1692534"/>
            </a:xfrm>
            <a:custGeom>
              <a:avLst/>
              <a:gdLst/>
              <a:ahLst/>
              <a:cxnLst/>
              <a:rect l="0" t="0" r="0" b="0"/>
              <a:pathLst>
                <a:path w="1446801" h="1692534">
                  <a:moveTo>
                    <a:pt x="0" y="624854"/>
                  </a:moveTo>
                  <a:lnTo>
                    <a:pt x="29113" y="675696"/>
                  </a:lnTo>
                  <a:lnTo>
                    <a:pt x="58227" y="726538"/>
                  </a:lnTo>
                  <a:lnTo>
                    <a:pt x="87341" y="777380"/>
                  </a:lnTo>
                  <a:lnTo>
                    <a:pt x="116455" y="828222"/>
                  </a:lnTo>
                  <a:lnTo>
                    <a:pt x="145568" y="879064"/>
                  </a:lnTo>
                  <a:lnTo>
                    <a:pt x="174682" y="929906"/>
                  </a:lnTo>
                  <a:lnTo>
                    <a:pt x="203796" y="980748"/>
                  </a:lnTo>
                  <a:lnTo>
                    <a:pt x="232910" y="1031590"/>
                  </a:lnTo>
                  <a:lnTo>
                    <a:pt x="262023" y="1082432"/>
                  </a:lnTo>
                  <a:lnTo>
                    <a:pt x="291137" y="1133273"/>
                  </a:lnTo>
                  <a:lnTo>
                    <a:pt x="320251" y="1184115"/>
                  </a:lnTo>
                  <a:lnTo>
                    <a:pt x="349365" y="1234957"/>
                  </a:lnTo>
                  <a:lnTo>
                    <a:pt x="378478" y="1285799"/>
                  </a:lnTo>
                  <a:lnTo>
                    <a:pt x="407592" y="1336641"/>
                  </a:lnTo>
                  <a:lnTo>
                    <a:pt x="436706" y="1387483"/>
                  </a:lnTo>
                  <a:lnTo>
                    <a:pt x="465820" y="1438325"/>
                  </a:lnTo>
                  <a:lnTo>
                    <a:pt x="494933" y="1489167"/>
                  </a:lnTo>
                  <a:lnTo>
                    <a:pt x="524047" y="1540009"/>
                  </a:lnTo>
                  <a:lnTo>
                    <a:pt x="553161" y="1590851"/>
                  </a:lnTo>
                  <a:lnTo>
                    <a:pt x="582275" y="1641692"/>
                  </a:lnTo>
                  <a:lnTo>
                    <a:pt x="611388" y="1692534"/>
                  </a:lnTo>
                  <a:lnTo>
                    <a:pt x="660415" y="1663331"/>
                  </a:lnTo>
                  <a:lnTo>
                    <a:pt x="708409" y="1632460"/>
                  </a:lnTo>
                  <a:lnTo>
                    <a:pt x="755314" y="1599959"/>
                  </a:lnTo>
                  <a:lnTo>
                    <a:pt x="801075" y="1565866"/>
                  </a:lnTo>
                  <a:lnTo>
                    <a:pt x="845638" y="1530221"/>
                  </a:lnTo>
                  <a:lnTo>
                    <a:pt x="888950" y="1493067"/>
                  </a:lnTo>
                  <a:lnTo>
                    <a:pt x="930961" y="1454446"/>
                  </a:lnTo>
                  <a:lnTo>
                    <a:pt x="971619" y="1414405"/>
                  </a:lnTo>
                  <a:lnTo>
                    <a:pt x="1010879" y="1372991"/>
                  </a:lnTo>
                  <a:lnTo>
                    <a:pt x="1048692" y="1330253"/>
                  </a:lnTo>
                  <a:lnTo>
                    <a:pt x="1085016" y="1286241"/>
                  </a:lnTo>
                  <a:lnTo>
                    <a:pt x="1119805" y="1241007"/>
                  </a:lnTo>
                  <a:lnTo>
                    <a:pt x="1153021" y="1194605"/>
                  </a:lnTo>
                  <a:lnTo>
                    <a:pt x="1184623" y="1147089"/>
                  </a:lnTo>
                  <a:lnTo>
                    <a:pt x="1214574" y="1098516"/>
                  </a:lnTo>
                  <a:lnTo>
                    <a:pt x="1242838" y="1048943"/>
                  </a:lnTo>
                  <a:lnTo>
                    <a:pt x="1269383" y="998427"/>
                  </a:lnTo>
                  <a:lnTo>
                    <a:pt x="1294177" y="947030"/>
                  </a:lnTo>
                  <a:lnTo>
                    <a:pt x="1317191" y="894812"/>
                  </a:lnTo>
                  <a:lnTo>
                    <a:pt x="1338398" y="841833"/>
                  </a:lnTo>
                  <a:lnTo>
                    <a:pt x="1357772" y="788158"/>
                  </a:lnTo>
                  <a:lnTo>
                    <a:pt x="1375291" y="733849"/>
                  </a:lnTo>
                  <a:lnTo>
                    <a:pt x="1390934" y="678969"/>
                  </a:lnTo>
                  <a:lnTo>
                    <a:pt x="1404682" y="623585"/>
                  </a:lnTo>
                  <a:lnTo>
                    <a:pt x="1416520" y="567762"/>
                  </a:lnTo>
                  <a:lnTo>
                    <a:pt x="1426434" y="511564"/>
                  </a:lnTo>
                  <a:lnTo>
                    <a:pt x="1434411" y="455060"/>
                  </a:lnTo>
                  <a:lnTo>
                    <a:pt x="1440442" y="398314"/>
                  </a:lnTo>
                  <a:lnTo>
                    <a:pt x="1444520" y="341395"/>
                  </a:lnTo>
                  <a:lnTo>
                    <a:pt x="1446641" y="284369"/>
                  </a:lnTo>
                  <a:lnTo>
                    <a:pt x="1446801" y="227305"/>
                  </a:lnTo>
                  <a:lnTo>
                    <a:pt x="1445001" y="170268"/>
                  </a:lnTo>
                  <a:lnTo>
                    <a:pt x="1441243" y="113327"/>
                  </a:lnTo>
                  <a:lnTo>
                    <a:pt x="1435531" y="56548"/>
                  </a:lnTo>
                  <a:lnTo>
                    <a:pt x="1427872" y="0"/>
                  </a:lnTo>
                  <a:lnTo>
                    <a:pt x="1369958" y="8859"/>
                  </a:lnTo>
                  <a:lnTo>
                    <a:pt x="1312045" y="17719"/>
                  </a:lnTo>
                  <a:lnTo>
                    <a:pt x="1254131" y="26578"/>
                  </a:lnTo>
                  <a:lnTo>
                    <a:pt x="1196217" y="35438"/>
                  </a:lnTo>
                  <a:lnTo>
                    <a:pt x="1138303" y="44297"/>
                  </a:lnTo>
                  <a:lnTo>
                    <a:pt x="1080389" y="53157"/>
                  </a:lnTo>
                  <a:lnTo>
                    <a:pt x="1022475" y="62016"/>
                  </a:lnTo>
                  <a:lnTo>
                    <a:pt x="964561" y="70876"/>
                  </a:lnTo>
                  <a:lnTo>
                    <a:pt x="906647" y="79735"/>
                  </a:lnTo>
                  <a:lnTo>
                    <a:pt x="848733" y="88595"/>
                  </a:lnTo>
                  <a:lnTo>
                    <a:pt x="790819" y="97454"/>
                  </a:lnTo>
                  <a:lnTo>
                    <a:pt x="732906" y="106314"/>
                  </a:lnTo>
                  <a:lnTo>
                    <a:pt x="674992" y="115173"/>
                  </a:lnTo>
                  <a:lnTo>
                    <a:pt x="617078" y="124033"/>
                  </a:lnTo>
                  <a:lnTo>
                    <a:pt x="559164" y="132892"/>
                  </a:lnTo>
                  <a:lnTo>
                    <a:pt x="501250" y="141752"/>
                  </a:lnTo>
                  <a:lnTo>
                    <a:pt x="443336" y="150611"/>
                  </a:lnTo>
                  <a:lnTo>
                    <a:pt x="385422" y="159471"/>
                  </a:lnTo>
                  <a:lnTo>
                    <a:pt x="327508" y="168330"/>
                  </a:lnTo>
                  <a:lnTo>
                    <a:pt x="269594" y="177190"/>
                  </a:lnTo>
                  <a:lnTo>
                    <a:pt x="211681" y="186049"/>
                  </a:lnTo>
                  <a:lnTo>
                    <a:pt x="216561" y="243336"/>
                  </a:lnTo>
                  <a:lnTo>
                    <a:pt x="213767" y="300763"/>
                  </a:lnTo>
                  <a:lnTo>
                    <a:pt x="203347" y="357306"/>
                  </a:lnTo>
                  <a:lnTo>
                    <a:pt x="185487" y="411956"/>
                  </a:lnTo>
                  <a:lnTo>
                    <a:pt x="160506" y="463740"/>
                  </a:lnTo>
                  <a:lnTo>
                    <a:pt x="128850" y="511735"/>
                  </a:lnTo>
                  <a:lnTo>
                    <a:pt x="91081" y="555085"/>
                  </a:lnTo>
                  <a:lnTo>
                    <a:pt x="47874" y="593017"/>
                  </a:lnTo>
                  <a:close/>
                </a:path>
              </a:pathLst>
            </a:custGeom>
            <a:solidFill>
              <a:srgbClr val="66B0FF">
                <a:alpha val="100000"/>
              </a:srgbClr>
            </a:solidFill>
            <a:ln w="13550" cap="flat">
              <a:solidFill>
                <a:srgbClr val="000000">
                  <a:alpha val="100000"/>
                </a:srgbClr>
              </a:solidFill>
              <a:prstDash val="solid"/>
              <a:miter/>
            </a:ln>
          </p:spPr>
          <p:txBody>
            <a:bodyPr/>
            <a:lstStyle/>
            <a:p>
              <a:endParaRPr/>
            </a:p>
          </p:txBody>
        </p:sp>
        <p:sp>
          <p:nvSpPr>
            <p:cNvPr id="6" name="pg6"/>
            <p:cNvSpPr/>
            <p:nvPr/>
          </p:nvSpPr>
          <p:spPr>
            <a:xfrm>
              <a:off x="2127095" y="4320515"/>
              <a:ext cx="1048798" cy="1287263"/>
            </a:xfrm>
            <a:custGeom>
              <a:avLst/>
              <a:gdLst/>
              <a:ahLst/>
              <a:cxnLst/>
              <a:rect l="0" t="0" r="0" b="0"/>
              <a:pathLst>
                <a:path w="1048798" h="1287263">
                  <a:moveTo>
                    <a:pt x="165498" y="53017"/>
                  </a:moveTo>
                  <a:lnTo>
                    <a:pt x="157617" y="111072"/>
                  </a:lnTo>
                  <a:lnTo>
                    <a:pt x="149736" y="169127"/>
                  </a:lnTo>
                  <a:lnTo>
                    <a:pt x="141855" y="227182"/>
                  </a:lnTo>
                  <a:lnTo>
                    <a:pt x="133975" y="285238"/>
                  </a:lnTo>
                  <a:lnTo>
                    <a:pt x="126094" y="343293"/>
                  </a:lnTo>
                  <a:lnTo>
                    <a:pt x="118213" y="401348"/>
                  </a:lnTo>
                  <a:lnTo>
                    <a:pt x="110332" y="459403"/>
                  </a:lnTo>
                  <a:lnTo>
                    <a:pt x="102451" y="517458"/>
                  </a:lnTo>
                  <a:lnTo>
                    <a:pt x="94570" y="575513"/>
                  </a:lnTo>
                  <a:lnTo>
                    <a:pt x="86689" y="633569"/>
                  </a:lnTo>
                  <a:lnTo>
                    <a:pt x="78808" y="691624"/>
                  </a:lnTo>
                  <a:lnTo>
                    <a:pt x="70927" y="749679"/>
                  </a:lnTo>
                  <a:lnTo>
                    <a:pt x="63047" y="807734"/>
                  </a:lnTo>
                  <a:lnTo>
                    <a:pt x="55166" y="865789"/>
                  </a:lnTo>
                  <a:lnTo>
                    <a:pt x="47285" y="923844"/>
                  </a:lnTo>
                  <a:lnTo>
                    <a:pt x="39404" y="981900"/>
                  </a:lnTo>
                  <a:lnTo>
                    <a:pt x="31523" y="1039955"/>
                  </a:lnTo>
                  <a:lnTo>
                    <a:pt x="23642" y="1098010"/>
                  </a:lnTo>
                  <a:lnTo>
                    <a:pt x="15761" y="1156065"/>
                  </a:lnTo>
                  <a:lnTo>
                    <a:pt x="7880" y="1214120"/>
                  </a:lnTo>
                  <a:lnTo>
                    <a:pt x="0" y="1272175"/>
                  </a:lnTo>
                  <a:lnTo>
                    <a:pt x="56858" y="1278898"/>
                  </a:lnTo>
                  <a:lnTo>
                    <a:pt x="113914" y="1283657"/>
                  </a:lnTo>
                  <a:lnTo>
                    <a:pt x="171101" y="1286446"/>
                  </a:lnTo>
                  <a:lnTo>
                    <a:pt x="228350" y="1287263"/>
                  </a:lnTo>
                  <a:lnTo>
                    <a:pt x="285593" y="1286107"/>
                  </a:lnTo>
                  <a:lnTo>
                    <a:pt x="342762" y="1282978"/>
                  </a:lnTo>
                  <a:lnTo>
                    <a:pt x="399789" y="1277881"/>
                  </a:lnTo>
                  <a:lnTo>
                    <a:pt x="456606" y="1270821"/>
                  </a:lnTo>
                  <a:lnTo>
                    <a:pt x="513147" y="1261807"/>
                  </a:lnTo>
                  <a:lnTo>
                    <a:pt x="569343" y="1250850"/>
                  </a:lnTo>
                  <a:lnTo>
                    <a:pt x="625129" y="1237962"/>
                  </a:lnTo>
                  <a:lnTo>
                    <a:pt x="680436" y="1223160"/>
                  </a:lnTo>
                  <a:lnTo>
                    <a:pt x="735201" y="1206460"/>
                  </a:lnTo>
                  <a:lnTo>
                    <a:pt x="789358" y="1187882"/>
                  </a:lnTo>
                  <a:lnTo>
                    <a:pt x="842842" y="1167449"/>
                  </a:lnTo>
                  <a:lnTo>
                    <a:pt x="895591" y="1145185"/>
                  </a:lnTo>
                  <a:lnTo>
                    <a:pt x="947540" y="1121116"/>
                  </a:lnTo>
                  <a:lnTo>
                    <a:pt x="998630" y="1095270"/>
                  </a:lnTo>
                  <a:lnTo>
                    <a:pt x="1048798" y="1067679"/>
                  </a:lnTo>
                  <a:lnTo>
                    <a:pt x="1019684" y="1016838"/>
                  </a:lnTo>
                  <a:lnTo>
                    <a:pt x="990570" y="965996"/>
                  </a:lnTo>
                  <a:lnTo>
                    <a:pt x="961456" y="915154"/>
                  </a:lnTo>
                  <a:lnTo>
                    <a:pt x="932343" y="864312"/>
                  </a:lnTo>
                  <a:lnTo>
                    <a:pt x="903229" y="813470"/>
                  </a:lnTo>
                  <a:lnTo>
                    <a:pt x="874115" y="762628"/>
                  </a:lnTo>
                  <a:lnTo>
                    <a:pt x="845001" y="711786"/>
                  </a:lnTo>
                  <a:lnTo>
                    <a:pt x="815888" y="660944"/>
                  </a:lnTo>
                  <a:lnTo>
                    <a:pt x="786774" y="610102"/>
                  </a:lnTo>
                  <a:lnTo>
                    <a:pt x="757660" y="559260"/>
                  </a:lnTo>
                  <a:lnTo>
                    <a:pt x="728546" y="508419"/>
                  </a:lnTo>
                  <a:lnTo>
                    <a:pt x="699433" y="457577"/>
                  </a:lnTo>
                  <a:lnTo>
                    <a:pt x="670319" y="406735"/>
                  </a:lnTo>
                  <a:lnTo>
                    <a:pt x="641205" y="355893"/>
                  </a:lnTo>
                  <a:lnTo>
                    <a:pt x="612091" y="305051"/>
                  </a:lnTo>
                  <a:lnTo>
                    <a:pt x="582978" y="254209"/>
                  </a:lnTo>
                  <a:lnTo>
                    <a:pt x="553864" y="203367"/>
                  </a:lnTo>
                  <a:lnTo>
                    <a:pt x="524750" y="152525"/>
                  </a:lnTo>
                  <a:lnTo>
                    <a:pt x="495636" y="101683"/>
                  </a:lnTo>
                  <a:lnTo>
                    <a:pt x="466523" y="50841"/>
                  </a:lnTo>
                  <a:lnTo>
                    <a:pt x="437409" y="0"/>
                  </a:lnTo>
                  <a:lnTo>
                    <a:pt x="386764" y="24749"/>
                  </a:lnTo>
                  <a:lnTo>
                    <a:pt x="333320" y="42671"/>
                  </a:lnTo>
                  <a:lnTo>
                    <a:pt x="277993" y="53459"/>
                  </a:lnTo>
                  <a:lnTo>
                    <a:pt x="221731" y="56927"/>
                  </a:lnTo>
                  <a:close/>
                </a:path>
              </a:pathLst>
            </a:custGeom>
            <a:solidFill>
              <a:srgbClr val="822E1C">
                <a:alpha val="100000"/>
              </a:srgbClr>
            </a:solidFill>
            <a:ln w="13550" cap="flat">
              <a:solidFill>
                <a:srgbClr val="000000">
                  <a:alpha val="100000"/>
                </a:srgbClr>
              </a:solidFill>
              <a:prstDash val="solid"/>
              <a:miter/>
            </a:ln>
          </p:spPr>
          <p:txBody>
            <a:bodyPr/>
            <a:lstStyle/>
            <a:p>
              <a:endParaRPr/>
            </a:p>
          </p:txBody>
        </p:sp>
        <p:sp>
          <p:nvSpPr>
            <p:cNvPr id="7" name="pg7"/>
            <p:cNvSpPr/>
            <p:nvPr/>
          </p:nvSpPr>
          <p:spPr>
            <a:xfrm>
              <a:off x="1263257" y="4272365"/>
              <a:ext cx="1029336" cy="1320325"/>
            </a:xfrm>
            <a:custGeom>
              <a:avLst/>
              <a:gdLst/>
              <a:ahLst/>
              <a:cxnLst/>
              <a:rect l="0" t="0" r="0" b="0"/>
              <a:pathLst>
                <a:path w="1029336" h="1320325">
                  <a:moveTo>
                    <a:pt x="805378" y="0"/>
                  </a:moveTo>
                  <a:lnTo>
                    <a:pt x="767027" y="44290"/>
                  </a:lnTo>
                  <a:lnTo>
                    <a:pt x="728676" y="88581"/>
                  </a:lnTo>
                  <a:lnTo>
                    <a:pt x="690324" y="132872"/>
                  </a:lnTo>
                  <a:lnTo>
                    <a:pt x="651973" y="177163"/>
                  </a:lnTo>
                  <a:lnTo>
                    <a:pt x="613621" y="221454"/>
                  </a:lnTo>
                  <a:lnTo>
                    <a:pt x="575270" y="265745"/>
                  </a:lnTo>
                  <a:lnTo>
                    <a:pt x="536919" y="310036"/>
                  </a:lnTo>
                  <a:lnTo>
                    <a:pt x="498567" y="354327"/>
                  </a:lnTo>
                  <a:lnTo>
                    <a:pt x="460216" y="398617"/>
                  </a:lnTo>
                  <a:lnTo>
                    <a:pt x="421865" y="442908"/>
                  </a:lnTo>
                  <a:lnTo>
                    <a:pt x="383513" y="487199"/>
                  </a:lnTo>
                  <a:lnTo>
                    <a:pt x="345162" y="531490"/>
                  </a:lnTo>
                  <a:lnTo>
                    <a:pt x="306810" y="575781"/>
                  </a:lnTo>
                  <a:lnTo>
                    <a:pt x="268459" y="620072"/>
                  </a:lnTo>
                  <a:lnTo>
                    <a:pt x="230108" y="664363"/>
                  </a:lnTo>
                  <a:lnTo>
                    <a:pt x="191756" y="708654"/>
                  </a:lnTo>
                  <a:lnTo>
                    <a:pt x="153405" y="752944"/>
                  </a:lnTo>
                  <a:lnTo>
                    <a:pt x="115054" y="797235"/>
                  </a:lnTo>
                  <a:lnTo>
                    <a:pt x="76702" y="841526"/>
                  </a:lnTo>
                  <a:lnTo>
                    <a:pt x="38351" y="885817"/>
                  </a:lnTo>
                  <a:lnTo>
                    <a:pt x="0" y="930108"/>
                  </a:lnTo>
                  <a:lnTo>
                    <a:pt x="43367" y="966387"/>
                  </a:lnTo>
                  <a:lnTo>
                    <a:pt x="87944" y="1001168"/>
                  </a:lnTo>
                  <a:lnTo>
                    <a:pt x="133679" y="1034413"/>
                  </a:lnTo>
                  <a:lnTo>
                    <a:pt x="180519" y="1066081"/>
                  </a:lnTo>
                  <a:lnTo>
                    <a:pt x="228410" y="1096137"/>
                  </a:lnTo>
                  <a:lnTo>
                    <a:pt x="277296" y="1124545"/>
                  </a:lnTo>
                  <a:lnTo>
                    <a:pt x="327121" y="1151273"/>
                  </a:lnTo>
                  <a:lnTo>
                    <a:pt x="377827" y="1176290"/>
                  </a:lnTo>
                  <a:lnTo>
                    <a:pt x="429354" y="1199566"/>
                  </a:lnTo>
                  <a:lnTo>
                    <a:pt x="481644" y="1221075"/>
                  </a:lnTo>
                  <a:lnTo>
                    <a:pt x="534636" y="1240792"/>
                  </a:lnTo>
                  <a:lnTo>
                    <a:pt x="588268" y="1258694"/>
                  </a:lnTo>
                  <a:lnTo>
                    <a:pt x="642479" y="1274760"/>
                  </a:lnTo>
                  <a:lnTo>
                    <a:pt x="697205" y="1288971"/>
                  </a:lnTo>
                  <a:lnTo>
                    <a:pt x="752382" y="1301312"/>
                  </a:lnTo>
                  <a:lnTo>
                    <a:pt x="807948" y="1311767"/>
                  </a:lnTo>
                  <a:lnTo>
                    <a:pt x="863838" y="1320325"/>
                  </a:lnTo>
                  <a:lnTo>
                    <a:pt x="871719" y="1262270"/>
                  </a:lnTo>
                  <a:lnTo>
                    <a:pt x="879600" y="1204215"/>
                  </a:lnTo>
                  <a:lnTo>
                    <a:pt x="887481" y="1146160"/>
                  </a:lnTo>
                  <a:lnTo>
                    <a:pt x="895361" y="1088105"/>
                  </a:lnTo>
                  <a:lnTo>
                    <a:pt x="903242" y="1030050"/>
                  </a:lnTo>
                  <a:lnTo>
                    <a:pt x="911123" y="971994"/>
                  </a:lnTo>
                  <a:lnTo>
                    <a:pt x="919004" y="913939"/>
                  </a:lnTo>
                  <a:lnTo>
                    <a:pt x="926885" y="855884"/>
                  </a:lnTo>
                  <a:lnTo>
                    <a:pt x="934766" y="797829"/>
                  </a:lnTo>
                  <a:lnTo>
                    <a:pt x="942647" y="739774"/>
                  </a:lnTo>
                  <a:lnTo>
                    <a:pt x="950528" y="681719"/>
                  </a:lnTo>
                  <a:lnTo>
                    <a:pt x="958408" y="623663"/>
                  </a:lnTo>
                  <a:lnTo>
                    <a:pt x="966289" y="565608"/>
                  </a:lnTo>
                  <a:lnTo>
                    <a:pt x="974170" y="507553"/>
                  </a:lnTo>
                  <a:lnTo>
                    <a:pt x="982051" y="449498"/>
                  </a:lnTo>
                  <a:lnTo>
                    <a:pt x="989932" y="391443"/>
                  </a:lnTo>
                  <a:lnTo>
                    <a:pt x="997813" y="333388"/>
                  </a:lnTo>
                  <a:lnTo>
                    <a:pt x="1005694" y="275332"/>
                  </a:lnTo>
                  <a:lnTo>
                    <a:pt x="1013575" y="217277"/>
                  </a:lnTo>
                  <a:lnTo>
                    <a:pt x="1021456" y="159222"/>
                  </a:lnTo>
                  <a:lnTo>
                    <a:pt x="1029336" y="101167"/>
                  </a:lnTo>
                  <a:lnTo>
                    <a:pt x="968420" y="88357"/>
                  </a:lnTo>
                  <a:lnTo>
                    <a:pt x="909987" y="66899"/>
                  </a:lnTo>
                  <a:lnTo>
                    <a:pt x="855259" y="37239"/>
                  </a:lnTo>
                  <a:close/>
                </a:path>
              </a:pathLst>
            </a:custGeom>
            <a:solidFill>
              <a:srgbClr val="1C7F93">
                <a:alpha val="100000"/>
              </a:srgbClr>
            </a:solidFill>
            <a:ln w="13550" cap="flat">
              <a:solidFill>
                <a:srgbClr val="000000">
                  <a:alpha val="100000"/>
                </a:srgbClr>
              </a:solidFill>
              <a:prstDash val="solid"/>
              <a:miter/>
            </a:ln>
          </p:spPr>
          <p:txBody>
            <a:bodyPr/>
            <a:lstStyle/>
            <a:p>
              <a:endParaRPr/>
            </a:p>
          </p:txBody>
        </p:sp>
        <p:sp>
          <p:nvSpPr>
            <p:cNvPr id="8" name="pg8"/>
            <p:cNvSpPr/>
            <p:nvPr/>
          </p:nvSpPr>
          <p:spPr>
            <a:xfrm>
              <a:off x="894964" y="4154258"/>
              <a:ext cx="1173671" cy="1048215"/>
            </a:xfrm>
            <a:custGeom>
              <a:avLst/>
              <a:gdLst/>
              <a:ahLst/>
              <a:cxnLst/>
              <a:rect l="0" t="0" r="0" b="0"/>
              <a:pathLst>
                <a:path w="1173671" h="1048215">
                  <a:moveTo>
                    <a:pt x="1078188" y="0"/>
                  </a:moveTo>
                  <a:lnTo>
                    <a:pt x="1026846" y="28221"/>
                  </a:lnTo>
                  <a:lnTo>
                    <a:pt x="975503" y="56443"/>
                  </a:lnTo>
                  <a:lnTo>
                    <a:pt x="924161" y="84665"/>
                  </a:lnTo>
                  <a:lnTo>
                    <a:pt x="872819" y="112887"/>
                  </a:lnTo>
                  <a:lnTo>
                    <a:pt x="821476" y="141109"/>
                  </a:lnTo>
                  <a:lnTo>
                    <a:pt x="770134" y="169331"/>
                  </a:lnTo>
                  <a:lnTo>
                    <a:pt x="718792" y="197553"/>
                  </a:lnTo>
                  <a:lnTo>
                    <a:pt x="667450" y="225775"/>
                  </a:lnTo>
                  <a:lnTo>
                    <a:pt x="616107" y="253997"/>
                  </a:lnTo>
                  <a:lnTo>
                    <a:pt x="564765" y="282219"/>
                  </a:lnTo>
                  <a:lnTo>
                    <a:pt x="513423" y="310441"/>
                  </a:lnTo>
                  <a:lnTo>
                    <a:pt x="462080" y="338663"/>
                  </a:lnTo>
                  <a:lnTo>
                    <a:pt x="410738" y="366885"/>
                  </a:lnTo>
                  <a:lnTo>
                    <a:pt x="359396" y="395107"/>
                  </a:lnTo>
                  <a:lnTo>
                    <a:pt x="308053" y="423328"/>
                  </a:lnTo>
                  <a:lnTo>
                    <a:pt x="256711" y="451550"/>
                  </a:lnTo>
                  <a:lnTo>
                    <a:pt x="205369" y="479772"/>
                  </a:lnTo>
                  <a:lnTo>
                    <a:pt x="154026" y="507994"/>
                  </a:lnTo>
                  <a:lnTo>
                    <a:pt x="102684" y="536216"/>
                  </a:lnTo>
                  <a:lnTo>
                    <a:pt x="51342" y="564438"/>
                  </a:lnTo>
                  <a:lnTo>
                    <a:pt x="0" y="592660"/>
                  </a:lnTo>
                  <a:lnTo>
                    <a:pt x="29275" y="643753"/>
                  </a:lnTo>
                  <a:lnTo>
                    <a:pt x="60344" y="693775"/>
                  </a:lnTo>
                  <a:lnTo>
                    <a:pt x="93166" y="742665"/>
                  </a:lnTo>
                  <a:lnTo>
                    <a:pt x="127700" y="790361"/>
                  </a:lnTo>
                  <a:lnTo>
                    <a:pt x="163904" y="836802"/>
                  </a:lnTo>
                  <a:lnTo>
                    <a:pt x="201730" y="881931"/>
                  </a:lnTo>
                  <a:lnTo>
                    <a:pt x="241133" y="925691"/>
                  </a:lnTo>
                  <a:lnTo>
                    <a:pt x="282062" y="968027"/>
                  </a:lnTo>
                  <a:lnTo>
                    <a:pt x="324467" y="1008885"/>
                  </a:lnTo>
                  <a:lnTo>
                    <a:pt x="368292" y="1048215"/>
                  </a:lnTo>
                  <a:lnTo>
                    <a:pt x="406644" y="1003924"/>
                  </a:lnTo>
                  <a:lnTo>
                    <a:pt x="444995" y="959633"/>
                  </a:lnTo>
                  <a:lnTo>
                    <a:pt x="483347" y="915342"/>
                  </a:lnTo>
                  <a:lnTo>
                    <a:pt x="521698" y="871051"/>
                  </a:lnTo>
                  <a:lnTo>
                    <a:pt x="560049" y="826760"/>
                  </a:lnTo>
                  <a:lnTo>
                    <a:pt x="598401" y="782469"/>
                  </a:lnTo>
                  <a:lnTo>
                    <a:pt x="636752" y="738179"/>
                  </a:lnTo>
                  <a:lnTo>
                    <a:pt x="675103" y="693888"/>
                  </a:lnTo>
                  <a:lnTo>
                    <a:pt x="713455" y="649597"/>
                  </a:lnTo>
                  <a:lnTo>
                    <a:pt x="751806" y="605306"/>
                  </a:lnTo>
                  <a:lnTo>
                    <a:pt x="790158" y="561015"/>
                  </a:lnTo>
                  <a:lnTo>
                    <a:pt x="828509" y="516724"/>
                  </a:lnTo>
                  <a:lnTo>
                    <a:pt x="866860" y="472433"/>
                  </a:lnTo>
                  <a:lnTo>
                    <a:pt x="905212" y="428142"/>
                  </a:lnTo>
                  <a:lnTo>
                    <a:pt x="943563" y="383852"/>
                  </a:lnTo>
                  <a:lnTo>
                    <a:pt x="981914" y="339561"/>
                  </a:lnTo>
                  <a:lnTo>
                    <a:pt x="1020266" y="295270"/>
                  </a:lnTo>
                  <a:lnTo>
                    <a:pt x="1058617" y="250979"/>
                  </a:lnTo>
                  <a:lnTo>
                    <a:pt x="1096969" y="206688"/>
                  </a:lnTo>
                  <a:lnTo>
                    <a:pt x="1135320" y="162397"/>
                  </a:lnTo>
                  <a:lnTo>
                    <a:pt x="1173671" y="118106"/>
                  </a:lnTo>
                  <a:lnTo>
                    <a:pt x="1120682" y="63296"/>
                  </a:lnTo>
                  <a:close/>
                </a:path>
              </a:pathLst>
            </a:custGeom>
            <a:solidFill>
              <a:srgbClr val="AAF400">
                <a:alpha val="100000"/>
              </a:srgbClr>
            </a:solidFill>
            <a:ln w="13550" cap="flat">
              <a:solidFill>
                <a:srgbClr val="000000">
                  <a:alpha val="100000"/>
                </a:srgbClr>
              </a:solidFill>
              <a:prstDash val="solid"/>
              <a:miter/>
            </a:ln>
          </p:spPr>
          <p:txBody>
            <a:bodyPr/>
            <a:lstStyle/>
            <a:p>
              <a:endParaRPr/>
            </a:p>
          </p:txBody>
        </p:sp>
        <p:sp>
          <p:nvSpPr>
            <p:cNvPr id="9" name="pg9"/>
            <p:cNvSpPr/>
            <p:nvPr/>
          </p:nvSpPr>
          <p:spPr>
            <a:xfrm>
              <a:off x="710198" y="4014500"/>
              <a:ext cx="1262954" cy="732418"/>
            </a:xfrm>
            <a:custGeom>
              <a:avLst/>
              <a:gdLst/>
              <a:ahLst/>
              <a:cxnLst/>
              <a:rect l="0" t="0" r="0" b="0"/>
              <a:pathLst>
                <a:path w="1262954" h="732418">
                  <a:moveTo>
                    <a:pt x="1215052" y="0"/>
                  </a:moveTo>
                  <a:lnTo>
                    <a:pt x="1157192" y="9207"/>
                  </a:lnTo>
                  <a:lnTo>
                    <a:pt x="1099332" y="18414"/>
                  </a:lnTo>
                  <a:lnTo>
                    <a:pt x="1041473" y="27621"/>
                  </a:lnTo>
                  <a:lnTo>
                    <a:pt x="983613" y="36829"/>
                  </a:lnTo>
                  <a:lnTo>
                    <a:pt x="925753" y="46036"/>
                  </a:lnTo>
                  <a:lnTo>
                    <a:pt x="867894" y="55243"/>
                  </a:lnTo>
                  <a:lnTo>
                    <a:pt x="810034" y="64450"/>
                  </a:lnTo>
                  <a:lnTo>
                    <a:pt x="752175" y="73658"/>
                  </a:lnTo>
                  <a:lnTo>
                    <a:pt x="694315" y="82865"/>
                  </a:lnTo>
                  <a:lnTo>
                    <a:pt x="636455" y="92072"/>
                  </a:lnTo>
                  <a:lnTo>
                    <a:pt x="578596" y="101279"/>
                  </a:lnTo>
                  <a:lnTo>
                    <a:pt x="520736" y="110487"/>
                  </a:lnTo>
                  <a:lnTo>
                    <a:pt x="462876" y="119694"/>
                  </a:lnTo>
                  <a:lnTo>
                    <a:pt x="405017" y="128901"/>
                  </a:lnTo>
                  <a:lnTo>
                    <a:pt x="347157" y="138109"/>
                  </a:lnTo>
                  <a:lnTo>
                    <a:pt x="289298" y="147316"/>
                  </a:lnTo>
                  <a:lnTo>
                    <a:pt x="231438" y="156523"/>
                  </a:lnTo>
                  <a:lnTo>
                    <a:pt x="173578" y="165730"/>
                  </a:lnTo>
                  <a:lnTo>
                    <a:pt x="115719" y="174938"/>
                  </a:lnTo>
                  <a:lnTo>
                    <a:pt x="57859" y="184145"/>
                  </a:lnTo>
                  <a:lnTo>
                    <a:pt x="0" y="193352"/>
                  </a:lnTo>
                  <a:lnTo>
                    <a:pt x="9973" y="249743"/>
                  </a:lnTo>
                  <a:lnTo>
                    <a:pt x="21884" y="305756"/>
                  </a:lnTo>
                  <a:lnTo>
                    <a:pt x="35718" y="361325"/>
                  </a:lnTo>
                  <a:lnTo>
                    <a:pt x="51461" y="416384"/>
                  </a:lnTo>
                  <a:lnTo>
                    <a:pt x="69092" y="470868"/>
                  </a:lnTo>
                  <a:lnTo>
                    <a:pt x="88590" y="524712"/>
                  </a:lnTo>
                  <a:lnTo>
                    <a:pt x="109933" y="577851"/>
                  </a:lnTo>
                  <a:lnTo>
                    <a:pt x="133096" y="630223"/>
                  </a:lnTo>
                  <a:lnTo>
                    <a:pt x="158050" y="681766"/>
                  </a:lnTo>
                  <a:lnTo>
                    <a:pt x="184765" y="732418"/>
                  </a:lnTo>
                  <a:lnTo>
                    <a:pt x="236108" y="704196"/>
                  </a:lnTo>
                  <a:lnTo>
                    <a:pt x="287450" y="675974"/>
                  </a:lnTo>
                  <a:lnTo>
                    <a:pt x="338792" y="647752"/>
                  </a:lnTo>
                  <a:lnTo>
                    <a:pt x="390135" y="619530"/>
                  </a:lnTo>
                  <a:lnTo>
                    <a:pt x="441477" y="591308"/>
                  </a:lnTo>
                  <a:lnTo>
                    <a:pt x="492819" y="563086"/>
                  </a:lnTo>
                  <a:lnTo>
                    <a:pt x="544162" y="534864"/>
                  </a:lnTo>
                  <a:lnTo>
                    <a:pt x="595504" y="506642"/>
                  </a:lnTo>
                  <a:lnTo>
                    <a:pt x="646846" y="478420"/>
                  </a:lnTo>
                  <a:lnTo>
                    <a:pt x="698188" y="450198"/>
                  </a:lnTo>
                  <a:lnTo>
                    <a:pt x="749531" y="421977"/>
                  </a:lnTo>
                  <a:lnTo>
                    <a:pt x="800873" y="393755"/>
                  </a:lnTo>
                  <a:lnTo>
                    <a:pt x="852215" y="365533"/>
                  </a:lnTo>
                  <a:lnTo>
                    <a:pt x="903558" y="337311"/>
                  </a:lnTo>
                  <a:lnTo>
                    <a:pt x="954900" y="309089"/>
                  </a:lnTo>
                  <a:lnTo>
                    <a:pt x="1006242" y="280867"/>
                  </a:lnTo>
                  <a:lnTo>
                    <a:pt x="1057585" y="252645"/>
                  </a:lnTo>
                  <a:lnTo>
                    <a:pt x="1108927" y="224423"/>
                  </a:lnTo>
                  <a:lnTo>
                    <a:pt x="1160269" y="196201"/>
                  </a:lnTo>
                  <a:lnTo>
                    <a:pt x="1211612" y="167979"/>
                  </a:lnTo>
                  <a:lnTo>
                    <a:pt x="1262954" y="139757"/>
                  </a:lnTo>
                  <a:lnTo>
                    <a:pt x="1232964" y="71948"/>
                  </a:lnTo>
                  <a:close/>
                </a:path>
              </a:pathLst>
            </a:custGeom>
            <a:solidFill>
              <a:srgbClr val="DEA0FD">
                <a:alpha val="100000"/>
              </a:srgbClr>
            </a:solidFill>
            <a:ln w="13550" cap="flat">
              <a:solidFill>
                <a:srgbClr val="000000">
                  <a:alpha val="100000"/>
                </a:srgbClr>
              </a:solidFill>
              <a:prstDash val="solid"/>
              <a:miter/>
            </a:ln>
          </p:spPr>
          <p:txBody>
            <a:bodyPr/>
            <a:lstStyle/>
            <a:p>
              <a:endParaRPr/>
            </a:p>
          </p:txBody>
        </p:sp>
        <p:sp>
          <p:nvSpPr>
            <p:cNvPr id="10" name="pg10"/>
            <p:cNvSpPr/>
            <p:nvPr/>
          </p:nvSpPr>
          <p:spPr>
            <a:xfrm>
              <a:off x="689688" y="3645072"/>
              <a:ext cx="1237377" cy="562781"/>
            </a:xfrm>
            <a:custGeom>
              <a:avLst/>
              <a:gdLst/>
              <a:ahLst/>
              <a:cxnLst/>
              <a:rect l="0" t="0" r="0" b="0"/>
              <a:pathLst>
                <a:path w="1237377" h="562781">
                  <a:moveTo>
                    <a:pt x="1237377" y="223522"/>
                  </a:moveTo>
                  <a:lnTo>
                    <a:pt x="1179765" y="212878"/>
                  </a:lnTo>
                  <a:lnTo>
                    <a:pt x="1122152" y="202234"/>
                  </a:lnTo>
                  <a:lnTo>
                    <a:pt x="1064539" y="191590"/>
                  </a:lnTo>
                  <a:lnTo>
                    <a:pt x="1006927" y="180946"/>
                  </a:lnTo>
                  <a:lnTo>
                    <a:pt x="949314" y="170302"/>
                  </a:lnTo>
                  <a:lnTo>
                    <a:pt x="891701" y="159658"/>
                  </a:lnTo>
                  <a:lnTo>
                    <a:pt x="834089" y="149014"/>
                  </a:lnTo>
                  <a:lnTo>
                    <a:pt x="776476" y="138370"/>
                  </a:lnTo>
                  <a:lnTo>
                    <a:pt x="718863" y="127727"/>
                  </a:lnTo>
                  <a:lnTo>
                    <a:pt x="661251" y="117083"/>
                  </a:lnTo>
                  <a:lnTo>
                    <a:pt x="603638" y="106439"/>
                  </a:lnTo>
                  <a:lnTo>
                    <a:pt x="546025" y="95795"/>
                  </a:lnTo>
                  <a:lnTo>
                    <a:pt x="488413" y="85151"/>
                  </a:lnTo>
                  <a:lnTo>
                    <a:pt x="430800" y="74507"/>
                  </a:lnTo>
                  <a:lnTo>
                    <a:pt x="373188" y="63863"/>
                  </a:lnTo>
                  <a:lnTo>
                    <a:pt x="315575" y="53219"/>
                  </a:lnTo>
                  <a:lnTo>
                    <a:pt x="257962" y="42575"/>
                  </a:lnTo>
                  <a:lnTo>
                    <a:pt x="200350" y="31931"/>
                  </a:lnTo>
                  <a:lnTo>
                    <a:pt x="142737" y="21287"/>
                  </a:lnTo>
                  <a:lnTo>
                    <a:pt x="85124" y="10643"/>
                  </a:lnTo>
                  <a:lnTo>
                    <a:pt x="27512" y="0"/>
                  </a:lnTo>
                  <a:lnTo>
                    <a:pt x="18186" y="55778"/>
                  </a:lnTo>
                  <a:lnTo>
                    <a:pt x="10764" y="111841"/>
                  </a:lnTo>
                  <a:lnTo>
                    <a:pt x="5255" y="168125"/>
                  </a:lnTo>
                  <a:lnTo>
                    <a:pt x="1666" y="224563"/>
                  </a:lnTo>
                  <a:lnTo>
                    <a:pt x="0" y="281091"/>
                  </a:lnTo>
                  <a:lnTo>
                    <a:pt x="259" y="337643"/>
                  </a:lnTo>
                  <a:lnTo>
                    <a:pt x="2443" y="394154"/>
                  </a:lnTo>
                  <a:lnTo>
                    <a:pt x="6550" y="450557"/>
                  </a:lnTo>
                  <a:lnTo>
                    <a:pt x="12574" y="506788"/>
                  </a:lnTo>
                  <a:lnTo>
                    <a:pt x="20510" y="562781"/>
                  </a:lnTo>
                  <a:lnTo>
                    <a:pt x="78369" y="553573"/>
                  </a:lnTo>
                  <a:lnTo>
                    <a:pt x="136229" y="544366"/>
                  </a:lnTo>
                  <a:lnTo>
                    <a:pt x="194089" y="535159"/>
                  </a:lnTo>
                  <a:lnTo>
                    <a:pt x="251948" y="525952"/>
                  </a:lnTo>
                  <a:lnTo>
                    <a:pt x="309808" y="516744"/>
                  </a:lnTo>
                  <a:lnTo>
                    <a:pt x="367668" y="507537"/>
                  </a:lnTo>
                  <a:lnTo>
                    <a:pt x="425527" y="498330"/>
                  </a:lnTo>
                  <a:lnTo>
                    <a:pt x="483387" y="489123"/>
                  </a:lnTo>
                  <a:lnTo>
                    <a:pt x="541246" y="479915"/>
                  </a:lnTo>
                  <a:lnTo>
                    <a:pt x="599106" y="470708"/>
                  </a:lnTo>
                  <a:lnTo>
                    <a:pt x="656966" y="461501"/>
                  </a:lnTo>
                  <a:lnTo>
                    <a:pt x="714825" y="452293"/>
                  </a:lnTo>
                  <a:lnTo>
                    <a:pt x="772685" y="443086"/>
                  </a:lnTo>
                  <a:lnTo>
                    <a:pt x="830545" y="433879"/>
                  </a:lnTo>
                  <a:lnTo>
                    <a:pt x="888404" y="424672"/>
                  </a:lnTo>
                  <a:lnTo>
                    <a:pt x="946264" y="415464"/>
                  </a:lnTo>
                  <a:lnTo>
                    <a:pt x="1004123" y="406257"/>
                  </a:lnTo>
                  <a:lnTo>
                    <a:pt x="1061983" y="397050"/>
                  </a:lnTo>
                  <a:lnTo>
                    <a:pt x="1119843" y="387843"/>
                  </a:lnTo>
                  <a:lnTo>
                    <a:pt x="1177702" y="378635"/>
                  </a:lnTo>
                  <a:lnTo>
                    <a:pt x="1235562" y="369428"/>
                  </a:lnTo>
                  <a:lnTo>
                    <a:pt x="1230244" y="296397"/>
                  </a:lnTo>
                  <a:close/>
                </a:path>
              </a:pathLst>
            </a:custGeom>
            <a:solidFill>
              <a:srgbClr val="C075A6">
                <a:alpha val="100000"/>
              </a:srgbClr>
            </a:solidFill>
            <a:ln w="13550" cap="flat">
              <a:solidFill>
                <a:srgbClr val="000000">
                  <a:alpha val="100000"/>
                </a:srgbClr>
              </a:solidFill>
              <a:prstDash val="solid"/>
              <a:miter/>
            </a:ln>
          </p:spPr>
          <p:txBody>
            <a:bodyPr/>
            <a:lstStyle/>
            <a:p>
              <a:endParaRPr/>
            </a:p>
          </p:txBody>
        </p:sp>
        <p:sp>
          <p:nvSpPr>
            <p:cNvPr id="11" name="pg11"/>
            <p:cNvSpPr/>
            <p:nvPr/>
          </p:nvSpPr>
          <p:spPr>
            <a:xfrm>
              <a:off x="717200" y="3139117"/>
              <a:ext cx="1257044" cy="729476"/>
            </a:xfrm>
            <a:custGeom>
              <a:avLst/>
              <a:gdLst/>
              <a:ahLst/>
              <a:cxnLst/>
              <a:rect l="0" t="0" r="0" b="0"/>
              <a:pathLst>
                <a:path w="1257044" h="729476">
                  <a:moveTo>
                    <a:pt x="1257044" y="598303"/>
                  </a:moveTo>
                  <a:lnTo>
                    <a:pt x="1205851" y="569812"/>
                  </a:lnTo>
                  <a:lnTo>
                    <a:pt x="1154657" y="541322"/>
                  </a:lnTo>
                  <a:lnTo>
                    <a:pt x="1103463" y="512831"/>
                  </a:lnTo>
                  <a:lnTo>
                    <a:pt x="1052270" y="484340"/>
                  </a:lnTo>
                  <a:lnTo>
                    <a:pt x="1001076" y="455850"/>
                  </a:lnTo>
                  <a:lnTo>
                    <a:pt x="949882" y="427359"/>
                  </a:lnTo>
                  <a:lnTo>
                    <a:pt x="898689" y="398869"/>
                  </a:lnTo>
                  <a:lnTo>
                    <a:pt x="847495" y="370378"/>
                  </a:lnTo>
                  <a:lnTo>
                    <a:pt x="796301" y="341887"/>
                  </a:lnTo>
                  <a:lnTo>
                    <a:pt x="745108" y="313397"/>
                  </a:lnTo>
                  <a:lnTo>
                    <a:pt x="693914" y="284906"/>
                  </a:lnTo>
                  <a:lnTo>
                    <a:pt x="642720" y="256415"/>
                  </a:lnTo>
                  <a:lnTo>
                    <a:pt x="591527" y="227925"/>
                  </a:lnTo>
                  <a:lnTo>
                    <a:pt x="540333" y="199434"/>
                  </a:lnTo>
                  <a:lnTo>
                    <a:pt x="489139" y="170943"/>
                  </a:lnTo>
                  <a:lnTo>
                    <a:pt x="437946" y="142453"/>
                  </a:lnTo>
                  <a:lnTo>
                    <a:pt x="386752" y="113962"/>
                  </a:lnTo>
                  <a:lnTo>
                    <a:pt x="335558" y="85471"/>
                  </a:lnTo>
                  <a:lnTo>
                    <a:pt x="284364" y="56981"/>
                  </a:lnTo>
                  <a:lnTo>
                    <a:pt x="233171" y="28490"/>
                  </a:lnTo>
                  <a:lnTo>
                    <a:pt x="181977" y="0"/>
                  </a:lnTo>
                  <a:lnTo>
                    <a:pt x="153750" y="52949"/>
                  </a:lnTo>
                  <a:lnTo>
                    <a:pt x="127453" y="106883"/>
                  </a:lnTo>
                  <a:lnTo>
                    <a:pt x="103122" y="161733"/>
                  </a:lnTo>
                  <a:lnTo>
                    <a:pt x="80788" y="217425"/>
                  </a:lnTo>
                  <a:lnTo>
                    <a:pt x="60480" y="273887"/>
                  </a:lnTo>
                  <a:lnTo>
                    <a:pt x="42225" y="331046"/>
                  </a:lnTo>
                  <a:lnTo>
                    <a:pt x="26046" y="388828"/>
                  </a:lnTo>
                  <a:lnTo>
                    <a:pt x="11965" y="447156"/>
                  </a:lnTo>
                  <a:lnTo>
                    <a:pt x="0" y="505954"/>
                  </a:lnTo>
                  <a:lnTo>
                    <a:pt x="57612" y="516598"/>
                  </a:lnTo>
                  <a:lnTo>
                    <a:pt x="115225" y="527242"/>
                  </a:lnTo>
                  <a:lnTo>
                    <a:pt x="172837" y="537886"/>
                  </a:lnTo>
                  <a:lnTo>
                    <a:pt x="230450" y="548530"/>
                  </a:lnTo>
                  <a:lnTo>
                    <a:pt x="288063" y="559174"/>
                  </a:lnTo>
                  <a:lnTo>
                    <a:pt x="345675" y="569818"/>
                  </a:lnTo>
                  <a:lnTo>
                    <a:pt x="403288" y="580462"/>
                  </a:lnTo>
                  <a:lnTo>
                    <a:pt x="460901" y="591106"/>
                  </a:lnTo>
                  <a:lnTo>
                    <a:pt x="518513" y="601749"/>
                  </a:lnTo>
                  <a:lnTo>
                    <a:pt x="576126" y="612393"/>
                  </a:lnTo>
                  <a:lnTo>
                    <a:pt x="633739" y="623037"/>
                  </a:lnTo>
                  <a:lnTo>
                    <a:pt x="691351" y="633681"/>
                  </a:lnTo>
                  <a:lnTo>
                    <a:pt x="748964" y="644325"/>
                  </a:lnTo>
                  <a:lnTo>
                    <a:pt x="806577" y="654969"/>
                  </a:lnTo>
                  <a:lnTo>
                    <a:pt x="864189" y="665613"/>
                  </a:lnTo>
                  <a:lnTo>
                    <a:pt x="921802" y="676257"/>
                  </a:lnTo>
                  <a:lnTo>
                    <a:pt x="979414" y="686901"/>
                  </a:lnTo>
                  <a:lnTo>
                    <a:pt x="1037027" y="697545"/>
                  </a:lnTo>
                  <a:lnTo>
                    <a:pt x="1094640" y="708189"/>
                  </a:lnTo>
                  <a:lnTo>
                    <a:pt x="1152252" y="718833"/>
                  </a:lnTo>
                  <a:lnTo>
                    <a:pt x="1209865" y="729476"/>
                  </a:lnTo>
                  <a:lnTo>
                    <a:pt x="1228112" y="661968"/>
                  </a:lnTo>
                  <a:close/>
                </a:path>
              </a:pathLst>
            </a:custGeom>
            <a:solidFill>
              <a:srgbClr val="F7E1A0">
                <a:alpha val="100000"/>
              </a:srgbClr>
            </a:solidFill>
            <a:ln w="13550" cap="flat">
              <a:solidFill>
                <a:srgbClr val="000000">
                  <a:alpha val="100000"/>
                </a:srgbClr>
              </a:solidFill>
              <a:prstDash val="solid"/>
              <a:miter/>
            </a:ln>
          </p:spPr>
          <p:txBody>
            <a:bodyPr/>
            <a:lstStyle/>
            <a:p>
              <a:endParaRPr/>
            </a:p>
          </p:txBody>
        </p:sp>
        <p:sp>
          <p:nvSpPr>
            <p:cNvPr id="12" name="pg12"/>
            <p:cNvSpPr/>
            <p:nvPr/>
          </p:nvSpPr>
          <p:spPr>
            <a:xfrm>
              <a:off x="899178" y="2774223"/>
              <a:ext cx="1146362" cy="963197"/>
            </a:xfrm>
            <a:custGeom>
              <a:avLst/>
              <a:gdLst/>
              <a:ahLst/>
              <a:cxnLst/>
              <a:rect l="0" t="0" r="0" b="0"/>
              <a:pathLst>
                <a:path w="1146362" h="963197">
                  <a:moveTo>
                    <a:pt x="1146362" y="868595"/>
                  </a:moveTo>
                  <a:lnTo>
                    <a:pt x="1104869" y="827233"/>
                  </a:lnTo>
                  <a:lnTo>
                    <a:pt x="1063375" y="785871"/>
                  </a:lnTo>
                  <a:lnTo>
                    <a:pt x="1021881" y="744510"/>
                  </a:lnTo>
                  <a:lnTo>
                    <a:pt x="980388" y="703148"/>
                  </a:lnTo>
                  <a:lnTo>
                    <a:pt x="938894" y="661786"/>
                  </a:lnTo>
                  <a:lnTo>
                    <a:pt x="897400" y="620425"/>
                  </a:lnTo>
                  <a:lnTo>
                    <a:pt x="855907" y="579063"/>
                  </a:lnTo>
                  <a:lnTo>
                    <a:pt x="814413" y="537701"/>
                  </a:lnTo>
                  <a:lnTo>
                    <a:pt x="772919" y="496340"/>
                  </a:lnTo>
                  <a:lnTo>
                    <a:pt x="731426" y="454978"/>
                  </a:lnTo>
                  <a:lnTo>
                    <a:pt x="689932" y="413616"/>
                  </a:lnTo>
                  <a:lnTo>
                    <a:pt x="648438" y="372255"/>
                  </a:lnTo>
                  <a:lnTo>
                    <a:pt x="606945" y="330893"/>
                  </a:lnTo>
                  <a:lnTo>
                    <a:pt x="565451" y="289531"/>
                  </a:lnTo>
                  <a:lnTo>
                    <a:pt x="523957" y="248170"/>
                  </a:lnTo>
                  <a:lnTo>
                    <a:pt x="482464" y="206808"/>
                  </a:lnTo>
                  <a:lnTo>
                    <a:pt x="440970" y="165446"/>
                  </a:lnTo>
                  <a:lnTo>
                    <a:pt x="399477" y="124085"/>
                  </a:lnTo>
                  <a:lnTo>
                    <a:pt x="357983" y="82723"/>
                  </a:lnTo>
                  <a:lnTo>
                    <a:pt x="316489" y="41361"/>
                  </a:lnTo>
                  <a:lnTo>
                    <a:pt x="274996" y="0"/>
                  </a:lnTo>
                  <a:lnTo>
                    <a:pt x="235254" y="41268"/>
                  </a:lnTo>
                  <a:lnTo>
                    <a:pt x="196959" y="83882"/>
                  </a:lnTo>
                  <a:lnTo>
                    <a:pt x="160156" y="127792"/>
                  </a:lnTo>
                  <a:lnTo>
                    <a:pt x="124890" y="172945"/>
                  </a:lnTo>
                  <a:lnTo>
                    <a:pt x="91202" y="219287"/>
                  </a:lnTo>
                  <a:lnTo>
                    <a:pt x="59133" y="266764"/>
                  </a:lnTo>
                  <a:lnTo>
                    <a:pt x="28720" y="315319"/>
                  </a:lnTo>
                  <a:lnTo>
                    <a:pt x="0" y="364893"/>
                  </a:lnTo>
                  <a:lnTo>
                    <a:pt x="51193" y="393384"/>
                  </a:lnTo>
                  <a:lnTo>
                    <a:pt x="102387" y="421874"/>
                  </a:lnTo>
                  <a:lnTo>
                    <a:pt x="153581" y="450365"/>
                  </a:lnTo>
                  <a:lnTo>
                    <a:pt x="204774" y="478856"/>
                  </a:lnTo>
                  <a:lnTo>
                    <a:pt x="255968" y="507346"/>
                  </a:lnTo>
                  <a:lnTo>
                    <a:pt x="307162" y="535837"/>
                  </a:lnTo>
                  <a:lnTo>
                    <a:pt x="358355" y="564328"/>
                  </a:lnTo>
                  <a:lnTo>
                    <a:pt x="409549" y="592818"/>
                  </a:lnTo>
                  <a:lnTo>
                    <a:pt x="460743" y="621309"/>
                  </a:lnTo>
                  <a:lnTo>
                    <a:pt x="511936" y="649799"/>
                  </a:lnTo>
                  <a:lnTo>
                    <a:pt x="563130" y="678290"/>
                  </a:lnTo>
                  <a:lnTo>
                    <a:pt x="614324" y="706781"/>
                  </a:lnTo>
                  <a:lnTo>
                    <a:pt x="665517" y="735271"/>
                  </a:lnTo>
                  <a:lnTo>
                    <a:pt x="716711" y="763762"/>
                  </a:lnTo>
                  <a:lnTo>
                    <a:pt x="767905" y="792253"/>
                  </a:lnTo>
                  <a:lnTo>
                    <a:pt x="819098" y="820743"/>
                  </a:lnTo>
                  <a:lnTo>
                    <a:pt x="870292" y="849234"/>
                  </a:lnTo>
                  <a:lnTo>
                    <a:pt x="921486" y="877725"/>
                  </a:lnTo>
                  <a:lnTo>
                    <a:pt x="972679" y="906215"/>
                  </a:lnTo>
                  <a:lnTo>
                    <a:pt x="1023873" y="934706"/>
                  </a:lnTo>
                  <a:lnTo>
                    <a:pt x="1075067" y="963197"/>
                  </a:lnTo>
                  <a:lnTo>
                    <a:pt x="1107446" y="913432"/>
                  </a:lnTo>
                  <a:close/>
                </a:path>
              </a:pathLst>
            </a:custGeom>
            <a:solidFill>
              <a:srgbClr val="FC1CBF">
                <a:alpha val="100000"/>
              </a:srgbClr>
            </a:solidFill>
            <a:ln w="13550" cap="flat">
              <a:solidFill>
                <a:srgbClr val="000000">
                  <a:alpha val="100000"/>
                </a:srgbClr>
              </a:solidFill>
              <a:prstDash val="solid"/>
              <a:miter/>
            </a:ln>
          </p:spPr>
          <p:txBody>
            <a:bodyPr/>
            <a:lstStyle/>
            <a:p>
              <a:endParaRPr/>
            </a:p>
          </p:txBody>
        </p:sp>
        <p:sp>
          <p:nvSpPr>
            <p:cNvPr id="13" name="pg13"/>
            <p:cNvSpPr/>
            <p:nvPr/>
          </p:nvSpPr>
          <p:spPr>
            <a:xfrm>
              <a:off x="1174174" y="2504752"/>
              <a:ext cx="962679" cy="1138066"/>
            </a:xfrm>
            <a:custGeom>
              <a:avLst/>
              <a:gdLst/>
              <a:ahLst/>
              <a:cxnLst/>
              <a:rect l="0" t="0" r="0" b="0"/>
              <a:pathLst>
                <a:path w="962679" h="1138066">
                  <a:moveTo>
                    <a:pt x="962679" y="1068203"/>
                  </a:moveTo>
                  <a:lnTo>
                    <a:pt x="933608" y="1017336"/>
                  </a:lnTo>
                  <a:lnTo>
                    <a:pt x="904538" y="966470"/>
                  </a:lnTo>
                  <a:lnTo>
                    <a:pt x="875468" y="915603"/>
                  </a:lnTo>
                  <a:lnTo>
                    <a:pt x="846398" y="864736"/>
                  </a:lnTo>
                  <a:lnTo>
                    <a:pt x="817328" y="813869"/>
                  </a:lnTo>
                  <a:lnTo>
                    <a:pt x="788258" y="763002"/>
                  </a:lnTo>
                  <a:lnTo>
                    <a:pt x="759188" y="712135"/>
                  </a:lnTo>
                  <a:lnTo>
                    <a:pt x="730117" y="661268"/>
                  </a:lnTo>
                  <a:lnTo>
                    <a:pt x="701047" y="610402"/>
                  </a:lnTo>
                  <a:lnTo>
                    <a:pt x="671977" y="559535"/>
                  </a:lnTo>
                  <a:lnTo>
                    <a:pt x="642907" y="508668"/>
                  </a:lnTo>
                  <a:lnTo>
                    <a:pt x="613837" y="457801"/>
                  </a:lnTo>
                  <a:lnTo>
                    <a:pt x="584767" y="406934"/>
                  </a:lnTo>
                  <a:lnTo>
                    <a:pt x="555696" y="356067"/>
                  </a:lnTo>
                  <a:lnTo>
                    <a:pt x="526626" y="305201"/>
                  </a:lnTo>
                  <a:lnTo>
                    <a:pt x="497556" y="254334"/>
                  </a:lnTo>
                  <a:lnTo>
                    <a:pt x="468486" y="203467"/>
                  </a:lnTo>
                  <a:lnTo>
                    <a:pt x="439416" y="152600"/>
                  </a:lnTo>
                  <a:lnTo>
                    <a:pt x="410346" y="101733"/>
                  </a:lnTo>
                  <a:lnTo>
                    <a:pt x="381275" y="50866"/>
                  </a:lnTo>
                  <a:lnTo>
                    <a:pt x="352205" y="0"/>
                  </a:lnTo>
                  <a:lnTo>
                    <a:pt x="297653" y="32576"/>
                  </a:lnTo>
                  <a:lnTo>
                    <a:pt x="244387" y="67214"/>
                  </a:lnTo>
                  <a:lnTo>
                    <a:pt x="192484" y="103865"/>
                  </a:lnTo>
                  <a:lnTo>
                    <a:pt x="142022" y="142474"/>
                  </a:lnTo>
                  <a:lnTo>
                    <a:pt x="93073" y="182984"/>
                  </a:lnTo>
                  <a:lnTo>
                    <a:pt x="45709" y="225338"/>
                  </a:lnTo>
                  <a:lnTo>
                    <a:pt x="0" y="269471"/>
                  </a:lnTo>
                  <a:lnTo>
                    <a:pt x="41493" y="310833"/>
                  </a:lnTo>
                  <a:lnTo>
                    <a:pt x="82987" y="352195"/>
                  </a:lnTo>
                  <a:lnTo>
                    <a:pt x="124480" y="393556"/>
                  </a:lnTo>
                  <a:lnTo>
                    <a:pt x="165974" y="434918"/>
                  </a:lnTo>
                  <a:lnTo>
                    <a:pt x="207468" y="476280"/>
                  </a:lnTo>
                  <a:lnTo>
                    <a:pt x="248961" y="517641"/>
                  </a:lnTo>
                  <a:lnTo>
                    <a:pt x="290455" y="559003"/>
                  </a:lnTo>
                  <a:lnTo>
                    <a:pt x="331949" y="600365"/>
                  </a:lnTo>
                  <a:lnTo>
                    <a:pt x="373442" y="641726"/>
                  </a:lnTo>
                  <a:lnTo>
                    <a:pt x="414936" y="683088"/>
                  </a:lnTo>
                  <a:lnTo>
                    <a:pt x="456430" y="724450"/>
                  </a:lnTo>
                  <a:lnTo>
                    <a:pt x="497923" y="765811"/>
                  </a:lnTo>
                  <a:lnTo>
                    <a:pt x="539417" y="807173"/>
                  </a:lnTo>
                  <a:lnTo>
                    <a:pt x="580911" y="848535"/>
                  </a:lnTo>
                  <a:lnTo>
                    <a:pt x="622404" y="889896"/>
                  </a:lnTo>
                  <a:lnTo>
                    <a:pt x="663898" y="931258"/>
                  </a:lnTo>
                  <a:lnTo>
                    <a:pt x="705391" y="972620"/>
                  </a:lnTo>
                  <a:lnTo>
                    <a:pt x="746885" y="1013981"/>
                  </a:lnTo>
                  <a:lnTo>
                    <a:pt x="788379" y="1055343"/>
                  </a:lnTo>
                  <a:lnTo>
                    <a:pt x="829872" y="1096705"/>
                  </a:lnTo>
                  <a:lnTo>
                    <a:pt x="871366" y="1138066"/>
                  </a:lnTo>
                  <a:lnTo>
                    <a:pt x="914680" y="1100074"/>
                  </a:lnTo>
                  <a:close/>
                </a:path>
              </a:pathLst>
            </a:custGeom>
            <a:solidFill>
              <a:srgbClr val="FA0087">
                <a:alpha val="100000"/>
              </a:srgbClr>
            </a:solidFill>
            <a:ln w="13550" cap="flat">
              <a:solidFill>
                <a:srgbClr val="000000">
                  <a:alpha val="100000"/>
                </a:srgbClr>
              </a:solidFill>
              <a:prstDash val="solid"/>
              <a:miter/>
            </a:ln>
          </p:spPr>
          <p:txBody>
            <a:bodyPr/>
            <a:lstStyle/>
            <a:p>
              <a:endParaRPr/>
            </a:p>
          </p:txBody>
        </p:sp>
        <p:sp>
          <p:nvSpPr>
            <p:cNvPr id="14" name="pg14"/>
            <p:cNvSpPr/>
            <p:nvPr/>
          </p:nvSpPr>
          <p:spPr>
            <a:xfrm>
              <a:off x="1526380" y="2380015"/>
              <a:ext cx="681219" cy="1192940"/>
            </a:xfrm>
            <a:custGeom>
              <a:avLst/>
              <a:gdLst/>
              <a:ahLst/>
              <a:cxnLst/>
              <a:rect l="0" t="0" r="0" b="0"/>
              <a:pathLst>
                <a:path w="681219" h="1192940">
                  <a:moveTo>
                    <a:pt x="681219" y="1160601"/>
                  </a:moveTo>
                  <a:lnTo>
                    <a:pt x="661775" y="1105334"/>
                  </a:lnTo>
                  <a:lnTo>
                    <a:pt x="642330" y="1050067"/>
                  </a:lnTo>
                  <a:lnTo>
                    <a:pt x="622885" y="994800"/>
                  </a:lnTo>
                  <a:lnTo>
                    <a:pt x="603440" y="939534"/>
                  </a:lnTo>
                  <a:lnTo>
                    <a:pt x="583995" y="884267"/>
                  </a:lnTo>
                  <a:lnTo>
                    <a:pt x="564551" y="829000"/>
                  </a:lnTo>
                  <a:lnTo>
                    <a:pt x="545106" y="773734"/>
                  </a:lnTo>
                  <a:lnTo>
                    <a:pt x="525661" y="718467"/>
                  </a:lnTo>
                  <a:lnTo>
                    <a:pt x="506216" y="663200"/>
                  </a:lnTo>
                  <a:lnTo>
                    <a:pt x="486771" y="607933"/>
                  </a:lnTo>
                  <a:lnTo>
                    <a:pt x="467327" y="552667"/>
                  </a:lnTo>
                  <a:lnTo>
                    <a:pt x="447882" y="497400"/>
                  </a:lnTo>
                  <a:lnTo>
                    <a:pt x="428437" y="442133"/>
                  </a:lnTo>
                  <a:lnTo>
                    <a:pt x="408992" y="386867"/>
                  </a:lnTo>
                  <a:lnTo>
                    <a:pt x="389548" y="331600"/>
                  </a:lnTo>
                  <a:lnTo>
                    <a:pt x="370103" y="276333"/>
                  </a:lnTo>
                  <a:lnTo>
                    <a:pt x="350658" y="221066"/>
                  </a:lnTo>
                  <a:lnTo>
                    <a:pt x="331213" y="165800"/>
                  </a:lnTo>
                  <a:lnTo>
                    <a:pt x="311768" y="110533"/>
                  </a:lnTo>
                  <a:lnTo>
                    <a:pt x="292324" y="55266"/>
                  </a:lnTo>
                  <a:lnTo>
                    <a:pt x="272879" y="0"/>
                  </a:lnTo>
                  <a:lnTo>
                    <a:pt x="216569" y="20964"/>
                  </a:lnTo>
                  <a:lnTo>
                    <a:pt x="161053" y="43951"/>
                  </a:lnTo>
                  <a:lnTo>
                    <a:pt x="106406" y="68931"/>
                  </a:lnTo>
                  <a:lnTo>
                    <a:pt x="52698" y="95871"/>
                  </a:lnTo>
                  <a:lnTo>
                    <a:pt x="0" y="124736"/>
                  </a:lnTo>
                  <a:lnTo>
                    <a:pt x="29070" y="175603"/>
                  </a:lnTo>
                  <a:lnTo>
                    <a:pt x="58140" y="226470"/>
                  </a:lnTo>
                  <a:lnTo>
                    <a:pt x="87210" y="277336"/>
                  </a:lnTo>
                  <a:lnTo>
                    <a:pt x="116280" y="328203"/>
                  </a:lnTo>
                  <a:lnTo>
                    <a:pt x="145350" y="379070"/>
                  </a:lnTo>
                  <a:lnTo>
                    <a:pt x="174420" y="429937"/>
                  </a:lnTo>
                  <a:lnTo>
                    <a:pt x="203491" y="480804"/>
                  </a:lnTo>
                  <a:lnTo>
                    <a:pt x="232561" y="531671"/>
                  </a:lnTo>
                  <a:lnTo>
                    <a:pt x="261631" y="582538"/>
                  </a:lnTo>
                  <a:lnTo>
                    <a:pt x="290701" y="633404"/>
                  </a:lnTo>
                  <a:lnTo>
                    <a:pt x="319771" y="684271"/>
                  </a:lnTo>
                  <a:lnTo>
                    <a:pt x="348841" y="735138"/>
                  </a:lnTo>
                  <a:lnTo>
                    <a:pt x="377912" y="786005"/>
                  </a:lnTo>
                  <a:lnTo>
                    <a:pt x="406982" y="836872"/>
                  </a:lnTo>
                  <a:lnTo>
                    <a:pt x="436052" y="887739"/>
                  </a:lnTo>
                  <a:lnTo>
                    <a:pt x="465122" y="938605"/>
                  </a:lnTo>
                  <a:lnTo>
                    <a:pt x="494192" y="989472"/>
                  </a:lnTo>
                  <a:lnTo>
                    <a:pt x="523262" y="1040339"/>
                  </a:lnTo>
                  <a:lnTo>
                    <a:pt x="552333" y="1091206"/>
                  </a:lnTo>
                  <a:lnTo>
                    <a:pt x="581403" y="1142073"/>
                  </a:lnTo>
                  <a:lnTo>
                    <a:pt x="610473" y="1192940"/>
                  </a:lnTo>
                  <a:close/>
                </a:path>
              </a:pathLst>
            </a:custGeom>
            <a:solidFill>
              <a:srgbClr val="1CBE4F">
                <a:alpha val="100000"/>
              </a:srgbClr>
            </a:solidFill>
            <a:ln w="13550" cap="flat">
              <a:solidFill>
                <a:srgbClr val="000000">
                  <a:alpha val="100000"/>
                </a:srgbClr>
              </a:solidFill>
              <a:prstDash val="solid"/>
              <a:miter/>
            </a:ln>
          </p:spPr>
          <p:txBody>
            <a:bodyPr/>
            <a:lstStyle/>
            <a:p>
              <a:endParaRPr/>
            </a:p>
          </p:txBody>
        </p:sp>
        <p:sp>
          <p:nvSpPr>
            <p:cNvPr id="15" name="pg15"/>
            <p:cNvSpPr/>
            <p:nvPr/>
          </p:nvSpPr>
          <p:spPr>
            <a:xfrm>
              <a:off x="1799259" y="2313224"/>
              <a:ext cx="473427" cy="1227392"/>
            </a:xfrm>
            <a:custGeom>
              <a:avLst/>
              <a:gdLst/>
              <a:ahLst/>
              <a:cxnLst/>
              <a:rect l="0" t="0" r="0" b="0"/>
              <a:pathLst>
                <a:path w="473427" h="1227392">
                  <a:moveTo>
                    <a:pt x="473427" y="1210076"/>
                  </a:moveTo>
                  <a:lnTo>
                    <a:pt x="462837" y="1152453"/>
                  </a:lnTo>
                  <a:lnTo>
                    <a:pt x="452248" y="1094830"/>
                  </a:lnTo>
                  <a:lnTo>
                    <a:pt x="441658" y="1037208"/>
                  </a:lnTo>
                  <a:lnTo>
                    <a:pt x="431069" y="979585"/>
                  </a:lnTo>
                  <a:lnTo>
                    <a:pt x="420479" y="921962"/>
                  </a:lnTo>
                  <a:lnTo>
                    <a:pt x="409890" y="864340"/>
                  </a:lnTo>
                  <a:lnTo>
                    <a:pt x="399300" y="806717"/>
                  </a:lnTo>
                  <a:lnTo>
                    <a:pt x="388711" y="749094"/>
                  </a:lnTo>
                  <a:lnTo>
                    <a:pt x="378121" y="691472"/>
                  </a:lnTo>
                  <a:lnTo>
                    <a:pt x="367532" y="633849"/>
                  </a:lnTo>
                  <a:lnTo>
                    <a:pt x="356942" y="576226"/>
                  </a:lnTo>
                  <a:lnTo>
                    <a:pt x="346353" y="518604"/>
                  </a:lnTo>
                  <a:lnTo>
                    <a:pt x="335764" y="460981"/>
                  </a:lnTo>
                  <a:lnTo>
                    <a:pt x="325174" y="403358"/>
                  </a:lnTo>
                  <a:lnTo>
                    <a:pt x="314585" y="345736"/>
                  </a:lnTo>
                  <a:lnTo>
                    <a:pt x="303995" y="288113"/>
                  </a:lnTo>
                  <a:lnTo>
                    <a:pt x="293406" y="230490"/>
                  </a:lnTo>
                  <a:lnTo>
                    <a:pt x="282816" y="172868"/>
                  </a:lnTo>
                  <a:lnTo>
                    <a:pt x="272227" y="115245"/>
                  </a:lnTo>
                  <a:lnTo>
                    <a:pt x="261637" y="57622"/>
                  </a:lnTo>
                  <a:lnTo>
                    <a:pt x="251048" y="0"/>
                  </a:lnTo>
                  <a:lnTo>
                    <a:pt x="187353" y="12998"/>
                  </a:lnTo>
                  <a:lnTo>
                    <a:pt x="124216" y="28480"/>
                  </a:lnTo>
                  <a:lnTo>
                    <a:pt x="61733" y="46420"/>
                  </a:lnTo>
                  <a:lnTo>
                    <a:pt x="0" y="66791"/>
                  </a:lnTo>
                  <a:lnTo>
                    <a:pt x="19444" y="122058"/>
                  </a:lnTo>
                  <a:lnTo>
                    <a:pt x="38889" y="177324"/>
                  </a:lnTo>
                  <a:lnTo>
                    <a:pt x="58334" y="232591"/>
                  </a:lnTo>
                  <a:lnTo>
                    <a:pt x="77779" y="287858"/>
                  </a:lnTo>
                  <a:lnTo>
                    <a:pt x="97223" y="343125"/>
                  </a:lnTo>
                  <a:lnTo>
                    <a:pt x="116668" y="398391"/>
                  </a:lnTo>
                  <a:lnTo>
                    <a:pt x="136113" y="453658"/>
                  </a:lnTo>
                  <a:lnTo>
                    <a:pt x="155558" y="508925"/>
                  </a:lnTo>
                  <a:lnTo>
                    <a:pt x="175003" y="564191"/>
                  </a:lnTo>
                  <a:lnTo>
                    <a:pt x="194447" y="619458"/>
                  </a:lnTo>
                  <a:lnTo>
                    <a:pt x="213892" y="674725"/>
                  </a:lnTo>
                  <a:lnTo>
                    <a:pt x="233337" y="729992"/>
                  </a:lnTo>
                  <a:lnTo>
                    <a:pt x="252782" y="785258"/>
                  </a:lnTo>
                  <a:lnTo>
                    <a:pt x="272227" y="840525"/>
                  </a:lnTo>
                  <a:lnTo>
                    <a:pt x="291671" y="895792"/>
                  </a:lnTo>
                  <a:lnTo>
                    <a:pt x="311116" y="951058"/>
                  </a:lnTo>
                  <a:lnTo>
                    <a:pt x="330561" y="1006325"/>
                  </a:lnTo>
                  <a:lnTo>
                    <a:pt x="350006" y="1061592"/>
                  </a:lnTo>
                  <a:lnTo>
                    <a:pt x="369450" y="1116859"/>
                  </a:lnTo>
                  <a:lnTo>
                    <a:pt x="388895" y="1172125"/>
                  </a:lnTo>
                  <a:lnTo>
                    <a:pt x="408340" y="1227392"/>
                  </a:lnTo>
                  <a:close/>
                </a:path>
              </a:pathLst>
            </a:custGeom>
            <a:solidFill>
              <a:srgbClr val="FBE426">
                <a:alpha val="100000"/>
              </a:srgbClr>
            </a:solidFill>
            <a:ln w="13550" cap="flat">
              <a:solidFill>
                <a:srgbClr val="000000">
                  <a:alpha val="100000"/>
                </a:srgbClr>
              </a:solidFill>
              <a:prstDash val="solid"/>
              <a:miter/>
            </a:ln>
          </p:spPr>
          <p:txBody>
            <a:bodyPr/>
            <a:lstStyle/>
            <a:p>
              <a:endParaRPr/>
            </a:p>
          </p:txBody>
        </p:sp>
        <p:sp>
          <p:nvSpPr>
            <p:cNvPr id="16" name="pg16"/>
            <p:cNvSpPr/>
            <p:nvPr/>
          </p:nvSpPr>
          <p:spPr>
            <a:xfrm>
              <a:off x="2050307" y="2303016"/>
              <a:ext cx="238492" cy="1220283"/>
            </a:xfrm>
            <a:custGeom>
              <a:avLst/>
              <a:gdLst/>
              <a:ahLst/>
              <a:cxnLst/>
              <a:rect l="0" t="0" r="0" b="0"/>
              <a:pathLst>
                <a:path w="238492" h="1220283">
                  <a:moveTo>
                    <a:pt x="238492" y="1217637"/>
                  </a:moveTo>
                  <a:lnTo>
                    <a:pt x="230095" y="1159654"/>
                  </a:lnTo>
                  <a:lnTo>
                    <a:pt x="221698" y="1101672"/>
                  </a:lnTo>
                  <a:lnTo>
                    <a:pt x="213301" y="1043689"/>
                  </a:lnTo>
                  <a:lnTo>
                    <a:pt x="204903" y="985706"/>
                  </a:lnTo>
                  <a:lnTo>
                    <a:pt x="196506" y="927723"/>
                  </a:lnTo>
                  <a:lnTo>
                    <a:pt x="188109" y="869741"/>
                  </a:lnTo>
                  <a:lnTo>
                    <a:pt x="179712" y="811758"/>
                  </a:lnTo>
                  <a:lnTo>
                    <a:pt x="171315" y="753775"/>
                  </a:lnTo>
                  <a:lnTo>
                    <a:pt x="162918" y="695792"/>
                  </a:lnTo>
                  <a:lnTo>
                    <a:pt x="154521" y="637810"/>
                  </a:lnTo>
                  <a:lnTo>
                    <a:pt x="146123" y="579827"/>
                  </a:lnTo>
                  <a:lnTo>
                    <a:pt x="137726" y="521844"/>
                  </a:lnTo>
                  <a:lnTo>
                    <a:pt x="129329" y="463861"/>
                  </a:lnTo>
                  <a:lnTo>
                    <a:pt x="120932" y="405879"/>
                  </a:lnTo>
                  <a:lnTo>
                    <a:pt x="112535" y="347896"/>
                  </a:lnTo>
                  <a:lnTo>
                    <a:pt x="104138" y="289913"/>
                  </a:lnTo>
                  <a:lnTo>
                    <a:pt x="95741" y="231930"/>
                  </a:lnTo>
                  <a:lnTo>
                    <a:pt x="87344" y="173948"/>
                  </a:lnTo>
                  <a:lnTo>
                    <a:pt x="78946" y="115965"/>
                  </a:lnTo>
                  <a:lnTo>
                    <a:pt x="70549" y="57982"/>
                  </a:lnTo>
                  <a:lnTo>
                    <a:pt x="62152" y="0"/>
                  </a:lnTo>
                  <a:lnTo>
                    <a:pt x="0" y="10207"/>
                  </a:lnTo>
                  <a:lnTo>
                    <a:pt x="10589" y="67830"/>
                  </a:lnTo>
                  <a:lnTo>
                    <a:pt x="21178" y="125453"/>
                  </a:lnTo>
                  <a:lnTo>
                    <a:pt x="31768" y="183075"/>
                  </a:lnTo>
                  <a:lnTo>
                    <a:pt x="42357" y="240698"/>
                  </a:lnTo>
                  <a:lnTo>
                    <a:pt x="52947" y="298321"/>
                  </a:lnTo>
                  <a:lnTo>
                    <a:pt x="63536" y="355943"/>
                  </a:lnTo>
                  <a:lnTo>
                    <a:pt x="74126" y="413566"/>
                  </a:lnTo>
                  <a:lnTo>
                    <a:pt x="84715" y="471189"/>
                  </a:lnTo>
                  <a:lnTo>
                    <a:pt x="95305" y="528811"/>
                  </a:lnTo>
                  <a:lnTo>
                    <a:pt x="105894" y="586434"/>
                  </a:lnTo>
                  <a:lnTo>
                    <a:pt x="116484" y="644057"/>
                  </a:lnTo>
                  <a:lnTo>
                    <a:pt x="127073" y="701679"/>
                  </a:lnTo>
                  <a:lnTo>
                    <a:pt x="137663" y="759302"/>
                  </a:lnTo>
                  <a:lnTo>
                    <a:pt x="148252" y="816925"/>
                  </a:lnTo>
                  <a:lnTo>
                    <a:pt x="158842" y="874547"/>
                  </a:lnTo>
                  <a:lnTo>
                    <a:pt x="169431" y="932170"/>
                  </a:lnTo>
                  <a:lnTo>
                    <a:pt x="180020" y="989793"/>
                  </a:lnTo>
                  <a:lnTo>
                    <a:pt x="190610" y="1047415"/>
                  </a:lnTo>
                  <a:lnTo>
                    <a:pt x="201199" y="1105038"/>
                  </a:lnTo>
                  <a:lnTo>
                    <a:pt x="211789" y="1162661"/>
                  </a:lnTo>
                  <a:lnTo>
                    <a:pt x="222378" y="1220283"/>
                  </a:lnTo>
                  <a:close/>
                </a:path>
              </a:pathLst>
            </a:custGeom>
            <a:solidFill>
              <a:srgbClr val="B10DA1">
                <a:alpha val="100000"/>
              </a:srgbClr>
            </a:solidFill>
            <a:ln w="13550" cap="flat">
              <a:solidFill>
                <a:srgbClr val="000000">
                  <a:alpha val="100000"/>
                </a:srgbClr>
              </a:solidFill>
              <a:prstDash val="solid"/>
              <a:miter/>
            </a:ln>
          </p:spPr>
          <p:txBody>
            <a:bodyPr/>
            <a:lstStyle/>
            <a:p>
              <a:endParaRPr/>
            </a:p>
          </p:txBody>
        </p:sp>
        <p:sp>
          <p:nvSpPr>
            <p:cNvPr id="17" name="pg17"/>
            <p:cNvSpPr/>
            <p:nvPr/>
          </p:nvSpPr>
          <p:spPr>
            <a:xfrm>
              <a:off x="2112460" y="2295887"/>
              <a:ext cx="190832" cy="1224767"/>
            </a:xfrm>
            <a:custGeom>
              <a:avLst/>
              <a:gdLst/>
              <a:ahLst/>
              <a:cxnLst/>
              <a:rect l="0" t="0" r="0" b="0"/>
              <a:pathLst>
                <a:path w="190832" h="1224767">
                  <a:moveTo>
                    <a:pt x="190832" y="1222918"/>
                  </a:moveTo>
                  <a:lnTo>
                    <a:pt x="184406" y="1164684"/>
                  </a:lnTo>
                  <a:lnTo>
                    <a:pt x="177981" y="1106450"/>
                  </a:lnTo>
                  <a:lnTo>
                    <a:pt x="171556" y="1048215"/>
                  </a:lnTo>
                  <a:lnTo>
                    <a:pt x="165130" y="989981"/>
                  </a:lnTo>
                  <a:lnTo>
                    <a:pt x="158705" y="931747"/>
                  </a:lnTo>
                  <a:lnTo>
                    <a:pt x="152279" y="873513"/>
                  </a:lnTo>
                  <a:lnTo>
                    <a:pt x="145854" y="815279"/>
                  </a:lnTo>
                  <a:lnTo>
                    <a:pt x="139429" y="757044"/>
                  </a:lnTo>
                  <a:lnTo>
                    <a:pt x="133003" y="698810"/>
                  </a:lnTo>
                  <a:lnTo>
                    <a:pt x="126578" y="640576"/>
                  </a:lnTo>
                  <a:lnTo>
                    <a:pt x="120152" y="582342"/>
                  </a:lnTo>
                  <a:lnTo>
                    <a:pt x="113727" y="524107"/>
                  </a:lnTo>
                  <a:lnTo>
                    <a:pt x="107302" y="465873"/>
                  </a:lnTo>
                  <a:lnTo>
                    <a:pt x="100876" y="407639"/>
                  </a:lnTo>
                  <a:lnTo>
                    <a:pt x="94451" y="349405"/>
                  </a:lnTo>
                  <a:lnTo>
                    <a:pt x="88026" y="291171"/>
                  </a:lnTo>
                  <a:lnTo>
                    <a:pt x="81600" y="232936"/>
                  </a:lnTo>
                  <a:lnTo>
                    <a:pt x="75175" y="174702"/>
                  </a:lnTo>
                  <a:lnTo>
                    <a:pt x="68749" y="116468"/>
                  </a:lnTo>
                  <a:lnTo>
                    <a:pt x="62324" y="58234"/>
                  </a:lnTo>
                  <a:lnTo>
                    <a:pt x="55899" y="0"/>
                  </a:lnTo>
                  <a:lnTo>
                    <a:pt x="0" y="7129"/>
                  </a:lnTo>
                  <a:lnTo>
                    <a:pt x="8397" y="65112"/>
                  </a:lnTo>
                  <a:lnTo>
                    <a:pt x="16794" y="123094"/>
                  </a:lnTo>
                  <a:lnTo>
                    <a:pt x="25191" y="181077"/>
                  </a:lnTo>
                  <a:lnTo>
                    <a:pt x="33588" y="239060"/>
                  </a:lnTo>
                  <a:lnTo>
                    <a:pt x="41985" y="297043"/>
                  </a:lnTo>
                  <a:lnTo>
                    <a:pt x="50382" y="355025"/>
                  </a:lnTo>
                  <a:lnTo>
                    <a:pt x="58779" y="413008"/>
                  </a:lnTo>
                  <a:lnTo>
                    <a:pt x="67177" y="470991"/>
                  </a:lnTo>
                  <a:lnTo>
                    <a:pt x="75574" y="528974"/>
                  </a:lnTo>
                  <a:lnTo>
                    <a:pt x="83971" y="586956"/>
                  </a:lnTo>
                  <a:lnTo>
                    <a:pt x="92368" y="644939"/>
                  </a:lnTo>
                  <a:lnTo>
                    <a:pt x="100765" y="702922"/>
                  </a:lnTo>
                  <a:lnTo>
                    <a:pt x="109162" y="760905"/>
                  </a:lnTo>
                  <a:lnTo>
                    <a:pt x="117559" y="818887"/>
                  </a:lnTo>
                  <a:lnTo>
                    <a:pt x="125957" y="876870"/>
                  </a:lnTo>
                  <a:lnTo>
                    <a:pt x="134354" y="934853"/>
                  </a:lnTo>
                  <a:lnTo>
                    <a:pt x="142751" y="992836"/>
                  </a:lnTo>
                  <a:lnTo>
                    <a:pt x="151148" y="1050818"/>
                  </a:lnTo>
                  <a:lnTo>
                    <a:pt x="159545" y="1108801"/>
                  </a:lnTo>
                  <a:lnTo>
                    <a:pt x="167942" y="1166784"/>
                  </a:lnTo>
                  <a:lnTo>
                    <a:pt x="176339" y="1224767"/>
                  </a:lnTo>
                  <a:close/>
                </a:path>
              </a:pathLst>
            </a:custGeom>
            <a:solidFill>
              <a:srgbClr val="85660D">
                <a:alpha val="100000"/>
              </a:srgbClr>
            </a:solidFill>
            <a:ln w="13550" cap="flat">
              <a:solidFill>
                <a:srgbClr val="000000">
                  <a:alpha val="100000"/>
                </a:srgbClr>
              </a:solidFill>
              <a:prstDash val="solid"/>
              <a:miter/>
            </a:ln>
          </p:spPr>
          <p:txBody>
            <a:bodyPr/>
            <a:lstStyle/>
            <a:p>
              <a:endParaRPr/>
            </a:p>
          </p:txBody>
        </p:sp>
        <p:sp>
          <p:nvSpPr>
            <p:cNvPr id="18" name="pg18"/>
            <p:cNvSpPr/>
            <p:nvPr/>
          </p:nvSpPr>
          <p:spPr>
            <a:xfrm>
              <a:off x="2168359" y="2291480"/>
              <a:ext cx="146789" cy="1227325"/>
            </a:xfrm>
            <a:custGeom>
              <a:avLst/>
              <a:gdLst/>
              <a:ahLst/>
              <a:cxnLst/>
              <a:rect l="0" t="0" r="0" b="0"/>
              <a:pathLst>
                <a:path w="146789" h="1227325">
                  <a:moveTo>
                    <a:pt x="146789" y="1226182"/>
                  </a:moveTo>
                  <a:lnTo>
                    <a:pt x="141977" y="1167793"/>
                  </a:lnTo>
                  <a:lnTo>
                    <a:pt x="137164" y="1109403"/>
                  </a:lnTo>
                  <a:lnTo>
                    <a:pt x="132352" y="1051013"/>
                  </a:lnTo>
                  <a:lnTo>
                    <a:pt x="127540" y="992624"/>
                  </a:lnTo>
                  <a:lnTo>
                    <a:pt x="122727" y="934234"/>
                  </a:lnTo>
                  <a:lnTo>
                    <a:pt x="117915" y="875844"/>
                  </a:lnTo>
                  <a:lnTo>
                    <a:pt x="113103" y="817455"/>
                  </a:lnTo>
                  <a:lnTo>
                    <a:pt x="108291" y="759065"/>
                  </a:lnTo>
                  <a:lnTo>
                    <a:pt x="103478" y="700675"/>
                  </a:lnTo>
                  <a:lnTo>
                    <a:pt x="98666" y="642286"/>
                  </a:lnTo>
                  <a:lnTo>
                    <a:pt x="93854" y="583896"/>
                  </a:lnTo>
                  <a:lnTo>
                    <a:pt x="89041" y="525506"/>
                  </a:lnTo>
                  <a:lnTo>
                    <a:pt x="84229" y="467117"/>
                  </a:lnTo>
                  <a:lnTo>
                    <a:pt x="79417" y="408727"/>
                  </a:lnTo>
                  <a:lnTo>
                    <a:pt x="74605" y="350337"/>
                  </a:lnTo>
                  <a:lnTo>
                    <a:pt x="69792" y="291948"/>
                  </a:lnTo>
                  <a:lnTo>
                    <a:pt x="64980" y="233558"/>
                  </a:lnTo>
                  <a:lnTo>
                    <a:pt x="60168" y="175168"/>
                  </a:lnTo>
                  <a:lnTo>
                    <a:pt x="55355" y="116779"/>
                  </a:lnTo>
                  <a:lnTo>
                    <a:pt x="50543" y="58389"/>
                  </a:lnTo>
                  <a:lnTo>
                    <a:pt x="45731" y="0"/>
                  </a:lnTo>
                  <a:lnTo>
                    <a:pt x="0" y="4406"/>
                  </a:lnTo>
                  <a:lnTo>
                    <a:pt x="6425" y="62640"/>
                  </a:lnTo>
                  <a:lnTo>
                    <a:pt x="12850" y="120875"/>
                  </a:lnTo>
                  <a:lnTo>
                    <a:pt x="19276" y="179109"/>
                  </a:lnTo>
                  <a:lnTo>
                    <a:pt x="25701" y="237343"/>
                  </a:lnTo>
                  <a:lnTo>
                    <a:pt x="32126" y="295577"/>
                  </a:lnTo>
                  <a:lnTo>
                    <a:pt x="38552" y="353811"/>
                  </a:lnTo>
                  <a:lnTo>
                    <a:pt x="44977" y="412046"/>
                  </a:lnTo>
                  <a:lnTo>
                    <a:pt x="51403" y="470280"/>
                  </a:lnTo>
                  <a:lnTo>
                    <a:pt x="57828" y="528514"/>
                  </a:lnTo>
                  <a:lnTo>
                    <a:pt x="64253" y="586748"/>
                  </a:lnTo>
                  <a:lnTo>
                    <a:pt x="70679" y="644983"/>
                  </a:lnTo>
                  <a:lnTo>
                    <a:pt x="77104" y="703217"/>
                  </a:lnTo>
                  <a:lnTo>
                    <a:pt x="83530" y="761451"/>
                  </a:lnTo>
                  <a:lnTo>
                    <a:pt x="89955" y="819685"/>
                  </a:lnTo>
                  <a:lnTo>
                    <a:pt x="96380" y="877919"/>
                  </a:lnTo>
                  <a:lnTo>
                    <a:pt x="102806" y="936154"/>
                  </a:lnTo>
                  <a:lnTo>
                    <a:pt x="109231" y="994388"/>
                  </a:lnTo>
                  <a:lnTo>
                    <a:pt x="115656" y="1052622"/>
                  </a:lnTo>
                  <a:lnTo>
                    <a:pt x="122082" y="1110856"/>
                  </a:lnTo>
                  <a:lnTo>
                    <a:pt x="128507" y="1169090"/>
                  </a:lnTo>
                  <a:lnTo>
                    <a:pt x="134933" y="1227325"/>
                  </a:lnTo>
                  <a:close/>
                </a:path>
              </a:pathLst>
            </a:custGeom>
            <a:solidFill>
              <a:srgbClr val="1C8356">
                <a:alpha val="100000"/>
              </a:srgbClr>
            </a:solidFill>
            <a:ln w="13550" cap="flat">
              <a:solidFill>
                <a:srgbClr val="000000">
                  <a:alpha val="100000"/>
                </a:srgbClr>
              </a:solidFill>
              <a:prstDash val="solid"/>
              <a:miter/>
            </a:ln>
          </p:spPr>
          <p:txBody>
            <a:bodyPr/>
            <a:lstStyle/>
            <a:p>
              <a:endParaRPr/>
            </a:p>
          </p:txBody>
        </p:sp>
        <p:sp>
          <p:nvSpPr>
            <p:cNvPr id="19" name="pg19"/>
            <p:cNvSpPr/>
            <p:nvPr/>
          </p:nvSpPr>
          <p:spPr>
            <a:xfrm>
              <a:off x="2214090" y="2288876"/>
              <a:ext cx="110520" cy="1228786"/>
            </a:xfrm>
            <a:custGeom>
              <a:avLst/>
              <a:gdLst/>
              <a:ahLst/>
              <a:cxnLst/>
              <a:rect l="0" t="0" r="0" b="0"/>
              <a:pathLst>
                <a:path w="110520" h="1228786">
                  <a:moveTo>
                    <a:pt x="110520" y="1228111"/>
                  </a:moveTo>
                  <a:lnTo>
                    <a:pt x="106995" y="1169629"/>
                  </a:lnTo>
                  <a:lnTo>
                    <a:pt x="103470" y="1111148"/>
                  </a:lnTo>
                  <a:lnTo>
                    <a:pt x="99945" y="1052666"/>
                  </a:lnTo>
                  <a:lnTo>
                    <a:pt x="96421" y="994185"/>
                  </a:lnTo>
                  <a:lnTo>
                    <a:pt x="92896" y="935703"/>
                  </a:lnTo>
                  <a:lnTo>
                    <a:pt x="89371" y="877222"/>
                  </a:lnTo>
                  <a:lnTo>
                    <a:pt x="85846" y="818740"/>
                  </a:lnTo>
                  <a:lnTo>
                    <a:pt x="82321" y="760259"/>
                  </a:lnTo>
                  <a:lnTo>
                    <a:pt x="78796" y="701777"/>
                  </a:lnTo>
                  <a:lnTo>
                    <a:pt x="75271" y="643296"/>
                  </a:lnTo>
                  <a:lnTo>
                    <a:pt x="71746" y="584814"/>
                  </a:lnTo>
                  <a:lnTo>
                    <a:pt x="68222" y="526333"/>
                  </a:lnTo>
                  <a:lnTo>
                    <a:pt x="64697" y="467851"/>
                  </a:lnTo>
                  <a:lnTo>
                    <a:pt x="61172" y="409370"/>
                  </a:lnTo>
                  <a:lnTo>
                    <a:pt x="57647" y="350888"/>
                  </a:lnTo>
                  <a:lnTo>
                    <a:pt x="54122" y="292407"/>
                  </a:lnTo>
                  <a:lnTo>
                    <a:pt x="50597" y="233925"/>
                  </a:lnTo>
                  <a:lnTo>
                    <a:pt x="47072" y="175444"/>
                  </a:lnTo>
                  <a:lnTo>
                    <a:pt x="43547" y="116962"/>
                  </a:lnTo>
                  <a:lnTo>
                    <a:pt x="40023" y="58481"/>
                  </a:lnTo>
                  <a:lnTo>
                    <a:pt x="36498" y="0"/>
                  </a:lnTo>
                  <a:lnTo>
                    <a:pt x="0" y="2603"/>
                  </a:lnTo>
                  <a:lnTo>
                    <a:pt x="4812" y="60993"/>
                  </a:lnTo>
                  <a:lnTo>
                    <a:pt x="9624" y="119382"/>
                  </a:lnTo>
                  <a:lnTo>
                    <a:pt x="14436" y="177772"/>
                  </a:lnTo>
                  <a:lnTo>
                    <a:pt x="19249" y="236162"/>
                  </a:lnTo>
                  <a:lnTo>
                    <a:pt x="24061" y="294551"/>
                  </a:lnTo>
                  <a:lnTo>
                    <a:pt x="28873" y="352941"/>
                  </a:lnTo>
                  <a:lnTo>
                    <a:pt x="33686" y="411331"/>
                  </a:lnTo>
                  <a:lnTo>
                    <a:pt x="38498" y="469720"/>
                  </a:lnTo>
                  <a:lnTo>
                    <a:pt x="43310" y="528110"/>
                  </a:lnTo>
                  <a:lnTo>
                    <a:pt x="48122" y="586500"/>
                  </a:lnTo>
                  <a:lnTo>
                    <a:pt x="52935" y="644889"/>
                  </a:lnTo>
                  <a:lnTo>
                    <a:pt x="57747" y="703279"/>
                  </a:lnTo>
                  <a:lnTo>
                    <a:pt x="62559" y="761669"/>
                  </a:lnTo>
                  <a:lnTo>
                    <a:pt x="67372" y="820058"/>
                  </a:lnTo>
                  <a:lnTo>
                    <a:pt x="72184" y="878448"/>
                  </a:lnTo>
                  <a:lnTo>
                    <a:pt x="76996" y="936838"/>
                  </a:lnTo>
                  <a:lnTo>
                    <a:pt x="81808" y="995227"/>
                  </a:lnTo>
                  <a:lnTo>
                    <a:pt x="86621" y="1053617"/>
                  </a:lnTo>
                  <a:lnTo>
                    <a:pt x="91433" y="1112007"/>
                  </a:lnTo>
                  <a:lnTo>
                    <a:pt x="96245" y="1170396"/>
                  </a:lnTo>
                  <a:lnTo>
                    <a:pt x="101058" y="1228786"/>
                  </a:lnTo>
                  <a:close/>
                </a:path>
              </a:pathLst>
            </a:custGeom>
            <a:solidFill>
              <a:srgbClr val="C4451C">
                <a:alpha val="100000"/>
              </a:srgbClr>
            </a:solidFill>
            <a:ln w="13550" cap="flat">
              <a:solidFill>
                <a:srgbClr val="000000">
                  <a:alpha val="100000"/>
                </a:srgbClr>
              </a:solidFill>
              <a:prstDash val="solid"/>
              <a:miter/>
            </a:ln>
          </p:spPr>
          <p:txBody>
            <a:bodyPr/>
            <a:lstStyle/>
            <a:p>
              <a:endParaRPr/>
            </a:p>
          </p:txBody>
        </p:sp>
        <p:sp>
          <p:nvSpPr>
            <p:cNvPr id="20" name="pg20"/>
            <p:cNvSpPr/>
            <p:nvPr/>
          </p:nvSpPr>
          <p:spPr>
            <a:xfrm>
              <a:off x="2250588" y="2287642"/>
              <a:ext cx="80029" cy="1229345"/>
            </a:xfrm>
            <a:custGeom>
              <a:avLst/>
              <a:gdLst/>
              <a:ahLst/>
              <a:cxnLst/>
              <a:rect l="0" t="0" r="0" b="0"/>
              <a:pathLst>
                <a:path w="80029" h="1229345">
                  <a:moveTo>
                    <a:pt x="80029" y="1229025"/>
                  </a:moveTo>
                  <a:lnTo>
                    <a:pt x="77322" y="1170500"/>
                  </a:lnTo>
                  <a:lnTo>
                    <a:pt x="74614" y="1111975"/>
                  </a:lnTo>
                  <a:lnTo>
                    <a:pt x="71907" y="1053450"/>
                  </a:lnTo>
                  <a:lnTo>
                    <a:pt x="69199" y="994925"/>
                  </a:lnTo>
                  <a:lnTo>
                    <a:pt x="66491" y="936400"/>
                  </a:lnTo>
                  <a:lnTo>
                    <a:pt x="63784" y="877875"/>
                  </a:lnTo>
                  <a:lnTo>
                    <a:pt x="61076" y="819350"/>
                  </a:lnTo>
                  <a:lnTo>
                    <a:pt x="58369" y="760825"/>
                  </a:lnTo>
                  <a:lnTo>
                    <a:pt x="55661" y="702300"/>
                  </a:lnTo>
                  <a:lnTo>
                    <a:pt x="52954" y="643775"/>
                  </a:lnTo>
                  <a:lnTo>
                    <a:pt x="50246" y="585250"/>
                  </a:lnTo>
                  <a:lnTo>
                    <a:pt x="47539" y="526725"/>
                  </a:lnTo>
                  <a:lnTo>
                    <a:pt x="44831" y="468200"/>
                  </a:lnTo>
                  <a:lnTo>
                    <a:pt x="42124" y="409675"/>
                  </a:lnTo>
                  <a:lnTo>
                    <a:pt x="39416" y="351150"/>
                  </a:lnTo>
                  <a:lnTo>
                    <a:pt x="36708" y="292625"/>
                  </a:lnTo>
                  <a:lnTo>
                    <a:pt x="34001" y="234100"/>
                  </a:lnTo>
                  <a:lnTo>
                    <a:pt x="31293" y="175575"/>
                  </a:lnTo>
                  <a:lnTo>
                    <a:pt x="28586" y="117050"/>
                  </a:lnTo>
                  <a:lnTo>
                    <a:pt x="25878" y="58525"/>
                  </a:lnTo>
                  <a:lnTo>
                    <a:pt x="23171" y="0"/>
                  </a:lnTo>
                  <a:lnTo>
                    <a:pt x="0" y="1234"/>
                  </a:lnTo>
                  <a:lnTo>
                    <a:pt x="3524" y="59715"/>
                  </a:lnTo>
                  <a:lnTo>
                    <a:pt x="7049" y="118197"/>
                  </a:lnTo>
                  <a:lnTo>
                    <a:pt x="10574" y="176678"/>
                  </a:lnTo>
                  <a:lnTo>
                    <a:pt x="14099" y="235160"/>
                  </a:lnTo>
                  <a:lnTo>
                    <a:pt x="17624" y="293641"/>
                  </a:lnTo>
                  <a:lnTo>
                    <a:pt x="21149" y="352123"/>
                  </a:lnTo>
                  <a:lnTo>
                    <a:pt x="24674" y="410604"/>
                  </a:lnTo>
                  <a:lnTo>
                    <a:pt x="28199" y="469086"/>
                  </a:lnTo>
                  <a:lnTo>
                    <a:pt x="31723" y="527567"/>
                  </a:lnTo>
                  <a:lnTo>
                    <a:pt x="35248" y="586049"/>
                  </a:lnTo>
                  <a:lnTo>
                    <a:pt x="38773" y="644530"/>
                  </a:lnTo>
                  <a:lnTo>
                    <a:pt x="42298" y="703012"/>
                  </a:lnTo>
                  <a:lnTo>
                    <a:pt x="45823" y="761493"/>
                  </a:lnTo>
                  <a:lnTo>
                    <a:pt x="49348" y="819975"/>
                  </a:lnTo>
                  <a:lnTo>
                    <a:pt x="52873" y="878456"/>
                  </a:lnTo>
                  <a:lnTo>
                    <a:pt x="56398" y="936938"/>
                  </a:lnTo>
                  <a:lnTo>
                    <a:pt x="59922" y="995419"/>
                  </a:lnTo>
                  <a:lnTo>
                    <a:pt x="63447" y="1053901"/>
                  </a:lnTo>
                  <a:lnTo>
                    <a:pt x="66972" y="1112382"/>
                  </a:lnTo>
                  <a:lnTo>
                    <a:pt x="70497" y="1170864"/>
                  </a:lnTo>
                  <a:lnTo>
                    <a:pt x="74022" y="1229345"/>
                  </a:lnTo>
                  <a:close/>
                </a:path>
              </a:pathLst>
            </a:custGeom>
            <a:solidFill>
              <a:srgbClr val="325A9B">
                <a:alpha val="100000"/>
              </a:srgbClr>
            </a:solidFill>
            <a:ln w="13550" cap="flat">
              <a:solidFill>
                <a:srgbClr val="000000">
                  <a:alpha val="100000"/>
                </a:srgbClr>
              </a:solidFill>
              <a:prstDash val="solid"/>
              <a:miter/>
            </a:ln>
          </p:spPr>
          <p:txBody>
            <a:bodyPr/>
            <a:lstStyle/>
            <a:p>
              <a:endParaRPr/>
            </a:p>
          </p:txBody>
        </p:sp>
        <p:sp>
          <p:nvSpPr>
            <p:cNvPr id="21" name="pg21"/>
            <p:cNvSpPr/>
            <p:nvPr/>
          </p:nvSpPr>
          <p:spPr>
            <a:xfrm>
              <a:off x="2273759" y="2286945"/>
              <a:ext cx="61248" cy="1229722"/>
            </a:xfrm>
            <a:custGeom>
              <a:avLst/>
              <a:gdLst/>
              <a:ahLst/>
              <a:cxnLst/>
              <a:rect l="0" t="0" r="0" b="0"/>
              <a:pathLst>
                <a:path w="61248" h="1229722">
                  <a:moveTo>
                    <a:pt x="61248" y="1229541"/>
                  </a:moveTo>
                  <a:lnTo>
                    <a:pt x="59138" y="1170992"/>
                  </a:lnTo>
                  <a:lnTo>
                    <a:pt x="57028" y="1112442"/>
                  </a:lnTo>
                  <a:lnTo>
                    <a:pt x="54917" y="1053892"/>
                  </a:lnTo>
                  <a:lnTo>
                    <a:pt x="52807" y="995343"/>
                  </a:lnTo>
                  <a:lnTo>
                    <a:pt x="50697" y="936793"/>
                  </a:lnTo>
                  <a:lnTo>
                    <a:pt x="48586" y="878244"/>
                  </a:lnTo>
                  <a:lnTo>
                    <a:pt x="46476" y="819694"/>
                  </a:lnTo>
                  <a:lnTo>
                    <a:pt x="44366" y="761144"/>
                  </a:lnTo>
                  <a:lnTo>
                    <a:pt x="42256" y="702595"/>
                  </a:lnTo>
                  <a:lnTo>
                    <a:pt x="40145" y="644045"/>
                  </a:lnTo>
                  <a:lnTo>
                    <a:pt x="38035" y="585496"/>
                  </a:lnTo>
                  <a:lnTo>
                    <a:pt x="35925" y="526946"/>
                  </a:lnTo>
                  <a:lnTo>
                    <a:pt x="33815" y="468396"/>
                  </a:lnTo>
                  <a:lnTo>
                    <a:pt x="31704" y="409847"/>
                  </a:lnTo>
                  <a:lnTo>
                    <a:pt x="29594" y="351297"/>
                  </a:lnTo>
                  <a:lnTo>
                    <a:pt x="27484" y="292748"/>
                  </a:lnTo>
                  <a:lnTo>
                    <a:pt x="25374" y="234198"/>
                  </a:lnTo>
                  <a:lnTo>
                    <a:pt x="23263" y="175648"/>
                  </a:lnTo>
                  <a:lnTo>
                    <a:pt x="21153" y="117099"/>
                  </a:lnTo>
                  <a:lnTo>
                    <a:pt x="19043" y="58549"/>
                  </a:lnTo>
                  <a:lnTo>
                    <a:pt x="16932" y="0"/>
                  </a:lnTo>
                  <a:lnTo>
                    <a:pt x="0" y="696"/>
                  </a:lnTo>
                  <a:lnTo>
                    <a:pt x="2707" y="59221"/>
                  </a:lnTo>
                  <a:lnTo>
                    <a:pt x="5415" y="117746"/>
                  </a:lnTo>
                  <a:lnTo>
                    <a:pt x="8122" y="176271"/>
                  </a:lnTo>
                  <a:lnTo>
                    <a:pt x="10830" y="234796"/>
                  </a:lnTo>
                  <a:lnTo>
                    <a:pt x="13537" y="293321"/>
                  </a:lnTo>
                  <a:lnTo>
                    <a:pt x="16245" y="351847"/>
                  </a:lnTo>
                  <a:lnTo>
                    <a:pt x="18952" y="410372"/>
                  </a:lnTo>
                  <a:lnTo>
                    <a:pt x="21660" y="468897"/>
                  </a:lnTo>
                  <a:lnTo>
                    <a:pt x="24367" y="527422"/>
                  </a:lnTo>
                  <a:lnTo>
                    <a:pt x="27075" y="585947"/>
                  </a:lnTo>
                  <a:lnTo>
                    <a:pt x="29783" y="644472"/>
                  </a:lnTo>
                  <a:lnTo>
                    <a:pt x="32490" y="702997"/>
                  </a:lnTo>
                  <a:lnTo>
                    <a:pt x="35198" y="761522"/>
                  </a:lnTo>
                  <a:lnTo>
                    <a:pt x="37905" y="820047"/>
                  </a:lnTo>
                  <a:lnTo>
                    <a:pt x="40613" y="878572"/>
                  </a:lnTo>
                  <a:lnTo>
                    <a:pt x="43320" y="937097"/>
                  </a:lnTo>
                  <a:lnTo>
                    <a:pt x="46028" y="995622"/>
                  </a:lnTo>
                  <a:lnTo>
                    <a:pt x="48735" y="1054147"/>
                  </a:lnTo>
                  <a:lnTo>
                    <a:pt x="51443" y="1112672"/>
                  </a:lnTo>
                  <a:lnTo>
                    <a:pt x="54151" y="1171197"/>
                  </a:lnTo>
                  <a:lnTo>
                    <a:pt x="56858" y="1229722"/>
                  </a:lnTo>
                  <a:close/>
                </a:path>
              </a:pathLst>
            </a:custGeom>
            <a:solidFill>
              <a:srgbClr val="F8A19F">
                <a:alpha val="100000"/>
              </a:srgbClr>
            </a:solidFill>
            <a:ln w="13550" cap="flat">
              <a:solidFill>
                <a:srgbClr val="000000">
                  <a:alpha val="100000"/>
                </a:srgbClr>
              </a:solidFill>
              <a:prstDash val="solid"/>
              <a:miter/>
            </a:ln>
          </p:spPr>
          <p:txBody>
            <a:bodyPr/>
            <a:lstStyle/>
            <a:p>
              <a:endParaRPr/>
            </a:p>
          </p:txBody>
        </p:sp>
        <p:sp>
          <p:nvSpPr>
            <p:cNvPr id="22" name="pg22"/>
            <p:cNvSpPr/>
            <p:nvPr/>
          </p:nvSpPr>
          <p:spPr>
            <a:xfrm>
              <a:off x="2290692" y="2286438"/>
              <a:ext cx="48539" cy="1230048"/>
            </a:xfrm>
            <a:custGeom>
              <a:avLst/>
              <a:gdLst/>
              <a:ahLst/>
              <a:cxnLst/>
              <a:rect l="0" t="0" r="0" b="0"/>
              <a:pathLst>
                <a:path w="48539" h="1230048">
                  <a:moveTo>
                    <a:pt x="48539" y="1229917"/>
                  </a:moveTo>
                  <a:lnTo>
                    <a:pt x="47003" y="1171349"/>
                  </a:lnTo>
                  <a:lnTo>
                    <a:pt x="45468" y="1112782"/>
                  </a:lnTo>
                  <a:lnTo>
                    <a:pt x="43932" y="1054214"/>
                  </a:lnTo>
                  <a:lnTo>
                    <a:pt x="42397" y="995647"/>
                  </a:lnTo>
                  <a:lnTo>
                    <a:pt x="40861" y="937079"/>
                  </a:lnTo>
                  <a:lnTo>
                    <a:pt x="39325" y="878512"/>
                  </a:lnTo>
                  <a:lnTo>
                    <a:pt x="37790" y="819944"/>
                  </a:lnTo>
                  <a:lnTo>
                    <a:pt x="36254" y="761377"/>
                  </a:lnTo>
                  <a:lnTo>
                    <a:pt x="34719" y="702809"/>
                  </a:lnTo>
                  <a:lnTo>
                    <a:pt x="33183" y="644242"/>
                  </a:lnTo>
                  <a:lnTo>
                    <a:pt x="31648" y="585674"/>
                  </a:lnTo>
                  <a:lnTo>
                    <a:pt x="30112" y="527107"/>
                  </a:lnTo>
                  <a:lnTo>
                    <a:pt x="28576" y="468539"/>
                  </a:lnTo>
                  <a:lnTo>
                    <a:pt x="27041" y="409972"/>
                  </a:lnTo>
                  <a:lnTo>
                    <a:pt x="25505" y="351404"/>
                  </a:lnTo>
                  <a:lnTo>
                    <a:pt x="23970" y="292837"/>
                  </a:lnTo>
                  <a:lnTo>
                    <a:pt x="22434" y="234269"/>
                  </a:lnTo>
                  <a:lnTo>
                    <a:pt x="20898" y="175702"/>
                  </a:lnTo>
                  <a:lnTo>
                    <a:pt x="19363" y="117134"/>
                  </a:lnTo>
                  <a:lnTo>
                    <a:pt x="17827" y="58567"/>
                  </a:lnTo>
                  <a:lnTo>
                    <a:pt x="16292" y="0"/>
                  </a:lnTo>
                  <a:lnTo>
                    <a:pt x="0" y="507"/>
                  </a:lnTo>
                  <a:lnTo>
                    <a:pt x="2110" y="59056"/>
                  </a:lnTo>
                  <a:lnTo>
                    <a:pt x="4220" y="117606"/>
                  </a:lnTo>
                  <a:lnTo>
                    <a:pt x="6330" y="176156"/>
                  </a:lnTo>
                  <a:lnTo>
                    <a:pt x="8441" y="234705"/>
                  </a:lnTo>
                  <a:lnTo>
                    <a:pt x="10551" y="293255"/>
                  </a:lnTo>
                  <a:lnTo>
                    <a:pt x="12661" y="351804"/>
                  </a:lnTo>
                  <a:lnTo>
                    <a:pt x="14771" y="410354"/>
                  </a:lnTo>
                  <a:lnTo>
                    <a:pt x="16882" y="468904"/>
                  </a:lnTo>
                  <a:lnTo>
                    <a:pt x="18992" y="527453"/>
                  </a:lnTo>
                  <a:lnTo>
                    <a:pt x="21102" y="586003"/>
                  </a:lnTo>
                  <a:lnTo>
                    <a:pt x="23212" y="644552"/>
                  </a:lnTo>
                  <a:lnTo>
                    <a:pt x="25323" y="703102"/>
                  </a:lnTo>
                  <a:lnTo>
                    <a:pt x="27433" y="761652"/>
                  </a:lnTo>
                  <a:lnTo>
                    <a:pt x="29543" y="820201"/>
                  </a:lnTo>
                  <a:lnTo>
                    <a:pt x="31654" y="878751"/>
                  </a:lnTo>
                  <a:lnTo>
                    <a:pt x="33764" y="937300"/>
                  </a:lnTo>
                  <a:lnTo>
                    <a:pt x="35874" y="995850"/>
                  </a:lnTo>
                  <a:lnTo>
                    <a:pt x="37984" y="1054400"/>
                  </a:lnTo>
                  <a:lnTo>
                    <a:pt x="40095" y="1112949"/>
                  </a:lnTo>
                  <a:lnTo>
                    <a:pt x="42205" y="1171499"/>
                  </a:lnTo>
                  <a:lnTo>
                    <a:pt x="44315" y="1230048"/>
                  </a:lnTo>
                  <a:close/>
                </a:path>
              </a:pathLst>
            </a:custGeom>
            <a:solidFill>
              <a:srgbClr val="AA0DFE">
                <a:alpha val="100000"/>
              </a:srgbClr>
            </a:solidFill>
            <a:ln w="13550" cap="flat">
              <a:solidFill>
                <a:srgbClr val="000000">
                  <a:alpha val="100000"/>
                </a:srgbClr>
              </a:solidFill>
              <a:prstDash val="solid"/>
              <a:miter/>
            </a:ln>
          </p:spPr>
          <p:txBody>
            <a:bodyPr/>
            <a:lstStyle/>
            <a:p>
              <a:endParaRPr/>
            </a:p>
          </p:txBody>
        </p:sp>
        <p:sp>
          <p:nvSpPr>
            <p:cNvPr id="23" name="pg23"/>
            <p:cNvSpPr/>
            <p:nvPr/>
          </p:nvSpPr>
          <p:spPr>
            <a:xfrm>
              <a:off x="2306985" y="2286197"/>
              <a:ext cx="34962" cy="1230159"/>
            </a:xfrm>
            <a:custGeom>
              <a:avLst/>
              <a:gdLst/>
              <a:ahLst/>
              <a:cxnLst/>
              <a:rect l="0" t="0" r="0" b="0"/>
              <a:pathLst>
                <a:path w="34962" h="1230159">
                  <a:moveTo>
                    <a:pt x="34962" y="1230096"/>
                  </a:moveTo>
                  <a:lnTo>
                    <a:pt x="33796" y="1171520"/>
                  </a:lnTo>
                  <a:lnTo>
                    <a:pt x="32629" y="1112944"/>
                  </a:lnTo>
                  <a:lnTo>
                    <a:pt x="31463" y="1054368"/>
                  </a:lnTo>
                  <a:lnTo>
                    <a:pt x="30297" y="995792"/>
                  </a:lnTo>
                  <a:lnTo>
                    <a:pt x="29131" y="937216"/>
                  </a:lnTo>
                  <a:lnTo>
                    <a:pt x="27965" y="878640"/>
                  </a:lnTo>
                  <a:lnTo>
                    <a:pt x="26798" y="820064"/>
                  </a:lnTo>
                  <a:lnTo>
                    <a:pt x="25632" y="761488"/>
                  </a:lnTo>
                  <a:lnTo>
                    <a:pt x="24466" y="702912"/>
                  </a:lnTo>
                  <a:lnTo>
                    <a:pt x="23300" y="644336"/>
                  </a:lnTo>
                  <a:lnTo>
                    <a:pt x="22134" y="585760"/>
                  </a:lnTo>
                  <a:lnTo>
                    <a:pt x="20967" y="527184"/>
                  </a:lnTo>
                  <a:lnTo>
                    <a:pt x="19801" y="468608"/>
                  </a:lnTo>
                  <a:lnTo>
                    <a:pt x="18635" y="410032"/>
                  </a:lnTo>
                  <a:lnTo>
                    <a:pt x="17469" y="351456"/>
                  </a:lnTo>
                  <a:lnTo>
                    <a:pt x="16303" y="292880"/>
                  </a:lnTo>
                  <a:lnTo>
                    <a:pt x="15136" y="234304"/>
                  </a:lnTo>
                  <a:lnTo>
                    <a:pt x="13970" y="175728"/>
                  </a:lnTo>
                  <a:lnTo>
                    <a:pt x="12804" y="117152"/>
                  </a:lnTo>
                  <a:lnTo>
                    <a:pt x="11638" y="58576"/>
                  </a:lnTo>
                  <a:lnTo>
                    <a:pt x="10471" y="0"/>
                  </a:lnTo>
                  <a:lnTo>
                    <a:pt x="0" y="241"/>
                  </a:lnTo>
                  <a:lnTo>
                    <a:pt x="1535" y="58809"/>
                  </a:lnTo>
                  <a:lnTo>
                    <a:pt x="3071" y="117376"/>
                  </a:lnTo>
                  <a:lnTo>
                    <a:pt x="4606" y="175944"/>
                  </a:lnTo>
                  <a:lnTo>
                    <a:pt x="6142" y="234511"/>
                  </a:lnTo>
                  <a:lnTo>
                    <a:pt x="7677" y="293079"/>
                  </a:lnTo>
                  <a:lnTo>
                    <a:pt x="9213" y="351646"/>
                  </a:lnTo>
                  <a:lnTo>
                    <a:pt x="10749" y="410214"/>
                  </a:lnTo>
                  <a:lnTo>
                    <a:pt x="12284" y="468781"/>
                  </a:lnTo>
                  <a:lnTo>
                    <a:pt x="13820" y="527349"/>
                  </a:lnTo>
                  <a:lnTo>
                    <a:pt x="15355" y="585916"/>
                  </a:lnTo>
                  <a:lnTo>
                    <a:pt x="16891" y="644484"/>
                  </a:lnTo>
                  <a:lnTo>
                    <a:pt x="18427" y="703051"/>
                  </a:lnTo>
                  <a:lnTo>
                    <a:pt x="19962" y="761619"/>
                  </a:lnTo>
                  <a:lnTo>
                    <a:pt x="21498" y="820186"/>
                  </a:lnTo>
                  <a:lnTo>
                    <a:pt x="23033" y="878754"/>
                  </a:lnTo>
                  <a:lnTo>
                    <a:pt x="24569" y="937321"/>
                  </a:lnTo>
                  <a:lnTo>
                    <a:pt x="26105" y="995889"/>
                  </a:lnTo>
                  <a:lnTo>
                    <a:pt x="27640" y="1054456"/>
                  </a:lnTo>
                  <a:lnTo>
                    <a:pt x="29176" y="1113024"/>
                  </a:lnTo>
                  <a:lnTo>
                    <a:pt x="30711" y="1171591"/>
                  </a:lnTo>
                  <a:lnTo>
                    <a:pt x="32247" y="1230159"/>
                  </a:lnTo>
                  <a:close/>
                </a:path>
              </a:pathLst>
            </a:custGeom>
            <a:solidFill>
              <a:srgbClr val="F6222E">
                <a:alpha val="100000"/>
              </a:srgbClr>
            </a:solidFill>
            <a:ln w="13550" cap="flat">
              <a:solidFill>
                <a:srgbClr val="000000">
                  <a:alpha val="100000"/>
                </a:srgbClr>
              </a:solidFill>
              <a:prstDash val="solid"/>
              <a:miter/>
            </a:ln>
          </p:spPr>
          <p:txBody>
            <a:bodyPr/>
            <a:lstStyle/>
            <a:p>
              <a:endParaRPr/>
            </a:p>
          </p:txBody>
        </p:sp>
        <p:sp>
          <p:nvSpPr>
            <p:cNvPr id="24" name="pg24"/>
            <p:cNvSpPr/>
            <p:nvPr/>
          </p:nvSpPr>
          <p:spPr>
            <a:xfrm>
              <a:off x="2317457" y="2286027"/>
              <a:ext cx="27093" cy="1230265"/>
            </a:xfrm>
            <a:custGeom>
              <a:avLst/>
              <a:gdLst/>
              <a:ahLst/>
              <a:cxnLst/>
              <a:rect l="0" t="0" r="0" b="0"/>
              <a:pathLst>
                <a:path w="27093" h="1230265">
                  <a:moveTo>
                    <a:pt x="27093" y="1230221"/>
                  </a:moveTo>
                  <a:lnTo>
                    <a:pt x="26281" y="1171639"/>
                  </a:lnTo>
                  <a:lnTo>
                    <a:pt x="25469" y="1113057"/>
                  </a:lnTo>
                  <a:lnTo>
                    <a:pt x="24657" y="1054475"/>
                  </a:lnTo>
                  <a:lnTo>
                    <a:pt x="23845" y="995893"/>
                  </a:lnTo>
                  <a:lnTo>
                    <a:pt x="23033" y="937311"/>
                  </a:lnTo>
                  <a:lnTo>
                    <a:pt x="22221" y="878729"/>
                  </a:lnTo>
                  <a:lnTo>
                    <a:pt x="21409" y="820147"/>
                  </a:lnTo>
                  <a:lnTo>
                    <a:pt x="20597" y="761565"/>
                  </a:lnTo>
                  <a:lnTo>
                    <a:pt x="19785" y="702983"/>
                  </a:lnTo>
                  <a:lnTo>
                    <a:pt x="18973" y="644401"/>
                  </a:lnTo>
                  <a:lnTo>
                    <a:pt x="18161" y="585819"/>
                  </a:lnTo>
                  <a:lnTo>
                    <a:pt x="17349" y="527237"/>
                  </a:lnTo>
                  <a:lnTo>
                    <a:pt x="16537" y="468655"/>
                  </a:lnTo>
                  <a:lnTo>
                    <a:pt x="15725" y="410073"/>
                  </a:lnTo>
                  <a:lnTo>
                    <a:pt x="14913" y="351491"/>
                  </a:lnTo>
                  <a:lnTo>
                    <a:pt x="14101" y="292909"/>
                  </a:lnTo>
                  <a:lnTo>
                    <a:pt x="13289" y="234327"/>
                  </a:lnTo>
                  <a:lnTo>
                    <a:pt x="12477" y="175745"/>
                  </a:lnTo>
                  <a:lnTo>
                    <a:pt x="11665" y="117163"/>
                  </a:lnTo>
                  <a:lnTo>
                    <a:pt x="10853" y="58581"/>
                  </a:lnTo>
                  <a:lnTo>
                    <a:pt x="10041" y="0"/>
                  </a:lnTo>
                  <a:lnTo>
                    <a:pt x="0" y="169"/>
                  </a:lnTo>
                  <a:lnTo>
                    <a:pt x="1166" y="58745"/>
                  </a:lnTo>
                  <a:lnTo>
                    <a:pt x="2332" y="117321"/>
                  </a:lnTo>
                  <a:lnTo>
                    <a:pt x="3498" y="175897"/>
                  </a:lnTo>
                  <a:lnTo>
                    <a:pt x="4664" y="234473"/>
                  </a:lnTo>
                  <a:lnTo>
                    <a:pt x="5831" y="293049"/>
                  </a:lnTo>
                  <a:lnTo>
                    <a:pt x="6997" y="351625"/>
                  </a:lnTo>
                  <a:lnTo>
                    <a:pt x="8163" y="410201"/>
                  </a:lnTo>
                  <a:lnTo>
                    <a:pt x="9329" y="468777"/>
                  </a:lnTo>
                  <a:lnTo>
                    <a:pt x="10495" y="527353"/>
                  </a:lnTo>
                  <a:lnTo>
                    <a:pt x="11662" y="585929"/>
                  </a:lnTo>
                  <a:lnTo>
                    <a:pt x="12828" y="644505"/>
                  </a:lnTo>
                  <a:lnTo>
                    <a:pt x="13994" y="703081"/>
                  </a:lnTo>
                  <a:lnTo>
                    <a:pt x="15160" y="761657"/>
                  </a:lnTo>
                  <a:lnTo>
                    <a:pt x="16326" y="820233"/>
                  </a:lnTo>
                  <a:lnTo>
                    <a:pt x="17493" y="878809"/>
                  </a:lnTo>
                  <a:lnTo>
                    <a:pt x="18659" y="937385"/>
                  </a:lnTo>
                  <a:lnTo>
                    <a:pt x="19825" y="995961"/>
                  </a:lnTo>
                  <a:lnTo>
                    <a:pt x="20991" y="1054537"/>
                  </a:lnTo>
                  <a:lnTo>
                    <a:pt x="22157" y="1113113"/>
                  </a:lnTo>
                  <a:lnTo>
                    <a:pt x="23324" y="1171689"/>
                  </a:lnTo>
                  <a:lnTo>
                    <a:pt x="24490" y="1230265"/>
                  </a:lnTo>
                  <a:close/>
                </a:path>
              </a:pathLst>
            </a:custGeom>
            <a:solidFill>
              <a:srgbClr val="2ED9FF">
                <a:alpha val="100000"/>
              </a:srgbClr>
            </a:solidFill>
            <a:ln w="13550" cap="flat">
              <a:solidFill>
                <a:srgbClr val="000000">
                  <a:alpha val="100000"/>
                </a:srgbClr>
              </a:solidFill>
              <a:prstDash val="solid"/>
              <a:miter/>
            </a:ln>
          </p:spPr>
          <p:txBody>
            <a:bodyPr/>
            <a:lstStyle/>
            <a:p>
              <a:endParaRPr/>
            </a:p>
          </p:txBody>
        </p:sp>
        <p:sp>
          <p:nvSpPr>
            <p:cNvPr id="25" name="pg25"/>
            <p:cNvSpPr/>
            <p:nvPr/>
          </p:nvSpPr>
          <p:spPr>
            <a:xfrm>
              <a:off x="2327498" y="2285928"/>
              <a:ext cx="19347" cy="1230321"/>
            </a:xfrm>
            <a:custGeom>
              <a:avLst/>
              <a:gdLst/>
              <a:ahLst/>
              <a:cxnLst/>
              <a:rect l="0" t="0" r="0" b="0"/>
              <a:pathLst>
                <a:path w="19347" h="1230321">
                  <a:moveTo>
                    <a:pt x="19347" y="1230295"/>
                  </a:moveTo>
                  <a:lnTo>
                    <a:pt x="18848" y="1171709"/>
                  </a:lnTo>
                  <a:lnTo>
                    <a:pt x="18348" y="1113124"/>
                  </a:lnTo>
                  <a:lnTo>
                    <a:pt x="17849" y="1054538"/>
                  </a:lnTo>
                  <a:lnTo>
                    <a:pt x="17349" y="995953"/>
                  </a:lnTo>
                  <a:lnTo>
                    <a:pt x="16849" y="937367"/>
                  </a:lnTo>
                  <a:lnTo>
                    <a:pt x="16350" y="878782"/>
                  </a:lnTo>
                  <a:lnTo>
                    <a:pt x="15850" y="820196"/>
                  </a:lnTo>
                  <a:lnTo>
                    <a:pt x="15351" y="761611"/>
                  </a:lnTo>
                  <a:lnTo>
                    <a:pt x="14851" y="703025"/>
                  </a:lnTo>
                  <a:lnTo>
                    <a:pt x="14351" y="644440"/>
                  </a:lnTo>
                  <a:lnTo>
                    <a:pt x="13852" y="585854"/>
                  </a:lnTo>
                  <a:lnTo>
                    <a:pt x="13352" y="527269"/>
                  </a:lnTo>
                  <a:lnTo>
                    <a:pt x="12852" y="468683"/>
                  </a:lnTo>
                  <a:lnTo>
                    <a:pt x="12353" y="410098"/>
                  </a:lnTo>
                  <a:lnTo>
                    <a:pt x="11853" y="351512"/>
                  </a:lnTo>
                  <a:lnTo>
                    <a:pt x="11354" y="292927"/>
                  </a:lnTo>
                  <a:lnTo>
                    <a:pt x="10854" y="234341"/>
                  </a:lnTo>
                  <a:lnTo>
                    <a:pt x="10354" y="175756"/>
                  </a:lnTo>
                  <a:lnTo>
                    <a:pt x="9855" y="117170"/>
                  </a:lnTo>
                  <a:lnTo>
                    <a:pt x="9355" y="58585"/>
                  </a:lnTo>
                  <a:lnTo>
                    <a:pt x="8856" y="0"/>
                  </a:lnTo>
                  <a:lnTo>
                    <a:pt x="0" y="99"/>
                  </a:lnTo>
                  <a:lnTo>
                    <a:pt x="811" y="58681"/>
                  </a:lnTo>
                  <a:lnTo>
                    <a:pt x="1623" y="117263"/>
                  </a:lnTo>
                  <a:lnTo>
                    <a:pt x="2435" y="175845"/>
                  </a:lnTo>
                  <a:lnTo>
                    <a:pt x="3247" y="234427"/>
                  </a:lnTo>
                  <a:lnTo>
                    <a:pt x="4059" y="293009"/>
                  </a:lnTo>
                  <a:lnTo>
                    <a:pt x="4871" y="351591"/>
                  </a:lnTo>
                  <a:lnTo>
                    <a:pt x="5683" y="410173"/>
                  </a:lnTo>
                  <a:lnTo>
                    <a:pt x="6495" y="468755"/>
                  </a:lnTo>
                  <a:lnTo>
                    <a:pt x="7307" y="527337"/>
                  </a:lnTo>
                  <a:lnTo>
                    <a:pt x="8119" y="585919"/>
                  </a:lnTo>
                  <a:lnTo>
                    <a:pt x="8931" y="644501"/>
                  </a:lnTo>
                  <a:lnTo>
                    <a:pt x="9743" y="703083"/>
                  </a:lnTo>
                  <a:lnTo>
                    <a:pt x="10555" y="761665"/>
                  </a:lnTo>
                  <a:lnTo>
                    <a:pt x="11367" y="820247"/>
                  </a:lnTo>
                  <a:lnTo>
                    <a:pt x="12179" y="878829"/>
                  </a:lnTo>
                  <a:lnTo>
                    <a:pt x="12991" y="937411"/>
                  </a:lnTo>
                  <a:lnTo>
                    <a:pt x="13803" y="995993"/>
                  </a:lnTo>
                  <a:lnTo>
                    <a:pt x="14615" y="1054575"/>
                  </a:lnTo>
                  <a:lnTo>
                    <a:pt x="15427" y="1113157"/>
                  </a:lnTo>
                  <a:lnTo>
                    <a:pt x="16239" y="1171739"/>
                  </a:lnTo>
                  <a:lnTo>
                    <a:pt x="17051" y="1230321"/>
                  </a:lnTo>
                  <a:close/>
                </a:path>
              </a:pathLst>
            </a:custGeom>
            <a:solidFill>
              <a:srgbClr val="782AB6">
                <a:alpha val="100000"/>
              </a:srgbClr>
            </a:solidFill>
            <a:ln w="13550" cap="flat">
              <a:solidFill>
                <a:srgbClr val="000000">
                  <a:alpha val="100000"/>
                </a:srgbClr>
              </a:solidFill>
              <a:prstDash val="solid"/>
              <a:miter/>
            </a:ln>
          </p:spPr>
          <p:txBody>
            <a:bodyPr/>
            <a:lstStyle/>
            <a:p>
              <a:endParaRPr/>
            </a:p>
          </p:txBody>
        </p:sp>
        <p:sp>
          <p:nvSpPr>
            <p:cNvPr id="26" name="pg26"/>
            <p:cNvSpPr/>
            <p:nvPr/>
          </p:nvSpPr>
          <p:spPr>
            <a:xfrm>
              <a:off x="2336355" y="2285901"/>
              <a:ext cx="11409" cy="1230321"/>
            </a:xfrm>
            <a:custGeom>
              <a:avLst/>
              <a:gdLst/>
              <a:ahLst/>
              <a:cxnLst/>
              <a:rect l="0" t="0" r="0" b="0"/>
              <a:pathLst>
                <a:path w="11409" h="1230321">
                  <a:moveTo>
                    <a:pt x="11409" y="1230314"/>
                  </a:moveTo>
                  <a:lnTo>
                    <a:pt x="11034" y="1171728"/>
                  </a:lnTo>
                  <a:lnTo>
                    <a:pt x="10659" y="1113142"/>
                  </a:lnTo>
                  <a:lnTo>
                    <a:pt x="10284" y="1054555"/>
                  </a:lnTo>
                  <a:lnTo>
                    <a:pt x="9909" y="995969"/>
                  </a:lnTo>
                  <a:lnTo>
                    <a:pt x="9535" y="937382"/>
                  </a:lnTo>
                  <a:lnTo>
                    <a:pt x="9160" y="878796"/>
                  </a:lnTo>
                  <a:lnTo>
                    <a:pt x="8785" y="820209"/>
                  </a:lnTo>
                  <a:lnTo>
                    <a:pt x="8410" y="761623"/>
                  </a:lnTo>
                  <a:lnTo>
                    <a:pt x="8035" y="703037"/>
                  </a:lnTo>
                  <a:lnTo>
                    <a:pt x="7661" y="644450"/>
                  </a:lnTo>
                  <a:lnTo>
                    <a:pt x="7286" y="585864"/>
                  </a:lnTo>
                  <a:lnTo>
                    <a:pt x="6911" y="527277"/>
                  </a:lnTo>
                  <a:lnTo>
                    <a:pt x="6536" y="468691"/>
                  </a:lnTo>
                  <a:lnTo>
                    <a:pt x="6161" y="410104"/>
                  </a:lnTo>
                  <a:lnTo>
                    <a:pt x="5787" y="351518"/>
                  </a:lnTo>
                  <a:lnTo>
                    <a:pt x="5412" y="292932"/>
                  </a:lnTo>
                  <a:lnTo>
                    <a:pt x="5037" y="234345"/>
                  </a:lnTo>
                  <a:lnTo>
                    <a:pt x="4662" y="175759"/>
                  </a:lnTo>
                  <a:lnTo>
                    <a:pt x="4287" y="117172"/>
                  </a:lnTo>
                  <a:lnTo>
                    <a:pt x="3913" y="58586"/>
                  </a:lnTo>
                  <a:lnTo>
                    <a:pt x="3538" y="0"/>
                  </a:lnTo>
                  <a:lnTo>
                    <a:pt x="0" y="26"/>
                  </a:lnTo>
                  <a:lnTo>
                    <a:pt x="499" y="58611"/>
                  </a:lnTo>
                  <a:lnTo>
                    <a:pt x="999" y="117197"/>
                  </a:lnTo>
                  <a:lnTo>
                    <a:pt x="1498" y="175782"/>
                  </a:lnTo>
                  <a:lnTo>
                    <a:pt x="1998" y="234368"/>
                  </a:lnTo>
                  <a:lnTo>
                    <a:pt x="2498" y="292953"/>
                  </a:lnTo>
                  <a:lnTo>
                    <a:pt x="2997" y="351539"/>
                  </a:lnTo>
                  <a:lnTo>
                    <a:pt x="3497" y="410124"/>
                  </a:lnTo>
                  <a:lnTo>
                    <a:pt x="3996" y="468710"/>
                  </a:lnTo>
                  <a:lnTo>
                    <a:pt x="4496" y="527295"/>
                  </a:lnTo>
                  <a:lnTo>
                    <a:pt x="4996" y="585881"/>
                  </a:lnTo>
                  <a:lnTo>
                    <a:pt x="5495" y="644466"/>
                  </a:lnTo>
                  <a:lnTo>
                    <a:pt x="5995" y="703052"/>
                  </a:lnTo>
                  <a:lnTo>
                    <a:pt x="6494" y="761637"/>
                  </a:lnTo>
                  <a:lnTo>
                    <a:pt x="6994" y="820223"/>
                  </a:lnTo>
                  <a:lnTo>
                    <a:pt x="7494" y="878808"/>
                  </a:lnTo>
                  <a:lnTo>
                    <a:pt x="7993" y="937394"/>
                  </a:lnTo>
                  <a:lnTo>
                    <a:pt x="8493" y="995979"/>
                  </a:lnTo>
                  <a:lnTo>
                    <a:pt x="8993" y="1054565"/>
                  </a:lnTo>
                  <a:lnTo>
                    <a:pt x="9492" y="1113150"/>
                  </a:lnTo>
                  <a:lnTo>
                    <a:pt x="9992" y="1171736"/>
                  </a:lnTo>
                  <a:lnTo>
                    <a:pt x="10491" y="1230321"/>
                  </a:lnTo>
                  <a:close/>
                </a:path>
              </a:pathLst>
            </a:custGeom>
            <a:solidFill>
              <a:srgbClr val="90AD1C">
                <a:alpha val="100000"/>
              </a:srgbClr>
            </a:solidFill>
            <a:ln w="13550" cap="flat">
              <a:solidFill>
                <a:srgbClr val="000000">
                  <a:alpha val="100000"/>
                </a:srgbClr>
              </a:solidFill>
              <a:prstDash val="solid"/>
              <a:miter/>
            </a:ln>
          </p:spPr>
          <p:txBody>
            <a:bodyPr/>
            <a:lstStyle/>
            <a:p>
              <a:endParaRPr/>
            </a:p>
          </p:txBody>
        </p:sp>
        <p:sp>
          <p:nvSpPr>
            <p:cNvPr id="27" name="pg27"/>
            <p:cNvSpPr/>
            <p:nvPr/>
          </p:nvSpPr>
          <p:spPr>
            <a:xfrm>
              <a:off x="2339893" y="2285885"/>
              <a:ext cx="8648" cy="1230331"/>
            </a:xfrm>
            <a:custGeom>
              <a:avLst/>
              <a:gdLst/>
              <a:ahLst/>
              <a:cxnLst/>
              <a:rect l="0" t="0" r="0" b="0"/>
              <a:pathLst>
                <a:path w="8648" h="1230331">
                  <a:moveTo>
                    <a:pt x="8648" y="1230327"/>
                  </a:moveTo>
                  <a:lnTo>
                    <a:pt x="8379" y="1171740"/>
                  </a:lnTo>
                  <a:lnTo>
                    <a:pt x="8110" y="1113153"/>
                  </a:lnTo>
                  <a:lnTo>
                    <a:pt x="7841" y="1054566"/>
                  </a:lnTo>
                  <a:lnTo>
                    <a:pt x="7572" y="995979"/>
                  </a:lnTo>
                  <a:lnTo>
                    <a:pt x="7303" y="937392"/>
                  </a:lnTo>
                  <a:lnTo>
                    <a:pt x="7034" y="878805"/>
                  </a:lnTo>
                  <a:lnTo>
                    <a:pt x="6765" y="820218"/>
                  </a:lnTo>
                  <a:lnTo>
                    <a:pt x="6496" y="761631"/>
                  </a:lnTo>
                  <a:lnTo>
                    <a:pt x="6227" y="703044"/>
                  </a:lnTo>
                  <a:lnTo>
                    <a:pt x="5958" y="644457"/>
                  </a:lnTo>
                  <a:lnTo>
                    <a:pt x="5689" y="585870"/>
                  </a:lnTo>
                  <a:lnTo>
                    <a:pt x="5420" y="527283"/>
                  </a:lnTo>
                  <a:lnTo>
                    <a:pt x="5151" y="468696"/>
                  </a:lnTo>
                  <a:lnTo>
                    <a:pt x="4882" y="410109"/>
                  </a:lnTo>
                  <a:lnTo>
                    <a:pt x="4613" y="351522"/>
                  </a:lnTo>
                  <a:lnTo>
                    <a:pt x="4344" y="292935"/>
                  </a:lnTo>
                  <a:lnTo>
                    <a:pt x="4075" y="234348"/>
                  </a:lnTo>
                  <a:lnTo>
                    <a:pt x="3805" y="175761"/>
                  </a:lnTo>
                  <a:lnTo>
                    <a:pt x="3536" y="117174"/>
                  </a:lnTo>
                  <a:lnTo>
                    <a:pt x="3267" y="58587"/>
                  </a:lnTo>
                  <a:lnTo>
                    <a:pt x="2998" y="0"/>
                  </a:lnTo>
                  <a:lnTo>
                    <a:pt x="0" y="16"/>
                  </a:lnTo>
                  <a:lnTo>
                    <a:pt x="374" y="58602"/>
                  </a:lnTo>
                  <a:lnTo>
                    <a:pt x="749" y="117189"/>
                  </a:lnTo>
                  <a:lnTo>
                    <a:pt x="1124" y="175775"/>
                  </a:lnTo>
                  <a:lnTo>
                    <a:pt x="1499" y="234362"/>
                  </a:lnTo>
                  <a:lnTo>
                    <a:pt x="1874" y="292948"/>
                  </a:lnTo>
                  <a:lnTo>
                    <a:pt x="2248" y="351535"/>
                  </a:lnTo>
                  <a:lnTo>
                    <a:pt x="2623" y="410121"/>
                  </a:lnTo>
                  <a:lnTo>
                    <a:pt x="2998" y="468707"/>
                  </a:lnTo>
                  <a:lnTo>
                    <a:pt x="3373" y="527294"/>
                  </a:lnTo>
                  <a:lnTo>
                    <a:pt x="3748" y="585880"/>
                  </a:lnTo>
                  <a:lnTo>
                    <a:pt x="4122" y="644467"/>
                  </a:lnTo>
                  <a:lnTo>
                    <a:pt x="4497" y="703053"/>
                  </a:lnTo>
                  <a:lnTo>
                    <a:pt x="4872" y="761640"/>
                  </a:lnTo>
                  <a:lnTo>
                    <a:pt x="5247" y="820226"/>
                  </a:lnTo>
                  <a:lnTo>
                    <a:pt x="5622" y="878812"/>
                  </a:lnTo>
                  <a:lnTo>
                    <a:pt x="5996" y="937399"/>
                  </a:lnTo>
                  <a:lnTo>
                    <a:pt x="6371" y="995985"/>
                  </a:lnTo>
                  <a:lnTo>
                    <a:pt x="6746" y="1054572"/>
                  </a:lnTo>
                  <a:lnTo>
                    <a:pt x="7121" y="1113158"/>
                  </a:lnTo>
                  <a:lnTo>
                    <a:pt x="7496" y="1171745"/>
                  </a:lnTo>
                  <a:lnTo>
                    <a:pt x="7870" y="1230331"/>
                  </a:lnTo>
                  <a:close/>
                </a:path>
              </a:pathLst>
            </a:custGeom>
            <a:solidFill>
              <a:srgbClr val="B00068">
                <a:alpha val="100000"/>
              </a:srgbClr>
            </a:solidFill>
            <a:ln w="13550" cap="flat">
              <a:solidFill>
                <a:srgbClr val="000000">
                  <a:alpha val="100000"/>
                </a:srgbClr>
              </a:solidFill>
              <a:prstDash val="solid"/>
              <a:miter/>
            </a:ln>
          </p:spPr>
          <p:txBody>
            <a:bodyPr/>
            <a:lstStyle/>
            <a:p>
              <a:endParaRPr/>
            </a:p>
          </p:txBody>
        </p:sp>
        <p:sp>
          <p:nvSpPr>
            <p:cNvPr id="28" name="pg28"/>
            <p:cNvSpPr/>
            <p:nvPr/>
          </p:nvSpPr>
          <p:spPr>
            <a:xfrm>
              <a:off x="2342892" y="2285877"/>
              <a:ext cx="6197" cy="1230335"/>
            </a:xfrm>
            <a:custGeom>
              <a:avLst/>
              <a:gdLst/>
              <a:ahLst/>
              <a:cxnLst/>
              <a:rect l="0" t="0" r="0" b="0"/>
              <a:pathLst>
                <a:path w="6197" h="1230335">
                  <a:moveTo>
                    <a:pt x="6197" y="1230333"/>
                  </a:moveTo>
                  <a:lnTo>
                    <a:pt x="6003" y="1171746"/>
                  </a:lnTo>
                  <a:lnTo>
                    <a:pt x="5808" y="1113158"/>
                  </a:lnTo>
                  <a:lnTo>
                    <a:pt x="5614" y="1054571"/>
                  </a:lnTo>
                  <a:lnTo>
                    <a:pt x="5419" y="995984"/>
                  </a:lnTo>
                  <a:lnTo>
                    <a:pt x="5225" y="937396"/>
                  </a:lnTo>
                  <a:lnTo>
                    <a:pt x="5031" y="878809"/>
                  </a:lnTo>
                  <a:lnTo>
                    <a:pt x="4836" y="820222"/>
                  </a:lnTo>
                  <a:lnTo>
                    <a:pt x="4642" y="761634"/>
                  </a:lnTo>
                  <a:lnTo>
                    <a:pt x="4447" y="703047"/>
                  </a:lnTo>
                  <a:lnTo>
                    <a:pt x="4253" y="644460"/>
                  </a:lnTo>
                  <a:lnTo>
                    <a:pt x="4058" y="585873"/>
                  </a:lnTo>
                  <a:lnTo>
                    <a:pt x="3864" y="527285"/>
                  </a:lnTo>
                  <a:lnTo>
                    <a:pt x="3669" y="468698"/>
                  </a:lnTo>
                  <a:lnTo>
                    <a:pt x="3475" y="410111"/>
                  </a:lnTo>
                  <a:lnTo>
                    <a:pt x="3281" y="351523"/>
                  </a:lnTo>
                  <a:lnTo>
                    <a:pt x="3086" y="292936"/>
                  </a:lnTo>
                  <a:lnTo>
                    <a:pt x="2892" y="234349"/>
                  </a:lnTo>
                  <a:lnTo>
                    <a:pt x="2697" y="175761"/>
                  </a:lnTo>
                  <a:lnTo>
                    <a:pt x="2503" y="117174"/>
                  </a:lnTo>
                  <a:lnTo>
                    <a:pt x="2308" y="58587"/>
                  </a:lnTo>
                  <a:lnTo>
                    <a:pt x="2114" y="0"/>
                  </a:lnTo>
                  <a:lnTo>
                    <a:pt x="0" y="8"/>
                  </a:lnTo>
                  <a:lnTo>
                    <a:pt x="269" y="58595"/>
                  </a:lnTo>
                  <a:lnTo>
                    <a:pt x="538" y="117182"/>
                  </a:lnTo>
                  <a:lnTo>
                    <a:pt x="807" y="175769"/>
                  </a:lnTo>
                  <a:lnTo>
                    <a:pt x="1076" y="234356"/>
                  </a:lnTo>
                  <a:lnTo>
                    <a:pt x="1345" y="292943"/>
                  </a:lnTo>
                  <a:lnTo>
                    <a:pt x="1614" y="351530"/>
                  </a:lnTo>
                  <a:lnTo>
                    <a:pt x="1883" y="410117"/>
                  </a:lnTo>
                  <a:lnTo>
                    <a:pt x="2152" y="468704"/>
                  </a:lnTo>
                  <a:lnTo>
                    <a:pt x="2421" y="527291"/>
                  </a:lnTo>
                  <a:lnTo>
                    <a:pt x="2690" y="585878"/>
                  </a:lnTo>
                  <a:lnTo>
                    <a:pt x="2959" y="644465"/>
                  </a:lnTo>
                  <a:lnTo>
                    <a:pt x="3228" y="703052"/>
                  </a:lnTo>
                  <a:lnTo>
                    <a:pt x="3497" y="761639"/>
                  </a:lnTo>
                  <a:lnTo>
                    <a:pt x="3766" y="820226"/>
                  </a:lnTo>
                  <a:lnTo>
                    <a:pt x="4035" y="878813"/>
                  </a:lnTo>
                  <a:lnTo>
                    <a:pt x="4304" y="937400"/>
                  </a:lnTo>
                  <a:lnTo>
                    <a:pt x="4573" y="995987"/>
                  </a:lnTo>
                  <a:lnTo>
                    <a:pt x="4842" y="1054574"/>
                  </a:lnTo>
                  <a:lnTo>
                    <a:pt x="5111" y="1113161"/>
                  </a:lnTo>
                  <a:lnTo>
                    <a:pt x="5380" y="1171748"/>
                  </a:lnTo>
                  <a:lnTo>
                    <a:pt x="5649" y="1230335"/>
                  </a:lnTo>
                  <a:close/>
                </a:path>
              </a:pathLst>
            </a:custGeom>
            <a:solidFill>
              <a:srgbClr val="FEAF16">
                <a:alpha val="100000"/>
              </a:srgbClr>
            </a:solidFill>
            <a:ln w="13550" cap="flat">
              <a:solidFill>
                <a:srgbClr val="000000">
                  <a:alpha val="100000"/>
                </a:srgbClr>
              </a:solidFill>
              <a:prstDash val="solid"/>
              <a:miter/>
            </a:ln>
          </p:spPr>
          <p:txBody>
            <a:bodyPr/>
            <a:lstStyle/>
            <a:p>
              <a:endParaRPr/>
            </a:p>
          </p:txBody>
        </p:sp>
        <p:sp>
          <p:nvSpPr>
            <p:cNvPr id="29" name="pg29"/>
            <p:cNvSpPr/>
            <p:nvPr/>
          </p:nvSpPr>
          <p:spPr>
            <a:xfrm>
              <a:off x="2345006" y="2285872"/>
              <a:ext cx="4530" cy="1230338"/>
            </a:xfrm>
            <a:custGeom>
              <a:avLst/>
              <a:gdLst/>
              <a:ahLst/>
              <a:cxnLst/>
              <a:rect l="0" t="0" r="0" b="0"/>
              <a:pathLst>
                <a:path w="4530" h="1230338">
                  <a:moveTo>
                    <a:pt x="4530" y="1230336"/>
                  </a:moveTo>
                  <a:lnTo>
                    <a:pt x="4397" y="1171749"/>
                  </a:lnTo>
                  <a:lnTo>
                    <a:pt x="4263" y="1113162"/>
                  </a:lnTo>
                  <a:lnTo>
                    <a:pt x="4130" y="1054574"/>
                  </a:lnTo>
                  <a:lnTo>
                    <a:pt x="3996" y="995987"/>
                  </a:lnTo>
                  <a:lnTo>
                    <a:pt x="3862" y="937399"/>
                  </a:lnTo>
                  <a:lnTo>
                    <a:pt x="3729" y="878812"/>
                  </a:lnTo>
                  <a:lnTo>
                    <a:pt x="3595" y="820224"/>
                  </a:lnTo>
                  <a:lnTo>
                    <a:pt x="3462" y="761637"/>
                  </a:lnTo>
                  <a:lnTo>
                    <a:pt x="3328" y="703049"/>
                  </a:lnTo>
                  <a:lnTo>
                    <a:pt x="3195" y="644462"/>
                  </a:lnTo>
                  <a:lnTo>
                    <a:pt x="3061" y="585874"/>
                  </a:lnTo>
                  <a:lnTo>
                    <a:pt x="2928" y="527287"/>
                  </a:lnTo>
                  <a:lnTo>
                    <a:pt x="2794" y="468699"/>
                  </a:lnTo>
                  <a:lnTo>
                    <a:pt x="2660" y="410112"/>
                  </a:lnTo>
                  <a:lnTo>
                    <a:pt x="2527" y="351524"/>
                  </a:lnTo>
                  <a:lnTo>
                    <a:pt x="2393" y="292937"/>
                  </a:lnTo>
                  <a:lnTo>
                    <a:pt x="2260" y="234349"/>
                  </a:lnTo>
                  <a:lnTo>
                    <a:pt x="2126" y="175762"/>
                  </a:lnTo>
                  <a:lnTo>
                    <a:pt x="1993" y="117174"/>
                  </a:lnTo>
                  <a:lnTo>
                    <a:pt x="1859" y="58587"/>
                  </a:lnTo>
                  <a:lnTo>
                    <a:pt x="1726" y="0"/>
                  </a:lnTo>
                  <a:lnTo>
                    <a:pt x="0" y="4"/>
                  </a:lnTo>
                  <a:lnTo>
                    <a:pt x="194" y="58592"/>
                  </a:lnTo>
                  <a:lnTo>
                    <a:pt x="388" y="117179"/>
                  </a:lnTo>
                  <a:lnTo>
                    <a:pt x="583" y="175766"/>
                  </a:lnTo>
                  <a:lnTo>
                    <a:pt x="777" y="234354"/>
                  </a:lnTo>
                  <a:lnTo>
                    <a:pt x="972" y="292941"/>
                  </a:lnTo>
                  <a:lnTo>
                    <a:pt x="1166" y="351528"/>
                  </a:lnTo>
                  <a:lnTo>
                    <a:pt x="1361" y="410115"/>
                  </a:lnTo>
                  <a:lnTo>
                    <a:pt x="1555" y="468703"/>
                  </a:lnTo>
                  <a:lnTo>
                    <a:pt x="1749" y="527290"/>
                  </a:lnTo>
                  <a:lnTo>
                    <a:pt x="1944" y="585877"/>
                  </a:lnTo>
                  <a:lnTo>
                    <a:pt x="2138" y="644465"/>
                  </a:lnTo>
                  <a:lnTo>
                    <a:pt x="2333" y="703052"/>
                  </a:lnTo>
                  <a:lnTo>
                    <a:pt x="2527" y="761639"/>
                  </a:lnTo>
                  <a:lnTo>
                    <a:pt x="2722" y="820227"/>
                  </a:lnTo>
                  <a:lnTo>
                    <a:pt x="2916" y="878814"/>
                  </a:lnTo>
                  <a:lnTo>
                    <a:pt x="3111" y="937401"/>
                  </a:lnTo>
                  <a:lnTo>
                    <a:pt x="3305" y="995989"/>
                  </a:lnTo>
                  <a:lnTo>
                    <a:pt x="3499" y="1054576"/>
                  </a:lnTo>
                  <a:lnTo>
                    <a:pt x="3694" y="1113163"/>
                  </a:lnTo>
                  <a:lnTo>
                    <a:pt x="3888" y="1171750"/>
                  </a:lnTo>
                  <a:lnTo>
                    <a:pt x="4083" y="1230338"/>
                  </a:lnTo>
                  <a:close/>
                </a:path>
              </a:pathLst>
            </a:custGeom>
            <a:solidFill>
              <a:srgbClr val="3283FE">
                <a:alpha val="100000"/>
              </a:srgbClr>
            </a:solidFill>
            <a:ln w="13550" cap="flat">
              <a:solidFill>
                <a:srgbClr val="000000">
                  <a:alpha val="100000"/>
                </a:srgbClr>
              </a:solidFill>
              <a:prstDash val="solid"/>
              <a:miter/>
            </a:ln>
          </p:spPr>
          <p:txBody>
            <a:bodyPr/>
            <a:lstStyle/>
            <a:p>
              <a:endParaRPr/>
            </a:p>
          </p:txBody>
        </p:sp>
        <p:sp>
          <p:nvSpPr>
            <p:cNvPr id="30" name="pg30"/>
            <p:cNvSpPr/>
            <p:nvPr/>
          </p:nvSpPr>
          <p:spPr>
            <a:xfrm>
              <a:off x="2346732" y="2285869"/>
              <a:ext cx="3235" cy="1230339"/>
            </a:xfrm>
            <a:custGeom>
              <a:avLst/>
              <a:gdLst/>
              <a:ahLst/>
              <a:cxnLst/>
              <a:rect l="0" t="0" r="0" b="0"/>
              <a:pathLst>
                <a:path w="3235" h="1230339">
                  <a:moveTo>
                    <a:pt x="3235" y="1230339"/>
                  </a:moveTo>
                  <a:lnTo>
                    <a:pt x="3160" y="1171751"/>
                  </a:lnTo>
                  <a:lnTo>
                    <a:pt x="3085" y="1113164"/>
                  </a:lnTo>
                  <a:lnTo>
                    <a:pt x="3010" y="1054576"/>
                  </a:lnTo>
                  <a:lnTo>
                    <a:pt x="2935" y="995988"/>
                  </a:lnTo>
                  <a:lnTo>
                    <a:pt x="2860" y="937401"/>
                  </a:lnTo>
                  <a:lnTo>
                    <a:pt x="2785" y="878813"/>
                  </a:lnTo>
                  <a:lnTo>
                    <a:pt x="2710" y="820226"/>
                  </a:lnTo>
                  <a:lnTo>
                    <a:pt x="2635" y="761638"/>
                  </a:lnTo>
                  <a:lnTo>
                    <a:pt x="2560" y="703050"/>
                  </a:lnTo>
                  <a:lnTo>
                    <a:pt x="2485" y="644463"/>
                  </a:lnTo>
                  <a:lnTo>
                    <a:pt x="2410" y="585875"/>
                  </a:lnTo>
                  <a:lnTo>
                    <a:pt x="2335" y="527288"/>
                  </a:lnTo>
                  <a:lnTo>
                    <a:pt x="2260" y="468700"/>
                  </a:lnTo>
                  <a:lnTo>
                    <a:pt x="2186" y="410113"/>
                  </a:lnTo>
                  <a:lnTo>
                    <a:pt x="2111" y="351525"/>
                  </a:lnTo>
                  <a:lnTo>
                    <a:pt x="2036" y="292937"/>
                  </a:lnTo>
                  <a:lnTo>
                    <a:pt x="1961" y="234350"/>
                  </a:lnTo>
                  <a:lnTo>
                    <a:pt x="1886" y="175762"/>
                  </a:lnTo>
                  <a:lnTo>
                    <a:pt x="1811" y="117175"/>
                  </a:lnTo>
                  <a:lnTo>
                    <a:pt x="1736" y="58587"/>
                  </a:lnTo>
                  <a:lnTo>
                    <a:pt x="1661" y="0"/>
                  </a:lnTo>
                  <a:lnTo>
                    <a:pt x="0" y="2"/>
                  </a:lnTo>
                  <a:lnTo>
                    <a:pt x="133" y="58590"/>
                  </a:lnTo>
                  <a:lnTo>
                    <a:pt x="267" y="117177"/>
                  </a:lnTo>
                  <a:lnTo>
                    <a:pt x="400" y="175765"/>
                  </a:lnTo>
                  <a:lnTo>
                    <a:pt x="534" y="234352"/>
                  </a:lnTo>
                  <a:lnTo>
                    <a:pt x="667" y="292940"/>
                  </a:lnTo>
                  <a:lnTo>
                    <a:pt x="801" y="351527"/>
                  </a:lnTo>
                  <a:lnTo>
                    <a:pt x="934" y="410115"/>
                  </a:lnTo>
                  <a:lnTo>
                    <a:pt x="1068" y="468702"/>
                  </a:lnTo>
                  <a:lnTo>
                    <a:pt x="1202" y="527290"/>
                  </a:lnTo>
                  <a:lnTo>
                    <a:pt x="1335" y="585877"/>
                  </a:lnTo>
                  <a:lnTo>
                    <a:pt x="1469" y="644465"/>
                  </a:lnTo>
                  <a:lnTo>
                    <a:pt x="1602" y="703052"/>
                  </a:lnTo>
                  <a:lnTo>
                    <a:pt x="1736" y="761640"/>
                  </a:lnTo>
                  <a:lnTo>
                    <a:pt x="1869" y="820227"/>
                  </a:lnTo>
                  <a:lnTo>
                    <a:pt x="2003" y="878815"/>
                  </a:lnTo>
                  <a:lnTo>
                    <a:pt x="2136" y="937402"/>
                  </a:lnTo>
                  <a:lnTo>
                    <a:pt x="2270" y="995990"/>
                  </a:lnTo>
                  <a:lnTo>
                    <a:pt x="2404" y="1054577"/>
                  </a:lnTo>
                  <a:lnTo>
                    <a:pt x="2537" y="1113164"/>
                  </a:lnTo>
                  <a:lnTo>
                    <a:pt x="2671" y="1171752"/>
                  </a:lnTo>
                  <a:lnTo>
                    <a:pt x="2804" y="1230339"/>
                  </a:lnTo>
                  <a:close/>
                </a:path>
              </a:pathLst>
            </a:custGeom>
            <a:solidFill>
              <a:srgbClr val="00CC99">
                <a:alpha val="100000"/>
              </a:srgbClr>
            </a:solidFill>
            <a:ln w="13550" cap="flat">
              <a:solidFill>
                <a:srgbClr val="000000">
                  <a:alpha val="100000"/>
                </a:srgbClr>
              </a:solidFill>
              <a:prstDash val="solid"/>
              <a:miter/>
            </a:ln>
          </p:spPr>
          <p:txBody>
            <a:bodyPr/>
            <a:lstStyle/>
            <a:p>
              <a:endParaRPr/>
            </a:p>
          </p:txBody>
        </p:sp>
        <p:sp>
          <p:nvSpPr>
            <p:cNvPr id="31" name="pg31"/>
            <p:cNvSpPr/>
            <p:nvPr/>
          </p:nvSpPr>
          <p:spPr>
            <a:xfrm>
              <a:off x="2348393" y="2285868"/>
              <a:ext cx="1828" cy="1230340"/>
            </a:xfrm>
            <a:custGeom>
              <a:avLst/>
              <a:gdLst/>
              <a:ahLst/>
              <a:cxnLst/>
              <a:rect l="0" t="0" r="0" b="0"/>
              <a:pathLst>
                <a:path w="1828" h="1230340">
                  <a:moveTo>
                    <a:pt x="1828" y="1230339"/>
                  </a:moveTo>
                  <a:lnTo>
                    <a:pt x="1788" y="1171752"/>
                  </a:lnTo>
                  <a:lnTo>
                    <a:pt x="1748" y="1113164"/>
                  </a:lnTo>
                  <a:lnTo>
                    <a:pt x="1707" y="1054577"/>
                  </a:lnTo>
                  <a:lnTo>
                    <a:pt x="1667" y="995989"/>
                  </a:lnTo>
                  <a:lnTo>
                    <a:pt x="1627" y="937401"/>
                  </a:lnTo>
                  <a:lnTo>
                    <a:pt x="1586" y="878814"/>
                  </a:lnTo>
                  <a:lnTo>
                    <a:pt x="1546" y="820226"/>
                  </a:lnTo>
                  <a:lnTo>
                    <a:pt x="1506" y="761638"/>
                  </a:lnTo>
                  <a:lnTo>
                    <a:pt x="1465" y="703051"/>
                  </a:lnTo>
                  <a:lnTo>
                    <a:pt x="1425" y="644463"/>
                  </a:lnTo>
                  <a:lnTo>
                    <a:pt x="1385" y="585876"/>
                  </a:lnTo>
                  <a:lnTo>
                    <a:pt x="1344" y="527288"/>
                  </a:lnTo>
                  <a:lnTo>
                    <a:pt x="1304" y="468700"/>
                  </a:lnTo>
                  <a:lnTo>
                    <a:pt x="1264" y="410113"/>
                  </a:lnTo>
                  <a:lnTo>
                    <a:pt x="1223" y="351525"/>
                  </a:lnTo>
                  <a:lnTo>
                    <a:pt x="1183" y="292938"/>
                  </a:lnTo>
                  <a:lnTo>
                    <a:pt x="1143" y="234350"/>
                  </a:lnTo>
                  <a:lnTo>
                    <a:pt x="1102" y="175762"/>
                  </a:lnTo>
                  <a:lnTo>
                    <a:pt x="1062" y="117175"/>
                  </a:lnTo>
                  <a:lnTo>
                    <a:pt x="1022" y="58587"/>
                  </a:lnTo>
                  <a:lnTo>
                    <a:pt x="981" y="0"/>
                  </a:lnTo>
                  <a:lnTo>
                    <a:pt x="0" y="0"/>
                  </a:lnTo>
                  <a:lnTo>
                    <a:pt x="74" y="58588"/>
                  </a:lnTo>
                  <a:lnTo>
                    <a:pt x="149" y="117176"/>
                  </a:lnTo>
                  <a:lnTo>
                    <a:pt x="224" y="175763"/>
                  </a:lnTo>
                  <a:lnTo>
                    <a:pt x="299" y="234351"/>
                  </a:lnTo>
                  <a:lnTo>
                    <a:pt x="374" y="292938"/>
                  </a:lnTo>
                  <a:lnTo>
                    <a:pt x="449" y="351526"/>
                  </a:lnTo>
                  <a:lnTo>
                    <a:pt x="524" y="410114"/>
                  </a:lnTo>
                  <a:lnTo>
                    <a:pt x="599" y="468701"/>
                  </a:lnTo>
                  <a:lnTo>
                    <a:pt x="674" y="527289"/>
                  </a:lnTo>
                  <a:lnTo>
                    <a:pt x="749" y="585876"/>
                  </a:lnTo>
                  <a:lnTo>
                    <a:pt x="824" y="644464"/>
                  </a:lnTo>
                  <a:lnTo>
                    <a:pt x="899" y="703051"/>
                  </a:lnTo>
                  <a:lnTo>
                    <a:pt x="974" y="761639"/>
                  </a:lnTo>
                  <a:lnTo>
                    <a:pt x="1049" y="820227"/>
                  </a:lnTo>
                  <a:lnTo>
                    <a:pt x="1124" y="878814"/>
                  </a:lnTo>
                  <a:lnTo>
                    <a:pt x="1199" y="937402"/>
                  </a:lnTo>
                  <a:lnTo>
                    <a:pt x="1274" y="995989"/>
                  </a:lnTo>
                  <a:lnTo>
                    <a:pt x="1349" y="1054577"/>
                  </a:lnTo>
                  <a:lnTo>
                    <a:pt x="1424" y="1113164"/>
                  </a:lnTo>
                  <a:lnTo>
                    <a:pt x="1499" y="1171752"/>
                  </a:lnTo>
                  <a:lnTo>
                    <a:pt x="1574" y="1230340"/>
                  </a:lnTo>
                  <a:close/>
                </a:path>
              </a:pathLst>
            </a:custGeom>
            <a:solidFill>
              <a:srgbClr val="FE00FA">
                <a:alpha val="100000"/>
              </a:srgbClr>
            </a:solidFill>
            <a:ln w="13550" cap="flat">
              <a:solidFill>
                <a:srgbClr val="000000">
                  <a:alpha val="100000"/>
                </a:srgbClr>
              </a:solidFill>
              <a:prstDash val="solid"/>
              <a:miter/>
            </a:ln>
          </p:spPr>
          <p:txBody>
            <a:bodyPr/>
            <a:lstStyle/>
            <a:p>
              <a:endParaRPr/>
            </a:p>
          </p:txBody>
        </p:sp>
        <p:sp>
          <p:nvSpPr>
            <p:cNvPr id="32" name="pg32"/>
            <p:cNvSpPr/>
            <p:nvPr/>
          </p:nvSpPr>
          <p:spPr>
            <a:xfrm>
              <a:off x="2349375" y="2285868"/>
              <a:ext cx="967" cy="1230340"/>
            </a:xfrm>
            <a:custGeom>
              <a:avLst/>
              <a:gdLst/>
              <a:ahLst/>
              <a:cxnLst/>
              <a:rect l="0" t="0" r="0" b="0"/>
              <a:pathLst>
                <a:path w="967" h="1230340">
                  <a:moveTo>
                    <a:pt x="967" y="1230340"/>
                  </a:moveTo>
                  <a:lnTo>
                    <a:pt x="943" y="1171752"/>
                  </a:lnTo>
                  <a:lnTo>
                    <a:pt x="919" y="1113164"/>
                  </a:lnTo>
                  <a:lnTo>
                    <a:pt x="895" y="1054577"/>
                  </a:lnTo>
                  <a:lnTo>
                    <a:pt x="871" y="995989"/>
                  </a:lnTo>
                  <a:lnTo>
                    <a:pt x="847" y="937401"/>
                  </a:lnTo>
                  <a:lnTo>
                    <a:pt x="823" y="878814"/>
                  </a:lnTo>
                  <a:lnTo>
                    <a:pt x="799" y="820226"/>
                  </a:lnTo>
                  <a:lnTo>
                    <a:pt x="775" y="761639"/>
                  </a:lnTo>
                  <a:lnTo>
                    <a:pt x="751" y="703051"/>
                  </a:lnTo>
                  <a:lnTo>
                    <a:pt x="727" y="644463"/>
                  </a:lnTo>
                  <a:lnTo>
                    <a:pt x="703" y="585876"/>
                  </a:lnTo>
                  <a:lnTo>
                    <a:pt x="679" y="527288"/>
                  </a:lnTo>
                  <a:lnTo>
                    <a:pt x="655" y="468700"/>
                  </a:lnTo>
                  <a:lnTo>
                    <a:pt x="631" y="410113"/>
                  </a:lnTo>
                  <a:lnTo>
                    <a:pt x="607" y="351525"/>
                  </a:lnTo>
                  <a:lnTo>
                    <a:pt x="583" y="292938"/>
                  </a:lnTo>
                  <a:lnTo>
                    <a:pt x="559" y="234350"/>
                  </a:lnTo>
                  <a:lnTo>
                    <a:pt x="535" y="175762"/>
                  </a:lnTo>
                  <a:lnTo>
                    <a:pt x="511" y="117175"/>
                  </a:lnTo>
                  <a:lnTo>
                    <a:pt x="487" y="58587"/>
                  </a:lnTo>
                  <a:lnTo>
                    <a:pt x="463" y="0"/>
                  </a:lnTo>
                  <a:lnTo>
                    <a:pt x="0" y="0"/>
                  </a:lnTo>
                  <a:lnTo>
                    <a:pt x="40" y="58587"/>
                  </a:lnTo>
                  <a:lnTo>
                    <a:pt x="80" y="117175"/>
                  </a:lnTo>
                  <a:lnTo>
                    <a:pt x="121" y="175763"/>
                  </a:lnTo>
                  <a:lnTo>
                    <a:pt x="161" y="234350"/>
                  </a:lnTo>
                  <a:lnTo>
                    <a:pt x="201" y="292938"/>
                  </a:lnTo>
                  <a:lnTo>
                    <a:pt x="242" y="351525"/>
                  </a:lnTo>
                  <a:lnTo>
                    <a:pt x="282" y="410113"/>
                  </a:lnTo>
                  <a:lnTo>
                    <a:pt x="322" y="468701"/>
                  </a:lnTo>
                  <a:lnTo>
                    <a:pt x="363" y="527288"/>
                  </a:lnTo>
                  <a:lnTo>
                    <a:pt x="403" y="585876"/>
                  </a:lnTo>
                  <a:lnTo>
                    <a:pt x="443" y="644463"/>
                  </a:lnTo>
                  <a:lnTo>
                    <a:pt x="484" y="703051"/>
                  </a:lnTo>
                  <a:lnTo>
                    <a:pt x="524" y="761639"/>
                  </a:lnTo>
                  <a:lnTo>
                    <a:pt x="564" y="820226"/>
                  </a:lnTo>
                  <a:lnTo>
                    <a:pt x="605" y="878814"/>
                  </a:lnTo>
                  <a:lnTo>
                    <a:pt x="645" y="937402"/>
                  </a:lnTo>
                  <a:lnTo>
                    <a:pt x="685" y="995989"/>
                  </a:lnTo>
                  <a:lnTo>
                    <a:pt x="726" y="1054577"/>
                  </a:lnTo>
                  <a:lnTo>
                    <a:pt x="766" y="1113164"/>
                  </a:lnTo>
                  <a:lnTo>
                    <a:pt x="806" y="1171752"/>
                  </a:lnTo>
                  <a:close/>
                </a:path>
              </a:pathLst>
            </a:custGeom>
            <a:solidFill>
              <a:srgbClr val="3B00FB">
                <a:alpha val="100000"/>
              </a:srgbClr>
            </a:solidFill>
            <a:ln w="13550" cap="flat">
              <a:solidFill>
                <a:srgbClr val="000000">
                  <a:alpha val="100000"/>
                </a:srgbClr>
              </a:solidFill>
              <a:prstDash val="solid"/>
              <a:miter/>
            </a:ln>
          </p:spPr>
          <p:txBody>
            <a:bodyPr/>
            <a:lstStyle/>
            <a:p>
              <a:endParaRPr/>
            </a:p>
          </p:txBody>
        </p:sp>
        <p:sp>
          <p:nvSpPr>
            <p:cNvPr id="33" name="pg33"/>
            <p:cNvSpPr/>
            <p:nvPr/>
          </p:nvSpPr>
          <p:spPr>
            <a:xfrm>
              <a:off x="2349839" y="2285867"/>
              <a:ext cx="601" cy="1230340"/>
            </a:xfrm>
            <a:custGeom>
              <a:avLst/>
              <a:gdLst/>
              <a:ahLst/>
              <a:cxnLst/>
              <a:rect l="0" t="0" r="0" b="0"/>
              <a:pathLst>
                <a:path w="601" h="1230340">
                  <a:moveTo>
                    <a:pt x="601" y="1230340"/>
                  </a:moveTo>
                  <a:lnTo>
                    <a:pt x="590" y="1171752"/>
                  </a:lnTo>
                  <a:lnTo>
                    <a:pt x="580" y="1113164"/>
                  </a:lnTo>
                  <a:lnTo>
                    <a:pt x="569" y="1054577"/>
                  </a:lnTo>
                  <a:lnTo>
                    <a:pt x="558" y="995989"/>
                  </a:lnTo>
                  <a:lnTo>
                    <a:pt x="548" y="937402"/>
                  </a:lnTo>
                  <a:lnTo>
                    <a:pt x="537" y="878814"/>
                  </a:lnTo>
                  <a:lnTo>
                    <a:pt x="526" y="820226"/>
                  </a:lnTo>
                  <a:lnTo>
                    <a:pt x="516" y="761639"/>
                  </a:lnTo>
                  <a:lnTo>
                    <a:pt x="505" y="703051"/>
                  </a:lnTo>
                  <a:lnTo>
                    <a:pt x="494" y="644463"/>
                  </a:lnTo>
                  <a:lnTo>
                    <a:pt x="484" y="585876"/>
                  </a:lnTo>
                  <a:lnTo>
                    <a:pt x="473" y="527288"/>
                  </a:lnTo>
                  <a:lnTo>
                    <a:pt x="462" y="468701"/>
                  </a:lnTo>
                  <a:lnTo>
                    <a:pt x="452" y="410113"/>
                  </a:lnTo>
                  <a:lnTo>
                    <a:pt x="441" y="351525"/>
                  </a:lnTo>
                  <a:lnTo>
                    <a:pt x="430" y="292938"/>
                  </a:lnTo>
                  <a:lnTo>
                    <a:pt x="420" y="234350"/>
                  </a:lnTo>
                  <a:lnTo>
                    <a:pt x="409" y="175762"/>
                  </a:lnTo>
                  <a:lnTo>
                    <a:pt x="398" y="117175"/>
                  </a:lnTo>
                  <a:lnTo>
                    <a:pt x="388" y="58587"/>
                  </a:lnTo>
                  <a:lnTo>
                    <a:pt x="377" y="0"/>
                  </a:lnTo>
                  <a:lnTo>
                    <a:pt x="0" y="0"/>
                  </a:lnTo>
                  <a:lnTo>
                    <a:pt x="23" y="58587"/>
                  </a:lnTo>
                  <a:lnTo>
                    <a:pt x="47" y="117175"/>
                  </a:lnTo>
                  <a:lnTo>
                    <a:pt x="71" y="175762"/>
                  </a:lnTo>
                  <a:lnTo>
                    <a:pt x="95" y="234350"/>
                  </a:lnTo>
                  <a:lnTo>
                    <a:pt x="119" y="292938"/>
                  </a:lnTo>
                  <a:lnTo>
                    <a:pt x="143" y="351525"/>
                  </a:lnTo>
                  <a:lnTo>
                    <a:pt x="167" y="410113"/>
                  </a:lnTo>
                  <a:lnTo>
                    <a:pt x="191" y="468701"/>
                  </a:lnTo>
                  <a:lnTo>
                    <a:pt x="215" y="527288"/>
                  </a:lnTo>
                  <a:lnTo>
                    <a:pt x="239" y="585876"/>
                  </a:lnTo>
                  <a:lnTo>
                    <a:pt x="263" y="644463"/>
                  </a:lnTo>
                  <a:lnTo>
                    <a:pt x="287" y="703051"/>
                  </a:lnTo>
                  <a:lnTo>
                    <a:pt x="311" y="761639"/>
                  </a:lnTo>
                  <a:lnTo>
                    <a:pt x="335" y="820226"/>
                  </a:lnTo>
                  <a:lnTo>
                    <a:pt x="359" y="878814"/>
                  </a:lnTo>
                  <a:lnTo>
                    <a:pt x="383" y="937402"/>
                  </a:lnTo>
                  <a:lnTo>
                    <a:pt x="407" y="995989"/>
                  </a:lnTo>
                  <a:lnTo>
                    <a:pt x="431" y="1054577"/>
                  </a:lnTo>
                  <a:lnTo>
                    <a:pt x="455" y="1113164"/>
                  </a:lnTo>
                  <a:lnTo>
                    <a:pt x="479" y="1171752"/>
                  </a:lnTo>
                  <a:close/>
                </a:path>
              </a:pathLst>
            </a:custGeom>
            <a:solidFill>
              <a:srgbClr val="F26A21">
                <a:alpha val="100000"/>
              </a:srgbClr>
            </a:solidFill>
            <a:ln w="13550" cap="flat">
              <a:solidFill>
                <a:srgbClr val="000000">
                  <a:alpha val="100000"/>
                </a:srgbClr>
              </a:solidFill>
              <a:prstDash val="solid"/>
              <a:miter/>
            </a:ln>
          </p:spPr>
          <p:txBody>
            <a:bodyPr/>
            <a:lstStyle/>
            <a:p>
              <a:endParaRPr/>
            </a:p>
          </p:txBody>
        </p:sp>
        <p:sp>
          <p:nvSpPr>
            <p:cNvPr id="34" name="pg34"/>
            <p:cNvSpPr/>
            <p:nvPr/>
          </p:nvSpPr>
          <p:spPr>
            <a:xfrm>
              <a:off x="2350216" y="2285867"/>
              <a:ext cx="302" cy="1230340"/>
            </a:xfrm>
            <a:custGeom>
              <a:avLst/>
              <a:gdLst/>
              <a:ahLst/>
              <a:cxnLst/>
              <a:rect l="0" t="0" r="0" b="0"/>
              <a:pathLst>
                <a:path w="302" h="1230340">
                  <a:moveTo>
                    <a:pt x="302" y="1230340"/>
                  </a:moveTo>
                  <a:lnTo>
                    <a:pt x="302" y="1171752"/>
                  </a:lnTo>
                  <a:lnTo>
                    <a:pt x="302" y="1113164"/>
                  </a:lnTo>
                  <a:lnTo>
                    <a:pt x="302" y="1054577"/>
                  </a:lnTo>
                  <a:lnTo>
                    <a:pt x="302" y="995989"/>
                  </a:lnTo>
                  <a:lnTo>
                    <a:pt x="302" y="937402"/>
                  </a:lnTo>
                  <a:lnTo>
                    <a:pt x="302" y="878814"/>
                  </a:lnTo>
                  <a:lnTo>
                    <a:pt x="302" y="820226"/>
                  </a:lnTo>
                  <a:lnTo>
                    <a:pt x="302" y="761639"/>
                  </a:lnTo>
                  <a:lnTo>
                    <a:pt x="302" y="703051"/>
                  </a:lnTo>
                  <a:lnTo>
                    <a:pt x="302" y="644463"/>
                  </a:lnTo>
                  <a:lnTo>
                    <a:pt x="302" y="585876"/>
                  </a:lnTo>
                  <a:lnTo>
                    <a:pt x="302" y="527288"/>
                  </a:lnTo>
                  <a:lnTo>
                    <a:pt x="302" y="468701"/>
                  </a:lnTo>
                  <a:lnTo>
                    <a:pt x="302" y="410113"/>
                  </a:lnTo>
                  <a:lnTo>
                    <a:pt x="302" y="351525"/>
                  </a:lnTo>
                  <a:lnTo>
                    <a:pt x="302" y="292938"/>
                  </a:lnTo>
                  <a:lnTo>
                    <a:pt x="302" y="234350"/>
                  </a:lnTo>
                  <a:lnTo>
                    <a:pt x="302" y="175762"/>
                  </a:lnTo>
                  <a:lnTo>
                    <a:pt x="302" y="117175"/>
                  </a:lnTo>
                  <a:lnTo>
                    <a:pt x="302" y="58587"/>
                  </a:lnTo>
                  <a:lnTo>
                    <a:pt x="302" y="0"/>
                  </a:lnTo>
                  <a:lnTo>
                    <a:pt x="0" y="0"/>
                  </a:lnTo>
                  <a:lnTo>
                    <a:pt x="10" y="58587"/>
                  </a:lnTo>
                  <a:lnTo>
                    <a:pt x="21" y="117175"/>
                  </a:lnTo>
                  <a:lnTo>
                    <a:pt x="31" y="175762"/>
                  </a:lnTo>
                  <a:lnTo>
                    <a:pt x="42" y="234350"/>
                  </a:lnTo>
                  <a:lnTo>
                    <a:pt x="53" y="292938"/>
                  </a:lnTo>
                  <a:lnTo>
                    <a:pt x="63" y="351525"/>
                  </a:lnTo>
                  <a:lnTo>
                    <a:pt x="74" y="410113"/>
                  </a:lnTo>
                  <a:lnTo>
                    <a:pt x="85" y="468701"/>
                  </a:lnTo>
                  <a:lnTo>
                    <a:pt x="95" y="527288"/>
                  </a:lnTo>
                  <a:lnTo>
                    <a:pt x="106" y="585876"/>
                  </a:lnTo>
                  <a:lnTo>
                    <a:pt x="117" y="644463"/>
                  </a:lnTo>
                  <a:lnTo>
                    <a:pt x="127" y="703051"/>
                  </a:lnTo>
                  <a:lnTo>
                    <a:pt x="138" y="761639"/>
                  </a:lnTo>
                  <a:lnTo>
                    <a:pt x="149" y="820226"/>
                  </a:lnTo>
                  <a:lnTo>
                    <a:pt x="159" y="878814"/>
                  </a:lnTo>
                  <a:lnTo>
                    <a:pt x="170" y="937402"/>
                  </a:lnTo>
                  <a:lnTo>
                    <a:pt x="181" y="995989"/>
                  </a:lnTo>
                  <a:lnTo>
                    <a:pt x="191" y="1054577"/>
                  </a:lnTo>
                  <a:lnTo>
                    <a:pt x="202" y="1113164"/>
                  </a:lnTo>
                  <a:lnTo>
                    <a:pt x="213" y="1171752"/>
                  </a:lnTo>
                  <a:close/>
                </a:path>
              </a:pathLst>
            </a:custGeom>
            <a:solidFill>
              <a:srgbClr val="E8E8E8">
                <a:alpha val="100000"/>
              </a:srgbClr>
            </a:solidFill>
            <a:ln w="13550" cap="flat">
              <a:solidFill>
                <a:srgbClr val="000000">
                  <a:alpha val="100000"/>
                </a:srgbClr>
              </a:solidFill>
              <a:prstDash val="solid"/>
              <a:miter/>
            </a:ln>
          </p:spPr>
          <p:txBody>
            <a:bodyPr/>
            <a:lstStyle/>
            <a:p>
              <a:endParaRPr/>
            </a:p>
          </p:txBody>
        </p:sp>
        <p:sp>
          <p:nvSpPr>
            <p:cNvPr id="35" name="tx35"/>
            <p:cNvSpPr/>
            <p:nvPr/>
          </p:nvSpPr>
          <p:spPr>
            <a:xfrm>
              <a:off x="2193839" y="3868593"/>
              <a:ext cx="313358" cy="1558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b="1">
                  <a:solidFill>
                    <a:srgbClr val="000000">
                      <a:alpha val="100000"/>
                    </a:srgbClr>
                  </a:solidFill>
                  <a:latin typeface="Arial"/>
                  <a:cs typeface="Arial"/>
                </a:rPr>
                <a:t>1m</a:t>
              </a:r>
            </a:p>
          </p:txBody>
        </p:sp>
        <p:sp>
          <p:nvSpPr>
            <p:cNvPr id="36" name="tx36"/>
            <p:cNvSpPr/>
            <p:nvPr/>
          </p:nvSpPr>
          <p:spPr>
            <a:xfrm>
              <a:off x="4498718" y="2075279"/>
              <a:ext cx="2764190"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 DTP1 sin vacunar (% del total sin vacunar)</a:t>
              </a:r>
            </a:p>
          </p:txBody>
        </p:sp>
        <p:sp>
          <p:nvSpPr>
            <p:cNvPr id="37" name="rc37"/>
            <p:cNvSpPr/>
            <p:nvPr/>
          </p:nvSpPr>
          <p:spPr>
            <a:xfrm>
              <a:off x="4507718" y="2299673"/>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a:endParaRPr/>
            </a:p>
          </p:txBody>
        </p:sp>
        <p:sp>
          <p:nvSpPr>
            <p:cNvPr id="38" name="rc38"/>
            <p:cNvSpPr/>
            <p:nvPr/>
          </p:nvSpPr>
          <p:spPr>
            <a:xfrm>
              <a:off x="4507718" y="2519129"/>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a:endParaRPr/>
            </a:p>
          </p:txBody>
        </p:sp>
        <p:sp>
          <p:nvSpPr>
            <p:cNvPr id="39" name="rc39"/>
            <p:cNvSpPr/>
            <p:nvPr/>
          </p:nvSpPr>
          <p:spPr>
            <a:xfrm>
              <a:off x="4507718" y="2738585"/>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a:endParaRPr/>
            </a:p>
          </p:txBody>
        </p:sp>
        <p:sp>
          <p:nvSpPr>
            <p:cNvPr id="40" name="rc40"/>
            <p:cNvSpPr/>
            <p:nvPr/>
          </p:nvSpPr>
          <p:spPr>
            <a:xfrm>
              <a:off x="4507718" y="2958041"/>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a:endParaRPr/>
            </a:p>
          </p:txBody>
        </p:sp>
        <p:sp>
          <p:nvSpPr>
            <p:cNvPr id="41" name="rc41"/>
            <p:cNvSpPr/>
            <p:nvPr/>
          </p:nvSpPr>
          <p:spPr>
            <a:xfrm>
              <a:off x="4507718" y="3177497"/>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a:endParaRPr/>
            </a:p>
          </p:txBody>
        </p:sp>
        <p:sp>
          <p:nvSpPr>
            <p:cNvPr id="42" name="rc42"/>
            <p:cNvSpPr/>
            <p:nvPr/>
          </p:nvSpPr>
          <p:spPr>
            <a:xfrm>
              <a:off x="4507718" y="3396953"/>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a:endParaRPr/>
            </a:p>
          </p:txBody>
        </p:sp>
        <p:sp>
          <p:nvSpPr>
            <p:cNvPr id="43" name="rc43"/>
            <p:cNvSpPr/>
            <p:nvPr/>
          </p:nvSpPr>
          <p:spPr>
            <a:xfrm>
              <a:off x="4507718" y="3616409"/>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a:endParaRPr/>
            </a:p>
          </p:txBody>
        </p:sp>
        <p:sp>
          <p:nvSpPr>
            <p:cNvPr id="44" name="rc44"/>
            <p:cNvSpPr/>
            <p:nvPr/>
          </p:nvSpPr>
          <p:spPr>
            <a:xfrm>
              <a:off x="4507718" y="3835865"/>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a:endParaRPr/>
            </a:p>
          </p:txBody>
        </p:sp>
        <p:sp>
          <p:nvSpPr>
            <p:cNvPr id="45" name="rc45"/>
            <p:cNvSpPr/>
            <p:nvPr/>
          </p:nvSpPr>
          <p:spPr>
            <a:xfrm>
              <a:off x="4507718" y="4055321"/>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a:endParaRPr/>
            </a:p>
          </p:txBody>
        </p:sp>
        <p:sp>
          <p:nvSpPr>
            <p:cNvPr id="46" name="rc46"/>
            <p:cNvSpPr/>
            <p:nvPr/>
          </p:nvSpPr>
          <p:spPr>
            <a:xfrm>
              <a:off x="4507718" y="4274777"/>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a:endParaRPr/>
            </a:p>
          </p:txBody>
        </p:sp>
        <p:sp>
          <p:nvSpPr>
            <p:cNvPr id="47" name="rc47"/>
            <p:cNvSpPr/>
            <p:nvPr/>
          </p:nvSpPr>
          <p:spPr>
            <a:xfrm>
              <a:off x="4507718" y="4494233"/>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a:endParaRPr/>
            </a:p>
          </p:txBody>
        </p:sp>
        <p:sp>
          <p:nvSpPr>
            <p:cNvPr id="48" name="rc48"/>
            <p:cNvSpPr/>
            <p:nvPr/>
          </p:nvSpPr>
          <p:spPr>
            <a:xfrm>
              <a:off x="4507718" y="4713689"/>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a:endParaRPr/>
            </a:p>
          </p:txBody>
        </p:sp>
        <p:sp>
          <p:nvSpPr>
            <p:cNvPr id="49" name="rc49"/>
            <p:cNvSpPr/>
            <p:nvPr/>
          </p:nvSpPr>
          <p:spPr>
            <a:xfrm>
              <a:off x="4507718" y="4933145"/>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a:endParaRPr/>
            </a:p>
          </p:txBody>
        </p:sp>
        <p:sp>
          <p:nvSpPr>
            <p:cNvPr id="50" name="rc50"/>
            <p:cNvSpPr/>
            <p:nvPr/>
          </p:nvSpPr>
          <p:spPr>
            <a:xfrm>
              <a:off x="4507718" y="5152601"/>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a:endParaRPr/>
            </a:p>
          </p:txBody>
        </p:sp>
        <p:sp>
          <p:nvSpPr>
            <p:cNvPr id="51" name="rc51"/>
            <p:cNvSpPr/>
            <p:nvPr/>
          </p:nvSpPr>
          <p:spPr>
            <a:xfrm>
              <a:off x="4507718" y="5372057"/>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a:endParaRPr/>
            </a:p>
          </p:txBody>
        </p:sp>
        <p:sp>
          <p:nvSpPr>
            <p:cNvPr id="52" name="rc52"/>
            <p:cNvSpPr/>
            <p:nvPr/>
          </p:nvSpPr>
          <p:spPr>
            <a:xfrm>
              <a:off x="4507718" y="5591513"/>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a:endParaRPr/>
            </a:p>
          </p:txBody>
        </p:sp>
        <p:sp>
          <p:nvSpPr>
            <p:cNvPr id="53" name="rc53"/>
            <p:cNvSpPr/>
            <p:nvPr/>
          </p:nvSpPr>
          <p:spPr>
            <a:xfrm>
              <a:off x="6882234" y="2299673"/>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a:endParaRPr/>
            </a:p>
          </p:txBody>
        </p:sp>
        <p:sp>
          <p:nvSpPr>
            <p:cNvPr id="54" name="rc54"/>
            <p:cNvSpPr/>
            <p:nvPr/>
          </p:nvSpPr>
          <p:spPr>
            <a:xfrm>
              <a:off x="6882234" y="2519129"/>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a:endParaRPr/>
            </a:p>
          </p:txBody>
        </p:sp>
        <p:sp>
          <p:nvSpPr>
            <p:cNvPr id="55" name="rc55"/>
            <p:cNvSpPr/>
            <p:nvPr/>
          </p:nvSpPr>
          <p:spPr>
            <a:xfrm>
              <a:off x="6882234" y="2738585"/>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a:endParaRPr/>
            </a:p>
          </p:txBody>
        </p:sp>
        <p:sp>
          <p:nvSpPr>
            <p:cNvPr id="56" name="rc56"/>
            <p:cNvSpPr/>
            <p:nvPr/>
          </p:nvSpPr>
          <p:spPr>
            <a:xfrm>
              <a:off x="6882234" y="2958041"/>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a:endParaRPr/>
            </a:p>
          </p:txBody>
        </p:sp>
        <p:sp>
          <p:nvSpPr>
            <p:cNvPr id="57" name="rc57"/>
            <p:cNvSpPr/>
            <p:nvPr/>
          </p:nvSpPr>
          <p:spPr>
            <a:xfrm>
              <a:off x="6882234" y="3177497"/>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a:endParaRPr/>
            </a:p>
          </p:txBody>
        </p:sp>
        <p:sp>
          <p:nvSpPr>
            <p:cNvPr id="58" name="rc58"/>
            <p:cNvSpPr/>
            <p:nvPr/>
          </p:nvSpPr>
          <p:spPr>
            <a:xfrm>
              <a:off x="6882234" y="3396953"/>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a:endParaRPr/>
            </a:p>
          </p:txBody>
        </p:sp>
        <p:sp>
          <p:nvSpPr>
            <p:cNvPr id="59" name="rc59"/>
            <p:cNvSpPr/>
            <p:nvPr/>
          </p:nvSpPr>
          <p:spPr>
            <a:xfrm>
              <a:off x="6882234" y="3616409"/>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a:endParaRPr/>
            </a:p>
          </p:txBody>
        </p:sp>
        <p:sp>
          <p:nvSpPr>
            <p:cNvPr id="60" name="rc60"/>
            <p:cNvSpPr/>
            <p:nvPr/>
          </p:nvSpPr>
          <p:spPr>
            <a:xfrm>
              <a:off x="6882234" y="3835865"/>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a:endParaRPr/>
            </a:p>
          </p:txBody>
        </p:sp>
        <p:sp>
          <p:nvSpPr>
            <p:cNvPr id="61" name="rc61"/>
            <p:cNvSpPr/>
            <p:nvPr/>
          </p:nvSpPr>
          <p:spPr>
            <a:xfrm>
              <a:off x="6882234" y="4055321"/>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a:endParaRPr/>
            </a:p>
          </p:txBody>
        </p:sp>
        <p:sp>
          <p:nvSpPr>
            <p:cNvPr id="62" name="rc62"/>
            <p:cNvSpPr/>
            <p:nvPr/>
          </p:nvSpPr>
          <p:spPr>
            <a:xfrm>
              <a:off x="6882234" y="4274777"/>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a:endParaRPr/>
            </a:p>
          </p:txBody>
        </p:sp>
        <p:sp>
          <p:nvSpPr>
            <p:cNvPr id="63" name="rc63"/>
            <p:cNvSpPr/>
            <p:nvPr/>
          </p:nvSpPr>
          <p:spPr>
            <a:xfrm>
              <a:off x="6882234" y="4494233"/>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a:endParaRPr/>
            </a:p>
          </p:txBody>
        </p:sp>
        <p:sp>
          <p:nvSpPr>
            <p:cNvPr id="64" name="rc64"/>
            <p:cNvSpPr/>
            <p:nvPr/>
          </p:nvSpPr>
          <p:spPr>
            <a:xfrm>
              <a:off x="6882234" y="4713689"/>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a:endParaRPr/>
            </a:p>
          </p:txBody>
        </p:sp>
        <p:sp>
          <p:nvSpPr>
            <p:cNvPr id="65" name="rc65"/>
            <p:cNvSpPr/>
            <p:nvPr/>
          </p:nvSpPr>
          <p:spPr>
            <a:xfrm>
              <a:off x="6882234" y="4933145"/>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a:endParaRPr/>
            </a:p>
          </p:txBody>
        </p:sp>
        <p:sp>
          <p:nvSpPr>
            <p:cNvPr id="66" name="rc66"/>
            <p:cNvSpPr/>
            <p:nvPr/>
          </p:nvSpPr>
          <p:spPr>
            <a:xfrm>
              <a:off x="6882234" y="5152601"/>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a:endParaRPr/>
            </a:p>
          </p:txBody>
        </p:sp>
        <p:sp>
          <p:nvSpPr>
            <p:cNvPr id="67" name="rc67"/>
            <p:cNvSpPr/>
            <p:nvPr/>
          </p:nvSpPr>
          <p:spPr>
            <a:xfrm>
              <a:off x="6882234" y="5372057"/>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a:endParaRPr/>
            </a:p>
          </p:txBody>
        </p:sp>
        <p:sp>
          <p:nvSpPr>
            <p:cNvPr id="68" name="tx68"/>
            <p:cNvSpPr/>
            <p:nvPr/>
          </p:nvSpPr>
          <p:spPr>
            <a:xfrm>
              <a:off x="4787763" y="2335517"/>
              <a:ext cx="140393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 México: 218,000 (22.6%) </a:t>
              </a:r>
            </a:p>
          </p:txBody>
        </p:sp>
        <p:sp>
          <p:nvSpPr>
            <p:cNvPr id="69" name="tx69"/>
            <p:cNvSpPr/>
            <p:nvPr/>
          </p:nvSpPr>
          <p:spPr>
            <a:xfrm>
              <a:off x="4787763" y="2554973"/>
              <a:ext cx="157811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 Venezuela: 185,000 (19.1%) </a:t>
              </a:r>
            </a:p>
          </p:txBody>
        </p:sp>
        <p:sp>
          <p:nvSpPr>
            <p:cNvPr id="70" name="tx70"/>
            <p:cNvSpPr/>
            <p:nvPr/>
          </p:nvSpPr>
          <p:spPr>
            <a:xfrm>
              <a:off x="4787763" y="2774429"/>
              <a:ext cx="152835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 Argentina: 101,000 (10.4%) </a:t>
              </a:r>
            </a:p>
          </p:txBody>
        </p:sp>
        <p:sp>
          <p:nvSpPr>
            <p:cNvPr id="71" name="tx71"/>
            <p:cNvSpPr/>
            <p:nvPr/>
          </p:nvSpPr>
          <p:spPr>
            <a:xfrm>
              <a:off x="4787763" y="2993885"/>
              <a:ext cx="12548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4) Bolivia: 89,000 (9.2%) </a:t>
              </a:r>
            </a:p>
          </p:txBody>
        </p:sp>
        <p:sp>
          <p:nvSpPr>
            <p:cNvPr id="72" name="tx72"/>
            <p:cNvSpPr/>
            <p:nvPr/>
          </p:nvSpPr>
          <p:spPr>
            <a:xfrm>
              <a:off x="4787763" y="3213341"/>
              <a:ext cx="115541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5) Haití: 55,000 (5.6%) </a:t>
              </a:r>
            </a:p>
          </p:txBody>
        </p:sp>
        <p:sp>
          <p:nvSpPr>
            <p:cNvPr id="73" name="tx73"/>
            <p:cNvSpPr/>
            <p:nvPr/>
          </p:nvSpPr>
          <p:spPr>
            <a:xfrm>
              <a:off x="4787763" y="3432797"/>
              <a:ext cx="134188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 Ecuador: 53,000 (5.5%) </a:t>
              </a:r>
            </a:p>
          </p:txBody>
        </p:sp>
        <p:sp>
          <p:nvSpPr>
            <p:cNvPr id="74" name="tx74"/>
            <p:cNvSpPr/>
            <p:nvPr/>
          </p:nvSpPr>
          <p:spPr>
            <a:xfrm>
              <a:off x="4787763" y="3652253"/>
              <a:ext cx="147230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 Guatemala: 52,000 (5.4%) </a:t>
              </a:r>
            </a:p>
          </p:txBody>
        </p:sp>
        <p:sp>
          <p:nvSpPr>
            <p:cNvPr id="75" name="tx75"/>
            <p:cNvSpPr/>
            <p:nvPr/>
          </p:nvSpPr>
          <p:spPr>
            <a:xfrm>
              <a:off x="4787763" y="3871709"/>
              <a:ext cx="120507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 Brasil: 50,000 (5.2%) </a:t>
              </a:r>
            </a:p>
          </p:txBody>
        </p:sp>
        <p:sp>
          <p:nvSpPr>
            <p:cNvPr id="76" name="tx76"/>
            <p:cNvSpPr/>
            <p:nvPr/>
          </p:nvSpPr>
          <p:spPr>
            <a:xfrm>
              <a:off x="4787763" y="4091165"/>
              <a:ext cx="116169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 Perú: 42,000 (4.4%) </a:t>
              </a:r>
            </a:p>
          </p:txBody>
        </p:sp>
        <p:sp>
          <p:nvSpPr>
            <p:cNvPr id="77" name="tx77"/>
            <p:cNvSpPr/>
            <p:nvPr/>
          </p:nvSpPr>
          <p:spPr>
            <a:xfrm>
              <a:off x="4787763" y="4310621"/>
              <a:ext cx="145986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 Colombia: 41,000 (4.3%) </a:t>
              </a:r>
            </a:p>
          </p:txBody>
        </p:sp>
        <p:sp>
          <p:nvSpPr>
            <p:cNvPr id="78" name="tx78"/>
            <p:cNvSpPr/>
            <p:nvPr/>
          </p:nvSpPr>
          <p:spPr>
            <a:xfrm>
              <a:off x="4787763" y="4530077"/>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11) Honduras: 28,000 (2.9%) </a:t>
              </a:r>
            </a:p>
          </p:txBody>
        </p:sp>
        <p:sp>
          <p:nvSpPr>
            <p:cNvPr id="79" name="tx79"/>
            <p:cNvSpPr/>
            <p:nvPr/>
          </p:nvSpPr>
          <p:spPr>
            <a:xfrm>
              <a:off x="4787763" y="4749533"/>
              <a:ext cx="146619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12) Paraguay: 24,000 (2.5%) </a:t>
              </a:r>
            </a:p>
          </p:txBody>
        </p:sp>
        <p:sp>
          <p:nvSpPr>
            <p:cNvPr id="80" name="tx80"/>
            <p:cNvSpPr/>
            <p:nvPr/>
          </p:nvSpPr>
          <p:spPr>
            <a:xfrm>
              <a:off x="4787763" y="4968989"/>
              <a:ext cx="201588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13) República Dominicana: 6,000 (&lt;1%) </a:t>
              </a:r>
            </a:p>
          </p:txBody>
        </p:sp>
        <p:sp>
          <p:nvSpPr>
            <p:cNvPr id="81" name="tx81"/>
            <p:cNvSpPr/>
            <p:nvPr/>
          </p:nvSpPr>
          <p:spPr>
            <a:xfrm>
              <a:off x="4787763" y="5188445"/>
              <a:ext cx="140709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14) Nicaragua: 5,000 (&lt;1%) </a:t>
              </a:r>
            </a:p>
          </p:txBody>
        </p:sp>
        <p:sp>
          <p:nvSpPr>
            <p:cNvPr id="82" name="tx82"/>
            <p:cNvSpPr/>
            <p:nvPr/>
          </p:nvSpPr>
          <p:spPr>
            <a:xfrm>
              <a:off x="4787763" y="5407901"/>
              <a:ext cx="131394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15) Panamá: 4,000 (&lt;1%) </a:t>
              </a:r>
            </a:p>
          </p:txBody>
        </p:sp>
        <p:sp>
          <p:nvSpPr>
            <p:cNvPr id="83" name="tx83"/>
            <p:cNvSpPr/>
            <p:nvPr/>
          </p:nvSpPr>
          <p:spPr>
            <a:xfrm>
              <a:off x="4787763" y="5627357"/>
              <a:ext cx="115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16) Chile: 3,000 (&lt;1%) </a:t>
              </a:r>
            </a:p>
          </p:txBody>
        </p:sp>
        <p:sp>
          <p:nvSpPr>
            <p:cNvPr id="84" name="tx84"/>
            <p:cNvSpPr/>
            <p:nvPr/>
          </p:nvSpPr>
          <p:spPr>
            <a:xfrm>
              <a:off x="7162279" y="2335517"/>
              <a:ext cx="137599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17) Suriname: 2,000 (&lt;1%) </a:t>
              </a:r>
            </a:p>
          </p:txBody>
        </p:sp>
        <p:sp>
          <p:nvSpPr>
            <p:cNvPr id="85" name="tx85"/>
            <p:cNvSpPr/>
            <p:nvPr/>
          </p:nvSpPr>
          <p:spPr>
            <a:xfrm>
              <a:off x="7162279" y="2554973"/>
              <a:ext cx="131383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18) Jamaica: 2,000 (&lt;1%) </a:t>
              </a:r>
            </a:p>
          </p:txBody>
        </p:sp>
        <p:sp>
          <p:nvSpPr>
            <p:cNvPr id="86" name="tx86"/>
            <p:cNvSpPr/>
            <p:nvPr/>
          </p:nvSpPr>
          <p:spPr>
            <a:xfrm>
              <a:off x="7162279" y="2774429"/>
              <a:ext cx="144425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19) Costa Rica: 2,000 (&lt;1%) </a:t>
              </a:r>
            </a:p>
          </p:txBody>
        </p:sp>
        <p:sp>
          <p:nvSpPr>
            <p:cNvPr id="87" name="tx87"/>
            <p:cNvSpPr/>
            <p:nvPr/>
          </p:nvSpPr>
          <p:spPr>
            <a:xfrm>
              <a:off x="7162279" y="2993885"/>
              <a:ext cx="153446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 El Salvador: &lt;1,000 (&lt;1%) </a:t>
              </a:r>
            </a:p>
          </p:txBody>
        </p:sp>
        <p:sp>
          <p:nvSpPr>
            <p:cNvPr id="88" name="tx88"/>
            <p:cNvSpPr/>
            <p:nvPr/>
          </p:nvSpPr>
          <p:spPr>
            <a:xfrm>
              <a:off x="7162279" y="3213341"/>
              <a:ext cx="123012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21) Cuba: &lt;1,000 (&lt;1%) </a:t>
              </a:r>
            </a:p>
          </p:txBody>
        </p:sp>
        <p:sp>
          <p:nvSpPr>
            <p:cNvPr id="89" name="tx89"/>
            <p:cNvSpPr/>
            <p:nvPr/>
          </p:nvSpPr>
          <p:spPr>
            <a:xfrm>
              <a:off x="7162279" y="3432797"/>
              <a:ext cx="126734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22) Belice: &lt;1,000 (&lt;1%) </a:t>
              </a:r>
            </a:p>
          </p:txBody>
        </p:sp>
        <p:sp>
          <p:nvSpPr>
            <p:cNvPr id="90" name="tx90"/>
            <p:cNvSpPr/>
            <p:nvPr/>
          </p:nvSpPr>
          <p:spPr>
            <a:xfrm>
              <a:off x="7162279" y="3652253"/>
              <a:ext cx="129217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23) Uruguay: &lt;500 (&lt;1%) </a:t>
              </a:r>
            </a:p>
          </p:txBody>
        </p:sp>
        <p:sp>
          <p:nvSpPr>
            <p:cNvPr id="91" name="tx91"/>
            <p:cNvSpPr/>
            <p:nvPr/>
          </p:nvSpPr>
          <p:spPr>
            <a:xfrm>
              <a:off x="7162279" y="3871709"/>
              <a:ext cx="134815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24) Barbados: &lt;500 (&lt;1%) </a:t>
              </a:r>
            </a:p>
          </p:txBody>
        </p:sp>
        <p:sp>
          <p:nvSpPr>
            <p:cNvPr id="92" name="tx92"/>
            <p:cNvSpPr/>
            <p:nvPr/>
          </p:nvSpPr>
          <p:spPr>
            <a:xfrm>
              <a:off x="7162279" y="4091165"/>
              <a:ext cx="146624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25) Santa Lucía: &lt;200 (&lt;1%) </a:t>
              </a:r>
            </a:p>
          </p:txBody>
        </p:sp>
        <p:sp>
          <p:nvSpPr>
            <p:cNvPr id="93" name="tx93"/>
            <p:cNvSpPr/>
            <p:nvPr/>
          </p:nvSpPr>
          <p:spPr>
            <a:xfrm>
              <a:off x="7162279" y="4310621"/>
              <a:ext cx="126117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26) Guyana: &lt;200 (&lt;1%) </a:t>
              </a:r>
            </a:p>
          </p:txBody>
        </p:sp>
        <p:sp>
          <p:nvSpPr>
            <p:cNvPr id="94" name="tx94"/>
            <p:cNvSpPr/>
            <p:nvPr/>
          </p:nvSpPr>
          <p:spPr>
            <a:xfrm>
              <a:off x="7162279" y="4530077"/>
              <a:ext cx="177053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27) Trinidad y Tobago: &lt;200 (&lt;1%) </a:t>
              </a:r>
            </a:p>
          </p:txBody>
        </p:sp>
        <p:sp>
          <p:nvSpPr>
            <p:cNvPr id="95" name="tx95"/>
            <p:cNvSpPr/>
            <p:nvPr/>
          </p:nvSpPr>
          <p:spPr>
            <a:xfrm>
              <a:off x="7162279" y="4749533"/>
              <a:ext cx="130466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28) Granada: &lt;100 (&lt;1%) </a:t>
              </a:r>
            </a:p>
          </p:txBody>
        </p:sp>
        <p:sp>
          <p:nvSpPr>
            <p:cNvPr id="96" name="tx96"/>
            <p:cNvSpPr/>
            <p:nvPr/>
          </p:nvSpPr>
          <p:spPr>
            <a:xfrm>
              <a:off x="7162279" y="4968989"/>
              <a:ext cx="134188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29) Bahamas: &lt;100 (&lt;1%) </a:t>
              </a:r>
            </a:p>
          </p:txBody>
        </p:sp>
        <p:sp>
          <p:nvSpPr>
            <p:cNvPr id="97" name="tx97"/>
            <p:cNvSpPr/>
            <p:nvPr/>
          </p:nvSpPr>
          <p:spPr>
            <a:xfrm>
              <a:off x="7162279" y="5188445"/>
              <a:ext cx="133555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30) Dominica: &lt;100 (&lt;1%) </a:t>
              </a:r>
            </a:p>
          </p:txBody>
        </p:sp>
        <p:sp>
          <p:nvSpPr>
            <p:cNvPr id="98" name="tx98"/>
            <p:cNvSpPr/>
            <p:nvPr/>
          </p:nvSpPr>
          <p:spPr>
            <a:xfrm>
              <a:off x="7162279" y="5407901"/>
              <a:ext cx="198172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31) Remaining 3 countries: &lt;100 (&lt;1%) </a:t>
              </a:r>
            </a:p>
          </p:txBody>
        </p:sp>
        <p:sp>
          <p:nvSpPr>
            <p:cNvPr id="99" name="tx99"/>
            <p:cNvSpPr/>
            <p:nvPr/>
          </p:nvSpPr>
          <p:spPr>
            <a:xfrm>
              <a:off x="274320" y="1678022"/>
              <a:ext cx="3317029"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 DTP1 sin vacunar (% del total sin vacunar)</a:t>
              </a:r>
            </a:p>
          </p:txBody>
        </p:sp>
        <p:sp>
          <p:nvSpPr>
            <p:cNvPr id="100" name="tx100"/>
            <p:cNvSpPr/>
            <p:nvPr/>
          </p:nvSpPr>
          <p:spPr>
            <a:xfrm>
              <a:off x="-170121" y="6075371"/>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01" name="tx101"/>
            <p:cNvSpPr/>
            <p:nvPr/>
          </p:nvSpPr>
          <p:spPr>
            <a:xfrm>
              <a:off x="146441" y="6188431"/>
              <a:ext cx="428027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número de la leyenda corresponde a la clasificación region de mayor a menor</a:t>
              </a:r>
            </a:p>
          </p:txBody>
        </p:sp>
        <p:sp>
          <p:nvSpPr>
            <p:cNvPr id="102" name="tx102"/>
            <p:cNvSpPr/>
            <p:nvPr/>
          </p:nvSpPr>
          <p:spPr>
            <a:xfrm>
              <a:off x="450561" y="6309132"/>
              <a:ext cx="397615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número absoluto de niños no vacunados y refleja el orden de los trozos de tarta.</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tres países concentraban más de la mitad (52,1 %) del total de niños sin ninguna dosis en LACR.
México registró el mayor número de niños que no recibieron la vacuna DTP1 (n = 218 000), lo que supone aproximadamente el 22,6 % del total de niños sin ninguna dosis en LACR (n = 967 000).
El número de niños sin vacunar depende tanto del tamaño de la cohorte de nacimientos como del rendimiento del programa. Por lo tanto, los países con cohortes de nacimientos grandes pueden seguir teniendo un número elevado de niños sin vacunar, incluso si las tasas de cobertura son altas. Al mismo tiempo, los países con una cobertura alta también tendrán un número absoluto mayor de niños vacunados. Consulte los mapas de calor para conocer la cobertura específica de cada país.</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tres países concentraban más de la mitad del total de niños sin ninguna dosis en LACR, siendo México el que aportaba la mayor proporción.</a:t>
            </a:r>
          </a:p>
        </p:txBody>
      </p:sp>
      <p:grpSp>
        <p:nvGrpSpPr>
          <p:cNvPr id="105" name="Group 104"/>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07" name="rc4"/>
            <p:cNvSpPr/>
            <p:nvPr/>
          </p:nvSpPr>
          <p:spPr>
            <a:xfrm>
              <a:off x="292608" y="91440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831743" y="4385429"/>
              <a:ext cx="8242667" cy="0"/>
            </a:xfrm>
            <a:custGeom>
              <a:avLst/>
              <a:gdLst/>
              <a:ahLst/>
              <a:cxnLst/>
              <a:rect l="0" t="0" r="0" b="0"/>
              <a:pathLst>
                <a:path w="8242667">
                  <a:moveTo>
                    <a:pt x="0" y="0"/>
                  </a:moveTo>
                  <a:lnTo>
                    <a:pt x="8242667" y="0"/>
                  </a:lnTo>
                  <a:lnTo>
                    <a:pt x="8242667"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831743" y="3749894"/>
              <a:ext cx="8242667" cy="0"/>
            </a:xfrm>
            <a:custGeom>
              <a:avLst/>
              <a:gdLst/>
              <a:ahLst/>
              <a:cxnLst/>
              <a:rect l="0" t="0" r="0" b="0"/>
              <a:pathLst>
                <a:path w="8242667">
                  <a:moveTo>
                    <a:pt x="0" y="0"/>
                  </a:moveTo>
                  <a:lnTo>
                    <a:pt x="8242667" y="0"/>
                  </a:lnTo>
                  <a:lnTo>
                    <a:pt x="8242667"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831743" y="3114359"/>
              <a:ext cx="8242667" cy="0"/>
            </a:xfrm>
            <a:custGeom>
              <a:avLst/>
              <a:gdLst/>
              <a:ahLst/>
              <a:cxnLst/>
              <a:rect l="0" t="0" r="0" b="0"/>
              <a:pathLst>
                <a:path w="8242667">
                  <a:moveTo>
                    <a:pt x="0" y="0"/>
                  </a:moveTo>
                  <a:lnTo>
                    <a:pt x="8242667" y="0"/>
                  </a:lnTo>
                  <a:lnTo>
                    <a:pt x="8242667"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831743" y="2478825"/>
              <a:ext cx="8242667" cy="0"/>
            </a:xfrm>
            <a:custGeom>
              <a:avLst/>
              <a:gdLst/>
              <a:ahLst/>
              <a:cxnLst/>
              <a:rect l="0" t="0" r="0" b="0"/>
              <a:pathLst>
                <a:path w="8242667">
                  <a:moveTo>
                    <a:pt x="0" y="0"/>
                  </a:moveTo>
                  <a:lnTo>
                    <a:pt x="8242667" y="0"/>
                  </a:lnTo>
                  <a:lnTo>
                    <a:pt x="8242667"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831743" y="1843290"/>
              <a:ext cx="8242667" cy="0"/>
            </a:xfrm>
            <a:custGeom>
              <a:avLst/>
              <a:gdLst/>
              <a:ahLst/>
              <a:cxnLst/>
              <a:rect l="0" t="0" r="0" b="0"/>
              <a:pathLst>
                <a:path w="8242667">
                  <a:moveTo>
                    <a:pt x="0" y="0"/>
                  </a:moveTo>
                  <a:lnTo>
                    <a:pt x="8242667" y="0"/>
                  </a:lnTo>
                  <a:lnTo>
                    <a:pt x="8242667"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831743" y="4703196"/>
              <a:ext cx="8242667" cy="0"/>
            </a:xfrm>
            <a:custGeom>
              <a:avLst/>
              <a:gdLst/>
              <a:ahLst/>
              <a:cxnLst/>
              <a:rect l="0" t="0" r="0" b="0"/>
              <a:pathLst>
                <a:path w="8242667">
                  <a:moveTo>
                    <a:pt x="0" y="0"/>
                  </a:moveTo>
                  <a:lnTo>
                    <a:pt x="8242667" y="0"/>
                  </a:lnTo>
                  <a:lnTo>
                    <a:pt x="8242667"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831743" y="4067662"/>
              <a:ext cx="8242667" cy="0"/>
            </a:xfrm>
            <a:custGeom>
              <a:avLst/>
              <a:gdLst/>
              <a:ahLst/>
              <a:cxnLst/>
              <a:rect l="0" t="0" r="0" b="0"/>
              <a:pathLst>
                <a:path w="8242667">
                  <a:moveTo>
                    <a:pt x="0" y="0"/>
                  </a:moveTo>
                  <a:lnTo>
                    <a:pt x="8242667" y="0"/>
                  </a:lnTo>
                  <a:lnTo>
                    <a:pt x="8242667"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831743" y="3432127"/>
              <a:ext cx="8242667" cy="0"/>
            </a:xfrm>
            <a:custGeom>
              <a:avLst/>
              <a:gdLst/>
              <a:ahLst/>
              <a:cxnLst/>
              <a:rect l="0" t="0" r="0" b="0"/>
              <a:pathLst>
                <a:path w="8242667">
                  <a:moveTo>
                    <a:pt x="0" y="0"/>
                  </a:moveTo>
                  <a:lnTo>
                    <a:pt x="8242667" y="0"/>
                  </a:lnTo>
                  <a:lnTo>
                    <a:pt x="8242667"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831743" y="2796592"/>
              <a:ext cx="8242667" cy="0"/>
            </a:xfrm>
            <a:custGeom>
              <a:avLst/>
              <a:gdLst/>
              <a:ahLst/>
              <a:cxnLst/>
              <a:rect l="0" t="0" r="0" b="0"/>
              <a:pathLst>
                <a:path w="8242667">
                  <a:moveTo>
                    <a:pt x="0" y="0"/>
                  </a:moveTo>
                  <a:lnTo>
                    <a:pt x="8242667" y="0"/>
                  </a:lnTo>
                  <a:lnTo>
                    <a:pt x="8242667"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831743" y="2161057"/>
              <a:ext cx="8242667" cy="0"/>
            </a:xfrm>
            <a:custGeom>
              <a:avLst/>
              <a:gdLst/>
              <a:ahLst/>
              <a:cxnLst/>
              <a:rect l="0" t="0" r="0" b="0"/>
              <a:pathLst>
                <a:path w="8242667">
                  <a:moveTo>
                    <a:pt x="0" y="0"/>
                  </a:moveTo>
                  <a:lnTo>
                    <a:pt x="8242667" y="0"/>
                  </a:lnTo>
                  <a:lnTo>
                    <a:pt x="8242667"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980707"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228980"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477253"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725526"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973799"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222072"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470345"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718619"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966892"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3215165"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3463438"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3711711"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3959984"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4208257"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4456530"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4704804"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4953077"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5201350"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5449623"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5697896"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5946169"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6194442"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6442715"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6690989"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6939262"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7187535"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7435808"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7684081"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7932354"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8180627"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8428900"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8677173"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8925447"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7" name="rc47"/>
            <p:cNvSpPr/>
            <p:nvPr/>
          </p:nvSpPr>
          <p:spPr>
            <a:xfrm>
              <a:off x="8565451" y="4703057"/>
              <a:ext cx="223445" cy="139"/>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48" name="rc48"/>
            <p:cNvSpPr/>
            <p:nvPr/>
          </p:nvSpPr>
          <p:spPr>
            <a:xfrm>
              <a:off x="1365530" y="3421374"/>
              <a:ext cx="223445" cy="1281822"/>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49" name="rc49"/>
            <p:cNvSpPr/>
            <p:nvPr/>
          </p:nvSpPr>
          <p:spPr>
            <a:xfrm>
              <a:off x="7820631" y="4702650"/>
              <a:ext cx="223445" cy="546"/>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50" name="rc50"/>
            <p:cNvSpPr/>
            <p:nvPr/>
          </p:nvSpPr>
          <p:spPr>
            <a:xfrm>
              <a:off x="6579266" y="4699663"/>
              <a:ext cx="223445" cy="3533"/>
            </a:xfrm>
            <a:prstGeom prst="rect">
              <a:avLst/>
            </a:prstGeom>
            <a:solidFill>
              <a:srgbClr val="80BD41">
                <a:alpha val="100000"/>
              </a:srgbClr>
            </a:solidFill>
            <a:ln w="13550" cap="flat">
              <a:solidFill>
                <a:srgbClr val="000000">
                  <a:alpha val="100000"/>
                </a:srgbClr>
              </a:solidFill>
              <a:prstDash val="solid"/>
              <a:miter/>
            </a:ln>
          </p:spPr>
          <p:txBody>
            <a:bodyPr/>
            <a:lstStyle/>
            <a:p>
              <a:endParaRPr/>
            </a:p>
          </p:txBody>
        </p:sp>
        <p:sp>
          <p:nvSpPr>
            <p:cNvPr id="51" name="rc51"/>
            <p:cNvSpPr/>
            <p:nvPr/>
          </p:nvSpPr>
          <p:spPr>
            <a:xfrm>
              <a:off x="6082719" y="4692761"/>
              <a:ext cx="223445" cy="10435"/>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52" name="rc52"/>
            <p:cNvSpPr/>
            <p:nvPr/>
          </p:nvSpPr>
          <p:spPr>
            <a:xfrm>
              <a:off x="1613803" y="3570597"/>
              <a:ext cx="223445" cy="1132599"/>
            </a:xfrm>
            <a:prstGeom prst="rect">
              <a:avLst/>
            </a:prstGeom>
            <a:solidFill>
              <a:srgbClr val="E2231A">
                <a:alpha val="100000"/>
              </a:srgbClr>
            </a:solidFill>
            <a:ln w="13550" cap="flat">
              <a:solidFill>
                <a:srgbClr val="000000">
                  <a:alpha val="100000"/>
                </a:srgbClr>
              </a:solidFill>
              <a:prstDash val="solid"/>
              <a:miter/>
            </a:ln>
          </p:spPr>
          <p:txBody>
            <a:bodyPr/>
            <a:lstStyle/>
            <a:p>
              <a:endParaRPr/>
            </a:p>
          </p:txBody>
        </p:sp>
        <p:sp>
          <p:nvSpPr>
            <p:cNvPr id="53" name="rc53"/>
            <p:cNvSpPr/>
            <p:nvPr/>
          </p:nvSpPr>
          <p:spPr>
            <a:xfrm>
              <a:off x="2606896" y="4066861"/>
              <a:ext cx="223445" cy="636335"/>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54" name="rc54"/>
            <p:cNvSpPr/>
            <p:nvPr/>
          </p:nvSpPr>
          <p:spPr>
            <a:xfrm>
              <a:off x="4593081" y="4660082"/>
              <a:ext cx="223445" cy="43114"/>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55" name="rc55"/>
            <p:cNvSpPr/>
            <p:nvPr/>
          </p:nvSpPr>
          <p:spPr>
            <a:xfrm>
              <a:off x="3103442" y="4179109"/>
              <a:ext cx="223445" cy="524087"/>
            </a:xfrm>
            <a:prstGeom prst="rect">
              <a:avLst/>
            </a:prstGeom>
            <a:solidFill>
              <a:srgbClr val="80BD41">
                <a:alpha val="100000"/>
              </a:srgbClr>
            </a:solidFill>
            <a:ln w="13550" cap="flat">
              <a:solidFill>
                <a:srgbClr val="000000">
                  <a:alpha val="100000"/>
                </a:srgbClr>
              </a:solidFill>
              <a:prstDash val="solid"/>
              <a:miter/>
            </a:ln>
          </p:spPr>
          <p:txBody>
            <a:bodyPr/>
            <a:lstStyle/>
            <a:p>
              <a:endParaRPr/>
            </a:p>
          </p:txBody>
        </p:sp>
        <p:sp>
          <p:nvSpPr>
            <p:cNvPr id="56" name="rc56"/>
            <p:cNvSpPr/>
            <p:nvPr/>
          </p:nvSpPr>
          <p:spPr>
            <a:xfrm>
              <a:off x="5337900" y="4683991"/>
              <a:ext cx="223445" cy="19205"/>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57" name="rc57"/>
            <p:cNvSpPr/>
            <p:nvPr/>
          </p:nvSpPr>
          <p:spPr>
            <a:xfrm>
              <a:off x="5834446" y="4691363"/>
              <a:ext cx="223445" cy="11833"/>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58" name="rc58"/>
            <p:cNvSpPr/>
            <p:nvPr/>
          </p:nvSpPr>
          <p:spPr>
            <a:xfrm>
              <a:off x="8068904" y="4702752"/>
              <a:ext cx="223445" cy="444"/>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59" name="rc59"/>
            <p:cNvSpPr/>
            <p:nvPr/>
          </p:nvSpPr>
          <p:spPr>
            <a:xfrm>
              <a:off x="3848261" y="4628979"/>
              <a:ext cx="223445" cy="74217"/>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60" name="rc60"/>
            <p:cNvSpPr/>
            <p:nvPr/>
          </p:nvSpPr>
          <p:spPr>
            <a:xfrm>
              <a:off x="2110349" y="4028424"/>
              <a:ext cx="223445" cy="674772"/>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61" name="rc61"/>
            <p:cNvSpPr/>
            <p:nvPr/>
          </p:nvSpPr>
          <p:spPr>
            <a:xfrm>
              <a:off x="5586173" y="4690854"/>
              <a:ext cx="223445" cy="12342"/>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62" name="rc62"/>
            <p:cNvSpPr/>
            <p:nvPr/>
          </p:nvSpPr>
          <p:spPr>
            <a:xfrm>
              <a:off x="7572358" y="4702040"/>
              <a:ext cx="223445" cy="1156"/>
            </a:xfrm>
            <a:prstGeom prst="rect">
              <a:avLst/>
            </a:prstGeom>
            <a:solidFill>
              <a:srgbClr val="80BD41">
                <a:alpha val="100000"/>
              </a:srgbClr>
            </a:solidFill>
            <a:ln w="13550" cap="flat">
              <a:solidFill>
                <a:srgbClr val="000000">
                  <a:alpha val="100000"/>
                </a:srgbClr>
              </a:solidFill>
              <a:prstDash val="solid"/>
              <a:miter/>
            </a:ln>
          </p:spPr>
          <p:txBody>
            <a:bodyPr/>
            <a:lstStyle/>
            <a:p>
              <a:endParaRPr/>
            </a:p>
          </p:txBody>
        </p:sp>
        <p:sp>
          <p:nvSpPr>
            <p:cNvPr id="63" name="rc63"/>
            <p:cNvSpPr/>
            <p:nvPr/>
          </p:nvSpPr>
          <p:spPr>
            <a:xfrm>
              <a:off x="2358623" y="4036825"/>
              <a:ext cx="223445" cy="666370"/>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64" name="rc64"/>
            <p:cNvSpPr/>
            <p:nvPr/>
          </p:nvSpPr>
          <p:spPr>
            <a:xfrm>
              <a:off x="7075812" y="4701163"/>
              <a:ext cx="223445" cy="2033"/>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65" name="rc65"/>
            <p:cNvSpPr/>
            <p:nvPr/>
          </p:nvSpPr>
          <p:spPr>
            <a:xfrm>
              <a:off x="1862076" y="4009332"/>
              <a:ext cx="223445" cy="693864"/>
            </a:xfrm>
            <a:prstGeom prst="rect">
              <a:avLst/>
            </a:prstGeom>
            <a:solidFill>
              <a:srgbClr val="FFA500">
                <a:alpha val="100000"/>
              </a:srgbClr>
            </a:solidFill>
            <a:ln w="13550" cap="flat">
              <a:solidFill>
                <a:srgbClr val="000000">
                  <a:alpha val="100000"/>
                </a:srgbClr>
              </a:solidFill>
              <a:prstDash val="solid"/>
              <a:miter/>
            </a:ln>
          </p:spPr>
          <p:txBody>
            <a:bodyPr/>
            <a:lstStyle/>
            <a:p>
              <a:endParaRPr/>
            </a:p>
          </p:txBody>
        </p:sp>
        <p:sp>
          <p:nvSpPr>
            <p:cNvPr id="66" name="rc66"/>
            <p:cNvSpPr/>
            <p:nvPr/>
          </p:nvSpPr>
          <p:spPr>
            <a:xfrm>
              <a:off x="3351715" y="4349191"/>
              <a:ext cx="223445" cy="354005"/>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67" name="rc67"/>
            <p:cNvSpPr/>
            <p:nvPr/>
          </p:nvSpPr>
          <p:spPr>
            <a:xfrm>
              <a:off x="5089627" y="4683228"/>
              <a:ext cx="223445" cy="19968"/>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68" name="rc68"/>
            <p:cNvSpPr/>
            <p:nvPr/>
          </p:nvSpPr>
          <p:spPr>
            <a:xfrm>
              <a:off x="868984" y="1926151"/>
              <a:ext cx="223445" cy="2777045"/>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69" name="rc69"/>
            <p:cNvSpPr/>
            <p:nvPr/>
          </p:nvSpPr>
          <p:spPr>
            <a:xfrm>
              <a:off x="4096534" y="4636796"/>
              <a:ext cx="223445" cy="66400"/>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70" name="rc70"/>
            <p:cNvSpPr/>
            <p:nvPr/>
          </p:nvSpPr>
          <p:spPr>
            <a:xfrm>
              <a:off x="4344808" y="4649062"/>
              <a:ext cx="223445" cy="54134"/>
            </a:xfrm>
            <a:prstGeom prst="rect">
              <a:avLst/>
            </a:prstGeom>
            <a:solidFill>
              <a:srgbClr val="80BD41">
                <a:alpha val="100000"/>
              </a:srgbClr>
            </a:solidFill>
            <a:ln w="13550" cap="flat">
              <a:solidFill>
                <a:srgbClr val="000000">
                  <a:alpha val="100000"/>
                </a:srgbClr>
              </a:solidFill>
              <a:prstDash val="solid"/>
              <a:miter/>
            </a:ln>
          </p:spPr>
          <p:txBody>
            <a:bodyPr/>
            <a:lstStyle/>
            <a:p>
              <a:endParaRPr/>
            </a:p>
          </p:txBody>
        </p:sp>
        <p:sp>
          <p:nvSpPr>
            <p:cNvPr id="71" name="rc71"/>
            <p:cNvSpPr/>
            <p:nvPr/>
          </p:nvSpPr>
          <p:spPr>
            <a:xfrm>
              <a:off x="3599988" y="4396792"/>
              <a:ext cx="223445" cy="306404"/>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72" name="rc72"/>
            <p:cNvSpPr/>
            <p:nvPr/>
          </p:nvSpPr>
          <p:spPr>
            <a:xfrm>
              <a:off x="2855169" y="4163119"/>
              <a:ext cx="223445" cy="540077"/>
            </a:xfrm>
            <a:prstGeom prst="rect">
              <a:avLst/>
            </a:prstGeom>
            <a:solidFill>
              <a:srgbClr val="80BD41">
                <a:alpha val="100000"/>
              </a:srgbClr>
            </a:solidFill>
            <a:ln w="13550" cap="flat">
              <a:solidFill>
                <a:srgbClr val="000000">
                  <a:alpha val="100000"/>
                </a:srgbClr>
              </a:solidFill>
              <a:prstDash val="solid"/>
              <a:miter/>
            </a:ln>
          </p:spPr>
          <p:txBody>
            <a:bodyPr/>
            <a:lstStyle/>
            <a:p>
              <a:endParaRPr/>
            </a:p>
          </p:txBody>
        </p:sp>
        <p:sp>
          <p:nvSpPr>
            <p:cNvPr id="73" name="rc73"/>
            <p:cNvSpPr/>
            <p:nvPr/>
          </p:nvSpPr>
          <p:spPr>
            <a:xfrm>
              <a:off x="8813724" y="4703133"/>
              <a:ext cx="223445" cy="63"/>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74" name="rc74"/>
            <p:cNvSpPr/>
            <p:nvPr/>
          </p:nvSpPr>
          <p:spPr>
            <a:xfrm>
              <a:off x="6827539" y="4700705"/>
              <a:ext cx="223445" cy="2491"/>
            </a:xfrm>
            <a:prstGeom prst="rect">
              <a:avLst/>
            </a:prstGeom>
            <a:solidFill>
              <a:srgbClr val="80BD41">
                <a:alpha val="100000"/>
              </a:srgbClr>
            </a:solidFill>
            <a:ln w="13550" cap="flat">
              <a:solidFill>
                <a:srgbClr val="000000">
                  <a:alpha val="100000"/>
                </a:srgbClr>
              </a:solidFill>
              <a:prstDash val="solid"/>
              <a:miter/>
            </a:ln>
          </p:spPr>
          <p:txBody>
            <a:bodyPr/>
            <a:lstStyle/>
            <a:p>
              <a:endParaRPr/>
            </a:p>
          </p:txBody>
        </p:sp>
        <p:sp>
          <p:nvSpPr>
            <p:cNvPr id="75" name="rc75"/>
            <p:cNvSpPr/>
            <p:nvPr/>
          </p:nvSpPr>
          <p:spPr>
            <a:xfrm>
              <a:off x="8317177" y="4703044"/>
              <a:ext cx="223445" cy="152"/>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76" name="rc76"/>
            <p:cNvSpPr/>
            <p:nvPr/>
          </p:nvSpPr>
          <p:spPr>
            <a:xfrm>
              <a:off x="4841354" y="4675856"/>
              <a:ext cx="223445" cy="27340"/>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77" name="rc77"/>
            <p:cNvSpPr/>
            <p:nvPr/>
          </p:nvSpPr>
          <p:spPr>
            <a:xfrm>
              <a:off x="7324085" y="4701239"/>
              <a:ext cx="223445" cy="1957"/>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78" name="rc78"/>
            <p:cNvSpPr/>
            <p:nvPr/>
          </p:nvSpPr>
          <p:spPr>
            <a:xfrm>
              <a:off x="6330992" y="4699027"/>
              <a:ext cx="223445" cy="4169"/>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79" name="rc79"/>
            <p:cNvSpPr/>
            <p:nvPr/>
          </p:nvSpPr>
          <p:spPr>
            <a:xfrm>
              <a:off x="1117257" y="2349760"/>
              <a:ext cx="223445" cy="2353436"/>
            </a:xfrm>
            <a:prstGeom prst="rect">
              <a:avLst/>
            </a:prstGeom>
            <a:solidFill>
              <a:srgbClr val="B50800">
                <a:alpha val="100000"/>
              </a:srgbClr>
            </a:solidFill>
            <a:ln w="13550" cap="flat">
              <a:solidFill>
                <a:srgbClr val="000000">
                  <a:alpha val="100000"/>
                </a:srgbClr>
              </a:solidFill>
              <a:prstDash val="solid"/>
              <a:miter/>
            </a:ln>
          </p:spPr>
          <p:txBody>
            <a:bodyPr/>
            <a:lstStyle/>
            <a:p>
              <a:endParaRPr/>
            </a:p>
          </p:txBody>
        </p:sp>
        <p:sp>
          <p:nvSpPr>
            <p:cNvPr id="80" name="tx80"/>
            <p:cNvSpPr/>
            <p:nvPr/>
          </p:nvSpPr>
          <p:spPr>
            <a:xfrm rot="-5400000">
              <a:off x="776944" y="2153817"/>
              <a:ext cx="39185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218,000</a:t>
              </a:r>
            </a:p>
          </p:txBody>
        </p:sp>
        <p:sp>
          <p:nvSpPr>
            <p:cNvPr id="81" name="tx81"/>
            <p:cNvSpPr/>
            <p:nvPr/>
          </p:nvSpPr>
          <p:spPr>
            <a:xfrm rot="-5400000">
              <a:off x="8554265" y="4492514"/>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a:t>
              </a:r>
            </a:p>
          </p:txBody>
        </p:sp>
        <p:sp>
          <p:nvSpPr>
            <p:cNvPr id="82" name="tx82"/>
            <p:cNvSpPr/>
            <p:nvPr/>
          </p:nvSpPr>
          <p:spPr>
            <a:xfrm rot="-5400000">
              <a:off x="1273491" y="3100441"/>
              <a:ext cx="39185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101,000</a:t>
              </a:r>
            </a:p>
          </p:txBody>
        </p:sp>
        <p:sp>
          <p:nvSpPr>
            <p:cNvPr id="83" name="tx83"/>
            <p:cNvSpPr/>
            <p:nvPr/>
          </p:nvSpPr>
          <p:spPr>
            <a:xfrm rot="-5400000">
              <a:off x="7809446" y="4492107"/>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a:t>
              </a:r>
            </a:p>
          </p:txBody>
        </p:sp>
        <p:sp>
          <p:nvSpPr>
            <p:cNvPr id="84" name="tx84"/>
            <p:cNvSpPr/>
            <p:nvPr/>
          </p:nvSpPr>
          <p:spPr>
            <a:xfrm rot="-5400000">
              <a:off x="6568080" y="4489120"/>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&lt;500</a:t>
              </a:r>
            </a:p>
          </p:txBody>
        </p:sp>
        <p:sp>
          <p:nvSpPr>
            <p:cNvPr id="85" name="tx85"/>
            <p:cNvSpPr/>
            <p:nvPr/>
          </p:nvSpPr>
          <p:spPr>
            <a:xfrm rot="-5400000">
              <a:off x="6019316" y="4411919"/>
              <a:ext cx="334583"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&lt;1,000</a:t>
              </a:r>
            </a:p>
          </p:txBody>
        </p:sp>
        <p:sp>
          <p:nvSpPr>
            <p:cNvPr id="86" name="tx86"/>
            <p:cNvSpPr/>
            <p:nvPr/>
          </p:nvSpPr>
          <p:spPr>
            <a:xfrm rot="-5400000">
              <a:off x="1551909" y="3291867"/>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89,000</a:t>
              </a:r>
            </a:p>
          </p:txBody>
        </p:sp>
        <p:sp>
          <p:nvSpPr>
            <p:cNvPr id="87" name="tx87"/>
            <p:cNvSpPr/>
            <p:nvPr/>
          </p:nvSpPr>
          <p:spPr>
            <a:xfrm rot="-5400000">
              <a:off x="2545001" y="3788131"/>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50,000</a:t>
              </a:r>
            </a:p>
          </p:txBody>
        </p:sp>
        <p:sp>
          <p:nvSpPr>
            <p:cNvPr id="88" name="tx88"/>
            <p:cNvSpPr/>
            <p:nvPr/>
          </p:nvSpPr>
          <p:spPr>
            <a:xfrm rot="-5400000">
              <a:off x="4561331" y="4423554"/>
              <a:ext cx="271277"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3,000</a:t>
              </a:r>
            </a:p>
          </p:txBody>
        </p:sp>
        <p:sp>
          <p:nvSpPr>
            <p:cNvPr id="89" name="tx89"/>
            <p:cNvSpPr/>
            <p:nvPr/>
          </p:nvSpPr>
          <p:spPr>
            <a:xfrm rot="-5400000">
              <a:off x="3041547" y="3900379"/>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41,000</a:t>
              </a:r>
            </a:p>
          </p:txBody>
        </p:sp>
        <p:sp>
          <p:nvSpPr>
            <p:cNvPr id="90" name="tx90"/>
            <p:cNvSpPr/>
            <p:nvPr/>
          </p:nvSpPr>
          <p:spPr>
            <a:xfrm rot="-5400000">
              <a:off x="5306150" y="4447463"/>
              <a:ext cx="271277"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2,000</a:t>
              </a:r>
            </a:p>
          </p:txBody>
        </p:sp>
        <p:sp>
          <p:nvSpPr>
            <p:cNvPr id="91" name="tx91"/>
            <p:cNvSpPr/>
            <p:nvPr/>
          </p:nvSpPr>
          <p:spPr>
            <a:xfrm rot="-5400000">
              <a:off x="5771043" y="4410521"/>
              <a:ext cx="334583"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&lt;1,000</a:t>
              </a:r>
            </a:p>
          </p:txBody>
        </p:sp>
        <p:sp>
          <p:nvSpPr>
            <p:cNvPr id="92" name="tx92"/>
            <p:cNvSpPr/>
            <p:nvPr/>
          </p:nvSpPr>
          <p:spPr>
            <a:xfrm rot="-5400000">
              <a:off x="8057719" y="4492209"/>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a:t>
              </a:r>
            </a:p>
          </p:txBody>
        </p:sp>
        <p:sp>
          <p:nvSpPr>
            <p:cNvPr id="93" name="tx93"/>
            <p:cNvSpPr/>
            <p:nvPr/>
          </p:nvSpPr>
          <p:spPr>
            <a:xfrm rot="-5400000">
              <a:off x="3816512" y="4392451"/>
              <a:ext cx="271277"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6,000</a:t>
              </a:r>
            </a:p>
          </p:txBody>
        </p:sp>
        <p:sp>
          <p:nvSpPr>
            <p:cNvPr id="94" name="tx94"/>
            <p:cNvSpPr/>
            <p:nvPr/>
          </p:nvSpPr>
          <p:spPr>
            <a:xfrm rot="-5400000">
              <a:off x="2048455" y="3749694"/>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53,000</a:t>
              </a:r>
            </a:p>
          </p:txBody>
        </p:sp>
        <p:sp>
          <p:nvSpPr>
            <p:cNvPr id="95" name="tx95"/>
            <p:cNvSpPr/>
            <p:nvPr/>
          </p:nvSpPr>
          <p:spPr>
            <a:xfrm rot="-5400000">
              <a:off x="5522770" y="4410012"/>
              <a:ext cx="334583"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&lt;1,000</a:t>
              </a:r>
            </a:p>
          </p:txBody>
        </p:sp>
        <p:sp>
          <p:nvSpPr>
            <p:cNvPr id="96" name="tx96"/>
            <p:cNvSpPr/>
            <p:nvPr/>
          </p:nvSpPr>
          <p:spPr>
            <a:xfrm rot="-5400000">
              <a:off x="7561173" y="4491497"/>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a:t>
              </a:r>
            </a:p>
          </p:txBody>
        </p:sp>
        <p:sp>
          <p:nvSpPr>
            <p:cNvPr id="97" name="tx97"/>
            <p:cNvSpPr/>
            <p:nvPr/>
          </p:nvSpPr>
          <p:spPr>
            <a:xfrm rot="-5400000">
              <a:off x="2296728" y="3758095"/>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52,000</a:t>
              </a:r>
            </a:p>
          </p:txBody>
        </p:sp>
        <p:sp>
          <p:nvSpPr>
            <p:cNvPr id="98" name="tx98"/>
            <p:cNvSpPr/>
            <p:nvPr/>
          </p:nvSpPr>
          <p:spPr>
            <a:xfrm rot="-5400000">
              <a:off x="7064626" y="4490620"/>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&lt;200</a:t>
              </a:r>
            </a:p>
          </p:txBody>
        </p:sp>
        <p:sp>
          <p:nvSpPr>
            <p:cNvPr id="99" name="tx99"/>
            <p:cNvSpPr/>
            <p:nvPr/>
          </p:nvSpPr>
          <p:spPr>
            <a:xfrm rot="-5400000">
              <a:off x="1800182" y="3730602"/>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55,000</a:t>
              </a:r>
            </a:p>
          </p:txBody>
        </p:sp>
        <p:sp>
          <p:nvSpPr>
            <p:cNvPr id="100" name="tx100"/>
            <p:cNvSpPr/>
            <p:nvPr/>
          </p:nvSpPr>
          <p:spPr>
            <a:xfrm rot="-5400000">
              <a:off x="3289821" y="4070461"/>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28,000</a:t>
              </a:r>
            </a:p>
          </p:txBody>
        </p:sp>
        <p:sp>
          <p:nvSpPr>
            <p:cNvPr id="101" name="tx101"/>
            <p:cNvSpPr/>
            <p:nvPr/>
          </p:nvSpPr>
          <p:spPr>
            <a:xfrm rot="-5400000">
              <a:off x="5057877" y="4446701"/>
              <a:ext cx="271277"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2,000</a:t>
              </a:r>
            </a:p>
          </p:txBody>
        </p:sp>
        <p:sp>
          <p:nvSpPr>
            <p:cNvPr id="102" name="tx102"/>
            <p:cNvSpPr/>
            <p:nvPr/>
          </p:nvSpPr>
          <p:spPr>
            <a:xfrm rot="-5400000">
              <a:off x="4064785" y="4400268"/>
              <a:ext cx="271277"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5,000</a:t>
              </a:r>
            </a:p>
          </p:txBody>
        </p:sp>
        <p:sp>
          <p:nvSpPr>
            <p:cNvPr id="103" name="tx103"/>
            <p:cNvSpPr/>
            <p:nvPr/>
          </p:nvSpPr>
          <p:spPr>
            <a:xfrm rot="-5400000">
              <a:off x="4313058" y="4412534"/>
              <a:ext cx="271277"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4,000</a:t>
              </a:r>
            </a:p>
          </p:txBody>
        </p:sp>
        <p:sp>
          <p:nvSpPr>
            <p:cNvPr id="104" name="tx104"/>
            <p:cNvSpPr/>
            <p:nvPr/>
          </p:nvSpPr>
          <p:spPr>
            <a:xfrm rot="-5400000">
              <a:off x="3538094" y="4118062"/>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24,000</a:t>
              </a:r>
            </a:p>
          </p:txBody>
        </p:sp>
        <p:sp>
          <p:nvSpPr>
            <p:cNvPr id="105" name="tx105"/>
            <p:cNvSpPr/>
            <p:nvPr/>
          </p:nvSpPr>
          <p:spPr>
            <a:xfrm rot="-5400000">
              <a:off x="2793274" y="3884389"/>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42,000</a:t>
              </a:r>
            </a:p>
          </p:txBody>
        </p:sp>
        <p:sp>
          <p:nvSpPr>
            <p:cNvPr id="106" name="tx106"/>
            <p:cNvSpPr/>
            <p:nvPr/>
          </p:nvSpPr>
          <p:spPr>
            <a:xfrm rot="-5400000">
              <a:off x="8802538" y="4492590"/>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a:t>
              </a:r>
            </a:p>
          </p:txBody>
        </p:sp>
        <p:sp>
          <p:nvSpPr>
            <p:cNvPr id="107" name="tx107"/>
            <p:cNvSpPr/>
            <p:nvPr/>
          </p:nvSpPr>
          <p:spPr>
            <a:xfrm rot="-5400000">
              <a:off x="6816353" y="4490162"/>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&lt;200</a:t>
              </a:r>
            </a:p>
          </p:txBody>
        </p:sp>
        <p:sp>
          <p:nvSpPr>
            <p:cNvPr id="108" name="tx108"/>
            <p:cNvSpPr/>
            <p:nvPr/>
          </p:nvSpPr>
          <p:spPr>
            <a:xfrm rot="-5400000">
              <a:off x="8305992" y="4492501"/>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a:t>
              </a:r>
            </a:p>
          </p:txBody>
        </p:sp>
        <p:sp>
          <p:nvSpPr>
            <p:cNvPr id="109" name="tx109"/>
            <p:cNvSpPr/>
            <p:nvPr/>
          </p:nvSpPr>
          <p:spPr>
            <a:xfrm rot="-5400000">
              <a:off x="4809604" y="4439328"/>
              <a:ext cx="271277"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2,000</a:t>
              </a:r>
            </a:p>
          </p:txBody>
        </p:sp>
        <p:sp>
          <p:nvSpPr>
            <p:cNvPr id="110" name="tx110"/>
            <p:cNvSpPr/>
            <p:nvPr/>
          </p:nvSpPr>
          <p:spPr>
            <a:xfrm rot="-5400000">
              <a:off x="7312899" y="4490696"/>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&lt;200</a:t>
              </a:r>
            </a:p>
          </p:txBody>
        </p:sp>
        <p:sp>
          <p:nvSpPr>
            <p:cNvPr id="111" name="tx111"/>
            <p:cNvSpPr/>
            <p:nvPr/>
          </p:nvSpPr>
          <p:spPr>
            <a:xfrm rot="-5400000">
              <a:off x="6319807" y="4488484"/>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&lt;500</a:t>
              </a:r>
            </a:p>
          </p:txBody>
        </p:sp>
        <p:sp>
          <p:nvSpPr>
            <p:cNvPr id="112" name="tx112"/>
            <p:cNvSpPr/>
            <p:nvPr/>
          </p:nvSpPr>
          <p:spPr>
            <a:xfrm rot="-5400000">
              <a:off x="1025218" y="2028827"/>
              <a:ext cx="39185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185,000</a:t>
              </a:r>
            </a:p>
          </p:txBody>
        </p:sp>
        <p:sp>
          <p:nvSpPr>
            <p:cNvPr id="113" name="tx113"/>
            <p:cNvSpPr/>
            <p:nvPr/>
          </p:nvSpPr>
          <p:spPr>
            <a:xfrm>
              <a:off x="632414" y="4661505"/>
              <a:ext cx="13669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0K</a:t>
              </a:r>
            </a:p>
          </p:txBody>
        </p:sp>
        <p:sp>
          <p:nvSpPr>
            <p:cNvPr id="114" name="tx114"/>
            <p:cNvSpPr/>
            <p:nvPr/>
          </p:nvSpPr>
          <p:spPr>
            <a:xfrm>
              <a:off x="570259" y="4025970"/>
              <a:ext cx="198854"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50K</a:t>
              </a:r>
            </a:p>
          </p:txBody>
        </p:sp>
        <p:sp>
          <p:nvSpPr>
            <p:cNvPr id="115" name="tx115"/>
            <p:cNvSpPr/>
            <p:nvPr/>
          </p:nvSpPr>
          <p:spPr>
            <a:xfrm>
              <a:off x="508103" y="3390435"/>
              <a:ext cx="26100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100K</a:t>
              </a:r>
            </a:p>
          </p:txBody>
        </p:sp>
        <p:sp>
          <p:nvSpPr>
            <p:cNvPr id="116" name="tx116"/>
            <p:cNvSpPr/>
            <p:nvPr/>
          </p:nvSpPr>
          <p:spPr>
            <a:xfrm>
              <a:off x="508103" y="2754900"/>
              <a:ext cx="26100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150K</a:t>
              </a:r>
            </a:p>
          </p:txBody>
        </p:sp>
        <p:sp>
          <p:nvSpPr>
            <p:cNvPr id="117" name="tx117"/>
            <p:cNvSpPr/>
            <p:nvPr/>
          </p:nvSpPr>
          <p:spPr>
            <a:xfrm>
              <a:off x="508103" y="2119366"/>
              <a:ext cx="26100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200K</a:t>
              </a:r>
            </a:p>
          </p:txBody>
        </p:sp>
        <p:sp>
          <p:nvSpPr>
            <p:cNvPr id="118" name="tx118"/>
            <p:cNvSpPr/>
            <p:nvPr/>
          </p:nvSpPr>
          <p:spPr>
            <a:xfrm rot="-2700000">
              <a:off x="706218" y="4877777"/>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México</a:t>
              </a:r>
            </a:p>
          </p:txBody>
        </p:sp>
        <p:sp>
          <p:nvSpPr>
            <p:cNvPr id="119" name="tx119"/>
            <p:cNvSpPr/>
            <p:nvPr/>
          </p:nvSpPr>
          <p:spPr>
            <a:xfrm rot="-2700000">
              <a:off x="805966" y="4939735"/>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Venezuela</a:t>
              </a:r>
            </a:p>
          </p:txBody>
        </p:sp>
        <p:sp>
          <p:nvSpPr>
            <p:cNvPr id="120" name="tx120"/>
            <p:cNvSpPr/>
            <p:nvPr/>
          </p:nvSpPr>
          <p:spPr>
            <a:xfrm rot="-2700000">
              <a:off x="1088867" y="4903182"/>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Argentina</a:t>
              </a:r>
            </a:p>
          </p:txBody>
        </p:sp>
        <p:sp>
          <p:nvSpPr>
            <p:cNvPr id="121" name="tx121"/>
            <p:cNvSpPr/>
            <p:nvPr/>
          </p:nvSpPr>
          <p:spPr>
            <a:xfrm rot="-2700000">
              <a:off x="1472338" y="4869391"/>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Bolivia</a:t>
              </a:r>
            </a:p>
          </p:txBody>
        </p:sp>
        <p:sp>
          <p:nvSpPr>
            <p:cNvPr id="122" name="tx122"/>
            <p:cNvSpPr/>
            <p:nvPr/>
          </p:nvSpPr>
          <p:spPr>
            <a:xfrm rot="-2700000">
              <a:off x="1805323" y="4833865"/>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Haití</a:t>
              </a:r>
            </a:p>
          </p:txBody>
        </p:sp>
        <p:sp>
          <p:nvSpPr>
            <p:cNvPr id="123" name="tx123"/>
            <p:cNvSpPr/>
            <p:nvPr/>
          </p:nvSpPr>
          <p:spPr>
            <a:xfrm rot="-2700000">
              <a:off x="1894591" y="4900164"/>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Ecuador</a:t>
              </a:r>
            </a:p>
          </p:txBody>
        </p:sp>
        <p:sp>
          <p:nvSpPr>
            <p:cNvPr id="124" name="tx124"/>
            <p:cNvSpPr/>
            <p:nvPr/>
          </p:nvSpPr>
          <p:spPr>
            <a:xfrm rot="-2700000">
              <a:off x="2031040" y="4945064"/>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Guatemala</a:t>
              </a:r>
            </a:p>
          </p:txBody>
        </p:sp>
        <p:sp>
          <p:nvSpPr>
            <p:cNvPr id="125" name="tx125"/>
            <p:cNvSpPr/>
            <p:nvPr/>
          </p:nvSpPr>
          <p:spPr>
            <a:xfrm rot="-2700000">
              <a:off x="2507910" y="4851795"/>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Brasil</a:t>
              </a:r>
            </a:p>
          </p:txBody>
        </p:sp>
        <p:sp>
          <p:nvSpPr>
            <p:cNvPr id="126" name="tx126"/>
            <p:cNvSpPr/>
            <p:nvPr/>
          </p:nvSpPr>
          <p:spPr>
            <a:xfrm rot="-2700000">
              <a:off x="2793059" y="4836084"/>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Perú</a:t>
              </a:r>
            </a:p>
          </p:txBody>
        </p:sp>
        <p:sp>
          <p:nvSpPr>
            <p:cNvPr id="127" name="tx127"/>
            <p:cNvSpPr/>
            <p:nvPr/>
          </p:nvSpPr>
          <p:spPr>
            <a:xfrm rot="-2700000">
              <a:off x="2839532" y="4918690"/>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Colombia</a:t>
              </a:r>
            </a:p>
          </p:txBody>
        </p:sp>
        <p:sp>
          <p:nvSpPr>
            <p:cNvPr id="128" name="tx128"/>
            <p:cNvSpPr/>
            <p:nvPr/>
          </p:nvSpPr>
          <p:spPr>
            <a:xfrm rot="-2700000">
              <a:off x="3077641" y="4924319"/>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Honduras</a:t>
              </a:r>
            </a:p>
          </p:txBody>
        </p:sp>
        <p:sp>
          <p:nvSpPr>
            <p:cNvPr id="129" name="tx129"/>
            <p:cNvSpPr/>
            <p:nvPr/>
          </p:nvSpPr>
          <p:spPr>
            <a:xfrm rot="-2700000">
              <a:off x="3323325" y="4903182"/>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Paraguay</a:t>
              </a:r>
            </a:p>
          </p:txBody>
        </p:sp>
        <p:sp>
          <p:nvSpPr>
            <p:cNvPr id="130" name="tx130"/>
            <p:cNvSpPr/>
            <p:nvPr/>
          </p:nvSpPr>
          <p:spPr>
            <a:xfrm rot="-2700000">
              <a:off x="3025818" y="5130124"/>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República Dominicana</a:t>
              </a:r>
            </a:p>
          </p:txBody>
        </p:sp>
        <p:sp>
          <p:nvSpPr>
            <p:cNvPr id="131" name="tx131"/>
            <p:cNvSpPr/>
            <p:nvPr/>
          </p:nvSpPr>
          <p:spPr>
            <a:xfrm rot="-2700000">
              <a:off x="3793414" y="4914140"/>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Nicaragua</a:t>
              </a:r>
            </a:p>
          </p:txBody>
        </p:sp>
        <p:sp>
          <p:nvSpPr>
            <p:cNvPr id="132" name="tx132"/>
            <p:cNvSpPr/>
            <p:nvPr/>
          </p:nvSpPr>
          <p:spPr>
            <a:xfrm rot="-2700000">
              <a:off x="4128895" y="4899791"/>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Panamá</a:t>
              </a:r>
            </a:p>
          </p:txBody>
        </p:sp>
        <p:sp>
          <p:nvSpPr>
            <p:cNvPr id="133" name="tx133"/>
            <p:cNvSpPr/>
            <p:nvPr/>
          </p:nvSpPr>
          <p:spPr>
            <a:xfrm rot="-2700000">
              <a:off x="4514740" y="4841825"/>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Chile</a:t>
              </a:r>
            </a:p>
          </p:txBody>
        </p:sp>
        <p:sp>
          <p:nvSpPr>
            <p:cNvPr id="134" name="tx134"/>
            <p:cNvSpPr/>
            <p:nvPr/>
          </p:nvSpPr>
          <p:spPr>
            <a:xfrm rot="-2700000">
              <a:off x="4572134" y="4920890"/>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Suriname</a:t>
              </a:r>
            </a:p>
          </p:txBody>
        </p:sp>
        <p:sp>
          <p:nvSpPr>
            <p:cNvPr id="135" name="tx135"/>
            <p:cNvSpPr/>
            <p:nvPr/>
          </p:nvSpPr>
          <p:spPr>
            <a:xfrm rot="-2700000">
              <a:off x="4873943" y="4900079"/>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Jamaica</a:t>
              </a:r>
            </a:p>
          </p:txBody>
        </p:sp>
        <p:sp>
          <p:nvSpPr>
            <p:cNvPr id="136" name="tx136"/>
            <p:cNvSpPr/>
            <p:nvPr/>
          </p:nvSpPr>
          <p:spPr>
            <a:xfrm rot="-2700000">
              <a:off x="5010411" y="4945026"/>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Costa Rica</a:t>
              </a:r>
            </a:p>
          </p:txBody>
        </p:sp>
        <p:sp>
          <p:nvSpPr>
            <p:cNvPr id="137" name="tx137"/>
            <p:cNvSpPr/>
            <p:nvPr/>
          </p:nvSpPr>
          <p:spPr>
            <a:xfrm rot="-2700000">
              <a:off x="5237397" y="4953843"/>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El Salvador</a:t>
              </a:r>
            </a:p>
          </p:txBody>
        </p:sp>
        <p:sp>
          <p:nvSpPr>
            <p:cNvPr id="138" name="tx138"/>
            <p:cNvSpPr/>
            <p:nvPr/>
          </p:nvSpPr>
          <p:spPr>
            <a:xfrm rot="-2700000">
              <a:off x="5745440" y="4846243"/>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Cuba</a:t>
              </a:r>
            </a:p>
          </p:txBody>
        </p:sp>
        <p:sp>
          <p:nvSpPr>
            <p:cNvPr id="139" name="tx139"/>
            <p:cNvSpPr/>
            <p:nvPr/>
          </p:nvSpPr>
          <p:spPr>
            <a:xfrm rot="-2700000">
              <a:off x="5962448" y="4860612"/>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Belice</a:t>
              </a:r>
            </a:p>
          </p:txBody>
        </p:sp>
        <p:sp>
          <p:nvSpPr>
            <p:cNvPr id="140" name="tx140"/>
            <p:cNvSpPr/>
            <p:nvPr/>
          </p:nvSpPr>
          <p:spPr>
            <a:xfrm rot="-2700000">
              <a:off x="6102119" y="4883386"/>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Uruguay</a:t>
              </a:r>
            </a:p>
          </p:txBody>
        </p:sp>
        <p:sp>
          <p:nvSpPr>
            <p:cNvPr id="141" name="tx141"/>
            <p:cNvSpPr/>
            <p:nvPr/>
          </p:nvSpPr>
          <p:spPr>
            <a:xfrm rot="-2700000">
              <a:off x="6310455" y="4922139"/>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Barbados</a:t>
              </a:r>
            </a:p>
          </p:txBody>
        </p:sp>
        <p:sp>
          <p:nvSpPr>
            <p:cNvPr id="142" name="tx142"/>
            <p:cNvSpPr/>
            <p:nvPr/>
          </p:nvSpPr>
          <p:spPr>
            <a:xfrm rot="-2700000">
              <a:off x="6457430" y="4962679"/>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Santa Lucía</a:t>
              </a:r>
            </a:p>
          </p:txBody>
        </p:sp>
        <p:sp>
          <p:nvSpPr>
            <p:cNvPr id="143" name="tx143"/>
            <p:cNvSpPr/>
            <p:nvPr/>
          </p:nvSpPr>
          <p:spPr>
            <a:xfrm rot="-2700000">
              <a:off x="6872912" y="4871263"/>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Guyana</a:t>
              </a:r>
            </a:p>
          </p:txBody>
        </p:sp>
        <p:sp>
          <p:nvSpPr>
            <p:cNvPr id="144" name="tx144"/>
            <p:cNvSpPr/>
            <p:nvPr/>
          </p:nvSpPr>
          <p:spPr>
            <a:xfrm rot="-2700000">
              <a:off x="6686902" y="5052513"/>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Trinidad y Tobago</a:t>
              </a:r>
            </a:p>
          </p:txBody>
        </p:sp>
        <p:sp>
          <p:nvSpPr>
            <p:cNvPr id="145" name="tx145"/>
            <p:cNvSpPr/>
            <p:nvPr/>
          </p:nvSpPr>
          <p:spPr>
            <a:xfrm rot="-2700000">
              <a:off x="7340169" y="4905551"/>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Granada</a:t>
              </a:r>
            </a:p>
          </p:txBody>
        </p:sp>
        <p:sp>
          <p:nvSpPr>
            <p:cNvPr id="146" name="tx146"/>
            <p:cNvSpPr/>
            <p:nvPr/>
          </p:nvSpPr>
          <p:spPr>
            <a:xfrm rot="-2700000">
              <a:off x="7557177" y="4919920"/>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Bahamas</a:t>
              </a:r>
            </a:p>
          </p:txBody>
        </p:sp>
        <p:sp>
          <p:nvSpPr>
            <p:cNvPr id="147" name="tx147"/>
            <p:cNvSpPr/>
            <p:nvPr/>
          </p:nvSpPr>
          <p:spPr>
            <a:xfrm rot="-2700000">
              <a:off x="7810853" y="4917682"/>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Dominica</a:t>
              </a:r>
            </a:p>
          </p:txBody>
        </p:sp>
        <p:sp>
          <p:nvSpPr>
            <p:cNvPr id="148" name="tx148"/>
            <p:cNvSpPr/>
            <p:nvPr/>
          </p:nvSpPr>
          <p:spPr>
            <a:xfrm rot="-2700000">
              <a:off x="7191648" y="5253429"/>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Vicente y las Granadinas</a:t>
              </a:r>
            </a:p>
          </p:txBody>
        </p:sp>
        <p:sp>
          <p:nvSpPr>
            <p:cNvPr id="149" name="tx149"/>
            <p:cNvSpPr/>
            <p:nvPr/>
          </p:nvSpPr>
          <p:spPr>
            <a:xfrm rot="-2700000">
              <a:off x="7912245" y="5059150"/>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Antigua y Barbuda</a:t>
              </a:r>
            </a:p>
          </p:txBody>
        </p:sp>
        <p:sp>
          <p:nvSpPr>
            <p:cNvPr id="150" name="tx150"/>
            <p:cNvSpPr/>
            <p:nvPr/>
          </p:nvSpPr>
          <p:spPr>
            <a:xfrm rot="-2700000">
              <a:off x="7980009" y="5132555"/>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Cristóbal y Nieves</a:t>
              </a:r>
            </a:p>
          </p:txBody>
        </p:sp>
        <p:sp>
          <p:nvSpPr>
            <p:cNvPr id="151" name="tx151"/>
            <p:cNvSpPr/>
            <p:nvPr/>
          </p:nvSpPr>
          <p:spPr>
            <a:xfrm rot="-5400000">
              <a:off x="15600" y="3096346"/>
              <a:ext cx="75320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 dosis cero</a:t>
              </a:r>
            </a:p>
          </p:txBody>
        </p:sp>
        <p:sp>
          <p:nvSpPr>
            <p:cNvPr id="152" name="tx152"/>
            <p:cNvSpPr/>
            <p:nvPr/>
          </p:nvSpPr>
          <p:spPr>
            <a:xfrm>
              <a:off x="2446689" y="6281727"/>
              <a:ext cx="127319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DTP1 Cobertura (%)</a:t>
              </a:r>
            </a:p>
          </p:txBody>
        </p:sp>
        <p:sp>
          <p:nvSpPr>
            <p:cNvPr id="153" name="rc153"/>
            <p:cNvSpPr/>
            <p:nvPr/>
          </p:nvSpPr>
          <p:spPr>
            <a:xfrm>
              <a:off x="3798471" y="6262104"/>
              <a:ext cx="201456" cy="201456"/>
            </a:xfrm>
            <a:prstGeom prst="rect">
              <a:avLst/>
            </a:prstGeom>
            <a:solidFill>
              <a:srgbClr val="B50800">
                <a:alpha val="100000"/>
              </a:srgbClr>
            </a:solidFill>
            <a:ln w="13550" cap="flat">
              <a:solidFill>
                <a:srgbClr val="000000">
                  <a:alpha val="100000"/>
                </a:srgbClr>
              </a:solidFill>
              <a:prstDash val="solid"/>
              <a:miter/>
            </a:ln>
          </p:spPr>
          <p:txBody>
            <a:bodyPr/>
            <a:lstStyle/>
            <a:p>
              <a:endParaRPr/>
            </a:p>
          </p:txBody>
        </p:sp>
        <p:sp>
          <p:nvSpPr>
            <p:cNvPr id="154" name="rc154"/>
            <p:cNvSpPr/>
            <p:nvPr/>
          </p:nvSpPr>
          <p:spPr>
            <a:xfrm>
              <a:off x="4346683" y="6262104"/>
              <a:ext cx="201456" cy="201456"/>
            </a:xfrm>
            <a:prstGeom prst="rect">
              <a:avLst/>
            </a:prstGeom>
            <a:solidFill>
              <a:srgbClr val="E2231A">
                <a:alpha val="100000"/>
              </a:srgbClr>
            </a:solidFill>
            <a:ln w="13550" cap="flat">
              <a:solidFill>
                <a:srgbClr val="000000">
                  <a:alpha val="100000"/>
                </a:srgbClr>
              </a:solidFill>
              <a:prstDash val="solid"/>
              <a:miter/>
            </a:ln>
          </p:spPr>
          <p:txBody>
            <a:bodyPr/>
            <a:lstStyle/>
            <a:p>
              <a:endParaRPr/>
            </a:p>
          </p:txBody>
        </p:sp>
        <p:sp>
          <p:nvSpPr>
            <p:cNvPr id="155" name="rc155"/>
            <p:cNvSpPr/>
            <p:nvPr/>
          </p:nvSpPr>
          <p:spPr>
            <a:xfrm>
              <a:off x="4991156" y="6262104"/>
              <a:ext cx="201456" cy="201456"/>
            </a:xfrm>
            <a:prstGeom prst="rect">
              <a:avLst/>
            </a:prstGeom>
            <a:solidFill>
              <a:srgbClr val="FFA500">
                <a:alpha val="100000"/>
              </a:srgbClr>
            </a:solidFill>
            <a:ln w="13550" cap="flat">
              <a:solidFill>
                <a:srgbClr val="000000">
                  <a:alpha val="100000"/>
                </a:srgbClr>
              </a:solidFill>
              <a:prstDash val="solid"/>
              <a:miter/>
            </a:ln>
          </p:spPr>
          <p:txBody>
            <a:bodyPr/>
            <a:lstStyle/>
            <a:p>
              <a:endParaRPr/>
            </a:p>
          </p:txBody>
        </p:sp>
        <p:sp>
          <p:nvSpPr>
            <p:cNvPr id="156" name="rc156"/>
            <p:cNvSpPr/>
            <p:nvPr/>
          </p:nvSpPr>
          <p:spPr>
            <a:xfrm>
              <a:off x="5635629" y="6262104"/>
              <a:ext cx="201456" cy="201456"/>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157" name="rc157"/>
            <p:cNvSpPr/>
            <p:nvPr/>
          </p:nvSpPr>
          <p:spPr>
            <a:xfrm>
              <a:off x="6280103" y="6262104"/>
              <a:ext cx="201456" cy="201456"/>
            </a:xfrm>
            <a:prstGeom prst="rect">
              <a:avLst/>
            </a:prstGeom>
            <a:solidFill>
              <a:srgbClr val="80BD41">
                <a:alpha val="100000"/>
              </a:srgbClr>
            </a:solidFill>
            <a:ln w="13550" cap="flat">
              <a:solidFill>
                <a:srgbClr val="000000">
                  <a:alpha val="100000"/>
                </a:srgbClr>
              </a:solidFill>
              <a:prstDash val="solid"/>
              <a:miter/>
            </a:ln>
          </p:spPr>
          <p:txBody>
            <a:bodyPr/>
            <a:lstStyle/>
            <a:p>
              <a:endParaRPr/>
            </a:p>
          </p:txBody>
        </p:sp>
        <p:sp>
          <p:nvSpPr>
            <p:cNvPr id="158" name="rc158"/>
            <p:cNvSpPr/>
            <p:nvPr/>
          </p:nvSpPr>
          <p:spPr>
            <a:xfrm>
              <a:off x="6924576" y="6262104"/>
              <a:ext cx="201455" cy="201456"/>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159" name="tx159"/>
            <p:cNvSpPr/>
            <p:nvPr/>
          </p:nvSpPr>
          <p:spPr>
            <a:xfrm>
              <a:off x="4078516" y="6321141"/>
              <a:ext cx="189577"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&lt;60</a:t>
              </a:r>
            </a:p>
          </p:txBody>
        </p:sp>
        <p:sp>
          <p:nvSpPr>
            <p:cNvPr id="160" name="tx160"/>
            <p:cNvSpPr/>
            <p:nvPr/>
          </p:nvSpPr>
          <p:spPr>
            <a:xfrm>
              <a:off x="4626728" y="6321141"/>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60-69</a:t>
              </a:r>
            </a:p>
          </p:txBody>
        </p:sp>
        <p:sp>
          <p:nvSpPr>
            <p:cNvPr id="161" name="tx161"/>
            <p:cNvSpPr/>
            <p:nvPr/>
          </p:nvSpPr>
          <p:spPr>
            <a:xfrm>
              <a:off x="5271201" y="6321141"/>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70-79</a:t>
              </a:r>
            </a:p>
          </p:txBody>
        </p:sp>
        <p:sp>
          <p:nvSpPr>
            <p:cNvPr id="162" name="tx162"/>
            <p:cNvSpPr/>
            <p:nvPr/>
          </p:nvSpPr>
          <p:spPr>
            <a:xfrm>
              <a:off x="5915674" y="6321141"/>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80-89</a:t>
              </a:r>
            </a:p>
          </p:txBody>
        </p:sp>
        <p:sp>
          <p:nvSpPr>
            <p:cNvPr id="163" name="tx163"/>
            <p:cNvSpPr/>
            <p:nvPr/>
          </p:nvSpPr>
          <p:spPr>
            <a:xfrm>
              <a:off x="6560148" y="6321141"/>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90-94</a:t>
              </a:r>
            </a:p>
          </p:txBody>
        </p:sp>
        <p:sp>
          <p:nvSpPr>
            <p:cNvPr id="164" name="tx164"/>
            <p:cNvSpPr/>
            <p:nvPr/>
          </p:nvSpPr>
          <p:spPr>
            <a:xfrm>
              <a:off x="7204621" y="6321141"/>
              <a:ext cx="254843"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&gt;=95</a:t>
              </a:r>
            </a:p>
          </p:txBody>
        </p:sp>
        <p:sp>
          <p:nvSpPr>
            <p:cNvPr id="165" name="tx165"/>
            <p:cNvSpPr/>
            <p:nvPr/>
          </p:nvSpPr>
          <p:spPr>
            <a:xfrm>
              <a:off x="831743" y="1332675"/>
              <a:ext cx="5274602"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dirty="0" err="1">
                  <a:solidFill>
                    <a:srgbClr val="000000">
                      <a:alpha val="100000"/>
                    </a:srgbClr>
                  </a:solidFill>
                  <a:latin typeface="Arial"/>
                  <a:cs typeface="Arial"/>
                </a:rPr>
                <a:t>Número</a:t>
              </a:r>
              <a:r>
                <a:rPr sz="1320" dirty="0">
                  <a:solidFill>
                    <a:srgbClr val="000000">
                      <a:alpha val="100000"/>
                    </a:srgbClr>
                  </a:solidFill>
                  <a:latin typeface="Arial"/>
                  <a:cs typeface="Arial"/>
                </a:rPr>
                <a:t> de </a:t>
              </a:r>
              <a:r>
                <a:rPr sz="1320" dirty="0" err="1">
                  <a:solidFill>
                    <a:srgbClr val="000000">
                      <a:alpha val="100000"/>
                    </a:srgbClr>
                  </a:solidFill>
                  <a:latin typeface="Arial"/>
                  <a:cs typeface="Arial"/>
                </a:rPr>
                <a:t>niños</a:t>
              </a:r>
              <a:r>
                <a:rPr sz="1320" dirty="0">
                  <a:solidFill>
                    <a:srgbClr val="000000">
                      <a:alpha val="100000"/>
                    </a:srgbClr>
                  </a:solidFill>
                  <a:latin typeface="Arial"/>
                  <a:cs typeface="Arial"/>
                </a:rPr>
                <a:t> con cero </a:t>
              </a:r>
              <a:r>
                <a:rPr sz="1320" dirty="0" err="1">
                  <a:solidFill>
                    <a:srgbClr val="000000">
                      <a:alpha val="100000"/>
                    </a:srgbClr>
                  </a:solidFill>
                  <a:latin typeface="Arial"/>
                  <a:cs typeface="Arial"/>
                </a:rPr>
                <a:t>dosis</a:t>
              </a:r>
              <a:r>
                <a:rPr sz="1320" dirty="0">
                  <a:solidFill>
                    <a:srgbClr val="000000">
                      <a:alpha val="100000"/>
                    </a:srgbClr>
                  </a:solidFill>
                  <a:latin typeface="Arial"/>
                  <a:cs typeface="Arial"/>
                </a:rPr>
                <a:t>, </a:t>
              </a:r>
              <a:r>
                <a:rPr sz="1320" dirty="0" err="1">
                  <a:solidFill>
                    <a:srgbClr val="000000">
                      <a:alpha val="100000"/>
                    </a:srgbClr>
                  </a:solidFill>
                  <a:latin typeface="Arial"/>
                  <a:cs typeface="Arial"/>
                </a:rPr>
                <a:t>por</a:t>
              </a:r>
              <a:r>
                <a:rPr sz="1320" dirty="0">
                  <a:solidFill>
                    <a:srgbClr val="000000">
                      <a:alpha val="100000"/>
                    </a:srgbClr>
                  </a:solidFill>
                  <a:latin typeface="Arial"/>
                  <a:cs typeface="Arial"/>
                </a:rPr>
                <a:t> </a:t>
              </a:r>
              <a:r>
                <a:rPr sz="1320" dirty="0" err="1">
                  <a:solidFill>
                    <a:srgbClr val="000000">
                      <a:alpha val="100000"/>
                    </a:srgbClr>
                  </a:solidFill>
                  <a:latin typeface="Arial"/>
                  <a:cs typeface="Arial"/>
                </a:rPr>
                <a:t>país</a:t>
              </a:r>
              <a:r>
                <a:rPr sz="1320" dirty="0">
                  <a:solidFill>
                    <a:srgbClr val="000000">
                      <a:alpha val="100000"/>
                    </a:srgbClr>
                  </a:solidFill>
                  <a:latin typeface="Arial"/>
                  <a:cs typeface="Arial"/>
                </a:rPr>
                <a:t>, LACR, 2025</a:t>
              </a:r>
            </a:p>
          </p:txBody>
        </p:sp>
        <p:sp>
          <p:nvSpPr>
            <p:cNvPr id="166" name="tx166"/>
            <p:cNvSpPr/>
            <p:nvPr/>
          </p:nvSpPr>
          <p:spPr>
            <a:xfrm>
              <a:off x="4477571" y="659449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grpSp>
      <p:sp>
        <p:nvSpPr>
          <p:cNvPr id="167"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el número de niños sin ninguna dosis en 2025, por país, en LACR. El color de las barras depende de la cobertura de la DTP1.
En 2025, México tenía el mayor número absoluto de niños sin ninguna dosis, con una cobertura de la DTP1 del 89 %.
El número de niños no vacunados depende tanto del tamaño de la cohorte de nacimientos como del rendimiento del programa. Por ello, los países con cohortes de nacimientos numerosas pueden seguir teniendo un elevado número de niños no vacunados, incluso si las tasas de cobertura son altas. Al mismo tiempo, los países con una cobertura elevada también tendrán un mayor número absoluto de niños vacunados. Consulte los mapas de calor para conocer la cobertura específica de cada país.</a:t>
            </a:r>
          </a:p>
        </p:txBody>
      </p:sp>
      <p:sp>
        <p:nvSpPr>
          <p:cNvPr id="168"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Aproximadamente el 75 % de los niños sin ninguna dosis de la vacuna contra l LACR viven en tan solo siete países, lo que pone de relieve dónde podrían tener mayor impacto regional los esfuerzos intensificados para reducir el número de niños sin ninguna dosis.</a:t>
            </a:r>
          </a:p>
        </p:txBody>
      </p:sp>
      <p:grpSp>
        <p:nvGrpSpPr>
          <p:cNvPr id="169" name="Group 168"/>
          <p:cNvGrpSpPr/>
          <p:nvPr/>
        </p:nvGrpSpPr>
        <p:grpSpPr>
          <a:xfrm>
            <a:off x="292608" y="914400"/>
            <a:ext cx="8595360" cy="28575"/>
            <a:chOff x="292608" y="914400"/>
            <a:chExt cx="8595360" cy="28575"/>
          </a:xfrm>
        </p:grpSpPr>
        <p:sp>
          <p:nvSpPr>
            <p:cNvPr id="170"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71" name="rc4"/>
            <p:cNvSpPr/>
            <p:nvPr/>
          </p:nvSpPr>
          <p:spPr>
            <a:xfrm>
              <a:off x="292608" y="91440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868960" y="4648510"/>
              <a:ext cx="8205450" cy="0"/>
            </a:xfrm>
            <a:custGeom>
              <a:avLst/>
              <a:gdLst/>
              <a:ahLst/>
              <a:cxnLst/>
              <a:rect l="0" t="0" r="0" b="0"/>
              <a:pathLst>
                <a:path w="8205450">
                  <a:moveTo>
                    <a:pt x="0" y="0"/>
                  </a:moveTo>
                  <a:lnTo>
                    <a:pt x="8205450" y="0"/>
                  </a:lnTo>
                  <a:lnTo>
                    <a:pt x="8205450"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868960" y="3989062"/>
              <a:ext cx="8205450" cy="0"/>
            </a:xfrm>
            <a:custGeom>
              <a:avLst/>
              <a:gdLst/>
              <a:ahLst/>
              <a:cxnLst/>
              <a:rect l="0" t="0" r="0" b="0"/>
              <a:pathLst>
                <a:path w="8205450">
                  <a:moveTo>
                    <a:pt x="0" y="0"/>
                  </a:moveTo>
                  <a:lnTo>
                    <a:pt x="8205450" y="0"/>
                  </a:lnTo>
                  <a:lnTo>
                    <a:pt x="8205450"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868960" y="3329614"/>
              <a:ext cx="8205450" cy="0"/>
            </a:xfrm>
            <a:custGeom>
              <a:avLst/>
              <a:gdLst/>
              <a:ahLst/>
              <a:cxnLst/>
              <a:rect l="0" t="0" r="0" b="0"/>
              <a:pathLst>
                <a:path w="8205450">
                  <a:moveTo>
                    <a:pt x="0" y="0"/>
                  </a:moveTo>
                  <a:lnTo>
                    <a:pt x="8205450" y="0"/>
                  </a:lnTo>
                  <a:lnTo>
                    <a:pt x="8205450"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868960" y="2670166"/>
              <a:ext cx="8205450" cy="0"/>
            </a:xfrm>
            <a:custGeom>
              <a:avLst/>
              <a:gdLst/>
              <a:ahLst/>
              <a:cxnLst/>
              <a:rect l="0" t="0" r="0" b="0"/>
              <a:pathLst>
                <a:path w="8205450">
                  <a:moveTo>
                    <a:pt x="0" y="0"/>
                  </a:moveTo>
                  <a:lnTo>
                    <a:pt x="8205450" y="0"/>
                  </a:lnTo>
                  <a:lnTo>
                    <a:pt x="8205450"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868960" y="2010718"/>
              <a:ext cx="8205450" cy="0"/>
            </a:xfrm>
            <a:custGeom>
              <a:avLst/>
              <a:gdLst/>
              <a:ahLst/>
              <a:cxnLst/>
              <a:rect l="0" t="0" r="0" b="0"/>
              <a:pathLst>
                <a:path w="8205450">
                  <a:moveTo>
                    <a:pt x="0" y="0"/>
                  </a:moveTo>
                  <a:lnTo>
                    <a:pt x="8205450" y="0"/>
                  </a:lnTo>
                  <a:lnTo>
                    <a:pt x="8205450"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868960" y="4978234"/>
              <a:ext cx="8205450" cy="0"/>
            </a:xfrm>
            <a:custGeom>
              <a:avLst/>
              <a:gdLst/>
              <a:ahLst/>
              <a:cxnLst/>
              <a:rect l="0" t="0" r="0" b="0"/>
              <a:pathLst>
                <a:path w="8205450">
                  <a:moveTo>
                    <a:pt x="0" y="0"/>
                  </a:moveTo>
                  <a:lnTo>
                    <a:pt x="8205450" y="0"/>
                  </a:lnTo>
                  <a:lnTo>
                    <a:pt x="8205450"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868960" y="4318786"/>
              <a:ext cx="8205450" cy="0"/>
            </a:xfrm>
            <a:custGeom>
              <a:avLst/>
              <a:gdLst/>
              <a:ahLst/>
              <a:cxnLst/>
              <a:rect l="0" t="0" r="0" b="0"/>
              <a:pathLst>
                <a:path w="8205450">
                  <a:moveTo>
                    <a:pt x="0" y="0"/>
                  </a:moveTo>
                  <a:lnTo>
                    <a:pt x="8205450" y="0"/>
                  </a:lnTo>
                  <a:lnTo>
                    <a:pt x="8205450"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868960" y="3659338"/>
              <a:ext cx="8205450" cy="0"/>
            </a:xfrm>
            <a:custGeom>
              <a:avLst/>
              <a:gdLst/>
              <a:ahLst/>
              <a:cxnLst/>
              <a:rect l="0" t="0" r="0" b="0"/>
              <a:pathLst>
                <a:path w="8205450">
                  <a:moveTo>
                    <a:pt x="0" y="0"/>
                  </a:moveTo>
                  <a:lnTo>
                    <a:pt x="8205450" y="0"/>
                  </a:lnTo>
                  <a:lnTo>
                    <a:pt x="8205450"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868960" y="2999890"/>
              <a:ext cx="8205450" cy="0"/>
            </a:xfrm>
            <a:custGeom>
              <a:avLst/>
              <a:gdLst/>
              <a:ahLst/>
              <a:cxnLst/>
              <a:rect l="0" t="0" r="0" b="0"/>
              <a:pathLst>
                <a:path w="8205450">
                  <a:moveTo>
                    <a:pt x="0" y="0"/>
                  </a:moveTo>
                  <a:lnTo>
                    <a:pt x="8205450" y="0"/>
                  </a:lnTo>
                  <a:lnTo>
                    <a:pt x="820545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868960" y="2340442"/>
              <a:ext cx="8205450" cy="0"/>
            </a:xfrm>
            <a:custGeom>
              <a:avLst/>
              <a:gdLst/>
              <a:ahLst/>
              <a:cxnLst/>
              <a:rect l="0" t="0" r="0" b="0"/>
              <a:pathLst>
                <a:path w="8205450">
                  <a:moveTo>
                    <a:pt x="0" y="0"/>
                  </a:moveTo>
                  <a:lnTo>
                    <a:pt x="8205450" y="0"/>
                  </a:lnTo>
                  <a:lnTo>
                    <a:pt x="820545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868960" y="1680994"/>
              <a:ext cx="8205450" cy="0"/>
            </a:xfrm>
            <a:custGeom>
              <a:avLst/>
              <a:gdLst/>
              <a:ahLst/>
              <a:cxnLst/>
              <a:rect l="0" t="0" r="0" b="0"/>
              <a:pathLst>
                <a:path w="8205450">
                  <a:moveTo>
                    <a:pt x="0" y="0"/>
                  </a:moveTo>
                  <a:lnTo>
                    <a:pt x="8205450" y="0"/>
                  </a:lnTo>
                  <a:lnTo>
                    <a:pt x="820545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017251"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264403"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511555"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758707"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005860"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253012"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500164"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747316"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2994468"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3241620"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3488772"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3735924"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3983077"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4230229"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4477381"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4724533"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4971685"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5218837"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5465989"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5713142"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5960294"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6207446"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6454598"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6701750"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6948902"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7196054"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7443206"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7690359"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7937511"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8184663"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8431815"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8678967"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7" name="pl47"/>
            <p:cNvSpPr/>
            <p:nvPr/>
          </p:nvSpPr>
          <p:spPr>
            <a:xfrm>
              <a:off x="8926119"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8" name="pl48"/>
            <p:cNvSpPr/>
            <p:nvPr/>
          </p:nvSpPr>
          <p:spPr>
            <a:xfrm>
              <a:off x="868960" y="2340442"/>
              <a:ext cx="8205450" cy="0"/>
            </a:xfrm>
            <a:custGeom>
              <a:avLst/>
              <a:gdLst/>
              <a:ahLst/>
              <a:cxnLst/>
              <a:rect l="0" t="0" r="0" b="0"/>
              <a:pathLst>
                <a:path w="8205450">
                  <a:moveTo>
                    <a:pt x="0" y="0"/>
                  </a:moveTo>
                  <a:lnTo>
                    <a:pt x="8205450" y="0"/>
                  </a:lnTo>
                  <a:lnTo>
                    <a:pt x="8205450" y="0"/>
                  </a:lnTo>
                </a:path>
              </a:pathLst>
            </a:custGeom>
            <a:ln w="16260" cap="flat">
              <a:solidFill>
                <a:srgbClr val="7F7F7F">
                  <a:alpha val="100000"/>
                </a:srgbClr>
              </a:solidFill>
              <a:prstDash val="dash"/>
              <a:round/>
            </a:ln>
          </p:spPr>
          <p:txBody>
            <a:bodyPr/>
            <a:lstStyle/>
            <a:p>
              <a:endParaRPr/>
            </a:p>
          </p:txBody>
        </p:sp>
        <p:sp>
          <p:nvSpPr>
            <p:cNvPr id="49" name="rc49"/>
            <p:cNvSpPr/>
            <p:nvPr/>
          </p:nvSpPr>
          <p:spPr>
            <a:xfrm>
              <a:off x="906033" y="2340442"/>
              <a:ext cx="222436" cy="2696561"/>
            </a:xfrm>
            <a:prstGeom prst="rect">
              <a:avLst/>
            </a:prstGeom>
            <a:solidFill>
              <a:srgbClr val="80BD41">
                <a:alpha val="100000"/>
              </a:srgbClr>
            </a:solidFill>
          </p:spPr>
          <p:txBody>
            <a:bodyPr/>
            <a:lstStyle/>
            <a:p>
              <a:endParaRPr/>
            </a:p>
          </p:txBody>
        </p:sp>
        <p:sp>
          <p:nvSpPr>
            <p:cNvPr id="50" name="rc50"/>
            <p:cNvSpPr/>
            <p:nvPr/>
          </p:nvSpPr>
          <p:spPr>
            <a:xfrm>
              <a:off x="1153185" y="2340442"/>
              <a:ext cx="222436" cy="1614790"/>
            </a:xfrm>
            <a:prstGeom prst="rect">
              <a:avLst/>
            </a:prstGeom>
            <a:solidFill>
              <a:srgbClr val="80BD41">
                <a:alpha val="100000"/>
              </a:srgbClr>
            </a:solidFill>
          </p:spPr>
          <p:txBody>
            <a:bodyPr/>
            <a:lstStyle/>
            <a:p>
              <a:endParaRPr/>
            </a:p>
          </p:txBody>
        </p:sp>
        <p:sp>
          <p:nvSpPr>
            <p:cNvPr id="51" name="rc51"/>
            <p:cNvSpPr/>
            <p:nvPr/>
          </p:nvSpPr>
          <p:spPr>
            <a:xfrm>
              <a:off x="1400337" y="2340442"/>
              <a:ext cx="222436" cy="464422"/>
            </a:xfrm>
            <a:prstGeom prst="rect">
              <a:avLst/>
            </a:prstGeom>
            <a:solidFill>
              <a:srgbClr val="80BD41">
                <a:alpha val="100000"/>
              </a:srgbClr>
            </a:solidFill>
          </p:spPr>
          <p:txBody>
            <a:bodyPr/>
            <a:lstStyle/>
            <a:p>
              <a:endParaRPr/>
            </a:p>
          </p:txBody>
        </p:sp>
        <p:sp>
          <p:nvSpPr>
            <p:cNvPr id="52" name="rc52"/>
            <p:cNvSpPr/>
            <p:nvPr/>
          </p:nvSpPr>
          <p:spPr>
            <a:xfrm>
              <a:off x="1647489" y="2340442"/>
              <a:ext cx="222436" cy="67725"/>
            </a:xfrm>
            <a:prstGeom prst="rect">
              <a:avLst/>
            </a:prstGeom>
            <a:solidFill>
              <a:srgbClr val="80BD41">
                <a:alpha val="100000"/>
              </a:srgbClr>
            </a:solidFill>
          </p:spPr>
          <p:txBody>
            <a:bodyPr/>
            <a:lstStyle/>
            <a:p>
              <a:endParaRPr/>
            </a:p>
          </p:txBody>
        </p:sp>
        <p:sp>
          <p:nvSpPr>
            <p:cNvPr id="53" name="rc53"/>
            <p:cNvSpPr/>
            <p:nvPr/>
          </p:nvSpPr>
          <p:spPr>
            <a:xfrm>
              <a:off x="1894641" y="2340442"/>
              <a:ext cx="222436" cy="17567"/>
            </a:xfrm>
            <a:prstGeom prst="rect">
              <a:avLst/>
            </a:prstGeom>
            <a:solidFill>
              <a:srgbClr val="80BD41">
                <a:alpha val="100000"/>
              </a:srgbClr>
            </a:solidFill>
          </p:spPr>
          <p:txBody>
            <a:bodyPr/>
            <a:lstStyle/>
            <a:p>
              <a:endParaRPr/>
            </a:p>
          </p:txBody>
        </p:sp>
        <p:sp>
          <p:nvSpPr>
            <p:cNvPr id="54" name="rc54"/>
            <p:cNvSpPr/>
            <p:nvPr/>
          </p:nvSpPr>
          <p:spPr>
            <a:xfrm>
              <a:off x="2141793" y="2340442"/>
              <a:ext cx="222436" cy="14534"/>
            </a:xfrm>
            <a:prstGeom prst="rect">
              <a:avLst/>
            </a:prstGeom>
            <a:solidFill>
              <a:srgbClr val="80BD41">
                <a:alpha val="100000"/>
              </a:srgbClr>
            </a:solidFill>
          </p:spPr>
          <p:txBody>
            <a:bodyPr/>
            <a:lstStyle/>
            <a:p>
              <a:endParaRPr/>
            </a:p>
          </p:txBody>
        </p:sp>
        <p:sp>
          <p:nvSpPr>
            <p:cNvPr id="55" name="rc55"/>
            <p:cNvSpPr/>
            <p:nvPr/>
          </p:nvSpPr>
          <p:spPr>
            <a:xfrm>
              <a:off x="2388945" y="2340442"/>
              <a:ext cx="222436" cy="13057"/>
            </a:xfrm>
            <a:prstGeom prst="rect">
              <a:avLst/>
            </a:prstGeom>
            <a:solidFill>
              <a:srgbClr val="80BD41">
                <a:alpha val="100000"/>
              </a:srgbClr>
            </a:solidFill>
          </p:spPr>
          <p:txBody>
            <a:bodyPr/>
            <a:lstStyle/>
            <a:p>
              <a:endParaRPr/>
            </a:p>
          </p:txBody>
        </p:sp>
        <p:sp>
          <p:nvSpPr>
            <p:cNvPr id="56" name="rc56"/>
            <p:cNvSpPr/>
            <p:nvPr/>
          </p:nvSpPr>
          <p:spPr>
            <a:xfrm>
              <a:off x="2636098" y="2340442"/>
              <a:ext cx="222436" cy="9377"/>
            </a:xfrm>
            <a:prstGeom prst="rect">
              <a:avLst/>
            </a:prstGeom>
            <a:solidFill>
              <a:srgbClr val="80BD41">
                <a:alpha val="100000"/>
              </a:srgbClr>
            </a:solidFill>
          </p:spPr>
          <p:txBody>
            <a:bodyPr/>
            <a:lstStyle/>
            <a:p>
              <a:endParaRPr/>
            </a:p>
          </p:txBody>
        </p:sp>
        <p:sp>
          <p:nvSpPr>
            <p:cNvPr id="57" name="rc57"/>
            <p:cNvSpPr/>
            <p:nvPr/>
          </p:nvSpPr>
          <p:spPr>
            <a:xfrm>
              <a:off x="2883250" y="2340442"/>
              <a:ext cx="222436" cy="8744"/>
            </a:xfrm>
            <a:prstGeom prst="rect">
              <a:avLst/>
            </a:prstGeom>
            <a:solidFill>
              <a:srgbClr val="80BD41">
                <a:alpha val="100000"/>
              </a:srgbClr>
            </a:solidFill>
          </p:spPr>
          <p:txBody>
            <a:bodyPr/>
            <a:lstStyle/>
            <a:p>
              <a:endParaRPr/>
            </a:p>
          </p:txBody>
        </p:sp>
        <p:sp>
          <p:nvSpPr>
            <p:cNvPr id="58" name="rc58"/>
            <p:cNvSpPr/>
            <p:nvPr/>
          </p:nvSpPr>
          <p:spPr>
            <a:xfrm>
              <a:off x="3130402" y="2340442"/>
              <a:ext cx="222436" cy="3270"/>
            </a:xfrm>
            <a:prstGeom prst="rect">
              <a:avLst/>
            </a:prstGeom>
            <a:solidFill>
              <a:srgbClr val="80BD41">
                <a:alpha val="100000"/>
              </a:srgbClr>
            </a:solidFill>
          </p:spPr>
          <p:txBody>
            <a:bodyPr/>
            <a:lstStyle/>
            <a:p>
              <a:endParaRPr/>
            </a:p>
          </p:txBody>
        </p:sp>
        <p:sp>
          <p:nvSpPr>
            <p:cNvPr id="59" name="rc59"/>
            <p:cNvSpPr/>
            <p:nvPr/>
          </p:nvSpPr>
          <p:spPr>
            <a:xfrm>
              <a:off x="3377554" y="2340442"/>
              <a:ext cx="222436" cy="2031"/>
            </a:xfrm>
            <a:prstGeom prst="rect">
              <a:avLst/>
            </a:prstGeom>
            <a:solidFill>
              <a:srgbClr val="80BD41">
                <a:alpha val="100000"/>
              </a:srgbClr>
            </a:solidFill>
          </p:spPr>
          <p:txBody>
            <a:bodyPr/>
            <a:lstStyle/>
            <a:p>
              <a:endParaRPr/>
            </a:p>
          </p:txBody>
        </p:sp>
        <p:sp>
          <p:nvSpPr>
            <p:cNvPr id="60" name="rc60"/>
            <p:cNvSpPr/>
            <p:nvPr/>
          </p:nvSpPr>
          <p:spPr>
            <a:xfrm>
              <a:off x="3624706" y="2340442"/>
              <a:ext cx="222436" cy="870"/>
            </a:xfrm>
            <a:prstGeom prst="rect">
              <a:avLst/>
            </a:prstGeom>
            <a:solidFill>
              <a:srgbClr val="80BD41">
                <a:alpha val="100000"/>
              </a:srgbClr>
            </a:solidFill>
          </p:spPr>
          <p:txBody>
            <a:bodyPr/>
            <a:lstStyle/>
            <a:p>
              <a:endParaRPr/>
            </a:p>
          </p:txBody>
        </p:sp>
        <p:sp>
          <p:nvSpPr>
            <p:cNvPr id="61" name="rc61"/>
            <p:cNvSpPr/>
            <p:nvPr/>
          </p:nvSpPr>
          <p:spPr>
            <a:xfrm>
              <a:off x="3871858" y="2340442"/>
              <a:ext cx="222436" cy="567"/>
            </a:xfrm>
            <a:prstGeom prst="rect">
              <a:avLst/>
            </a:prstGeom>
            <a:solidFill>
              <a:srgbClr val="80BD41">
                <a:alpha val="100000"/>
              </a:srgbClr>
            </a:solidFill>
          </p:spPr>
          <p:txBody>
            <a:bodyPr/>
            <a:lstStyle/>
            <a:p>
              <a:endParaRPr/>
            </a:p>
          </p:txBody>
        </p:sp>
        <p:sp>
          <p:nvSpPr>
            <p:cNvPr id="62" name="rc62"/>
            <p:cNvSpPr/>
            <p:nvPr/>
          </p:nvSpPr>
          <p:spPr>
            <a:xfrm>
              <a:off x="4119010" y="2340442"/>
              <a:ext cx="222436" cy="527"/>
            </a:xfrm>
            <a:prstGeom prst="rect">
              <a:avLst/>
            </a:prstGeom>
            <a:solidFill>
              <a:srgbClr val="80BD41">
                <a:alpha val="100000"/>
              </a:srgbClr>
            </a:solidFill>
          </p:spPr>
          <p:txBody>
            <a:bodyPr/>
            <a:lstStyle/>
            <a:p>
              <a:endParaRPr/>
            </a:p>
          </p:txBody>
        </p:sp>
        <p:sp>
          <p:nvSpPr>
            <p:cNvPr id="63" name="rc63"/>
            <p:cNvSpPr/>
            <p:nvPr/>
          </p:nvSpPr>
          <p:spPr>
            <a:xfrm>
              <a:off x="4366162" y="2340442"/>
              <a:ext cx="222436" cy="158"/>
            </a:xfrm>
            <a:prstGeom prst="rect">
              <a:avLst/>
            </a:prstGeom>
            <a:solidFill>
              <a:srgbClr val="80BD41">
                <a:alpha val="100000"/>
              </a:srgbClr>
            </a:solidFill>
          </p:spPr>
          <p:txBody>
            <a:bodyPr/>
            <a:lstStyle/>
            <a:p>
              <a:endParaRPr/>
            </a:p>
          </p:txBody>
        </p:sp>
        <p:sp>
          <p:nvSpPr>
            <p:cNvPr id="64" name="rc64"/>
            <p:cNvSpPr/>
            <p:nvPr/>
          </p:nvSpPr>
          <p:spPr>
            <a:xfrm>
              <a:off x="4613315" y="2340442"/>
              <a:ext cx="222436" cy="145"/>
            </a:xfrm>
            <a:prstGeom prst="rect">
              <a:avLst/>
            </a:prstGeom>
            <a:solidFill>
              <a:srgbClr val="80BD41">
                <a:alpha val="100000"/>
              </a:srgbClr>
            </a:solidFill>
          </p:spPr>
          <p:txBody>
            <a:bodyPr/>
            <a:lstStyle/>
            <a:p>
              <a:endParaRPr/>
            </a:p>
          </p:txBody>
        </p:sp>
        <p:sp>
          <p:nvSpPr>
            <p:cNvPr id="65" name="rc65"/>
            <p:cNvSpPr/>
            <p:nvPr/>
          </p:nvSpPr>
          <p:spPr>
            <a:xfrm>
              <a:off x="4860467" y="2340442"/>
              <a:ext cx="222436" cy="39"/>
            </a:xfrm>
            <a:prstGeom prst="rect">
              <a:avLst/>
            </a:prstGeom>
            <a:solidFill>
              <a:srgbClr val="80BD41">
                <a:alpha val="100000"/>
              </a:srgbClr>
            </a:solidFill>
          </p:spPr>
          <p:txBody>
            <a:bodyPr/>
            <a:lstStyle/>
            <a:p>
              <a:endParaRPr/>
            </a:p>
          </p:txBody>
        </p:sp>
        <p:sp>
          <p:nvSpPr>
            <p:cNvPr id="66" name="rc66"/>
            <p:cNvSpPr/>
            <p:nvPr/>
          </p:nvSpPr>
          <p:spPr>
            <a:xfrm>
              <a:off x="5107619" y="2340442"/>
              <a:ext cx="222436" cy="26"/>
            </a:xfrm>
            <a:prstGeom prst="rect">
              <a:avLst/>
            </a:prstGeom>
            <a:solidFill>
              <a:srgbClr val="80BD41">
                <a:alpha val="100000"/>
              </a:srgbClr>
            </a:solidFill>
          </p:spPr>
          <p:txBody>
            <a:bodyPr/>
            <a:lstStyle/>
            <a:p>
              <a:endParaRPr/>
            </a:p>
          </p:txBody>
        </p:sp>
        <p:sp>
          <p:nvSpPr>
            <p:cNvPr id="67" name="rc67"/>
            <p:cNvSpPr/>
            <p:nvPr/>
          </p:nvSpPr>
          <p:spPr>
            <a:xfrm>
              <a:off x="5354771" y="2340442"/>
              <a:ext cx="222436" cy="13"/>
            </a:xfrm>
            <a:prstGeom prst="rect">
              <a:avLst/>
            </a:prstGeom>
            <a:solidFill>
              <a:srgbClr val="80BD41">
                <a:alpha val="100000"/>
              </a:srgbClr>
            </a:solidFill>
          </p:spPr>
          <p:txBody>
            <a:bodyPr/>
            <a:lstStyle/>
            <a:p>
              <a:endParaRPr/>
            </a:p>
          </p:txBody>
        </p:sp>
        <p:sp>
          <p:nvSpPr>
            <p:cNvPr id="68" name="rc68"/>
            <p:cNvSpPr/>
            <p:nvPr/>
          </p:nvSpPr>
          <p:spPr>
            <a:xfrm>
              <a:off x="5601923" y="2340442"/>
              <a:ext cx="222436" cy="0"/>
            </a:xfrm>
            <a:prstGeom prst="rect">
              <a:avLst/>
            </a:prstGeom>
            <a:solidFill>
              <a:srgbClr val="80BD41">
                <a:alpha val="100000"/>
              </a:srgbClr>
            </a:solidFill>
          </p:spPr>
          <p:txBody>
            <a:bodyPr/>
            <a:lstStyle/>
            <a:p>
              <a:endParaRPr/>
            </a:p>
          </p:txBody>
        </p:sp>
        <p:sp>
          <p:nvSpPr>
            <p:cNvPr id="69" name="rc69"/>
            <p:cNvSpPr/>
            <p:nvPr/>
          </p:nvSpPr>
          <p:spPr>
            <a:xfrm>
              <a:off x="5849075" y="2340442"/>
              <a:ext cx="222436" cy="0"/>
            </a:xfrm>
            <a:prstGeom prst="rect">
              <a:avLst/>
            </a:prstGeom>
            <a:solidFill>
              <a:srgbClr val="80BD41">
                <a:alpha val="100000"/>
              </a:srgbClr>
            </a:solidFill>
          </p:spPr>
          <p:txBody>
            <a:bodyPr/>
            <a:lstStyle/>
            <a:p>
              <a:endParaRPr/>
            </a:p>
          </p:txBody>
        </p:sp>
        <p:sp>
          <p:nvSpPr>
            <p:cNvPr id="70" name="rc70"/>
            <p:cNvSpPr/>
            <p:nvPr/>
          </p:nvSpPr>
          <p:spPr>
            <a:xfrm>
              <a:off x="6096227" y="2340350"/>
              <a:ext cx="222436" cy="92"/>
            </a:xfrm>
            <a:prstGeom prst="rect">
              <a:avLst/>
            </a:prstGeom>
            <a:solidFill>
              <a:srgbClr val="80BD41">
                <a:alpha val="100000"/>
              </a:srgbClr>
            </a:solidFill>
          </p:spPr>
          <p:txBody>
            <a:bodyPr/>
            <a:lstStyle/>
            <a:p>
              <a:endParaRPr/>
            </a:p>
          </p:txBody>
        </p:sp>
        <p:sp>
          <p:nvSpPr>
            <p:cNvPr id="71" name="rc71"/>
            <p:cNvSpPr/>
            <p:nvPr/>
          </p:nvSpPr>
          <p:spPr>
            <a:xfrm>
              <a:off x="6343379" y="2339242"/>
              <a:ext cx="222436" cy="1200"/>
            </a:xfrm>
            <a:prstGeom prst="rect">
              <a:avLst/>
            </a:prstGeom>
            <a:solidFill>
              <a:srgbClr val="80BD41">
                <a:alpha val="100000"/>
              </a:srgbClr>
            </a:solidFill>
          </p:spPr>
          <p:txBody>
            <a:bodyPr/>
            <a:lstStyle/>
            <a:p>
              <a:endParaRPr/>
            </a:p>
          </p:txBody>
        </p:sp>
        <p:sp>
          <p:nvSpPr>
            <p:cNvPr id="72" name="rc72"/>
            <p:cNvSpPr/>
            <p:nvPr/>
          </p:nvSpPr>
          <p:spPr>
            <a:xfrm>
              <a:off x="6590532" y="2338121"/>
              <a:ext cx="222436" cy="2321"/>
            </a:xfrm>
            <a:prstGeom prst="rect">
              <a:avLst/>
            </a:prstGeom>
            <a:solidFill>
              <a:srgbClr val="80BD41">
                <a:alpha val="100000"/>
              </a:srgbClr>
            </a:solidFill>
          </p:spPr>
          <p:txBody>
            <a:bodyPr/>
            <a:lstStyle/>
            <a:p>
              <a:endParaRPr/>
            </a:p>
          </p:txBody>
        </p:sp>
        <p:sp>
          <p:nvSpPr>
            <p:cNvPr id="73" name="rc73"/>
            <p:cNvSpPr/>
            <p:nvPr/>
          </p:nvSpPr>
          <p:spPr>
            <a:xfrm>
              <a:off x="6837684" y="2337580"/>
              <a:ext cx="222436" cy="2862"/>
            </a:xfrm>
            <a:prstGeom prst="rect">
              <a:avLst/>
            </a:prstGeom>
            <a:solidFill>
              <a:srgbClr val="80BD41">
                <a:alpha val="100000"/>
              </a:srgbClr>
            </a:solidFill>
          </p:spPr>
          <p:txBody>
            <a:bodyPr/>
            <a:lstStyle/>
            <a:p>
              <a:endParaRPr/>
            </a:p>
          </p:txBody>
        </p:sp>
        <p:sp>
          <p:nvSpPr>
            <p:cNvPr id="74" name="rc74"/>
            <p:cNvSpPr/>
            <p:nvPr/>
          </p:nvSpPr>
          <p:spPr>
            <a:xfrm>
              <a:off x="7084836" y="2336407"/>
              <a:ext cx="222436" cy="4035"/>
            </a:xfrm>
            <a:prstGeom prst="rect">
              <a:avLst/>
            </a:prstGeom>
            <a:solidFill>
              <a:srgbClr val="80BD41">
                <a:alpha val="100000"/>
              </a:srgbClr>
            </a:solidFill>
          </p:spPr>
          <p:txBody>
            <a:bodyPr/>
            <a:lstStyle/>
            <a:p>
              <a:endParaRPr/>
            </a:p>
          </p:txBody>
        </p:sp>
        <p:sp>
          <p:nvSpPr>
            <p:cNvPr id="75" name="rc75"/>
            <p:cNvSpPr/>
            <p:nvPr/>
          </p:nvSpPr>
          <p:spPr>
            <a:xfrm>
              <a:off x="7331988" y="2331975"/>
              <a:ext cx="222436" cy="8467"/>
            </a:xfrm>
            <a:prstGeom prst="rect">
              <a:avLst/>
            </a:prstGeom>
            <a:solidFill>
              <a:srgbClr val="80BD41">
                <a:alpha val="100000"/>
              </a:srgbClr>
            </a:solidFill>
          </p:spPr>
          <p:txBody>
            <a:bodyPr/>
            <a:lstStyle/>
            <a:p>
              <a:endParaRPr/>
            </a:p>
          </p:txBody>
        </p:sp>
        <p:sp>
          <p:nvSpPr>
            <p:cNvPr id="76" name="rc76"/>
            <p:cNvSpPr/>
            <p:nvPr/>
          </p:nvSpPr>
          <p:spPr>
            <a:xfrm>
              <a:off x="7579140" y="2327240"/>
              <a:ext cx="222436" cy="13202"/>
            </a:xfrm>
            <a:prstGeom prst="rect">
              <a:avLst/>
            </a:prstGeom>
            <a:solidFill>
              <a:srgbClr val="80BD41">
                <a:alpha val="100000"/>
              </a:srgbClr>
            </a:solidFill>
          </p:spPr>
          <p:txBody>
            <a:bodyPr/>
            <a:lstStyle/>
            <a:p>
              <a:endParaRPr/>
            </a:p>
          </p:txBody>
        </p:sp>
        <p:sp>
          <p:nvSpPr>
            <p:cNvPr id="77" name="rc77"/>
            <p:cNvSpPr/>
            <p:nvPr/>
          </p:nvSpPr>
          <p:spPr>
            <a:xfrm>
              <a:off x="7826292" y="2323956"/>
              <a:ext cx="222436" cy="16486"/>
            </a:xfrm>
            <a:prstGeom prst="rect">
              <a:avLst/>
            </a:prstGeom>
            <a:solidFill>
              <a:srgbClr val="80BD41">
                <a:alpha val="100000"/>
              </a:srgbClr>
            </a:solidFill>
          </p:spPr>
          <p:txBody>
            <a:bodyPr/>
            <a:lstStyle/>
            <a:p>
              <a:endParaRPr/>
            </a:p>
          </p:txBody>
        </p:sp>
        <p:sp>
          <p:nvSpPr>
            <p:cNvPr id="78" name="rc78"/>
            <p:cNvSpPr/>
            <p:nvPr/>
          </p:nvSpPr>
          <p:spPr>
            <a:xfrm>
              <a:off x="8073444" y="2309396"/>
              <a:ext cx="222436" cy="31046"/>
            </a:xfrm>
            <a:prstGeom prst="rect">
              <a:avLst/>
            </a:prstGeom>
            <a:solidFill>
              <a:srgbClr val="80BD41">
                <a:alpha val="100000"/>
              </a:srgbClr>
            </a:solidFill>
          </p:spPr>
          <p:txBody>
            <a:bodyPr/>
            <a:lstStyle/>
            <a:p>
              <a:endParaRPr/>
            </a:p>
          </p:txBody>
        </p:sp>
        <p:sp>
          <p:nvSpPr>
            <p:cNvPr id="79" name="rc79"/>
            <p:cNvSpPr/>
            <p:nvPr/>
          </p:nvSpPr>
          <p:spPr>
            <a:xfrm>
              <a:off x="8320596" y="2097146"/>
              <a:ext cx="222436" cy="243296"/>
            </a:xfrm>
            <a:prstGeom prst="rect">
              <a:avLst/>
            </a:prstGeom>
            <a:solidFill>
              <a:srgbClr val="80BD41">
                <a:alpha val="100000"/>
              </a:srgbClr>
            </a:solidFill>
          </p:spPr>
          <p:txBody>
            <a:bodyPr/>
            <a:lstStyle/>
            <a:p>
              <a:endParaRPr/>
            </a:p>
          </p:txBody>
        </p:sp>
        <p:sp>
          <p:nvSpPr>
            <p:cNvPr id="80" name="rc80"/>
            <p:cNvSpPr/>
            <p:nvPr/>
          </p:nvSpPr>
          <p:spPr>
            <a:xfrm>
              <a:off x="8567749" y="1846160"/>
              <a:ext cx="222436" cy="494282"/>
            </a:xfrm>
            <a:prstGeom prst="rect">
              <a:avLst/>
            </a:prstGeom>
            <a:solidFill>
              <a:srgbClr val="80BD41">
                <a:alpha val="100000"/>
              </a:srgbClr>
            </a:solidFill>
          </p:spPr>
          <p:txBody>
            <a:bodyPr/>
            <a:lstStyle/>
            <a:p>
              <a:endParaRPr/>
            </a:p>
          </p:txBody>
        </p:sp>
        <p:sp>
          <p:nvSpPr>
            <p:cNvPr id="81" name="rc81"/>
            <p:cNvSpPr/>
            <p:nvPr/>
          </p:nvSpPr>
          <p:spPr>
            <a:xfrm>
              <a:off x="8814901" y="1756910"/>
              <a:ext cx="222436" cy="583532"/>
            </a:xfrm>
            <a:prstGeom prst="rect">
              <a:avLst/>
            </a:prstGeom>
            <a:solidFill>
              <a:srgbClr val="80BD41">
                <a:alpha val="100000"/>
              </a:srgbClr>
            </a:solidFill>
          </p:spPr>
          <p:txBody>
            <a:bodyPr/>
            <a:lstStyle/>
            <a:p>
              <a:endParaRPr/>
            </a:p>
          </p:txBody>
        </p:sp>
        <p:sp>
          <p:nvSpPr>
            <p:cNvPr id="82" name="tx82"/>
            <p:cNvSpPr/>
            <p:nvPr/>
          </p:nvSpPr>
          <p:spPr>
            <a:xfrm>
              <a:off x="5682997" y="220688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3" name="tx83"/>
            <p:cNvSpPr/>
            <p:nvPr/>
          </p:nvSpPr>
          <p:spPr>
            <a:xfrm>
              <a:off x="5930149" y="220688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4" name="tx84"/>
            <p:cNvSpPr/>
            <p:nvPr/>
          </p:nvSpPr>
          <p:spPr>
            <a:xfrm>
              <a:off x="6113994" y="2208115"/>
              <a:ext cx="186903"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85" name="tx85"/>
            <p:cNvSpPr/>
            <p:nvPr/>
          </p:nvSpPr>
          <p:spPr>
            <a:xfrm>
              <a:off x="6361146" y="2207007"/>
              <a:ext cx="186903"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86" name="tx86"/>
            <p:cNvSpPr/>
            <p:nvPr/>
          </p:nvSpPr>
          <p:spPr>
            <a:xfrm>
              <a:off x="6608298" y="2205886"/>
              <a:ext cx="186903"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87" name="tx87"/>
            <p:cNvSpPr/>
            <p:nvPr/>
          </p:nvSpPr>
          <p:spPr>
            <a:xfrm>
              <a:off x="6855450" y="2205345"/>
              <a:ext cx="186903"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88" name="tx88"/>
            <p:cNvSpPr/>
            <p:nvPr/>
          </p:nvSpPr>
          <p:spPr>
            <a:xfrm>
              <a:off x="7102603" y="2204171"/>
              <a:ext cx="186903"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89" name="tx89"/>
            <p:cNvSpPr/>
            <p:nvPr/>
          </p:nvSpPr>
          <p:spPr>
            <a:xfrm>
              <a:off x="7349755" y="2199740"/>
              <a:ext cx="186903"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90" name="tx90"/>
            <p:cNvSpPr/>
            <p:nvPr/>
          </p:nvSpPr>
          <p:spPr>
            <a:xfrm>
              <a:off x="7628560" y="2195005"/>
              <a:ext cx="1235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91" name="tx91"/>
            <p:cNvSpPr/>
            <p:nvPr/>
          </p:nvSpPr>
          <p:spPr>
            <a:xfrm>
              <a:off x="7875712" y="2191721"/>
              <a:ext cx="1235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92" name="tx92"/>
            <p:cNvSpPr/>
            <p:nvPr/>
          </p:nvSpPr>
          <p:spPr>
            <a:xfrm>
              <a:off x="8122865" y="2177160"/>
              <a:ext cx="1235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3" name="tx93"/>
            <p:cNvSpPr/>
            <p:nvPr/>
          </p:nvSpPr>
          <p:spPr>
            <a:xfrm>
              <a:off x="8339872" y="1963587"/>
              <a:ext cx="183886"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94" name="tx94"/>
            <p:cNvSpPr/>
            <p:nvPr/>
          </p:nvSpPr>
          <p:spPr>
            <a:xfrm>
              <a:off x="8587024" y="1712548"/>
              <a:ext cx="183886"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+37</a:t>
              </a:r>
            </a:p>
          </p:txBody>
        </p:sp>
        <p:sp>
          <p:nvSpPr>
            <p:cNvPr id="95" name="tx95"/>
            <p:cNvSpPr/>
            <p:nvPr/>
          </p:nvSpPr>
          <p:spPr>
            <a:xfrm>
              <a:off x="8834176" y="1624993"/>
              <a:ext cx="183886"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+44</a:t>
              </a:r>
            </a:p>
          </p:txBody>
        </p:sp>
        <p:sp>
          <p:nvSpPr>
            <p:cNvPr id="96" name="tx96"/>
            <p:cNvSpPr/>
            <p:nvPr/>
          </p:nvSpPr>
          <p:spPr>
            <a:xfrm>
              <a:off x="908767" y="5081922"/>
              <a:ext cx="216968"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-204</a:t>
              </a:r>
            </a:p>
          </p:txBody>
        </p:sp>
        <p:sp>
          <p:nvSpPr>
            <p:cNvPr id="97" name="tx97"/>
            <p:cNvSpPr/>
            <p:nvPr/>
          </p:nvSpPr>
          <p:spPr>
            <a:xfrm>
              <a:off x="1155919" y="4001474"/>
              <a:ext cx="216968"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-122</a:t>
              </a:r>
            </a:p>
          </p:txBody>
        </p:sp>
        <p:sp>
          <p:nvSpPr>
            <p:cNvPr id="98" name="tx98"/>
            <p:cNvSpPr/>
            <p:nvPr/>
          </p:nvSpPr>
          <p:spPr>
            <a:xfrm>
              <a:off x="1433216" y="2849730"/>
              <a:ext cx="1566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-35</a:t>
              </a:r>
            </a:p>
          </p:txBody>
        </p:sp>
        <p:sp>
          <p:nvSpPr>
            <p:cNvPr id="99" name="tx99"/>
            <p:cNvSpPr/>
            <p:nvPr/>
          </p:nvSpPr>
          <p:spPr>
            <a:xfrm>
              <a:off x="1710513" y="2454462"/>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00" name="tx100"/>
            <p:cNvSpPr/>
            <p:nvPr/>
          </p:nvSpPr>
          <p:spPr>
            <a:xfrm>
              <a:off x="1957665" y="240425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01" name="tx101"/>
            <p:cNvSpPr/>
            <p:nvPr/>
          </p:nvSpPr>
          <p:spPr>
            <a:xfrm>
              <a:off x="2204817" y="2401218"/>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02" name="tx102"/>
            <p:cNvSpPr/>
            <p:nvPr/>
          </p:nvSpPr>
          <p:spPr>
            <a:xfrm>
              <a:off x="2420316" y="2399741"/>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03" name="tx103"/>
            <p:cNvSpPr/>
            <p:nvPr/>
          </p:nvSpPr>
          <p:spPr>
            <a:xfrm>
              <a:off x="2667468" y="2396061"/>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04" name="tx104"/>
            <p:cNvSpPr/>
            <p:nvPr/>
          </p:nvSpPr>
          <p:spPr>
            <a:xfrm>
              <a:off x="2914620" y="2395428"/>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05" name="tx105"/>
            <p:cNvSpPr/>
            <p:nvPr/>
          </p:nvSpPr>
          <p:spPr>
            <a:xfrm>
              <a:off x="3161772" y="2389955"/>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06" name="tx106"/>
            <p:cNvSpPr/>
            <p:nvPr/>
          </p:nvSpPr>
          <p:spPr>
            <a:xfrm>
              <a:off x="3408924" y="2388715"/>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07" name="tx107"/>
            <p:cNvSpPr/>
            <p:nvPr/>
          </p:nvSpPr>
          <p:spPr>
            <a:xfrm>
              <a:off x="3656076" y="2387554"/>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08" name="tx108"/>
            <p:cNvSpPr/>
            <p:nvPr/>
          </p:nvSpPr>
          <p:spPr>
            <a:xfrm>
              <a:off x="3903229" y="2387251"/>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09" name="tx109"/>
            <p:cNvSpPr/>
            <p:nvPr/>
          </p:nvSpPr>
          <p:spPr>
            <a:xfrm>
              <a:off x="4150381" y="2387211"/>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10" name="tx110"/>
            <p:cNvSpPr/>
            <p:nvPr/>
          </p:nvSpPr>
          <p:spPr>
            <a:xfrm>
              <a:off x="4397533" y="2386842"/>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11" name="tx111"/>
            <p:cNvSpPr/>
            <p:nvPr/>
          </p:nvSpPr>
          <p:spPr>
            <a:xfrm>
              <a:off x="4644685" y="2386829"/>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12" name="tx112"/>
            <p:cNvSpPr/>
            <p:nvPr/>
          </p:nvSpPr>
          <p:spPr>
            <a:xfrm>
              <a:off x="4891837" y="2386723"/>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13" name="tx113"/>
            <p:cNvSpPr/>
            <p:nvPr/>
          </p:nvSpPr>
          <p:spPr>
            <a:xfrm>
              <a:off x="5138989" y="2386710"/>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14" name="tx114"/>
            <p:cNvSpPr/>
            <p:nvPr/>
          </p:nvSpPr>
          <p:spPr>
            <a:xfrm>
              <a:off x="5386141" y="2386697"/>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15" name="tx115"/>
            <p:cNvSpPr/>
            <p:nvPr/>
          </p:nvSpPr>
          <p:spPr>
            <a:xfrm>
              <a:off x="508103" y="4936542"/>
              <a:ext cx="29822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-200K</a:t>
              </a:r>
            </a:p>
          </p:txBody>
        </p:sp>
        <p:sp>
          <p:nvSpPr>
            <p:cNvPr id="116" name="tx116"/>
            <p:cNvSpPr/>
            <p:nvPr/>
          </p:nvSpPr>
          <p:spPr>
            <a:xfrm>
              <a:off x="508103" y="4277094"/>
              <a:ext cx="29822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-150K</a:t>
              </a:r>
            </a:p>
          </p:txBody>
        </p:sp>
        <p:sp>
          <p:nvSpPr>
            <p:cNvPr id="117" name="tx117"/>
            <p:cNvSpPr/>
            <p:nvPr/>
          </p:nvSpPr>
          <p:spPr>
            <a:xfrm>
              <a:off x="508103" y="3617646"/>
              <a:ext cx="29822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-100K</a:t>
              </a:r>
            </a:p>
          </p:txBody>
        </p:sp>
        <p:sp>
          <p:nvSpPr>
            <p:cNvPr id="118" name="tx118"/>
            <p:cNvSpPr/>
            <p:nvPr/>
          </p:nvSpPr>
          <p:spPr>
            <a:xfrm>
              <a:off x="570259" y="2958198"/>
              <a:ext cx="23607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-50K</a:t>
              </a:r>
            </a:p>
          </p:txBody>
        </p:sp>
        <p:sp>
          <p:nvSpPr>
            <p:cNvPr id="119" name="tx119"/>
            <p:cNvSpPr/>
            <p:nvPr/>
          </p:nvSpPr>
          <p:spPr>
            <a:xfrm>
              <a:off x="669631" y="2298751"/>
              <a:ext cx="13669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0K</a:t>
              </a:r>
            </a:p>
          </p:txBody>
        </p:sp>
        <p:sp>
          <p:nvSpPr>
            <p:cNvPr id="120" name="tx120"/>
            <p:cNvSpPr/>
            <p:nvPr/>
          </p:nvSpPr>
          <p:spPr>
            <a:xfrm>
              <a:off x="607475" y="1639303"/>
              <a:ext cx="198854"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50K</a:t>
              </a:r>
            </a:p>
          </p:txBody>
        </p:sp>
        <p:sp>
          <p:nvSpPr>
            <p:cNvPr id="121" name="tx121"/>
            <p:cNvSpPr/>
            <p:nvPr/>
          </p:nvSpPr>
          <p:spPr>
            <a:xfrm rot="-2700000">
              <a:off x="806543" y="5349607"/>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Brasil</a:t>
              </a:r>
            </a:p>
          </p:txBody>
        </p:sp>
        <p:sp>
          <p:nvSpPr>
            <p:cNvPr id="122" name="tx122"/>
            <p:cNvSpPr/>
            <p:nvPr/>
          </p:nvSpPr>
          <p:spPr>
            <a:xfrm rot="-2700000">
              <a:off x="989914" y="5375589"/>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México</a:t>
              </a:r>
            </a:p>
          </p:txBody>
        </p:sp>
        <p:sp>
          <p:nvSpPr>
            <p:cNvPr id="123" name="tx123"/>
            <p:cNvSpPr/>
            <p:nvPr/>
          </p:nvSpPr>
          <p:spPr>
            <a:xfrm rot="-2700000">
              <a:off x="1135923" y="5416502"/>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Colombia</a:t>
              </a:r>
            </a:p>
          </p:txBody>
        </p:sp>
        <p:sp>
          <p:nvSpPr>
            <p:cNvPr id="124" name="tx124"/>
            <p:cNvSpPr/>
            <p:nvPr/>
          </p:nvSpPr>
          <p:spPr>
            <a:xfrm rot="-2700000">
              <a:off x="1590232" y="5331677"/>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Haití</a:t>
              </a:r>
            </a:p>
          </p:txBody>
        </p:sp>
        <p:sp>
          <p:nvSpPr>
            <p:cNvPr id="125" name="tx125"/>
            <p:cNvSpPr/>
            <p:nvPr/>
          </p:nvSpPr>
          <p:spPr>
            <a:xfrm rot="-2700000">
              <a:off x="1591016" y="5411953"/>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Nicaragua</a:t>
              </a:r>
            </a:p>
          </p:txBody>
        </p:sp>
        <p:sp>
          <p:nvSpPr>
            <p:cNvPr id="126" name="tx126"/>
            <p:cNvSpPr/>
            <p:nvPr/>
          </p:nvSpPr>
          <p:spPr>
            <a:xfrm rot="-2700000">
              <a:off x="1504106" y="5550326"/>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Trinidad y Tobago</a:t>
              </a:r>
            </a:p>
          </p:txBody>
        </p:sp>
        <p:sp>
          <p:nvSpPr>
            <p:cNvPr id="127" name="tx127"/>
            <p:cNvSpPr/>
            <p:nvPr/>
          </p:nvSpPr>
          <p:spPr>
            <a:xfrm rot="-2700000">
              <a:off x="2039665" y="5451655"/>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El Salvador</a:t>
              </a:r>
            </a:p>
          </p:txBody>
        </p:sp>
        <p:sp>
          <p:nvSpPr>
            <p:cNvPr id="128" name="tx128"/>
            <p:cNvSpPr/>
            <p:nvPr/>
          </p:nvSpPr>
          <p:spPr>
            <a:xfrm rot="-2700000">
              <a:off x="2419681" y="5397603"/>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Panamá</a:t>
              </a:r>
            </a:p>
          </p:txBody>
        </p:sp>
        <p:sp>
          <p:nvSpPr>
            <p:cNvPr id="129" name="tx129"/>
            <p:cNvSpPr/>
            <p:nvPr/>
          </p:nvSpPr>
          <p:spPr>
            <a:xfrm rot="-2700000">
              <a:off x="2653871" y="5381199"/>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Uruguay</a:t>
              </a:r>
            </a:p>
          </p:txBody>
        </p:sp>
        <p:sp>
          <p:nvSpPr>
            <p:cNvPr id="130" name="tx130"/>
            <p:cNvSpPr/>
            <p:nvPr/>
          </p:nvSpPr>
          <p:spPr>
            <a:xfrm rot="-2700000">
              <a:off x="3067788" y="5333896"/>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Perú</a:t>
              </a:r>
            </a:p>
          </p:txBody>
        </p:sp>
        <p:sp>
          <p:nvSpPr>
            <p:cNvPr id="131" name="tx131"/>
            <p:cNvSpPr/>
            <p:nvPr/>
          </p:nvSpPr>
          <p:spPr>
            <a:xfrm rot="-2700000">
              <a:off x="3100386" y="5400994"/>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Paraguay</a:t>
              </a:r>
            </a:p>
          </p:txBody>
        </p:sp>
        <p:sp>
          <p:nvSpPr>
            <p:cNvPr id="132" name="tx132"/>
            <p:cNvSpPr/>
            <p:nvPr/>
          </p:nvSpPr>
          <p:spPr>
            <a:xfrm rot="-2700000">
              <a:off x="2801758" y="5627936"/>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República Dominicana</a:t>
              </a:r>
            </a:p>
          </p:txBody>
        </p:sp>
        <p:sp>
          <p:nvSpPr>
            <p:cNvPr id="133" name="tx133"/>
            <p:cNvSpPr/>
            <p:nvPr/>
          </p:nvSpPr>
          <p:spPr>
            <a:xfrm rot="-2700000">
              <a:off x="3607899" y="5417733"/>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Bahamas</a:t>
              </a:r>
            </a:p>
          </p:txBody>
        </p:sp>
        <p:sp>
          <p:nvSpPr>
            <p:cNvPr id="134" name="tx134"/>
            <p:cNvSpPr/>
            <p:nvPr/>
          </p:nvSpPr>
          <p:spPr>
            <a:xfrm rot="-2700000">
              <a:off x="4040166" y="5339637"/>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Chile</a:t>
              </a:r>
            </a:p>
          </p:txBody>
        </p:sp>
        <p:sp>
          <p:nvSpPr>
            <p:cNvPr id="135" name="tx135"/>
            <p:cNvSpPr/>
            <p:nvPr/>
          </p:nvSpPr>
          <p:spPr>
            <a:xfrm rot="-2700000">
              <a:off x="4276651" y="5344055"/>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Cuba</a:t>
              </a:r>
            </a:p>
          </p:txBody>
        </p:sp>
        <p:sp>
          <p:nvSpPr>
            <p:cNvPr id="136" name="tx136"/>
            <p:cNvSpPr/>
            <p:nvPr/>
          </p:nvSpPr>
          <p:spPr>
            <a:xfrm rot="-2700000">
              <a:off x="3779096" y="5630368"/>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Cristóbal y Nieves</a:t>
              </a:r>
            </a:p>
          </p:txBody>
        </p:sp>
        <p:sp>
          <p:nvSpPr>
            <p:cNvPr id="137" name="tx137"/>
            <p:cNvSpPr/>
            <p:nvPr/>
          </p:nvSpPr>
          <p:spPr>
            <a:xfrm rot="-2700000">
              <a:off x="4657063" y="5369075"/>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Guyana</a:t>
              </a:r>
            </a:p>
          </p:txBody>
        </p:sp>
        <p:sp>
          <p:nvSpPr>
            <p:cNvPr id="138" name="tx138"/>
            <p:cNvSpPr/>
            <p:nvPr/>
          </p:nvSpPr>
          <p:spPr>
            <a:xfrm rot="-2700000">
              <a:off x="4874925" y="5403363"/>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Granada</a:t>
              </a:r>
            </a:p>
          </p:txBody>
        </p:sp>
        <p:sp>
          <p:nvSpPr>
            <p:cNvPr id="139" name="tx139"/>
            <p:cNvSpPr/>
            <p:nvPr/>
          </p:nvSpPr>
          <p:spPr>
            <a:xfrm rot="-2700000">
              <a:off x="5233995" y="5358424"/>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Belice</a:t>
              </a:r>
            </a:p>
          </p:txBody>
        </p:sp>
        <p:sp>
          <p:nvSpPr>
            <p:cNvPr id="140" name="tx140"/>
            <p:cNvSpPr/>
            <p:nvPr/>
          </p:nvSpPr>
          <p:spPr>
            <a:xfrm rot="-2700000">
              <a:off x="4948213" y="5556963"/>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Antigua y Barbuda</a:t>
              </a:r>
            </a:p>
          </p:txBody>
        </p:sp>
        <p:sp>
          <p:nvSpPr>
            <p:cNvPr id="141" name="tx141"/>
            <p:cNvSpPr/>
            <p:nvPr/>
          </p:nvSpPr>
          <p:spPr>
            <a:xfrm rot="-2700000">
              <a:off x="4723041" y="5751241"/>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Vicente y las Granadinas</a:t>
              </a:r>
            </a:p>
          </p:txBody>
        </p:sp>
        <p:sp>
          <p:nvSpPr>
            <p:cNvPr id="142" name="tx142"/>
            <p:cNvSpPr/>
            <p:nvPr/>
          </p:nvSpPr>
          <p:spPr>
            <a:xfrm rot="-2700000">
              <a:off x="5837671" y="5415495"/>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Dominica</a:t>
              </a:r>
            </a:p>
          </p:txBody>
        </p:sp>
        <p:sp>
          <p:nvSpPr>
            <p:cNvPr id="143" name="tx143"/>
            <p:cNvSpPr/>
            <p:nvPr/>
          </p:nvSpPr>
          <p:spPr>
            <a:xfrm rot="-2700000">
              <a:off x="6074064" y="5419951"/>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Barbados</a:t>
              </a:r>
            </a:p>
          </p:txBody>
        </p:sp>
        <p:sp>
          <p:nvSpPr>
            <p:cNvPr id="144" name="tx144"/>
            <p:cNvSpPr/>
            <p:nvPr/>
          </p:nvSpPr>
          <p:spPr>
            <a:xfrm rot="-2700000">
              <a:off x="6219918" y="5460491"/>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Santa Lucía</a:t>
              </a:r>
            </a:p>
          </p:txBody>
        </p:sp>
        <p:sp>
          <p:nvSpPr>
            <p:cNvPr id="145" name="tx145"/>
            <p:cNvSpPr/>
            <p:nvPr/>
          </p:nvSpPr>
          <p:spPr>
            <a:xfrm rot="-2700000">
              <a:off x="6695714" y="5367203"/>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Bolivia</a:t>
              </a:r>
            </a:p>
          </p:txBody>
        </p:sp>
        <p:sp>
          <p:nvSpPr>
            <p:cNvPr id="146" name="tx146"/>
            <p:cNvSpPr/>
            <p:nvPr/>
          </p:nvSpPr>
          <p:spPr>
            <a:xfrm rot="-2700000">
              <a:off x="6807668" y="5400994"/>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Argentina</a:t>
              </a:r>
            </a:p>
          </p:txBody>
        </p:sp>
        <p:sp>
          <p:nvSpPr>
            <p:cNvPr id="147" name="tx147"/>
            <p:cNvSpPr/>
            <p:nvPr/>
          </p:nvSpPr>
          <p:spPr>
            <a:xfrm rot="-2700000">
              <a:off x="7062264" y="5418702"/>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Suriname</a:t>
              </a:r>
            </a:p>
          </p:txBody>
        </p:sp>
        <p:sp>
          <p:nvSpPr>
            <p:cNvPr id="148" name="tx148"/>
            <p:cNvSpPr/>
            <p:nvPr/>
          </p:nvSpPr>
          <p:spPr>
            <a:xfrm rot="-2700000">
              <a:off x="7251146" y="5442838"/>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Costa Rica</a:t>
              </a:r>
            </a:p>
          </p:txBody>
        </p:sp>
        <p:sp>
          <p:nvSpPr>
            <p:cNvPr id="149" name="tx149"/>
            <p:cNvSpPr/>
            <p:nvPr/>
          </p:nvSpPr>
          <p:spPr>
            <a:xfrm rot="-2700000">
              <a:off x="7610104" y="5397891"/>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Jamaica</a:t>
              </a:r>
            </a:p>
          </p:txBody>
        </p:sp>
        <p:sp>
          <p:nvSpPr>
            <p:cNvPr id="150" name="tx150"/>
            <p:cNvSpPr/>
            <p:nvPr/>
          </p:nvSpPr>
          <p:spPr>
            <a:xfrm rot="-2700000">
              <a:off x="7798865" y="5422131"/>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Honduras</a:t>
              </a:r>
            </a:p>
          </p:txBody>
        </p:sp>
        <p:sp>
          <p:nvSpPr>
            <p:cNvPr id="151" name="tx151"/>
            <p:cNvSpPr/>
            <p:nvPr/>
          </p:nvSpPr>
          <p:spPr>
            <a:xfrm rot="-2700000">
              <a:off x="8104334" y="5397976"/>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Ecuador</a:t>
              </a:r>
            </a:p>
          </p:txBody>
        </p:sp>
        <p:sp>
          <p:nvSpPr>
            <p:cNvPr id="152" name="tx152"/>
            <p:cNvSpPr/>
            <p:nvPr/>
          </p:nvSpPr>
          <p:spPr>
            <a:xfrm rot="-2700000">
              <a:off x="8239662" y="5442876"/>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Guatemala</a:t>
              </a:r>
            </a:p>
          </p:txBody>
        </p:sp>
        <p:sp>
          <p:nvSpPr>
            <p:cNvPr id="153" name="tx153"/>
            <p:cNvSpPr/>
            <p:nvPr/>
          </p:nvSpPr>
          <p:spPr>
            <a:xfrm rot="-2700000">
              <a:off x="8503105" y="5437547"/>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Venezuela</a:t>
              </a:r>
            </a:p>
          </p:txBody>
        </p:sp>
        <p:sp>
          <p:nvSpPr>
            <p:cNvPr id="154" name="tx154"/>
            <p:cNvSpPr/>
            <p:nvPr/>
          </p:nvSpPr>
          <p:spPr>
            <a:xfrm rot="-5400000">
              <a:off x="-448520" y="3331404"/>
              <a:ext cx="165375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Diferencia absoluta (miles)</a:t>
              </a:r>
            </a:p>
          </p:txBody>
        </p:sp>
        <p:sp>
          <p:nvSpPr>
            <p:cNvPr id="155" name="tx155"/>
            <p:cNvSpPr/>
            <p:nvPr/>
          </p:nvSpPr>
          <p:spPr>
            <a:xfrm>
              <a:off x="868960" y="1330710"/>
              <a:ext cx="6281179"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Cambio en el número absoluto de niños que recibieron dosis cero entre 2024 y 2025</a:t>
              </a:r>
            </a:p>
          </p:txBody>
        </p:sp>
        <p:sp>
          <p:nvSpPr>
            <p:cNvPr id="156" name="tx156"/>
            <p:cNvSpPr/>
            <p:nvPr/>
          </p:nvSpPr>
          <p:spPr>
            <a:xfrm>
              <a:off x="4477571" y="659449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grpSp>
      <p:sp>
        <p:nvSpPr>
          <p:cNvPr id="157"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variación absoluta en el número de niños sin ninguna dosis, por países.
En general, 12 países registraron un aumento en el número de niños sin ninguna dosis y 19 países registraron un descenso en dicho número entre 2024 y 2025.
Los tres países con mayor aumento fueron: Venezuela (141 000 ⇒ 185 000 [+44 000]), Guatemala (15 000 ⇒ 52 000 [+37 000]) y Ecuador (35 000 ⇒ 53 000 [+18 000]).
Brasil registró el mayor descenso en el número de niños sin ninguna dosis, pasando de 255 000 en 2024 a 50 000 en 2025 (-204 000).</a:t>
            </a:r>
          </a:p>
        </p:txBody>
      </p:sp>
      <p:sp>
        <p:nvSpPr>
          <p:cNvPr id="158"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Las tendencias por países en cuanto a los niños que no han recibido ninguna dosis fueron heterogéneas, lo que refuerza la necesidad de destinar recursos y estrategias a los países en los que la carga está aumentando, al tiempo que se mantienen los avances logrados en el resto.</a:t>
            </a:r>
          </a:p>
        </p:txBody>
      </p:sp>
      <p:grpSp>
        <p:nvGrpSpPr>
          <p:cNvPr id="159" name="Group 158"/>
          <p:cNvGrpSpPr/>
          <p:nvPr/>
        </p:nvGrpSpPr>
        <p:grpSpPr>
          <a:xfrm>
            <a:off x="292608" y="1097280"/>
            <a:ext cx="8595360" cy="28575"/>
            <a:chOff x="292608" y="1097280"/>
            <a:chExt cx="8595360" cy="28575"/>
          </a:xfrm>
        </p:grpSpPr>
        <p:sp>
          <p:nvSpPr>
            <p:cNvPr id="160"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61" name="rc4"/>
            <p:cNvSpPr/>
            <p:nvPr/>
          </p:nvSpPr>
          <p:spPr>
            <a:xfrm>
              <a:off x="292608" y="109728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DTP3</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51100" y="3886832"/>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51100" y="3428501"/>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51100" y="2970171"/>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51100" y="2511841"/>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51100" y="2053510"/>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951100" y="4115997"/>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51100" y="3657667"/>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51100" y="3199336"/>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51100" y="2741006"/>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951100" y="2282675"/>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416218"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748933"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4081649"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5414365"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6480537"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6747080"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7013623"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7280166"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7546709"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7813253"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8079796"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rc26"/>
            <p:cNvSpPr/>
            <p:nvPr/>
          </p:nvSpPr>
          <p:spPr>
            <a:xfrm>
              <a:off x="1296273" y="3182667"/>
              <a:ext cx="239888" cy="933330"/>
            </a:xfrm>
            <a:prstGeom prst="rect">
              <a:avLst/>
            </a:prstGeom>
            <a:solidFill>
              <a:srgbClr val="80BD41">
                <a:alpha val="100000"/>
              </a:srgbClr>
            </a:solidFill>
          </p:spPr>
          <p:txBody>
            <a:bodyPr/>
            <a:lstStyle/>
            <a:p>
              <a:endParaRPr/>
            </a:p>
          </p:txBody>
        </p:sp>
        <p:sp>
          <p:nvSpPr>
            <p:cNvPr id="27" name="rc27"/>
            <p:cNvSpPr/>
            <p:nvPr/>
          </p:nvSpPr>
          <p:spPr>
            <a:xfrm>
              <a:off x="1296273" y="3085407"/>
              <a:ext cx="239888" cy="97259"/>
            </a:xfrm>
            <a:prstGeom prst="rect">
              <a:avLst/>
            </a:prstGeom>
            <a:solidFill>
              <a:srgbClr val="1CABE2">
                <a:alpha val="100000"/>
              </a:srgbClr>
            </a:solidFill>
          </p:spPr>
          <p:txBody>
            <a:bodyPr/>
            <a:lstStyle/>
            <a:p>
              <a:endParaRPr/>
            </a:p>
          </p:txBody>
        </p:sp>
        <p:sp>
          <p:nvSpPr>
            <p:cNvPr id="28" name="rc28"/>
            <p:cNvSpPr/>
            <p:nvPr/>
          </p:nvSpPr>
          <p:spPr>
            <a:xfrm>
              <a:off x="1562816" y="3199469"/>
              <a:ext cx="239888" cy="916528"/>
            </a:xfrm>
            <a:prstGeom prst="rect">
              <a:avLst/>
            </a:prstGeom>
            <a:solidFill>
              <a:srgbClr val="80BD41">
                <a:alpha val="100000"/>
              </a:srgbClr>
            </a:solidFill>
          </p:spPr>
          <p:txBody>
            <a:bodyPr/>
            <a:lstStyle/>
            <a:p>
              <a:endParaRPr/>
            </a:p>
          </p:txBody>
        </p:sp>
        <p:sp>
          <p:nvSpPr>
            <p:cNvPr id="29" name="rc29"/>
            <p:cNvSpPr/>
            <p:nvPr/>
          </p:nvSpPr>
          <p:spPr>
            <a:xfrm>
              <a:off x="1562816" y="3095780"/>
              <a:ext cx="239888" cy="103688"/>
            </a:xfrm>
            <a:prstGeom prst="rect">
              <a:avLst/>
            </a:prstGeom>
            <a:solidFill>
              <a:srgbClr val="1CABE2">
                <a:alpha val="100000"/>
              </a:srgbClr>
            </a:solidFill>
          </p:spPr>
          <p:txBody>
            <a:bodyPr/>
            <a:lstStyle/>
            <a:p>
              <a:endParaRPr/>
            </a:p>
          </p:txBody>
        </p:sp>
        <p:sp>
          <p:nvSpPr>
            <p:cNvPr id="30" name="rc30"/>
            <p:cNvSpPr/>
            <p:nvPr/>
          </p:nvSpPr>
          <p:spPr>
            <a:xfrm>
              <a:off x="1829360" y="3194910"/>
              <a:ext cx="239888" cy="921087"/>
            </a:xfrm>
            <a:prstGeom prst="rect">
              <a:avLst/>
            </a:prstGeom>
            <a:solidFill>
              <a:srgbClr val="80BD41">
                <a:alpha val="100000"/>
              </a:srgbClr>
            </a:solidFill>
          </p:spPr>
          <p:txBody>
            <a:bodyPr/>
            <a:lstStyle/>
            <a:p>
              <a:endParaRPr/>
            </a:p>
          </p:txBody>
        </p:sp>
        <p:sp>
          <p:nvSpPr>
            <p:cNvPr id="31" name="rc31"/>
            <p:cNvSpPr/>
            <p:nvPr/>
          </p:nvSpPr>
          <p:spPr>
            <a:xfrm>
              <a:off x="1829360" y="3105917"/>
              <a:ext cx="239888" cy="88992"/>
            </a:xfrm>
            <a:prstGeom prst="rect">
              <a:avLst/>
            </a:prstGeom>
            <a:solidFill>
              <a:srgbClr val="1CABE2">
                <a:alpha val="100000"/>
              </a:srgbClr>
            </a:solidFill>
          </p:spPr>
          <p:txBody>
            <a:bodyPr/>
            <a:lstStyle/>
            <a:p>
              <a:endParaRPr/>
            </a:p>
          </p:txBody>
        </p:sp>
        <p:sp>
          <p:nvSpPr>
            <p:cNvPr id="32" name="rc32"/>
            <p:cNvSpPr/>
            <p:nvPr/>
          </p:nvSpPr>
          <p:spPr>
            <a:xfrm>
              <a:off x="2095903" y="3192772"/>
              <a:ext cx="239888" cy="923225"/>
            </a:xfrm>
            <a:prstGeom prst="rect">
              <a:avLst/>
            </a:prstGeom>
            <a:solidFill>
              <a:srgbClr val="80BD41">
                <a:alpha val="100000"/>
              </a:srgbClr>
            </a:solidFill>
          </p:spPr>
          <p:txBody>
            <a:bodyPr/>
            <a:lstStyle/>
            <a:p>
              <a:endParaRPr/>
            </a:p>
          </p:txBody>
        </p:sp>
        <p:sp>
          <p:nvSpPr>
            <p:cNvPr id="33" name="rc33"/>
            <p:cNvSpPr/>
            <p:nvPr/>
          </p:nvSpPr>
          <p:spPr>
            <a:xfrm>
              <a:off x="2095903" y="3117359"/>
              <a:ext cx="239888" cy="75412"/>
            </a:xfrm>
            <a:prstGeom prst="rect">
              <a:avLst/>
            </a:prstGeom>
            <a:solidFill>
              <a:srgbClr val="1CABE2">
                <a:alpha val="100000"/>
              </a:srgbClr>
            </a:solidFill>
          </p:spPr>
          <p:txBody>
            <a:bodyPr/>
            <a:lstStyle/>
            <a:p>
              <a:endParaRPr/>
            </a:p>
          </p:txBody>
        </p:sp>
        <p:sp>
          <p:nvSpPr>
            <p:cNvPr id="34" name="rc34"/>
            <p:cNvSpPr/>
            <p:nvPr/>
          </p:nvSpPr>
          <p:spPr>
            <a:xfrm>
              <a:off x="2362446" y="3191116"/>
              <a:ext cx="239888" cy="924881"/>
            </a:xfrm>
            <a:prstGeom prst="rect">
              <a:avLst/>
            </a:prstGeom>
            <a:solidFill>
              <a:srgbClr val="80BD41">
                <a:alpha val="100000"/>
              </a:srgbClr>
            </a:solidFill>
          </p:spPr>
          <p:txBody>
            <a:bodyPr/>
            <a:lstStyle/>
            <a:p>
              <a:endParaRPr/>
            </a:p>
          </p:txBody>
        </p:sp>
        <p:sp>
          <p:nvSpPr>
            <p:cNvPr id="35" name="rc35"/>
            <p:cNvSpPr/>
            <p:nvPr/>
          </p:nvSpPr>
          <p:spPr>
            <a:xfrm>
              <a:off x="2362446" y="3122851"/>
              <a:ext cx="239888" cy="68264"/>
            </a:xfrm>
            <a:prstGeom prst="rect">
              <a:avLst/>
            </a:prstGeom>
            <a:solidFill>
              <a:srgbClr val="1CABE2">
                <a:alpha val="100000"/>
              </a:srgbClr>
            </a:solidFill>
          </p:spPr>
          <p:txBody>
            <a:bodyPr/>
            <a:lstStyle/>
            <a:p>
              <a:endParaRPr/>
            </a:p>
          </p:txBody>
        </p:sp>
        <p:sp>
          <p:nvSpPr>
            <p:cNvPr id="36" name="rc36"/>
            <p:cNvSpPr/>
            <p:nvPr/>
          </p:nvSpPr>
          <p:spPr>
            <a:xfrm>
              <a:off x="2628989" y="3191710"/>
              <a:ext cx="239888" cy="924287"/>
            </a:xfrm>
            <a:prstGeom prst="rect">
              <a:avLst/>
            </a:prstGeom>
            <a:solidFill>
              <a:srgbClr val="80BD41">
                <a:alpha val="100000"/>
              </a:srgbClr>
            </a:solidFill>
          </p:spPr>
          <p:txBody>
            <a:bodyPr/>
            <a:lstStyle/>
            <a:p>
              <a:endParaRPr/>
            </a:p>
          </p:txBody>
        </p:sp>
        <p:sp>
          <p:nvSpPr>
            <p:cNvPr id="37" name="rc37"/>
            <p:cNvSpPr/>
            <p:nvPr/>
          </p:nvSpPr>
          <p:spPr>
            <a:xfrm>
              <a:off x="2628989" y="3127567"/>
              <a:ext cx="239888" cy="64142"/>
            </a:xfrm>
            <a:prstGeom prst="rect">
              <a:avLst/>
            </a:prstGeom>
            <a:solidFill>
              <a:srgbClr val="1CABE2">
                <a:alpha val="100000"/>
              </a:srgbClr>
            </a:solidFill>
          </p:spPr>
          <p:txBody>
            <a:bodyPr/>
            <a:lstStyle/>
            <a:p>
              <a:endParaRPr/>
            </a:p>
          </p:txBody>
        </p:sp>
        <p:sp>
          <p:nvSpPr>
            <p:cNvPr id="38" name="rc38"/>
            <p:cNvSpPr/>
            <p:nvPr/>
          </p:nvSpPr>
          <p:spPr>
            <a:xfrm>
              <a:off x="2895532" y="3200939"/>
              <a:ext cx="239888" cy="915057"/>
            </a:xfrm>
            <a:prstGeom prst="rect">
              <a:avLst/>
            </a:prstGeom>
            <a:solidFill>
              <a:srgbClr val="80BD41">
                <a:alpha val="100000"/>
              </a:srgbClr>
            </a:solidFill>
          </p:spPr>
          <p:txBody>
            <a:bodyPr/>
            <a:lstStyle/>
            <a:p>
              <a:endParaRPr/>
            </a:p>
          </p:txBody>
        </p:sp>
        <p:sp>
          <p:nvSpPr>
            <p:cNvPr id="39" name="rc39"/>
            <p:cNvSpPr/>
            <p:nvPr/>
          </p:nvSpPr>
          <p:spPr>
            <a:xfrm>
              <a:off x="2895532" y="3135784"/>
              <a:ext cx="239888" cy="65155"/>
            </a:xfrm>
            <a:prstGeom prst="rect">
              <a:avLst/>
            </a:prstGeom>
            <a:solidFill>
              <a:srgbClr val="1CABE2">
                <a:alpha val="100000"/>
              </a:srgbClr>
            </a:solidFill>
          </p:spPr>
          <p:txBody>
            <a:bodyPr/>
            <a:lstStyle/>
            <a:p>
              <a:endParaRPr/>
            </a:p>
          </p:txBody>
        </p:sp>
        <p:sp>
          <p:nvSpPr>
            <p:cNvPr id="40" name="rc40"/>
            <p:cNvSpPr/>
            <p:nvPr/>
          </p:nvSpPr>
          <p:spPr>
            <a:xfrm>
              <a:off x="3162075" y="3210993"/>
              <a:ext cx="239888" cy="905004"/>
            </a:xfrm>
            <a:prstGeom prst="rect">
              <a:avLst/>
            </a:prstGeom>
            <a:solidFill>
              <a:srgbClr val="80BD41">
                <a:alpha val="100000"/>
              </a:srgbClr>
            </a:solidFill>
          </p:spPr>
          <p:txBody>
            <a:bodyPr/>
            <a:lstStyle/>
            <a:p>
              <a:endParaRPr/>
            </a:p>
          </p:txBody>
        </p:sp>
        <p:sp>
          <p:nvSpPr>
            <p:cNvPr id="41" name="rc41"/>
            <p:cNvSpPr/>
            <p:nvPr/>
          </p:nvSpPr>
          <p:spPr>
            <a:xfrm>
              <a:off x="3162075" y="3141477"/>
              <a:ext cx="239888" cy="69515"/>
            </a:xfrm>
            <a:prstGeom prst="rect">
              <a:avLst/>
            </a:prstGeom>
            <a:solidFill>
              <a:srgbClr val="1CABE2">
                <a:alpha val="100000"/>
              </a:srgbClr>
            </a:solidFill>
          </p:spPr>
          <p:txBody>
            <a:bodyPr/>
            <a:lstStyle/>
            <a:p>
              <a:endParaRPr/>
            </a:p>
          </p:txBody>
        </p:sp>
        <p:sp>
          <p:nvSpPr>
            <p:cNvPr id="42" name="rc42"/>
            <p:cNvSpPr/>
            <p:nvPr/>
          </p:nvSpPr>
          <p:spPr>
            <a:xfrm>
              <a:off x="3428618" y="3220228"/>
              <a:ext cx="239888" cy="895768"/>
            </a:xfrm>
            <a:prstGeom prst="rect">
              <a:avLst/>
            </a:prstGeom>
            <a:solidFill>
              <a:srgbClr val="80BD41">
                <a:alpha val="100000"/>
              </a:srgbClr>
            </a:solidFill>
          </p:spPr>
          <p:txBody>
            <a:bodyPr/>
            <a:lstStyle/>
            <a:p>
              <a:endParaRPr/>
            </a:p>
          </p:txBody>
        </p:sp>
        <p:sp>
          <p:nvSpPr>
            <p:cNvPr id="43" name="rc43"/>
            <p:cNvSpPr/>
            <p:nvPr/>
          </p:nvSpPr>
          <p:spPr>
            <a:xfrm>
              <a:off x="3428618" y="3142842"/>
              <a:ext cx="239888" cy="77385"/>
            </a:xfrm>
            <a:prstGeom prst="rect">
              <a:avLst/>
            </a:prstGeom>
            <a:solidFill>
              <a:srgbClr val="1CABE2">
                <a:alpha val="100000"/>
              </a:srgbClr>
            </a:solidFill>
          </p:spPr>
          <p:txBody>
            <a:bodyPr/>
            <a:lstStyle/>
            <a:p>
              <a:endParaRPr/>
            </a:p>
          </p:txBody>
        </p:sp>
        <p:sp>
          <p:nvSpPr>
            <p:cNvPr id="44" name="rc44"/>
            <p:cNvSpPr/>
            <p:nvPr/>
          </p:nvSpPr>
          <p:spPr>
            <a:xfrm>
              <a:off x="3695161" y="3205621"/>
              <a:ext cx="239888" cy="910376"/>
            </a:xfrm>
            <a:prstGeom prst="rect">
              <a:avLst/>
            </a:prstGeom>
            <a:solidFill>
              <a:srgbClr val="80BD41">
                <a:alpha val="100000"/>
              </a:srgbClr>
            </a:solidFill>
          </p:spPr>
          <p:txBody>
            <a:bodyPr/>
            <a:lstStyle/>
            <a:p>
              <a:endParaRPr/>
            </a:p>
          </p:txBody>
        </p:sp>
        <p:sp>
          <p:nvSpPr>
            <p:cNvPr id="45" name="rc45"/>
            <p:cNvSpPr/>
            <p:nvPr/>
          </p:nvSpPr>
          <p:spPr>
            <a:xfrm>
              <a:off x="3695161" y="3144286"/>
              <a:ext cx="239888" cy="61335"/>
            </a:xfrm>
            <a:prstGeom prst="rect">
              <a:avLst/>
            </a:prstGeom>
            <a:solidFill>
              <a:srgbClr val="1CABE2">
                <a:alpha val="100000"/>
              </a:srgbClr>
            </a:solidFill>
          </p:spPr>
          <p:txBody>
            <a:bodyPr/>
            <a:lstStyle/>
            <a:p>
              <a:endParaRPr/>
            </a:p>
          </p:txBody>
        </p:sp>
        <p:sp>
          <p:nvSpPr>
            <p:cNvPr id="46" name="rc46"/>
            <p:cNvSpPr/>
            <p:nvPr/>
          </p:nvSpPr>
          <p:spPr>
            <a:xfrm>
              <a:off x="3961705" y="3213022"/>
              <a:ext cx="239888" cy="902975"/>
            </a:xfrm>
            <a:prstGeom prst="rect">
              <a:avLst/>
            </a:prstGeom>
            <a:solidFill>
              <a:srgbClr val="80BD41">
                <a:alpha val="100000"/>
              </a:srgbClr>
            </a:solidFill>
          </p:spPr>
          <p:txBody>
            <a:bodyPr/>
            <a:lstStyle/>
            <a:p>
              <a:endParaRPr/>
            </a:p>
          </p:txBody>
        </p:sp>
        <p:sp>
          <p:nvSpPr>
            <p:cNvPr id="47" name="rc47"/>
            <p:cNvSpPr/>
            <p:nvPr/>
          </p:nvSpPr>
          <p:spPr>
            <a:xfrm>
              <a:off x="3961705" y="3148048"/>
              <a:ext cx="239888" cy="64973"/>
            </a:xfrm>
            <a:prstGeom prst="rect">
              <a:avLst/>
            </a:prstGeom>
            <a:solidFill>
              <a:srgbClr val="1CABE2">
                <a:alpha val="100000"/>
              </a:srgbClr>
            </a:solidFill>
          </p:spPr>
          <p:txBody>
            <a:bodyPr/>
            <a:lstStyle/>
            <a:p>
              <a:endParaRPr/>
            </a:p>
          </p:txBody>
        </p:sp>
        <p:sp>
          <p:nvSpPr>
            <p:cNvPr id="48" name="rc48"/>
            <p:cNvSpPr/>
            <p:nvPr/>
          </p:nvSpPr>
          <p:spPr>
            <a:xfrm>
              <a:off x="4228248" y="3216967"/>
              <a:ext cx="239888" cy="899030"/>
            </a:xfrm>
            <a:prstGeom prst="rect">
              <a:avLst/>
            </a:prstGeom>
            <a:solidFill>
              <a:srgbClr val="80BD41">
                <a:alpha val="100000"/>
              </a:srgbClr>
            </a:solidFill>
          </p:spPr>
          <p:txBody>
            <a:bodyPr/>
            <a:lstStyle/>
            <a:p>
              <a:endParaRPr/>
            </a:p>
          </p:txBody>
        </p:sp>
        <p:sp>
          <p:nvSpPr>
            <p:cNvPr id="49" name="rc49"/>
            <p:cNvSpPr/>
            <p:nvPr/>
          </p:nvSpPr>
          <p:spPr>
            <a:xfrm>
              <a:off x="4228248" y="3147986"/>
              <a:ext cx="239888" cy="68980"/>
            </a:xfrm>
            <a:prstGeom prst="rect">
              <a:avLst/>
            </a:prstGeom>
            <a:solidFill>
              <a:srgbClr val="1CABE2">
                <a:alpha val="100000"/>
              </a:srgbClr>
            </a:solidFill>
          </p:spPr>
          <p:txBody>
            <a:bodyPr/>
            <a:lstStyle/>
            <a:p>
              <a:endParaRPr/>
            </a:p>
          </p:txBody>
        </p:sp>
        <p:sp>
          <p:nvSpPr>
            <p:cNvPr id="50" name="rc50"/>
            <p:cNvSpPr/>
            <p:nvPr/>
          </p:nvSpPr>
          <p:spPr>
            <a:xfrm>
              <a:off x="4494791" y="3217998"/>
              <a:ext cx="239888" cy="897999"/>
            </a:xfrm>
            <a:prstGeom prst="rect">
              <a:avLst/>
            </a:prstGeom>
            <a:solidFill>
              <a:srgbClr val="80BD41">
                <a:alpha val="100000"/>
              </a:srgbClr>
            </a:solidFill>
          </p:spPr>
          <p:txBody>
            <a:bodyPr/>
            <a:lstStyle/>
            <a:p>
              <a:endParaRPr/>
            </a:p>
          </p:txBody>
        </p:sp>
        <p:sp>
          <p:nvSpPr>
            <p:cNvPr id="51" name="rc51"/>
            <p:cNvSpPr/>
            <p:nvPr/>
          </p:nvSpPr>
          <p:spPr>
            <a:xfrm>
              <a:off x="4494791" y="3153587"/>
              <a:ext cx="239888" cy="64410"/>
            </a:xfrm>
            <a:prstGeom prst="rect">
              <a:avLst/>
            </a:prstGeom>
            <a:solidFill>
              <a:srgbClr val="1CABE2">
                <a:alpha val="100000"/>
              </a:srgbClr>
            </a:solidFill>
          </p:spPr>
          <p:txBody>
            <a:bodyPr/>
            <a:lstStyle/>
            <a:p>
              <a:endParaRPr/>
            </a:p>
          </p:txBody>
        </p:sp>
        <p:sp>
          <p:nvSpPr>
            <p:cNvPr id="52" name="rc52"/>
            <p:cNvSpPr/>
            <p:nvPr/>
          </p:nvSpPr>
          <p:spPr>
            <a:xfrm>
              <a:off x="4761334" y="3252787"/>
              <a:ext cx="239888" cy="863210"/>
            </a:xfrm>
            <a:prstGeom prst="rect">
              <a:avLst/>
            </a:prstGeom>
            <a:solidFill>
              <a:srgbClr val="80BD41">
                <a:alpha val="100000"/>
              </a:srgbClr>
            </a:solidFill>
          </p:spPr>
          <p:txBody>
            <a:bodyPr/>
            <a:lstStyle/>
            <a:p>
              <a:endParaRPr/>
            </a:p>
          </p:txBody>
        </p:sp>
        <p:sp>
          <p:nvSpPr>
            <p:cNvPr id="53" name="rc53"/>
            <p:cNvSpPr/>
            <p:nvPr/>
          </p:nvSpPr>
          <p:spPr>
            <a:xfrm>
              <a:off x="4761334" y="3156792"/>
              <a:ext cx="239888" cy="95995"/>
            </a:xfrm>
            <a:prstGeom prst="rect">
              <a:avLst/>
            </a:prstGeom>
            <a:solidFill>
              <a:srgbClr val="1CABE2">
                <a:alpha val="100000"/>
              </a:srgbClr>
            </a:solidFill>
          </p:spPr>
          <p:txBody>
            <a:bodyPr/>
            <a:lstStyle/>
            <a:p>
              <a:endParaRPr/>
            </a:p>
          </p:txBody>
        </p:sp>
        <p:sp>
          <p:nvSpPr>
            <p:cNvPr id="54" name="rc54"/>
            <p:cNvSpPr/>
            <p:nvPr/>
          </p:nvSpPr>
          <p:spPr>
            <a:xfrm>
              <a:off x="5027877" y="3266821"/>
              <a:ext cx="239888" cy="849176"/>
            </a:xfrm>
            <a:prstGeom prst="rect">
              <a:avLst/>
            </a:prstGeom>
            <a:solidFill>
              <a:srgbClr val="80BD41">
                <a:alpha val="100000"/>
              </a:srgbClr>
            </a:solidFill>
          </p:spPr>
          <p:txBody>
            <a:bodyPr/>
            <a:lstStyle/>
            <a:p>
              <a:endParaRPr/>
            </a:p>
          </p:txBody>
        </p:sp>
        <p:sp>
          <p:nvSpPr>
            <p:cNvPr id="55" name="rc55"/>
            <p:cNvSpPr/>
            <p:nvPr/>
          </p:nvSpPr>
          <p:spPr>
            <a:xfrm>
              <a:off x="5027877" y="3158927"/>
              <a:ext cx="239888" cy="107893"/>
            </a:xfrm>
            <a:prstGeom prst="rect">
              <a:avLst/>
            </a:prstGeom>
            <a:solidFill>
              <a:srgbClr val="1CABE2">
                <a:alpha val="100000"/>
              </a:srgbClr>
            </a:solidFill>
          </p:spPr>
          <p:txBody>
            <a:bodyPr/>
            <a:lstStyle/>
            <a:p>
              <a:endParaRPr/>
            </a:p>
          </p:txBody>
        </p:sp>
        <p:sp>
          <p:nvSpPr>
            <p:cNvPr id="56" name="rc56"/>
            <p:cNvSpPr/>
            <p:nvPr/>
          </p:nvSpPr>
          <p:spPr>
            <a:xfrm>
              <a:off x="5294420" y="3263808"/>
              <a:ext cx="239888" cy="852189"/>
            </a:xfrm>
            <a:prstGeom prst="rect">
              <a:avLst/>
            </a:prstGeom>
            <a:solidFill>
              <a:srgbClr val="80BD41">
                <a:alpha val="100000"/>
              </a:srgbClr>
            </a:solidFill>
          </p:spPr>
          <p:txBody>
            <a:bodyPr/>
            <a:lstStyle/>
            <a:p>
              <a:endParaRPr/>
            </a:p>
          </p:txBody>
        </p:sp>
        <p:sp>
          <p:nvSpPr>
            <p:cNvPr id="57" name="rc57"/>
            <p:cNvSpPr/>
            <p:nvPr/>
          </p:nvSpPr>
          <p:spPr>
            <a:xfrm>
              <a:off x="5294420" y="3167908"/>
              <a:ext cx="239888" cy="95899"/>
            </a:xfrm>
            <a:prstGeom prst="rect">
              <a:avLst/>
            </a:prstGeom>
            <a:solidFill>
              <a:srgbClr val="1CABE2">
                <a:alpha val="100000"/>
              </a:srgbClr>
            </a:solidFill>
          </p:spPr>
          <p:txBody>
            <a:bodyPr/>
            <a:lstStyle/>
            <a:p>
              <a:endParaRPr/>
            </a:p>
          </p:txBody>
        </p:sp>
        <p:sp>
          <p:nvSpPr>
            <p:cNvPr id="58" name="rc58"/>
            <p:cNvSpPr/>
            <p:nvPr/>
          </p:nvSpPr>
          <p:spPr>
            <a:xfrm>
              <a:off x="5560963" y="3284899"/>
              <a:ext cx="239888" cy="831098"/>
            </a:xfrm>
            <a:prstGeom prst="rect">
              <a:avLst/>
            </a:prstGeom>
            <a:solidFill>
              <a:srgbClr val="80BD41">
                <a:alpha val="100000"/>
              </a:srgbClr>
            </a:solidFill>
          </p:spPr>
          <p:txBody>
            <a:bodyPr/>
            <a:lstStyle/>
            <a:p>
              <a:endParaRPr/>
            </a:p>
          </p:txBody>
        </p:sp>
        <p:sp>
          <p:nvSpPr>
            <p:cNvPr id="59" name="rc59"/>
            <p:cNvSpPr/>
            <p:nvPr/>
          </p:nvSpPr>
          <p:spPr>
            <a:xfrm>
              <a:off x="5560963" y="3187207"/>
              <a:ext cx="239888" cy="97691"/>
            </a:xfrm>
            <a:prstGeom prst="rect">
              <a:avLst/>
            </a:prstGeom>
            <a:solidFill>
              <a:srgbClr val="1CABE2">
                <a:alpha val="100000"/>
              </a:srgbClr>
            </a:solidFill>
          </p:spPr>
          <p:txBody>
            <a:bodyPr/>
            <a:lstStyle/>
            <a:p>
              <a:endParaRPr/>
            </a:p>
          </p:txBody>
        </p:sp>
        <p:sp>
          <p:nvSpPr>
            <p:cNvPr id="60" name="rc60"/>
            <p:cNvSpPr/>
            <p:nvPr/>
          </p:nvSpPr>
          <p:spPr>
            <a:xfrm>
              <a:off x="5827506" y="3334533"/>
              <a:ext cx="239888" cy="781464"/>
            </a:xfrm>
            <a:prstGeom prst="rect">
              <a:avLst/>
            </a:prstGeom>
            <a:solidFill>
              <a:srgbClr val="80BD41">
                <a:alpha val="100000"/>
              </a:srgbClr>
            </a:solidFill>
          </p:spPr>
          <p:txBody>
            <a:bodyPr/>
            <a:lstStyle/>
            <a:p>
              <a:endParaRPr/>
            </a:p>
          </p:txBody>
        </p:sp>
        <p:sp>
          <p:nvSpPr>
            <p:cNvPr id="61" name="rc61"/>
            <p:cNvSpPr/>
            <p:nvPr/>
          </p:nvSpPr>
          <p:spPr>
            <a:xfrm>
              <a:off x="5827506" y="3194228"/>
              <a:ext cx="239888" cy="140305"/>
            </a:xfrm>
            <a:prstGeom prst="rect">
              <a:avLst/>
            </a:prstGeom>
            <a:solidFill>
              <a:srgbClr val="1CABE2">
                <a:alpha val="100000"/>
              </a:srgbClr>
            </a:solidFill>
          </p:spPr>
          <p:txBody>
            <a:bodyPr/>
            <a:lstStyle/>
            <a:p>
              <a:endParaRPr/>
            </a:p>
          </p:txBody>
        </p:sp>
        <p:sp>
          <p:nvSpPr>
            <p:cNvPr id="62" name="rc62"/>
            <p:cNvSpPr/>
            <p:nvPr/>
          </p:nvSpPr>
          <p:spPr>
            <a:xfrm>
              <a:off x="6094049" y="3328169"/>
              <a:ext cx="239888" cy="787827"/>
            </a:xfrm>
            <a:prstGeom prst="rect">
              <a:avLst/>
            </a:prstGeom>
            <a:solidFill>
              <a:srgbClr val="80BD41">
                <a:alpha val="100000"/>
              </a:srgbClr>
            </a:solidFill>
          </p:spPr>
          <p:txBody>
            <a:bodyPr/>
            <a:lstStyle/>
            <a:p>
              <a:endParaRPr/>
            </a:p>
          </p:txBody>
        </p:sp>
        <p:sp>
          <p:nvSpPr>
            <p:cNvPr id="63" name="rc63"/>
            <p:cNvSpPr/>
            <p:nvPr/>
          </p:nvSpPr>
          <p:spPr>
            <a:xfrm>
              <a:off x="6094049" y="3199494"/>
              <a:ext cx="239888" cy="128675"/>
            </a:xfrm>
            <a:prstGeom prst="rect">
              <a:avLst/>
            </a:prstGeom>
            <a:solidFill>
              <a:srgbClr val="1CABE2">
                <a:alpha val="100000"/>
              </a:srgbClr>
            </a:solidFill>
          </p:spPr>
          <p:txBody>
            <a:bodyPr/>
            <a:lstStyle/>
            <a:p>
              <a:endParaRPr/>
            </a:p>
          </p:txBody>
        </p:sp>
        <p:sp>
          <p:nvSpPr>
            <p:cNvPr id="64" name="rc64"/>
            <p:cNvSpPr/>
            <p:nvPr/>
          </p:nvSpPr>
          <p:spPr>
            <a:xfrm>
              <a:off x="6360593" y="3398413"/>
              <a:ext cx="239888" cy="717583"/>
            </a:xfrm>
            <a:prstGeom prst="rect">
              <a:avLst/>
            </a:prstGeom>
            <a:solidFill>
              <a:srgbClr val="80BD41">
                <a:alpha val="100000"/>
              </a:srgbClr>
            </a:solidFill>
          </p:spPr>
          <p:txBody>
            <a:bodyPr/>
            <a:lstStyle/>
            <a:p>
              <a:endParaRPr/>
            </a:p>
          </p:txBody>
        </p:sp>
        <p:sp>
          <p:nvSpPr>
            <p:cNvPr id="65" name="rc65"/>
            <p:cNvSpPr/>
            <p:nvPr/>
          </p:nvSpPr>
          <p:spPr>
            <a:xfrm>
              <a:off x="6360593" y="3218606"/>
              <a:ext cx="239888" cy="179807"/>
            </a:xfrm>
            <a:prstGeom prst="rect">
              <a:avLst/>
            </a:prstGeom>
            <a:solidFill>
              <a:srgbClr val="1CABE2">
                <a:alpha val="100000"/>
              </a:srgbClr>
            </a:solidFill>
          </p:spPr>
          <p:txBody>
            <a:bodyPr/>
            <a:lstStyle/>
            <a:p>
              <a:endParaRPr/>
            </a:p>
          </p:txBody>
        </p:sp>
        <p:sp>
          <p:nvSpPr>
            <p:cNvPr id="66" name="rc66"/>
            <p:cNvSpPr/>
            <p:nvPr/>
          </p:nvSpPr>
          <p:spPr>
            <a:xfrm>
              <a:off x="6627136" y="3449649"/>
              <a:ext cx="239888" cy="666348"/>
            </a:xfrm>
            <a:prstGeom prst="rect">
              <a:avLst/>
            </a:prstGeom>
            <a:solidFill>
              <a:srgbClr val="80BD41">
                <a:alpha val="100000"/>
              </a:srgbClr>
            </a:solidFill>
          </p:spPr>
          <p:txBody>
            <a:bodyPr/>
            <a:lstStyle/>
            <a:p>
              <a:endParaRPr/>
            </a:p>
          </p:txBody>
        </p:sp>
        <p:sp>
          <p:nvSpPr>
            <p:cNvPr id="67" name="rc67"/>
            <p:cNvSpPr/>
            <p:nvPr/>
          </p:nvSpPr>
          <p:spPr>
            <a:xfrm>
              <a:off x="6627136" y="3245103"/>
              <a:ext cx="239888" cy="204545"/>
            </a:xfrm>
            <a:prstGeom prst="rect">
              <a:avLst/>
            </a:prstGeom>
            <a:solidFill>
              <a:srgbClr val="1CABE2">
                <a:alpha val="100000"/>
              </a:srgbClr>
            </a:solidFill>
          </p:spPr>
          <p:txBody>
            <a:bodyPr/>
            <a:lstStyle/>
            <a:p>
              <a:endParaRPr/>
            </a:p>
          </p:txBody>
        </p:sp>
        <p:sp>
          <p:nvSpPr>
            <p:cNvPr id="68" name="rc68"/>
            <p:cNvSpPr/>
            <p:nvPr/>
          </p:nvSpPr>
          <p:spPr>
            <a:xfrm>
              <a:off x="6893679" y="3465065"/>
              <a:ext cx="239888" cy="650931"/>
            </a:xfrm>
            <a:prstGeom prst="rect">
              <a:avLst/>
            </a:prstGeom>
            <a:solidFill>
              <a:srgbClr val="80BD41">
                <a:alpha val="100000"/>
              </a:srgbClr>
            </a:solidFill>
          </p:spPr>
          <p:txBody>
            <a:bodyPr/>
            <a:lstStyle/>
            <a:p>
              <a:endParaRPr/>
            </a:p>
          </p:txBody>
        </p:sp>
        <p:sp>
          <p:nvSpPr>
            <p:cNvPr id="69" name="rc69"/>
            <p:cNvSpPr/>
            <p:nvPr/>
          </p:nvSpPr>
          <p:spPr>
            <a:xfrm>
              <a:off x="6893679" y="3255653"/>
              <a:ext cx="239888" cy="209412"/>
            </a:xfrm>
            <a:prstGeom prst="rect">
              <a:avLst/>
            </a:prstGeom>
            <a:solidFill>
              <a:srgbClr val="1CABE2">
                <a:alpha val="100000"/>
              </a:srgbClr>
            </a:solidFill>
          </p:spPr>
          <p:txBody>
            <a:bodyPr/>
            <a:lstStyle/>
            <a:p>
              <a:endParaRPr/>
            </a:p>
          </p:txBody>
        </p:sp>
        <p:sp>
          <p:nvSpPr>
            <p:cNvPr id="70" name="rc70"/>
            <p:cNvSpPr/>
            <p:nvPr/>
          </p:nvSpPr>
          <p:spPr>
            <a:xfrm>
              <a:off x="7160222" y="3443265"/>
              <a:ext cx="239888" cy="672731"/>
            </a:xfrm>
            <a:prstGeom prst="rect">
              <a:avLst/>
            </a:prstGeom>
            <a:solidFill>
              <a:srgbClr val="80BD41">
                <a:alpha val="100000"/>
              </a:srgbClr>
            </a:solidFill>
          </p:spPr>
          <p:txBody>
            <a:bodyPr/>
            <a:lstStyle/>
            <a:p>
              <a:endParaRPr/>
            </a:p>
          </p:txBody>
        </p:sp>
        <p:sp>
          <p:nvSpPr>
            <p:cNvPr id="71" name="rc71"/>
            <p:cNvSpPr/>
            <p:nvPr/>
          </p:nvSpPr>
          <p:spPr>
            <a:xfrm>
              <a:off x="7160222" y="3264809"/>
              <a:ext cx="239888" cy="178455"/>
            </a:xfrm>
            <a:prstGeom prst="rect">
              <a:avLst/>
            </a:prstGeom>
            <a:solidFill>
              <a:srgbClr val="1CABE2">
                <a:alpha val="100000"/>
              </a:srgbClr>
            </a:solidFill>
          </p:spPr>
          <p:txBody>
            <a:bodyPr/>
            <a:lstStyle/>
            <a:p>
              <a:endParaRPr/>
            </a:p>
          </p:txBody>
        </p:sp>
        <p:sp>
          <p:nvSpPr>
            <p:cNvPr id="72" name="rc72"/>
            <p:cNvSpPr/>
            <p:nvPr/>
          </p:nvSpPr>
          <p:spPr>
            <a:xfrm>
              <a:off x="7426765" y="3419918"/>
              <a:ext cx="239888" cy="696079"/>
            </a:xfrm>
            <a:prstGeom prst="rect">
              <a:avLst/>
            </a:prstGeom>
            <a:solidFill>
              <a:srgbClr val="80BD41">
                <a:alpha val="100000"/>
              </a:srgbClr>
            </a:solidFill>
          </p:spPr>
          <p:txBody>
            <a:bodyPr/>
            <a:lstStyle/>
            <a:p>
              <a:endParaRPr/>
            </a:p>
          </p:txBody>
        </p:sp>
        <p:sp>
          <p:nvSpPr>
            <p:cNvPr id="73" name="rc73"/>
            <p:cNvSpPr/>
            <p:nvPr/>
          </p:nvSpPr>
          <p:spPr>
            <a:xfrm>
              <a:off x="7426765" y="3272008"/>
              <a:ext cx="239888" cy="147910"/>
            </a:xfrm>
            <a:prstGeom prst="rect">
              <a:avLst/>
            </a:prstGeom>
            <a:solidFill>
              <a:srgbClr val="1CABE2">
                <a:alpha val="100000"/>
              </a:srgbClr>
            </a:solidFill>
          </p:spPr>
          <p:txBody>
            <a:bodyPr/>
            <a:lstStyle/>
            <a:p>
              <a:endParaRPr/>
            </a:p>
          </p:txBody>
        </p:sp>
        <p:sp>
          <p:nvSpPr>
            <p:cNvPr id="74" name="rc74"/>
            <p:cNvSpPr/>
            <p:nvPr/>
          </p:nvSpPr>
          <p:spPr>
            <a:xfrm>
              <a:off x="7693308" y="3418497"/>
              <a:ext cx="239888" cy="697500"/>
            </a:xfrm>
            <a:prstGeom prst="rect">
              <a:avLst/>
            </a:prstGeom>
            <a:solidFill>
              <a:srgbClr val="80BD41">
                <a:alpha val="100000"/>
              </a:srgbClr>
            </a:solidFill>
          </p:spPr>
          <p:txBody>
            <a:bodyPr/>
            <a:lstStyle/>
            <a:p>
              <a:endParaRPr/>
            </a:p>
          </p:txBody>
        </p:sp>
        <p:sp>
          <p:nvSpPr>
            <p:cNvPr id="75" name="rc75"/>
            <p:cNvSpPr/>
            <p:nvPr/>
          </p:nvSpPr>
          <p:spPr>
            <a:xfrm>
              <a:off x="7693308" y="3276108"/>
              <a:ext cx="239888" cy="142388"/>
            </a:xfrm>
            <a:prstGeom prst="rect">
              <a:avLst/>
            </a:prstGeom>
            <a:solidFill>
              <a:srgbClr val="1CABE2">
                <a:alpha val="100000"/>
              </a:srgbClr>
            </a:solidFill>
          </p:spPr>
          <p:txBody>
            <a:bodyPr/>
            <a:lstStyle/>
            <a:p>
              <a:endParaRPr/>
            </a:p>
          </p:txBody>
        </p:sp>
        <p:sp>
          <p:nvSpPr>
            <p:cNvPr id="76" name="rc76"/>
            <p:cNvSpPr/>
            <p:nvPr/>
          </p:nvSpPr>
          <p:spPr>
            <a:xfrm>
              <a:off x="7959851" y="3423500"/>
              <a:ext cx="239888" cy="692496"/>
            </a:xfrm>
            <a:prstGeom prst="rect">
              <a:avLst/>
            </a:prstGeom>
            <a:solidFill>
              <a:srgbClr val="80BD41">
                <a:alpha val="100000"/>
              </a:srgbClr>
            </a:solidFill>
          </p:spPr>
          <p:txBody>
            <a:bodyPr/>
            <a:lstStyle/>
            <a:p>
              <a:endParaRPr/>
            </a:p>
          </p:txBody>
        </p:sp>
        <p:sp>
          <p:nvSpPr>
            <p:cNvPr id="77" name="rc77"/>
            <p:cNvSpPr/>
            <p:nvPr/>
          </p:nvSpPr>
          <p:spPr>
            <a:xfrm>
              <a:off x="7959851" y="3283164"/>
              <a:ext cx="239888" cy="140336"/>
            </a:xfrm>
            <a:prstGeom prst="rect">
              <a:avLst/>
            </a:prstGeom>
            <a:solidFill>
              <a:srgbClr val="1CABE2">
                <a:alpha val="100000"/>
              </a:srgbClr>
            </a:solidFill>
          </p:spPr>
          <p:txBody>
            <a:bodyPr/>
            <a:lstStyle/>
            <a:p>
              <a:endParaRPr/>
            </a:p>
          </p:txBody>
        </p:sp>
        <p:sp>
          <p:nvSpPr>
            <p:cNvPr id="78" name="pl78"/>
            <p:cNvSpPr/>
            <p:nvPr/>
          </p:nvSpPr>
          <p:spPr>
            <a:xfrm>
              <a:off x="1416218" y="2178487"/>
              <a:ext cx="6663577" cy="371012"/>
            </a:xfrm>
            <a:custGeom>
              <a:avLst/>
              <a:gdLst/>
              <a:ahLst/>
              <a:cxnLst/>
              <a:rect l="0" t="0" r="0" b="0"/>
              <a:pathLst>
                <a:path w="6663577" h="371012">
                  <a:moveTo>
                    <a:pt x="0" y="61835"/>
                  </a:moveTo>
                  <a:lnTo>
                    <a:pt x="266543" y="82447"/>
                  </a:lnTo>
                  <a:lnTo>
                    <a:pt x="533086" y="61835"/>
                  </a:lnTo>
                  <a:lnTo>
                    <a:pt x="799629" y="41223"/>
                  </a:lnTo>
                  <a:lnTo>
                    <a:pt x="1066172" y="20611"/>
                  </a:lnTo>
                  <a:lnTo>
                    <a:pt x="1332715" y="0"/>
                  </a:lnTo>
                  <a:lnTo>
                    <a:pt x="1599258" y="20611"/>
                  </a:lnTo>
                  <a:lnTo>
                    <a:pt x="1865801" y="20611"/>
                  </a:lnTo>
                  <a:lnTo>
                    <a:pt x="2132344" y="41223"/>
                  </a:lnTo>
                  <a:lnTo>
                    <a:pt x="2398888" y="0"/>
                  </a:lnTo>
                  <a:lnTo>
                    <a:pt x="2665431" y="20611"/>
                  </a:lnTo>
                  <a:lnTo>
                    <a:pt x="2931974" y="20611"/>
                  </a:lnTo>
                  <a:lnTo>
                    <a:pt x="3198517" y="20611"/>
                  </a:lnTo>
                  <a:lnTo>
                    <a:pt x="3465060" y="82447"/>
                  </a:lnTo>
                  <a:lnTo>
                    <a:pt x="3731603" y="103059"/>
                  </a:lnTo>
                  <a:lnTo>
                    <a:pt x="3998146" y="82447"/>
                  </a:lnTo>
                  <a:lnTo>
                    <a:pt x="4264689" y="103059"/>
                  </a:lnTo>
                  <a:lnTo>
                    <a:pt x="4531233" y="185506"/>
                  </a:lnTo>
                  <a:lnTo>
                    <a:pt x="4797776" y="164894"/>
                  </a:lnTo>
                  <a:lnTo>
                    <a:pt x="5064319" y="288565"/>
                  </a:lnTo>
                  <a:lnTo>
                    <a:pt x="5330862" y="350400"/>
                  </a:lnTo>
                  <a:lnTo>
                    <a:pt x="5597405" y="371012"/>
                  </a:lnTo>
                  <a:lnTo>
                    <a:pt x="5863948" y="309177"/>
                  </a:lnTo>
                  <a:lnTo>
                    <a:pt x="6130491" y="247341"/>
                  </a:lnTo>
                  <a:lnTo>
                    <a:pt x="6397034" y="226729"/>
                  </a:lnTo>
                  <a:lnTo>
                    <a:pt x="6663577" y="226729"/>
                  </a:lnTo>
                </a:path>
              </a:pathLst>
            </a:custGeom>
            <a:ln w="27101" cap="flat">
              <a:solidFill>
                <a:srgbClr val="0058AB">
                  <a:alpha val="100000"/>
                </a:srgbClr>
              </a:solidFill>
              <a:prstDash val="solid"/>
              <a:round/>
            </a:ln>
          </p:spPr>
          <p:txBody>
            <a:bodyPr/>
            <a:lstStyle/>
            <a:p>
              <a:endParaRPr/>
            </a:p>
          </p:txBody>
        </p:sp>
        <p:sp>
          <p:nvSpPr>
            <p:cNvPr id="79" name="tx79"/>
            <p:cNvSpPr/>
            <p:nvPr/>
          </p:nvSpPr>
          <p:spPr>
            <a:xfrm>
              <a:off x="1345880" y="2057345"/>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91</a:t>
              </a:r>
            </a:p>
          </p:txBody>
        </p:sp>
        <p:sp>
          <p:nvSpPr>
            <p:cNvPr id="80" name="tx80"/>
            <p:cNvSpPr/>
            <p:nvPr/>
          </p:nvSpPr>
          <p:spPr>
            <a:xfrm>
              <a:off x="2678595" y="199551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94</a:t>
              </a:r>
            </a:p>
          </p:txBody>
        </p:sp>
        <p:sp>
          <p:nvSpPr>
            <p:cNvPr id="81" name="tx81"/>
            <p:cNvSpPr/>
            <p:nvPr/>
          </p:nvSpPr>
          <p:spPr>
            <a:xfrm>
              <a:off x="4011311" y="2016060"/>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93</a:t>
              </a:r>
            </a:p>
          </p:txBody>
        </p:sp>
        <p:sp>
          <p:nvSpPr>
            <p:cNvPr id="82" name="tx82"/>
            <p:cNvSpPr/>
            <p:nvPr/>
          </p:nvSpPr>
          <p:spPr>
            <a:xfrm>
              <a:off x="5344027" y="207795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90</a:t>
              </a:r>
            </a:p>
          </p:txBody>
        </p:sp>
        <p:sp>
          <p:nvSpPr>
            <p:cNvPr id="83" name="tx83"/>
            <p:cNvSpPr/>
            <p:nvPr/>
          </p:nvSpPr>
          <p:spPr>
            <a:xfrm>
              <a:off x="6410199" y="2284075"/>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80</a:t>
              </a:r>
            </a:p>
          </p:txBody>
        </p:sp>
        <p:sp>
          <p:nvSpPr>
            <p:cNvPr id="84" name="tx84"/>
            <p:cNvSpPr/>
            <p:nvPr/>
          </p:nvSpPr>
          <p:spPr>
            <a:xfrm>
              <a:off x="6676742" y="2348998"/>
              <a:ext cx="140675" cy="89358"/>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77</a:t>
              </a:r>
            </a:p>
          </p:txBody>
        </p:sp>
        <p:sp>
          <p:nvSpPr>
            <p:cNvPr id="85" name="tx85"/>
            <p:cNvSpPr/>
            <p:nvPr/>
          </p:nvSpPr>
          <p:spPr>
            <a:xfrm>
              <a:off x="6943285" y="2366522"/>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76</a:t>
              </a:r>
            </a:p>
          </p:txBody>
        </p:sp>
        <p:sp>
          <p:nvSpPr>
            <p:cNvPr id="86" name="tx86"/>
            <p:cNvSpPr/>
            <p:nvPr/>
          </p:nvSpPr>
          <p:spPr>
            <a:xfrm>
              <a:off x="7209828" y="230468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79</a:t>
              </a:r>
            </a:p>
          </p:txBody>
        </p:sp>
        <p:sp>
          <p:nvSpPr>
            <p:cNvPr id="87" name="tx87"/>
            <p:cNvSpPr/>
            <p:nvPr/>
          </p:nvSpPr>
          <p:spPr>
            <a:xfrm>
              <a:off x="7476372" y="2242852"/>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82</a:t>
              </a:r>
            </a:p>
          </p:txBody>
        </p:sp>
        <p:sp>
          <p:nvSpPr>
            <p:cNvPr id="88" name="tx88"/>
            <p:cNvSpPr/>
            <p:nvPr/>
          </p:nvSpPr>
          <p:spPr>
            <a:xfrm>
              <a:off x="7742915" y="2222178"/>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83</a:t>
              </a:r>
            </a:p>
          </p:txBody>
        </p:sp>
        <p:sp>
          <p:nvSpPr>
            <p:cNvPr id="89" name="tx89"/>
            <p:cNvSpPr/>
            <p:nvPr/>
          </p:nvSpPr>
          <p:spPr>
            <a:xfrm>
              <a:off x="8009458" y="2222178"/>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83</a:t>
              </a:r>
            </a:p>
          </p:txBody>
        </p:sp>
        <p:sp>
          <p:nvSpPr>
            <p:cNvPr id="90" name="tx90"/>
            <p:cNvSpPr/>
            <p:nvPr/>
          </p:nvSpPr>
          <p:spPr>
            <a:xfrm>
              <a:off x="1310724" y="3608892"/>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10.2</a:t>
              </a:r>
            </a:p>
          </p:txBody>
        </p:sp>
        <p:sp>
          <p:nvSpPr>
            <p:cNvPr id="91" name="tx91"/>
            <p:cNvSpPr/>
            <p:nvPr/>
          </p:nvSpPr>
          <p:spPr>
            <a:xfrm>
              <a:off x="1340869" y="3094920"/>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a:t>
              </a:r>
            </a:p>
          </p:txBody>
        </p:sp>
        <p:sp>
          <p:nvSpPr>
            <p:cNvPr id="92" name="tx92"/>
            <p:cNvSpPr/>
            <p:nvPr/>
          </p:nvSpPr>
          <p:spPr>
            <a:xfrm>
              <a:off x="2643440" y="3613413"/>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10.1</a:t>
              </a:r>
            </a:p>
          </p:txBody>
        </p:sp>
        <p:sp>
          <p:nvSpPr>
            <p:cNvPr id="93" name="tx93"/>
            <p:cNvSpPr/>
            <p:nvPr/>
          </p:nvSpPr>
          <p:spPr>
            <a:xfrm>
              <a:off x="2673584" y="3119198"/>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94" name="tx94"/>
            <p:cNvSpPr/>
            <p:nvPr/>
          </p:nvSpPr>
          <p:spPr>
            <a:xfrm>
              <a:off x="4006300" y="3624069"/>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9.9</a:t>
              </a:r>
            </a:p>
          </p:txBody>
        </p:sp>
        <p:sp>
          <p:nvSpPr>
            <p:cNvPr id="95" name="tx95"/>
            <p:cNvSpPr/>
            <p:nvPr/>
          </p:nvSpPr>
          <p:spPr>
            <a:xfrm>
              <a:off x="4006300" y="3140095"/>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96" name="tx96"/>
            <p:cNvSpPr/>
            <p:nvPr/>
          </p:nvSpPr>
          <p:spPr>
            <a:xfrm>
              <a:off x="5339016" y="3649410"/>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9.3</a:t>
              </a:r>
            </a:p>
          </p:txBody>
        </p:sp>
        <p:sp>
          <p:nvSpPr>
            <p:cNvPr id="97" name="tx97"/>
            <p:cNvSpPr/>
            <p:nvPr/>
          </p:nvSpPr>
          <p:spPr>
            <a:xfrm>
              <a:off x="5384220" y="31767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a:t>
              </a:r>
            </a:p>
          </p:txBody>
        </p:sp>
        <p:sp>
          <p:nvSpPr>
            <p:cNvPr id="98" name="tx98"/>
            <p:cNvSpPr/>
            <p:nvPr/>
          </p:nvSpPr>
          <p:spPr>
            <a:xfrm>
              <a:off x="6405188" y="3716765"/>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7.8</a:t>
              </a:r>
            </a:p>
          </p:txBody>
        </p:sp>
        <p:sp>
          <p:nvSpPr>
            <p:cNvPr id="99" name="tx99"/>
            <p:cNvSpPr/>
            <p:nvPr/>
          </p:nvSpPr>
          <p:spPr>
            <a:xfrm>
              <a:off x="6450392" y="3269393"/>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a:t>
              </a:r>
            </a:p>
          </p:txBody>
        </p:sp>
        <p:sp>
          <p:nvSpPr>
            <p:cNvPr id="100" name="tx100"/>
            <p:cNvSpPr/>
            <p:nvPr/>
          </p:nvSpPr>
          <p:spPr>
            <a:xfrm>
              <a:off x="6671731" y="3742330"/>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7.3</a:t>
              </a:r>
            </a:p>
          </p:txBody>
        </p:sp>
        <p:sp>
          <p:nvSpPr>
            <p:cNvPr id="101" name="tx101"/>
            <p:cNvSpPr/>
            <p:nvPr/>
          </p:nvSpPr>
          <p:spPr>
            <a:xfrm>
              <a:off x="6671731" y="3308259"/>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2.2</a:t>
              </a:r>
            </a:p>
          </p:txBody>
        </p:sp>
        <p:sp>
          <p:nvSpPr>
            <p:cNvPr id="102" name="tx102"/>
            <p:cNvSpPr/>
            <p:nvPr/>
          </p:nvSpPr>
          <p:spPr>
            <a:xfrm>
              <a:off x="6938274" y="3751414"/>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7.1</a:t>
              </a:r>
            </a:p>
          </p:txBody>
        </p:sp>
        <p:sp>
          <p:nvSpPr>
            <p:cNvPr id="103" name="tx103"/>
            <p:cNvSpPr/>
            <p:nvPr/>
          </p:nvSpPr>
          <p:spPr>
            <a:xfrm>
              <a:off x="6938274" y="3319866"/>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2.3</a:t>
              </a:r>
            </a:p>
          </p:txBody>
        </p:sp>
        <p:sp>
          <p:nvSpPr>
            <p:cNvPr id="104" name="tx104"/>
            <p:cNvSpPr/>
            <p:nvPr/>
          </p:nvSpPr>
          <p:spPr>
            <a:xfrm>
              <a:off x="7204817" y="3739138"/>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7.3</a:t>
              </a:r>
            </a:p>
          </p:txBody>
        </p:sp>
        <p:sp>
          <p:nvSpPr>
            <p:cNvPr id="105" name="tx105"/>
            <p:cNvSpPr/>
            <p:nvPr/>
          </p:nvSpPr>
          <p:spPr>
            <a:xfrm>
              <a:off x="7204817" y="331359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1.9</a:t>
              </a:r>
            </a:p>
          </p:txBody>
        </p:sp>
        <p:sp>
          <p:nvSpPr>
            <p:cNvPr id="106" name="tx106"/>
            <p:cNvSpPr/>
            <p:nvPr/>
          </p:nvSpPr>
          <p:spPr>
            <a:xfrm>
              <a:off x="7471361" y="372751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7.6</a:t>
              </a:r>
            </a:p>
          </p:txBody>
        </p:sp>
        <p:sp>
          <p:nvSpPr>
            <p:cNvPr id="107" name="tx107"/>
            <p:cNvSpPr/>
            <p:nvPr/>
          </p:nvSpPr>
          <p:spPr>
            <a:xfrm>
              <a:off x="7471361" y="330552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1.6</a:t>
              </a:r>
            </a:p>
          </p:txBody>
        </p:sp>
        <p:sp>
          <p:nvSpPr>
            <p:cNvPr id="108" name="tx108"/>
            <p:cNvSpPr/>
            <p:nvPr/>
          </p:nvSpPr>
          <p:spPr>
            <a:xfrm>
              <a:off x="7737904" y="372680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7.6</a:t>
              </a:r>
            </a:p>
          </p:txBody>
        </p:sp>
        <p:sp>
          <p:nvSpPr>
            <p:cNvPr id="109" name="tx109"/>
            <p:cNvSpPr/>
            <p:nvPr/>
          </p:nvSpPr>
          <p:spPr>
            <a:xfrm>
              <a:off x="7737904" y="330686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1.6</a:t>
              </a:r>
            </a:p>
          </p:txBody>
        </p:sp>
        <p:sp>
          <p:nvSpPr>
            <p:cNvPr id="110" name="tx110"/>
            <p:cNvSpPr/>
            <p:nvPr/>
          </p:nvSpPr>
          <p:spPr>
            <a:xfrm>
              <a:off x="8004447" y="3729309"/>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7.6</a:t>
              </a:r>
            </a:p>
          </p:txBody>
        </p:sp>
        <p:sp>
          <p:nvSpPr>
            <p:cNvPr id="111" name="tx111"/>
            <p:cNvSpPr/>
            <p:nvPr/>
          </p:nvSpPr>
          <p:spPr>
            <a:xfrm>
              <a:off x="8004447" y="331289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a:t>
              </a:r>
            </a:p>
          </p:txBody>
        </p:sp>
        <p:sp>
          <p:nvSpPr>
            <p:cNvPr id="112" name="tx112"/>
            <p:cNvSpPr/>
            <p:nvPr/>
          </p:nvSpPr>
          <p:spPr>
            <a:xfrm>
              <a:off x="1310724" y="2929892"/>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11.2</a:t>
              </a:r>
            </a:p>
          </p:txBody>
        </p:sp>
        <p:sp>
          <p:nvSpPr>
            <p:cNvPr id="113" name="tx113"/>
            <p:cNvSpPr/>
            <p:nvPr/>
          </p:nvSpPr>
          <p:spPr>
            <a:xfrm>
              <a:off x="2643440" y="2970729"/>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10.8</a:t>
              </a:r>
            </a:p>
          </p:txBody>
        </p:sp>
        <p:sp>
          <p:nvSpPr>
            <p:cNvPr id="114" name="tx114"/>
            <p:cNvSpPr/>
            <p:nvPr/>
          </p:nvSpPr>
          <p:spPr>
            <a:xfrm>
              <a:off x="3976155" y="2991210"/>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10.6</a:t>
              </a:r>
            </a:p>
          </p:txBody>
        </p:sp>
        <p:sp>
          <p:nvSpPr>
            <p:cNvPr id="115" name="tx115"/>
            <p:cNvSpPr/>
            <p:nvPr/>
          </p:nvSpPr>
          <p:spPr>
            <a:xfrm>
              <a:off x="5308871" y="3011017"/>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10.3</a:t>
              </a:r>
            </a:p>
          </p:txBody>
        </p:sp>
        <p:sp>
          <p:nvSpPr>
            <p:cNvPr id="116" name="tx116"/>
            <p:cNvSpPr/>
            <p:nvPr/>
          </p:nvSpPr>
          <p:spPr>
            <a:xfrm>
              <a:off x="6405188" y="3061768"/>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9.8</a:t>
              </a:r>
            </a:p>
          </p:txBody>
        </p:sp>
        <p:sp>
          <p:nvSpPr>
            <p:cNvPr id="117" name="tx117"/>
            <p:cNvSpPr/>
            <p:nvPr/>
          </p:nvSpPr>
          <p:spPr>
            <a:xfrm>
              <a:off x="6671731" y="308826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118" name="tx118"/>
            <p:cNvSpPr/>
            <p:nvPr/>
          </p:nvSpPr>
          <p:spPr>
            <a:xfrm>
              <a:off x="6938274" y="3098815"/>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119" name="tx119"/>
            <p:cNvSpPr/>
            <p:nvPr/>
          </p:nvSpPr>
          <p:spPr>
            <a:xfrm>
              <a:off x="7204817" y="3107919"/>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120" name="tx120"/>
            <p:cNvSpPr/>
            <p:nvPr/>
          </p:nvSpPr>
          <p:spPr>
            <a:xfrm>
              <a:off x="7471361" y="3115170"/>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21" name="tx121"/>
            <p:cNvSpPr/>
            <p:nvPr/>
          </p:nvSpPr>
          <p:spPr>
            <a:xfrm>
              <a:off x="7737904" y="3119270"/>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22" name="tx122"/>
            <p:cNvSpPr/>
            <p:nvPr/>
          </p:nvSpPr>
          <p:spPr>
            <a:xfrm>
              <a:off x="8004447" y="312632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123" name="tx123"/>
            <p:cNvSpPr/>
            <p:nvPr/>
          </p:nvSpPr>
          <p:spPr>
            <a:xfrm>
              <a:off x="694404" y="4063883"/>
              <a:ext cx="194065"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0M</a:t>
              </a:r>
            </a:p>
          </p:txBody>
        </p:sp>
        <p:sp>
          <p:nvSpPr>
            <p:cNvPr id="124" name="tx124"/>
            <p:cNvSpPr/>
            <p:nvPr/>
          </p:nvSpPr>
          <p:spPr>
            <a:xfrm>
              <a:off x="694404" y="3605961"/>
              <a:ext cx="194065"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5M</a:t>
              </a:r>
            </a:p>
          </p:txBody>
        </p:sp>
        <p:sp>
          <p:nvSpPr>
            <p:cNvPr id="125" name="tx125"/>
            <p:cNvSpPr/>
            <p:nvPr/>
          </p:nvSpPr>
          <p:spPr>
            <a:xfrm>
              <a:off x="616710" y="3147222"/>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10M</a:t>
              </a:r>
            </a:p>
          </p:txBody>
        </p:sp>
        <p:sp>
          <p:nvSpPr>
            <p:cNvPr id="126" name="tx126"/>
            <p:cNvSpPr/>
            <p:nvPr/>
          </p:nvSpPr>
          <p:spPr>
            <a:xfrm>
              <a:off x="616710" y="2688891"/>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15M</a:t>
              </a:r>
            </a:p>
          </p:txBody>
        </p:sp>
        <p:sp>
          <p:nvSpPr>
            <p:cNvPr id="127" name="tx127"/>
            <p:cNvSpPr/>
            <p:nvPr/>
          </p:nvSpPr>
          <p:spPr>
            <a:xfrm>
              <a:off x="616710" y="2230561"/>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20M</a:t>
              </a:r>
            </a:p>
          </p:txBody>
        </p:sp>
        <p:sp>
          <p:nvSpPr>
            <p:cNvPr id="128" name="tx128"/>
            <p:cNvSpPr/>
            <p:nvPr/>
          </p:nvSpPr>
          <p:spPr>
            <a:xfrm>
              <a:off x="8607544" y="4063883"/>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29" name="tx129"/>
            <p:cNvSpPr/>
            <p:nvPr/>
          </p:nvSpPr>
          <p:spPr>
            <a:xfrm>
              <a:off x="8607544" y="354858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a:t>
              </a:r>
            </a:p>
          </p:txBody>
        </p:sp>
        <p:sp>
          <p:nvSpPr>
            <p:cNvPr id="130" name="tx130"/>
            <p:cNvSpPr/>
            <p:nvPr/>
          </p:nvSpPr>
          <p:spPr>
            <a:xfrm>
              <a:off x="8607544" y="3033292"/>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131" name="tx131"/>
            <p:cNvSpPr/>
            <p:nvPr/>
          </p:nvSpPr>
          <p:spPr>
            <a:xfrm>
              <a:off x="8607544" y="2519702"/>
              <a:ext cx="15538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a:t>
              </a:r>
            </a:p>
          </p:txBody>
        </p:sp>
        <p:sp>
          <p:nvSpPr>
            <p:cNvPr id="132" name="tx132"/>
            <p:cNvSpPr/>
            <p:nvPr/>
          </p:nvSpPr>
          <p:spPr>
            <a:xfrm>
              <a:off x="8607544" y="2002702"/>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133" name="tx133"/>
            <p:cNvSpPr/>
            <p:nvPr/>
          </p:nvSpPr>
          <p:spPr>
            <a:xfrm rot="-5400000">
              <a:off x="1259771"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34" name="tx134"/>
            <p:cNvSpPr/>
            <p:nvPr/>
          </p:nvSpPr>
          <p:spPr>
            <a:xfrm rot="-5400000">
              <a:off x="2592487"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35" name="tx135"/>
            <p:cNvSpPr/>
            <p:nvPr/>
          </p:nvSpPr>
          <p:spPr>
            <a:xfrm rot="-5400000">
              <a:off x="3925203"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36" name="tx136"/>
            <p:cNvSpPr/>
            <p:nvPr/>
          </p:nvSpPr>
          <p:spPr>
            <a:xfrm rot="-5400000">
              <a:off x="5257918"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37" name="tx137"/>
            <p:cNvSpPr/>
            <p:nvPr/>
          </p:nvSpPr>
          <p:spPr>
            <a:xfrm rot="-5400000">
              <a:off x="6324091"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38" name="tx138"/>
            <p:cNvSpPr/>
            <p:nvPr/>
          </p:nvSpPr>
          <p:spPr>
            <a:xfrm rot="-5400000">
              <a:off x="6590634"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139" name="tx139"/>
            <p:cNvSpPr/>
            <p:nvPr/>
          </p:nvSpPr>
          <p:spPr>
            <a:xfrm rot="-5400000">
              <a:off x="6857177"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140" name="tx140"/>
            <p:cNvSpPr/>
            <p:nvPr/>
          </p:nvSpPr>
          <p:spPr>
            <a:xfrm rot="-5400000">
              <a:off x="7123720"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141" name="tx141"/>
            <p:cNvSpPr/>
            <p:nvPr/>
          </p:nvSpPr>
          <p:spPr>
            <a:xfrm rot="-5400000">
              <a:off x="7390229" y="4391137"/>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42" name="tx142"/>
            <p:cNvSpPr/>
            <p:nvPr/>
          </p:nvSpPr>
          <p:spPr>
            <a:xfrm rot="-5400000">
              <a:off x="7656806"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43" name="tx143"/>
            <p:cNvSpPr/>
            <p:nvPr/>
          </p:nvSpPr>
          <p:spPr>
            <a:xfrm rot="-5400000">
              <a:off x="7923349"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44" name="tx144"/>
            <p:cNvSpPr/>
            <p:nvPr/>
          </p:nvSpPr>
          <p:spPr>
            <a:xfrm rot="-5400000">
              <a:off x="-406113" y="2968325"/>
              <a:ext cx="170811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niños (millones)</a:t>
              </a:r>
            </a:p>
          </p:txBody>
        </p:sp>
        <p:sp>
          <p:nvSpPr>
            <p:cNvPr id="145" name="tx145"/>
            <p:cNvSpPr/>
            <p:nvPr/>
          </p:nvSpPr>
          <p:spPr>
            <a:xfrm rot="5400000">
              <a:off x="8333777" y="2968325"/>
              <a:ext cx="127319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DTP3 Cobertura (%)</a:t>
              </a:r>
            </a:p>
          </p:txBody>
        </p:sp>
        <p:sp>
          <p:nvSpPr>
            <p:cNvPr id="146" name="pl146"/>
            <p:cNvSpPr/>
            <p:nvPr/>
          </p:nvSpPr>
          <p:spPr>
            <a:xfrm>
              <a:off x="2950985" y="5080307"/>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47" name="tx147"/>
            <p:cNvSpPr/>
            <p:nvPr/>
          </p:nvSpPr>
          <p:spPr>
            <a:xfrm>
              <a:off x="3218085" y="5028124"/>
              <a:ext cx="986085"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DTP3 cobertura</a:t>
              </a:r>
            </a:p>
          </p:txBody>
        </p:sp>
        <p:sp>
          <p:nvSpPr>
            <p:cNvPr id="148" name="rc148"/>
            <p:cNvSpPr/>
            <p:nvPr/>
          </p:nvSpPr>
          <p:spPr>
            <a:xfrm>
              <a:off x="4491526" y="4979579"/>
              <a:ext cx="201456" cy="201456"/>
            </a:xfrm>
            <a:prstGeom prst="rect">
              <a:avLst/>
            </a:prstGeom>
            <a:solidFill>
              <a:srgbClr val="1CABE2">
                <a:alpha val="100000"/>
              </a:srgbClr>
            </a:solidFill>
          </p:spPr>
          <p:txBody>
            <a:bodyPr/>
            <a:lstStyle/>
            <a:p>
              <a:endParaRPr/>
            </a:p>
          </p:txBody>
        </p:sp>
        <p:sp>
          <p:nvSpPr>
            <p:cNvPr id="149" name="rc149"/>
            <p:cNvSpPr/>
            <p:nvPr/>
          </p:nvSpPr>
          <p:spPr>
            <a:xfrm>
              <a:off x="5587883" y="4979579"/>
              <a:ext cx="201456" cy="201456"/>
            </a:xfrm>
            <a:prstGeom prst="rect">
              <a:avLst/>
            </a:prstGeom>
            <a:solidFill>
              <a:srgbClr val="80BD41">
                <a:alpha val="100000"/>
              </a:srgbClr>
            </a:solidFill>
          </p:spPr>
          <p:txBody>
            <a:bodyPr/>
            <a:lstStyle/>
            <a:p>
              <a:endParaRPr/>
            </a:p>
          </p:txBody>
        </p:sp>
        <p:sp>
          <p:nvSpPr>
            <p:cNvPr id="150" name="tx150"/>
            <p:cNvSpPr/>
            <p:nvPr/>
          </p:nvSpPr>
          <p:spPr>
            <a:xfrm>
              <a:off x="4771572" y="5026896"/>
              <a:ext cx="737722"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Sin vacunar</a:t>
              </a:r>
            </a:p>
          </p:txBody>
        </p:sp>
        <p:sp>
          <p:nvSpPr>
            <p:cNvPr id="151" name="tx151"/>
            <p:cNvSpPr/>
            <p:nvPr/>
          </p:nvSpPr>
          <p:spPr>
            <a:xfrm>
              <a:off x="5867928" y="5028670"/>
              <a:ext cx="699045"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Vacunados</a:t>
              </a:r>
            </a:p>
          </p:txBody>
        </p:sp>
        <p:sp>
          <p:nvSpPr>
            <p:cNvPr id="152" name="tx152"/>
            <p:cNvSpPr/>
            <p:nvPr/>
          </p:nvSpPr>
          <p:spPr>
            <a:xfrm>
              <a:off x="951100" y="1400299"/>
              <a:ext cx="5544562"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DTP3 estimada, y número de niños vacunados y no vacunados,</a:t>
              </a:r>
            </a:p>
          </p:txBody>
        </p:sp>
        <p:sp>
          <p:nvSpPr>
            <p:cNvPr id="153" name="tx153"/>
            <p:cNvSpPr/>
            <p:nvPr/>
          </p:nvSpPr>
          <p:spPr>
            <a:xfrm>
              <a:off x="951100" y="1592892"/>
              <a:ext cx="1342020" cy="145784"/>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LACR, 2000-2025</a:t>
              </a:r>
            </a:p>
          </p:txBody>
        </p:sp>
        <p:sp>
          <p:nvSpPr>
            <p:cNvPr id="154" name="pl154"/>
            <p:cNvSpPr/>
            <p:nvPr/>
          </p:nvSpPr>
          <p:spPr>
            <a:xfrm>
              <a:off x="2135762" y="5398802"/>
              <a:ext cx="0" cy="476132"/>
            </a:xfrm>
            <a:custGeom>
              <a:avLst/>
              <a:gdLst/>
              <a:ahLst/>
              <a:cxnLst/>
              <a:rect l="0" t="0" r="0" b="0"/>
              <a:pathLst>
                <a:path h="476132">
                  <a:moveTo>
                    <a:pt x="0" y="476132"/>
                  </a:moveTo>
                  <a:lnTo>
                    <a:pt x="0" y="0"/>
                  </a:lnTo>
                  <a:lnTo>
                    <a:pt x="0" y="0"/>
                  </a:lnTo>
                </a:path>
              </a:pathLst>
            </a:custGeom>
            <a:ln w="6775" cap="flat">
              <a:solidFill>
                <a:srgbClr val="EBEBEB">
                  <a:alpha val="100000"/>
                </a:srgbClr>
              </a:solidFill>
              <a:prstDash val="solid"/>
              <a:round/>
            </a:ln>
          </p:spPr>
          <p:txBody>
            <a:bodyPr/>
            <a:lstStyle/>
            <a:p>
              <a:endParaRPr/>
            </a:p>
          </p:txBody>
        </p:sp>
        <p:sp>
          <p:nvSpPr>
            <p:cNvPr id="155" name="pl155"/>
            <p:cNvSpPr/>
            <p:nvPr/>
          </p:nvSpPr>
          <p:spPr>
            <a:xfrm>
              <a:off x="3814739" y="5398802"/>
              <a:ext cx="0" cy="476132"/>
            </a:xfrm>
            <a:custGeom>
              <a:avLst/>
              <a:gdLst/>
              <a:ahLst/>
              <a:cxnLst/>
              <a:rect l="0" t="0" r="0" b="0"/>
              <a:pathLst>
                <a:path h="476132">
                  <a:moveTo>
                    <a:pt x="0" y="476132"/>
                  </a:moveTo>
                  <a:lnTo>
                    <a:pt x="0" y="0"/>
                  </a:lnTo>
                  <a:lnTo>
                    <a:pt x="0" y="0"/>
                  </a:lnTo>
                </a:path>
              </a:pathLst>
            </a:custGeom>
            <a:ln w="6775" cap="flat">
              <a:solidFill>
                <a:srgbClr val="EBEBEB">
                  <a:alpha val="100000"/>
                </a:srgbClr>
              </a:solidFill>
              <a:prstDash val="solid"/>
              <a:round/>
            </a:ln>
          </p:spPr>
          <p:txBody>
            <a:bodyPr/>
            <a:lstStyle/>
            <a:p>
              <a:endParaRPr/>
            </a:p>
          </p:txBody>
        </p:sp>
        <p:sp>
          <p:nvSpPr>
            <p:cNvPr id="156" name="pl156"/>
            <p:cNvSpPr/>
            <p:nvPr/>
          </p:nvSpPr>
          <p:spPr>
            <a:xfrm>
              <a:off x="5493716" y="5398802"/>
              <a:ext cx="0" cy="476132"/>
            </a:xfrm>
            <a:custGeom>
              <a:avLst/>
              <a:gdLst/>
              <a:ahLst/>
              <a:cxnLst/>
              <a:rect l="0" t="0" r="0" b="0"/>
              <a:pathLst>
                <a:path h="476132">
                  <a:moveTo>
                    <a:pt x="0" y="476132"/>
                  </a:moveTo>
                  <a:lnTo>
                    <a:pt x="0" y="0"/>
                  </a:lnTo>
                  <a:lnTo>
                    <a:pt x="0" y="0"/>
                  </a:lnTo>
                </a:path>
              </a:pathLst>
            </a:custGeom>
            <a:ln w="6775" cap="flat">
              <a:solidFill>
                <a:srgbClr val="EBEBEB">
                  <a:alpha val="100000"/>
                </a:srgbClr>
              </a:solidFill>
              <a:prstDash val="solid"/>
              <a:round/>
            </a:ln>
          </p:spPr>
          <p:txBody>
            <a:bodyPr/>
            <a:lstStyle/>
            <a:p>
              <a:endParaRPr/>
            </a:p>
          </p:txBody>
        </p:sp>
        <p:sp>
          <p:nvSpPr>
            <p:cNvPr id="157" name="pl157"/>
            <p:cNvSpPr/>
            <p:nvPr/>
          </p:nvSpPr>
          <p:spPr>
            <a:xfrm>
              <a:off x="7172693" y="5398802"/>
              <a:ext cx="0" cy="476132"/>
            </a:xfrm>
            <a:custGeom>
              <a:avLst/>
              <a:gdLst/>
              <a:ahLst/>
              <a:cxnLst/>
              <a:rect l="0" t="0" r="0" b="0"/>
              <a:pathLst>
                <a:path h="476132">
                  <a:moveTo>
                    <a:pt x="0" y="476132"/>
                  </a:moveTo>
                  <a:lnTo>
                    <a:pt x="0" y="0"/>
                  </a:lnTo>
                  <a:lnTo>
                    <a:pt x="0" y="0"/>
                  </a:lnTo>
                </a:path>
              </a:pathLst>
            </a:custGeom>
            <a:ln w="6775" cap="flat">
              <a:solidFill>
                <a:srgbClr val="EBEBEB">
                  <a:alpha val="100000"/>
                </a:srgbClr>
              </a:solidFill>
              <a:prstDash val="solid"/>
              <a:round/>
            </a:ln>
          </p:spPr>
          <p:txBody>
            <a:bodyPr/>
            <a:lstStyle/>
            <a:p>
              <a:endParaRPr/>
            </a:p>
          </p:txBody>
        </p:sp>
        <p:sp>
          <p:nvSpPr>
            <p:cNvPr id="158" name="pl158"/>
            <p:cNvSpPr/>
            <p:nvPr/>
          </p:nvSpPr>
          <p:spPr>
            <a:xfrm>
              <a:off x="951100" y="5785660"/>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9" name="pl159"/>
            <p:cNvSpPr/>
            <p:nvPr/>
          </p:nvSpPr>
          <p:spPr>
            <a:xfrm>
              <a:off x="951100" y="5636868"/>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0" name="pl160"/>
            <p:cNvSpPr/>
            <p:nvPr/>
          </p:nvSpPr>
          <p:spPr>
            <a:xfrm>
              <a:off x="951100" y="5488077"/>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1" name="pl161"/>
            <p:cNvSpPr/>
            <p:nvPr/>
          </p:nvSpPr>
          <p:spPr>
            <a:xfrm>
              <a:off x="1296273" y="5398802"/>
              <a:ext cx="0" cy="476132"/>
            </a:xfrm>
            <a:custGeom>
              <a:avLst/>
              <a:gdLst/>
              <a:ahLst/>
              <a:cxnLst/>
              <a:rect l="0" t="0" r="0" b="0"/>
              <a:pathLst>
                <a:path h="476132">
                  <a:moveTo>
                    <a:pt x="0" y="4761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62" name="pl162"/>
            <p:cNvSpPr/>
            <p:nvPr/>
          </p:nvSpPr>
          <p:spPr>
            <a:xfrm>
              <a:off x="2975250" y="5398802"/>
              <a:ext cx="0" cy="476132"/>
            </a:xfrm>
            <a:custGeom>
              <a:avLst/>
              <a:gdLst/>
              <a:ahLst/>
              <a:cxnLst/>
              <a:rect l="0" t="0" r="0" b="0"/>
              <a:pathLst>
                <a:path h="476132">
                  <a:moveTo>
                    <a:pt x="0" y="4761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63" name="pl163"/>
            <p:cNvSpPr/>
            <p:nvPr/>
          </p:nvSpPr>
          <p:spPr>
            <a:xfrm>
              <a:off x="4654227" y="5398802"/>
              <a:ext cx="0" cy="476132"/>
            </a:xfrm>
            <a:custGeom>
              <a:avLst/>
              <a:gdLst/>
              <a:ahLst/>
              <a:cxnLst/>
              <a:rect l="0" t="0" r="0" b="0"/>
              <a:pathLst>
                <a:path h="476132">
                  <a:moveTo>
                    <a:pt x="0" y="4761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64" name="pl164"/>
            <p:cNvSpPr/>
            <p:nvPr/>
          </p:nvSpPr>
          <p:spPr>
            <a:xfrm>
              <a:off x="6333204" y="5398802"/>
              <a:ext cx="0" cy="476132"/>
            </a:xfrm>
            <a:custGeom>
              <a:avLst/>
              <a:gdLst/>
              <a:ahLst/>
              <a:cxnLst/>
              <a:rect l="0" t="0" r="0" b="0"/>
              <a:pathLst>
                <a:path h="476132">
                  <a:moveTo>
                    <a:pt x="0" y="4761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8012181" y="5398802"/>
              <a:ext cx="0" cy="476132"/>
            </a:xfrm>
            <a:custGeom>
              <a:avLst/>
              <a:gdLst/>
              <a:ahLst/>
              <a:cxnLst/>
              <a:rect l="0" t="0" r="0" b="0"/>
              <a:pathLst>
                <a:path h="476132">
                  <a:moveTo>
                    <a:pt x="0" y="4761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66" name="rc166"/>
            <p:cNvSpPr/>
            <p:nvPr/>
          </p:nvSpPr>
          <p:spPr>
            <a:xfrm>
              <a:off x="1296273" y="5726143"/>
              <a:ext cx="5257371" cy="119033"/>
            </a:xfrm>
            <a:prstGeom prst="rect">
              <a:avLst/>
            </a:prstGeom>
            <a:solidFill>
              <a:srgbClr val="80BD41">
                <a:alpha val="100000"/>
              </a:srgbClr>
            </a:solidFill>
          </p:spPr>
          <p:txBody>
            <a:bodyPr/>
            <a:lstStyle/>
            <a:p>
              <a:endParaRPr/>
            </a:p>
          </p:txBody>
        </p:sp>
        <p:sp>
          <p:nvSpPr>
            <p:cNvPr id="167" name="rc167"/>
            <p:cNvSpPr/>
            <p:nvPr/>
          </p:nvSpPr>
          <p:spPr>
            <a:xfrm>
              <a:off x="6553645" y="5726143"/>
              <a:ext cx="1317358" cy="119033"/>
            </a:xfrm>
            <a:prstGeom prst="rect">
              <a:avLst/>
            </a:prstGeom>
            <a:solidFill>
              <a:srgbClr val="1CABE2">
                <a:alpha val="100000"/>
              </a:srgbClr>
            </a:solidFill>
          </p:spPr>
          <p:txBody>
            <a:bodyPr/>
            <a:lstStyle/>
            <a:p>
              <a:endParaRPr/>
            </a:p>
          </p:txBody>
        </p:sp>
        <p:sp>
          <p:nvSpPr>
            <p:cNvPr id="168" name="rc168"/>
            <p:cNvSpPr/>
            <p:nvPr/>
          </p:nvSpPr>
          <p:spPr>
            <a:xfrm>
              <a:off x="1296273" y="5577352"/>
              <a:ext cx="5110230" cy="119033"/>
            </a:xfrm>
            <a:prstGeom prst="rect">
              <a:avLst/>
            </a:prstGeom>
            <a:solidFill>
              <a:srgbClr val="80BD41">
                <a:alpha val="100000"/>
              </a:srgbClr>
            </a:solidFill>
          </p:spPr>
          <p:txBody>
            <a:bodyPr/>
            <a:lstStyle/>
            <a:p>
              <a:endParaRPr/>
            </a:p>
          </p:txBody>
        </p:sp>
        <p:sp>
          <p:nvSpPr>
            <p:cNvPr id="169" name="rc169"/>
            <p:cNvSpPr/>
            <p:nvPr/>
          </p:nvSpPr>
          <p:spPr>
            <a:xfrm>
              <a:off x="6406504" y="5577352"/>
              <a:ext cx="1043209" cy="119033"/>
            </a:xfrm>
            <a:prstGeom prst="rect">
              <a:avLst/>
            </a:prstGeom>
            <a:solidFill>
              <a:srgbClr val="1CABE2">
                <a:alpha val="100000"/>
              </a:srgbClr>
            </a:solidFill>
          </p:spPr>
          <p:txBody>
            <a:bodyPr/>
            <a:lstStyle/>
            <a:p>
              <a:endParaRPr/>
            </a:p>
          </p:txBody>
        </p:sp>
        <p:sp>
          <p:nvSpPr>
            <p:cNvPr id="170" name="rc170"/>
            <p:cNvSpPr/>
            <p:nvPr/>
          </p:nvSpPr>
          <p:spPr>
            <a:xfrm>
              <a:off x="1296273" y="5428560"/>
              <a:ext cx="5073571" cy="119033"/>
            </a:xfrm>
            <a:prstGeom prst="rect">
              <a:avLst/>
            </a:prstGeom>
            <a:solidFill>
              <a:srgbClr val="80BD41">
                <a:alpha val="100000"/>
              </a:srgbClr>
            </a:solidFill>
          </p:spPr>
          <p:txBody>
            <a:bodyPr/>
            <a:lstStyle/>
            <a:p>
              <a:endParaRPr/>
            </a:p>
          </p:txBody>
        </p:sp>
        <p:sp>
          <p:nvSpPr>
            <p:cNvPr id="171" name="rc171"/>
            <p:cNvSpPr/>
            <p:nvPr/>
          </p:nvSpPr>
          <p:spPr>
            <a:xfrm>
              <a:off x="6369844" y="5428560"/>
              <a:ext cx="1028176" cy="119033"/>
            </a:xfrm>
            <a:prstGeom prst="rect">
              <a:avLst/>
            </a:prstGeom>
            <a:solidFill>
              <a:srgbClr val="1CABE2">
                <a:alpha val="100000"/>
              </a:srgbClr>
            </a:solidFill>
          </p:spPr>
          <p:txBody>
            <a:bodyPr/>
            <a:lstStyle/>
            <a:p>
              <a:endParaRPr/>
            </a:p>
          </p:txBody>
        </p:sp>
        <p:sp>
          <p:nvSpPr>
            <p:cNvPr id="172" name="tx172"/>
            <p:cNvSpPr/>
            <p:nvPr/>
          </p:nvSpPr>
          <p:spPr>
            <a:xfrm>
              <a:off x="3837052" y="5738479"/>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7.8</a:t>
              </a:r>
            </a:p>
          </p:txBody>
        </p:sp>
        <p:sp>
          <p:nvSpPr>
            <p:cNvPr id="173" name="tx173"/>
            <p:cNvSpPr/>
            <p:nvPr/>
          </p:nvSpPr>
          <p:spPr>
            <a:xfrm>
              <a:off x="7177155" y="5740023"/>
              <a:ext cx="70337"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2</a:t>
              </a:r>
            </a:p>
          </p:txBody>
        </p:sp>
        <p:sp>
          <p:nvSpPr>
            <p:cNvPr id="174" name="tx174"/>
            <p:cNvSpPr/>
            <p:nvPr/>
          </p:nvSpPr>
          <p:spPr>
            <a:xfrm>
              <a:off x="3763482" y="5589688"/>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7.6</a:t>
              </a:r>
            </a:p>
          </p:txBody>
        </p:sp>
        <p:sp>
          <p:nvSpPr>
            <p:cNvPr id="175" name="tx175"/>
            <p:cNvSpPr/>
            <p:nvPr/>
          </p:nvSpPr>
          <p:spPr>
            <a:xfrm>
              <a:off x="6840202" y="5589688"/>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1.6</a:t>
              </a:r>
            </a:p>
          </p:txBody>
        </p:sp>
        <p:sp>
          <p:nvSpPr>
            <p:cNvPr id="176" name="tx176"/>
            <p:cNvSpPr/>
            <p:nvPr/>
          </p:nvSpPr>
          <p:spPr>
            <a:xfrm>
              <a:off x="3745152" y="5440897"/>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7.6</a:t>
              </a:r>
            </a:p>
          </p:txBody>
        </p:sp>
        <p:sp>
          <p:nvSpPr>
            <p:cNvPr id="177" name="tx177"/>
            <p:cNvSpPr/>
            <p:nvPr/>
          </p:nvSpPr>
          <p:spPr>
            <a:xfrm>
              <a:off x="6796026" y="5440897"/>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1.5</a:t>
              </a:r>
            </a:p>
          </p:txBody>
        </p:sp>
        <p:sp>
          <p:nvSpPr>
            <p:cNvPr id="178" name="tx178"/>
            <p:cNvSpPr/>
            <p:nvPr/>
          </p:nvSpPr>
          <p:spPr>
            <a:xfrm>
              <a:off x="8111833" y="5738479"/>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9.8</a:t>
              </a:r>
            </a:p>
          </p:txBody>
        </p:sp>
        <p:sp>
          <p:nvSpPr>
            <p:cNvPr id="179" name="tx179"/>
            <p:cNvSpPr/>
            <p:nvPr/>
          </p:nvSpPr>
          <p:spPr>
            <a:xfrm>
              <a:off x="7669478" y="5589688"/>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9.2</a:t>
              </a:r>
            </a:p>
          </p:txBody>
        </p:sp>
        <p:sp>
          <p:nvSpPr>
            <p:cNvPr id="180" name="tx180"/>
            <p:cNvSpPr/>
            <p:nvPr/>
          </p:nvSpPr>
          <p:spPr>
            <a:xfrm>
              <a:off x="7615201" y="5440897"/>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9.1</a:t>
              </a:r>
            </a:p>
          </p:txBody>
        </p:sp>
        <p:sp>
          <p:nvSpPr>
            <p:cNvPr id="181" name="tx181"/>
            <p:cNvSpPr/>
            <p:nvPr/>
          </p:nvSpPr>
          <p:spPr>
            <a:xfrm>
              <a:off x="577692" y="573354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82" name="tx182"/>
            <p:cNvSpPr/>
            <p:nvPr/>
          </p:nvSpPr>
          <p:spPr>
            <a:xfrm>
              <a:off x="577692" y="558475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83" name="tx183"/>
            <p:cNvSpPr/>
            <p:nvPr/>
          </p:nvSpPr>
          <p:spPr>
            <a:xfrm>
              <a:off x="577692" y="5435962"/>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84" name="tx184"/>
            <p:cNvSpPr/>
            <p:nvPr/>
          </p:nvSpPr>
          <p:spPr>
            <a:xfrm>
              <a:off x="1121580" y="5935450"/>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0.0 M</a:t>
              </a:r>
            </a:p>
          </p:txBody>
        </p:sp>
        <p:sp>
          <p:nvSpPr>
            <p:cNvPr id="185" name="tx185"/>
            <p:cNvSpPr/>
            <p:nvPr/>
          </p:nvSpPr>
          <p:spPr>
            <a:xfrm>
              <a:off x="2800557" y="5935450"/>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 M</a:t>
              </a:r>
            </a:p>
          </p:txBody>
        </p:sp>
        <p:sp>
          <p:nvSpPr>
            <p:cNvPr id="186" name="tx186"/>
            <p:cNvSpPr/>
            <p:nvPr/>
          </p:nvSpPr>
          <p:spPr>
            <a:xfrm>
              <a:off x="4479534" y="5935450"/>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 M</a:t>
              </a:r>
            </a:p>
          </p:txBody>
        </p:sp>
        <p:sp>
          <p:nvSpPr>
            <p:cNvPr id="187" name="tx187"/>
            <p:cNvSpPr/>
            <p:nvPr/>
          </p:nvSpPr>
          <p:spPr>
            <a:xfrm>
              <a:off x="6158511" y="5935859"/>
              <a:ext cx="349386"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 M</a:t>
              </a:r>
            </a:p>
          </p:txBody>
        </p:sp>
        <p:sp>
          <p:nvSpPr>
            <p:cNvPr id="188" name="tx188"/>
            <p:cNvSpPr/>
            <p:nvPr/>
          </p:nvSpPr>
          <p:spPr>
            <a:xfrm>
              <a:off x="7798641" y="5935450"/>
              <a:ext cx="42708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 M</a:t>
              </a:r>
            </a:p>
          </p:txBody>
        </p:sp>
        <p:sp>
          <p:nvSpPr>
            <p:cNvPr id="189" name="tx189"/>
            <p:cNvSpPr/>
            <p:nvPr/>
          </p:nvSpPr>
          <p:spPr>
            <a:xfrm>
              <a:off x="3893947" y="6070654"/>
              <a:ext cx="170811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niños (millones)</a:t>
              </a:r>
            </a:p>
          </p:txBody>
        </p:sp>
        <p:sp>
          <p:nvSpPr>
            <p:cNvPr id="190" name="tx190"/>
            <p:cNvSpPr/>
            <p:nvPr/>
          </p:nvSpPr>
          <p:spPr>
            <a:xfrm>
              <a:off x="3948074" y="62835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91" name="tx191"/>
            <p:cNvSpPr/>
            <p:nvPr/>
          </p:nvSpPr>
          <p:spPr>
            <a:xfrm>
              <a:off x="3643517" y="6396565"/>
              <a:ext cx="490139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Naciones Unidas, Departamento de Asuntos Económicos y Sociales, División de Población (2024).</a:t>
              </a:r>
            </a:p>
          </p:txBody>
        </p:sp>
        <p:sp>
          <p:nvSpPr>
            <p:cNvPr id="192" name="tx192"/>
            <p:cNvSpPr/>
            <p:nvPr/>
          </p:nvSpPr>
          <p:spPr>
            <a:xfrm>
              <a:off x="4923027" y="6517265"/>
              <a:ext cx="362188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No vacunados incluye a los niños con dosis cero e infravacunados.</a:t>
              </a:r>
            </a:p>
          </p:txBody>
        </p:sp>
      </p:grpSp>
      <p:sp>
        <p:nvSpPr>
          <p:cNvPr id="19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cobertura de la vacuna DTP3 en 2025 (83 %) fue superior a la de 2019 (80 %).
El número de niños vacunados con la vacuna DTP3 disminuyó un 3 %, pasando de 7,8 millones en 2019 a 7,6 millones en 2025.
El número de lactantes supervivientes disminuyó aproximadamente un 7 %, pasando de 9,8 millones en 2019 a 9,1 millones en 2025.
En 2025, se vacunaron 274 000 niños menos que en 2019.
En 2025, hubo 704 000 lactantes supervivientes (población objetivo) menos que en 2019.
Para que la cobertura vacunal aumente, el número de niños vacunados debe aumentar o, al menos, disminuir a un ritmo más lento que el descenso de la población objetivo de lactantes supervivientes.</a:t>
            </a:r>
          </a:p>
        </p:txBody>
      </p:sp>
      <p:sp>
        <p:nvSpPr>
          <p:cNvPr id="19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la cobertura de la vacuna DTP3 fue del 83 %: 7,6 millones de niños recibieron tres dosis de la vacuna que contiene DTP, pero 1,5 millones siguen sin estar vacunados o con una vacunación incompleta.</a:t>
            </a:r>
          </a:p>
        </p:txBody>
      </p:sp>
      <p:grpSp>
        <p:nvGrpSpPr>
          <p:cNvPr id="195" name="Group 194"/>
          <p:cNvGrpSpPr/>
          <p:nvPr/>
        </p:nvGrpSpPr>
        <p:grpSpPr>
          <a:xfrm>
            <a:off x="292608" y="1005840"/>
            <a:ext cx="8595360" cy="28575"/>
            <a:chOff x="292608" y="1005840"/>
            <a:chExt cx="8595360" cy="28575"/>
          </a:xfrm>
        </p:grpSpPr>
        <p:sp>
          <p:nvSpPr>
            <p:cNvPr id="19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97"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46888" y="210312"/>
            <a:ext cx="11713464" cy="548640"/>
          </a:xfrm>
          <a:solidFill>
            <a:srgbClr val="203864">
              <a:alpha val="100000"/>
            </a:srgbClr>
          </a:solidFill>
        </p:spPr>
        <p:txBody>
          <a:bodyPr/>
          <a:lstStyle/>
          <a:p>
            <a:pPr marL="0" marR="0" algn="ctr">
              <a:lnSpc>
                <a:spcPct val="100000"/>
              </a:lnSpc>
              <a:spcBef>
                <a:spcPts val="0"/>
              </a:spcBef>
              <a:spcAft>
                <a:spcPts val="0"/>
              </a:spcAft>
              <a:buNone/>
            </a:pPr>
            <a:r>
              <a:rPr sz="2800" b="1" i="0" u="none" cap="none">
                <a:solidFill>
                  <a:srgbClr val="FFFFFF">
                    <a:alpha val="100000"/>
                  </a:srgbClr>
                </a:solidFill>
                <a:latin typeface="Aptos (Body)"/>
                <a:cs typeface="Aptos (Body)"/>
                <a:sym typeface="Aptos (Body)"/>
              </a:rPr>
              <a:t>Definiciones de términos de inmunización</a:t>
            </a:r>
          </a:p>
        </p:txBody>
      </p:sp>
      <p:sp>
        <p:nvSpPr>
          <p:cNvPr id="3" name="body"/>
          <p:cNvSpPr>
            <a:spLocks noGrp="1"/>
          </p:cNvSpPr>
          <p:nvPr>
            <p:ph/>
          </p:nvPr>
        </p:nvSpPr>
        <p:spPr>
          <a:xfrm>
            <a:off x="246888" y="868680"/>
            <a:ext cx="11713464" cy="4572000"/>
          </a:xfrm>
          <a:solidFill>
            <a:srgbClr val="203864">
              <a:alpha val="100000"/>
            </a:srgbClr>
          </a:solidFill>
        </p:spPr>
        <p:txBody>
          <a:bodyPr/>
          <a:lstStyle/>
          <a:p>
            <a:pPr marL="0" marR="0" algn="l">
              <a:lnSpc>
                <a:spcPct val="100000"/>
              </a:lnSpc>
              <a:spcBef>
                <a:spcPts val="0"/>
              </a:spcBef>
              <a:spcAft>
                <a:spcPts val="0"/>
              </a:spcAft>
              <a:buNone/>
            </a:pPr>
            <a:r>
              <a:rPr sz="1250" b="1" i="0" u="none" cap="none">
                <a:solidFill>
                  <a:srgbClr val="FFFFFF">
                    <a:alpha val="100000"/>
                  </a:srgbClr>
                </a:solidFill>
                <a:latin typeface="Aptos (Body)"/>
                <a:cs typeface="Aptos (Body)"/>
                <a:sym typeface="Aptos (Body)"/>
              </a:rPr>
              <a:t>Cobertura vacunal
</a:t>
            </a:r>
            <a:r>
              <a:rPr sz="1250" b="0" i="0" u="none" cap="none">
                <a:solidFill>
                  <a:srgbClr val="FFFFFF">
                    <a:alpha val="100000"/>
                  </a:srgbClr>
                </a:solidFill>
                <a:latin typeface="Aptos (Body)"/>
                <a:cs typeface="Aptos (Body)"/>
                <a:sym typeface="Aptos (Body)"/>
              </a:rPr>
              <a:t>Porcentaje de lactantes (niños menores de un año) que recibieron determinadas dosis de vacunas. Por ejemplo, la cobertura de DTP3 es el porcentaje de lactantes que recibieron las tres dosis de la vacuna contra la difteria, el tétanos y la tos ferina (DTP o el equivalente según el esquema de vacunación del país).  
Sin vacunar – Lactante que no ha recibido la primera dosis de una serie de vacunas. El término «dosis cero» se utiliza para describir a los niños no vacunados con DTP1.
</a:t>
            </a:r>
            <a:r>
              <a:rPr sz="1250" b="1" i="0" u="none" cap="none">
                <a:solidFill>
                  <a:srgbClr val="FFFFFF">
                    <a:alpha val="100000"/>
                  </a:srgbClr>
                </a:solidFill>
                <a:latin typeface="Aptos (Body)"/>
                <a:cs typeface="Aptos (Body)"/>
                <a:sym typeface="Aptos (Body)"/>
              </a:rPr>
              <a:t>Sub-vacunado
</a:t>
            </a:r>
            <a:r>
              <a:rPr sz="1250" b="0" i="0" u="none" cap="none">
                <a:solidFill>
                  <a:srgbClr val="FFFFFF">
                    <a:alpha val="100000"/>
                  </a:srgbClr>
                </a:solidFill>
                <a:latin typeface="Aptos (Body)"/>
                <a:cs typeface="Aptos (Body)"/>
                <a:sym typeface="Aptos (Body)"/>
              </a:rPr>
              <a:t>Lactante que ha recibido algunas pero no todas las dosis de vacunas recomendadas en el esquema de vacunación regular o calendario nacional. 
</a:t>
            </a:r>
            <a:r>
              <a:rPr sz="1250" b="1" i="0" u="none" cap="none">
                <a:solidFill>
                  <a:srgbClr val="FFFFFF">
                    <a:alpha val="100000"/>
                  </a:srgbClr>
                </a:solidFill>
                <a:latin typeface="Aptos (Body)"/>
                <a:cs typeface="Aptos (Body)"/>
                <a:sym typeface="Aptos (Body)"/>
              </a:rPr>
              <a:t>Dosis de vacuna
</a:t>
            </a:r>
            <a:r>
              <a:rPr sz="1250" b="0" i="0" u="none" cap="none">
                <a:solidFill>
                  <a:srgbClr val="FFFFFF">
                    <a:alpha val="100000"/>
                  </a:srgbClr>
                </a:solidFill>
                <a:latin typeface="Aptos (Body)"/>
                <a:cs typeface="Aptos (Body)"/>
                <a:sym typeface="Aptos (Body)"/>
              </a:rPr>
              <a:t>•  Bacilo de Calmette-Guerin (BCG): vacuna contra la tuberculosis
•  Dosis de nacimiento contra la hepatitis B, administrada en las 24 horas siguientes al nacimiento (HepBB)
•  Vacuna contra la difteria, el tétanos y la tos ferina, primera dosis (DTP1) y tercera dosis (DTP3)
•  Vacuna contra la hepatitis B, tercera dosis (HepB3)
•  Vacuna contra Haemophilus influenzae tipo b, tercera dosis (Hib3)
•  Vacuna antipoliomielítica inactivada, primera dosis (IPV1) y última dosis (IPVC) 
•  Vacuna que contiene sarampión, primera dosis (MCV1) y segunda dosis (MCV2)
•  Vacuna contra el rotavirus, última dosis (RotaC)
•  Vacuna antineumocócica, última dosis (PCVC)
•  Vacuna contra la fiebre amarilla (YFV) 
•  Vacuna meningocócica A (MengA) 
•  Vacuna contra el virus del papiloma humano, primera dosis (HPV1) y última dosis (HPVc): vacuna para proteger contra ciertos tipos de virus del papiloma humano que pueden provocar cáncer o verrugas genitales.
</a:t>
            </a:r>
            <a:r>
              <a:rPr sz="1250" b="1" i="0" u="none" cap="none">
                <a:solidFill>
                  <a:srgbClr val="FFFFFF">
                    <a:alpha val="100000"/>
                  </a:srgbClr>
                </a:solidFill>
                <a:latin typeface="Aptos (Body)"/>
                <a:cs typeface="Aptos (Body)"/>
                <a:sym typeface="Aptos (Body)"/>
              </a:rPr>
              <a:t>La Agenda de Inmunización 2030 (IA2030)
</a:t>
            </a:r>
            <a:r>
              <a:rPr sz="1250" b="0" i="0" u="none" cap="none">
                <a:solidFill>
                  <a:srgbClr val="FFFFFF">
                    <a:alpha val="100000"/>
                  </a:srgbClr>
                </a:solidFill>
                <a:latin typeface="Aptos (Body)"/>
                <a:cs typeface="Aptos (Body)"/>
                <a:sym typeface="Aptos (Body)"/>
              </a:rPr>
              <a:t>La IA2030 es una estrategia mundial respaldada por la Asamblea Mundial de la Salud cuyo objetivo es garantizar que todas las personas, en todas partes y a todas las edades, se beneficien de las vacunas para mejorar su salud y bienestar de aquí a 2030. Se centra en el aumento de la cobertura vacunal, la equidad, la sostenibilidad y la preparación ante pandemias, al tiempo que promueve la inmunización a lo largo de toda la vida e articular la inmunización con otros servicios sanitarios.</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394642" y="121155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 name="rc5"/>
            <p:cNvSpPr/>
            <p:nvPr/>
          </p:nvSpPr>
          <p:spPr>
            <a:xfrm>
              <a:off x="2639322" y="121155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 name="rc6"/>
            <p:cNvSpPr/>
            <p:nvPr/>
          </p:nvSpPr>
          <p:spPr>
            <a:xfrm>
              <a:off x="2884002" y="1211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 name="rc7"/>
            <p:cNvSpPr/>
            <p:nvPr/>
          </p:nvSpPr>
          <p:spPr>
            <a:xfrm>
              <a:off x="3128682"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 name="rc8"/>
            <p:cNvSpPr/>
            <p:nvPr/>
          </p:nvSpPr>
          <p:spPr>
            <a:xfrm>
              <a:off x="3373362" y="121155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 name="rc9"/>
            <p:cNvSpPr/>
            <p:nvPr/>
          </p:nvSpPr>
          <p:spPr>
            <a:xfrm>
              <a:off x="361804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 name="rc10"/>
            <p:cNvSpPr/>
            <p:nvPr/>
          </p:nvSpPr>
          <p:spPr>
            <a:xfrm>
              <a:off x="386272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 name="rc11"/>
            <p:cNvSpPr/>
            <p:nvPr/>
          </p:nvSpPr>
          <p:spPr>
            <a:xfrm>
              <a:off x="410740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 name="rc12"/>
            <p:cNvSpPr/>
            <p:nvPr/>
          </p:nvSpPr>
          <p:spPr>
            <a:xfrm>
              <a:off x="435208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 name="rc13"/>
            <p:cNvSpPr/>
            <p:nvPr/>
          </p:nvSpPr>
          <p:spPr>
            <a:xfrm>
              <a:off x="459676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4" name="rc14"/>
            <p:cNvSpPr/>
            <p:nvPr/>
          </p:nvSpPr>
          <p:spPr>
            <a:xfrm>
              <a:off x="4841443" y="1211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5" name="rc15"/>
            <p:cNvSpPr/>
            <p:nvPr/>
          </p:nvSpPr>
          <p:spPr>
            <a:xfrm>
              <a:off x="508612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 name="rc16"/>
            <p:cNvSpPr/>
            <p:nvPr/>
          </p:nvSpPr>
          <p:spPr>
            <a:xfrm>
              <a:off x="5330804" y="1211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7" name="rc17"/>
            <p:cNvSpPr/>
            <p:nvPr/>
          </p:nvSpPr>
          <p:spPr>
            <a:xfrm>
              <a:off x="557548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8" name="rc18"/>
            <p:cNvSpPr/>
            <p:nvPr/>
          </p:nvSpPr>
          <p:spPr>
            <a:xfrm>
              <a:off x="582016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9" name="rc19"/>
            <p:cNvSpPr/>
            <p:nvPr/>
          </p:nvSpPr>
          <p:spPr>
            <a:xfrm>
              <a:off x="606484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0" name="rc20"/>
            <p:cNvSpPr/>
            <p:nvPr/>
          </p:nvSpPr>
          <p:spPr>
            <a:xfrm>
              <a:off x="6309524" y="1211552"/>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1" name="rc21"/>
            <p:cNvSpPr/>
            <p:nvPr/>
          </p:nvSpPr>
          <p:spPr>
            <a:xfrm>
              <a:off x="6554205" y="121155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2" name="rc22"/>
            <p:cNvSpPr/>
            <p:nvPr/>
          </p:nvSpPr>
          <p:spPr>
            <a:xfrm>
              <a:off x="6798885" y="121155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3" name="rc23"/>
            <p:cNvSpPr/>
            <p:nvPr/>
          </p:nvSpPr>
          <p:spPr>
            <a:xfrm>
              <a:off x="7043565"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4" name="rc24"/>
            <p:cNvSpPr/>
            <p:nvPr/>
          </p:nvSpPr>
          <p:spPr>
            <a:xfrm>
              <a:off x="7288245" y="1211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5" name="rc25"/>
            <p:cNvSpPr/>
            <p:nvPr/>
          </p:nvSpPr>
          <p:spPr>
            <a:xfrm>
              <a:off x="7532925" y="1211552"/>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6" name="rc26"/>
            <p:cNvSpPr/>
            <p:nvPr/>
          </p:nvSpPr>
          <p:spPr>
            <a:xfrm>
              <a:off x="7777606"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 name="rc27"/>
            <p:cNvSpPr/>
            <p:nvPr/>
          </p:nvSpPr>
          <p:spPr>
            <a:xfrm>
              <a:off x="8022286" y="121155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8" name="rc28"/>
            <p:cNvSpPr/>
            <p:nvPr/>
          </p:nvSpPr>
          <p:spPr>
            <a:xfrm>
              <a:off x="8266966"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 name="rc29"/>
            <p:cNvSpPr/>
            <p:nvPr/>
          </p:nvSpPr>
          <p:spPr>
            <a:xfrm>
              <a:off x="8511646"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 name="rc30"/>
            <p:cNvSpPr/>
            <p:nvPr/>
          </p:nvSpPr>
          <p:spPr>
            <a:xfrm>
              <a:off x="2394642" y="5188697"/>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1" name="rc31"/>
            <p:cNvSpPr/>
            <p:nvPr/>
          </p:nvSpPr>
          <p:spPr>
            <a:xfrm>
              <a:off x="2639322" y="5188697"/>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2" name="rc32"/>
            <p:cNvSpPr/>
            <p:nvPr/>
          </p:nvSpPr>
          <p:spPr>
            <a:xfrm>
              <a:off x="2884002" y="518869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3" name="rc33"/>
            <p:cNvSpPr/>
            <p:nvPr/>
          </p:nvSpPr>
          <p:spPr>
            <a:xfrm>
              <a:off x="3128682" y="518869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4" name="rc34"/>
            <p:cNvSpPr/>
            <p:nvPr/>
          </p:nvSpPr>
          <p:spPr>
            <a:xfrm>
              <a:off x="3373362" y="518869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5" name="rc35"/>
            <p:cNvSpPr/>
            <p:nvPr/>
          </p:nvSpPr>
          <p:spPr>
            <a:xfrm>
              <a:off x="3618043" y="518869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6" name="rc36"/>
            <p:cNvSpPr/>
            <p:nvPr/>
          </p:nvSpPr>
          <p:spPr>
            <a:xfrm>
              <a:off x="3862723" y="518869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7" name="rc37"/>
            <p:cNvSpPr/>
            <p:nvPr/>
          </p:nvSpPr>
          <p:spPr>
            <a:xfrm>
              <a:off x="4107403" y="518869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8" name="rc38"/>
            <p:cNvSpPr/>
            <p:nvPr/>
          </p:nvSpPr>
          <p:spPr>
            <a:xfrm>
              <a:off x="4352083" y="518869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9" name="rc39"/>
            <p:cNvSpPr/>
            <p:nvPr/>
          </p:nvSpPr>
          <p:spPr>
            <a:xfrm>
              <a:off x="4596763" y="518869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0" name="rc40"/>
            <p:cNvSpPr/>
            <p:nvPr/>
          </p:nvSpPr>
          <p:spPr>
            <a:xfrm>
              <a:off x="4841443" y="518869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1" name="rc41"/>
            <p:cNvSpPr/>
            <p:nvPr/>
          </p:nvSpPr>
          <p:spPr>
            <a:xfrm>
              <a:off x="5086124" y="518869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2" name="rc42"/>
            <p:cNvSpPr/>
            <p:nvPr/>
          </p:nvSpPr>
          <p:spPr>
            <a:xfrm>
              <a:off x="5330804" y="518869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3" name="rc43"/>
            <p:cNvSpPr/>
            <p:nvPr/>
          </p:nvSpPr>
          <p:spPr>
            <a:xfrm>
              <a:off x="5575484" y="518869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4" name="rc44"/>
            <p:cNvSpPr/>
            <p:nvPr/>
          </p:nvSpPr>
          <p:spPr>
            <a:xfrm>
              <a:off x="5820164" y="518869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5" name="rc45"/>
            <p:cNvSpPr/>
            <p:nvPr/>
          </p:nvSpPr>
          <p:spPr>
            <a:xfrm>
              <a:off x="6064844" y="518869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6" name="rc46"/>
            <p:cNvSpPr/>
            <p:nvPr/>
          </p:nvSpPr>
          <p:spPr>
            <a:xfrm>
              <a:off x="6309524" y="5188697"/>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7" name="rc47"/>
            <p:cNvSpPr/>
            <p:nvPr/>
          </p:nvSpPr>
          <p:spPr>
            <a:xfrm>
              <a:off x="6554205" y="518869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8" name="rc48"/>
            <p:cNvSpPr/>
            <p:nvPr/>
          </p:nvSpPr>
          <p:spPr>
            <a:xfrm>
              <a:off x="6798885" y="5188697"/>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9" name="rc49"/>
            <p:cNvSpPr/>
            <p:nvPr/>
          </p:nvSpPr>
          <p:spPr>
            <a:xfrm>
              <a:off x="7043565" y="5188697"/>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50" name="rc50"/>
            <p:cNvSpPr/>
            <p:nvPr/>
          </p:nvSpPr>
          <p:spPr>
            <a:xfrm>
              <a:off x="7288245" y="5188697"/>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51" name="rc51"/>
            <p:cNvSpPr/>
            <p:nvPr/>
          </p:nvSpPr>
          <p:spPr>
            <a:xfrm>
              <a:off x="7532925" y="5188697"/>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52" name="rc52"/>
            <p:cNvSpPr/>
            <p:nvPr/>
          </p:nvSpPr>
          <p:spPr>
            <a:xfrm>
              <a:off x="7777606" y="5188697"/>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53" name="rc53"/>
            <p:cNvSpPr/>
            <p:nvPr/>
          </p:nvSpPr>
          <p:spPr>
            <a:xfrm>
              <a:off x="8022286" y="5188697"/>
              <a:ext cx="244680" cy="132571"/>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54" name="rc54"/>
            <p:cNvSpPr/>
            <p:nvPr/>
          </p:nvSpPr>
          <p:spPr>
            <a:xfrm>
              <a:off x="8266966" y="5188697"/>
              <a:ext cx="244680" cy="13257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55" name="rc55"/>
            <p:cNvSpPr/>
            <p:nvPr/>
          </p:nvSpPr>
          <p:spPr>
            <a:xfrm>
              <a:off x="8511646" y="5188697"/>
              <a:ext cx="244680" cy="13257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56" name="rc56"/>
            <p:cNvSpPr/>
            <p:nvPr/>
          </p:nvSpPr>
          <p:spPr>
            <a:xfrm>
              <a:off x="2394642" y="3730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7" name="rc57"/>
            <p:cNvSpPr/>
            <p:nvPr/>
          </p:nvSpPr>
          <p:spPr>
            <a:xfrm>
              <a:off x="2639322" y="3730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 name="rc58"/>
            <p:cNvSpPr/>
            <p:nvPr/>
          </p:nvSpPr>
          <p:spPr>
            <a:xfrm>
              <a:off x="2884002" y="3730410"/>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9" name="rc59"/>
            <p:cNvSpPr/>
            <p:nvPr/>
          </p:nvSpPr>
          <p:spPr>
            <a:xfrm>
              <a:off x="3128682" y="373041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0" name="rc60"/>
            <p:cNvSpPr/>
            <p:nvPr/>
          </p:nvSpPr>
          <p:spPr>
            <a:xfrm>
              <a:off x="3373362" y="3730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1" name="rc61"/>
            <p:cNvSpPr/>
            <p:nvPr/>
          </p:nvSpPr>
          <p:spPr>
            <a:xfrm>
              <a:off x="3618043" y="3730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2" name="rc62"/>
            <p:cNvSpPr/>
            <p:nvPr/>
          </p:nvSpPr>
          <p:spPr>
            <a:xfrm>
              <a:off x="3862723" y="3730410"/>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 name="rc63"/>
            <p:cNvSpPr/>
            <p:nvPr/>
          </p:nvSpPr>
          <p:spPr>
            <a:xfrm>
              <a:off x="4107403" y="3730410"/>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4" name="rc64"/>
            <p:cNvSpPr/>
            <p:nvPr/>
          </p:nvSpPr>
          <p:spPr>
            <a:xfrm>
              <a:off x="4352083" y="3730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5" name="rc65"/>
            <p:cNvSpPr/>
            <p:nvPr/>
          </p:nvSpPr>
          <p:spPr>
            <a:xfrm>
              <a:off x="4596763"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6" name="rc66"/>
            <p:cNvSpPr/>
            <p:nvPr/>
          </p:nvSpPr>
          <p:spPr>
            <a:xfrm>
              <a:off x="4841443" y="3730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7" name="rc67"/>
            <p:cNvSpPr/>
            <p:nvPr/>
          </p:nvSpPr>
          <p:spPr>
            <a:xfrm>
              <a:off x="5086124" y="3730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8" name="rc68"/>
            <p:cNvSpPr/>
            <p:nvPr/>
          </p:nvSpPr>
          <p:spPr>
            <a:xfrm>
              <a:off x="5330804" y="3730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 name="rc69"/>
            <p:cNvSpPr/>
            <p:nvPr/>
          </p:nvSpPr>
          <p:spPr>
            <a:xfrm>
              <a:off x="5575484" y="3730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0" name="rc70"/>
            <p:cNvSpPr/>
            <p:nvPr/>
          </p:nvSpPr>
          <p:spPr>
            <a:xfrm>
              <a:off x="5820164"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1" name="rc71"/>
            <p:cNvSpPr/>
            <p:nvPr/>
          </p:nvSpPr>
          <p:spPr>
            <a:xfrm>
              <a:off x="6064844" y="3730410"/>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2" name="rc72"/>
            <p:cNvSpPr/>
            <p:nvPr/>
          </p:nvSpPr>
          <p:spPr>
            <a:xfrm>
              <a:off x="6309524" y="3730410"/>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3" name="rc73"/>
            <p:cNvSpPr/>
            <p:nvPr/>
          </p:nvSpPr>
          <p:spPr>
            <a:xfrm>
              <a:off x="6554205" y="3730410"/>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4" name="rc74"/>
            <p:cNvSpPr/>
            <p:nvPr/>
          </p:nvSpPr>
          <p:spPr>
            <a:xfrm>
              <a:off x="6798885" y="3730410"/>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5" name="rc75"/>
            <p:cNvSpPr/>
            <p:nvPr/>
          </p:nvSpPr>
          <p:spPr>
            <a:xfrm>
              <a:off x="7043565" y="3730410"/>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6" name="rc76"/>
            <p:cNvSpPr/>
            <p:nvPr/>
          </p:nvSpPr>
          <p:spPr>
            <a:xfrm>
              <a:off x="7288245" y="3730410"/>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77" name="rc77"/>
            <p:cNvSpPr/>
            <p:nvPr/>
          </p:nvSpPr>
          <p:spPr>
            <a:xfrm>
              <a:off x="7532925" y="3730410"/>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8" name="rc78"/>
            <p:cNvSpPr/>
            <p:nvPr/>
          </p:nvSpPr>
          <p:spPr>
            <a:xfrm>
              <a:off x="7777606" y="3730410"/>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79" name="rc79"/>
            <p:cNvSpPr/>
            <p:nvPr/>
          </p:nvSpPr>
          <p:spPr>
            <a:xfrm>
              <a:off x="8022286" y="3730410"/>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0" name="rc80"/>
            <p:cNvSpPr/>
            <p:nvPr/>
          </p:nvSpPr>
          <p:spPr>
            <a:xfrm>
              <a:off x="8266966" y="3730410"/>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1" name="rc81"/>
            <p:cNvSpPr/>
            <p:nvPr/>
          </p:nvSpPr>
          <p:spPr>
            <a:xfrm>
              <a:off x="8511646" y="3730410"/>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82" name="rc82"/>
            <p:cNvSpPr/>
            <p:nvPr/>
          </p:nvSpPr>
          <p:spPr>
            <a:xfrm>
              <a:off x="2394642" y="386298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3" name="rc83"/>
            <p:cNvSpPr/>
            <p:nvPr/>
          </p:nvSpPr>
          <p:spPr>
            <a:xfrm>
              <a:off x="2639322" y="3862982"/>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84" name="rc84"/>
            <p:cNvSpPr/>
            <p:nvPr/>
          </p:nvSpPr>
          <p:spPr>
            <a:xfrm>
              <a:off x="2884002" y="3862982"/>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5" name="rc85"/>
            <p:cNvSpPr/>
            <p:nvPr/>
          </p:nvSpPr>
          <p:spPr>
            <a:xfrm>
              <a:off x="3128682" y="3862982"/>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86" name="rc86"/>
            <p:cNvSpPr/>
            <p:nvPr/>
          </p:nvSpPr>
          <p:spPr>
            <a:xfrm>
              <a:off x="3373362" y="386298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7" name="rc87"/>
            <p:cNvSpPr/>
            <p:nvPr/>
          </p:nvSpPr>
          <p:spPr>
            <a:xfrm>
              <a:off x="3618043" y="3862982"/>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8" name="rc88"/>
            <p:cNvSpPr/>
            <p:nvPr/>
          </p:nvSpPr>
          <p:spPr>
            <a:xfrm>
              <a:off x="3862723" y="3862982"/>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89" name="rc89"/>
            <p:cNvSpPr/>
            <p:nvPr/>
          </p:nvSpPr>
          <p:spPr>
            <a:xfrm>
              <a:off x="4107403" y="386298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0" name="rc90"/>
            <p:cNvSpPr/>
            <p:nvPr/>
          </p:nvSpPr>
          <p:spPr>
            <a:xfrm>
              <a:off x="4352083" y="3862982"/>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91" name="rc91"/>
            <p:cNvSpPr/>
            <p:nvPr/>
          </p:nvSpPr>
          <p:spPr>
            <a:xfrm>
              <a:off x="4596763" y="386298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2" name="rc92"/>
            <p:cNvSpPr/>
            <p:nvPr/>
          </p:nvSpPr>
          <p:spPr>
            <a:xfrm>
              <a:off x="4841443" y="3862982"/>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93" name="rc93"/>
            <p:cNvSpPr/>
            <p:nvPr/>
          </p:nvSpPr>
          <p:spPr>
            <a:xfrm>
              <a:off x="5086124" y="386298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94" name="rc94"/>
            <p:cNvSpPr/>
            <p:nvPr/>
          </p:nvSpPr>
          <p:spPr>
            <a:xfrm>
              <a:off x="5330804" y="3862982"/>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95" name="rc95"/>
            <p:cNvSpPr/>
            <p:nvPr/>
          </p:nvSpPr>
          <p:spPr>
            <a:xfrm>
              <a:off x="5575484" y="386298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96" name="rc96"/>
            <p:cNvSpPr/>
            <p:nvPr/>
          </p:nvSpPr>
          <p:spPr>
            <a:xfrm>
              <a:off x="5820164" y="3862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7" name="rc97"/>
            <p:cNvSpPr/>
            <p:nvPr/>
          </p:nvSpPr>
          <p:spPr>
            <a:xfrm>
              <a:off x="6064844" y="386298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8" name="rc98"/>
            <p:cNvSpPr/>
            <p:nvPr/>
          </p:nvSpPr>
          <p:spPr>
            <a:xfrm>
              <a:off x="6309524" y="386298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9" name="rc99"/>
            <p:cNvSpPr/>
            <p:nvPr/>
          </p:nvSpPr>
          <p:spPr>
            <a:xfrm>
              <a:off x="6554205" y="3862982"/>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0" name="rc100"/>
            <p:cNvSpPr/>
            <p:nvPr/>
          </p:nvSpPr>
          <p:spPr>
            <a:xfrm>
              <a:off x="6798885" y="3862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1" name="rc101"/>
            <p:cNvSpPr/>
            <p:nvPr/>
          </p:nvSpPr>
          <p:spPr>
            <a:xfrm>
              <a:off x="7043565" y="3862982"/>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2" name="rc102"/>
            <p:cNvSpPr/>
            <p:nvPr/>
          </p:nvSpPr>
          <p:spPr>
            <a:xfrm>
              <a:off x="7288245" y="3862982"/>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3" name="rc103"/>
            <p:cNvSpPr/>
            <p:nvPr/>
          </p:nvSpPr>
          <p:spPr>
            <a:xfrm>
              <a:off x="7532925" y="3862982"/>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04" name="rc104"/>
            <p:cNvSpPr/>
            <p:nvPr/>
          </p:nvSpPr>
          <p:spPr>
            <a:xfrm>
              <a:off x="7777606" y="3862982"/>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5" name="rc105"/>
            <p:cNvSpPr/>
            <p:nvPr/>
          </p:nvSpPr>
          <p:spPr>
            <a:xfrm>
              <a:off x="8022286" y="3862982"/>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6" name="rc106"/>
            <p:cNvSpPr/>
            <p:nvPr/>
          </p:nvSpPr>
          <p:spPr>
            <a:xfrm>
              <a:off x="8266966" y="3862982"/>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7" name="rc107"/>
            <p:cNvSpPr/>
            <p:nvPr/>
          </p:nvSpPr>
          <p:spPr>
            <a:xfrm>
              <a:off x="8511646" y="3862982"/>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8" name="rc108"/>
            <p:cNvSpPr/>
            <p:nvPr/>
          </p:nvSpPr>
          <p:spPr>
            <a:xfrm>
              <a:off x="2394642" y="4393268"/>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9" name="rc109"/>
            <p:cNvSpPr/>
            <p:nvPr/>
          </p:nvSpPr>
          <p:spPr>
            <a:xfrm>
              <a:off x="2639322" y="439326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0" name="rc110"/>
            <p:cNvSpPr/>
            <p:nvPr/>
          </p:nvSpPr>
          <p:spPr>
            <a:xfrm>
              <a:off x="2884002" y="4393268"/>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11" name="rc111"/>
            <p:cNvSpPr/>
            <p:nvPr/>
          </p:nvSpPr>
          <p:spPr>
            <a:xfrm>
              <a:off x="3128682" y="439326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2" name="rc112"/>
            <p:cNvSpPr/>
            <p:nvPr/>
          </p:nvSpPr>
          <p:spPr>
            <a:xfrm>
              <a:off x="3373362" y="439326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3" name="rc113"/>
            <p:cNvSpPr/>
            <p:nvPr/>
          </p:nvSpPr>
          <p:spPr>
            <a:xfrm>
              <a:off x="3618043" y="439326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4" name="rc114"/>
            <p:cNvSpPr/>
            <p:nvPr/>
          </p:nvSpPr>
          <p:spPr>
            <a:xfrm>
              <a:off x="3862723" y="439326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5" name="rc115"/>
            <p:cNvSpPr/>
            <p:nvPr/>
          </p:nvSpPr>
          <p:spPr>
            <a:xfrm>
              <a:off x="4107403" y="439326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6" name="rc116"/>
            <p:cNvSpPr/>
            <p:nvPr/>
          </p:nvSpPr>
          <p:spPr>
            <a:xfrm>
              <a:off x="4352083" y="4393268"/>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17" name="rc117"/>
            <p:cNvSpPr/>
            <p:nvPr/>
          </p:nvSpPr>
          <p:spPr>
            <a:xfrm>
              <a:off x="4596763" y="439326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8" name="rc118"/>
            <p:cNvSpPr/>
            <p:nvPr/>
          </p:nvSpPr>
          <p:spPr>
            <a:xfrm>
              <a:off x="4841443" y="439326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9" name="rc119"/>
            <p:cNvSpPr/>
            <p:nvPr/>
          </p:nvSpPr>
          <p:spPr>
            <a:xfrm>
              <a:off x="5086124" y="439326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0" name="rc120"/>
            <p:cNvSpPr/>
            <p:nvPr/>
          </p:nvSpPr>
          <p:spPr>
            <a:xfrm>
              <a:off x="5330804" y="439326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1" name="rc121"/>
            <p:cNvSpPr/>
            <p:nvPr/>
          </p:nvSpPr>
          <p:spPr>
            <a:xfrm>
              <a:off x="5575484" y="439326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2" name="rc122"/>
            <p:cNvSpPr/>
            <p:nvPr/>
          </p:nvSpPr>
          <p:spPr>
            <a:xfrm>
              <a:off x="5820164" y="439326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3" name="rc123"/>
            <p:cNvSpPr/>
            <p:nvPr/>
          </p:nvSpPr>
          <p:spPr>
            <a:xfrm>
              <a:off x="6064844" y="4393268"/>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24" name="rc124"/>
            <p:cNvSpPr/>
            <p:nvPr/>
          </p:nvSpPr>
          <p:spPr>
            <a:xfrm>
              <a:off x="6309524" y="439326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5" name="rc125"/>
            <p:cNvSpPr/>
            <p:nvPr/>
          </p:nvSpPr>
          <p:spPr>
            <a:xfrm>
              <a:off x="6554205" y="4393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6" name="rc126"/>
            <p:cNvSpPr/>
            <p:nvPr/>
          </p:nvSpPr>
          <p:spPr>
            <a:xfrm>
              <a:off x="6798885" y="439326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7" name="rc127"/>
            <p:cNvSpPr/>
            <p:nvPr/>
          </p:nvSpPr>
          <p:spPr>
            <a:xfrm>
              <a:off x="7043565" y="439326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8" name="rc128"/>
            <p:cNvSpPr/>
            <p:nvPr/>
          </p:nvSpPr>
          <p:spPr>
            <a:xfrm>
              <a:off x="7288245" y="4393268"/>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29" name="rc129"/>
            <p:cNvSpPr/>
            <p:nvPr/>
          </p:nvSpPr>
          <p:spPr>
            <a:xfrm>
              <a:off x="7532925" y="4393268"/>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30" name="rc130"/>
            <p:cNvSpPr/>
            <p:nvPr/>
          </p:nvSpPr>
          <p:spPr>
            <a:xfrm>
              <a:off x="7777606" y="4393268"/>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1" name="rc131"/>
            <p:cNvSpPr/>
            <p:nvPr/>
          </p:nvSpPr>
          <p:spPr>
            <a:xfrm>
              <a:off x="8022286" y="4393268"/>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32" name="rc132"/>
            <p:cNvSpPr/>
            <p:nvPr/>
          </p:nvSpPr>
          <p:spPr>
            <a:xfrm>
              <a:off x="8266966" y="4393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3" name="rc133"/>
            <p:cNvSpPr/>
            <p:nvPr/>
          </p:nvSpPr>
          <p:spPr>
            <a:xfrm>
              <a:off x="8511646" y="4393268"/>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34" name="rc134"/>
            <p:cNvSpPr/>
            <p:nvPr/>
          </p:nvSpPr>
          <p:spPr>
            <a:xfrm>
              <a:off x="2394642" y="5321268"/>
              <a:ext cx="244680" cy="13257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35" name="rc135"/>
            <p:cNvSpPr/>
            <p:nvPr/>
          </p:nvSpPr>
          <p:spPr>
            <a:xfrm>
              <a:off x="2639322" y="5321268"/>
              <a:ext cx="244680" cy="13257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36" name="rc136"/>
            <p:cNvSpPr/>
            <p:nvPr/>
          </p:nvSpPr>
          <p:spPr>
            <a:xfrm>
              <a:off x="2884002" y="5321268"/>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37" name="rc137"/>
            <p:cNvSpPr/>
            <p:nvPr/>
          </p:nvSpPr>
          <p:spPr>
            <a:xfrm>
              <a:off x="3128682" y="5321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8" name="rc138"/>
            <p:cNvSpPr/>
            <p:nvPr/>
          </p:nvSpPr>
          <p:spPr>
            <a:xfrm>
              <a:off x="3373362" y="5321268"/>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9" name="rc139"/>
            <p:cNvSpPr/>
            <p:nvPr/>
          </p:nvSpPr>
          <p:spPr>
            <a:xfrm>
              <a:off x="3618043" y="5321268"/>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40" name="rc140"/>
            <p:cNvSpPr/>
            <p:nvPr/>
          </p:nvSpPr>
          <p:spPr>
            <a:xfrm>
              <a:off x="3862723" y="5321268"/>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41" name="rc141"/>
            <p:cNvSpPr/>
            <p:nvPr/>
          </p:nvSpPr>
          <p:spPr>
            <a:xfrm>
              <a:off x="4107403" y="5321268"/>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42" name="rc142"/>
            <p:cNvSpPr/>
            <p:nvPr/>
          </p:nvSpPr>
          <p:spPr>
            <a:xfrm>
              <a:off x="4352083" y="5321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43" name="rc143"/>
            <p:cNvSpPr/>
            <p:nvPr/>
          </p:nvSpPr>
          <p:spPr>
            <a:xfrm>
              <a:off x="4596763" y="532126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44" name="rc144"/>
            <p:cNvSpPr/>
            <p:nvPr/>
          </p:nvSpPr>
          <p:spPr>
            <a:xfrm>
              <a:off x="4841443" y="5321268"/>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45" name="rc145"/>
            <p:cNvSpPr/>
            <p:nvPr/>
          </p:nvSpPr>
          <p:spPr>
            <a:xfrm>
              <a:off x="5086124" y="532126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46" name="rc146"/>
            <p:cNvSpPr/>
            <p:nvPr/>
          </p:nvSpPr>
          <p:spPr>
            <a:xfrm>
              <a:off x="5330804" y="532126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47" name="rc147"/>
            <p:cNvSpPr/>
            <p:nvPr/>
          </p:nvSpPr>
          <p:spPr>
            <a:xfrm>
              <a:off x="5575484" y="5321268"/>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48" name="rc148"/>
            <p:cNvSpPr/>
            <p:nvPr/>
          </p:nvSpPr>
          <p:spPr>
            <a:xfrm>
              <a:off x="5820164" y="5321268"/>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49" name="rc149"/>
            <p:cNvSpPr/>
            <p:nvPr/>
          </p:nvSpPr>
          <p:spPr>
            <a:xfrm>
              <a:off x="6064844" y="5321268"/>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50" name="rc150"/>
            <p:cNvSpPr/>
            <p:nvPr/>
          </p:nvSpPr>
          <p:spPr>
            <a:xfrm>
              <a:off x="6309524" y="5321268"/>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51" name="rc151"/>
            <p:cNvSpPr/>
            <p:nvPr/>
          </p:nvSpPr>
          <p:spPr>
            <a:xfrm>
              <a:off x="6554205" y="5321268"/>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52" name="rc152"/>
            <p:cNvSpPr/>
            <p:nvPr/>
          </p:nvSpPr>
          <p:spPr>
            <a:xfrm>
              <a:off x="6798885" y="5321268"/>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53" name="rc153"/>
            <p:cNvSpPr/>
            <p:nvPr/>
          </p:nvSpPr>
          <p:spPr>
            <a:xfrm>
              <a:off x="7043565" y="5321268"/>
              <a:ext cx="244680" cy="13257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54" name="rc154"/>
            <p:cNvSpPr/>
            <p:nvPr/>
          </p:nvSpPr>
          <p:spPr>
            <a:xfrm>
              <a:off x="7288245" y="5321268"/>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55" name="rc155"/>
            <p:cNvSpPr/>
            <p:nvPr/>
          </p:nvSpPr>
          <p:spPr>
            <a:xfrm>
              <a:off x="7532925" y="5321268"/>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56" name="rc156"/>
            <p:cNvSpPr/>
            <p:nvPr/>
          </p:nvSpPr>
          <p:spPr>
            <a:xfrm>
              <a:off x="7777606" y="5321268"/>
              <a:ext cx="244680" cy="132571"/>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57" name="rc157"/>
            <p:cNvSpPr/>
            <p:nvPr/>
          </p:nvSpPr>
          <p:spPr>
            <a:xfrm>
              <a:off x="8022286" y="5321268"/>
              <a:ext cx="244680" cy="13257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58" name="rc158"/>
            <p:cNvSpPr/>
            <p:nvPr/>
          </p:nvSpPr>
          <p:spPr>
            <a:xfrm>
              <a:off x="8266966" y="5321268"/>
              <a:ext cx="244680" cy="132571"/>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59" name="rc159"/>
            <p:cNvSpPr/>
            <p:nvPr/>
          </p:nvSpPr>
          <p:spPr>
            <a:xfrm>
              <a:off x="8511646" y="5321268"/>
              <a:ext cx="244680" cy="132571"/>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60" name="rc160"/>
            <p:cNvSpPr/>
            <p:nvPr/>
          </p:nvSpPr>
          <p:spPr>
            <a:xfrm>
              <a:off x="2394642" y="3465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61" name="rc161"/>
            <p:cNvSpPr/>
            <p:nvPr/>
          </p:nvSpPr>
          <p:spPr>
            <a:xfrm>
              <a:off x="2639322" y="3465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62" name="rc162"/>
            <p:cNvSpPr/>
            <p:nvPr/>
          </p:nvSpPr>
          <p:spPr>
            <a:xfrm>
              <a:off x="2884002"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3" name="rc163"/>
            <p:cNvSpPr/>
            <p:nvPr/>
          </p:nvSpPr>
          <p:spPr>
            <a:xfrm>
              <a:off x="3128682"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4" name="rc164"/>
            <p:cNvSpPr/>
            <p:nvPr/>
          </p:nvSpPr>
          <p:spPr>
            <a:xfrm>
              <a:off x="3373362"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5" name="rc165"/>
            <p:cNvSpPr/>
            <p:nvPr/>
          </p:nvSpPr>
          <p:spPr>
            <a:xfrm>
              <a:off x="3618043"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6" name="rc166"/>
            <p:cNvSpPr/>
            <p:nvPr/>
          </p:nvSpPr>
          <p:spPr>
            <a:xfrm>
              <a:off x="3862723"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7" name="rc167"/>
            <p:cNvSpPr/>
            <p:nvPr/>
          </p:nvSpPr>
          <p:spPr>
            <a:xfrm>
              <a:off x="4107403"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8" name="rc168"/>
            <p:cNvSpPr/>
            <p:nvPr/>
          </p:nvSpPr>
          <p:spPr>
            <a:xfrm>
              <a:off x="4352083"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9" name="rc169"/>
            <p:cNvSpPr/>
            <p:nvPr/>
          </p:nvSpPr>
          <p:spPr>
            <a:xfrm>
              <a:off x="4596763"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0" name="rc170"/>
            <p:cNvSpPr/>
            <p:nvPr/>
          </p:nvSpPr>
          <p:spPr>
            <a:xfrm>
              <a:off x="4841443"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1" name="rc171"/>
            <p:cNvSpPr/>
            <p:nvPr/>
          </p:nvSpPr>
          <p:spPr>
            <a:xfrm>
              <a:off x="5086124"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2" name="rc172"/>
            <p:cNvSpPr/>
            <p:nvPr/>
          </p:nvSpPr>
          <p:spPr>
            <a:xfrm>
              <a:off x="5330804" y="3465267"/>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73" name="rc173"/>
            <p:cNvSpPr/>
            <p:nvPr/>
          </p:nvSpPr>
          <p:spPr>
            <a:xfrm>
              <a:off x="5575484" y="3465267"/>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74" name="rc174"/>
            <p:cNvSpPr/>
            <p:nvPr/>
          </p:nvSpPr>
          <p:spPr>
            <a:xfrm>
              <a:off x="5820164" y="3465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75" name="rc175"/>
            <p:cNvSpPr/>
            <p:nvPr/>
          </p:nvSpPr>
          <p:spPr>
            <a:xfrm>
              <a:off x="6064844" y="3465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76" name="rc176"/>
            <p:cNvSpPr/>
            <p:nvPr/>
          </p:nvSpPr>
          <p:spPr>
            <a:xfrm>
              <a:off x="6309524" y="3465267"/>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77" name="rc177"/>
            <p:cNvSpPr/>
            <p:nvPr/>
          </p:nvSpPr>
          <p:spPr>
            <a:xfrm>
              <a:off x="6554205" y="3465267"/>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78" name="rc178"/>
            <p:cNvSpPr/>
            <p:nvPr/>
          </p:nvSpPr>
          <p:spPr>
            <a:xfrm>
              <a:off x="6798885" y="3465267"/>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79" name="rc179"/>
            <p:cNvSpPr/>
            <p:nvPr/>
          </p:nvSpPr>
          <p:spPr>
            <a:xfrm>
              <a:off x="7043565" y="3465267"/>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80" name="rc180"/>
            <p:cNvSpPr/>
            <p:nvPr/>
          </p:nvSpPr>
          <p:spPr>
            <a:xfrm>
              <a:off x="7288245" y="3465267"/>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81" name="rc181"/>
            <p:cNvSpPr/>
            <p:nvPr/>
          </p:nvSpPr>
          <p:spPr>
            <a:xfrm>
              <a:off x="7532925" y="3465267"/>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82" name="rc182"/>
            <p:cNvSpPr/>
            <p:nvPr/>
          </p:nvSpPr>
          <p:spPr>
            <a:xfrm>
              <a:off x="7777606" y="3465267"/>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83" name="rc183"/>
            <p:cNvSpPr/>
            <p:nvPr/>
          </p:nvSpPr>
          <p:spPr>
            <a:xfrm>
              <a:off x="8022286" y="3465267"/>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84" name="rc184"/>
            <p:cNvSpPr/>
            <p:nvPr/>
          </p:nvSpPr>
          <p:spPr>
            <a:xfrm>
              <a:off x="8266966" y="3465267"/>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85" name="rc185"/>
            <p:cNvSpPr/>
            <p:nvPr/>
          </p:nvSpPr>
          <p:spPr>
            <a:xfrm>
              <a:off x="8511646" y="3465267"/>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86" name="rc186"/>
            <p:cNvSpPr/>
            <p:nvPr/>
          </p:nvSpPr>
          <p:spPr>
            <a:xfrm>
              <a:off x="2394642" y="2404695"/>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87" name="rc187"/>
            <p:cNvSpPr/>
            <p:nvPr/>
          </p:nvSpPr>
          <p:spPr>
            <a:xfrm>
              <a:off x="2639322" y="240469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88" name="rc188"/>
            <p:cNvSpPr/>
            <p:nvPr/>
          </p:nvSpPr>
          <p:spPr>
            <a:xfrm>
              <a:off x="2884002" y="240469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89" name="rc189"/>
            <p:cNvSpPr/>
            <p:nvPr/>
          </p:nvSpPr>
          <p:spPr>
            <a:xfrm>
              <a:off x="3128682" y="2404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90" name="rc190"/>
            <p:cNvSpPr/>
            <p:nvPr/>
          </p:nvSpPr>
          <p:spPr>
            <a:xfrm>
              <a:off x="3373362" y="2404695"/>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1" name="rc191"/>
            <p:cNvSpPr/>
            <p:nvPr/>
          </p:nvSpPr>
          <p:spPr>
            <a:xfrm>
              <a:off x="3618043" y="2404695"/>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92" name="rc192"/>
            <p:cNvSpPr/>
            <p:nvPr/>
          </p:nvSpPr>
          <p:spPr>
            <a:xfrm>
              <a:off x="3862723" y="240469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93" name="rc193"/>
            <p:cNvSpPr/>
            <p:nvPr/>
          </p:nvSpPr>
          <p:spPr>
            <a:xfrm>
              <a:off x="4107403" y="2404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94" name="rc194"/>
            <p:cNvSpPr/>
            <p:nvPr/>
          </p:nvSpPr>
          <p:spPr>
            <a:xfrm>
              <a:off x="4352083" y="240469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95" name="rc195"/>
            <p:cNvSpPr/>
            <p:nvPr/>
          </p:nvSpPr>
          <p:spPr>
            <a:xfrm>
              <a:off x="4596763" y="240469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96" name="rc196"/>
            <p:cNvSpPr/>
            <p:nvPr/>
          </p:nvSpPr>
          <p:spPr>
            <a:xfrm>
              <a:off x="4841443" y="2404695"/>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97" name="rc197"/>
            <p:cNvSpPr/>
            <p:nvPr/>
          </p:nvSpPr>
          <p:spPr>
            <a:xfrm>
              <a:off x="5086124" y="240469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98" name="rc198"/>
            <p:cNvSpPr/>
            <p:nvPr/>
          </p:nvSpPr>
          <p:spPr>
            <a:xfrm>
              <a:off x="5330804" y="2404695"/>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99" name="rc199"/>
            <p:cNvSpPr/>
            <p:nvPr/>
          </p:nvSpPr>
          <p:spPr>
            <a:xfrm>
              <a:off x="5575484" y="2404695"/>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00" name="rc200"/>
            <p:cNvSpPr/>
            <p:nvPr/>
          </p:nvSpPr>
          <p:spPr>
            <a:xfrm>
              <a:off x="5820164" y="240469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01" name="rc201"/>
            <p:cNvSpPr/>
            <p:nvPr/>
          </p:nvSpPr>
          <p:spPr>
            <a:xfrm>
              <a:off x="6064844" y="2404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02" name="rc202"/>
            <p:cNvSpPr/>
            <p:nvPr/>
          </p:nvSpPr>
          <p:spPr>
            <a:xfrm>
              <a:off x="6309524" y="240469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03" name="rc203"/>
            <p:cNvSpPr/>
            <p:nvPr/>
          </p:nvSpPr>
          <p:spPr>
            <a:xfrm>
              <a:off x="6554205" y="2404695"/>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04" name="rc204"/>
            <p:cNvSpPr/>
            <p:nvPr/>
          </p:nvSpPr>
          <p:spPr>
            <a:xfrm>
              <a:off x="6798885" y="240469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05" name="rc205"/>
            <p:cNvSpPr/>
            <p:nvPr/>
          </p:nvSpPr>
          <p:spPr>
            <a:xfrm>
              <a:off x="7043565" y="2404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06" name="rc206"/>
            <p:cNvSpPr/>
            <p:nvPr/>
          </p:nvSpPr>
          <p:spPr>
            <a:xfrm>
              <a:off x="7288245" y="2404695"/>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07" name="rc207"/>
            <p:cNvSpPr/>
            <p:nvPr/>
          </p:nvSpPr>
          <p:spPr>
            <a:xfrm>
              <a:off x="7532925" y="240469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08" name="rc208"/>
            <p:cNvSpPr/>
            <p:nvPr/>
          </p:nvSpPr>
          <p:spPr>
            <a:xfrm>
              <a:off x="7777606" y="2404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09" name="rc209"/>
            <p:cNvSpPr/>
            <p:nvPr/>
          </p:nvSpPr>
          <p:spPr>
            <a:xfrm>
              <a:off x="8022286" y="2404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10" name="rc210"/>
            <p:cNvSpPr/>
            <p:nvPr/>
          </p:nvSpPr>
          <p:spPr>
            <a:xfrm>
              <a:off x="8266966" y="240469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11" name="rc211"/>
            <p:cNvSpPr/>
            <p:nvPr/>
          </p:nvSpPr>
          <p:spPr>
            <a:xfrm>
              <a:off x="8511646" y="240469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12" name="rc212"/>
            <p:cNvSpPr/>
            <p:nvPr/>
          </p:nvSpPr>
          <p:spPr>
            <a:xfrm>
              <a:off x="2394642" y="2934981"/>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13" name="rc213"/>
            <p:cNvSpPr/>
            <p:nvPr/>
          </p:nvSpPr>
          <p:spPr>
            <a:xfrm>
              <a:off x="2639322" y="2934981"/>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214" name="rc214"/>
            <p:cNvSpPr/>
            <p:nvPr/>
          </p:nvSpPr>
          <p:spPr>
            <a:xfrm>
              <a:off x="2884002" y="2934981"/>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15" name="rc215"/>
            <p:cNvSpPr/>
            <p:nvPr/>
          </p:nvSpPr>
          <p:spPr>
            <a:xfrm>
              <a:off x="3128682" y="2934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16" name="rc216"/>
            <p:cNvSpPr/>
            <p:nvPr/>
          </p:nvSpPr>
          <p:spPr>
            <a:xfrm>
              <a:off x="3373362" y="2934981"/>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17" name="rc217"/>
            <p:cNvSpPr/>
            <p:nvPr/>
          </p:nvSpPr>
          <p:spPr>
            <a:xfrm>
              <a:off x="3618043" y="2934981"/>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18" name="rc218"/>
            <p:cNvSpPr/>
            <p:nvPr/>
          </p:nvSpPr>
          <p:spPr>
            <a:xfrm>
              <a:off x="3862723" y="2934981"/>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19" name="rc219"/>
            <p:cNvSpPr/>
            <p:nvPr/>
          </p:nvSpPr>
          <p:spPr>
            <a:xfrm>
              <a:off x="4107403" y="293498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20" name="rc220"/>
            <p:cNvSpPr/>
            <p:nvPr/>
          </p:nvSpPr>
          <p:spPr>
            <a:xfrm>
              <a:off x="4352083" y="2934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21" name="rc221"/>
            <p:cNvSpPr/>
            <p:nvPr/>
          </p:nvSpPr>
          <p:spPr>
            <a:xfrm>
              <a:off x="4596763" y="2934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22" name="rc222"/>
            <p:cNvSpPr/>
            <p:nvPr/>
          </p:nvSpPr>
          <p:spPr>
            <a:xfrm>
              <a:off x="4841443" y="293498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23" name="rc223"/>
            <p:cNvSpPr/>
            <p:nvPr/>
          </p:nvSpPr>
          <p:spPr>
            <a:xfrm>
              <a:off x="5086124" y="2934981"/>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24" name="rc224"/>
            <p:cNvSpPr/>
            <p:nvPr/>
          </p:nvSpPr>
          <p:spPr>
            <a:xfrm>
              <a:off x="5330804" y="2934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25" name="rc225"/>
            <p:cNvSpPr/>
            <p:nvPr/>
          </p:nvSpPr>
          <p:spPr>
            <a:xfrm>
              <a:off x="5575484" y="293498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26" name="rc226"/>
            <p:cNvSpPr/>
            <p:nvPr/>
          </p:nvSpPr>
          <p:spPr>
            <a:xfrm>
              <a:off x="5820164" y="293498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27" name="rc227"/>
            <p:cNvSpPr/>
            <p:nvPr/>
          </p:nvSpPr>
          <p:spPr>
            <a:xfrm>
              <a:off x="6064844" y="293498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28" name="rc228"/>
            <p:cNvSpPr/>
            <p:nvPr/>
          </p:nvSpPr>
          <p:spPr>
            <a:xfrm>
              <a:off x="6309524" y="293498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29" name="rc229"/>
            <p:cNvSpPr/>
            <p:nvPr/>
          </p:nvSpPr>
          <p:spPr>
            <a:xfrm>
              <a:off x="6554205" y="2934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30" name="rc230"/>
            <p:cNvSpPr/>
            <p:nvPr/>
          </p:nvSpPr>
          <p:spPr>
            <a:xfrm>
              <a:off x="6798885" y="2934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31" name="rc231"/>
            <p:cNvSpPr/>
            <p:nvPr/>
          </p:nvSpPr>
          <p:spPr>
            <a:xfrm>
              <a:off x="7043565" y="293498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32" name="rc232"/>
            <p:cNvSpPr/>
            <p:nvPr/>
          </p:nvSpPr>
          <p:spPr>
            <a:xfrm>
              <a:off x="7288245" y="293498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33" name="rc233"/>
            <p:cNvSpPr/>
            <p:nvPr/>
          </p:nvSpPr>
          <p:spPr>
            <a:xfrm>
              <a:off x="7532925" y="2934981"/>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34" name="rc234"/>
            <p:cNvSpPr/>
            <p:nvPr/>
          </p:nvSpPr>
          <p:spPr>
            <a:xfrm>
              <a:off x="7777606" y="2934981"/>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35" name="rc235"/>
            <p:cNvSpPr/>
            <p:nvPr/>
          </p:nvSpPr>
          <p:spPr>
            <a:xfrm>
              <a:off x="8022286" y="293498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36" name="rc236"/>
            <p:cNvSpPr/>
            <p:nvPr/>
          </p:nvSpPr>
          <p:spPr>
            <a:xfrm>
              <a:off x="8266966" y="2934981"/>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37" name="rc237"/>
            <p:cNvSpPr/>
            <p:nvPr/>
          </p:nvSpPr>
          <p:spPr>
            <a:xfrm>
              <a:off x="8511646" y="2934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38" name="rc238"/>
            <p:cNvSpPr/>
            <p:nvPr/>
          </p:nvSpPr>
          <p:spPr>
            <a:xfrm>
              <a:off x="2394642" y="200698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39" name="rc239"/>
            <p:cNvSpPr/>
            <p:nvPr/>
          </p:nvSpPr>
          <p:spPr>
            <a:xfrm>
              <a:off x="2639322" y="200698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40" name="rc240"/>
            <p:cNvSpPr/>
            <p:nvPr/>
          </p:nvSpPr>
          <p:spPr>
            <a:xfrm>
              <a:off x="2884002" y="200698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41" name="rc241"/>
            <p:cNvSpPr/>
            <p:nvPr/>
          </p:nvSpPr>
          <p:spPr>
            <a:xfrm>
              <a:off x="3128682" y="200698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42" name="rc242"/>
            <p:cNvSpPr/>
            <p:nvPr/>
          </p:nvSpPr>
          <p:spPr>
            <a:xfrm>
              <a:off x="3373362" y="200698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43" name="rc243"/>
            <p:cNvSpPr/>
            <p:nvPr/>
          </p:nvSpPr>
          <p:spPr>
            <a:xfrm>
              <a:off x="3618043" y="200698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44" name="rc244"/>
            <p:cNvSpPr/>
            <p:nvPr/>
          </p:nvSpPr>
          <p:spPr>
            <a:xfrm>
              <a:off x="3862723" y="2006981"/>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45" name="rc245"/>
            <p:cNvSpPr/>
            <p:nvPr/>
          </p:nvSpPr>
          <p:spPr>
            <a:xfrm>
              <a:off x="4107403" y="2006981"/>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46" name="rc246"/>
            <p:cNvSpPr/>
            <p:nvPr/>
          </p:nvSpPr>
          <p:spPr>
            <a:xfrm>
              <a:off x="4352083" y="200698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47" name="rc247"/>
            <p:cNvSpPr/>
            <p:nvPr/>
          </p:nvSpPr>
          <p:spPr>
            <a:xfrm>
              <a:off x="4596763" y="200698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48" name="rc248"/>
            <p:cNvSpPr/>
            <p:nvPr/>
          </p:nvSpPr>
          <p:spPr>
            <a:xfrm>
              <a:off x="4841443" y="200698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49" name="rc249"/>
            <p:cNvSpPr/>
            <p:nvPr/>
          </p:nvSpPr>
          <p:spPr>
            <a:xfrm>
              <a:off x="5086124" y="2006981"/>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50" name="rc250"/>
            <p:cNvSpPr/>
            <p:nvPr/>
          </p:nvSpPr>
          <p:spPr>
            <a:xfrm>
              <a:off x="5330804" y="200698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51" name="rc251"/>
            <p:cNvSpPr/>
            <p:nvPr/>
          </p:nvSpPr>
          <p:spPr>
            <a:xfrm>
              <a:off x="5575484" y="200698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2" name="rc252"/>
            <p:cNvSpPr/>
            <p:nvPr/>
          </p:nvSpPr>
          <p:spPr>
            <a:xfrm>
              <a:off x="5820164" y="200698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53" name="rc253"/>
            <p:cNvSpPr/>
            <p:nvPr/>
          </p:nvSpPr>
          <p:spPr>
            <a:xfrm>
              <a:off x="6064844" y="2006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54" name="rc254"/>
            <p:cNvSpPr/>
            <p:nvPr/>
          </p:nvSpPr>
          <p:spPr>
            <a:xfrm>
              <a:off x="6309524" y="2006981"/>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55" name="rc255"/>
            <p:cNvSpPr/>
            <p:nvPr/>
          </p:nvSpPr>
          <p:spPr>
            <a:xfrm>
              <a:off x="6554205" y="200698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56" name="rc256"/>
            <p:cNvSpPr/>
            <p:nvPr/>
          </p:nvSpPr>
          <p:spPr>
            <a:xfrm>
              <a:off x="6798885" y="200698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57" name="rc257"/>
            <p:cNvSpPr/>
            <p:nvPr/>
          </p:nvSpPr>
          <p:spPr>
            <a:xfrm>
              <a:off x="7043565" y="200698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8" name="rc258"/>
            <p:cNvSpPr/>
            <p:nvPr/>
          </p:nvSpPr>
          <p:spPr>
            <a:xfrm>
              <a:off x="7288245" y="2006981"/>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59" name="rc259"/>
            <p:cNvSpPr/>
            <p:nvPr/>
          </p:nvSpPr>
          <p:spPr>
            <a:xfrm>
              <a:off x="7532925" y="2006981"/>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60" name="rc260"/>
            <p:cNvSpPr/>
            <p:nvPr/>
          </p:nvSpPr>
          <p:spPr>
            <a:xfrm>
              <a:off x="7777606" y="200698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61" name="rc261"/>
            <p:cNvSpPr/>
            <p:nvPr/>
          </p:nvSpPr>
          <p:spPr>
            <a:xfrm>
              <a:off x="8022286"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62" name="rc262"/>
            <p:cNvSpPr/>
            <p:nvPr/>
          </p:nvSpPr>
          <p:spPr>
            <a:xfrm>
              <a:off x="8266966"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63" name="rc263"/>
            <p:cNvSpPr/>
            <p:nvPr/>
          </p:nvSpPr>
          <p:spPr>
            <a:xfrm>
              <a:off x="8511646" y="200698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64" name="rc264"/>
            <p:cNvSpPr/>
            <p:nvPr/>
          </p:nvSpPr>
          <p:spPr>
            <a:xfrm>
              <a:off x="2394642" y="134412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65" name="rc265"/>
            <p:cNvSpPr/>
            <p:nvPr/>
          </p:nvSpPr>
          <p:spPr>
            <a:xfrm>
              <a:off x="2639322" y="134412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66" name="rc266"/>
            <p:cNvSpPr/>
            <p:nvPr/>
          </p:nvSpPr>
          <p:spPr>
            <a:xfrm>
              <a:off x="2884002"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67" name="rc267"/>
            <p:cNvSpPr/>
            <p:nvPr/>
          </p:nvSpPr>
          <p:spPr>
            <a:xfrm>
              <a:off x="3128682" y="1344123"/>
              <a:ext cx="244680" cy="13257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268" name="rc268"/>
            <p:cNvSpPr/>
            <p:nvPr/>
          </p:nvSpPr>
          <p:spPr>
            <a:xfrm>
              <a:off x="3373362" y="1344123"/>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69" name="rc269"/>
            <p:cNvSpPr/>
            <p:nvPr/>
          </p:nvSpPr>
          <p:spPr>
            <a:xfrm>
              <a:off x="3618043" y="1344123"/>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70" name="rc270"/>
            <p:cNvSpPr/>
            <p:nvPr/>
          </p:nvSpPr>
          <p:spPr>
            <a:xfrm>
              <a:off x="3862723" y="1344123"/>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71" name="rc271"/>
            <p:cNvSpPr/>
            <p:nvPr/>
          </p:nvSpPr>
          <p:spPr>
            <a:xfrm>
              <a:off x="4107403" y="134412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72" name="rc272"/>
            <p:cNvSpPr/>
            <p:nvPr/>
          </p:nvSpPr>
          <p:spPr>
            <a:xfrm>
              <a:off x="4352083" y="134412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73" name="rc273"/>
            <p:cNvSpPr/>
            <p:nvPr/>
          </p:nvSpPr>
          <p:spPr>
            <a:xfrm>
              <a:off x="4596763" y="134412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74" name="rc274"/>
            <p:cNvSpPr/>
            <p:nvPr/>
          </p:nvSpPr>
          <p:spPr>
            <a:xfrm>
              <a:off x="4841443" y="134412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75" name="rc275"/>
            <p:cNvSpPr/>
            <p:nvPr/>
          </p:nvSpPr>
          <p:spPr>
            <a:xfrm>
              <a:off x="5086124" y="134412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76" name="rc276"/>
            <p:cNvSpPr/>
            <p:nvPr/>
          </p:nvSpPr>
          <p:spPr>
            <a:xfrm>
              <a:off x="533080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7" name="rc277"/>
            <p:cNvSpPr/>
            <p:nvPr/>
          </p:nvSpPr>
          <p:spPr>
            <a:xfrm>
              <a:off x="557548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8" name="rc278"/>
            <p:cNvSpPr/>
            <p:nvPr/>
          </p:nvSpPr>
          <p:spPr>
            <a:xfrm>
              <a:off x="582016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9" name="rc279"/>
            <p:cNvSpPr/>
            <p:nvPr/>
          </p:nvSpPr>
          <p:spPr>
            <a:xfrm>
              <a:off x="606484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0" name="rc280"/>
            <p:cNvSpPr/>
            <p:nvPr/>
          </p:nvSpPr>
          <p:spPr>
            <a:xfrm>
              <a:off x="630952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1" name="rc281"/>
            <p:cNvSpPr/>
            <p:nvPr/>
          </p:nvSpPr>
          <p:spPr>
            <a:xfrm>
              <a:off x="6554205"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2" name="rc282"/>
            <p:cNvSpPr/>
            <p:nvPr/>
          </p:nvSpPr>
          <p:spPr>
            <a:xfrm>
              <a:off x="6798885"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3" name="rc283"/>
            <p:cNvSpPr/>
            <p:nvPr/>
          </p:nvSpPr>
          <p:spPr>
            <a:xfrm>
              <a:off x="7043565"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4" name="rc284"/>
            <p:cNvSpPr/>
            <p:nvPr/>
          </p:nvSpPr>
          <p:spPr>
            <a:xfrm>
              <a:off x="7288245"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5" name="rc285"/>
            <p:cNvSpPr/>
            <p:nvPr/>
          </p:nvSpPr>
          <p:spPr>
            <a:xfrm>
              <a:off x="7532925"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6" name="rc286"/>
            <p:cNvSpPr/>
            <p:nvPr/>
          </p:nvSpPr>
          <p:spPr>
            <a:xfrm>
              <a:off x="7777606"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7" name="rc287"/>
            <p:cNvSpPr/>
            <p:nvPr/>
          </p:nvSpPr>
          <p:spPr>
            <a:xfrm>
              <a:off x="8022286"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8" name="rc288"/>
            <p:cNvSpPr/>
            <p:nvPr/>
          </p:nvSpPr>
          <p:spPr>
            <a:xfrm>
              <a:off x="8266966"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9" name="rc289"/>
            <p:cNvSpPr/>
            <p:nvPr/>
          </p:nvSpPr>
          <p:spPr>
            <a:xfrm>
              <a:off x="8511646"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0" name="rc290"/>
            <p:cNvSpPr/>
            <p:nvPr/>
          </p:nvSpPr>
          <p:spPr>
            <a:xfrm>
              <a:off x="2394642"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1" name="rc291"/>
            <p:cNvSpPr/>
            <p:nvPr/>
          </p:nvSpPr>
          <p:spPr>
            <a:xfrm>
              <a:off x="2639322"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2" name="rc292"/>
            <p:cNvSpPr/>
            <p:nvPr/>
          </p:nvSpPr>
          <p:spPr>
            <a:xfrm>
              <a:off x="2884002" y="3067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93" name="rc293"/>
            <p:cNvSpPr/>
            <p:nvPr/>
          </p:nvSpPr>
          <p:spPr>
            <a:xfrm>
              <a:off x="3128682"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4" name="rc294"/>
            <p:cNvSpPr/>
            <p:nvPr/>
          </p:nvSpPr>
          <p:spPr>
            <a:xfrm>
              <a:off x="3373362"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5" name="rc295"/>
            <p:cNvSpPr/>
            <p:nvPr/>
          </p:nvSpPr>
          <p:spPr>
            <a:xfrm>
              <a:off x="3618043" y="3067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96" name="rc296"/>
            <p:cNvSpPr/>
            <p:nvPr/>
          </p:nvSpPr>
          <p:spPr>
            <a:xfrm>
              <a:off x="3862723" y="3067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97" name="rc297"/>
            <p:cNvSpPr/>
            <p:nvPr/>
          </p:nvSpPr>
          <p:spPr>
            <a:xfrm>
              <a:off x="4107403" y="306755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98" name="rc298"/>
            <p:cNvSpPr/>
            <p:nvPr/>
          </p:nvSpPr>
          <p:spPr>
            <a:xfrm>
              <a:off x="4352083" y="306755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99" name="rc299"/>
            <p:cNvSpPr/>
            <p:nvPr/>
          </p:nvSpPr>
          <p:spPr>
            <a:xfrm>
              <a:off x="4596763"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0" name="rc300"/>
            <p:cNvSpPr/>
            <p:nvPr/>
          </p:nvSpPr>
          <p:spPr>
            <a:xfrm>
              <a:off x="4841443" y="3067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01" name="rc301"/>
            <p:cNvSpPr/>
            <p:nvPr/>
          </p:nvSpPr>
          <p:spPr>
            <a:xfrm>
              <a:off x="5086124" y="3067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02" name="rc302"/>
            <p:cNvSpPr/>
            <p:nvPr/>
          </p:nvSpPr>
          <p:spPr>
            <a:xfrm>
              <a:off x="5330804" y="306755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03" name="rc303"/>
            <p:cNvSpPr/>
            <p:nvPr/>
          </p:nvSpPr>
          <p:spPr>
            <a:xfrm>
              <a:off x="5575484" y="306755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04" name="rc304"/>
            <p:cNvSpPr/>
            <p:nvPr/>
          </p:nvSpPr>
          <p:spPr>
            <a:xfrm>
              <a:off x="5820164" y="306755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05" name="rc305"/>
            <p:cNvSpPr/>
            <p:nvPr/>
          </p:nvSpPr>
          <p:spPr>
            <a:xfrm>
              <a:off x="6064844" y="3067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06" name="rc306"/>
            <p:cNvSpPr/>
            <p:nvPr/>
          </p:nvSpPr>
          <p:spPr>
            <a:xfrm>
              <a:off x="6309524"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7" name="rc307"/>
            <p:cNvSpPr/>
            <p:nvPr/>
          </p:nvSpPr>
          <p:spPr>
            <a:xfrm>
              <a:off x="6554205" y="3067553"/>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08" name="rc308"/>
            <p:cNvSpPr/>
            <p:nvPr/>
          </p:nvSpPr>
          <p:spPr>
            <a:xfrm>
              <a:off x="6798885" y="3067553"/>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09" name="rc309"/>
            <p:cNvSpPr/>
            <p:nvPr/>
          </p:nvSpPr>
          <p:spPr>
            <a:xfrm>
              <a:off x="7043565"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0" name="rc310"/>
            <p:cNvSpPr/>
            <p:nvPr/>
          </p:nvSpPr>
          <p:spPr>
            <a:xfrm>
              <a:off x="7288245" y="306755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11" name="rc311"/>
            <p:cNvSpPr/>
            <p:nvPr/>
          </p:nvSpPr>
          <p:spPr>
            <a:xfrm>
              <a:off x="7532925" y="3067553"/>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12" name="rc312"/>
            <p:cNvSpPr/>
            <p:nvPr/>
          </p:nvSpPr>
          <p:spPr>
            <a:xfrm>
              <a:off x="7777606" y="3067553"/>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13" name="rc313"/>
            <p:cNvSpPr/>
            <p:nvPr/>
          </p:nvSpPr>
          <p:spPr>
            <a:xfrm>
              <a:off x="8022286" y="3067553"/>
              <a:ext cx="244680" cy="132571"/>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314" name="rc314"/>
            <p:cNvSpPr/>
            <p:nvPr/>
          </p:nvSpPr>
          <p:spPr>
            <a:xfrm>
              <a:off x="8266966" y="306755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15" name="rc315"/>
            <p:cNvSpPr/>
            <p:nvPr/>
          </p:nvSpPr>
          <p:spPr>
            <a:xfrm>
              <a:off x="8511646" y="306755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16" name="rc316"/>
            <p:cNvSpPr/>
            <p:nvPr/>
          </p:nvSpPr>
          <p:spPr>
            <a:xfrm>
              <a:off x="2394642" y="3332696"/>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17" name="rc317"/>
            <p:cNvSpPr/>
            <p:nvPr/>
          </p:nvSpPr>
          <p:spPr>
            <a:xfrm>
              <a:off x="2639322" y="3332696"/>
              <a:ext cx="244680" cy="13257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318" name="rc318"/>
            <p:cNvSpPr/>
            <p:nvPr/>
          </p:nvSpPr>
          <p:spPr>
            <a:xfrm>
              <a:off x="2884002" y="3332696"/>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19" name="rc319"/>
            <p:cNvSpPr/>
            <p:nvPr/>
          </p:nvSpPr>
          <p:spPr>
            <a:xfrm>
              <a:off x="3128682" y="3332696"/>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20" name="rc320"/>
            <p:cNvSpPr/>
            <p:nvPr/>
          </p:nvSpPr>
          <p:spPr>
            <a:xfrm>
              <a:off x="3373362" y="3332696"/>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21" name="rc321"/>
            <p:cNvSpPr/>
            <p:nvPr/>
          </p:nvSpPr>
          <p:spPr>
            <a:xfrm>
              <a:off x="3618043" y="3332696"/>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22" name="rc322"/>
            <p:cNvSpPr/>
            <p:nvPr/>
          </p:nvSpPr>
          <p:spPr>
            <a:xfrm>
              <a:off x="3862723" y="3332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23" name="rc323"/>
            <p:cNvSpPr/>
            <p:nvPr/>
          </p:nvSpPr>
          <p:spPr>
            <a:xfrm>
              <a:off x="4107403" y="3332696"/>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24" name="rc324"/>
            <p:cNvSpPr/>
            <p:nvPr/>
          </p:nvSpPr>
          <p:spPr>
            <a:xfrm>
              <a:off x="4352083" y="3332696"/>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25" name="rc325"/>
            <p:cNvSpPr/>
            <p:nvPr/>
          </p:nvSpPr>
          <p:spPr>
            <a:xfrm>
              <a:off x="4596763" y="3332696"/>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26" name="rc326"/>
            <p:cNvSpPr/>
            <p:nvPr/>
          </p:nvSpPr>
          <p:spPr>
            <a:xfrm>
              <a:off x="4841443" y="3332696"/>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27" name="rc327"/>
            <p:cNvSpPr/>
            <p:nvPr/>
          </p:nvSpPr>
          <p:spPr>
            <a:xfrm>
              <a:off x="5086124" y="3332696"/>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28" name="rc328"/>
            <p:cNvSpPr/>
            <p:nvPr/>
          </p:nvSpPr>
          <p:spPr>
            <a:xfrm>
              <a:off x="5330804" y="3332696"/>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29" name="rc329"/>
            <p:cNvSpPr/>
            <p:nvPr/>
          </p:nvSpPr>
          <p:spPr>
            <a:xfrm>
              <a:off x="5575484" y="3332696"/>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30" name="rc330"/>
            <p:cNvSpPr/>
            <p:nvPr/>
          </p:nvSpPr>
          <p:spPr>
            <a:xfrm>
              <a:off x="5820164" y="3332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31" name="rc331"/>
            <p:cNvSpPr/>
            <p:nvPr/>
          </p:nvSpPr>
          <p:spPr>
            <a:xfrm>
              <a:off x="6064844" y="3332696"/>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32" name="rc332"/>
            <p:cNvSpPr/>
            <p:nvPr/>
          </p:nvSpPr>
          <p:spPr>
            <a:xfrm>
              <a:off x="6309524" y="3332696"/>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33" name="rc333"/>
            <p:cNvSpPr/>
            <p:nvPr/>
          </p:nvSpPr>
          <p:spPr>
            <a:xfrm>
              <a:off x="6554205" y="3332696"/>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34" name="rc334"/>
            <p:cNvSpPr/>
            <p:nvPr/>
          </p:nvSpPr>
          <p:spPr>
            <a:xfrm>
              <a:off x="6798885" y="3332696"/>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35" name="rc335"/>
            <p:cNvSpPr/>
            <p:nvPr/>
          </p:nvSpPr>
          <p:spPr>
            <a:xfrm>
              <a:off x="7043565" y="3332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36" name="rc336"/>
            <p:cNvSpPr/>
            <p:nvPr/>
          </p:nvSpPr>
          <p:spPr>
            <a:xfrm>
              <a:off x="7288245" y="3332696"/>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37" name="rc337"/>
            <p:cNvSpPr/>
            <p:nvPr/>
          </p:nvSpPr>
          <p:spPr>
            <a:xfrm>
              <a:off x="7532925" y="3332696"/>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38" name="rc338"/>
            <p:cNvSpPr/>
            <p:nvPr/>
          </p:nvSpPr>
          <p:spPr>
            <a:xfrm>
              <a:off x="7777606" y="3332696"/>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39" name="rc339"/>
            <p:cNvSpPr/>
            <p:nvPr/>
          </p:nvSpPr>
          <p:spPr>
            <a:xfrm>
              <a:off x="8022286" y="333269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40" name="rc340"/>
            <p:cNvSpPr/>
            <p:nvPr/>
          </p:nvSpPr>
          <p:spPr>
            <a:xfrm>
              <a:off x="8266966" y="3332696"/>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41" name="rc341"/>
            <p:cNvSpPr/>
            <p:nvPr/>
          </p:nvSpPr>
          <p:spPr>
            <a:xfrm>
              <a:off x="8511646" y="3332696"/>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42" name="rc342"/>
            <p:cNvSpPr/>
            <p:nvPr/>
          </p:nvSpPr>
          <p:spPr>
            <a:xfrm>
              <a:off x="2394642" y="4923554"/>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43" name="rc343"/>
            <p:cNvSpPr/>
            <p:nvPr/>
          </p:nvSpPr>
          <p:spPr>
            <a:xfrm>
              <a:off x="2639322" y="4923554"/>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44" name="rc344"/>
            <p:cNvSpPr/>
            <p:nvPr/>
          </p:nvSpPr>
          <p:spPr>
            <a:xfrm>
              <a:off x="2884002" y="4923554"/>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45" name="rc345"/>
            <p:cNvSpPr/>
            <p:nvPr/>
          </p:nvSpPr>
          <p:spPr>
            <a:xfrm>
              <a:off x="3128682" y="4923554"/>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46" name="rc346"/>
            <p:cNvSpPr/>
            <p:nvPr/>
          </p:nvSpPr>
          <p:spPr>
            <a:xfrm>
              <a:off x="3373362" y="4923554"/>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47" name="rc347"/>
            <p:cNvSpPr/>
            <p:nvPr/>
          </p:nvSpPr>
          <p:spPr>
            <a:xfrm>
              <a:off x="3618043" y="4923554"/>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48" name="rc348"/>
            <p:cNvSpPr/>
            <p:nvPr/>
          </p:nvSpPr>
          <p:spPr>
            <a:xfrm>
              <a:off x="3862723" y="492355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49" name="rc349"/>
            <p:cNvSpPr/>
            <p:nvPr/>
          </p:nvSpPr>
          <p:spPr>
            <a:xfrm>
              <a:off x="4107403" y="492355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50" name="rc350"/>
            <p:cNvSpPr/>
            <p:nvPr/>
          </p:nvSpPr>
          <p:spPr>
            <a:xfrm>
              <a:off x="4352083" y="492355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51" name="rc351"/>
            <p:cNvSpPr/>
            <p:nvPr/>
          </p:nvSpPr>
          <p:spPr>
            <a:xfrm>
              <a:off x="4596763" y="492355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52" name="rc352"/>
            <p:cNvSpPr/>
            <p:nvPr/>
          </p:nvSpPr>
          <p:spPr>
            <a:xfrm>
              <a:off x="4841443" y="4923554"/>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53" name="rc353"/>
            <p:cNvSpPr/>
            <p:nvPr/>
          </p:nvSpPr>
          <p:spPr>
            <a:xfrm>
              <a:off x="5086124" y="4923554"/>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54" name="rc354"/>
            <p:cNvSpPr/>
            <p:nvPr/>
          </p:nvSpPr>
          <p:spPr>
            <a:xfrm>
              <a:off x="5330804" y="4923554"/>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55" name="rc355"/>
            <p:cNvSpPr/>
            <p:nvPr/>
          </p:nvSpPr>
          <p:spPr>
            <a:xfrm>
              <a:off x="5575484" y="4923554"/>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56" name="rc356"/>
            <p:cNvSpPr/>
            <p:nvPr/>
          </p:nvSpPr>
          <p:spPr>
            <a:xfrm>
              <a:off x="5820164" y="4923554"/>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57" name="rc357"/>
            <p:cNvSpPr/>
            <p:nvPr/>
          </p:nvSpPr>
          <p:spPr>
            <a:xfrm>
              <a:off x="6064844" y="4923554"/>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58" name="rc358"/>
            <p:cNvSpPr/>
            <p:nvPr/>
          </p:nvSpPr>
          <p:spPr>
            <a:xfrm>
              <a:off x="6309524" y="4923554"/>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59" name="rc359"/>
            <p:cNvSpPr/>
            <p:nvPr/>
          </p:nvSpPr>
          <p:spPr>
            <a:xfrm>
              <a:off x="6554205" y="4923554"/>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60" name="rc360"/>
            <p:cNvSpPr/>
            <p:nvPr/>
          </p:nvSpPr>
          <p:spPr>
            <a:xfrm>
              <a:off x="6798885" y="4923554"/>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61" name="rc361"/>
            <p:cNvSpPr/>
            <p:nvPr/>
          </p:nvSpPr>
          <p:spPr>
            <a:xfrm>
              <a:off x="7043565" y="4923554"/>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62" name="rc362"/>
            <p:cNvSpPr/>
            <p:nvPr/>
          </p:nvSpPr>
          <p:spPr>
            <a:xfrm>
              <a:off x="7288245" y="4923554"/>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363" name="rc363"/>
            <p:cNvSpPr/>
            <p:nvPr/>
          </p:nvSpPr>
          <p:spPr>
            <a:xfrm>
              <a:off x="7532925" y="4923554"/>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364" name="rc364"/>
            <p:cNvSpPr/>
            <p:nvPr/>
          </p:nvSpPr>
          <p:spPr>
            <a:xfrm>
              <a:off x="7777606" y="4923554"/>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365" name="rc365"/>
            <p:cNvSpPr/>
            <p:nvPr/>
          </p:nvSpPr>
          <p:spPr>
            <a:xfrm>
              <a:off x="8022286" y="4923554"/>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66" name="rc366"/>
            <p:cNvSpPr/>
            <p:nvPr/>
          </p:nvSpPr>
          <p:spPr>
            <a:xfrm>
              <a:off x="8266966" y="4923554"/>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67" name="rc367"/>
            <p:cNvSpPr/>
            <p:nvPr/>
          </p:nvSpPr>
          <p:spPr>
            <a:xfrm>
              <a:off x="8511646" y="4923554"/>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368" name="rc368"/>
            <p:cNvSpPr/>
            <p:nvPr/>
          </p:nvSpPr>
          <p:spPr>
            <a:xfrm>
              <a:off x="2394642"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69" name="rc369"/>
            <p:cNvSpPr/>
            <p:nvPr/>
          </p:nvSpPr>
          <p:spPr>
            <a:xfrm>
              <a:off x="2639322" y="1476695"/>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70" name="rc370"/>
            <p:cNvSpPr/>
            <p:nvPr/>
          </p:nvSpPr>
          <p:spPr>
            <a:xfrm>
              <a:off x="2884002" y="1476695"/>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71" name="rc371"/>
            <p:cNvSpPr/>
            <p:nvPr/>
          </p:nvSpPr>
          <p:spPr>
            <a:xfrm>
              <a:off x="3128682" y="147669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72" name="rc372"/>
            <p:cNvSpPr/>
            <p:nvPr/>
          </p:nvSpPr>
          <p:spPr>
            <a:xfrm>
              <a:off x="3373362" y="1476695"/>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73" name="rc373"/>
            <p:cNvSpPr/>
            <p:nvPr/>
          </p:nvSpPr>
          <p:spPr>
            <a:xfrm>
              <a:off x="3618043" y="1476695"/>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74" name="rc374"/>
            <p:cNvSpPr/>
            <p:nvPr/>
          </p:nvSpPr>
          <p:spPr>
            <a:xfrm>
              <a:off x="3862723" y="1476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75" name="rc375"/>
            <p:cNvSpPr/>
            <p:nvPr/>
          </p:nvSpPr>
          <p:spPr>
            <a:xfrm>
              <a:off x="4107403"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76" name="rc376"/>
            <p:cNvSpPr/>
            <p:nvPr/>
          </p:nvSpPr>
          <p:spPr>
            <a:xfrm>
              <a:off x="4352083" y="147669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77" name="rc377"/>
            <p:cNvSpPr/>
            <p:nvPr/>
          </p:nvSpPr>
          <p:spPr>
            <a:xfrm>
              <a:off x="4596763" y="1476695"/>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78" name="rc378"/>
            <p:cNvSpPr/>
            <p:nvPr/>
          </p:nvSpPr>
          <p:spPr>
            <a:xfrm>
              <a:off x="4841443" y="1476695"/>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79" name="rc379"/>
            <p:cNvSpPr/>
            <p:nvPr/>
          </p:nvSpPr>
          <p:spPr>
            <a:xfrm>
              <a:off x="5086124" y="1476695"/>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80" name="rc380"/>
            <p:cNvSpPr/>
            <p:nvPr/>
          </p:nvSpPr>
          <p:spPr>
            <a:xfrm>
              <a:off x="5330804" y="1476695"/>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81" name="rc381"/>
            <p:cNvSpPr/>
            <p:nvPr/>
          </p:nvSpPr>
          <p:spPr>
            <a:xfrm>
              <a:off x="5575484" y="1476695"/>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82" name="rc382"/>
            <p:cNvSpPr/>
            <p:nvPr/>
          </p:nvSpPr>
          <p:spPr>
            <a:xfrm>
              <a:off x="5820164" y="147669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83" name="rc383"/>
            <p:cNvSpPr/>
            <p:nvPr/>
          </p:nvSpPr>
          <p:spPr>
            <a:xfrm>
              <a:off x="6064844" y="147669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84" name="rc384"/>
            <p:cNvSpPr/>
            <p:nvPr/>
          </p:nvSpPr>
          <p:spPr>
            <a:xfrm>
              <a:off x="6309524" y="147669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85" name="rc385"/>
            <p:cNvSpPr/>
            <p:nvPr/>
          </p:nvSpPr>
          <p:spPr>
            <a:xfrm>
              <a:off x="6554205" y="1476695"/>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86" name="rc386"/>
            <p:cNvSpPr/>
            <p:nvPr/>
          </p:nvSpPr>
          <p:spPr>
            <a:xfrm>
              <a:off x="6798885" y="1476695"/>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87" name="rc387"/>
            <p:cNvSpPr/>
            <p:nvPr/>
          </p:nvSpPr>
          <p:spPr>
            <a:xfrm>
              <a:off x="7043565" y="1476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88" name="rc388"/>
            <p:cNvSpPr/>
            <p:nvPr/>
          </p:nvSpPr>
          <p:spPr>
            <a:xfrm>
              <a:off x="7288245" y="1476695"/>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89" name="rc389"/>
            <p:cNvSpPr/>
            <p:nvPr/>
          </p:nvSpPr>
          <p:spPr>
            <a:xfrm>
              <a:off x="7532925" y="147669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90" name="rc390"/>
            <p:cNvSpPr/>
            <p:nvPr/>
          </p:nvSpPr>
          <p:spPr>
            <a:xfrm>
              <a:off x="7777606" y="147669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91" name="rc391"/>
            <p:cNvSpPr/>
            <p:nvPr/>
          </p:nvSpPr>
          <p:spPr>
            <a:xfrm>
              <a:off x="8022286" y="1476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92" name="rc392"/>
            <p:cNvSpPr/>
            <p:nvPr/>
          </p:nvSpPr>
          <p:spPr>
            <a:xfrm>
              <a:off x="8266966" y="147669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93" name="rc393"/>
            <p:cNvSpPr/>
            <p:nvPr/>
          </p:nvSpPr>
          <p:spPr>
            <a:xfrm>
              <a:off x="8511646"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94" name="rc394"/>
            <p:cNvSpPr/>
            <p:nvPr/>
          </p:nvSpPr>
          <p:spPr>
            <a:xfrm>
              <a:off x="2394642" y="2802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95" name="rc395"/>
            <p:cNvSpPr/>
            <p:nvPr/>
          </p:nvSpPr>
          <p:spPr>
            <a:xfrm>
              <a:off x="2639322" y="2802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96" name="rc396"/>
            <p:cNvSpPr/>
            <p:nvPr/>
          </p:nvSpPr>
          <p:spPr>
            <a:xfrm>
              <a:off x="2884002" y="2802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97" name="rc397"/>
            <p:cNvSpPr/>
            <p:nvPr/>
          </p:nvSpPr>
          <p:spPr>
            <a:xfrm>
              <a:off x="3128682" y="2802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98" name="rc398"/>
            <p:cNvSpPr/>
            <p:nvPr/>
          </p:nvSpPr>
          <p:spPr>
            <a:xfrm>
              <a:off x="3373362" y="2802410"/>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99" name="rc399"/>
            <p:cNvSpPr/>
            <p:nvPr/>
          </p:nvSpPr>
          <p:spPr>
            <a:xfrm>
              <a:off x="3618043" y="2802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0" name="rc400"/>
            <p:cNvSpPr/>
            <p:nvPr/>
          </p:nvSpPr>
          <p:spPr>
            <a:xfrm>
              <a:off x="3862723" y="280241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01" name="rc401"/>
            <p:cNvSpPr/>
            <p:nvPr/>
          </p:nvSpPr>
          <p:spPr>
            <a:xfrm>
              <a:off x="4107403" y="2802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02" name="rc402"/>
            <p:cNvSpPr/>
            <p:nvPr/>
          </p:nvSpPr>
          <p:spPr>
            <a:xfrm>
              <a:off x="4352083" y="2802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3" name="rc403"/>
            <p:cNvSpPr/>
            <p:nvPr/>
          </p:nvSpPr>
          <p:spPr>
            <a:xfrm>
              <a:off x="4596763" y="2802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4" name="rc404"/>
            <p:cNvSpPr/>
            <p:nvPr/>
          </p:nvSpPr>
          <p:spPr>
            <a:xfrm>
              <a:off x="4841443" y="2802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05" name="rc405"/>
            <p:cNvSpPr/>
            <p:nvPr/>
          </p:nvSpPr>
          <p:spPr>
            <a:xfrm>
              <a:off x="5086124" y="2802410"/>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06" name="rc406"/>
            <p:cNvSpPr/>
            <p:nvPr/>
          </p:nvSpPr>
          <p:spPr>
            <a:xfrm>
              <a:off x="5330804" y="2802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07" name="rc407"/>
            <p:cNvSpPr/>
            <p:nvPr/>
          </p:nvSpPr>
          <p:spPr>
            <a:xfrm>
              <a:off x="5575484" y="2802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08" name="rc408"/>
            <p:cNvSpPr/>
            <p:nvPr/>
          </p:nvSpPr>
          <p:spPr>
            <a:xfrm>
              <a:off x="5820164" y="2802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09" name="rc409"/>
            <p:cNvSpPr/>
            <p:nvPr/>
          </p:nvSpPr>
          <p:spPr>
            <a:xfrm>
              <a:off x="6064844" y="280241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10" name="rc410"/>
            <p:cNvSpPr/>
            <p:nvPr/>
          </p:nvSpPr>
          <p:spPr>
            <a:xfrm>
              <a:off x="6309524" y="2802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11" name="rc411"/>
            <p:cNvSpPr/>
            <p:nvPr/>
          </p:nvSpPr>
          <p:spPr>
            <a:xfrm>
              <a:off x="6554205" y="2802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12" name="rc412"/>
            <p:cNvSpPr/>
            <p:nvPr/>
          </p:nvSpPr>
          <p:spPr>
            <a:xfrm>
              <a:off x="6798885" y="2802410"/>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13" name="rc413"/>
            <p:cNvSpPr/>
            <p:nvPr/>
          </p:nvSpPr>
          <p:spPr>
            <a:xfrm>
              <a:off x="7043565" y="2802410"/>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14" name="rc414"/>
            <p:cNvSpPr/>
            <p:nvPr/>
          </p:nvSpPr>
          <p:spPr>
            <a:xfrm>
              <a:off x="7288245" y="2802410"/>
              <a:ext cx="244680" cy="13257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415" name="rc415"/>
            <p:cNvSpPr/>
            <p:nvPr/>
          </p:nvSpPr>
          <p:spPr>
            <a:xfrm>
              <a:off x="7532925" y="2802410"/>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16" name="rc416"/>
            <p:cNvSpPr/>
            <p:nvPr/>
          </p:nvSpPr>
          <p:spPr>
            <a:xfrm>
              <a:off x="7777606" y="2802410"/>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17" name="rc417"/>
            <p:cNvSpPr/>
            <p:nvPr/>
          </p:nvSpPr>
          <p:spPr>
            <a:xfrm>
              <a:off x="8022286" y="2802410"/>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18" name="rc418"/>
            <p:cNvSpPr/>
            <p:nvPr/>
          </p:nvSpPr>
          <p:spPr>
            <a:xfrm>
              <a:off x="8266966" y="2802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19" name="rc419"/>
            <p:cNvSpPr/>
            <p:nvPr/>
          </p:nvSpPr>
          <p:spPr>
            <a:xfrm>
              <a:off x="8511646" y="2802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20" name="rc420"/>
            <p:cNvSpPr/>
            <p:nvPr/>
          </p:nvSpPr>
          <p:spPr>
            <a:xfrm>
              <a:off x="2394642" y="5056125"/>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421" name="rc421"/>
            <p:cNvSpPr/>
            <p:nvPr/>
          </p:nvSpPr>
          <p:spPr>
            <a:xfrm>
              <a:off x="2639322" y="5056125"/>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22" name="rc422"/>
            <p:cNvSpPr/>
            <p:nvPr/>
          </p:nvSpPr>
          <p:spPr>
            <a:xfrm>
              <a:off x="2884002" y="5056125"/>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423" name="rc423"/>
            <p:cNvSpPr/>
            <p:nvPr/>
          </p:nvSpPr>
          <p:spPr>
            <a:xfrm>
              <a:off x="3128682" y="5056125"/>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424" name="rc424"/>
            <p:cNvSpPr/>
            <p:nvPr/>
          </p:nvSpPr>
          <p:spPr>
            <a:xfrm>
              <a:off x="3373362" y="5056125"/>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425" name="rc425"/>
            <p:cNvSpPr/>
            <p:nvPr/>
          </p:nvSpPr>
          <p:spPr>
            <a:xfrm>
              <a:off x="3618043" y="5056125"/>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426" name="rc426"/>
            <p:cNvSpPr/>
            <p:nvPr/>
          </p:nvSpPr>
          <p:spPr>
            <a:xfrm>
              <a:off x="3862723" y="5056125"/>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27" name="rc427"/>
            <p:cNvSpPr/>
            <p:nvPr/>
          </p:nvSpPr>
          <p:spPr>
            <a:xfrm>
              <a:off x="4107403" y="5056125"/>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28" name="rc428"/>
            <p:cNvSpPr/>
            <p:nvPr/>
          </p:nvSpPr>
          <p:spPr>
            <a:xfrm>
              <a:off x="4352083" y="5056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29" name="rc429"/>
            <p:cNvSpPr/>
            <p:nvPr/>
          </p:nvSpPr>
          <p:spPr>
            <a:xfrm>
              <a:off x="4596763" y="5056125"/>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30" name="rc430"/>
            <p:cNvSpPr/>
            <p:nvPr/>
          </p:nvSpPr>
          <p:spPr>
            <a:xfrm>
              <a:off x="4841443" y="505612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31" name="rc431"/>
            <p:cNvSpPr/>
            <p:nvPr/>
          </p:nvSpPr>
          <p:spPr>
            <a:xfrm>
              <a:off x="5086124" y="5056125"/>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32" name="rc432"/>
            <p:cNvSpPr/>
            <p:nvPr/>
          </p:nvSpPr>
          <p:spPr>
            <a:xfrm>
              <a:off x="5330804" y="5056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33" name="rc433"/>
            <p:cNvSpPr/>
            <p:nvPr/>
          </p:nvSpPr>
          <p:spPr>
            <a:xfrm>
              <a:off x="5575484" y="5056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34" name="rc434"/>
            <p:cNvSpPr/>
            <p:nvPr/>
          </p:nvSpPr>
          <p:spPr>
            <a:xfrm>
              <a:off x="5820164" y="5056125"/>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435" name="rc435"/>
            <p:cNvSpPr/>
            <p:nvPr/>
          </p:nvSpPr>
          <p:spPr>
            <a:xfrm>
              <a:off x="6064844" y="5056125"/>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436" name="rc436"/>
            <p:cNvSpPr/>
            <p:nvPr/>
          </p:nvSpPr>
          <p:spPr>
            <a:xfrm>
              <a:off x="6309524" y="5056125"/>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437" name="rc437"/>
            <p:cNvSpPr/>
            <p:nvPr/>
          </p:nvSpPr>
          <p:spPr>
            <a:xfrm>
              <a:off x="6554205" y="5056125"/>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38" name="rc438"/>
            <p:cNvSpPr/>
            <p:nvPr/>
          </p:nvSpPr>
          <p:spPr>
            <a:xfrm>
              <a:off x="6798885" y="5056125"/>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39" name="rc439"/>
            <p:cNvSpPr/>
            <p:nvPr/>
          </p:nvSpPr>
          <p:spPr>
            <a:xfrm>
              <a:off x="7043565" y="5056125"/>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40" name="rc440"/>
            <p:cNvSpPr/>
            <p:nvPr/>
          </p:nvSpPr>
          <p:spPr>
            <a:xfrm>
              <a:off x="7288245" y="5056125"/>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41" name="rc441"/>
            <p:cNvSpPr/>
            <p:nvPr/>
          </p:nvSpPr>
          <p:spPr>
            <a:xfrm>
              <a:off x="7532925" y="5056125"/>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442" name="rc442"/>
            <p:cNvSpPr/>
            <p:nvPr/>
          </p:nvSpPr>
          <p:spPr>
            <a:xfrm>
              <a:off x="7777606" y="5056125"/>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443" name="rc443"/>
            <p:cNvSpPr/>
            <p:nvPr/>
          </p:nvSpPr>
          <p:spPr>
            <a:xfrm>
              <a:off x="8022286" y="5056125"/>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44" name="rc444"/>
            <p:cNvSpPr/>
            <p:nvPr/>
          </p:nvSpPr>
          <p:spPr>
            <a:xfrm>
              <a:off x="8266966" y="5056125"/>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45" name="rc445"/>
            <p:cNvSpPr/>
            <p:nvPr/>
          </p:nvSpPr>
          <p:spPr>
            <a:xfrm>
              <a:off x="8511646" y="5056125"/>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46" name="rc446"/>
            <p:cNvSpPr/>
            <p:nvPr/>
          </p:nvSpPr>
          <p:spPr>
            <a:xfrm>
              <a:off x="2394642" y="1609266"/>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47" name="rc447"/>
            <p:cNvSpPr/>
            <p:nvPr/>
          </p:nvSpPr>
          <p:spPr>
            <a:xfrm>
              <a:off x="2639322" y="1609266"/>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48" name="rc448"/>
            <p:cNvSpPr/>
            <p:nvPr/>
          </p:nvSpPr>
          <p:spPr>
            <a:xfrm>
              <a:off x="2884002" y="160926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49" name="rc449"/>
            <p:cNvSpPr/>
            <p:nvPr/>
          </p:nvSpPr>
          <p:spPr>
            <a:xfrm>
              <a:off x="3128682" y="160926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50" name="rc450"/>
            <p:cNvSpPr/>
            <p:nvPr/>
          </p:nvSpPr>
          <p:spPr>
            <a:xfrm>
              <a:off x="3373362" y="160926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51" name="rc451"/>
            <p:cNvSpPr/>
            <p:nvPr/>
          </p:nvSpPr>
          <p:spPr>
            <a:xfrm>
              <a:off x="3618043" y="160926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52" name="rc452"/>
            <p:cNvSpPr/>
            <p:nvPr/>
          </p:nvSpPr>
          <p:spPr>
            <a:xfrm>
              <a:off x="3862723" y="160926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53" name="rc453"/>
            <p:cNvSpPr/>
            <p:nvPr/>
          </p:nvSpPr>
          <p:spPr>
            <a:xfrm>
              <a:off x="4107403" y="160926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54" name="rc454"/>
            <p:cNvSpPr/>
            <p:nvPr/>
          </p:nvSpPr>
          <p:spPr>
            <a:xfrm>
              <a:off x="4352083" y="160926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55" name="rc455"/>
            <p:cNvSpPr/>
            <p:nvPr/>
          </p:nvSpPr>
          <p:spPr>
            <a:xfrm>
              <a:off x="4596763" y="160926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56" name="rc456"/>
            <p:cNvSpPr/>
            <p:nvPr/>
          </p:nvSpPr>
          <p:spPr>
            <a:xfrm>
              <a:off x="4841443" y="160926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57" name="rc457"/>
            <p:cNvSpPr/>
            <p:nvPr/>
          </p:nvSpPr>
          <p:spPr>
            <a:xfrm>
              <a:off x="5086124" y="160926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58" name="rc458"/>
            <p:cNvSpPr/>
            <p:nvPr/>
          </p:nvSpPr>
          <p:spPr>
            <a:xfrm>
              <a:off x="5330804" y="160926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59" name="rc459"/>
            <p:cNvSpPr/>
            <p:nvPr/>
          </p:nvSpPr>
          <p:spPr>
            <a:xfrm>
              <a:off x="5575484" y="160926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60" name="rc460"/>
            <p:cNvSpPr/>
            <p:nvPr/>
          </p:nvSpPr>
          <p:spPr>
            <a:xfrm>
              <a:off x="5820164" y="160926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61" name="rc461"/>
            <p:cNvSpPr/>
            <p:nvPr/>
          </p:nvSpPr>
          <p:spPr>
            <a:xfrm>
              <a:off x="6064844" y="160926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62" name="rc462"/>
            <p:cNvSpPr/>
            <p:nvPr/>
          </p:nvSpPr>
          <p:spPr>
            <a:xfrm>
              <a:off x="6309524" y="160926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63" name="rc463"/>
            <p:cNvSpPr/>
            <p:nvPr/>
          </p:nvSpPr>
          <p:spPr>
            <a:xfrm>
              <a:off x="6554205" y="160926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64" name="rc464"/>
            <p:cNvSpPr/>
            <p:nvPr/>
          </p:nvSpPr>
          <p:spPr>
            <a:xfrm>
              <a:off x="6798885" y="160926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65" name="rc465"/>
            <p:cNvSpPr/>
            <p:nvPr/>
          </p:nvSpPr>
          <p:spPr>
            <a:xfrm>
              <a:off x="7043565" y="160926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6" name="rc466"/>
            <p:cNvSpPr/>
            <p:nvPr/>
          </p:nvSpPr>
          <p:spPr>
            <a:xfrm>
              <a:off x="7288245" y="160926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7" name="rc467"/>
            <p:cNvSpPr/>
            <p:nvPr/>
          </p:nvSpPr>
          <p:spPr>
            <a:xfrm>
              <a:off x="7532925" y="160926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68" name="rc468"/>
            <p:cNvSpPr/>
            <p:nvPr/>
          </p:nvSpPr>
          <p:spPr>
            <a:xfrm>
              <a:off x="7777606" y="160926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9" name="rc469"/>
            <p:cNvSpPr/>
            <p:nvPr/>
          </p:nvSpPr>
          <p:spPr>
            <a:xfrm>
              <a:off x="8022286" y="160926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70" name="rc470"/>
            <p:cNvSpPr/>
            <p:nvPr/>
          </p:nvSpPr>
          <p:spPr>
            <a:xfrm>
              <a:off x="8266966" y="160926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71" name="rc471"/>
            <p:cNvSpPr/>
            <p:nvPr/>
          </p:nvSpPr>
          <p:spPr>
            <a:xfrm>
              <a:off x="8511646" y="160926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72" name="rc472"/>
            <p:cNvSpPr/>
            <p:nvPr/>
          </p:nvSpPr>
          <p:spPr>
            <a:xfrm>
              <a:off x="2394642" y="5453840"/>
              <a:ext cx="244680" cy="132571"/>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473" name="rc473"/>
            <p:cNvSpPr/>
            <p:nvPr/>
          </p:nvSpPr>
          <p:spPr>
            <a:xfrm>
              <a:off x="2639322" y="5453840"/>
              <a:ext cx="244680" cy="132571"/>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474" name="rc474"/>
            <p:cNvSpPr/>
            <p:nvPr/>
          </p:nvSpPr>
          <p:spPr>
            <a:xfrm>
              <a:off x="2884002" y="5453840"/>
              <a:ext cx="244680" cy="132571"/>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475" name="rc475"/>
            <p:cNvSpPr/>
            <p:nvPr/>
          </p:nvSpPr>
          <p:spPr>
            <a:xfrm>
              <a:off x="3128682" y="5453840"/>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76" name="rc476"/>
            <p:cNvSpPr/>
            <p:nvPr/>
          </p:nvSpPr>
          <p:spPr>
            <a:xfrm>
              <a:off x="3373362" y="5453840"/>
              <a:ext cx="244680" cy="132571"/>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477" name="rc477"/>
            <p:cNvSpPr/>
            <p:nvPr/>
          </p:nvSpPr>
          <p:spPr>
            <a:xfrm>
              <a:off x="3618043" y="5453840"/>
              <a:ext cx="244680" cy="132571"/>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478" name="rc478"/>
            <p:cNvSpPr/>
            <p:nvPr/>
          </p:nvSpPr>
          <p:spPr>
            <a:xfrm>
              <a:off x="3862723" y="5453840"/>
              <a:ext cx="244680" cy="132571"/>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479" name="rc479"/>
            <p:cNvSpPr/>
            <p:nvPr/>
          </p:nvSpPr>
          <p:spPr>
            <a:xfrm>
              <a:off x="4107403" y="5453840"/>
              <a:ext cx="244680" cy="132571"/>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480" name="rc480"/>
            <p:cNvSpPr/>
            <p:nvPr/>
          </p:nvSpPr>
          <p:spPr>
            <a:xfrm>
              <a:off x="4352083" y="5453840"/>
              <a:ext cx="244680" cy="132571"/>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481" name="rc481"/>
            <p:cNvSpPr/>
            <p:nvPr/>
          </p:nvSpPr>
          <p:spPr>
            <a:xfrm>
              <a:off x="4596763" y="5453840"/>
              <a:ext cx="244680" cy="132571"/>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482" name="rc482"/>
            <p:cNvSpPr/>
            <p:nvPr/>
          </p:nvSpPr>
          <p:spPr>
            <a:xfrm>
              <a:off x="4841443" y="5453840"/>
              <a:ext cx="244680" cy="13257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483" name="rc483"/>
            <p:cNvSpPr/>
            <p:nvPr/>
          </p:nvSpPr>
          <p:spPr>
            <a:xfrm>
              <a:off x="5086124" y="5453840"/>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484" name="rc484"/>
            <p:cNvSpPr/>
            <p:nvPr/>
          </p:nvSpPr>
          <p:spPr>
            <a:xfrm>
              <a:off x="5330804" y="5453840"/>
              <a:ext cx="244680" cy="132571"/>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485" name="rc485"/>
            <p:cNvSpPr/>
            <p:nvPr/>
          </p:nvSpPr>
          <p:spPr>
            <a:xfrm>
              <a:off x="5575484" y="5453840"/>
              <a:ext cx="244680" cy="132571"/>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486" name="rc486"/>
            <p:cNvSpPr/>
            <p:nvPr/>
          </p:nvSpPr>
          <p:spPr>
            <a:xfrm>
              <a:off x="5820164" y="5453840"/>
              <a:ext cx="244680" cy="132571"/>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487" name="rc487"/>
            <p:cNvSpPr/>
            <p:nvPr/>
          </p:nvSpPr>
          <p:spPr>
            <a:xfrm>
              <a:off x="6064844" y="5453840"/>
              <a:ext cx="244680" cy="132571"/>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488" name="rc488"/>
            <p:cNvSpPr/>
            <p:nvPr/>
          </p:nvSpPr>
          <p:spPr>
            <a:xfrm>
              <a:off x="6309524" y="5453840"/>
              <a:ext cx="244680" cy="132571"/>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489" name="rc489"/>
            <p:cNvSpPr/>
            <p:nvPr/>
          </p:nvSpPr>
          <p:spPr>
            <a:xfrm>
              <a:off x="6554205" y="5453840"/>
              <a:ext cx="244680" cy="132571"/>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490" name="rc490"/>
            <p:cNvSpPr/>
            <p:nvPr/>
          </p:nvSpPr>
          <p:spPr>
            <a:xfrm>
              <a:off x="6798885" y="5453840"/>
              <a:ext cx="244680" cy="132571"/>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491" name="rc491"/>
            <p:cNvSpPr/>
            <p:nvPr/>
          </p:nvSpPr>
          <p:spPr>
            <a:xfrm>
              <a:off x="7043565" y="5453840"/>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92" name="rc492"/>
            <p:cNvSpPr/>
            <p:nvPr/>
          </p:nvSpPr>
          <p:spPr>
            <a:xfrm>
              <a:off x="7288245" y="5453840"/>
              <a:ext cx="244680" cy="132571"/>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493" name="rc493"/>
            <p:cNvSpPr/>
            <p:nvPr/>
          </p:nvSpPr>
          <p:spPr>
            <a:xfrm>
              <a:off x="7532925" y="5453840"/>
              <a:ext cx="244680" cy="132571"/>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494" name="rc494"/>
            <p:cNvSpPr/>
            <p:nvPr/>
          </p:nvSpPr>
          <p:spPr>
            <a:xfrm>
              <a:off x="7777606" y="5453840"/>
              <a:ext cx="244680" cy="132571"/>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495" name="rc495"/>
            <p:cNvSpPr/>
            <p:nvPr/>
          </p:nvSpPr>
          <p:spPr>
            <a:xfrm>
              <a:off x="8022286" y="5453840"/>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96" name="rc496"/>
            <p:cNvSpPr/>
            <p:nvPr/>
          </p:nvSpPr>
          <p:spPr>
            <a:xfrm>
              <a:off x="8266966" y="5453840"/>
              <a:ext cx="244680" cy="132571"/>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497" name="rc497"/>
            <p:cNvSpPr/>
            <p:nvPr/>
          </p:nvSpPr>
          <p:spPr>
            <a:xfrm>
              <a:off x="8511646" y="5453840"/>
              <a:ext cx="244680" cy="132571"/>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498" name="rc498"/>
            <p:cNvSpPr/>
            <p:nvPr/>
          </p:nvSpPr>
          <p:spPr>
            <a:xfrm>
              <a:off x="2394642" y="3597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99" name="rc499"/>
            <p:cNvSpPr/>
            <p:nvPr/>
          </p:nvSpPr>
          <p:spPr>
            <a:xfrm>
              <a:off x="2639322" y="359783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00" name="rc500"/>
            <p:cNvSpPr/>
            <p:nvPr/>
          </p:nvSpPr>
          <p:spPr>
            <a:xfrm>
              <a:off x="2884002" y="359783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01" name="rc501"/>
            <p:cNvSpPr/>
            <p:nvPr/>
          </p:nvSpPr>
          <p:spPr>
            <a:xfrm>
              <a:off x="3128682" y="3597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02" name="rc502"/>
            <p:cNvSpPr/>
            <p:nvPr/>
          </p:nvSpPr>
          <p:spPr>
            <a:xfrm>
              <a:off x="3373362" y="3597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03" name="rc503"/>
            <p:cNvSpPr/>
            <p:nvPr/>
          </p:nvSpPr>
          <p:spPr>
            <a:xfrm>
              <a:off x="3618043" y="3597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04" name="rc504"/>
            <p:cNvSpPr/>
            <p:nvPr/>
          </p:nvSpPr>
          <p:spPr>
            <a:xfrm>
              <a:off x="3862723" y="359783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05" name="rc505"/>
            <p:cNvSpPr/>
            <p:nvPr/>
          </p:nvSpPr>
          <p:spPr>
            <a:xfrm>
              <a:off x="4107403" y="3597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06" name="rc506"/>
            <p:cNvSpPr/>
            <p:nvPr/>
          </p:nvSpPr>
          <p:spPr>
            <a:xfrm>
              <a:off x="4352083" y="3597839"/>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07" name="rc507"/>
            <p:cNvSpPr/>
            <p:nvPr/>
          </p:nvSpPr>
          <p:spPr>
            <a:xfrm>
              <a:off x="4596763" y="359783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08" name="rc508"/>
            <p:cNvSpPr/>
            <p:nvPr/>
          </p:nvSpPr>
          <p:spPr>
            <a:xfrm>
              <a:off x="4841443" y="359783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09" name="rc509"/>
            <p:cNvSpPr/>
            <p:nvPr/>
          </p:nvSpPr>
          <p:spPr>
            <a:xfrm>
              <a:off x="5086124" y="359783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10" name="rc510"/>
            <p:cNvSpPr/>
            <p:nvPr/>
          </p:nvSpPr>
          <p:spPr>
            <a:xfrm>
              <a:off x="5330804" y="3597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11" name="rc511"/>
            <p:cNvSpPr/>
            <p:nvPr/>
          </p:nvSpPr>
          <p:spPr>
            <a:xfrm>
              <a:off x="5575484" y="3597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12" name="rc512"/>
            <p:cNvSpPr/>
            <p:nvPr/>
          </p:nvSpPr>
          <p:spPr>
            <a:xfrm>
              <a:off x="5820164" y="3597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13" name="rc513"/>
            <p:cNvSpPr/>
            <p:nvPr/>
          </p:nvSpPr>
          <p:spPr>
            <a:xfrm>
              <a:off x="6064844" y="3597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14" name="rc514"/>
            <p:cNvSpPr/>
            <p:nvPr/>
          </p:nvSpPr>
          <p:spPr>
            <a:xfrm>
              <a:off x="6309524" y="359783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15" name="rc515"/>
            <p:cNvSpPr/>
            <p:nvPr/>
          </p:nvSpPr>
          <p:spPr>
            <a:xfrm>
              <a:off x="6554205" y="359783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16" name="rc516"/>
            <p:cNvSpPr/>
            <p:nvPr/>
          </p:nvSpPr>
          <p:spPr>
            <a:xfrm>
              <a:off x="6798885" y="3597839"/>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17" name="rc517"/>
            <p:cNvSpPr/>
            <p:nvPr/>
          </p:nvSpPr>
          <p:spPr>
            <a:xfrm>
              <a:off x="7043565" y="359783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18" name="rc518"/>
            <p:cNvSpPr/>
            <p:nvPr/>
          </p:nvSpPr>
          <p:spPr>
            <a:xfrm>
              <a:off x="7288245" y="359783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19" name="rc519"/>
            <p:cNvSpPr/>
            <p:nvPr/>
          </p:nvSpPr>
          <p:spPr>
            <a:xfrm>
              <a:off x="7532925" y="3597839"/>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20" name="rc520"/>
            <p:cNvSpPr/>
            <p:nvPr/>
          </p:nvSpPr>
          <p:spPr>
            <a:xfrm>
              <a:off x="7777606" y="3597839"/>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21" name="rc521"/>
            <p:cNvSpPr/>
            <p:nvPr/>
          </p:nvSpPr>
          <p:spPr>
            <a:xfrm>
              <a:off x="8022286" y="3597839"/>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22" name="rc522"/>
            <p:cNvSpPr/>
            <p:nvPr/>
          </p:nvSpPr>
          <p:spPr>
            <a:xfrm>
              <a:off x="8266966" y="3597839"/>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23" name="rc523"/>
            <p:cNvSpPr/>
            <p:nvPr/>
          </p:nvSpPr>
          <p:spPr>
            <a:xfrm>
              <a:off x="8511646" y="3597839"/>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24" name="rc524"/>
            <p:cNvSpPr/>
            <p:nvPr/>
          </p:nvSpPr>
          <p:spPr>
            <a:xfrm>
              <a:off x="2394642" y="2537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25" name="rc525"/>
            <p:cNvSpPr/>
            <p:nvPr/>
          </p:nvSpPr>
          <p:spPr>
            <a:xfrm>
              <a:off x="2639322" y="2537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26" name="rc526"/>
            <p:cNvSpPr/>
            <p:nvPr/>
          </p:nvSpPr>
          <p:spPr>
            <a:xfrm>
              <a:off x="2884002" y="2537267"/>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27" name="rc527"/>
            <p:cNvSpPr/>
            <p:nvPr/>
          </p:nvSpPr>
          <p:spPr>
            <a:xfrm>
              <a:off x="3128682" y="253726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28" name="rc528"/>
            <p:cNvSpPr/>
            <p:nvPr/>
          </p:nvSpPr>
          <p:spPr>
            <a:xfrm>
              <a:off x="3373362" y="2537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29" name="rc529"/>
            <p:cNvSpPr/>
            <p:nvPr/>
          </p:nvSpPr>
          <p:spPr>
            <a:xfrm>
              <a:off x="3618043"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30" name="rc530"/>
            <p:cNvSpPr/>
            <p:nvPr/>
          </p:nvSpPr>
          <p:spPr>
            <a:xfrm>
              <a:off x="3862723" y="253726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31" name="rc531"/>
            <p:cNvSpPr/>
            <p:nvPr/>
          </p:nvSpPr>
          <p:spPr>
            <a:xfrm>
              <a:off x="4107403" y="2537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32" name="rc532"/>
            <p:cNvSpPr/>
            <p:nvPr/>
          </p:nvSpPr>
          <p:spPr>
            <a:xfrm>
              <a:off x="4352083" y="2537267"/>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33" name="rc533"/>
            <p:cNvSpPr/>
            <p:nvPr/>
          </p:nvSpPr>
          <p:spPr>
            <a:xfrm>
              <a:off x="4596763" y="2537267"/>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34" name="rc534"/>
            <p:cNvSpPr/>
            <p:nvPr/>
          </p:nvSpPr>
          <p:spPr>
            <a:xfrm>
              <a:off x="4841443" y="253726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35" name="rc535"/>
            <p:cNvSpPr/>
            <p:nvPr/>
          </p:nvSpPr>
          <p:spPr>
            <a:xfrm>
              <a:off x="5086124" y="2537267"/>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36" name="rc536"/>
            <p:cNvSpPr/>
            <p:nvPr/>
          </p:nvSpPr>
          <p:spPr>
            <a:xfrm>
              <a:off x="5330804" y="2537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37" name="rc537"/>
            <p:cNvSpPr/>
            <p:nvPr/>
          </p:nvSpPr>
          <p:spPr>
            <a:xfrm>
              <a:off x="5575484" y="2537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38" name="rc538"/>
            <p:cNvSpPr/>
            <p:nvPr/>
          </p:nvSpPr>
          <p:spPr>
            <a:xfrm>
              <a:off x="5820164" y="2537267"/>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39" name="rc539"/>
            <p:cNvSpPr/>
            <p:nvPr/>
          </p:nvSpPr>
          <p:spPr>
            <a:xfrm>
              <a:off x="6064844" y="2537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40" name="rc540"/>
            <p:cNvSpPr/>
            <p:nvPr/>
          </p:nvSpPr>
          <p:spPr>
            <a:xfrm>
              <a:off x="6309524"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41" name="rc541"/>
            <p:cNvSpPr/>
            <p:nvPr/>
          </p:nvSpPr>
          <p:spPr>
            <a:xfrm>
              <a:off x="6554205" y="2537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42" name="rc542"/>
            <p:cNvSpPr/>
            <p:nvPr/>
          </p:nvSpPr>
          <p:spPr>
            <a:xfrm>
              <a:off x="6798885" y="2537267"/>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43" name="rc543"/>
            <p:cNvSpPr/>
            <p:nvPr/>
          </p:nvSpPr>
          <p:spPr>
            <a:xfrm>
              <a:off x="7043565" y="2537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44" name="rc544"/>
            <p:cNvSpPr/>
            <p:nvPr/>
          </p:nvSpPr>
          <p:spPr>
            <a:xfrm>
              <a:off x="7288245" y="2537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45" name="rc545"/>
            <p:cNvSpPr/>
            <p:nvPr/>
          </p:nvSpPr>
          <p:spPr>
            <a:xfrm>
              <a:off x="7532925" y="2537267"/>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46" name="rc546"/>
            <p:cNvSpPr/>
            <p:nvPr/>
          </p:nvSpPr>
          <p:spPr>
            <a:xfrm>
              <a:off x="7777606" y="2537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47" name="rc547"/>
            <p:cNvSpPr/>
            <p:nvPr/>
          </p:nvSpPr>
          <p:spPr>
            <a:xfrm>
              <a:off x="8022286"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48" name="rc548"/>
            <p:cNvSpPr/>
            <p:nvPr/>
          </p:nvSpPr>
          <p:spPr>
            <a:xfrm>
              <a:off x="8266966"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49" name="rc549"/>
            <p:cNvSpPr/>
            <p:nvPr/>
          </p:nvSpPr>
          <p:spPr>
            <a:xfrm>
              <a:off x="8511646" y="2537267"/>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50" name="rc550"/>
            <p:cNvSpPr/>
            <p:nvPr/>
          </p:nvSpPr>
          <p:spPr>
            <a:xfrm>
              <a:off x="2394642"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51" name="rc551"/>
            <p:cNvSpPr/>
            <p:nvPr/>
          </p:nvSpPr>
          <p:spPr>
            <a:xfrm>
              <a:off x="2639322"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52" name="rc552"/>
            <p:cNvSpPr/>
            <p:nvPr/>
          </p:nvSpPr>
          <p:spPr>
            <a:xfrm>
              <a:off x="2884002"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53" name="rc553"/>
            <p:cNvSpPr/>
            <p:nvPr/>
          </p:nvSpPr>
          <p:spPr>
            <a:xfrm>
              <a:off x="3128682" y="3200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54" name="rc554"/>
            <p:cNvSpPr/>
            <p:nvPr/>
          </p:nvSpPr>
          <p:spPr>
            <a:xfrm>
              <a:off x="3373362" y="3200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55" name="rc555"/>
            <p:cNvSpPr/>
            <p:nvPr/>
          </p:nvSpPr>
          <p:spPr>
            <a:xfrm>
              <a:off x="3618043" y="3200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56" name="rc556"/>
            <p:cNvSpPr/>
            <p:nvPr/>
          </p:nvSpPr>
          <p:spPr>
            <a:xfrm>
              <a:off x="3862723" y="3200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57" name="rc557"/>
            <p:cNvSpPr/>
            <p:nvPr/>
          </p:nvSpPr>
          <p:spPr>
            <a:xfrm>
              <a:off x="4107403" y="3200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58" name="rc558"/>
            <p:cNvSpPr/>
            <p:nvPr/>
          </p:nvSpPr>
          <p:spPr>
            <a:xfrm>
              <a:off x="4352083" y="320012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59" name="rc559"/>
            <p:cNvSpPr/>
            <p:nvPr/>
          </p:nvSpPr>
          <p:spPr>
            <a:xfrm>
              <a:off x="4596763" y="3200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60" name="rc560"/>
            <p:cNvSpPr/>
            <p:nvPr/>
          </p:nvSpPr>
          <p:spPr>
            <a:xfrm>
              <a:off x="4841443" y="3200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61" name="rc561"/>
            <p:cNvSpPr/>
            <p:nvPr/>
          </p:nvSpPr>
          <p:spPr>
            <a:xfrm>
              <a:off x="5086124"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62" name="rc562"/>
            <p:cNvSpPr/>
            <p:nvPr/>
          </p:nvSpPr>
          <p:spPr>
            <a:xfrm>
              <a:off x="5330804"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63" name="rc563"/>
            <p:cNvSpPr/>
            <p:nvPr/>
          </p:nvSpPr>
          <p:spPr>
            <a:xfrm>
              <a:off x="5575484" y="3200124"/>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564" name="rc564"/>
            <p:cNvSpPr/>
            <p:nvPr/>
          </p:nvSpPr>
          <p:spPr>
            <a:xfrm>
              <a:off x="5820164" y="3200124"/>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65" name="rc565"/>
            <p:cNvSpPr/>
            <p:nvPr/>
          </p:nvSpPr>
          <p:spPr>
            <a:xfrm>
              <a:off x="6064844" y="3200124"/>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66" name="rc566"/>
            <p:cNvSpPr/>
            <p:nvPr/>
          </p:nvSpPr>
          <p:spPr>
            <a:xfrm>
              <a:off x="6309524" y="3200124"/>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67" name="rc567"/>
            <p:cNvSpPr/>
            <p:nvPr/>
          </p:nvSpPr>
          <p:spPr>
            <a:xfrm>
              <a:off x="6554205" y="3200124"/>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568" name="rc568"/>
            <p:cNvSpPr/>
            <p:nvPr/>
          </p:nvSpPr>
          <p:spPr>
            <a:xfrm>
              <a:off x="6798885" y="3200124"/>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69" name="rc569"/>
            <p:cNvSpPr/>
            <p:nvPr/>
          </p:nvSpPr>
          <p:spPr>
            <a:xfrm>
              <a:off x="7043565" y="3200124"/>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570" name="rc570"/>
            <p:cNvSpPr/>
            <p:nvPr/>
          </p:nvSpPr>
          <p:spPr>
            <a:xfrm>
              <a:off x="7288245" y="3200124"/>
              <a:ext cx="244680" cy="13257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571" name="rc571"/>
            <p:cNvSpPr/>
            <p:nvPr/>
          </p:nvSpPr>
          <p:spPr>
            <a:xfrm>
              <a:off x="7532925" y="3200124"/>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572" name="rc572"/>
            <p:cNvSpPr/>
            <p:nvPr/>
          </p:nvSpPr>
          <p:spPr>
            <a:xfrm>
              <a:off x="7777606" y="3200124"/>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573" name="rc573"/>
            <p:cNvSpPr/>
            <p:nvPr/>
          </p:nvSpPr>
          <p:spPr>
            <a:xfrm>
              <a:off x="8022286" y="3200124"/>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574" name="rc574"/>
            <p:cNvSpPr/>
            <p:nvPr/>
          </p:nvSpPr>
          <p:spPr>
            <a:xfrm>
              <a:off x="8266966" y="3200124"/>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575" name="rc575"/>
            <p:cNvSpPr/>
            <p:nvPr/>
          </p:nvSpPr>
          <p:spPr>
            <a:xfrm>
              <a:off x="8511646" y="3200124"/>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76" name="rc576"/>
            <p:cNvSpPr/>
            <p:nvPr/>
          </p:nvSpPr>
          <p:spPr>
            <a:xfrm>
              <a:off x="2394642" y="2139552"/>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577" name="rc577"/>
            <p:cNvSpPr/>
            <p:nvPr/>
          </p:nvSpPr>
          <p:spPr>
            <a:xfrm>
              <a:off x="2639322" y="2139552"/>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78" name="rc578"/>
            <p:cNvSpPr/>
            <p:nvPr/>
          </p:nvSpPr>
          <p:spPr>
            <a:xfrm>
              <a:off x="2884002" y="2139552"/>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579" name="rc579"/>
            <p:cNvSpPr/>
            <p:nvPr/>
          </p:nvSpPr>
          <p:spPr>
            <a:xfrm>
              <a:off x="3128682" y="2139552"/>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80" name="rc580"/>
            <p:cNvSpPr/>
            <p:nvPr/>
          </p:nvSpPr>
          <p:spPr>
            <a:xfrm>
              <a:off x="3373362" y="2139552"/>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581" name="rc581"/>
            <p:cNvSpPr/>
            <p:nvPr/>
          </p:nvSpPr>
          <p:spPr>
            <a:xfrm>
              <a:off x="3618043" y="2139552"/>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82" name="rc582"/>
            <p:cNvSpPr/>
            <p:nvPr/>
          </p:nvSpPr>
          <p:spPr>
            <a:xfrm>
              <a:off x="3862723" y="2139552"/>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83" name="rc583"/>
            <p:cNvSpPr/>
            <p:nvPr/>
          </p:nvSpPr>
          <p:spPr>
            <a:xfrm>
              <a:off x="4107403"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4" name="rc584"/>
            <p:cNvSpPr/>
            <p:nvPr/>
          </p:nvSpPr>
          <p:spPr>
            <a:xfrm>
              <a:off x="4352083" y="213955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85" name="rc585"/>
            <p:cNvSpPr/>
            <p:nvPr/>
          </p:nvSpPr>
          <p:spPr>
            <a:xfrm>
              <a:off x="4596763" y="2139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86" name="rc586"/>
            <p:cNvSpPr/>
            <p:nvPr/>
          </p:nvSpPr>
          <p:spPr>
            <a:xfrm>
              <a:off x="4841443"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7" name="rc587"/>
            <p:cNvSpPr/>
            <p:nvPr/>
          </p:nvSpPr>
          <p:spPr>
            <a:xfrm>
              <a:off x="5086124"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8" name="rc588"/>
            <p:cNvSpPr/>
            <p:nvPr/>
          </p:nvSpPr>
          <p:spPr>
            <a:xfrm>
              <a:off x="5330804"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9" name="rc589"/>
            <p:cNvSpPr/>
            <p:nvPr/>
          </p:nvSpPr>
          <p:spPr>
            <a:xfrm>
              <a:off x="5575484"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0" name="rc590"/>
            <p:cNvSpPr/>
            <p:nvPr/>
          </p:nvSpPr>
          <p:spPr>
            <a:xfrm>
              <a:off x="5820164"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1" name="rc591"/>
            <p:cNvSpPr/>
            <p:nvPr/>
          </p:nvSpPr>
          <p:spPr>
            <a:xfrm>
              <a:off x="6064844"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2" name="rc592"/>
            <p:cNvSpPr/>
            <p:nvPr/>
          </p:nvSpPr>
          <p:spPr>
            <a:xfrm>
              <a:off x="6309524"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3" name="rc593"/>
            <p:cNvSpPr/>
            <p:nvPr/>
          </p:nvSpPr>
          <p:spPr>
            <a:xfrm>
              <a:off x="6554205"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4" name="rc594"/>
            <p:cNvSpPr/>
            <p:nvPr/>
          </p:nvSpPr>
          <p:spPr>
            <a:xfrm>
              <a:off x="6798885"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5" name="rc595"/>
            <p:cNvSpPr/>
            <p:nvPr/>
          </p:nvSpPr>
          <p:spPr>
            <a:xfrm>
              <a:off x="7043565"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6" name="rc596"/>
            <p:cNvSpPr/>
            <p:nvPr/>
          </p:nvSpPr>
          <p:spPr>
            <a:xfrm>
              <a:off x="7288245"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7" name="rc597"/>
            <p:cNvSpPr/>
            <p:nvPr/>
          </p:nvSpPr>
          <p:spPr>
            <a:xfrm>
              <a:off x="7532925"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8" name="rc598"/>
            <p:cNvSpPr/>
            <p:nvPr/>
          </p:nvSpPr>
          <p:spPr>
            <a:xfrm>
              <a:off x="7777606"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9" name="rc599"/>
            <p:cNvSpPr/>
            <p:nvPr/>
          </p:nvSpPr>
          <p:spPr>
            <a:xfrm>
              <a:off x="8022286"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0" name="rc600"/>
            <p:cNvSpPr/>
            <p:nvPr/>
          </p:nvSpPr>
          <p:spPr>
            <a:xfrm>
              <a:off x="8266966" y="213955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01" name="rc601"/>
            <p:cNvSpPr/>
            <p:nvPr/>
          </p:nvSpPr>
          <p:spPr>
            <a:xfrm>
              <a:off x="8511646" y="2139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02" name="rc602"/>
            <p:cNvSpPr/>
            <p:nvPr/>
          </p:nvSpPr>
          <p:spPr>
            <a:xfrm>
              <a:off x="2394642" y="4525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03" name="rc603"/>
            <p:cNvSpPr/>
            <p:nvPr/>
          </p:nvSpPr>
          <p:spPr>
            <a:xfrm>
              <a:off x="2639322" y="4525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4" name="rc604"/>
            <p:cNvSpPr/>
            <p:nvPr/>
          </p:nvSpPr>
          <p:spPr>
            <a:xfrm>
              <a:off x="2884002" y="4525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5" name="rc605"/>
            <p:cNvSpPr/>
            <p:nvPr/>
          </p:nvSpPr>
          <p:spPr>
            <a:xfrm>
              <a:off x="3128682" y="4525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06" name="rc606"/>
            <p:cNvSpPr/>
            <p:nvPr/>
          </p:nvSpPr>
          <p:spPr>
            <a:xfrm>
              <a:off x="3373362" y="452583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07" name="rc607"/>
            <p:cNvSpPr/>
            <p:nvPr/>
          </p:nvSpPr>
          <p:spPr>
            <a:xfrm>
              <a:off x="3618043" y="4525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08" name="rc608"/>
            <p:cNvSpPr/>
            <p:nvPr/>
          </p:nvSpPr>
          <p:spPr>
            <a:xfrm>
              <a:off x="3862723" y="4525839"/>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09" name="rc609"/>
            <p:cNvSpPr/>
            <p:nvPr/>
          </p:nvSpPr>
          <p:spPr>
            <a:xfrm>
              <a:off x="4107403" y="4525839"/>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10" name="rc610"/>
            <p:cNvSpPr/>
            <p:nvPr/>
          </p:nvSpPr>
          <p:spPr>
            <a:xfrm>
              <a:off x="4352083" y="4525839"/>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11" name="rc611"/>
            <p:cNvSpPr/>
            <p:nvPr/>
          </p:nvSpPr>
          <p:spPr>
            <a:xfrm>
              <a:off x="4596763" y="4525839"/>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12" name="rc612"/>
            <p:cNvSpPr/>
            <p:nvPr/>
          </p:nvSpPr>
          <p:spPr>
            <a:xfrm>
              <a:off x="4841443" y="4525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13" name="rc613"/>
            <p:cNvSpPr/>
            <p:nvPr/>
          </p:nvSpPr>
          <p:spPr>
            <a:xfrm>
              <a:off x="5086124" y="4525839"/>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614" name="rc614"/>
            <p:cNvSpPr/>
            <p:nvPr/>
          </p:nvSpPr>
          <p:spPr>
            <a:xfrm>
              <a:off x="5330804" y="4525839"/>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15" name="rc615"/>
            <p:cNvSpPr/>
            <p:nvPr/>
          </p:nvSpPr>
          <p:spPr>
            <a:xfrm>
              <a:off x="5575484" y="4525839"/>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16" name="rc616"/>
            <p:cNvSpPr/>
            <p:nvPr/>
          </p:nvSpPr>
          <p:spPr>
            <a:xfrm>
              <a:off x="5820164" y="4525839"/>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17" name="rc617"/>
            <p:cNvSpPr/>
            <p:nvPr/>
          </p:nvSpPr>
          <p:spPr>
            <a:xfrm>
              <a:off x="6064844" y="4525839"/>
              <a:ext cx="244680" cy="13257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618" name="rc618"/>
            <p:cNvSpPr/>
            <p:nvPr/>
          </p:nvSpPr>
          <p:spPr>
            <a:xfrm>
              <a:off x="6309524" y="4525839"/>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19" name="rc619"/>
            <p:cNvSpPr/>
            <p:nvPr/>
          </p:nvSpPr>
          <p:spPr>
            <a:xfrm>
              <a:off x="6554205" y="4525839"/>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620" name="rc620"/>
            <p:cNvSpPr/>
            <p:nvPr/>
          </p:nvSpPr>
          <p:spPr>
            <a:xfrm>
              <a:off x="6798885" y="4525839"/>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21" name="rc621"/>
            <p:cNvSpPr/>
            <p:nvPr/>
          </p:nvSpPr>
          <p:spPr>
            <a:xfrm>
              <a:off x="7043565" y="4525839"/>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22" name="rc622"/>
            <p:cNvSpPr/>
            <p:nvPr/>
          </p:nvSpPr>
          <p:spPr>
            <a:xfrm>
              <a:off x="7288245" y="4525839"/>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23" name="rc623"/>
            <p:cNvSpPr/>
            <p:nvPr/>
          </p:nvSpPr>
          <p:spPr>
            <a:xfrm>
              <a:off x="7532925" y="4525839"/>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624" name="rc624"/>
            <p:cNvSpPr/>
            <p:nvPr/>
          </p:nvSpPr>
          <p:spPr>
            <a:xfrm>
              <a:off x="7777606" y="4525839"/>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625" name="rc625"/>
            <p:cNvSpPr/>
            <p:nvPr/>
          </p:nvSpPr>
          <p:spPr>
            <a:xfrm>
              <a:off x="8022286" y="4525839"/>
              <a:ext cx="244680" cy="13257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626" name="rc626"/>
            <p:cNvSpPr/>
            <p:nvPr/>
          </p:nvSpPr>
          <p:spPr>
            <a:xfrm>
              <a:off x="8266966" y="4525839"/>
              <a:ext cx="244680" cy="13257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627" name="rc627"/>
            <p:cNvSpPr/>
            <p:nvPr/>
          </p:nvSpPr>
          <p:spPr>
            <a:xfrm>
              <a:off x="8511646" y="4525839"/>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28" name="rc628"/>
            <p:cNvSpPr/>
            <p:nvPr/>
          </p:nvSpPr>
          <p:spPr>
            <a:xfrm>
              <a:off x="2394642" y="465841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29" name="rc629"/>
            <p:cNvSpPr/>
            <p:nvPr/>
          </p:nvSpPr>
          <p:spPr>
            <a:xfrm>
              <a:off x="2639322" y="4658411"/>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30" name="rc630"/>
            <p:cNvSpPr/>
            <p:nvPr/>
          </p:nvSpPr>
          <p:spPr>
            <a:xfrm>
              <a:off x="2884002" y="4658411"/>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631" name="rc631"/>
            <p:cNvSpPr/>
            <p:nvPr/>
          </p:nvSpPr>
          <p:spPr>
            <a:xfrm>
              <a:off x="3128682" y="465841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32" name="rc632"/>
            <p:cNvSpPr/>
            <p:nvPr/>
          </p:nvSpPr>
          <p:spPr>
            <a:xfrm>
              <a:off x="3373362" y="465841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33" name="rc633"/>
            <p:cNvSpPr/>
            <p:nvPr/>
          </p:nvSpPr>
          <p:spPr>
            <a:xfrm>
              <a:off x="3618043" y="465841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34" name="rc634"/>
            <p:cNvSpPr/>
            <p:nvPr/>
          </p:nvSpPr>
          <p:spPr>
            <a:xfrm>
              <a:off x="3862723" y="465841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35" name="rc635"/>
            <p:cNvSpPr/>
            <p:nvPr/>
          </p:nvSpPr>
          <p:spPr>
            <a:xfrm>
              <a:off x="4107403" y="465841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6" name="rc636"/>
            <p:cNvSpPr/>
            <p:nvPr/>
          </p:nvSpPr>
          <p:spPr>
            <a:xfrm>
              <a:off x="4352083" y="4658411"/>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37" name="rc637"/>
            <p:cNvSpPr/>
            <p:nvPr/>
          </p:nvSpPr>
          <p:spPr>
            <a:xfrm>
              <a:off x="4596763" y="465841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38" name="rc638"/>
            <p:cNvSpPr/>
            <p:nvPr/>
          </p:nvSpPr>
          <p:spPr>
            <a:xfrm>
              <a:off x="4841443" y="465841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39" name="rc639"/>
            <p:cNvSpPr/>
            <p:nvPr/>
          </p:nvSpPr>
          <p:spPr>
            <a:xfrm>
              <a:off x="5086124" y="465841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40" name="rc640"/>
            <p:cNvSpPr/>
            <p:nvPr/>
          </p:nvSpPr>
          <p:spPr>
            <a:xfrm>
              <a:off x="5330804" y="465841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41" name="rc641"/>
            <p:cNvSpPr/>
            <p:nvPr/>
          </p:nvSpPr>
          <p:spPr>
            <a:xfrm>
              <a:off x="5575484" y="465841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42" name="rc642"/>
            <p:cNvSpPr/>
            <p:nvPr/>
          </p:nvSpPr>
          <p:spPr>
            <a:xfrm>
              <a:off x="5820164" y="4658411"/>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43" name="rc643"/>
            <p:cNvSpPr/>
            <p:nvPr/>
          </p:nvSpPr>
          <p:spPr>
            <a:xfrm>
              <a:off x="6064844" y="465841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44" name="rc644"/>
            <p:cNvSpPr/>
            <p:nvPr/>
          </p:nvSpPr>
          <p:spPr>
            <a:xfrm>
              <a:off x="6309524" y="465841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45" name="rc645"/>
            <p:cNvSpPr/>
            <p:nvPr/>
          </p:nvSpPr>
          <p:spPr>
            <a:xfrm>
              <a:off x="6554205" y="465841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46" name="rc646"/>
            <p:cNvSpPr/>
            <p:nvPr/>
          </p:nvSpPr>
          <p:spPr>
            <a:xfrm>
              <a:off x="6798885" y="465841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47" name="rc647"/>
            <p:cNvSpPr/>
            <p:nvPr/>
          </p:nvSpPr>
          <p:spPr>
            <a:xfrm>
              <a:off x="7043565" y="465841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48" name="rc648"/>
            <p:cNvSpPr/>
            <p:nvPr/>
          </p:nvSpPr>
          <p:spPr>
            <a:xfrm>
              <a:off x="7288245" y="4658411"/>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649" name="rc649"/>
            <p:cNvSpPr/>
            <p:nvPr/>
          </p:nvSpPr>
          <p:spPr>
            <a:xfrm>
              <a:off x="7532925" y="4658411"/>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650" name="rc650"/>
            <p:cNvSpPr/>
            <p:nvPr/>
          </p:nvSpPr>
          <p:spPr>
            <a:xfrm>
              <a:off x="7777606" y="4658411"/>
              <a:ext cx="244680" cy="132571"/>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651" name="rc651"/>
            <p:cNvSpPr/>
            <p:nvPr/>
          </p:nvSpPr>
          <p:spPr>
            <a:xfrm>
              <a:off x="8022286" y="4658411"/>
              <a:ext cx="244680" cy="13257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652" name="rc652"/>
            <p:cNvSpPr/>
            <p:nvPr/>
          </p:nvSpPr>
          <p:spPr>
            <a:xfrm>
              <a:off x="8266966" y="4658411"/>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53" name="rc653"/>
            <p:cNvSpPr/>
            <p:nvPr/>
          </p:nvSpPr>
          <p:spPr>
            <a:xfrm>
              <a:off x="8511646" y="4658411"/>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54" name="rc654"/>
            <p:cNvSpPr/>
            <p:nvPr/>
          </p:nvSpPr>
          <p:spPr>
            <a:xfrm>
              <a:off x="2394642" y="3995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55" name="rc655"/>
            <p:cNvSpPr/>
            <p:nvPr/>
          </p:nvSpPr>
          <p:spPr>
            <a:xfrm>
              <a:off x="2639322" y="399555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56" name="rc656"/>
            <p:cNvSpPr/>
            <p:nvPr/>
          </p:nvSpPr>
          <p:spPr>
            <a:xfrm>
              <a:off x="2884002" y="3995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57" name="rc657"/>
            <p:cNvSpPr/>
            <p:nvPr/>
          </p:nvSpPr>
          <p:spPr>
            <a:xfrm>
              <a:off x="3128682" y="3995553"/>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58" name="rc658"/>
            <p:cNvSpPr/>
            <p:nvPr/>
          </p:nvSpPr>
          <p:spPr>
            <a:xfrm>
              <a:off x="3373362" y="3995553"/>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59" name="rc659"/>
            <p:cNvSpPr/>
            <p:nvPr/>
          </p:nvSpPr>
          <p:spPr>
            <a:xfrm>
              <a:off x="3618043" y="3995553"/>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660" name="rc660"/>
            <p:cNvSpPr/>
            <p:nvPr/>
          </p:nvSpPr>
          <p:spPr>
            <a:xfrm>
              <a:off x="3862723" y="3995553"/>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61" name="rc661"/>
            <p:cNvSpPr/>
            <p:nvPr/>
          </p:nvSpPr>
          <p:spPr>
            <a:xfrm>
              <a:off x="4107403" y="3995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62" name="rc662"/>
            <p:cNvSpPr/>
            <p:nvPr/>
          </p:nvSpPr>
          <p:spPr>
            <a:xfrm>
              <a:off x="4352083" y="3995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63" name="rc663"/>
            <p:cNvSpPr/>
            <p:nvPr/>
          </p:nvSpPr>
          <p:spPr>
            <a:xfrm>
              <a:off x="4596763" y="3995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64" name="rc664"/>
            <p:cNvSpPr/>
            <p:nvPr/>
          </p:nvSpPr>
          <p:spPr>
            <a:xfrm>
              <a:off x="4841443" y="3995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65" name="rc665"/>
            <p:cNvSpPr/>
            <p:nvPr/>
          </p:nvSpPr>
          <p:spPr>
            <a:xfrm>
              <a:off x="5086124" y="3995553"/>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66" name="rc666"/>
            <p:cNvSpPr/>
            <p:nvPr/>
          </p:nvSpPr>
          <p:spPr>
            <a:xfrm>
              <a:off x="5330804" y="3995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67" name="rc667"/>
            <p:cNvSpPr/>
            <p:nvPr/>
          </p:nvSpPr>
          <p:spPr>
            <a:xfrm>
              <a:off x="5575484" y="3995553"/>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68" name="rc668"/>
            <p:cNvSpPr/>
            <p:nvPr/>
          </p:nvSpPr>
          <p:spPr>
            <a:xfrm>
              <a:off x="5820164" y="3995553"/>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69" name="rc669"/>
            <p:cNvSpPr/>
            <p:nvPr/>
          </p:nvSpPr>
          <p:spPr>
            <a:xfrm>
              <a:off x="6064844" y="399555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70" name="rc670"/>
            <p:cNvSpPr/>
            <p:nvPr/>
          </p:nvSpPr>
          <p:spPr>
            <a:xfrm>
              <a:off x="6309524" y="399555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71" name="rc671"/>
            <p:cNvSpPr/>
            <p:nvPr/>
          </p:nvSpPr>
          <p:spPr>
            <a:xfrm>
              <a:off x="6554205" y="3995553"/>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72" name="rc672"/>
            <p:cNvSpPr/>
            <p:nvPr/>
          </p:nvSpPr>
          <p:spPr>
            <a:xfrm>
              <a:off x="6798885" y="3995553"/>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73" name="rc673"/>
            <p:cNvSpPr/>
            <p:nvPr/>
          </p:nvSpPr>
          <p:spPr>
            <a:xfrm>
              <a:off x="7043565" y="3995553"/>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74" name="rc674"/>
            <p:cNvSpPr/>
            <p:nvPr/>
          </p:nvSpPr>
          <p:spPr>
            <a:xfrm>
              <a:off x="7288245" y="3995553"/>
              <a:ext cx="244680" cy="13257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675" name="rc675"/>
            <p:cNvSpPr/>
            <p:nvPr/>
          </p:nvSpPr>
          <p:spPr>
            <a:xfrm>
              <a:off x="7532925" y="3995553"/>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676" name="rc676"/>
            <p:cNvSpPr/>
            <p:nvPr/>
          </p:nvSpPr>
          <p:spPr>
            <a:xfrm>
              <a:off x="7777606" y="3995553"/>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677" name="rc677"/>
            <p:cNvSpPr/>
            <p:nvPr/>
          </p:nvSpPr>
          <p:spPr>
            <a:xfrm>
              <a:off x="8022286" y="3995553"/>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678" name="rc678"/>
            <p:cNvSpPr/>
            <p:nvPr/>
          </p:nvSpPr>
          <p:spPr>
            <a:xfrm>
              <a:off x="8266966" y="3995553"/>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679" name="rc679"/>
            <p:cNvSpPr/>
            <p:nvPr/>
          </p:nvSpPr>
          <p:spPr>
            <a:xfrm>
              <a:off x="8511646" y="3995553"/>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680" name="rc680"/>
            <p:cNvSpPr/>
            <p:nvPr/>
          </p:nvSpPr>
          <p:spPr>
            <a:xfrm>
              <a:off x="2394642"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1" name="rc681"/>
            <p:cNvSpPr/>
            <p:nvPr/>
          </p:nvSpPr>
          <p:spPr>
            <a:xfrm>
              <a:off x="2639322"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2" name="rc682"/>
            <p:cNvSpPr/>
            <p:nvPr/>
          </p:nvSpPr>
          <p:spPr>
            <a:xfrm>
              <a:off x="2884002" y="2669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83" name="rc683"/>
            <p:cNvSpPr/>
            <p:nvPr/>
          </p:nvSpPr>
          <p:spPr>
            <a:xfrm>
              <a:off x="3128682"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4" name="rc684"/>
            <p:cNvSpPr/>
            <p:nvPr/>
          </p:nvSpPr>
          <p:spPr>
            <a:xfrm>
              <a:off x="3373362" y="2669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85" name="rc685"/>
            <p:cNvSpPr/>
            <p:nvPr/>
          </p:nvSpPr>
          <p:spPr>
            <a:xfrm>
              <a:off x="3618043"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6" name="rc686"/>
            <p:cNvSpPr/>
            <p:nvPr/>
          </p:nvSpPr>
          <p:spPr>
            <a:xfrm>
              <a:off x="3862723"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7" name="rc687"/>
            <p:cNvSpPr/>
            <p:nvPr/>
          </p:nvSpPr>
          <p:spPr>
            <a:xfrm>
              <a:off x="4107403"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8" name="rc688"/>
            <p:cNvSpPr/>
            <p:nvPr/>
          </p:nvSpPr>
          <p:spPr>
            <a:xfrm>
              <a:off x="4352083"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9" name="rc689"/>
            <p:cNvSpPr/>
            <p:nvPr/>
          </p:nvSpPr>
          <p:spPr>
            <a:xfrm>
              <a:off x="4596763"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0" name="rc690"/>
            <p:cNvSpPr/>
            <p:nvPr/>
          </p:nvSpPr>
          <p:spPr>
            <a:xfrm>
              <a:off x="4841443" y="2669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91" name="rc691"/>
            <p:cNvSpPr/>
            <p:nvPr/>
          </p:nvSpPr>
          <p:spPr>
            <a:xfrm>
              <a:off x="5086124"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2" name="rc692"/>
            <p:cNvSpPr/>
            <p:nvPr/>
          </p:nvSpPr>
          <p:spPr>
            <a:xfrm>
              <a:off x="5330804"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3" name="rc693"/>
            <p:cNvSpPr/>
            <p:nvPr/>
          </p:nvSpPr>
          <p:spPr>
            <a:xfrm>
              <a:off x="5575484" y="2669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94" name="rc694"/>
            <p:cNvSpPr/>
            <p:nvPr/>
          </p:nvSpPr>
          <p:spPr>
            <a:xfrm>
              <a:off x="5820164"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5" name="rc695"/>
            <p:cNvSpPr/>
            <p:nvPr/>
          </p:nvSpPr>
          <p:spPr>
            <a:xfrm>
              <a:off x="6064844" y="2669838"/>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96" name="rc696"/>
            <p:cNvSpPr/>
            <p:nvPr/>
          </p:nvSpPr>
          <p:spPr>
            <a:xfrm>
              <a:off x="6309524"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7" name="rc697"/>
            <p:cNvSpPr/>
            <p:nvPr/>
          </p:nvSpPr>
          <p:spPr>
            <a:xfrm>
              <a:off x="6554205"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8" name="rc698"/>
            <p:cNvSpPr/>
            <p:nvPr/>
          </p:nvSpPr>
          <p:spPr>
            <a:xfrm>
              <a:off x="6798885"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9" name="rc699"/>
            <p:cNvSpPr/>
            <p:nvPr/>
          </p:nvSpPr>
          <p:spPr>
            <a:xfrm>
              <a:off x="7043565" y="2669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00" name="rc700"/>
            <p:cNvSpPr/>
            <p:nvPr/>
          </p:nvSpPr>
          <p:spPr>
            <a:xfrm>
              <a:off x="7288245"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01" name="rc701"/>
            <p:cNvSpPr/>
            <p:nvPr/>
          </p:nvSpPr>
          <p:spPr>
            <a:xfrm>
              <a:off x="7532925" y="2669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02" name="rc702"/>
            <p:cNvSpPr/>
            <p:nvPr/>
          </p:nvSpPr>
          <p:spPr>
            <a:xfrm>
              <a:off x="7777606" y="2669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03" name="rc703"/>
            <p:cNvSpPr/>
            <p:nvPr/>
          </p:nvSpPr>
          <p:spPr>
            <a:xfrm>
              <a:off x="8022286" y="2669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04" name="rc704"/>
            <p:cNvSpPr/>
            <p:nvPr/>
          </p:nvSpPr>
          <p:spPr>
            <a:xfrm>
              <a:off x="8266966" y="2669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05" name="rc705"/>
            <p:cNvSpPr/>
            <p:nvPr/>
          </p:nvSpPr>
          <p:spPr>
            <a:xfrm>
              <a:off x="8511646" y="2669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06" name="rc706"/>
            <p:cNvSpPr/>
            <p:nvPr/>
          </p:nvSpPr>
          <p:spPr>
            <a:xfrm>
              <a:off x="2394642" y="4128125"/>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707" name="rc707"/>
            <p:cNvSpPr/>
            <p:nvPr/>
          </p:nvSpPr>
          <p:spPr>
            <a:xfrm>
              <a:off x="2639322" y="4128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08" name="rc708"/>
            <p:cNvSpPr/>
            <p:nvPr/>
          </p:nvSpPr>
          <p:spPr>
            <a:xfrm>
              <a:off x="2884002" y="4128125"/>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709" name="rc709"/>
            <p:cNvSpPr/>
            <p:nvPr/>
          </p:nvSpPr>
          <p:spPr>
            <a:xfrm>
              <a:off x="3128682" y="4128125"/>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10" name="rc710"/>
            <p:cNvSpPr/>
            <p:nvPr/>
          </p:nvSpPr>
          <p:spPr>
            <a:xfrm>
              <a:off x="3373362" y="4128125"/>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11" name="rc711"/>
            <p:cNvSpPr/>
            <p:nvPr/>
          </p:nvSpPr>
          <p:spPr>
            <a:xfrm>
              <a:off x="3618043"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12" name="rc712"/>
            <p:cNvSpPr/>
            <p:nvPr/>
          </p:nvSpPr>
          <p:spPr>
            <a:xfrm>
              <a:off x="3862723" y="4128125"/>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713" name="rc713"/>
            <p:cNvSpPr/>
            <p:nvPr/>
          </p:nvSpPr>
          <p:spPr>
            <a:xfrm>
              <a:off x="4107403" y="4128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4" name="rc714"/>
            <p:cNvSpPr/>
            <p:nvPr/>
          </p:nvSpPr>
          <p:spPr>
            <a:xfrm>
              <a:off x="4352083"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15" name="rc715"/>
            <p:cNvSpPr/>
            <p:nvPr/>
          </p:nvSpPr>
          <p:spPr>
            <a:xfrm>
              <a:off x="4596763"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16" name="rc716"/>
            <p:cNvSpPr/>
            <p:nvPr/>
          </p:nvSpPr>
          <p:spPr>
            <a:xfrm>
              <a:off x="4841443" y="412812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17" name="rc717"/>
            <p:cNvSpPr/>
            <p:nvPr/>
          </p:nvSpPr>
          <p:spPr>
            <a:xfrm>
              <a:off x="5086124" y="4128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8" name="rc718"/>
            <p:cNvSpPr/>
            <p:nvPr/>
          </p:nvSpPr>
          <p:spPr>
            <a:xfrm>
              <a:off x="5330804" y="412812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19" name="rc719"/>
            <p:cNvSpPr/>
            <p:nvPr/>
          </p:nvSpPr>
          <p:spPr>
            <a:xfrm>
              <a:off x="5575484" y="4128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0" name="rc720"/>
            <p:cNvSpPr/>
            <p:nvPr/>
          </p:nvSpPr>
          <p:spPr>
            <a:xfrm>
              <a:off x="5820164" y="4128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1" name="rc721"/>
            <p:cNvSpPr/>
            <p:nvPr/>
          </p:nvSpPr>
          <p:spPr>
            <a:xfrm>
              <a:off x="6064844" y="4128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2" name="rc722"/>
            <p:cNvSpPr/>
            <p:nvPr/>
          </p:nvSpPr>
          <p:spPr>
            <a:xfrm>
              <a:off x="6309524"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23" name="rc723"/>
            <p:cNvSpPr/>
            <p:nvPr/>
          </p:nvSpPr>
          <p:spPr>
            <a:xfrm>
              <a:off x="6554205" y="4128125"/>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724" name="rc724"/>
            <p:cNvSpPr/>
            <p:nvPr/>
          </p:nvSpPr>
          <p:spPr>
            <a:xfrm>
              <a:off x="6798885"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25" name="rc725"/>
            <p:cNvSpPr/>
            <p:nvPr/>
          </p:nvSpPr>
          <p:spPr>
            <a:xfrm>
              <a:off x="7043565" y="4128125"/>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26" name="rc726"/>
            <p:cNvSpPr/>
            <p:nvPr/>
          </p:nvSpPr>
          <p:spPr>
            <a:xfrm>
              <a:off x="7288245" y="4128125"/>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27" name="rc727"/>
            <p:cNvSpPr/>
            <p:nvPr/>
          </p:nvSpPr>
          <p:spPr>
            <a:xfrm>
              <a:off x="7532925" y="4128125"/>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728" name="rc728"/>
            <p:cNvSpPr/>
            <p:nvPr/>
          </p:nvSpPr>
          <p:spPr>
            <a:xfrm>
              <a:off x="7777606" y="4128125"/>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729" name="rc729"/>
            <p:cNvSpPr/>
            <p:nvPr/>
          </p:nvSpPr>
          <p:spPr>
            <a:xfrm>
              <a:off x="8022286" y="4128125"/>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730" name="rc730"/>
            <p:cNvSpPr/>
            <p:nvPr/>
          </p:nvSpPr>
          <p:spPr>
            <a:xfrm>
              <a:off x="8266966" y="4128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1" name="rc731"/>
            <p:cNvSpPr/>
            <p:nvPr/>
          </p:nvSpPr>
          <p:spPr>
            <a:xfrm>
              <a:off x="8511646" y="4128125"/>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732" name="rc732"/>
            <p:cNvSpPr/>
            <p:nvPr/>
          </p:nvSpPr>
          <p:spPr>
            <a:xfrm>
              <a:off x="2394642" y="1741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33" name="rc733"/>
            <p:cNvSpPr/>
            <p:nvPr/>
          </p:nvSpPr>
          <p:spPr>
            <a:xfrm>
              <a:off x="2639322"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4" name="rc734"/>
            <p:cNvSpPr/>
            <p:nvPr/>
          </p:nvSpPr>
          <p:spPr>
            <a:xfrm>
              <a:off x="2884002"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5" name="rc735"/>
            <p:cNvSpPr/>
            <p:nvPr/>
          </p:nvSpPr>
          <p:spPr>
            <a:xfrm>
              <a:off x="3128682"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6" name="rc736"/>
            <p:cNvSpPr/>
            <p:nvPr/>
          </p:nvSpPr>
          <p:spPr>
            <a:xfrm>
              <a:off x="3373362"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7" name="rc737"/>
            <p:cNvSpPr/>
            <p:nvPr/>
          </p:nvSpPr>
          <p:spPr>
            <a:xfrm>
              <a:off x="3618043"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8" name="rc738"/>
            <p:cNvSpPr/>
            <p:nvPr/>
          </p:nvSpPr>
          <p:spPr>
            <a:xfrm>
              <a:off x="3862723"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9" name="rc739"/>
            <p:cNvSpPr/>
            <p:nvPr/>
          </p:nvSpPr>
          <p:spPr>
            <a:xfrm>
              <a:off x="4107403"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0" name="rc740"/>
            <p:cNvSpPr/>
            <p:nvPr/>
          </p:nvSpPr>
          <p:spPr>
            <a:xfrm>
              <a:off x="4352083"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1" name="rc741"/>
            <p:cNvSpPr/>
            <p:nvPr/>
          </p:nvSpPr>
          <p:spPr>
            <a:xfrm>
              <a:off x="4596763"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2" name="rc742"/>
            <p:cNvSpPr/>
            <p:nvPr/>
          </p:nvSpPr>
          <p:spPr>
            <a:xfrm>
              <a:off x="4841443"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3" name="rc743"/>
            <p:cNvSpPr/>
            <p:nvPr/>
          </p:nvSpPr>
          <p:spPr>
            <a:xfrm>
              <a:off x="5086124" y="1741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44" name="rc744"/>
            <p:cNvSpPr/>
            <p:nvPr/>
          </p:nvSpPr>
          <p:spPr>
            <a:xfrm>
              <a:off x="5330804" y="1741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45" name="rc745"/>
            <p:cNvSpPr/>
            <p:nvPr/>
          </p:nvSpPr>
          <p:spPr>
            <a:xfrm>
              <a:off x="5575484"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46" name="rc746"/>
            <p:cNvSpPr/>
            <p:nvPr/>
          </p:nvSpPr>
          <p:spPr>
            <a:xfrm>
              <a:off x="5820164" y="1741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47" name="rc747"/>
            <p:cNvSpPr/>
            <p:nvPr/>
          </p:nvSpPr>
          <p:spPr>
            <a:xfrm>
              <a:off x="6064844"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8" name="rc748"/>
            <p:cNvSpPr/>
            <p:nvPr/>
          </p:nvSpPr>
          <p:spPr>
            <a:xfrm>
              <a:off x="6309524"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9" name="rc749"/>
            <p:cNvSpPr/>
            <p:nvPr/>
          </p:nvSpPr>
          <p:spPr>
            <a:xfrm>
              <a:off x="6554205"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0" name="rc750"/>
            <p:cNvSpPr/>
            <p:nvPr/>
          </p:nvSpPr>
          <p:spPr>
            <a:xfrm>
              <a:off x="6798885"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51" name="rc751"/>
            <p:cNvSpPr/>
            <p:nvPr/>
          </p:nvSpPr>
          <p:spPr>
            <a:xfrm>
              <a:off x="7043565"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52" name="rc752"/>
            <p:cNvSpPr/>
            <p:nvPr/>
          </p:nvSpPr>
          <p:spPr>
            <a:xfrm>
              <a:off x="7288245"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53" name="rc753"/>
            <p:cNvSpPr/>
            <p:nvPr/>
          </p:nvSpPr>
          <p:spPr>
            <a:xfrm>
              <a:off x="7532925" y="1741838"/>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54" name="rc754"/>
            <p:cNvSpPr/>
            <p:nvPr/>
          </p:nvSpPr>
          <p:spPr>
            <a:xfrm>
              <a:off x="7777606"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5" name="rc755"/>
            <p:cNvSpPr/>
            <p:nvPr/>
          </p:nvSpPr>
          <p:spPr>
            <a:xfrm>
              <a:off x="8022286" y="1741838"/>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56" name="rc756"/>
            <p:cNvSpPr/>
            <p:nvPr/>
          </p:nvSpPr>
          <p:spPr>
            <a:xfrm>
              <a:off x="8266966"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7" name="rc757"/>
            <p:cNvSpPr/>
            <p:nvPr/>
          </p:nvSpPr>
          <p:spPr>
            <a:xfrm>
              <a:off x="8511646"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8" name="rc758"/>
            <p:cNvSpPr/>
            <p:nvPr/>
          </p:nvSpPr>
          <p:spPr>
            <a:xfrm>
              <a:off x="2394642" y="4790982"/>
              <a:ext cx="244680" cy="13257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759" name="rc759"/>
            <p:cNvSpPr/>
            <p:nvPr/>
          </p:nvSpPr>
          <p:spPr>
            <a:xfrm>
              <a:off x="2639322" y="4790982"/>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760" name="rc760"/>
            <p:cNvSpPr/>
            <p:nvPr/>
          </p:nvSpPr>
          <p:spPr>
            <a:xfrm>
              <a:off x="2884002" y="4790982"/>
              <a:ext cx="244680" cy="13257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761" name="rc761"/>
            <p:cNvSpPr/>
            <p:nvPr/>
          </p:nvSpPr>
          <p:spPr>
            <a:xfrm>
              <a:off x="3128682" y="4790982"/>
              <a:ext cx="244680" cy="13257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762" name="rc762"/>
            <p:cNvSpPr/>
            <p:nvPr/>
          </p:nvSpPr>
          <p:spPr>
            <a:xfrm>
              <a:off x="3373362" y="4790982"/>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763" name="rc763"/>
            <p:cNvSpPr/>
            <p:nvPr/>
          </p:nvSpPr>
          <p:spPr>
            <a:xfrm>
              <a:off x="3618043" y="4790982"/>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764" name="rc764"/>
            <p:cNvSpPr/>
            <p:nvPr/>
          </p:nvSpPr>
          <p:spPr>
            <a:xfrm>
              <a:off x="3862723" y="4790982"/>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765" name="rc765"/>
            <p:cNvSpPr/>
            <p:nvPr/>
          </p:nvSpPr>
          <p:spPr>
            <a:xfrm>
              <a:off x="4107403" y="4790982"/>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766" name="rc766"/>
            <p:cNvSpPr/>
            <p:nvPr/>
          </p:nvSpPr>
          <p:spPr>
            <a:xfrm>
              <a:off x="4352083" y="4790982"/>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767" name="rc767"/>
            <p:cNvSpPr/>
            <p:nvPr/>
          </p:nvSpPr>
          <p:spPr>
            <a:xfrm>
              <a:off x="4596763" y="4790982"/>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768" name="rc768"/>
            <p:cNvSpPr/>
            <p:nvPr/>
          </p:nvSpPr>
          <p:spPr>
            <a:xfrm>
              <a:off x="4841443" y="4790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69" name="rc769"/>
            <p:cNvSpPr/>
            <p:nvPr/>
          </p:nvSpPr>
          <p:spPr>
            <a:xfrm>
              <a:off x="5086124" y="4790982"/>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770" name="rc770"/>
            <p:cNvSpPr/>
            <p:nvPr/>
          </p:nvSpPr>
          <p:spPr>
            <a:xfrm>
              <a:off x="5330804" y="4790982"/>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771" name="rc771"/>
            <p:cNvSpPr/>
            <p:nvPr/>
          </p:nvSpPr>
          <p:spPr>
            <a:xfrm>
              <a:off x="5575484" y="4790982"/>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72" name="rc772"/>
            <p:cNvSpPr/>
            <p:nvPr/>
          </p:nvSpPr>
          <p:spPr>
            <a:xfrm>
              <a:off x="5820164" y="4790982"/>
              <a:ext cx="244680" cy="13257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773" name="rc773"/>
            <p:cNvSpPr/>
            <p:nvPr/>
          </p:nvSpPr>
          <p:spPr>
            <a:xfrm>
              <a:off x="6064844" y="4790982"/>
              <a:ext cx="244680" cy="13257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774" name="rc774"/>
            <p:cNvSpPr/>
            <p:nvPr/>
          </p:nvSpPr>
          <p:spPr>
            <a:xfrm>
              <a:off x="6309524" y="4790982"/>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75" name="rc775"/>
            <p:cNvSpPr/>
            <p:nvPr/>
          </p:nvSpPr>
          <p:spPr>
            <a:xfrm>
              <a:off x="6554205" y="4790982"/>
              <a:ext cx="244680" cy="13257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776" name="rc776"/>
            <p:cNvSpPr/>
            <p:nvPr/>
          </p:nvSpPr>
          <p:spPr>
            <a:xfrm>
              <a:off x="6798885" y="4790982"/>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777" name="rc777"/>
            <p:cNvSpPr/>
            <p:nvPr/>
          </p:nvSpPr>
          <p:spPr>
            <a:xfrm>
              <a:off x="7043565" y="4790982"/>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78" name="rc778"/>
            <p:cNvSpPr/>
            <p:nvPr/>
          </p:nvSpPr>
          <p:spPr>
            <a:xfrm>
              <a:off x="7288245" y="4790982"/>
              <a:ext cx="244680" cy="132571"/>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779" name="rc779"/>
            <p:cNvSpPr/>
            <p:nvPr/>
          </p:nvSpPr>
          <p:spPr>
            <a:xfrm>
              <a:off x="7532925" y="4790982"/>
              <a:ext cx="244680" cy="13257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780" name="rc780"/>
            <p:cNvSpPr/>
            <p:nvPr/>
          </p:nvSpPr>
          <p:spPr>
            <a:xfrm>
              <a:off x="7777606" y="4790982"/>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81" name="rc781"/>
            <p:cNvSpPr/>
            <p:nvPr/>
          </p:nvSpPr>
          <p:spPr>
            <a:xfrm>
              <a:off x="8022286" y="4790982"/>
              <a:ext cx="244680" cy="13257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782" name="rc782"/>
            <p:cNvSpPr/>
            <p:nvPr/>
          </p:nvSpPr>
          <p:spPr>
            <a:xfrm>
              <a:off x="8266966" y="4790982"/>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783" name="rc783"/>
            <p:cNvSpPr/>
            <p:nvPr/>
          </p:nvSpPr>
          <p:spPr>
            <a:xfrm>
              <a:off x="8511646" y="4790982"/>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784" name="rc784"/>
            <p:cNvSpPr/>
            <p:nvPr/>
          </p:nvSpPr>
          <p:spPr>
            <a:xfrm>
              <a:off x="2394642" y="187440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85" name="rc785"/>
            <p:cNvSpPr/>
            <p:nvPr/>
          </p:nvSpPr>
          <p:spPr>
            <a:xfrm>
              <a:off x="2639322" y="1874409"/>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86" name="rc786"/>
            <p:cNvSpPr/>
            <p:nvPr/>
          </p:nvSpPr>
          <p:spPr>
            <a:xfrm>
              <a:off x="2884002"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87" name="rc787"/>
            <p:cNvSpPr/>
            <p:nvPr/>
          </p:nvSpPr>
          <p:spPr>
            <a:xfrm>
              <a:off x="3128682" y="1874409"/>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88" name="rc788"/>
            <p:cNvSpPr/>
            <p:nvPr/>
          </p:nvSpPr>
          <p:spPr>
            <a:xfrm>
              <a:off x="3373362" y="187440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89" name="rc789"/>
            <p:cNvSpPr/>
            <p:nvPr/>
          </p:nvSpPr>
          <p:spPr>
            <a:xfrm>
              <a:off x="3618043" y="187440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90" name="rc790"/>
            <p:cNvSpPr/>
            <p:nvPr/>
          </p:nvSpPr>
          <p:spPr>
            <a:xfrm>
              <a:off x="3862723" y="187440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91" name="rc791"/>
            <p:cNvSpPr/>
            <p:nvPr/>
          </p:nvSpPr>
          <p:spPr>
            <a:xfrm>
              <a:off x="4107403" y="1874409"/>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92" name="rc792"/>
            <p:cNvSpPr/>
            <p:nvPr/>
          </p:nvSpPr>
          <p:spPr>
            <a:xfrm>
              <a:off x="4352083" y="187440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93" name="rc793"/>
            <p:cNvSpPr/>
            <p:nvPr/>
          </p:nvSpPr>
          <p:spPr>
            <a:xfrm>
              <a:off x="4596763" y="187440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94" name="rc794"/>
            <p:cNvSpPr/>
            <p:nvPr/>
          </p:nvSpPr>
          <p:spPr>
            <a:xfrm>
              <a:off x="4841443" y="187440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95" name="rc795"/>
            <p:cNvSpPr/>
            <p:nvPr/>
          </p:nvSpPr>
          <p:spPr>
            <a:xfrm>
              <a:off x="5086124" y="187440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96" name="rc796"/>
            <p:cNvSpPr/>
            <p:nvPr/>
          </p:nvSpPr>
          <p:spPr>
            <a:xfrm>
              <a:off x="5330804" y="187440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97" name="rc797"/>
            <p:cNvSpPr/>
            <p:nvPr/>
          </p:nvSpPr>
          <p:spPr>
            <a:xfrm>
              <a:off x="5575484" y="187440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98" name="rc798"/>
            <p:cNvSpPr/>
            <p:nvPr/>
          </p:nvSpPr>
          <p:spPr>
            <a:xfrm>
              <a:off x="5820164" y="187440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99" name="rc799"/>
            <p:cNvSpPr/>
            <p:nvPr/>
          </p:nvSpPr>
          <p:spPr>
            <a:xfrm>
              <a:off x="6064844"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00" name="rc800"/>
            <p:cNvSpPr/>
            <p:nvPr/>
          </p:nvSpPr>
          <p:spPr>
            <a:xfrm>
              <a:off x="6309524" y="187440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01" name="rc801"/>
            <p:cNvSpPr/>
            <p:nvPr/>
          </p:nvSpPr>
          <p:spPr>
            <a:xfrm>
              <a:off x="6554205" y="187440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02" name="rc802"/>
            <p:cNvSpPr/>
            <p:nvPr/>
          </p:nvSpPr>
          <p:spPr>
            <a:xfrm>
              <a:off x="6798885"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03" name="rc803"/>
            <p:cNvSpPr/>
            <p:nvPr/>
          </p:nvSpPr>
          <p:spPr>
            <a:xfrm>
              <a:off x="7043565" y="1874409"/>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04" name="rc804"/>
            <p:cNvSpPr/>
            <p:nvPr/>
          </p:nvSpPr>
          <p:spPr>
            <a:xfrm>
              <a:off x="7288245"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05" name="rc805"/>
            <p:cNvSpPr/>
            <p:nvPr/>
          </p:nvSpPr>
          <p:spPr>
            <a:xfrm>
              <a:off x="7532925" y="187440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06" name="rc806"/>
            <p:cNvSpPr/>
            <p:nvPr/>
          </p:nvSpPr>
          <p:spPr>
            <a:xfrm>
              <a:off x="7777606" y="1874409"/>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07" name="rc807"/>
            <p:cNvSpPr/>
            <p:nvPr/>
          </p:nvSpPr>
          <p:spPr>
            <a:xfrm>
              <a:off x="8022286"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08" name="rc808"/>
            <p:cNvSpPr/>
            <p:nvPr/>
          </p:nvSpPr>
          <p:spPr>
            <a:xfrm>
              <a:off x="8266966" y="1874409"/>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09" name="rc809"/>
            <p:cNvSpPr/>
            <p:nvPr/>
          </p:nvSpPr>
          <p:spPr>
            <a:xfrm>
              <a:off x="8511646" y="187440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10" name="rc810"/>
            <p:cNvSpPr/>
            <p:nvPr/>
          </p:nvSpPr>
          <p:spPr>
            <a:xfrm>
              <a:off x="2394642" y="2272124"/>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11" name="rc811"/>
            <p:cNvSpPr/>
            <p:nvPr/>
          </p:nvSpPr>
          <p:spPr>
            <a:xfrm>
              <a:off x="2639322" y="227212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12" name="rc812"/>
            <p:cNvSpPr/>
            <p:nvPr/>
          </p:nvSpPr>
          <p:spPr>
            <a:xfrm>
              <a:off x="2884002"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13" name="rc813"/>
            <p:cNvSpPr/>
            <p:nvPr/>
          </p:nvSpPr>
          <p:spPr>
            <a:xfrm>
              <a:off x="3128682" y="2272124"/>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14" name="rc814"/>
            <p:cNvSpPr/>
            <p:nvPr/>
          </p:nvSpPr>
          <p:spPr>
            <a:xfrm>
              <a:off x="3373362" y="227212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15" name="rc815"/>
            <p:cNvSpPr/>
            <p:nvPr/>
          </p:nvSpPr>
          <p:spPr>
            <a:xfrm>
              <a:off x="3618043" y="227212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16" name="rc816"/>
            <p:cNvSpPr/>
            <p:nvPr/>
          </p:nvSpPr>
          <p:spPr>
            <a:xfrm>
              <a:off x="3862723"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17" name="rc817"/>
            <p:cNvSpPr/>
            <p:nvPr/>
          </p:nvSpPr>
          <p:spPr>
            <a:xfrm>
              <a:off x="4107403" y="227212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18" name="rc818"/>
            <p:cNvSpPr/>
            <p:nvPr/>
          </p:nvSpPr>
          <p:spPr>
            <a:xfrm>
              <a:off x="4352083" y="227212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19" name="rc819"/>
            <p:cNvSpPr/>
            <p:nvPr/>
          </p:nvSpPr>
          <p:spPr>
            <a:xfrm>
              <a:off x="4596763"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0" name="rc820"/>
            <p:cNvSpPr/>
            <p:nvPr/>
          </p:nvSpPr>
          <p:spPr>
            <a:xfrm>
              <a:off x="4841443"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1" name="rc821"/>
            <p:cNvSpPr/>
            <p:nvPr/>
          </p:nvSpPr>
          <p:spPr>
            <a:xfrm>
              <a:off x="5086124"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2" name="rc822"/>
            <p:cNvSpPr/>
            <p:nvPr/>
          </p:nvSpPr>
          <p:spPr>
            <a:xfrm>
              <a:off x="5330804"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3" name="rc823"/>
            <p:cNvSpPr/>
            <p:nvPr/>
          </p:nvSpPr>
          <p:spPr>
            <a:xfrm>
              <a:off x="5575484"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4" name="rc824"/>
            <p:cNvSpPr/>
            <p:nvPr/>
          </p:nvSpPr>
          <p:spPr>
            <a:xfrm>
              <a:off x="5820164"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5" name="rc825"/>
            <p:cNvSpPr/>
            <p:nvPr/>
          </p:nvSpPr>
          <p:spPr>
            <a:xfrm>
              <a:off x="6064844"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6" name="rc826"/>
            <p:cNvSpPr/>
            <p:nvPr/>
          </p:nvSpPr>
          <p:spPr>
            <a:xfrm>
              <a:off x="6309524"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7" name="rc827"/>
            <p:cNvSpPr/>
            <p:nvPr/>
          </p:nvSpPr>
          <p:spPr>
            <a:xfrm>
              <a:off x="6554205" y="2272124"/>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28" name="rc828"/>
            <p:cNvSpPr/>
            <p:nvPr/>
          </p:nvSpPr>
          <p:spPr>
            <a:xfrm>
              <a:off x="6798885" y="2272124"/>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29" name="rc829"/>
            <p:cNvSpPr/>
            <p:nvPr/>
          </p:nvSpPr>
          <p:spPr>
            <a:xfrm>
              <a:off x="7043565" y="227212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30" name="rc830"/>
            <p:cNvSpPr/>
            <p:nvPr/>
          </p:nvSpPr>
          <p:spPr>
            <a:xfrm>
              <a:off x="7288245" y="2272124"/>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31" name="rc831"/>
            <p:cNvSpPr/>
            <p:nvPr/>
          </p:nvSpPr>
          <p:spPr>
            <a:xfrm>
              <a:off x="7532925" y="2272124"/>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32" name="rc832"/>
            <p:cNvSpPr/>
            <p:nvPr/>
          </p:nvSpPr>
          <p:spPr>
            <a:xfrm>
              <a:off x="7777606" y="227212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33" name="rc833"/>
            <p:cNvSpPr/>
            <p:nvPr/>
          </p:nvSpPr>
          <p:spPr>
            <a:xfrm>
              <a:off x="8022286"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34" name="rc834"/>
            <p:cNvSpPr/>
            <p:nvPr/>
          </p:nvSpPr>
          <p:spPr>
            <a:xfrm>
              <a:off x="8266966" y="227212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35" name="rc835"/>
            <p:cNvSpPr/>
            <p:nvPr/>
          </p:nvSpPr>
          <p:spPr>
            <a:xfrm>
              <a:off x="8511646" y="227212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36" name="rc836"/>
            <p:cNvSpPr/>
            <p:nvPr/>
          </p:nvSpPr>
          <p:spPr>
            <a:xfrm>
              <a:off x="2394642" y="5586411"/>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837" name="rc837"/>
            <p:cNvSpPr/>
            <p:nvPr/>
          </p:nvSpPr>
          <p:spPr>
            <a:xfrm>
              <a:off x="2639322" y="5586411"/>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838" name="rc838"/>
            <p:cNvSpPr/>
            <p:nvPr/>
          </p:nvSpPr>
          <p:spPr>
            <a:xfrm>
              <a:off x="2884002" y="5586411"/>
              <a:ext cx="244680" cy="132571"/>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839" name="rc839"/>
            <p:cNvSpPr/>
            <p:nvPr/>
          </p:nvSpPr>
          <p:spPr>
            <a:xfrm>
              <a:off x="3128682" y="5586411"/>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840" name="rc840"/>
            <p:cNvSpPr/>
            <p:nvPr/>
          </p:nvSpPr>
          <p:spPr>
            <a:xfrm>
              <a:off x="3373362" y="558641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41" name="rc841"/>
            <p:cNvSpPr/>
            <p:nvPr/>
          </p:nvSpPr>
          <p:spPr>
            <a:xfrm>
              <a:off x="3618043" y="5586411"/>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42" name="rc842"/>
            <p:cNvSpPr/>
            <p:nvPr/>
          </p:nvSpPr>
          <p:spPr>
            <a:xfrm>
              <a:off x="3862723" y="5586411"/>
              <a:ext cx="244680" cy="13257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843" name="rc843"/>
            <p:cNvSpPr/>
            <p:nvPr/>
          </p:nvSpPr>
          <p:spPr>
            <a:xfrm>
              <a:off x="4107403" y="5586411"/>
              <a:ext cx="244680" cy="132571"/>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844" name="rc844"/>
            <p:cNvSpPr/>
            <p:nvPr/>
          </p:nvSpPr>
          <p:spPr>
            <a:xfrm>
              <a:off x="4352083" y="5586411"/>
              <a:ext cx="244680" cy="132571"/>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845" name="rc845"/>
            <p:cNvSpPr/>
            <p:nvPr/>
          </p:nvSpPr>
          <p:spPr>
            <a:xfrm>
              <a:off x="4596763" y="5586411"/>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846" name="rc846"/>
            <p:cNvSpPr/>
            <p:nvPr/>
          </p:nvSpPr>
          <p:spPr>
            <a:xfrm>
              <a:off x="4841443" y="5586411"/>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847" name="rc847"/>
            <p:cNvSpPr/>
            <p:nvPr/>
          </p:nvSpPr>
          <p:spPr>
            <a:xfrm>
              <a:off x="5086124" y="5586411"/>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848" name="rc848"/>
            <p:cNvSpPr/>
            <p:nvPr/>
          </p:nvSpPr>
          <p:spPr>
            <a:xfrm>
              <a:off x="5330804" y="5586411"/>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849" name="rc849"/>
            <p:cNvSpPr/>
            <p:nvPr/>
          </p:nvSpPr>
          <p:spPr>
            <a:xfrm>
              <a:off x="5575484" y="5586411"/>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850" name="rc850"/>
            <p:cNvSpPr/>
            <p:nvPr/>
          </p:nvSpPr>
          <p:spPr>
            <a:xfrm>
              <a:off x="5820164" y="5586411"/>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851" name="rc851"/>
            <p:cNvSpPr/>
            <p:nvPr/>
          </p:nvSpPr>
          <p:spPr>
            <a:xfrm>
              <a:off x="6064844" y="5586411"/>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52" name="rc852"/>
            <p:cNvSpPr/>
            <p:nvPr/>
          </p:nvSpPr>
          <p:spPr>
            <a:xfrm>
              <a:off x="6309524" y="5586411"/>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853" name="rc853"/>
            <p:cNvSpPr/>
            <p:nvPr/>
          </p:nvSpPr>
          <p:spPr>
            <a:xfrm>
              <a:off x="6554205" y="5586411"/>
              <a:ext cx="244680" cy="132571"/>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854" name="rc854"/>
            <p:cNvSpPr/>
            <p:nvPr/>
          </p:nvSpPr>
          <p:spPr>
            <a:xfrm>
              <a:off x="6798885" y="5586411"/>
              <a:ext cx="244680" cy="132571"/>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855" name="rc855"/>
            <p:cNvSpPr/>
            <p:nvPr/>
          </p:nvSpPr>
          <p:spPr>
            <a:xfrm>
              <a:off x="7043565" y="5586411"/>
              <a:ext cx="244680" cy="132571"/>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856" name="rc856"/>
            <p:cNvSpPr/>
            <p:nvPr/>
          </p:nvSpPr>
          <p:spPr>
            <a:xfrm>
              <a:off x="7288245" y="5586411"/>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857" name="rc857"/>
            <p:cNvSpPr/>
            <p:nvPr/>
          </p:nvSpPr>
          <p:spPr>
            <a:xfrm>
              <a:off x="7532925" y="5586411"/>
              <a:ext cx="244680" cy="132571"/>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858" name="rc858"/>
            <p:cNvSpPr/>
            <p:nvPr/>
          </p:nvSpPr>
          <p:spPr>
            <a:xfrm>
              <a:off x="7777606" y="5586411"/>
              <a:ext cx="244680" cy="132571"/>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859" name="rc859"/>
            <p:cNvSpPr/>
            <p:nvPr/>
          </p:nvSpPr>
          <p:spPr>
            <a:xfrm>
              <a:off x="8022286" y="5586411"/>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860" name="rc860"/>
            <p:cNvSpPr/>
            <p:nvPr/>
          </p:nvSpPr>
          <p:spPr>
            <a:xfrm>
              <a:off x="8266966" y="5586411"/>
              <a:ext cx="244680" cy="132571"/>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861" name="rc861"/>
            <p:cNvSpPr/>
            <p:nvPr/>
          </p:nvSpPr>
          <p:spPr>
            <a:xfrm>
              <a:off x="8511646" y="5586411"/>
              <a:ext cx="244680" cy="132571"/>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862" name="rc862"/>
            <p:cNvSpPr/>
            <p:nvPr/>
          </p:nvSpPr>
          <p:spPr>
            <a:xfrm>
              <a:off x="2394642" y="4260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63" name="rc863"/>
            <p:cNvSpPr/>
            <p:nvPr/>
          </p:nvSpPr>
          <p:spPr>
            <a:xfrm>
              <a:off x="2639322" y="426069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64" name="rc864"/>
            <p:cNvSpPr/>
            <p:nvPr/>
          </p:nvSpPr>
          <p:spPr>
            <a:xfrm>
              <a:off x="2884002" y="4260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65" name="rc865"/>
            <p:cNvSpPr/>
            <p:nvPr/>
          </p:nvSpPr>
          <p:spPr>
            <a:xfrm>
              <a:off x="3128682" y="4260696"/>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66" name="rc866"/>
            <p:cNvSpPr/>
            <p:nvPr/>
          </p:nvSpPr>
          <p:spPr>
            <a:xfrm>
              <a:off x="3373362"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67" name="rc867"/>
            <p:cNvSpPr/>
            <p:nvPr/>
          </p:nvSpPr>
          <p:spPr>
            <a:xfrm>
              <a:off x="3618043" y="426069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68" name="rc868"/>
            <p:cNvSpPr/>
            <p:nvPr/>
          </p:nvSpPr>
          <p:spPr>
            <a:xfrm>
              <a:off x="3862723"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69" name="rc869"/>
            <p:cNvSpPr/>
            <p:nvPr/>
          </p:nvSpPr>
          <p:spPr>
            <a:xfrm>
              <a:off x="4107403"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70" name="rc870"/>
            <p:cNvSpPr/>
            <p:nvPr/>
          </p:nvSpPr>
          <p:spPr>
            <a:xfrm>
              <a:off x="4352083" y="4260696"/>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71" name="rc871"/>
            <p:cNvSpPr/>
            <p:nvPr/>
          </p:nvSpPr>
          <p:spPr>
            <a:xfrm>
              <a:off x="4596763" y="426069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72" name="rc872"/>
            <p:cNvSpPr/>
            <p:nvPr/>
          </p:nvSpPr>
          <p:spPr>
            <a:xfrm>
              <a:off x="4841443"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73" name="rc873"/>
            <p:cNvSpPr/>
            <p:nvPr/>
          </p:nvSpPr>
          <p:spPr>
            <a:xfrm>
              <a:off x="5086124"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74" name="rc874"/>
            <p:cNvSpPr/>
            <p:nvPr/>
          </p:nvSpPr>
          <p:spPr>
            <a:xfrm>
              <a:off x="5330804"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75" name="rc875"/>
            <p:cNvSpPr/>
            <p:nvPr/>
          </p:nvSpPr>
          <p:spPr>
            <a:xfrm>
              <a:off x="5575484" y="426069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76" name="rc876"/>
            <p:cNvSpPr/>
            <p:nvPr/>
          </p:nvSpPr>
          <p:spPr>
            <a:xfrm>
              <a:off x="5820164" y="4260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877" name="rc877"/>
            <p:cNvSpPr/>
            <p:nvPr/>
          </p:nvSpPr>
          <p:spPr>
            <a:xfrm>
              <a:off x="6064844" y="426069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78" name="rc878"/>
            <p:cNvSpPr/>
            <p:nvPr/>
          </p:nvSpPr>
          <p:spPr>
            <a:xfrm>
              <a:off x="6309524" y="4260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879" name="rc879"/>
            <p:cNvSpPr/>
            <p:nvPr/>
          </p:nvSpPr>
          <p:spPr>
            <a:xfrm>
              <a:off x="6554205" y="4260696"/>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880" name="rc880"/>
            <p:cNvSpPr/>
            <p:nvPr/>
          </p:nvSpPr>
          <p:spPr>
            <a:xfrm>
              <a:off x="6798885" y="4260696"/>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81" name="rc881"/>
            <p:cNvSpPr/>
            <p:nvPr/>
          </p:nvSpPr>
          <p:spPr>
            <a:xfrm>
              <a:off x="7043565" y="4260696"/>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882" name="rc882"/>
            <p:cNvSpPr/>
            <p:nvPr/>
          </p:nvSpPr>
          <p:spPr>
            <a:xfrm>
              <a:off x="7288245" y="4260696"/>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883" name="rc883"/>
            <p:cNvSpPr/>
            <p:nvPr/>
          </p:nvSpPr>
          <p:spPr>
            <a:xfrm>
              <a:off x="7532925" y="4260696"/>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884" name="rc884"/>
            <p:cNvSpPr/>
            <p:nvPr/>
          </p:nvSpPr>
          <p:spPr>
            <a:xfrm>
              <a:off x="7777606" y="4260696"/>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885" name="rc885"/>
            <p:cNvSpPr/>
            <p:nvPr/>
          </p:nvSpPr>
          <p:spPr>
            <a:xfrm>
              <a:off x="8022286" y="4260696"/>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886" name="rc886"/>
            <p:cNvSpPr/>
            <p:nvPr/>
          </p:nvSpPr>
          <p:spPr>
            <a:xfrm>
              <a:off x="8266966" y="4260696"/>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887" name="rc887"/>
            <p:cNvSpPr/>
            <p:nvPr/>
          </p:nvSpPr>
          <p:spPr>
            <a:xfrm>
              <a:off x="8511646" y="4260696"/>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888" name="tx888"/>
            <p:cNvSpPr/>
            <p:nvPr/>
          </p:nvSpPr>
          <p:spPr>
            <a:xfrm>
              <a:off x="2462721"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889" name="tx889"/>
            <p:cNvSpPr/>
            <p:nvPr/>
          </p:nvSpPr>
          <p:spPr>
            <a:xfrm>
              <a:off x="2707401"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890" name="tx890"/>
            <p:cNvSpPr/>
            <p:nvPr/>
          </p:nvSpPr>
          <p:spPr>
            <a:xfrm>
              <a:off x="2952081"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891" name="tx891"/>
            <p:cNvSpPr/>
            <p:nvPr/>
          </p:nvSpPr>
          <p:spPr>
            <a:xfrm>
              <a:off x="319676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2" name="tx892"/>
            <p:cNvSpPr/>
            <p:nvPr/>
          </p:nvSpPr>
          <p:spPr>
            <a:xfrm>
              <a:off x="344144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893" name="tx893"/>
            <p:cNvSpPr/>
            <p:nvPr/>
          </p:nvSpPr>
          <p:spPr>
            <a:xfrm>
              <a:off x="368612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4" name="tx894"/>
            <p:cNvSpPr/>
            <p:nvPr/>
          </p:nvSpPr>
          <p:spPr>
            <a:xfrm>
              <a:off x="393080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5" name="tx895"/>
            <p:cNvSpPr/>
            <p:nvPr/>
          </p:nvSpPr>
          <p:spPr>
            <a:xfrm>
              <a:off x="417548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6" name="tx896"/>
            <p:cNvSpPr/>
            <p:nvPr/>
          </p:nvSpPr>
          <p:spPr>
            <a:xfrm>
              <a:off x="442016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7" name="tx897"/>
            <p:cNvSpPr/>
            <p:nvPr/>
          </p:nvSpPr>
          <p:spPr>
            <a:xfrm>
              <a:off x="466484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8" name="tx898"/>
            <p:cNvSpPr/>
            <p:nvPr/>
          </p:nvSpPr>
          <p:spPr>
            <a:xfrm>
              <a:off x="490952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899" name="tx899"/>
            <p:cNvSpPr/>
            <p:nvPr/>
          </p:nvSpPr>
          <p:spPr>
            <a:xfrm>
              <a:off x="515420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0" name="tx900"/>
            <p:cNvSpPr/>
            <p:nvPr/>
          </p:nvSpPr>
          <p:spPr>
            <a:xfrm>
              <a:off x="539888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01" name="tx901"/>
            <p:cNvSpPr/>
            <p:nvPr/>
          </p:nvSpPr>
          <p:spPr>
            <a:xfrm>
              <a:off x="564356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2" name="tx902"/>
            <p:cNvSpPr/>
            <p:nvPr/>
          </p:nvSpPr>
          <p:spPr>
            <a:xfrm>
              <a:off x="588824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3" name="tx903"/>
            <p:cNvSpPr/>
            <p:nvPr/>
          </p:nvSpPr>
          <p:spPr>
            <a:xfrm>
              <a:off x="613292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4" name="tx904"/>
            <p:cNvSpPr/>
            <p:nvPr/>
          </p:nvSpPr>
          <p:spPr>
            <a:xfrm>
              <a:off x="637760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05" name="tx905"/>
            <p:cNvSpPr/>
            <p:nvPr/>
          </p:nvSpPr>
          <p:spPr>
            <a:xfrm>
              <a:off x="662228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06" name="tx906"/>
            <p:cNvSpPr/>
            <p:nvPr/>
          </p:nvSpPr>
          <p:spPr>
            <a:xfrm>
              <a:off x="686696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07" name="tx907"/>
            <p:cNvSpPr/>
            <p:nvPr/>
          </p:nvSpPr>
          <p:spPr>
            <a:xfrm>
              <a:off x="711164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8" name="tx908"/>
            <p:cNvSpPr/>
            <p:nvPr/>
          </p:nvSpPr>
          <p:spPr>
            <a:xfrm>
              <a:off x="735632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09" name="tx909"/>
            <p:cNvSpPr/>
            <p:nvPr/>
          </p:nvSpPr>
          <p:spPr>
            <a:xfrm>
              <a:off x="760100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10" name="tx910"/>
            <p:cNvSpPr/>
            <p:nvPr/>
          </p:nvSpPr>
          <p:spPr>
            <a:xfrm>
              <a:off x="784568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11" name="tx911"/>
            <p:cNvSpPr/>
            <p:nvPr/>
          </p:nvSpPr>
          <p:spPr>
            <a:xfrm>
              <a:off x="809036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12" name="tx912"/>
            <p:cNvSpPr/>
            <p:nvPr/>
          </p:nvSpPr>
          <p:spPr>
            <a:xfrm>
              <a:off x="833504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13" name="tx913"/>
            <p:cNvSpPr/>
            <p:nvPr/>
          </p:nvSpPr>
          <p:spPr>
            <a:xfrm>
              <a:off x="857972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14" name="tx914"/>
            <p:cNvSpPr/>
            <p:nvPr/>
          </p:nvSpPr>
          <p:spPr>
            <a:xfrm>
              <a:off x="2462721" y="521853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915" name="tx915"/>
            <p:cNvSpPr/>
            <p:nvPr/>
          </p:nvSpPr>
          <p:spPr>
            <a:xfrm>
              <a:off x="2707401" y="521853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916" name="tx916"/>
            <p:cNvSpPr/>
            <p:nvPr/>
          </p:nvSpPr>
          <p:spPr>
            <a:xfrm>
              <a:off x="2952081" y="521853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17" name="tx917"/>
            <p:cNvSpPr/>
            <p:nvPr/>
          </p:nvSpPr>
          <p:spPr>
            <a:xfrm>
              <a:off x="319676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18" name="tx918"/>
            <p:cNvSpPr/>
            <p:nvPr/>
          </p:nvSpPr>
          <p:spPr>
            <a:xfrm>
              <a:off x="344144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19" name="tx919"/>
            <p:cNvSpPr/>
            <p:nvPr/>
          </p:nvSpPr>
          <p:spPr>
            <a:xfrm>
              <a:off x="368612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20" name="tx920"/>
            <p:cNvSpPr/>
            <p:nvPr/>
          </p:nvSpPr>
          <p:spPr>
            <a:xfrm>
              <a:off x="393080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21" name="tx921"/>
            <p:cNvSpPr/>
            <p:nvPr/>
          </p:nvSpPr>
          <p:spPr>
            <a:xfrm>
              <a:off x="417548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22" name="tx922"/>
            <p:cNvSpPr/>
            <p:nvPr/>
          </p:nvSpPr>
          <p:spPr>
            <a:xfrm>
              <a:off x="4420162" y="521853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23" name="tx923"/>
            <p:cNvSpPr/>
            <p:nvPr/>
          </p:nvSpPr>
          <p:spPr>
            <a:xfrm>
              <a:off x="466484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4" name="tx924"/>
            <p:cNvSpPr/>
            <p:nvPr/>
          </p:nvSpPr>
          <p:spPr>
            <a:xfrm>
              <a:off x="490952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5" name="tx925"/>
            <p:cNvSpPr/>
            <p:nvPr/>
          </p:nvSpPr>
          <p:spPr>
            <a:xfrm>
              <a:off x="515420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26" name="tx926"/>
            <p:cNvSpPr/>
            <p:nvPr/>
          </p:nvSpPr>
          <p:spPr>
            <a:xfrm>
              <a:off x="539888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27" name="tx927"/>
            <p:cNvSpPr/>
            <p:nvPr/>
          </p:nvSpPr>
          <p:spPr>
            <a:xfrm>
              <a:off x="564356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8" name="tx928"/>
            <p:cNvSpPr/>
            <p:nvPr/>
          </p:nvSpPr>
          <p:spPr>
            <a:xfrm>
              <a:off x="588824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9" name="tx929"/>
            <p:cNvSpPr/>
            <p:nvPr/>
          </p:nvSpPr>
          <p:spPr>
            <a:xfrm>
              <a:off x="6132924"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30" name="tx930"/>
            <p:cNvSpPr/>
            <p:nvPr/>
          </p:nvSpPr>
          <p:spPr>
            <a:xfrm>
              <a:off x="6377604"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31" name="tx931"/>
            <p:cNvSpPr/>
            <p:nvPr/>
          </p:nvSpPr>
          <p:spPr>
            <a:xfrm>
              <a:off x="6622284"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932" name="tx932"/>
            <p:cNvSpPr/>
            <p:nvPr/>
          </p:nvSpPr>
          <p:spPr>
            <a:xfrm>
              <a:off x="6866964"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933" name="tx933"/>
            <p:cNvSpPr/>
            <p:nvPr/>
          </p:nvSpPr>
          <p:spPr>
            <a:xfrm>
              <a:off x="7111644" y="521853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934" name="tx934"/>
            <p:cNvSpPr/>
            <p:nvPr/>
          </p:nvSpPr>
          <p:spPr>
            <a:xfrm>
              <a:off x="7356325" y="5220063"/>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935" name="tx935"/>
            <p:cNvSpPr/>
            <p:nvPr/>
          </p:nvSpPr>
          <p:spPr>
            <a:xfrm>
              <a:off x="760100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936" name="tx936"/>
            <p:cNvSpPr/>
            <p:nvPr/>
          </p:nvSpPr>
          <p:spPr>
            <a:xfrm>
              <a:off x="784568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937" name="tx937"/>
            <p:cNvSpPr/>
            <p:nvPr/>
          </p:nvSpPr>
          <p:spPr>
            <a:xfrm>
              <a:off x="809036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938" name="tx938"/>
            <p:cNvSpPr/>
            <p:nvPr/>
          </p:nvSpPr>
          <p:spPr>
            <a:xfrm>
              <a:off x="8335045" y="5219777"/>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939" name="tx939"/>
            <p:cNvSpPr/>
            <p:nvPr/>
          </p:nvSpPr>
          <p:spPr>
            <a:xfrm>
              <a:off x="8579725" y="5219777"/>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940" name="tx940"/>
            <p:cNvSpPr/>
            <p:nvPr/>
          </p:nvSpPr>
          <p:spPr>
            <a:xfrm>
              <a:off x="2462721"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41" name="tx941"/>
            <p:cNvSpPr/>
            <p:nvPr/>
          </p:nvSpPr>
          <p:spPr>
            <a:xfrm>
              <a:off x="2707401"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42" name="tx942"/>
            <p:cNvSpPr/>
            <p:nvPr/>
          </p:nvSpPr>
          <p:spPr>
            <a:xfrm>
              <a:off x="2952081"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43" name="tx943"/>
            <p:cNvSpPr/>
            <p:nvPr/>
          </p:nvSpPr>
          <p:spPr>
            <a:xfrm>
              <a:off x="319676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44" name="tx944"/>
            <p:cNvSpPr/>
            <p:nvPr/>
          </p:nvSpPr>
          <p:spPr>
            <a:xfrm>
              <a:off x="3441442" y="3760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45" name="tx945"/>
            <p:cNvSpPr/>
            <p:nvPr/>
          </p:nvSpPr>
          <p:spPr>
            <a:xfrm>
              <a:off x="3686122" y="3760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46" name="tx946"/>
            <p:cNvSpPr/>
            <p:nvPr/>
          </p:nvSpPr>
          <p:spPr>
            <a:xfrm>
              <a:off x="393080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47" name="tx947"/>
            <p:cNvSpPr/>
            <p:nvPr/>
          </p:nvSpPr>
          <p:spPr>
            <a:xfrm>
              <a:off x="417548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48" name="tx948"/>
            <p:cNvSpPr/>
            <p:nvPr/>
          </p:nvSpPr>
          <p:spPr>
            <a:xfrm>
              <a:off x="4420162" y="3760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49" name="tx949"/>
            <p:cNvSpPr/>
            <p:nvPr/>
          </p:nvSpPr>
          <p:spPr>
            <a:xfrm>
              <a:off x="466484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50" name="tx950"/>
            <p:cNvSpPr/>
            <p:nvPr/>
          </p:nvSpPr>
          <p:spPr>
            <a:xfrm>
              <a:off x="490952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51" name="tx951"/>
            <p:cNvSpPr/>
            <p:nvPr/>
          </p:nvSpPr>
          <p:spPr>
            <a:xfrm>
              <a:off x="515420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52" name="tx952"/>
            <p:cNvSpPr/>
            <p:nvPr/>
          </p:nvSpPr>
          <p:spPr>
            <a:xfrm>
              <a:off x="539888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53" name="tx953"/>
            <p:cNvSpPr/>
            <p:nvPr/>
          </p:nvSpPr>
          <p:spPr>
            <a:xfrm>
              <a:off x="564356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54" name="tx954"/>
            <p:cNvSpPr/>
            <p:nvPr/>
          </p:nvSpPr>
          <p:spPr>
            <a:xfrm>
              <a:off x="588824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55" name="tx955"/>
            <p:cNvSpPr/>
            <p:nvPr/>
          </p:nvSpPr>
          <p:spPr>
            <a:xfrm>
              <a:off x="613292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56" name="tx956"/>
            <p:cNvSpPr/>
            <p:nvPr/>
          </p:nvSpPr>
          <p:spPr>
            <a:xfrm>
              <a:off x="637760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57" name="tx957"/>
            <p:cNvSpPr/>
            <p:nvPr/>
          </p:nvSpPr>
          <p:spPr>
            <a:xfrm>
              <a:off x="662228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58" name="tx958"/>
            <p:cNvSpPr/>
            <p:nvPr/>
          </p:nvSpPr>
          <p:spPr>
            <a:xfrm>
              <a:off x="686696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59" name="tx959"/>
            <p:cNvSpPr/>
            <p:nvPr/>
          </p:nvSpPr>
          <p:spPr>
            <a:xfrm>
              <a:off x="711164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60" name="tx960"/>
            <p:cNvSpPr/>
            <p:nvPr/>
          </p:nvSpPr>
          <p:spPr>
            <a:xfrm>
              <a:off x="7356325" y="3760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961" name="tx961"/>
            <p:cNvSpPr/>
            <p:nvPr/>
          </p:nvSpPr>
          <p:spPr>
            <a:xfrm>
              <a:off x="760100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962" name="tx962"/>
            <p:cNvSpPr/>
            <p:nvPr/>
          </p:nvSpPr>
          <p:spPr>
            <a:xfrm>
              <a:off x="784568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963" name="tx963"/>
            <p:cNvSpPr/>
            <p:nvPr/>
          </p:nvSpPr>
          <p:spPr>
            <a:xfrm>
              <a:off x="809036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964" name="tx964"/>
            <p:cNvSpPr/>
            <p:nvPr/>
          </p:nvSpPr>
          <p:spPr>
            <a:xfrm>
              <a:off x="833504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65" name="tx965"/>
            <p:cNvSpPr/>
            <p:nvPr/>
          </p:nvSpPr>
          <p:spPr>
            <a:xfrm>
              <a:off x="857972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66" name="tx966"/>
            <p:cNvSpPr/>
            <p:nvPr/>
          </p:nvSpPr>
          <p:spPr>
            <a:xfrm>
              <a:off x="2462721" y="3892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67" name="tx967"/>
            <p:cNvSpPr/>
            <p:nvPr/>
          </p:nvSpPr>
          <p:spPr>
            <a:xfrm>
              <a:off x="2707401"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968" name="tx968"/>
            <p:cNvSpPr/>
            <p:nvPr/>
          </p:nvSpPr>
          <p:spPr>
            <a:xfrm>
              <a:off x="2952081"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969" name="tx969"/>
            <p:cNvSpPr/>
            <p:nvPr/>
          </p:nvSpPr>
          <p:spPr>
            <a:xfrm>
              <a:off x="319676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70" name="tx970"/>
            <p:cNvSpPr/>
            <p:nvPr/>
          </p:nvSpPr>
          <p:spPr>
            <a:xfrm>
              <a:off x="3441442" y="3892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71" name="tx971"/>
            <p:cNvSpPr/>
            <p:nvPr/>
          </p:nvSpPr>
          <p:spPr>
            <a:xfrm>
              <a:off x="368612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72" name="tx972"/>
            <p:cNvSpPr/>
            <p:nvPr/>
          </p:nvSpPr>
          <p:spPr>
            <a:xfrm>
              <a:off x="393080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973" name="tx973"/>
            <p:cNvSpPr/>
            <p:nvPr/>
          </p:nvSpPr>
          <p:spPr>
            <a:xfrm>
              <a:off x="4175482" y="3892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74" name="tx974"/>
            <p:cNvSpPr/>
            <p:nvPr/>
          </p:nvSpPr>
          <p:spPr>
            <a:xfrm>
              <a:off x="442016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75" name="tx975"/>
            <p:cNvSpPr/>
            <p:nvPr/>
          </p:nvSpPr>
          <p:spPr>
            <a:xfrm>
              <a:off x="4664843" y="3892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76" name="tx976"/>
            <p:cNvSpPr/>
            <p:nvPr/>
          </p:nvSpPr>
          <p:spPr>
            <a:xfrm>
              <a:off x="490952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977" name="tx977"/>
            <p:cNvSpPr/>
            <p:nvPr/>
          </p:nvSpPr>
          <p:spPr>
            <a:xfrm>
              <a:off x="515420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78" name="tx978"/>
            <p:cNvSpPr/>
            <p:nvPr/>
          </p:nvSpPr>
          <p:spPr>
            <a:xfrm>
              <a:off x="539888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979" name="tx979"/>
            <p:cNvSpPr/>
            <p:nvPr/>
          </p:nvSpPr>
          <p:spPr>
            <a:xfrm>
              <a:off x="564356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80" name="tx980"/>
            <p:cNvSpPr/>
            <p:nvPr/>
          </p:nvSpPr>
          <p:spPr>
            <a:xfrm>
              <a:off x="588824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81" name="tx981"/>
            <p:cNvSpPr/>
            <p:nvPr/>
          </p:nvSpPr>
          <p:spPr>
            <a:xfrm>
              <a:off x="613292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82" name="tx982"/>
            <p:cNvSpPr/>
            <p:nvPr/>
          </p:nvSpPr>
          <p:spPr>
            <a:xfrm>
              <a:off x="637760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83" name="tx983"/>
            <p:cNvSpPr/>
            <p:nvPr/>
          </p:nvSpPr>
          <p:spPr>
            <a:xfrm>
              <a:off x="662228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84" name="tx984"/>
            <p:cNvSpPr/>
            <p:nvPr/>
          </p:nvSpPr>
          <p:spPr>
            <a:xfrm>
              <a:off x="686696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85" name="tx985"/>
            <p:cNvSpPr/>
            <p:nvPr/>
          </p:nvSpPr>
          <p:spPr>
            <a:xfrm>
              <a:off x="711164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86" name="tx986"/>
            <p:cNvSpPr/>
            <p:nvPr/>
          </p:nvSpPr>
          <p:spPr>
            <a:xfrm>
              <a:off x="735632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87" name="tx987"/>
            <p:cNvSpPr/>
            <p:nvPr/>
          </p:nvSpPr>
          <p:spPr>
            <a:xfrm>
              <a:off x="760100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988" name="tx988"/>
            <p:cNvSpPr/>
            <p:nvPr/>
          </p:nvSpPr>
          <p:spPr>
            <a:xfrm>
              <a:off x="784568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989" name="tx989"/>
            <p:cNvSpPr/>
            <p:nvPr/>
          </p:nvSpPr>
          <p:spPr>
            <a:xfrm>
              <a:off x="809036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90" name="tx990"/>
            <p:cNvSpPr/>
            <p:nvPr/>
          </p:nvSpPr>
          <p:spPr>
            <a:xfrm>
              <a:off x="833504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91" name="tx991"/>
            <p:cNvSpPr/>
            <p:nvPr/>
          </p:nvSpPr>
          <p:spPr>
            <a:xfrm>
              <a:off x="857972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92" name="tx992"/>
            <p:cNvSpPr/>
            <p:nvPr/>
          </p:nvSpPr>
          <p:spPr>
            <a:xfrm>
              <a:off x="2462721"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93" name="tx993"/>
            <p:cNvSpPr/>
            <p:nvPr/>
          </p:nvSpPr>
          <p:spPr>
            <a:xfrm>
              <a:off x="2707401"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94" name="tx994"/>
            <p:cNvSpPr/>
            <p:nvPr/>
          </p:nvSpPr>
          <p:spPr>
            <a:xfrm>
              <a:off x="2952081"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95" name="tx995"/>
            <p:cNvSpPr/>
            <p:nvPr/>
          </p:nvSpPr>
          <p:spPr>
            <a:xfrm>
              <a:off x="319676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96" name="tx996"/>
            <p:cNvSpPr/>
            <p:nvPr/>
          </p:nvSpPr>
          <p:spPr>
            <a:xfrm>
              <a:off x="344144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97" name="tx997"/>
            <p:cNvSpPr/>
            <p:nvPr/>
          </p:nvSpPr>
          <p:spPr>
            <a:xfrm>
              <a:off x="368612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98" name="tx998"/>
            <p:cNvSpPr/>
            <p:nvPr/>
          </p:nvSpPr>
          <p:spPr>
            <a:xfrm>
              <a:off x="393080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99" name="tx999"/>
            <p:cNvSpPr/>
            <p:nvPr/>
          </p:nvSpPr>
          <p:spPr>
            <a:xfrm>
              <a:off x="417548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00" name="tx1000"/>
            <p:cNvSpPr/>
            <p:nvPr/>
          </p:nvSpPr>
          <p:spPr>
            <a:xfrm>
              <a:off x="442016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01" name="tx1001"/>
            <p:cNvSpPr/>
            <p:nvPr/>
          </p:nvSpPr>
          <p:spPr>
            <a:xfrm>
              <a:off x="466484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02" name="tx1002"/>
            <p:cNvSpPr/>
            <p:nvPr/>
          </p:nvSpPr>
          <p:spPr>
            <a:xfrm>
              <a:off x="490952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03" name="tx1003"/>
            <p:cNvSpPr/>
            <p:nvPr/>
          </p:nvSpPr>
          <p:spPr>
            <a:xfrm>
              <a:off x="515420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04" name="tx1004"/>
            <p:cNvSpPr/>
            <p:nvPr/>
          </p:nvSpPr>
          <p:spPr>
            <a:xfrm>
              <a:off x="539888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05" name="tx1005"/>
            <p:cNvSpPr/>
            <p:nvPr/>
          </p:nvSpPr>
          <p:spPr>
            <a:xfrm>
              <a:off x="564356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06" name="tx1006"/>
            <p:cNvSpPr/>
            <p:nvPr/>
          </p:nvSpPr>
          <p:spPr>
            <a:xfrm>
              <a:off x="588824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07" name="tx1007"/>
            <p:cNvSpPr/>
            <p:nvPr/>
          </p:nvSpPr>
          <p:spPr>
            <a:xfrm>
              <a:off x="613292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08" name="tx1008"/>
            <p:cNvSpPr/>
            <p:nvPr/>
          </p:nvSpPr>
          <p:spPr>
            <a:xfrm>
              <a:off x="637760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09" name="tx1009"/>
            <p:cNvSpPr/>
            <p:nvPr/>
          </p:nvSpPr>
          <p:spPr>
            <a:xfrm>
              <a:off x="662228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010" name="tx1010"/>
            <p:cNvSpPr/>
            <p:nvPr/>
          </p:nvSpPr>
          <p:spPr>
            <a:xfrm>
              <a:off x="686696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11" name="tx1011"/>
            <p:cNvSpPr/>
            <p:nvPr/>
          </p:nvSpPr>
          <p:spPr>
            <a:xfrm>
              <a:off x="711164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12" name="tx1012"/>
            <p:cNvSpPr/>
            <p:nvPr/>
          </p:nvSpPr>
          <p:spPr>
            <a:xfrm>
              <a:off x="7356325"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013" name="tx1013"/>
            <p:cNvSpPr/>
            <p:nvPr/>
          </p:nvSpPr>
          <p:spPr>
            <a:xfrm>
              <a:off x="7601005" y="4423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014" name="tx1014"/>
            <p:cNvSpPr/>
            <p:nvPr/>
          </p:nvSpPr>
          <p:spPr>
            <a:xfrm>
              <a:off x="7845685"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015" name="tx1015"/>
            <p:cNvSpPr/>
            <p:nvPr/>
          </p:nvSpPr>
          <p:spPr>
            <a:xfrm>
              <a:off x="8090365"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016" name="tx1016"/>
            <p:cNvSpPr/>
            <p:nvPr/>
          </p:nvSpPr>
          <p:spPr>
            <a:xfrm>
              <a:off x="8335045"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017" name="tx1017"/>
            <p:cNvSpPr/>
            <p:nvPr/>
          </p:nvSpPr>
          <p:spPr>
            <a:xfrm>
              <a:off x="8579725" y="4423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018" name="tx1018"/>
            <p:cNvSpPr/>
            <p:nvPr/>
          </p:nvSpPr>
          <p:spPr>
            <a:xfrm>
              <a:off x="2462721" y="5352349"/>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1019" name="tx1019"/>
            <p:cNvSpPr/>
            <p:nvPr/>
          </p:nvSpPr>
          <p:spPr>
            <a:xfrm>
              <a:off x="2707401" y="5352349"/>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1020" name="tx1020"/>
            <p:cNvSpPr/>
            <p:nvPr/>
          </p:nvSpPr>
          <p:spPr>
            <a:xfrm>
              <a:off x="2952081" y="5353540"/>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021" name="tx1021"/>
            <p:cNvSpPr/>
            <p:nvPr/>
          </p:nvSpPr>
          <p:spPr>
            <a:xfrm>
              <a:off x="319676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022" name="tx1022"/>
            <p:cNvSpPr/>
            <p:nvPr/>
          </p:nvSpPr>
          <p:spPr>
            <a:xfrm>
              <a:off x="344144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023" name="tx1023"/>
            <p:cNvSpPr/>
            <p:nvPr/>
          </p:nvSpPr>
          <p:spPr>
            <a:xfrm>
              <a:off x="368612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024" name="tx1024"/>
            <p:cNvSpPr/>
            <p:nvPr/>
          </p:nvSpPr>
          <p:spPr>
            <a:xfrm>
              <a:off x="3930802" y="5351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025" name="tx1025"/>
            <p:cNvSpPr/>
            <p:nvPr/>
          </p:nvSpPr>
          <p:spPr>
            <a:xfrm>
              <a:off x="417548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026" name="tx1026"/>
            <p:cNvSpPr/>
            <p:nvPr/>
          </p:nvSpPr>
          <p:spPr>
            <a:xfrm>
              <a:off x="442016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027" name="tx1027"/>
            <p:cNvSpPr/>
            <p:nvPr/>
          </p:nvSpPr>
          <p:spPr>
            <a:xfrm>
              <a:off x="4664843" y="5351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28" name="tx1028"/>
            <p:cNvSpPr/>
            <p:nvPr/>
          </p:nvSpPr>
          <p:spPr>
            <a:xfrm>
              <a:off x="490952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29" name="tx1029"/>
            <p:cNvSpPr/>
            <p:nvPr/>
          </p:nvSpPr>
          <p:spPr>
            <a:xfrm>
              <a:off x="515420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30" name="tx1030"/>
            <p:cNvSpPr/>
            <p:nvPr/>
          </p:nvSpPr>
          <p:spPr>
            <a:xfrm>
              <a:off x="5398883" y="5351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31" name="tx1031"/>
            <p:cNvSpPr/>
            <p:nvPr/>
          </p:nvSpPr>
          <p:spPr>
            <a:xfrm>
              <a:off x="564356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032" name="tx1032"/>
            <p:cNvSpPr/>
            <p:nvPr/>
          </p:nvSpPr>
          <p:spPr>
            <a:xfrm>
              <a:off x="588824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033" name="tx1033"/>
            <p:cNvSpPr/>
            <p:nvPr/>
          </p:nvSpPr>
          <p:spPr>
            <a:xfrm>
              <a:off x="613292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034" name="tx1034"/>
            <p:cNvSpPr/>
            <p:nvPr/>
          </p:nvSpPr>
          <p:spPr>
            <a:xfrm>
              <a:off x="637760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035" name="tx1035"/>
            <p:cNvSpPr/>
            <p:nvPr/>
          </p:nvSpPr>
          <p:spPr>
            <a:xfrm>
              <a:off x="662228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036" name="tx1036"/>
            <p:cNvSpPr/>
            <p:nvPr/>
          </p:nvSpPr>
          <p:spPr>
            <a:xfrm>
              <a:off x="6866964" y="5351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037" name="tx1037"/>
            <p:cNvSpPr/>
            <p:nvPr/>
          </p:nvSpPr>
          <p:spPr>
            <a:xfrm>
              <a:off x="7111644" y="5352349"/>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1038" name="tx1038"/>
            <p:cNvSpPr/>
            <p:nvPr/>
          </p:nvSpPr>
          <p:spPr>
            <a:xfrm>
              <a:off x="735632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039" name="tx1039"/>
            <p:cNvSpPr/>
            <p:nvPr/>
          </p:nvSpPr>
          <p:spPr>
            <a:xfrm>
              <a:off x="760100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040" name="tx1040"/>
            <p:cNvSpPr/>
            <p:nvPr/>
          </p:nvSpPr>
          <p:spPr>
            <a:xfrm>
              <a:off x="784568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1041" name="tx1041"/>
            <p:cNvSpPr/>
            <p:nvPr/>
          </p:nvSpPr>
          <p:spPr>
            <a:xfrm>
              <a:off x="809036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1042" name="tx1042"/>
            <p:cNvSpPr/>
            <p:nvPr/>
          </p:nvSpPr>
          <p:spPr>
            <a:xfrm>
              <a:off x="2462721"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43" name="tx1043"/>
            <p:cNvSpPr/>
            <p:nvPr/>
          </p:nvSpPr>
          <p:spPr>
            <a:xfrm>
              <a:off x="2707401"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44" name="tx1044"/>
            <p:cNvSpPr/>
            <p:nvPr/>
          </p:nvSpPr>
          <p:spPr>
            <a:xfrm>
              <a:off x="2952081"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5" name="tx1045"/>
            <p:cNvSpPr/>
            <p:nvPr/>
          </p:nvSpPr>
          <p:spPr>
            <a:xfrm>
              <a:off x="319676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6" name="tx1046"/>
            <p:cNvSpPr/>
            <p:nvPr/>
          </p:nvSpPr>
          <p:spPr>
            <a:xfrm>
              <a:off x="344144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7" name="tx1047"/>
            <p:cNvSpPr/>
            <p:nvPr/>
          </p:nvSpPr>
          <p:spPr>
            <a:xfrm>
              <a:off x="368612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8" name="tx1048"/>
            <p:cNvSpPr/>
            <p:nvPr/>
          </p:nvSpPr>
          <p:spPr>
            <a:xfrm>
              <a:off x="393080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9" name="tx1049"/>
            <p:cNvSpPr/>
            <p:nvPr/>
          </p:nvSpPr>
          <p:spPr>
            <a:xfrm>
              <a:off x="417548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0" name="tx1050"/>
            <p:cNvSpPr/>
            <p:nvPr/>
          </p:nvSpPr>
          <p:spPr>
            <a:xfrm>
              <a:off x="442016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1" name="tx1051"/>
            <p:cNvSpPr/>
            <p:nvPr/>
          </p:nvSpPr>
          <p:spPr>
            <a:xfrm>
              <a:off x="466484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2" name="tx1052"/>
            <p:cNvSpPr/>
            <p:nvPr/>
          </p:nvSpPr>
          <p:spPr>
            <a:xfrm>
              <a:off x="490952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3" name="tx1053"/>
            <p:cNvSpPr/>
            <p:nvPr/>
          </p:nvSpPr>
          <p:spPr>
            <a:xfrm>
              <a:off x="515420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4" name="tx1054"/>
            <p:cNvSpPr/>
            <p:nvPr/>
          </p:nvSpPr>
          <p:spPr>
            <a:xfrm>
              <a:off x="539888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55" name="tx1055"/>
            <p:cNvSpPr/>
            <p:nvPr/>
          </p:nvSpPr>
          <p:spPr>
            <a:xfrm>
              <a:off x="564356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56" name="tx1056"/>
            <p:cNvSpPr/>
            <p:nvPr/>
          </p:nvSpPr>
          <p:spPr>
            <a:xfrm>
              <a:off x="5888243" y="3495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57" name="tx1057"/>
            <p:cNvSpPr/>
            <p:nvPr/>
          </p:nvSpPr>
          <p:spPr>
            <a:xfrm>
              <a:off x="613292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58" name="tx1058"/>
            <p:cNvSpPr/>
            <p:nvPr/>
          </p:nvSpPr>
          <p:spPr>
            <a:xfrm>
              <a:off x="637760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059" name="tx1059"/>
            <p:cNvSpPr/>
            <p:nvPr/>
          </p:nvSpPr>
          <p:spPr>
            <a:xfrm>
              <a:off x="6622284" y="3495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060" name="tx1060"/>
            <p:cNvSpPr/>
            <p:nvPr/>
          </p:nvSpPr>
          <p:spPr>
            <a:xfrm>
              <a:off x="686696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061" name="tx1061"/>
            <p:cNvSpPr/>
            <p:nvPr/>
          </p:nvSpPr>
          <p:spPr>
            <a:xfrm>
              <a:off x="711164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062" name="tx1062"/>
            <p:cNvSpPr/>
            <p:nvPr/>
          </p:nvSpPr>
          <p:spPr>
            <a:xfrm>
              <a:off x="7356325" y="3497539"/>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063" name="tx1063"/>
            <p:cNvSpPr/>
            <p:nvPr/>
          </p:nvSpPr>
          <p:spPr>
            <a:xfrm>
              <a:off x="760100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064" name="tx1064"/>
            <p:cNvSpPr/>
            <p:nvPr/>
          </p:nvSpPr>
          <p:spPr>
            <a:xfrm>
              <a:off x="7845685" y="3497539"/>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065" name="tx1065"/>
            <p:cNvSpPr/>
            <p:nvPr/>
          </p:nvSpPr>
          <p:spPr>
            <a:xfrm>
              <a:off x="809036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066" name="tx1066"/>
            <p:cNvSpPr/>
            <p:nvPr/>
          </p:nvSpPr>
          <p:spPr>
            <a:xfrm>
              <a:off x="833504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067" name="tx1067"/>
            <p:cNvSpPr/>
            <p:nvPr/>
          </p:nvSpPr>
          <p:spPr>
            <a:xfrm>
              <a:off x="857972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068" name="tx1068"/>
            <p:cNvSpPr/>
            <p:nvPr/>
          </p:nvSpPr>
          <p:spPr>
            <a:xfrm>
              <a:off x="2462721"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69" name="tx1069"/>
            <p:cNvSpPr/>
            <p:nvPr/>
          </p:nvSpPr>
          <p:spPr>
            <a:xfrm>
              <a:off x="2707401"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70" name="tx1070"/>
            <p:cNvSpPr/>
            <p:nvPr/>
          </p:nvSpPr>
          <p:spPr>
            <a:xfrm>
              <a:off x="2952081"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71" name="tx1071"/>
            <p:cNvSpPr/>
            <p:nvPr/>
          </p:nvSpPr>
          <p:spPr>
            <a:xfrm>
              <a:off x="319676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72" name="tx1072"/>
            <p:cNvSpPr/>
            <p:nvPr/>
          </p:nvSpPr>
          <p:spPr>
            <a:xfrm>
              <a:off x="3441442" y="243453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73" name="tx1073"/>
            <p:cNvSpPr/>
            <p:nvPr/>
          </p:nvSpPr>
          <p:spPr>
            <a:xfrm>
              <a:off x="368612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74" name="tx1074"/>
            <p:cNvSpPr/>
            <p:nvPr/>
          </p:nvSpPr>
          <p:spPr>
            <a:xfrm>
              <a:off x="393080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75" name="tx1075"/>
            <p:cNvSpPr/>
            <p:nvPr/>
          </p:nvSpPr>
          <p:spPr>
            <a:xfrm>
              <a:off x="417548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76" name="tx1076"/>
            <p:cNvSpPr/>
            <p:nvPr/>
          </p:nvSpPr>
          <p:spPr>
            <a:xfrm>
              <a:off x="442016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77" name="tx1077"/>
            <p:cNvSpPr/>
            <p:nvPr/>
          </p:nvSpPr>
          <p:spPr>
            <a:xfrm>
              <a:off x="466484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78" name="tx1078"/>
            <p:cNvSpPr/>
            <p:nvPr/>
          </p:nvSpPr>
          <p:spPr>
            <a:xfrm>
              <a:off x="490952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79" name="tx1079"/>
            <p:cNvSpPr/>
            <p:nvPr/>
          </p:nvSpPr>
          <p:spPr>
            <a:xfrm>
              <a:off x="515420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80" name="tx1080"/>
            <p:cNvSpPr/>
            <p:nvPr/>
          </p:nvSpPr>
          <p:spPr>
            <a:xfrm>
              <a:off x="539888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081" name="tx1081"/>
            <p:cNvSpPr/>
            <p:nvPr/>
          </p:nvSpPr>
          <p:spPr>
            <a:xfrm>
              <a:off x="564356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82" name="tx1082"/>
            <p:cNvSpPr/>
            <p:nvPr/>
          </p:nvSpPr>
          <p:spPr>
            <a:xfrm>
              <a:off x="588824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83" name="tx1083"/>
            <p:cNvSpPr/>
            <p:nvPr/>
          </p:nvSpPr>
          <p:spPr>
            <a:xfrm>
              <a:off x="613292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84" name="tx1084"/>
            <p:cNvSpPr/>
            <p:nvPr/>
          </p:nvSpPr>
          <p:spPr>
            <a:xfrm>
              <a:off x="637760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85" name="tx1085"/>
            <p:cNvSpPr/>
            <p:nvPr/>
          </p:nvSpPr>
          <p:spPr>
            <a:xfrm>
              <a:off x="6622284" y="243453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86" name="tx1086"/>
            <p:cNvSpPr/>
            <p:nvPr/>
          </p:nvSpPr>
          <p:spPr>
            <a:xfrm>
              <a:off x="686696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87" name="tx1087"/>
            <p:cNvSpPr/>
            <p:nvPr/>
          </p:nvSpPr>
          <p:spPr>
            <a:xfrm>
              <a:off x="711164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88" name="tx1088"/>
            <p:cNvSpPr/>
            <p:nvPr/>
          </p:nvSpPr>
          <p:spPr>
            <a:xfrm>
              <a:off x="7356325" y="243453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89" name="tx1089"/>
            <p:cNvSpPr/>
            <p:nvPr/>
          </p:nvSpPr>
          <p:spPr>
            <a:xfrm>
              <a:off x="760100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90" name="tx1090"/>
            <p:cNvSpPr/>
            <p:nvPr/>
          </p:nvSpPr>
          <p:spPr>
            <a:xfrm>
              <a:off x="784568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91" name="tx1091"/>
            <p:cNvSpPr/>
            <p:nvPr/>
          </p:nvSpPr>
          <p:spPr>
            <a:xfrm>
              <a:off x="809036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92" name="tx1092"/>
            <p:cNvSpPr/>
            <p:nvPr/>
          </p:nvSpPr>
          <p:spPr>
            <a:xfrm>
              <a:off x="833504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93" name="tx1093"/>
            <p:cNvSpPr/>
            <p:nvPr/>
          </p:nvSpPr>
          <p:spPr>
            <a:xfrm>
              <a:off x="857972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94" name="tx1094"/>
            <p:cNvSpPr/>
            <p:nvPr/>
          </p:nvSpPr>
          <p:spPr>
            <a:xfrm>
              <a:off x="2462721"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095" name="tx1095"/>
            <p:cNvSpPr/>
            <p:nvPr/>
          </p:nvSpPr>
          <p:spPr>
            <a:xfrm>
              <a:off x="2707401"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096" name="tx1096"/>
            <p:cNvSpPr/>
            <p:nvPr/>
          </p:nvSpPr>
          <p:spPr>
            <a:xfrm>
              <a:off x="2952081"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097" name="tx1097"/>
            <p:cNvSpPr/>
            <p:nvPr/>
          </p:nvSpPr>
          <p:spPr>
            <a:xfrm>
              <a:off x="319676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98" name="tx1098"/>
            <p:cNvSpPr/>
            <p:nvPr/>
          </p:nvSpPr>
          <p:spPr>
            <a:xfrm>
              <a:off x="344144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099" name="tx1099"/>
            <p:cNvSpPr/>
            <p:nvPr/>
          </p:nvSpPr>
          <p:spPr>
            <a:xfrm>
              <a:off x="3686122" y="296482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00" name="tx1100"/>
            <p:cNvSpPr/>
            <p:nvPr/>
          </p:nvSpPr>
          <p:spPr>
            <a:xfrm>
              <a:off x="3930802" y="296482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01" name="tx1101"/>
            <p:cNvSpPr/>
            <p:nvPr/>
          </p:nvSpPr>
          <p:spPr>
            <a:xfrm>
              <a:off x="417548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02" name="tx1102"/>
            <p:cNvSpPr/>
            <p:nvPr/>
          </p:nvSpPr>
          <p:spPr>
            <a:xfrm>
              <a:off x="442016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03" name="tx1103"/>
            <p:cNvSpPr/>
            <p:nvPr/>
          </p:nvSpPr>
          <p:spPr>
            <a:xfrm>
              <a:off x="466484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04" name="tx1104"/>
            <p:cNvSpPr/>
            <p:nvPr/>
          </p:nvSpPr>
          <p:spPr>
            <a:xfrm>
              <a:off x="490952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105" name="tx1105"/>
            <p:cNvSpPr/>
            <p:nvPr/>
          </p:nvSpPr>
          <p:spPr>
            <a:xfrm>
              <a:off x="515420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106" name="tx1106"/>
            <p:cNvSpPr/>
            <p:nvPr/>
          </p:nvSpPr>
          <p:spPr>
            <a:xfrm>
              <a:off x="539888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07" name="tx1107"/>
            <p:cNvSpPr/>
            <p:nvPr/>
          </p:nvSpPr>
          <p:spPr>
            <a:xfrm>
              <a:off x="564356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08" name="tx1108"/>
            <p:cNvSpPr/>
            <p:nvPr/>
          </p:nvSpPr>
          <p:spPr>
            <a:xfrm>
              <a:off x="588824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09" name="tx1109"/>
            <p:cNvSpPr/>
            <p:nvPr/>
          </p:nvSpPr>
          <p:spPr>
            <a:xfrm>
              <a:off x="613292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10" name="tx1110"/>
            <p:cNvSpPr/>
            <p:nvPr/>
          </p:nvSpPr>
          <p:spPr>
            <a:xfrm>
              <a:off x="637760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11" name="tx1111"/>
            <p:cNvSpPr/>
            <p:nvPr/>
          </p:nvSpPr>
          <p:spPr>
            <a:xfrm>
              <a:off x="662228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12" name="tx1112"/>
            <p:cNvSpPr/>
            <p:nvPr/>
          </p:nvSpPr>
          <p:spPr>
            <a:xfrm>
              <a:off x="686696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13" name="tx1113"/>
            <p:cNvSpPr/>
            <p:nvPr/>
          </p:nvSpPr>
          <p:spPr>
            <a:xfrm>
              <a:off x="711164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14" name="tx1114"/>
            <p:cNvSpPr/>
            <p:nvPr/>
          </p:nvSpPr>
          <p:spPr>
            <a:xfrm>
              <a:off x="735632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115" name="tx1115"/>
            <p:cNvSpPr/>
            <p:nvPr/>
          </p:nvSpPr>
          <p:spPr>
            <a:xfrm>
              <a:off x="760100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116" name="tx1116"/>
            <p:cNvSpPr/>
            <p:nvPr/>
          </p:nvSpPr>
          <p:spPr>
            <a:xfrm>
              <a:off x="784568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117" name="tx1117"/>
            <p:cNvSpPr/>
            <p:nvPr/>
          </p:nvSpPr>
          <p:spPr>
            <a:xfrm>
              <a:off x="809036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18" name="tx1118"/>
            <p:cNvSpPr/>
            <p:nvPr/>
          </p:nvSpPr>
          <p:spPr>
            <a:xfrm>
              <a:off x="833504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19" name="tx1119"/>
            <p:cNvSpPr/>
            <p:nvPr/>
          </p:nvSpPr>
          <p:spPr>
            <a:xfrm>
              <a:off x="857972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20" name="tx1120"/>
            <p:cNvSpPr/>
            <p:nvPr/>
          </p:nvSpPr>
          <p:spPr>
            <a:xfrm>
              <a:off x="2462721"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121" name="tx1121"/>
            <p:cNvSpPr/>
            <p:nvPr/>
          </p:nvSpPr>
          <p:spPr>
            <a:xfrm>
              <a:off x="2707401"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22" name="tx1122"/>
            <p:cNvSpPr/>
            <p:nvPr/>
          </p:nvSpPr>
          <p:spPr>
            <a:xfrm>
              <a:off x="2952081"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23" name="tx1123"/>
            <p:cNvSpPr/>
            <p:nvPr/>
          </p:nvSpPr>
          <p:spPr>
            <a:xfrm>
              <a:off x="319676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124" name="tx1124"/>
            <p:cNvSpPr/>
            <p:nvPr/>
          </p:nvSpPr>
          <p:spPr>
            <a:xfrm>
              <a:off x="344144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25" name="tx1125"/>
            <p:cNvSpPr/>
            <p:nvPr/>
          </p:nvSpPr>
          <p:spPr>
            <a:xfrm>
              <a:off x="368612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26" name="tx1126"/>
            <p:cNvSpPr/>
            <p:nvPr/>
          </p:nvSpPr>
          <p:spPr>
            <a:xfrm>
              <a:off x="393080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27" name="tx1127"/>
            <p:cNvSpPr/>
            <p:nvPr/>
          </p:nvSpPr>
          <p:spPr>
            <a:xfrm>
              <a:off x="417548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28" name="tx1128"/>
            <p:cNvSpPr/>
            <p:nvPr/>
          </p:nvSpPr>
          <p:spPr>
            <a:xfrm>
              <a:off x="442016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29" name="tx1129"/>
            <p:cNvSpPr/>
            <p:nvPr/>
          </p:nvSpPr>
          <p:spPr>
            <a:xfrm>
              <a:off x="466484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130" name="tx1130"/>
            <p:cNvSpPr/>
            <p:nvPr/>
          </p:nvSpPr>
          <p:spPr>
            <a:xfrm>
              <a:off x="490952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131" name="tx1131"/>
            <p:cNvSpPr/>
            <p:nvPr/>
          </p:nvSpPr>
          <p:spPr>
            <a:xfrm>
              <a:off x="515420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132" name="tx1132"/>
            <p:cNvSpPr/>
            <p:nvPr/>
          </p:nvSpPr>
          <p:spPr>
            <a:xfrm>
              <a:off x="539888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33" name="tx1133"/>
            <p:cNvSpPr/>
            <p:nvPr/>
          </p:nvSpPr>
          <p:spPr>
            <a:xfrm>
              <a:off x="564356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34" name="tx1134"/>
            <p:cNvSpPr/>
            <p:nvPr/>
          </p:nvSpPr>
          <p:spPr>
            <a:xfrm>
              <a:off x="588824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35" name="tx1135"/>
            <p:cNvSpPr/>
            <p:nvPr/>
          </p:nvSpPr>
          <p:spPr>
            <a:xfrm>
              <a:off x="613292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36" name="tx1136"/>
            <p:cNvSpPr/>
            <p:nvPr/>
          </p:nvSpPr>
          <p:spPr>
            <a:xfrm>
              <a:off x="637760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37" name="tx1137"/>
            <p:cNvSpPr/>
            <p:nvPr/>
          </p:nvSpPr>
          <p:spPr>
            <a:xfrm>
              <a:off x="662228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38" name="tx1138"/>
            <p:cNvSpPr/>
            <p:nvPr/>
          </p:nvSpPr>
          <p:spPr>
            <a:xfrm>
              <a:off x="686696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39" name="tx1139"/>
            <p:cNvSpPr/>
            <p:nvPr/>
          </p:nvSpPr>
          <p:spPr>
            <a:xfrm>
              <a:off x="711164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40" name="tx1140"/>
            <p:cNvSpPr/>
            <p:nvPr/>
          </p:nvSpPr>
          <p:spPr>
            <a:xfrm>
              <a:off x="735632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41" name="tx1141"/>
            <p:cNvSpPr/>
            <p:nvPr/>
          </p:nvSpPr>
          <p:spPr>
            <a:xfrm>
              <a:off x="7601005" y="203682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42" name="tx1142"/>
            <p:cNvSpPr/>
            <p:nvPr/>
          </p:nvSpPr>
          <p:spPr>
            <a:xfrm>
              <a:off x="784568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43" name="tx1143"/>
            <p:cNvSpPr/>
            <p:nvPr/>
          </p:nvSpPr>
          <p:spPr>
            <a:xfrm>
              <a:off x="809036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44" name="tx1144"/>
            <p:cNvSpPr/>
            <p:nvPr/>
          </p:nvSpPr>
          <p:spPr>
            <a:xfrm>
              <a:off x="833504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45" name="tx1145"/>
            <p:cNvSpPr/>
            <p:nvPr/>
          </p:nvSpPr>
          <p:spPr>
            <a:xfrm>
              <a:off x="857972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46" name="tx1146"/>
            <p:cNvSpPr/>
            <p:nvPr/>
          </p:nvSpPr>
          <p:spPr>
            <a:xfrm>
              <a:off x="2462721"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47" name="tx1147"/>
            <p:cNvSpPr/>
            <p:nvPr/>
          </p:nvSpPr>
          <p:spPr>
            <a:xfrm>
              <a:off x="2707401"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48" name="tx1148"/>
            <p:cNvSpPr/>
            <p:nvPr/>
          </p:nvSpPr>
          <p:spPr>
            <a:xfrm>
              <a:off x="2952081"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49" name="tx1149"/>
            <p:cNvSpPr/>
            <p:nvPr/>
          </p:nvSpPr>
          <p:spPr>
            <a:xfrm>
              <a:off x="3196762" y="1375204"/>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1150" name="tx1150"/>
            <p:cNvSpPr/>
            <p:nvPr/>
          </p:nvSpPr>
          <p:spPr>
            <a:xfrm>
              <a:off x="344144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151" name="tx1151"/>
            <p:cNvSpPr/>
            <p:nvPr/>
          </p:nvSpPr>
          <p:spPr>
            <a:xfrm>
              <a:off x="368612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52" name="tx1152"/>
            <p:cNvSpPr/>
            <p:nvPr/>
          </p:nvSpPr>
          <p:spPr>
            <a:xfrm>
              <a:off x="393080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53" name="tx1153"/>
            <p:cNvSpPr/>
            <p:nvPr/>
          </p:nvSpPr>
          <p:spPr>
            <a:xfrm>
              <a:off x="4175482" y="137396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54" name="tx1154"/>
            <p:cNvSpPr/>
            <p:nvPr/>
          </p:nvSpPr>
          <p:spPr>
            <a:xfrm>
              <a:off x="442016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55" name="tx1155"/>
            <p:cNvSpPr/>
            <p:nvPr/>
          </p:nvSpPr>
          <p:spPr>
            <a:xfrm>
              <a:off x="466484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56" name="tx1156"/>
            <p:cNvSpPr/>
            <p:nvPr/>
          </p:nvSpPr>
          <p:spPr>
            <a:xfrm>
              <a:off x="490952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57" name="tx1157"/>
            <p:cNvSpPr/>
            <p:nvPr/>
          </p:nvSpPr>
          <p:spPr>
            <a:xfrm>
              <a:off x="515420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58" name="tx1158"/>
            <p:cNvSpPr/>
            <p:nvPr/>
          </p:nvSpPr>
          <p:spPr>
            <a:xfrm>
              <a:off x="539888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59" name="tx1159"/>
            <p:cNvSpPr/>
            <p:nvPr/>
          </p:nvSpPr>
          <p:spPr>
            <a:xfrm>
              <a:off x="564356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0" name="tx1160"/>
            <p:cNvSpPr/>
            <p:nvPr/>
          </p:nvSpPr>
          <p:spPr>
            <a:xfrm>
              <a:off x="588824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1" name="tx1161"/>
            <p:cNvSpPr/>
            <p:nvPr/>
          </p:nvSpPr>
          <p:spPr>
            <a:xfrm>
              <a:off x="613292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2" name="tx1162"/>
            <p:cNvSpPr/>
            <p:nvPr/>
          </p:nvSpPr>
          <p:spPr>
            <a:xfrm>
              <a:off x="637760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3" name="tx1163"/>
            <p:cNvSpPr/>
            <p:nvPr/>
          </p:nvSpPr>
          <p:spPr>
            <a:xfrm>
              <a:off x="662228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4" name="tx1164"/>
            <p:cNvSpPr/>
            <p:nvPr/>
          </p:nvSpPr>
          <p:spPr>
            <a:xfrm>
              <a:off x="686696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5" name="tx1165"/>
            <p:cNvSpPr/>
            <p:nvPr/>
          </p:nvSpPr>
          <p:spPr>
            <a:xfrm>
              <a:off x="711164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6" name="tx1166"/>
            <p:cNvSpPr/>
            <p:nvPr/>
          </p:nvSpPr>
          <p:spPr>
            <a:xfrm>
              <a:off x="735632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7" name="tx1167"/>
            <p:cNvSpPr/>
            <p:nvPr/>
          </p:nvSpPr>
          <p:spPr>
            <a:xfrm>
              <a:off x="760100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8" name="tx1168"/>
            <p:cNvSpPr/>
            <p:nvPr/>
          </p:nvSpPr>
          <p:spPr>
            <a:xfrm>
              <a:off x="784568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9" name="tx1169"/>
            <p:cNvSpPr/>
            <p:nvPr/>
          </p:nvSpPr>
          <p:spPr>
            <a:xfrm>
              <a:off x="809036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0" name="tx1170"/>
            <p:cNvSpPr/>
            <p:nvPr/>
          </p:nvSpPr>
          <p:spPr>
            <a:xfrm>
              <a:off x="833504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1" name="tx1171"/>
            <p:cNvSpPr/>
            <p:nvPr/>
          </p:nvSpPr>
          <p:spPr>
            <a:xfrm>
              <a:off x="857972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2" name="tx1172"/>
            <p:cNvSpPr/>
            <p:nvPr/>
          </p:nvSpPr>
          <p:spPr>
            <a:xfrm>
              <a:off x="2462721"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3" name="tx1173"/>
            <p:cNvSpPr/>
            <p:nvPr/>
          </p:nvSpPr>
          <p:spPr>
            <a:xfrm>
              <a:off x="2707401"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4" name="tx1174"/>
            <p:cNvSpPr/>
            <p:nvPr/>
          </p:nvSpPr>
          <p:spPr>
            <a:xfrm>
              <a:off x="2952081"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75" name="tx1175"/>
            <p:cNvSpPr/>
            <p:nvPr/>
          </p:nvSpPr>
          <p:spPr>
            <a:xfrm>
              <a:off x="319676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6" name="tx1176"/>
            <p:cNvSpPr/>
            <p:nvPr/>
          </p:nvSpPr>
          <p:spPr>
            <a:xfrm>
              <a:off x="344144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7" name="tx1177"/>
            <p:cNvSpPr/>
            <p:nvPr/>
          </p:nvSpPr>
          <p:spPr>
            <a:xfrm>
              <a:off x="368612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78" name="tx1178"/>
            <p:cNvSpPr/>
            <p:nvPr/>
          </p:nvSpPr>
          <p:spPr>
            <a:xfrm>
              <a:off x="393080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79" name="tx1179"/>
            <p:cNvSpPr/>
            <p:nvPr/>
          </p:nvSpPr>
          <p:spPr>
            <a:xfrm>
              <a:off x="417548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80" name="tx1180"/>
            <p:cNvSpPr/>
            <p:nvPr/>
          </p:nvSpPr>
          <p:spPr>
            <a:xfrm>
              <a:off x="442016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81" name="tx1181"/>
            <p:cNvSpPr/>
            <p:nvPr/>
          </p:nvSpPr>
          <p:spPr>
            <a:xfrm>
              <a:off x="466484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2" name="tx1182"/>
            <p:cNvSpPr/>
            <p:nvPr/>
          </p:nvSpPr>
          <p:spPr>
            <a:xfrm>
              <a:off x="490952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83" name="tx1183"/>
            <p:cNvSpPr/>
            <p:nvPr/>
          </p:nvSpPr>
          <p:spPr>
            <a:xfrm>
              <a:off x="515420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84" name="tx1184"/>
            <p:cNvSpPr/>
            <p:nvPr/>
          </p:nvSpPr>
          <p:spPr>
            <a:xfrm>
              <a:off x="539888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85" name="tx1185"/>
            <p:cNvSpPr/>
            <p:nvPr/>
          </p:nvSpPr>
          <p:spPr>
            <a:xfrm>
              <a:off x="564356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86" name="tx1186"/>
            <p:cNvSpPr/>
            <p:nvPr/>
          </p:nvSpPr>
          <p:spPr>
            <a:xfrm>
              <a:off x="588824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87" name="tx1187"/>
            <p:cNvSpPr/>
            <p:nvPr/>
          </p:nvSpPr>
          <p:spPr>
            <a:xfrm>
              <a:off x="613292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88" name="tx1188"/>
            <p:cNvSpPr/>
            <p:nvPr/>
          </p:nvSpPr>
          <p:spPr>
            <a:xfrm>
              <a:off x="637760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9" name="tx1189"/>
            <p:cNvSpPr/>
            <p:nvPr/>
          </p:nvSpPr>
          <p:spPr>
            <a:xfrm>
              <a:off x="662228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90" name="tx1190"/>
            <p:cNvSpPr/>
            <p:nvPr/>
          </p:nvSpPr>
          <p:spPr>
            <a:xfrm>
              <a:off x="686696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91" name="tx1191"/>
            <p:cNvSpPr/>
            <p:nvPr/>
          </p:nvSpPr>
          <p:spPr>
            <a:xfrm>
              <a:off x="711164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92" name="tx1192"/>
            <p:cNvSpPr/>
            <p:nvPr/>
          </p:nvSpPr>
          <p:spPr>
            <a:xfrm>
              <a:off x="735632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93" name="tx1193"/>
            <p:cNvSpPr/>
            <p:nvPr/>
          </p:nvSpPr>
          <p:spPr>
            <a:xfrm>
              <a:off x="760100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94" name="tx1194"/>
            <p:cNvSpPr/>
            <p:nvPr/>
          </p:nvSpPr>
          <p:spPr>
            <a:xfrm>
              <a:off x="784568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195" name="tx1195"/>
            <p:cNvSpPr/>
            <p:nvPr/>
          </p:nvSpPr>
          <p:spPr>
            <a:xfrm>
              <a:off x="833504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96" name="tx1196"/>
            <p:cNvSpPr/>
            <p:nvPr/>
          </p:nvSpPr>
          <p:spPr>
            <a:xfrm>
              <a:off x="857972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97" name="tx1197"/>
            <p:cNvSpPr/>
            <p:nvPr/>
          </p:nvSpPr>
          <p:spPr>
            <a:xfrm>
              <a:off x="2462721"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198" name="tx1198"/>
            <p:cNvSpPr/>
            <p:nvPr/>
          </p:nvSpPr>
          <p:spPr>
            <a:xfrm>
              <a:off x="2707401" y="3363776"/>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1199" name="tx1199"/>
            <p:cNvSpPr/>
            <p:nvPr/>
          </p:nvSpPr>
          <p:spPr>
            <a:xfrm>
              <a:off x="2952081"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200" name="tx1200"/>
            <p:cNvSpPr/>
            <p:nvPr/>
          </p:nvSpPr>
          <p:spPr>
            <a:xfrm>
              <a:off x="319676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201" name="tx1201"/>
            <p:cNvSpPr/>
            <p:nvPr/>
          </p:nvSpPr>
          <p:spPr>
            <a:xfrm>
              <a:off x="344144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202" name="tx1202"/>
            <p:cNvSpPr/>
            <p:nvPr/>
          </p:nvSpPr>
          <p:spPr>
            <a:xfrm>
              <a:off x="368612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03" name="tx1203"/>
            <p:cNvSpPr/>
            <p:nvPr/>
          </p:nvSpPr>
          <p:spPr>
            <a:xfrm>
              <a:off x="393080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204" name="tx1204"/>
            <p:cNvSpPr/>
            <p:nvPr/>
          </p:nvSpPr>
          <p:spPr>
            <a:xfrm>
              <a:off x="417548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05" name="tx1205"/>
            <p:cNvSpPr/>
            <p:nvPr/>
          </p:nvSpPr>
          <p:spPr>
            <a:xfrm>
              <a:off x="442016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206" name="tx1206"/>
            <p:cNvSpPr/>
            <p:nvPr/>
          </p:nvSpPr>
          <p:spPr>
            <a:xfrm>
              <a:off x="466484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207" name="tx1207"/>
            <p:cNvSpPr/>
            <p:nvPr/>
          </p:nvSpPr>
          <p:spPr>
            <a:xfrm>
              <a:off x="490952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208" name="tx1208"/>
            <p:cNvSpPr/>
            <p:nvPr/>
          </p:nvSpPr>
          <p:spPr>
            <a:xfrm>
              <a:off x="515420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209" name="tx1209"/>
            <p:cNvSpPr/>
            <p:nvPr/>
          </p:nvSpPr>
          <p:spPr>
            <a:xfrm>
              <a:off x="539888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10" name="tx1210"/>
            <p:cNvSpPr/>
            <p:nvPr/>
          </p:nvSpPr>
          <p:spPr>
            <a:xfrm>
              <a:off x="5643563" y="3362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211" name="tx1211"/>
            <p:cNvSpPr/>
            <p:nvPr/>
          </p:nvSpPr>
          <p:spPr>
            <a:xfrm>
              <a:off x="588824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12" name="tx1212"/>
            <p:cNvSpPr/>
            <p:nvPr/>
          </p:nvSpPr>
          <p:spPr>
            <a:xfrm>
              <a:off x="613292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13" name="tx1213"/>
            <p:cNvSpPr/>
            <p:nvPr/>
          </p:nvSpPr>
          <p:spPr>
            <a:xfrm>
              <a:off x="637760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14" name="tx1214"/>
            <p:cNvSpPr/>
            <p:nvPr/>
          </p:nvSpPr>
          <p:spPr>
            <a:xfrm>
              <a:off x="662228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215" name="tx1215"/>
            <p:cNvSpPr/>
            <p:nvPr/>
          </p:nvSpPr>
          <p:spPr>
            <a:xfrm>
              <a:off x="686696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16" name="tx1216"/>
            <p:cNvSpPr/>
            <p:nvPr/>
          </p:nvSpPr>
          <p:spPr>
            <a:xfrm>
              <a:off x="711164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217" name="tx1217"/>
            <p:cNvSpPr/>
            <p:nvPr/>
          </p:nvSpPr>
          <p:spPr>
            <a:xfrm>
              <a:off x="735632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218" name="tx1218"/>
            <p:cNvSpPr/>
            <p:nvPr/>
          </p:nvSpPr>
          <p:spPr>
            <a:xfrm>
              <a:off x="760100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219" name="tx1219"/>
            <p:cNvSpPr/>
            <p:nvPr/>
          </p:nvSpPr>
          <p:spPr>
            <a:xfrm>
              <a:off x="784568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220" name="tx1220"/>
            <p:cNvSpPr/>
            <p:nvPr/>
          </p:nvSpPr>
          <p:spPr>
            <a:xfrm>
              <a:off x="809036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221" name="tx1221"/>
            <p:cNvSpPr/>
            <p:nvPr/>
          </p:nvSpPr>
          <p:spPr>
            <a:xfrm>
              <a:off x="833504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22" name="tx1222"/>
            <p:cNvSpPr/>
            <p:nvPr/>
          </p:nvSpPr>
          <p:spPr>
            <a:xfrm>
              <a:off x="857972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23" name="tx1223"/>
            <p:cNvSpPr/>
            <p:nvPr/>
          </p:nvSpPr>
          <p:spPr>
            <a:xfrm>
              <a:off x="2462721"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24" name="tx1224"/>
            <p:cNvSpPr/>
            <p:nvPr/>
          </p:nvSpPr>
          <p:spPr>
            <a:xfrm>
              <a:off x="2707401"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225" name="tx1225"/>
            <p:cNvSpPr/>
            <p:nvPr/>
          </p:nvSpPr>
          <p:spPr>
            <a:xfrm>
              <a:off x="2952081"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226" name="tx1226"/>
            <p:cNvSpPr/>
            <p:nvPr/>
          </p:nvSpPr>
          <p:spPr>
            <a:xfrm>
              <a:off x="319676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27" name="tx1227"/>
            <p:cNvSpPr/>
            <p:nvPr/>
          </p:nvSpPr>
          <p:spPr>
            <a:xfrm>
              <a:off x="344144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228" name="tx1228"/>
            <p:cNvSpPr/>
            <p:nvPr/>
          </p:nvSpPr>
          <p:spPr>
            <a:xfrm>
              <a:off x="368612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229" name="tx1229"/>
            <p:cNvSpPr/>
            <p:nvPr/>
          </p:nvSpPr>
          <p:spPr>
            <a:xfrm>
              <a:off x="393080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30" name="tx1230"/>
            <p:cNvSpPr/>
            <p:nvPr/>
          </p:nvSpPr>
          <p:spPr>
            <a:xfrm>
              <a:off x="417548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31" name="tx1231"/>
            <p:cNvSpPr/>
            <p:nvPr/>
          </p:nvSpPr>
          <p:spPr>
            <a:xfrm>
              <a:off x="442016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32" name="tx1232"/>
            <p:cNvSpPr/>
            <p:nvPr/>
          </p:nvSpPr>
          <p:spPr>
            <a:xfrm>
              <a:off x="466484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33" name="tx1233"/>
            <p:cNvSpPr/>
            <p:nvPr/>
          </p:nvSpPr>
          <p:spPr>
            <a:xfrm>
              <a:off x="490952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34" name="tx1234"/>
            <p:cNvSpPr/>
            <p:nvPr/>
          </p:nvSpPr>
          <p:spPr>
            <a:xfrm>
              <a:off x="515420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235" name="tx1235"/>
            <p:cNvSpPr/>
            <p:nvPr/>
          </p:nvSpPr>
          <p:spPr>
            <a:xfrm>
              <a:off x="539888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36" name="tx1236"/>
            <p:cNvSpPr/>
            <p:nvPr/>
          </p:nvSpPr>
          <p:spPr>
            <a:xfrm>
              <a:off x="564356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37" name="tx1237"/>
            <p:cNvSpPr/>
            <p:nvPr/>
          </p:nvSpPr>
          <p:spPr>
            <a:xfrm>
              <a:off x="5888243" y="495339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238" name="tx1238"/>
            <p:cNvSpPr/>
            <p:nvPr/>
          </p:nvSpPr>
          <p:spPr>
            <a:xfrm>
              <a:off x="613292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239" name="tx1239"/>
            <p:cNvSpPr/>
            <p:nvPr/>
          </p:nvSpPr>
          <p:spPr>
            <a:xfrm>
              <a:off x="6377604" y="495339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240" name="tx1240"/>
            <p:cNvSpPr/>
            <p:nvPr/>
          </p:nvSpPr>
          <p:spPr>
            <a:xfrm>
              <a:off x="662228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41" name="tx1241"/>
            <p:cNvSpPr/>
            <p:nvPr/>
          </p:nvSpPr>
          <p:spPr>
            <a:xfrm>
              <a:off x="686696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42" name="tx1242"/>
            <p:cNvSpPr/>
            <p:nvPr/>
          </p:nvSpPr>
          <p:spPr>
            <a:xfrm>
              <a:off x="711164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43" name="tx1243"/>
            <p:cNvSpPr/>
            <p:nvPr/>
          </p:nvSpPr>
          <p:spPr>
            <a:xfrm>
              <a:off x="735632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244" name="tx1244"/>
            <p:cNvSpPr/>
            <p:nvPr/>
          </p:nvSpPr>
          <p:spPr>
            <a:xfrm>
              <a:off x="760100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245" name="tx1245"/>
            <p:cNvSpPr/>
            <p:nvPr/>
          </p:nvSpPr>
          <p:spPr>
            <a:xfrm>
              <a:off x="784568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246" name="tx1246"/>
            <p:cNvSpPr/>
            <p:nvPr/>
          </p:nvSpPr>
          <p:spPr>
            <a:xfrm>
              <a:off x="809036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247" name="tx1247"/>
            <p:cNvSpPr/>
            <p:nvPr/>
          </p:nvSpPr>
          <p:spPr>
            <a:xfrm>
              <a:off x="833504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48" name="tx1248"/>
            <p:cNvSpPr/>
            <p:nvPr/>
          </p:nvSpPr>
          <p:spPr>
            <a:xfrm>
              <a:off x="8579725" y="4955825"/>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249" name="tx1249"/>
            <p:cNvSpPr/>
            <p:nvPr/>
          </p:nvSpPr>
          <p:spPr>
            <a:xfrm>
              <a:off x="2462721"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50" name="tx1250"/>
            <p:cNvSpPr/>
            <p:nvPr/>
          </p:nvSpPr>
          <p:spPr>
            <a:xfrm>
              <a:off x="2707401"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251" name="tx1251"/>
            <p:cNvSpPr/>
            <p:nvPr/>
          </p:nvSpPr>
          <p:spPr>
            <a:xfrm>
              <a:off x="2952081"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252" name="tx1252"/>
            <p:cNvSpPr/>
            <p:nvPr/>
          </p:nvSpPr>
          <p:spPr>
            <a:xfrm>
              <a:off x="319676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53" name="tx1253"/>
            <p:cNvSpPr/>
            <p:nvPr/>
          </p:nvSpPr>
          <p:spPr>
            <a:xfrm>
              <a:off x="344144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254" name="tx1254"/>
            <p:cNvSpPr/>
            <p:nvPr/>
          </p:nvSpPr>
          <p:spPr>
            <a:xfrm>
              <a:off x="368612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255" name="tx1255"/>
            <p:cNvSpPr/>
            <p:nvPr/>
          </p:nvSpPr>
          <p:spPr>
            <a:xfrm>
              <a:off x="393080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56" name="tx1256"/>
            <p:cNvSpPr/>
            <p:nvPr/>
          </p:nvSpPr>
          <p:spPr>
            <a:xfrm>
              <a:off x="417548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57" name="tx1257"/>
            <p:cNvSpPr/>
            <p:nvPr/>
          </p:nvSpPr>
          <p:spPr>
            <a:xfrm>
              <a:off x="442016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58" name="tx1258"/>
            <p:cNvSpPr/>
            <p:nvPr/>
          </p:nvSpPr>
          <p:spPr>
            <a:xfrm>
              <a:off x="466484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59" name="tx1259"/>
            <p:cNvSpPr/>
            <p:nvPr/>
          </p:nvSpPr>
          <p:spPr>
            <a:xfrm>
              <a:off x="490952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260" name="tx1260"/>
            <p:cNvSpPr/>
            <p:nvPr/>
          </p:nvSpPr>
          <p:spPr>
            <a:xfrm>
              <a:off x="515420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261" name="tx1261"/>
            <p:cNvSpPr/>
            <p:nvPr/>
          </p:nvSpPr>
          <p:spPr>
            <a:xfrm>
              <a:off x="5398883" y="150653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262" name="tx1262"/>
            <p:cNvSpPr/>
            <p:nvPr/>
          </p:nvSpPr>
          <p:spPr>
            <a:xfrm>
              <a:off x="564356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263" name="tx1263"/>
            <p:cNvSpPr/>
            <p:nvPr/>
          </p:nvSpPr>
          <p:spPr>
            <a:xfrm>
              <a:off x="588824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64" name="tx1264"/>
            <p:cNvSpPr/>
            <p:nvPr/>
          </p:nvSpPr>
          <p:spPr>
            <a:xfrm>
              <a:off x="613292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65" name="tx1265"/>
            <p:cNvSpPr/>
            <p:nvPr/>
          </p:nvSpPr>
          <p:spPr>
            <a:xfrm>
              <a:off x="637760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66" name="tx1266"/>
            <p:cNvSpPr/>
            <p:nvPr/>
          </p:nvSpPr>
          <p:spPr>
            <a:xfrm>
              <a:off x="662228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267" name="tx1267"/>
            <p:cNvSpPr/>
            <p:nvPr/>
          </p:nvSpPr>
          <p:spPr>
            <a:xfrm>
              <a:off x="686696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268" name="tx1268"/>
            <p:cNvSpPr/>
            <p:nvPr/>
          </p:nvSpPr>
          <p:spPr>
            <a:xfrm>
              <a:off x="711164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69" name="tx1269"/>
            <p:cNvSpPr/>
            <p:nvPr/>
          </p:nvSpPr>
          <p:spPr>
            <a:xfrm>
              <a:off x="735632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270" name="tx1270"/>
            <p:cNvSpPr/>
            <p:nvPr/>
          </p:nvSpPr>
          <p:spPr>
            <a:xfrm>
              <a:off x="760100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71" name="tx1271"/>
            <p:cNvSpPr/>
            <p:nvPr/>
          </p:nvSpPr>
          <p:spPr>
            <a:xfrm>
              <a:off x="784568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72" name="tx1272"/>
            <p:cNvSpPr/>
            <p:nvPr/>
          </p:nvSpPr>
          <p:spPr>
            <a:xfrm>
              <a:off x="809036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73" name="tx1273"/>
            <p:cNvSpPr/>
            <p:nvPr/>
          </p:nvSpPr>
          <p:spPr>
            <a:xfrm>
              <a:off x="833504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74" name="tx1274"/>
            <p:cNvSpPr/>
            <p:nvPr/>
          </p:nvSpPr>
          <p:spPr>
            <a:xfrm>
              <a:off x="857972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75" name="tx1275"/>
            <p:cNvSpPr/>
            <p:nvPr/>
          </p:nvSpPr>
          <p:spPr>
            <a:xfrm>
              <a:off x="2462721"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76" name="tx1276"/>
            <p:cNvSpPr/>
            <p:nvPr/>
          </p:nvSpPr>
          <p:spPr>
            <a:xfrm>
              <a:off x="2707401"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77" name="tx1277"/>
            <p:cNvSpPr/>
            <p:nvPr/>
          </p:nvSpPr>
          <p:spPr>
            <a:xfrm>
              <a:off x="2952081"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78" name="tx1278"/>
            <p:cNvSpPr/>
            <p:nvPr/>
          </p:nvSpPr>
          <p:spPr>
            <a:xfrm>
              <a:off x="319676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79" name="tx1279"/>
            <p:cNvSpPr/>
            <p:nvPr/>
          </p:nvSpPr>
          <p:spPr>
            <a:xfrm>
              <a:off x="3441442" y="2832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280" name="tx1280"/>
            <p:cNvSpPr/>
            <p:nvPr/>
          </p:nvSpPr>
          <p:spPr>
            <a:xfrm>
              <a:off x="368612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1" name="tx1281"/>
            <p:cNvSpPr/>
            <p:nvPr/>
          </p:nvSpPr>
          <p:spPr>
            <a:xfrm>
              <a:off x="393080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82" name="tx1282"/>
            <p:cNvSpPr/>
            <p:nvPr/>
          </p:nvSpPr>
          <p:spPr>
            <a:xfrm>
              <a:off x="417548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83" name="tx1283"/>
            <p:cNvSpPr/>
            <p:nvPr/>
          </p:nvSpPr>
          <p:spPr>
            <a:xfrm>
              <a:off x="442016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4" name="tx1284"/>
            <p:cNvSpPr/>
            <p:nvPr/>
          </p:nvSpPr>
          <p:spPr>
            <a:xfrm>
              <a:off x="466484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5" name="tx1285"/>
            <p:cNvSpPr/>
            <p:nvPr/>
          </p:nvSpPr>
          <p:spPr>
            <a:xfrm>
              <a:off x="490952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86" name="tx1286"/>
            <p:cNvSpPr/>
            <p:nvPr/>
          </p:nvSpPr>
          <p:spPr>
            <a:xfrm>
              <a:off x="515420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87" name="tx1287"/>
            <p:cNvSpPr/>
            <p:nvPr/>
          </p:nvSpPr>
          <p:spPr>
            <a:xfrm>
              <a:off x="539888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88" name="tx1288"/>
            <p:cNvSpPr/>
            <p:nvPr/>
          </p:nvSpPr>
          <p:spPr>
            <a:xfrm>
              <a:off x="564356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89" name="tx1289"/>
            <p:cNvSpPr/>
            <p:nvPr/>
          </p:nvSpPr>
          <p:spPr>
            <a:xfrm>
              <a:off x="588824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90" name="tx1290"/>
            <p:cNvSpPr/>
            <p:nvPr/>
          </p:nvSpPr>
          <p:spPr>
            <a:xfrm>
              <a:off x="613292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291" name="tx1291"/>
            <p:cNvSpPr/>
            <p:nvPr/>
          </p:nvSpPr>
          <p:spPr>
            <a:xfrm>
              <a:off x="637760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92" name="tx1292"/>
            <p:cNvSpPr/>
            <p:nvPr/>
          </p:nvSpPr>
          <p:spPr>
            <a:xfrm>
              <a:off x="662228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93" name="tx1293"/>
            <p:cNvSpPr/>
            <p:nvPr/>
          </p:nvSpPr>
          <p:spPr>
            <a:xfrm>
              <a:off x="686696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94" name="tx1294"/>
            <p:cNvSpPr/>
            <p:nvPr/>
          </p:nvSpPr>
          <p:spPr>
            <a:xfrm>
              <a:off x="711164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95" name="tx1295"/>
            <p:cNvSpPr/>
            <p:nvPr/>
          </p:nvSpPr>
          <p:spPr>
            <a:xfrm>
              <a:off x="7356325" y="283349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1296" name="tx1296"/>
            <p:cNvSpPr/>
            <p:nvPr/>
          </p:nvSpPr>
          <p:spPr>
            <a:xfrm>
              <a:off x="7601005" y="2834681"/>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297" name="tx1297"/>
            <p:cNvSpPr/>
            <p:nvPr/>
          </p:nvSpPr>
          <p:spPr>
            <a:xfrm>
              <a:off x="7845685" y="2834681"/>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298" name="tx1298"/>
            <p:cNvSpPr/>
            <p:nvPr/>
          </p:nvSpPr>
          <p:spPr>
            <a:xfrm>
              <a:off x="8090365"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299" name="tx1299"/>
            <p:cNvSpPr/>
            <p:nvPr/>
          </p:nvSpPr>
          <p:spPr>
            <a:xfrm>
              <a:off x="8335045" y="2832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00" name="tx1300"/>
            <p:cNvSpPr/>
            <p:nvPr/>
          </p:nvSpPr>
          <p:spPr>
            <a:xfrm>
              <a:off x="8579725" y="2832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01" name="tx1301"/>
            <p:cNvSpPr/>
            <p:nvPr/>
          </p:nvSpPr>
          <p:spPr>
            <a:xfrm>
              <a:off x="2462721"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302" name="tx1302"/>
            <p:cNvSpPr/>
            <p:nvPr/>
          </p:nvSpPr>
          <p:spPr>
            <a:xfrm>
              <a:off x="2707401" y="5088397"/>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303" name="tx1303"/>
            <p:cNvSpPr/>
            <p:nvPr/>
          </p:nvSpPr>
          <p:spPr>
            <a:xfrm>
              <a:off x="2952081"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304" name="tx1304"/>
            <p:cNvSpPr/>
            <p:nvPr/>
          </p:nvSpPr>
          <p:spPr>
            <a:xfrm>
              <a:off x="319676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305" name="tx1305"/>
            <p:cNvSpPr/>
            <p:nvPr/>
          </p:nvSpPr>
          <p:spPr>
            <a:xfrm>
              <a:off x="344144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306" name="tx1306"/>
            <p:cNvSpPr/>
            <p:nvPr/>
          </p:nvSpPr>
          <p:spPr>
            <a:xfrm>
              <a:off x="368612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307" name="tx1307"/>
            <p:cNvSpPr/>
            <p:nvPr/>
          </p:nvSpPr>
          <p:spPr>
            <a:xfrm>
              <a:off x="393080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308" name="tx1308"/>
            <p:cNvSpPr/>
            <p:nvPr/>
          </p:nvSpPr>
          <p:spPr>
            <a:xfrm>
              <a:off x="417548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309" name="tx1309"/>
            <p:cNvSpPr/>
            <p:nvPr/>
          </p:nvSpPr>
          <p:spPr>
            <a:xfrm>
              <a:off x="442016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10" name="tx1310"/>
            <p:cNvSpPr/>
            <p:nvPr/>
          </p:nvSpPr>
          <p:spPr>
            <a:xfrm>
              <a:off x="466484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311" name="tx1311"/>
            <p:cNvSpPr/>
            <p:nvPr/>
          </p:nvSpPr>
          <p:spPr>
            <a:xfrm>
              <a:off x="490952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12" name="tx1312"/>
            <p:cNvSpPr/>
            <p:nvPr/>
          </p:nvSpPr>
          <p:spPr>
            <a:xfrm>
              <a:off x="515420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13" name="tx1313"/>
            <p:cNvSpPr/>
            <p:nvPr/>
          </p:nvSpPr>
          <p:spPr>
            <a:xfrm>
              <a:off x="539888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14" name="tx1314"/>
            <p:cNvSpPr/>
            <p:nvPr/>
          </p:nvSpPr>
          <p:spPr>
            <a:xfrm>
              <a:off x="564356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15" name="tx1315"/>
            <p:cNvSpPr/>
            <p:nvPr/>
          </p:nvSpPr>
          <p:spPr>
            <a:xfrm>
              <a:off x="5888243" y="5087491"/>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316" name="tx1316"/>
            <p:cNvSpPr/>
            <p:nvPr/>
          </p:nvSpPr>
          <p:spPr>
            <a:xfrm>
              <a:off x="6132924"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317" name="tx1317"/>
            <p:cNvSpPr/>
            <p:nvPr/>
          </p:nvSpPr>
          <p:spPr>
            <a:xfrm>
              <a:off x="6377604" y="50859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318" name="tx1318"/>
            <p:cNvSpPr/>
            <p:nvPr/>
          </p:nvSpPr>
          <p:spPr>
            <a:xfrm>
              <a:off x="6622284"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319" name="tx1319"/>
            <p:cNvSpPr/>
            <p:nvPr/>
          </p:nvSpPr>
          <p:spPr>
            <a:xfrm>
              <a:off x="6866964"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320" name="tx1320"/>
            <p:cNvSpPr/>
            <p:nvPr/>
          </p:nvSpPr>
          <p:spPr>
            <a:xfrm>
              <a:off x="7111644"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21" name="tx1321"/>
            <p:cNvSpPr/>
            <p:nvPr/>
          </p:nvSpPr>
          <p:spPr>
            <a:xfrm>
              <a:off x="735632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322" name="tx1322"/>
            <p:cNvSpPr/>
            <p:nvPr/>
          </p:nvSpPr>
          <p:spPr>
            <a:xfrm>
              <a:off x="760100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323" name="tx1323"/>
            <p:cNvSpPr/>
            <p:nvPr/>
          </p:nvSpPr>
          <p:spPr>
            <a:xfrm>
              <a:off x="784568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324" name="tx1324"/>
            <p:cNvSpPr/>
            <p:nvPr/>
          </p:nvSpPr>
          <p:spPr>
            <a:xfrm>
              <a:off x="809036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25" name="tx1325"/>
            <p:cNvSpPr/>
            <p:nvPr/>
          </p:nvSpPr>
          <p:spPr>
            <a:xfrm>
              <a:off x="833504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326" name="tx1326"/>
            <p:cNvSpPr/>
            <p:nvPr/>
          </p:nvSpPr>
          <p:spPr>
            <a:xfrm>
              <a:off x="8579725" y="5088397"/>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327" name="tx1327"/>
            <p:cNvSpPr/>
            <p:nvPr/>
          </p:nvSpPr>
          <p:spPr>
            <a:xfrm>
              <a:off x="2462721"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28" name="tx1328"/>
            <p:cNvSpPr/>
            <p:nvPr/>
          </p:nvSpPr>
          <p:spPr>
            <a:xfrm>
              <a:off x="2707401"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329" name="tx1329"/>
            <p:cNvSpPr/>
            <p:nvPr/>
          </p:nvSpPr>
          <p:spPr>
            <a:xfrm>
              <a:off x="2952081"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330" name="tx1330"/>
            <p:cNvSpPr/>
            <p:nvPr/>
          </p:nvSpPr>
          <p:spPr>
            <a:xfrm>
              <a:off x="319676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331" name="tx1331"/>
            <p:cNvSpPr/>
            <p:nvPr/>
          </p:nvSpPr>
          <p:spPr>
            <a:xfrm>
              <a:off x="344144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332" name="tx1332"/>
            <p:cNvSpPr/>
            <p:nvPr/>
          </p:nvSpPr>
          <p:spPr>
            <a:xfrm>
              <a:off x="3686122" y="163910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33" name="tx1333"/>
            <p:cNvSpPr/>
            <p:nvPr/>
          </p:nvSpPr>
          <p:spPr>
            <a:xfrm>
              <a:off x="3930802" y="163910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34" name="tx1334"/>
            <p:cNvSpPr/>
            <p:nvPr/>
          </p:nvSpPr>
          <p:spPr>
            <a:xfrm>
              <a:off x="417548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35" name="tx1335"/>
            <p:cNvSpPr/>
            <p:nvPr/>
          </p:nvSpPr>
          <p:spPr>
            <a:xfrm>
              <a:off x="4420162" y="163910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36" name="tx1336"/>
            <p:cNvSpPr/>
            <p:nvPr/>
          </p:nvSpPr>
          <p:spPr>
            <a:xfrm>
              <a:off x="466484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37" name="tx1337"/>
            <p:cNvSpPr/>
            <p:nvPr/>
          </p:nvSpPr>
          <p:spPr>
            <a:xfrm>
              <a:off x="490952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38" name="tx1338"/>
            <p:cNvSpPr/>
            <p:nvPr/>
          </p:nvSpPr>
          <p:spPr>
            <a:xfrm>
              <a:off x="5154203" y="163910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39" name="tx1339"/>
            <p:cNvSpPr/>
            <p:nvPr/>
          </p:nvSpPr>
          <p:spPr>
            <a:xfrm>
              <a:off x="539888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40" name="tx1340"/>
            <p:cNvSpPr/>
            <p:nvPr/>
          </p:nvSpPr>
          <p:spPr>
            <a:xfrm>
              <a:off x="564356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41" name="tx1341"/>
            <p:cNvSpPr/>
            <p:nvPr/>
          </p:nvSpPr>
          <p:spPr>
            <a:xfrm>
              <a:off x="588824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42" name="tx1342"/>
            <p:cNvSpPr/>
            <p:nvPr/>
          </p:nvSpPr>
          <p:spPr>
            <a:xfrm>
              <a:off x="613292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43" name="tx1343"/>
            <p:cNvSpPr/>
            <p:nvPr/>
          </p:nvSpPr>
          <p:spPr>
            <a:xfrm>
              <a:off x="637760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44" name="tx1344"/>
            <p:cNvSpPr/>
            <p:nvPr/>
          </p:nvSpPr>
          <p:spPr>
            <a:xfrm>
              <a:off x="662228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45" name="tx1345"/>
            <p:cNvSpPr/>
            <p:nvPr/>
          </p:nvSpPr>
          <p:spPr>
            <a:xfrm>
              <a:off x="686696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46" name="tx1346"/>
            <p:cNvSpPr/>
            <p:nvPr/>
          </p:nvSpPr>
          <p:spPr>
            <a:xfrm>
              <a:off x="711164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7" name="tx1347"/>
            <p:cNvSpPr/>
            <p:nvPr/>
          </p:nvSpPr>
          <p:spPr>
            <a:xfrm>
              <a:off x="735632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8" name="tx1348"/>
            <p:cNvSpPr/>
            <p:nvPr/>
          </p:nvSpPr>
          <p:spPr>
            <a:xfrm>
              <a:off x="760100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49" name="tx1349"/>
            <p:cNvSpPr/>
            <p:nvPr/>
          </p:nvSpPr>
          <p:spPr>
            <a:xfrm>
              <a:off x="784568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0" name="tx1350"/>
            <p:cNvSpPr/>
            <p:nvPr/>
          </p:nvSpPr>
          <p:spPr>
            <a:xfrm>
              <a:off x="809036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1" name="tx1351"/>
            <p:cNvSpPr/>
            <p:nvPr/>
          </p:nvSpPr>
          <p:spPr>
            <a:xfrm>
              <a:off x="833504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2" name="tx1352"/>
            <p:cNvSpPr/>
            <p:nvPr/>
          </p:nvSpPr>
          <p:spPr>
            <a:xfrm>
              <a:off x="857972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3" name="tx1353"/>
            <p:cNvSpPr/>
            <p:nvPr/>
          </p:nvSpPr>
          <p:spPr>
            <a:xfrm>
              <a:off x="3686122"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1354" name="tx1354"/>
            <p:cNvSpPr/>
            <p:nvPr/>
          </p:nvSpPr>
          <p:spPr>
            <a:xfrm>
              <a:off x="3930802"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61</a:t>
              </a:r>
            </a:p>
          </p:txBody>
        </p:sp>
        <p:sp>
          <p:nvSpPr>
            <p:cNvPr id="1355" name="tx1355"/>
            <p:cNvSpPr/>
            <p:nvPr/>
          </p:nvSpPr>
          <p:spPr>
            <a:xfrm>
              <a:off x="4175482" y="5483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63</a:t>
              </a:r>
            </a:p>
          </p:txBody>
        </p:sp>
        <p:sp>
          <p:nvSpPr>
            <p:cNvPr id="1356" name="tx1356"/>
            <p:cNvSpPr/>
            <p:nvPr/>
          </p:nvSpPr>
          <p:spPr>
            <a:xfrm>
              <a:off x="4420162"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64</a:t>
              </a:r>
            </a:p>
          </p:txBody>
        </p:sp>
        <p:sp>
          <p:nvSpPr>
            <p:cNvPr id="1357" name="tx1357"/>
            <p:cNvSpPr/>
            <p:nvPr/>
          </p:nvSpPr>
          <p:spPr>
            <a:xfrm>
              <a:off x="466484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1358" name="tx1358"/>
            <p:cNvSpPr/>
            <p:nvPr/>
          </p:nvSpPr>
          <p:spPr>
            <a:xfrm>
              <a:off x="490952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1359" name="tx1359"/>
            <p:cNvSpPr/>
            <p:nvPr/>
          </p:nvSpPr>
          <p:spPr>
            <a:xfrm>
              <a:off x="515420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360" name="tx1360"/>
            <p:cNvSpPr/>
            <p:nvPr/>
          </p:nvSpPr>
          <p:spPr>
            <a:xfrm>
              <a:off x="539888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1361" name="tx1361"/>
            <p:cNvSpPr/>
            <p:nvPr/>
          </p:nvSpPr>
          <p:spPr>
            <a:xfrm>
              <a:off x="564356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1362" name="tx1362"/>
            <p:cNvSpPr/>
            <p:nvPr/>
          </p:nvSpPr>
          <p:spPr>
            <a:xfrm>
              <a:off x="5888243" y="5483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63</a:t>
              </a:r>
            </a:p>
          </p:txBody>
        </p:sp>
        <p:sp>
          <p:nvSpPr>
            <p:cNvPr id="1363" name="tx1363"/>
            <p:cNvSpPr/>
            <p:nvPr/>
          </p:nvSpPr>
          <p:spPr>
            <a:xfrm>
              <a:off x="6132924"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64</a:t>
              </a:r>
            </a:p>
          </p:txBody>
        </p:sp>
        <p:sp>
          <p:nvSpPr>
            <p:cNvPr id="1364" name="tx1364"/>
            <p:cNvSpPr/>
            <p:nvPr/>
          </p:nvSpPr>
          <p:spPr>
            <a:xfrm>
              <a:off x="6622284"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1365" name="tx1365"/>
            <p:cNvSpPr/>
            <p:nvPr/>
          </p:nvSpPr>
          <p:spPr>
            <a:xfrm>
              <a:off x="8335045"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1366" name="tx1366"/>
            <p:cNvSpPr/>
            <p:nvPr/>
          </p:nvSpPr>
          <p:spPr>
            <a:xfrm>
              <a:off x="2462721"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67" name="tx1367"/>
            <p:cNvSpPr/>
            <p:nvPr/>
          </p:nvSpPr>
          <p:spPr>
            <a:xfrm>
              <a:off x="2707401"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68" name="tx1368"/>
            <p:cNvSpPr/>
            <p:nvPr/>
          </p:nvSpPr>
          <p:spPr>
            <a:xfrm>
              <a:off x="2952081"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69" name="tx1369"/>
            <p:cNvSpPr/>
            <p:nvPr/>
          </p:nvSpPr>
          <p:spPr>
            <a:xfrm>
              <a:off x="319676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370" name="tx1370"/>
            <p:cNvSpPr/>
            <p:nvPr/>
          </p:nvSpPr>
          <p:spPr>
            <a:xfrm>
              <a:off x="344144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71" name="tx1371"/>
            <p:cNvSpPr/>
            <p:nvPr/>
          </p:nvSpPr>
          <p:spPr>
            <a:xfrm>
              <a:off x="368612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72" name="tx1372"/>
            <p:cNvSpPr/>
            <p:nvPr/>
          </p:nvSpPr>
          <p:spPr>
            <a:xfrm>
              <a:off x="393080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73" name="tx1373"/>
            <p:cNvSpPr/>
            <p:nvPr/>
          </p:nvSpPr>
          <p:spPr>
            <a:xfrm>
              <a:off x="417548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74" name="tx1374"/>
            <p:cNvSpPr/>
            <p:nvPr/>
          </p:nvSpPr>
          <p:spPr>
            <a:xfrm>
              <a:off x="4420162" y="3627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75" name="tx1375"/>
            <p:cNvSpPr/>
            <p:nvPr/>
          </p:nvSpPr>
          <p:spPr>
            <a:xfrm>
              <a:off x="466484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76" name="tx1376"/>
            <p:cNvSpPr/>
            <p:nvPr/>
          </p:nvSpPr>
          <p:spPr>
            <a:xfrm>
              <a:off x="490952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77" name="tx1377"/>
            <p:cNvSpPr/>
            <p:nvPr/>
          </p:nvSpPr>
          <p:spPr>
            <a:xfrm>
              <a:off x="515420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78" name="tx1378"/>
            <p:cNvSpPr/>
            <p:nvPr/>
          </p:nvSpPr>
          <p:spPr>
            <a:xfrm>
              <a:off x="539888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79" name="tx1379"/>
            <p:cNvSpPr/>
            <p:nvPr/>
          </p:nvSpPr>
          <p:spPr>
            <a:xfrm>
              <a:off x="564356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80" name="tx1380"/>
            <p:cNvSpPr/>
            <p:nvPr/>
          </p:nvSpPr>
          <p:spPr>
            <a:xfrm>
              <a:off x="588824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81" name="tx1381"/>
            <p:cNvSpPr/>
            <p:nvPr/>
          </p:nvSpPr>
          <p:spPr>
            <a:xfrm>
              <a:off x="613292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82" name="tx1382"/>
            <p:cNvSpPr/>
            <p:nvPr/>
          </p:nvSpPr>
          <p:spPr>
            <a:xfrm>
              <a:off x="637760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83" name="tx1383"/>
            <p:cNvSpPr/>
            <p:nvPr/>
          </p:nvSpPr>
          <p:spPr>
            <a:xfrm>
              <a:off x="662228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384" name="tx1384"/>
            <p:cNvSpPr/>
            <p:nvPr/>
          </p:nvSpPr>
          <p:spPr>
            <a:xfrm>
              <a:off x="686696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385" name="tx1385"/>
            <p:cNvSpPr/>
            <p:nvPr/>
          </p:nvSpPr>
          <p:spPr>
            <a:xfrm>
              <a:off x="711164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386" name="tx1386"/>
            <p:cNvSpPr/>
            <p:nvPr/>
          </p:nvSpPr>
          <p:spPr>
            <a:xfrm>
              <a:off x="735632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387" name="tx1387"/>
            <p:cNvSpPr/>
            <p:nvPr/>
          </p:nvSpPr>
          <p:spPr>
            <a:xfrm>
              <a:off x="760100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388" name="tx1388"/>
            <p:cNvSpPr/>
            <p:nvPr/>
          </p:nvSpPr>
          <p:spPr>
            <a:xfrm>
              <a:off x="784568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89" name="tx1389"/>
            <p:cNvSpPr/>
            <p:nvPr/>
          </p:nvSpPr>
          <p:spPr>
            <a:xfrm>
              <a:off x="809036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390" name="tx1390"/>
            <p:cNvSpPr/>
            <p:nvPr/>
          </p:nvSpPr>
          <p:spPr>
            <a:xfrm>
              <a:off x="833504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391" name="tx1391"/>
            <p:cNvSpPr/>
            <p:nvPr/>
          </p:nvSpPr>
          <p:spPr>
            <a:xfrm>
              <a:off x="857972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392" name="tx1392"/>
            <p:cNvSpPr/>
            <p:nvPr/>
          </p:nvSpPr>
          <p:spPr>
            <a:xfrm>
              <a:off x="2462721" y="2567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93" name="tx1393"/>
            <p:cNvSpPr/>
            <p:nvPr/>
          </p:nvSpPr>
          <p:spPr>
            <a:xfrm>
              <a:off x="2707401"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94" name="tx1394"/>
            <p:cNvSpPr/>
            <p:nvPr/>
          </p:nvSpPr>
          <p:spPr>
            <a:xfrm>
              <a:off x="2952081"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95" name="tx1395"/>
            <p:cNvSpPr/>
            <p:nvPr/>
          </p:nvSpPr>
          <p:spPr>
            <a:xfrm>
              <a:off x="319676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96" name="tx1396"/>
            <p:cNvSpPr/>
            <p:nvPr/>
          </p:nvSpPr>
          <p:spPr>
            <a:xfrm>
              <a:off x="344144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97" name="tx1397"/>
            <p:cNvSpPr/>
            <p:nvPr/>
          </p:nvSpPr>
          <p:spPr>
            <a:xfrm>
              <a:off x="368612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98" name="tx1398"/>
            <p:cNvSpPr/>
            <p:nvPr/>
          </p:nvSpPr>
          <p:spPr>
            <a:xfrm>
              <a:off x="393080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99" name="tx1399"/>
            <p:cNvSpPr/>
            <p:nvPr/>
          </p:nvSpPr>
          <p:spPr>
            <a:xfrm>
              <a:off x="417548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400" name="tx1400"/>
            <p:cNvSpPr/>
            <p:nvPr/>
          </p:nvSpPr>
          <p:spPr>
            <a:xfrm>
              <a:off x="442016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401" name="tx1401"/>
            <p:cNvSpPr/>
            <p:nvPr/>
          </p:nvSpPr>
          <p:spPr>
            <a:xfrm>
              <a:off x="466484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402" name="tx1402"/>
            <p:cNvSpPr/>
            <p:nvPr/>
          </p:nvSpPr>
          <p:spPr>
            <a:xfrm>
              <a:off x="490952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403" name="tx1403"/>
            <p:cNvSpPr/>
            <p:nvPr/>
          </p:nvSpPr>
          <p:spPr>
            <a:xfrm>
              <a:off x="515420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04" name="tx1404"/>
            <p:cNvSpPr/>
            <p:nvPr/>
          </p:nvSpPr>
          <p:spPr>
            <a:xfrm>
              <a:off x="539888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05" name="tx1405"/>
            <p:cNvSpPr/>
            <p:nvPr/>
          </p:nvSpPr>
          <p:spPr>
            <a:xfrm>
              <a:off x="5643563" y="2567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06" name="tx1406"/>
            <p:cNvSpPr/>
            <p:nvPr/>
          </p:nvSpPr>
          <p:spPr>
            <a:xfrm>
              <a:off x="588824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07" name="tx1407"/>
            <p:cNvSpPr/>
            <p:nvPr/>
          </p:nvSpPr>
          <p:spPr>
            <a:xfrm>
              <a:off x="613292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408" name="tx1408"/>
            <p:cNvSpPr/>
            <p:nvPr/>
          </p:nvSpPr>
          <p:spPr>
            <a:xfrm>
              <a:off x="637760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09" name="tx1409"/>
            <p:cNvSpPr/>
            <p:nvPr/>
          </p:nvSpPr>
          <p:spPr>
            <a:xfrm>
              <a:off x="6622284" y="2567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10" name="tx1410"/>
            <p:cNvSpPr/>
            <p:nvPr/>
          </p:nvSpPr>
          <p:spPr>
            <a:xfrm>
              <a:off x="686696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11" name="tx1411"/>
            <p:cNvSpPr/>
            <p:nvPr/>
          </p:nvSpPr>
          <p:spPr>
            <a:xfrm>
              <a:off x="711164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12" name="tx1412"/>
            <p:cNvSpPr/>
            <p:nvPr/>
          </p:nvSpPr>
          <p:spPr>
            <a:xfrm>
              <a:off x="735632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13" name="tx1413"/>
            <p:cNvSpPr/>
            <p:nvPr/>
          </p:nvSpPr>
          <p:spPr>
            <a:xfrm>
              <a:off x="760100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414" name="tx1414"/>
            <p:cNvSpPr/>
            <p:nvPr/>
          </p:nvSpPr>
          <p:spPr>
            <a:xfrm>
              <a:off x="784568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15" name="tx1415"/>
            <p:cNvSpPr/>
            <p:nvPr/>
          </p:nvSpPr>
          <p:spPr>
            <a:xfrm>
              <a:off x="809036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16" name="tx1416"/>
            <p:cNvSpPr/>
            <p:nvPr/>
          </p:nvSpPr>
          <p:spPr>
            <a:xfrm>
              <a:off x="833504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17" name="tx1417"/>
            <p:cNvSpPr/>
            <p:nvPr/>
          </p:nvSpPr>
          <p:spPr>
            <a:xfrm>
              <a:off x="857972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18" name="tx1418"/>
            <p:cNvSpPr/>
            <p:nvPr/>
          </p:nvSpPr>
          <p:spPr>
            <a:xfrm>
              <a:off x="2462721"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19" name="tx1419"/>
            <p:cNvSpPr/>
            <p:nvPr/>
          </p:nvSpPr>
          <p:spPr>
            <a:xfrm>
              <a:off x="2707401"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20" name="tx1420"/>
            <p:cNvSpPr/>
            <p:nvPr/>
          </p:nvSpPr>
          <p:spPr>
            <a:xfrm>
              <a:off x="2952081"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21" name="tx1421"/>
            <p:cNvSpPr/>
            <p:nvPr/>
          </p:nvSpPr>
          <p:spPr>
            <a:xfrm>
              <a:off x="319676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22" name="tx1422"/>
            <p:cNvSpPr/>
            <p:nvPr/>
          </p:nvSpPr>
          <p:spPr>
            <a:xfrm>
              <a:off x="344144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23" name="tx1423"/>
            <p:cNvSpPr/>
            <p:nvPr/>
          </p:nvSpPr>
          <p:spPr>
            <a:xfrm>
              <a:off x="368612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24" name="tx1424"/>
            <p:cNvSpPr/>
            <p:nvPr/>
          </p:nvSpPr>
          <p:spPr>
            <a:xfrm>
              <a:off x="393080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25" name="tx1425"/>
            <p:cNvSpPr/>
            <p:nvPr/>
          </p:nvSpPr>
          <p:spPr>
            <a:xfrm>
              <a:off x="417548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26" name="tx1426"/>
            <p:cNvSpPr/>
            <p:nvPr/>
          </p:nvSpPr>
          <p:spPr>
            <a:xfrm>
              <a:off x="442016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27" name="tx1427"/>
            <p:cNvSpPr/>
            <p:nvPr/>
          </p:nvSpPr>
          <p:spPr>
            <a:xfrm>
              <a:off x="466484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28" name="tx1428"/>
            <p:cNvSpPr/>
            <p:nvPr/>
          </p:nvSpPr>
          <p:spPr>
            <a:xfrm>
              <a:off x="490952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29" name="tx1429"/>
            <p:cNvSpPr/>
            <p:nvPr/>
          </p:nvSpPr>
          <p:spPr>
            <a:xfrm>
              <a:off x="515420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30" name="tx1430"/>
            <p:cNvSpPr/>
            <p:nvPr/>
          </p:nvSpPr>
          <p:spPr>
            <a:xfrm>
              <a:off x="539888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31" name="tx1431"/>
            <p:cNvSpPr/>
            <p:nvPr/>
          </p:nvSpPr>
          <p:spPr>
            <a:xfrm>
              <a:off x="5643563" y="322996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432" name="tx1432"/>
            <p:cNvSpPr/>
            <p:nvPr/>
          </p:nvSpPr>
          <p:spPr>
            <a:xfrm>
              <a:off x="588824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433" name="tx1433"/>
            <p:cNvSpPr/>
            <p:nvPr/>
          </p:nvSpPr>
          <p:spPr>
            <a:xfrm>
              <a:off x="613292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434" name="tx1434"/>
            <p:cNvSpPr/>
            <p:nvPr/>
          </p:nvSpPr>
          <p:spPr>
            <a:xfrm>
              <a:off x="6377604" y="322996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35" name="tx1435"/>
            <p:cNvSpPr/>
            <p:nvPr/>
          </p:nvSpPr>
          <p:spPr>
            <a:xfrm>
              <a:off x="662228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436" name="tx1436"/>
            <p:cNvSpPr/>
            <p:nvPr/>
          </p:nvSpPr>
          <p:spPr>
            <a:xfrm>
              <a:off x="686696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37" name="tx1437"/>
            <p:cNvSpPr/>
            <p:nvPr/>
          </p:nvSpPr>
          <p:spPr>
            <a:xfrm>
              <a:off x="711164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438" name="tx1438"/>
            <p:cNvSpPr/>
            <p:nvPr/>
          </p:nvSpPr>
          <p:spPr>
            <a:xfrm>
              <a:off x="7356325" y="3231205"/>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1439" name="tx1439"/>
            <p:cNvSpPr/>
            <p:nvPr/>
          </p:nvSpPr>
          <p:spPr>
            <a:xfrm>
              <a:off x="760100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440" name="tx1440"/>
            <p:cNvSpPr/>
            <p:nvPr/>
          </p:nvSpPr>
          <p:spPr>
            <a:xfrm>
              <a:off x="7845685" y="322996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441" name="tx1441"/>
            <p:cNvSpPr/>
            <p:nvPr/>
          </p:nvSpPr>
          <p:spPr>
            <a:xfrm>
              <a:off x="809036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442" name="tx1442"/>
            <p:cNvSpPr/>
            <p:nvPr/>
          </p:nvSpPr>
          <p:spPr>
            <a:xfrm>
              <a:off x="833504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443" name="tx1443"/>
            <p:cNvSpPr/>
            <p:nvPr/>
          </p:nvSpPr>
          <p:spPr>
            <a:xfrm>
              <a:off x="857972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444" name="tx1444"/>
            <p:cNvSpPr/>
            <p:nvPr/>
          </p:nvSpPr>
          <p:spPr>
            <a:xfrm>
              <a:off x="2462721"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445" name="tx1445"/>
            <p:cNvSpPr/>
            <p:nvPr/>
          </p:nvSpPr>
          <p:spPr>
            <a:xfrm>
              <a:off x="2707401"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446" name="tx1446"/>
            <p:cNvSpPr/>
            <p:nvPr/>
          </p:nvSpPr>
          <p:spPr>
            <a:xfrm>
              <a:off x="2952081"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447" name="tx1447"/>
            <p:cNvSpPr/>
            <p:nvPr/>
          </p:nvSpPr>
          <p:spPr>
            <a:xfrm>
              <a:off x="319676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448" name="tx1448"/>
            <p:cNvSpPr/>
            <p:nvPr/>
          </p:nvSpPr>
          <p:spPr>
            <a:xfrm>
              <a:off x="344144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449" name="tx1449"/>
            <p:cNvSpPr/>
            <p:nvPr/>
          </p:nvSpPr>
          <p:spPr>
            <a:xfrm>
              <a:off x="368612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450" name="tx1450"/>
            <p:cNvSpPr/>
            <p:nvPr/>
          </p:nvSpPr>
          <p:spPr>
            <a:xfrm>
              <a:off x="393080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51" name="tx1451"/>
            <p:cNvSpPr/>
            <p:nvPr/>
          </p:nvSpPr>
          <p:spPr>
            <a:xfrm>
              <a:off x="417548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52" name="tx1452"/>
            <p:cNvSpPr/>
            <p:nvPr/>
          </p:nvSpPr>
          <p:spPr>
            <a:xfrm>
              <a:off x="442016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53" name="tx1453"/>
            <p:cNvSpPr/>
            <p:nvPr/>
          </p:nvSpPr>
          <p:spPr>
            <a:xfrm>
              <a:off x="466484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54" name="tx1454"/>
            <p:cNvSpPr/>
            <p:nvPr/>
          </p:nvSpPr>
          <p:spPr>
            <a:xfrm>
              <a:off x="490952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55" name="tx1455"/>
            <p:cNvSpPr/>
            <p:nvPr/>
          </p:nvSpPr>
          <p:spPr>
            <a:xfrm>
              <a:off x="515420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56" name="tx1456"/>
            <p:cNvSpPr/>
            <p:nvPr/>
          </p:nvSpPr>
          <p:spPr>
            <a:xfrm>
              <a:off x="539888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57" name="tx1457"/>
            <p:cNvSpPr/>
            <p:nvPr/>
          </p:nvSpPr>
          <p:spPr>
            <a:xfrm>
              <a:off x="564356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58" name="tx1458"/>
            <p:cNvSpPr/>
            <p:nvPr/>
          </p:nvSpPr>
          <p:spPr>
            <a:xfrm>
              <a:off x="588824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59" name="tx1459"/>
            <p:cNvSpPr/>
            <p:nvPr/>
          </p:nvSpPr>
          <p:spPr>
            <a:xfrm>
              <a:off x="6132924"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0" name="tx1460"/>
            <p:cNvSpPr/>
            <p:nvPr/>
          </p:nvSpPr>
          <p:spPr>
            <a:xfrm>
              <a:off x="6377604"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1" name="tx1461"/>
            <p:cNvSpPr/>
            <p:nvPr/>
          </p:nvSpPr>
          <p:spPr>
            <a:xfrm>
              <a:off x="6622284"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2" name="tx1462"/>
            <p:cNvSpPr/>
            <p:nvPr/>
          </p:nvSpPr>
          <p:spPr>
            <a:xfrm>
              <a:off x="6866964"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3" name="tx1463"/>
            <p:cNvSpPr/>
            <p:nvPr/>
          </p:nvSpPr>
          <p:spPr>
            <a:xfrm>
              <a:off x="7111644"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4" name="tx1464"/>
            <p:cNvSpPr/>
            <p:nvPr/>
          </p:nvSpPr>
          <p:spPr>
            <a:xfrm>
              <a:off x="735632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5" name="tx1465"/>
            <p:cNvSpPr/>
            <p:nvPr/>
          </p:nvSpPr>
          <p:spPr>
            <a:xfrm>
              <a:off x="760100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6" name="tx1466"/>
            <p:cNvSpPr/>
            <p:nvPr/>
          </p:nvSpPr>
          <p:spPr>
            <a:xfrm>
              <a:off x="784568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7" name="tx1467"/>
            <p:cNvSpPr/>
            <p:nvPr/>
          </p:nvSpPr>
          <p:spPr>
            <a:xfrm>
              <a:off x="809036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8" name="tx1468"/>
            <p:cNvSpPr/>
            <p:nvPr/>
          </p:nvSpPr>
          <p:spPr>
            <a:xfrm>
              <a:off x="833504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69" name="tx1469"/>
            <p:cNvSpPr/>
            <p:nvPr/>
          </p:nvSpPr>
          <p:spPr>
            <a:xfrm>
              <a:off x="857972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70" name="tx1470"/>
            <p:cNvSpPr/>
            <p:nvPr/>
          </p:nvSpPr>
          <p:spPr>
            <a:xfrm>
              <a:off x="2462721"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71" name="tx1471"/>
            <p:cNvSpPr/>
            <p:nvPr/>
          </p:nvSpPr>
          <p:spPr>
            <a:xfrm>
              <a:off x="2707401"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2" name="tx1472"/>
            <p:cNvSpPr/>
            <p:nvPr/>
          </p:nvSpPr>
          <p:spPr>
            <a:xfrm>
              <a:off x="2952081"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3" name="tx1473"/>
            <p:cNvSpPr/>
            <p:nvPr/>
          </p:nvSpPr>
          <p:spPr>
            <a:xfrm>
              <a:off x="319676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74" name="tx1474"/>
            <p:cNvSpPr/>
            <p:nvPr/>
          </p:nvSpPr>
          <p:spPr>
            <a:xfrm>
              <a:off x="344144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75" name="tx1475"/>
            <p:cNvSpPr/>
            <p:nvPr/>
          </p:nvSpPr>
          <p:spPr>
            <a:xfrm>
              <a:off x="368612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76" name="tx1476"/>
            <p:cNvSpPr/>
            <p:nvPr/>
          </p:nvSpPr>
          <p:spPr>
            <a:xfrm>
              <a:off x="393080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77" name="tx1477"/>
            <p:cNvSpPr/>
            <p:nvPr/>
          </p:nvSpPr>
          <p:spPr>
            <a:xfrm>
              <a:off x="417548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478" name="tx1478"/>
            <p:cNvSpPr/>
            <p:nvPr/>
          </p:nvSpPr>
          <p:spPr>
            <a:xfrm>
              <a:off x="442016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479" name="tx1479"/>
            <p:cNvSpPr/>
            <p:nvPr/>
          </p:nvSpPr>
          <p:spPr>
            <a:xfrm>
              <a:off x="466484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480" name="tx1480"/>
            <p:cNvSpPr/>
            <p:nvPr/>
          </p:nvSpPr>
          <p:spPr>
            <a:xfrm>
              <a:off x="490952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481" name="tx1481"/>
            <p:cNvSpPr/>
            <p:nvPr/>
          </p:nvSpPr>
          <p:spPr>
            <a:xfrm>
              <a:off x="515420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482" name="tx1482"/>
            <p:cNvSpPr/>
            <p:nvPr/>
          </p:nvSpPr>
          <p:spPr>
            <a:xfrm>
              <a:off x="539888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483" name="tx1483"/>
            <p:cNvSpPr/>
            <p:nvPr/>
          </p:nvSpPr>
          <p:spPr>
            <a:xfrm>
              <a:off x="564356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484" name="tx1484"/>
            <p:cNvSpPr/>
            <p:nvPr/>
          </p:nvSpPr>
          <p:spPr>
            <a:xfrm>
              <a:off x="588824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485" name="tx1485"/>
            <p:cNvSpPr/>
            <p:nvPr/>
          </p:nvSpPr>
          <p:spPr>
            <a:xfrm>
              <a:off x="6132924" y="4555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1486" name="tx1486"/>
            <p:cNvSpPr/>
            <p:nvPr/>
          </p:nvSpPr>
          <p:spPr>
            <a:xfrm>
              <a:off x="637760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487" name="tx1487"/>
            <p:cNvSpPr/>
            <p:nvPr/>
          </p:nvSpPr>
          <p:spPr>
            <a:xfrm>
              <a:off x="662228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488" name="tx1488"/>
            <p:cNvSpPr/>
            <p:nvPr/>
          </p:nvSpPr>
          <p:spPr>
            <a:xfrm>
              <a:off x="686696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89" name="tx1489"/>
            <p:cNvSpPr/>
            <p:nvPr/>
          </p:nvSpPr>
          <p:spPr>
            <a:xfrm>
              <a:off x="711164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90" name="tx1490"/>
            <p:cNvSpPr/>
            <p:nvPr/>
          </p:nvSpPr>
          <p:spPr>
            <a:xfrm>
              <a:off x="7356325" y="4557205"/>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491" name="tx1491"/>
            <p:cNvSpPr/>
            <p:nvPr/>
          </p:nvSpPr>
          <p:spPr>
            <a:xfrm>
              <a:off x="760100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492" name="tx1492"/>
            <p:cNvSpPr/>
            <p:nvPr/>
          </p:nvSpPr>
          <p:spPr>
            <a:xfrm>
              <a:off x="784568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493" name="tx1493"/>
            <p:cNvSpPr/>
            <p:nvPr/>
          </p:nvSpPr>
          <p:spPr>
            <a:xfrm>
              <a:off x="8090365" y="455692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1494" name="tx1494"/>
            <p:cNvSpPr/>
            <p:nvPr/>
          </p:nvSpPr>
          <p:spPr>
            <a:xfrm>
              <a:off x="8335045" y="455692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1495" name="tx1495"/>
            <p:cNvSpPr/>
            <p:nvPr/>
          </p:nvSpPr>
          <p:spPr>
            <a:xfrm>
              <a:off x="857972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496" name="tx1496"/>
            <p:cNvSpPr/>
            <p:nvPr/>
          </p:nvSpPr>
          <p:spPr>
            <a:xfrm>
              <a:off x="2462721"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497" name="tx1497"/>
            <p:cNvSpPr/>
            <p:nvPr/>
          </p:nvSpPr>
          <p:spPr>
            <a:xfrm>
              <a:off x="2707401"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498" name="tx1498"/>
            <p:cNvSpPr/>
            <p:nvPr/>
          </p:nvSpPr>
          <p:spPr>
            <a:xfrm>
              <a:off x="2952081"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499" name="tx1499"/>
            <p:cNvSpPr/>
            <p:nvPr/>
          </p:nvSpPr>
          <p:spPr>
            <a:xfrm>
              <a:off x="319676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500" name="tx1500"/>
            <p:cNvSpPr/>
            <p:nvPr/>
          </p:nvSpPr>
          <p:spPr>
            <a:xfrm>
              <a:off x="344144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01" name="tx1501"/>
            <p:cNvSpPr/>
            <p:nvPr/>
          </p:nvSpPr>
          <p:spPr>
            <a:xfrm>
              <a:off x="368612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02" name="tx1502"/>
            <p:cNvSpPr/>
            <p:nvPr/>
          </p:nvSpPr>
          <p:spPr>
            <a:xfrm>
              <a:off x="393080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03" name="tx1503"/>
            <p:cNvSpPr/>
            <p:nvPr/>
          </p:nvSpPr>
          <p:spPr>
            <a:xfrm>
              <a:off x="417548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04" name="tx1504"/>
            <p:cNvSpPr/>
            <p:nvPr/>
          </p:nvSpPr>
          <p:spPr>
            <a:xfrm>
              <a:off x="442016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505" name="tx1505"/>
            <p:cNvSpPr/>
            <p:nvPr/>
          </p:nvSpPr>
          <p:spPr>
            <a:xfrm>
              <a:off x="466484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506" name="tx1506"/>
            <p:cNvSpPr/>
            <p:nvPr/>
          </p:nvSpPr>
          <p:spPr>
            <a:xfrm>
              <a:off x="490952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07" name="tx1507"/>
            <p:cNvSpPr/>
            <p:nvPr/>
          </p:nvSpPr>
          <p:spPr>
            <a:xfrm>
              <a:off x="515420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08" name="tx1508"/>
            <p:cNvSpPr/>
            <p:nvPr/>
          </p:nvSpPr>
          <p:spPr>
            <a:xfrm>
              <a:off x="539888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09" name="tx1509"/>
            <p:cNvSpPr/>
            <p:nvPr/>
          </p:nvSpPr>
          <p:spPr>
            <a:xfrm>
              <a:off x="564356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10" name="tx1510"/>
            <p:cNvSpPr/>
            <p:nvPr/>
          </p:nvSpPr>
          <p:spPr>
            <a:xfrm>
              <a:off x="5888243" y="4688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11" name="tx1511"/>
            <p:cNvSpPr/>
            <p:nvPr/>
          </p:nvSpPr>
          <p:spPr>
            <a:xfrm>
              <a:off x="613292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12" name="tx1512"/>
            <p:cNvSpPr/>
            <p:nvPr/>
          </p:nvSpPr>
          <p:spPr>
            <a:xfrm>
              <a:off x="637760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13" name="tx1513"/>
            <p:cNvSpPr/>
            <p:nvPr/>
          </p:nvSpPr>
          <p:spPr>
            <a:xfrm>
              <a:off x="662228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14" name="tx1514"/>
            <p:cNvSpPr/>
            <p:nvPr/>
          </p:nvSpPr>
          <p:spPr>
            <a:xfrm>
              <a:off x="686696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515" name="tx1515"/>
            <p:cNvSpPr/>
            <p:nvPr/>
          </p:nvSpPr>
          <p:spPr>
            <a:xfrm>
              <a:off x="711164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516" name="tx1516"/>
            <p:cNvSpPr/>
            <p:nvPr/>
          </p:nvSpPr>
          <p:spPr>
            <a:xfrm>
              <a:off x="735632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517" name="tx1517"/>
            <p:cNvSpPr/>
            <p:nvPr/>
          </p:nvSpPr>
          <p:spPr>
            <a:xfrm>
              <a:off x="760100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518" name="tx1518"/>
            <p:cNvSpPr/>
            <p:nvPr/>
          </p:nvSpPr>
          <p:spPr>
            <a:xfrm>
              <a:off x="784568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1519" name="tx1519"/>
            <p:cNvSpPr/>
            <p:nvPr/>
          </p:nvSpPr>
          <p:spPr>
            <a:xfrm>
              <a:off x="8090365" y="4689491"/>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1520" name="tx1520"/>
            <p:cNvSpPr/>
            <p:nvPr/>
          </p:nvSpPr>
          <p:spPr>
            <a:xfrm>
              <a:off x="833504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521" name="tx1521"/>
            <p:cNvSpPr/>
            <p:nvPr/>
          </p:nvSpPr>
          <p:spPr>
            <a:xfrm>
              <a:off x="857972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522" name="tx1522"/>
            <p:cNvSpPr/>
            <p:nvPr/>
          </p:nvSpPr>
          <p:spPr>
            <a:xfrm>
              <a:off x="2462721"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23" name="tx1523"/>
            <p:cNvSpPr/>
            <p:nvPr/>
          </p:nvSpPr>
          <p:spPr>
            <a:xfrm>
              <a:off x="2707401"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524" name="tx1524"/>
            <p:cNvSpPr/>
            <p:nvPr/>
          </p:nvSpPr>
          <p:spPr>
            <a:xfrm>
              <a:off x="2952081"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25" name="tx1525"/>
            <p:cNvSpPr/>
            <p:nvPr/>
          </p:nvSpPr>
          <p:spPr>
            <a:xfrm>
              <a:off x="319676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26" name="tx1526"/>
            <p:cNvSpPr/>
            <p:nvPr/>
          </p:nvSpPr>
          <p:spPr>
            <a:xfrm>
              <a:off x="344144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527" name="tx1527"/>
            <p:cNvSpPr/>
            <p:nvPr/>
          </p:nvSpPr>
          <p:spPr>
            <a:xfrm>
              <a:off x="3686122" y="4027825"/>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528" name="tx1528"/>
            <p:cNvSpPr/>
            <p:nvPr/>
          </p:nvSpPr>
          <p:spPr>
            <a:xfrm>
              <a:off x="393080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29" name="tx1529"/>
            <p:cNvSpPr/>
            <p:nvPr/>
          </p:nvSpPr>
          <p:spPr>
            <a:xfrm>
              <a:off x="4175482" y="4025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30" name="tx1530"/>
            <p:cNvSpPr/>
            <p:nvPr/>
          </p:nvSpPr>
          <p:spPr>
            <a:xfrm>
              <a:off x="4420162" y="4025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31" name="tx1531"/>
            <p:cNvSpPr/>
            <p:nvPr/>
          </p:nvSpPr>
          <p:spPr>
            <a:xfrm>
              <a:off x="4664843" y="4025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32" name="tx1532"/>
            <p:cNvSpPr/>
            <p:nvPr/>
          </p:nvSpPr>
          <p:spPr>
            <a:xfrm>
              <a:off x="4909523" y="4025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33" name="tx1533"/>
            <p:cNvSpPr/>
            <p:nvPr/>
          </p:nvSpPr>
          <p:spPr>
            <a:xfrm>
              <a:off x="515420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34" name="tx1534"/>
            <p:cNvSpPr/>
            <p:nvPr/>
          </p:nvSpPr>
          <p:spPr>
            <a:xfrm>
              <a:off x="539888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35" name="tx1535"/>
            <p:cNvSpPr/>
            <p:nvPr/>
          </p:nvSpPr>
          <p:spPr>
            <a:xfrm>
              <a:off x="564356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536" name="tx1536"/>
            <p:cNvSpPr/>
            <p:nvPr/>
          </p:nvSpPr>
          <p:spPr>
            <a:xfrm>
              <a:off x="588824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537" name="tx1537"/>
            <p:cNvSpPr/>
            <p:nvPr/>
          </p:nvSpPr>
          <p:spPr>
            <a:xfrm>
              <a:off x="613292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538" name="tx1538"/>
            <p:cNvSpPr/>
            <p:nvPr/>
          </p:nvSpPr>
          <p:spPr>
            <a:xfrm>
              <a:off x="637760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539" name="tx1539"/>
            <p:cNvSpPr/>
            <p:nvPr/>
          </p:nvSpPr>
          <p:spPr>
            <a:xfrm>
              <a:off x="662228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540" name="tx1540"/>
            <p:cNvSpPr/>
            <p:nvPr/>
          </p:nvSpPr>
          <p:spPr>
            <a:xfrm>
              <a:off x="686696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541" name="tx1541"/>
            <p:cNvSpPr/>
            <p:nvPr/>
          </p:nvSpPr>
          <p:spPr>
            <a:xfrm>
              <a:off x="711164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542" name="tx1542"/>
            <p:cNvSpPr/>
            <p:nvPr/>
          </p:nvSpPr>
          <p:spPr>
            <a:xfrm>
              <a:off x="7356325" y="4026634"/>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1543" name="tx1543"/>
            <p:cNvSpPr/>
            <p:nvPr/>
          </p:nvSpPr>
          <p:spPr>
            <a:xfrm>
              <a:off x="760100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544" name="tx1544"/>
            <p:cNvSpPr/>
            <p:nvPr/>
          </p:nvSpPr>
          <p:spPr>
            <a:xfrm>
              <a:off x="784568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545" name="tx1545"/>
            <p:cNvSpPr/>
            <p:nvPr/>
          </p:nvSpPr>
          <p:spPr>
            <a:xfrm>
              <a:off x="809036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546" name="tx1546"/>
            <p:cNvSpPr/>
            <p:nvPr/>
          </p:nvSpPr>
          <p:spPr>
            <a:xfrm>
              <a:off x="833504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547" name="tx1547"/>
            <p:cNvSpPr/>
            <p:nvPr/>
          </p:nvSpPr>
          <p:spPr>
            <a:xfrm>
              <a:off x="857972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548" name="tx1548"/>
            <p:cNvSpPr/>
            <p:nvPr/>
          </p:nvSpPr>
          <p:spPr>
            <a:xfrm>
              <a:off x="2462721"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49" name="tx1549"/>
            <p:cNvSpPr/>
            <p:nvPr/>
          </p:nvSpPr>
          <p:spPr>
            <a:xfrm>
              <a:off x="2707401"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50" name="tx1550"/>
            <p:cNvSpPr/>
            <p:nvPr/>
          </p:nvSpPr>
          <p:spPr>
            <a:xfrm>
              <a:off x="2952081"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51" name="tx1551"/>
            <p:cNvSpPr/>
            <p:nvPr/>
          </p:nvSpPr>
          <p:spPr>
            <a:xfrm>
              <a:off x="319676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52" name="tx1552"/>
            <p:cNvSpPr/>
            <p:nvPr/>
          </p:nvSpPr>
          <p:spPr>
            <a:xfrm>
              <a:off x="344144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53" name="tx1553"/>
            <p:cNvSpPr/>
            <p:nvPr/>
          </p:nvSpPr>
          <p:spPr>
            <a:xfrm>
              <a:off x="368612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54" name="tx1554"/>
            <p:cNvSpPr/>
            <p:nvPr/>
          </p:nvSpPr>
          <p:spPr>
            <a:xfrm>
              <a:off x="393080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55" name="tx1555"/>
            <p:cNvSpPr/>
            <p:nvPr/>
          </p:nvSpPr>
          <p:spPr>
            <a:xfrm>
              <a:off x="417548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56" name="tx1556"/>
            <p:cNvSpPr/>
            <p:nvPr/>
          </p:nvSpPr>
          <p:spPr>
            <a:xfrm>
              <a:off x="442016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57" name="tx1557"/>
            <p:cNvSpPr/>
            <p:nvPr/>
          </p:nvSpPr>
          <p:spPr>
            <a:xfrm>
              <a:off x="466484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58" name="tx1558"/>
            <p:cNvSpPr/>
            <p:nvPr/>
          </p:nvSpPr>
          <p:spPr>
            <a:xfrm>
              <a:off x="490952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59" name="tx1559"/>
            <p:cNvSpPr/>
            <p:nvPr/>
          </p:nvSpPr>
          <p:spPr>
            <a:xfrm>
              <a:off x="515420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60" name="tx1560"/>
            <p:cNvSpPr/>
            <p:nvPr/>
          </p:nvSpPr>
          <p:spPr>
            <a:xfrm>
              <a:off x="539888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61" name="tx1561"/>
            <p:cNvSpPr/>
            <p:nvPr/>
          </p:nvSpPr>
          <p:spPr>
            <a:xfrm>
              <a:off x="564356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62" name="tx1562"/>
            <p:cNvSpPr/>
            <p:nvPr/>
          </p:nvSpPr>
          <p:spPr>
            <a:xfrm>
              <a:off x="588824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63" name="tx1563"/>
            <p:cNvSpPr/>
            <p:nvPr/>
          </p:nvSpPr>
          <p:spPr>
            <a:xfrm>
              <a:off x="613292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64" name="tx1564"/>
            <p:cNvSpPr/>
            <p:nvPr/>
          </p:nvSpPr>
          <p:spPr>
            <a:xfrm>
              <a:off x="637760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65" name="tx1565"/>
            <p:cNvSpPr/>
            <p:nvPr/>
          </p:nvSpPr>
          <p:spPr>
            <a:xfrm>
              <a:off x="662228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66" name="tx1566"/>
            <p:cNvSpPr/>
            <p:nvPr/>
          </p:nvSpPr>
          <p:spPr>
            <a:xfrm>
              <a:off x="686696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67" name="tx1567"/>
            <p:cNvSpPr/>
            <p:nvPr/>
          </p:nvSpPr>
          <p:spPr>
            <a:xfrm>
              <a:off x="711164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68" name="tx1568"/>
            <p:cNvSpPr/>
            <p:nvPr/>
          </p:nvSpPr>
          <p:spPr>
            <a:xfrm>
              <a:off x="735632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9" name="tx1569"/>
            <p:cNvSpPr/>
            <p:nvPr/>
          </p:nvSpPr>
          <p:spPr>
            <a:xfrm>
              <a:off x="760100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70" name="tx1570"/>
            <p:cNvSpPr/>
            <p:nvPr/>
          </p:nvSpPr>
          <p:spPr>
            <a:xfrm>
              <a:off x="784568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71" name="tx1571"/>
            <p:cNvSpPr/>
            <p:nvPr/>
          </p:nvSpPr>
          <p:spPr>
            <a:xfrm>
              <a:off x="809036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72" name="tx1572"/>
            <p:cNvSpPr/>
            <p:nvPr/>
          </p:nvSpPr>
          <p:spPr>
            <a:xfrm>
              <a:off x="833504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73" name="tx1573"/>
            <p:cNvSpPr/>
            <p:nvPr/>
          </p:nvSpPr>
          <p:spPr>
            <a:xfrm>
              <a:off x="857972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74" name="tx1574"/>
            <p:cNvSpPr/>
            <p:nvPr/>
          </p:nvSpPr>
          <p:spPr>
            <a:xfrm>
              <a:off x="2462721"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575" name="tx1575"/>
            <p:cNvSpPr/>
            <p:nvPr/>
          </p:nvSpPr>
          <p:spPr>
            <a:xfrm>
              <a:off x="2707401"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76" name="tx1576"/>
            <p:cNvSpPr/>
            <p:nvPr/>
          </p:nvSpPr>
          <p:spPr>
            <a:xfrm>
              <a:off x="2952081" y="4159491"/>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577" name="tx1577"/>
            <p:cNvSpPr/>
            <p:nvPr/>
          </p:nvSpPr>
          <p:spPr>
            <a:xfrm>
              <a:off x="319676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578" name="tx1578"/>
            <p:cNvSpPr/>
            <p:nvPr/>
          </p:nvSpPr>
          <p:spPr>
            <a:xfrm>
              <a:off x="344144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79" name="tx1579"/>
            <p:cNvSpPr/>
            <p:nvPr/>
          </p:nvSpPr>
          <p:spPr>
            <a:xfrm>
              <a:off x="368612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80" name="tx1580"/>
            <p:cNvSpPr/>
            <p:nvPr/>
          </p:nvSpPr>
          <p:spPr>
            <a:xfrm>
              <a:off x="393080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581" name="tx1581"/>
            <p:cNvSpPr/>
            <p:nvPr/>
          </p:nvSpPr>
          <p:spPr>
            <a:xfrm>
              <a:off x="417548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82" name="tx1582"/>
            <p:cNvSpPr/>
            <p:nvPr/>
          </p:nvSpPr>
          <p:spPr>
            <a:xfrm>
              <a:off x="442016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83" name="tx1583"/>
            <p:cNvSpPr/>
            <p:nvPr/>
          </p:nvSpPr>
          <p:spPr>
            <a:xfrm>
              <a:off x="466484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84" name="tx1584"/>
            <p:cNvSpPr/>
            <p:nvPr/>
          </p:nvSpPr>
          <p:spPr>
            <a:xfrm>
              <a:off x="490952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85" name="tx1585"/>
            <p:cNvSpPr/>
            <p:nvPr/>
          </p:nvSpPr>
          <p:spPr>
            <a:xfrm>
              <a:off x="515420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86" name="tx1586"/>
            <p:cNvSpPr/>
            <p:nvPr/>
          </p:nvSpPr>
          <p:spPr>
            <a:xfrm>
              <a:off x="539888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87" name="tx1587"/>
            <p:cNvSpPr/>
            <p:nvPr/>
          </p:nvSpPr>
          <p:spPr>
            <a:xfrm>
              <a:off x="564356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88" name="tx1588"/>
            <p:cNvSpPr/>
            <p:nvPr/>
          </p:nvSpPr>
          <p:spPr>
            <a:xfrm>
              <a:off x="588824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89" name="tx1589"/>
            <p:cNvSpPr/>
            <p:nvPr/>
          </p:nvSpPr>
          <p:spPr>
            <a:xfrm>
              <a:off x="613292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0" name="tx1590"/>
            <p:cNvSpPr/>
            <p:nvPr/>
          </p:nvSpPr>
          <p:spPr>
            <a:xfrm>
              <a:off x="637760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91" name="tx1591"/>
            <p:cNvSpPr/>
            <p:nvPr/>
          </p:nvSpPr>
          <p:spPr>
            <a:xfrm>
              <a:off x="662228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592" name="tx1592"/>
            <p:cNvSpPr/>
            <p:nvPr/>
          </p:nvSpPr>
          <p:spPr>
            <a:xfrm>
              <a:off x="686696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93" name="tx1593"/>
            <p:cNvSpPr/>
            <p:nvPr/>
          </p:nvSpPr>
          <p:spPr>
            <a:xfrm>
              <a:off x="711164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94" name="tx1594"/>
            <p:cNvSpPr/>
            <p:nvPr/>
          </p:nvSpPr>
          <p:spPr>
            <a:xfrm>
              <a:off x="735632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595" name="tx1595"/>
            <p:cNvSpPr/>
            <p:nvPr/>
          </p:nvSpPr>
          <p:spPr>
            <a:xfrm>
              <a:off x="760100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596" name="tx1596"/>
            <p:cNvSpPr/>
            <p:nvPr/>
          </p:nvSpPr>
          <p:spPr>
            <a:xfrm>
              <a:off x="784568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597" name="tx1597"/>
            <p:cNvSpPr/>
            <p:nvPr/>
          </p:nvSpPr>
          <p:spPr>
            <a:xfrm>
              <a:off x="8090365" y="4159491"/>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598" name="tx1598"/>
            <p:cNvSpPr/>
            <p:nvPr/>
          </p:nvSpPr>
          <p:spPr>
            <a:xfrm>
              <a:off x="833504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9" name="tx1599"/>
            <p:cNvSpPr/>
            <p:nvPr/>
          </p:nvSpPr>
          <p:spPr>
            <a:xfrm>
              <a:off x="857972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600" name="tx1600"/>
            <p:cNvSpPr/>
            <p:nvPr/>
          </p:nvSpPr>
          <p:spPr>
            <a:xfrm>
              <a:off x="2462721"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01" name="tx1601"/>
            <p:cNvSpPr/>
            <p:nvPr/>
          </p:nvSpPr>
          <p:spPr>
            <a:xfrm>
              <a:off x="2707401"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2" name="tx1602"/>
            <p:cNvSpPr/>
            <p:nvPr/>
          </p:nvSpPr>
          <p:spPr>
            <a:xfrm>
              <a:off x="2952081"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3" name="tx1603"/>
            <p:cNvSpPr/>
            <p:nvPr/>
          </p:nvSpPr>
          <p:spPr>
            <a:xfrm>
              <a:off x="319676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4" name="tx1604"/>
            <p:cNvSpPr/>
            <p:nvPr/>
          </p:nvSpPr>
          <p:spPr>
            <a:xfrm>
              <a:off x="344144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5" name="tx1605"/>
            <p:cNvSpPr/>
            <p:nvPr/>
          </p:nvSpPr>
          <p:spPr>
            <a:xfrm>
              <a:off x="368612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6" name="tx1606"/>
            <p:cNvSpPr/>
            <p:nvPr/>
          </p:nvSpPr>
          <p:spPr>
            <a:xfrm>
              <a:off x="393080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7" name="tx1607"/>
            <p:cNvSpPr/>
            <p:nvPr/>
          </p:nvSpPr>
          <p:spPr>
            <a:xfrm>
              <a:off x="417548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8" name="tx1608"/>
            <p:cNvSpPr/>
            <p:nvPr/>
          </p:nvSpPr>
          <p:spPr>
            <a:xfrm>
              <a:off x="442016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9" name="tx1609"/>
            <p:cNvSpPr/>
            <p:nvPr/>
          </p:nvSpPr>
          <p:spPr>
            <a:xfrm>
              <a:off x="466484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0" name="tx1610"/>
            <p:cNvSpPr/>
            <p:nvPr/>
          </p:nvSpPr>
          <p:spPr>
            <a:xfrm>
              <a:off x="490952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1" name="tx1611"/>
            <p:cNvSpPr/>
            <p:nvPr/>
          </p:nvSpPr>
          <p:spPr>
            <a:xfrm>
              <a:off x="515420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12" name="tx1612"/>
            <p:cNvSpPr/>
            <p:nvPr/>
          </p:nvSpPr>
          <p:spPr>
            <a:xfrm>
              <a:off x="539888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13" name="tx1613"/>
            <p:cNvSpPr/>
            <p:nvPr/>
          </p:nvSpPr>
          <p:spPr>
            <a:xfrm>
              <a:off x="564356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614" name="tx1614"/>
            <p:cNvSpPr/>
            <p:nvPr/>
          </p:nvSpPr>
          <p:spPr>
            <a:xfrm>
              <a:off x="588824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15" name="tx1615"/>
            <p:cNvSpPr/>
            <p:nvPr/>
          </p:nvSpPr>
          <p:spPr>
            <a:xfrm>
              <a:off x="613292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6" name="tx1616"/>
            <p:cNvSpPr/>
            <p:nvPr/>
          </p:nvSpPr>
          <p:spPr>
            <a:xfrm>
              <a:off x="637760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7" name="tx1617"/>
            <p:cNvSpPr/>
            <p:nvPr/>
          </p:nvSpPr>
          <p:spPr>
            <a:xfrm>
              <a:off x="662228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8" name="tx1618"/>
            <p:cNvSpPr/>
            <p:nvPr/>
          </p:nvSpPr>
          <p:spPr>
            <a:xfrm>
              <a:off x="686696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619" name="tx1619"/>
            <p:cNvSpPr/>
            <p:nvPr/>
          </p:nvSpPr>
          <p:spPr>
            <a:xfrm>
              <a:off x="711164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620" name="tx1620"/>
            <p:cNvSpPr/>
            <p:nvPr/>
          </p:nvSpPr>
          <p:spPr>
            <a:xfrm>
              <a:off x="735632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621" name="tx1621"/>
            <p:cNvSpPr/>
            <p:nvPr/>
          </p:nvSpPr>
          <p:spPr>
            <a:xfrm>
              <a:off x="760100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22" name="tx1622"/>
            <p:cNvSpPr/>
            <p:nvPr/>
          </p:nvSpPr>
          <p:spPr>
            <a:xfrm>
              <a:off x="784568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3" name="tx1623"/>
            <p:cNvSpPr/>
            <p:nvPr/>
          </p:nvSpPr>
          <p:spPr>
            <a:xfrm>
              <a:off x="809036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24" name="tx1624"/>
            <p:cNvSpPr/>
            <p:nvPr/>
          </p:nvSpPr>
          <p:spPr>
            <a:xfrm>
              <a:off x="833504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5" name="tx1625"/>
            <p:cNvSpPr/>
            <p:nvPr/>
          </p:nvSpPr>
          <p:spPr>
            <a:xfrm>
              <a:off x="857972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6" name="tx1626"/>
            <p:cNvSpPr/>
            <p:nvPr/>
          </p:nvSpPr>
          <p:spPr>
            <a:xfrm>
              <a:off x="2462721" y="4822063"/>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1627" name="tx1627"/>
            <p:cNvSpPr/>
            <p:nvPr/>
          </p:nvSpPr>
          <p:spPr>
            <a:xfrm>
              <a:off x="2707401"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628" name="tx1628"/>
            <p:cNvSpPr/>
            <p:nvPr/>
          </p:nvSpPr>
          <p:spPr>
            <a:xfrm>
              <a:off x="2952081" y="4820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1629" name="tx1629"/>
            <p:cNvSpPr/>
            <p:nvPr/>
          </p:nvSpPr>
          <p:spPr>
            <a:xfrm>
              <a:off x="3196762" y="4822063"/>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1630" name="tx1630"/>
            <p:cNvSpPr/>
            <p:nvPr/>
          </p:nvSpPr>
          <p:spPr>
            <a:xfrm>
              <a:off x="344144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631" name="tx1631"/>
            <p:cNvSpPr/>
            <p:nvPr/>
          </p:nvSpPr>
          <p:spPr>
            <a:xfrm>
              <a:off x="3686122" y="4820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632" name="tx1632"/>
            <p:cNvSpPr/>
            <p:nvPr/>
          </p:nvSpPr>
          <p:spPr>
            <a:xfrm>
              <a:off x="393080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633" name="tx1633"/>
            <p:cNvSpPr/>
            <p:nvPr/>
          </p:nvSpPr>
          <p:spPr>
            <a:xfrm>
              <a:off x="417548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634" name="tx1634"/>
            <p:cNvSpPr/>
            <p:nvPr/>
          </p:nvSpPr>
          <p:spPr>
            <a:xfrm>
              <a:off x="442016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635" name="tx1635"/>
            <p:cNvSpPr/>
            <p:nvPr/>
          </p:nvSpPr>
          <p:spPr>
            <a:xfrm>
              <a:off x="466484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636" name="tx1636"/>
            <p:cNvSpPr/>
            <p:nvPr/>
          </p:nvSpPr>
          <p:spPr>
            <a:xfrm>
              <a:off x="490952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37" name="tx1637"/>
            <p:cNvSpPr/>
            <p:nvPr/>
          </p:nvSpPr>
          <p:spPr>
            <a:xfrm>
              <a:off x="515420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638" name="tx1638"/>
            <p:cNvSpPr/>
            <p:nvPr/>
          </p:nvSpPr>
          <p:spPr>
            <a:xfrm>
              <a:off x="539888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639" name="tx1639"/>
            <p:cNvSpPr/>
            <p:nvPr/>
          </p:nvSpPr>
          <p:spPr>
            <a:xfrm>
              <a:off x="5643563" y="482325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640" name="tx1640"/>
            <p:cNvSpPr/>
            <p:nvPr/>
          </p:nvSpPr>
          <p:spPr>
            <a:xfrm>
              <a:off x="5888243" y="4822063"/>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1641" name="tx1641"/>
            <p:cNvSpPr/>
            <p:nvPr/>
          </p:nvSpPr>
          <p:spPr>
            <a:xfrm>
              <a:off x="6132924" y="4820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1642" name="tx1642"/>
            <p:cNvSpPr/>
            <p:nvPr/>
          </p:nvSpPr>
          <p:spPr>
            <a:xfrm>
              <a:off x="6377604" y="482325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643" name="tx1643"/>
            <p:cNvSpPr/>
            <p:nvPr/>
          </p:nvSpPr>
          <p:spPr>
            <a:xfrm>
              <a:off x="662228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1644" name="tx1644"/>
            <p:cNvSpPr/>
            <p:nvPr/>
          </p:nvSpPr>
          <p:spPr>
            <a:xfrm>
              <a:off x="686696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645" name="tx1645"/>
            <p:cNvSpPr/>
            <p:nvPr/>
          </p:nvSpPr>
          <p:spPr>
            <a:xfrm>
              <a:off x="7111644" y="482325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646" name="tx1646"/>
            <p:cNvSpPr/>
            <p:nvPr/>
          </p:nvSpPr>
          <p:spPr>
            <a:xfrm>
              <a:off x="7601005" y="4822063"/>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1647" name="tx1647"/>
            <p:cNvSpPr/>
            <p:nvPr/>
          </p:nvSpPr>
          <p:spPr>
            <a:xfrm>
              <a:off x="7845685" y="482325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648" name="tx1648"/>
            <p:cNvSpPr/>
            <p:nvPr/>
          </p:nvSpPr>
          <p:spPr>
            <a:xfrm>
              <a:off x="8090365" y="4822063"/>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1649" name="tx1649"/>
            <p:cNvSpPr/>
            <p:nvPr/>
          </p:nvSpPr>
          <p:spPr>
            <a:xfrm>
              <a:off x="833504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650" name="tx1650"/>
            <p:cNvSpPr/>
            <p:nvPr/>
          </p:nvSpPr>
          <p:spPr>
            <a:xfrm>
              <a:off x="857972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651" name="tx1651"/>
            <p:cNvSpPr/>
            <p:nvPr/>
          </p:nvSpPr>
          <p:spPr>
            <a:xfrm>
              <a:off x="2462721"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52" name="tx1652"/>
            <p:cNvSpPr/>
            <p:nvPr/>
          </p:nvSpPr>
          <p:spPr>
            <a:xfrm>
              <a:off x="2707401"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53" name="tx1653"/>
            <p:cNvSpPr/>
            <p:nvPr/>
          </p:nvSpPr>
          <p:spPr>
            <a:xfrm>
              <a:off x="2952081"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54" name="tx1654"/>
            <p:cNvSpPr/>
            <p:nvPr/>
          </p:nvSpPr>
          <p:spPr>
            <a:xfrm>
              <a:off x="319676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55" name="tx1655"/>
            <p:cNvSpPr/>
            <p:nvPr/>
          </p:nvSpPr>
          <p:spPr>
            <a:xfrm>
              <a:off x="344144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56" name="tx1656"/>
            <p:cNvSpPr/>
            <p:nvPr/>
          </p:nvSpPr>
          <p:spPr>
            <a:xfrm>
              <a:off x="368612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57" name="tx1657"/>
            <p:cNvSpPr/>
            <p:nvPr/>
          </p:nvSpPr>
          <p:spPr>
            <a:xfrm>
              <a:off x="393080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58" name="tx1658"/>
            <p:cNvSpPr/>
            <p:nvPr/>
          </p:nvSpPr>
          <p:spPr>
            <a:xfrm>
              <a:off x="417548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659" name="tx1659"/>
            <p:cNvSpPr/>
            <p:nvPr/>
          </p:nvSpPr>
          <p:spPr>
            <a:xfrm>
              <a:off x="442016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60" name="tx1660"/>
            <p:cNvSpPr/>
            <p:nvPr/>
          </p:nvSpPr>
          <p:spPr>
            <a:xfrm>
              <a:off x="466484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61" name="tx1661"/>
            <p:cNvSpPr/>
            <p:nvPr/>
          </p:nvSpPr>
          <p:spPr>
            <a:xfrm>
              <a:off x="490952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62" name="tx1662"/>
            <p:cNvSpPr/>
            <p:nvPr/>
          </p:nvSpPr>
          <p:spPr>
            <a:xfrm>
              <a:off x="515420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63" name="tx1663"/>
            <p:cNvSpPr/>
            <p:nvPr/>
          </p:nvSpPr>
          <p:spPr>
            <a:xfrm>
              <a:off x="539888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64" name="tx1664"/>
            <p:cNvSpPr/>
            <p:nvPr/>
          </p:nvSpPr>
          <p:spPr>
            <a:xfrm>
              <a:off x="564356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65" name="tx1665"/>
            <p:cNvSpPr/>
            <p:nvPr/>
          </p:nvSpPr>
          <p:spPr>
            <a:xfrm>
              <a:off x="588824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66" name="tx1666"/>
            <p:cNvSpPr/>
            <p:nvPr/>
          </p:nvSpPr>
          <p:spPr>
            <a:xfrm>
              <a:off x="613292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67" name="tx1667"/>
            <p:cNvSpPr/>
            <p:nvPr/>
          </p:nvSpPr>
          <p:spPr>
            <a:xfrm>
              <a:off x="637760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668" name="tx1668"/>
            <p:cNvSpPr/>
            <p:nvPr/>
          </p:nvSpPr>
          <p:spPr>
            <a:xfrm>
              <a:off x="662228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69" name="tx1669"/>
            <p:cNvSpPr/>
            <p:nvPr/>
          </p:nvSpPr>
          <p:spPr>
            <a:xfrm>
              <a:off x="686696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70" name="tx1670"/>
            <p:cNvSpPr/>
            <p:nvPr/>
          </p:nvSpPr>
          <p:spPr>
            <a:xfrm>
              <a:off x="7111644" y="190425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71" name="tx1671"/>
            <p:cNvSpPr/>
            <p:nvPr/>
          </p:nvSpPr>
          <p:spPr>
            <a:xfrm>
              <a:off x="735632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72" name="tx1672"/>
            <p:cNvSpPr/>
            <p:nvPr/>
          </p:nvSpPr>
          <p:spPr>
            <a:xfrm>
              <a:off x="760100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73" name="tx1673"/>
            <p:cNvSpPr/>
            <p:nvPr/>
          </p:nvSpPr>
          <p:spPr>
            <a:xfrm>
              <a:off x="7845685" y="190425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74" name="tx1674"/>
            <p:cNvSpPr/>
            <p:nvPr/>
          </p:nvSpPr>
          <p:spPr>
            <a:xfrm>
              <a:off x="809036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75" name="tx1675"/>
            <p:cNvSpPr/>
            <p:nvPr/>
          </p:nvSpPr>
          <p:spPr>
            <a:xfrm>
              <a:off x="833504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76" name="tx1676"/>
            <p:cNvSpPr/>
            <p:nvPr/>
          </p:nvSpPr>
          <p:spPr>
            <a:xfrm>
              <a:off x="857972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677" name="tx1677"/>
            <p:cNvSpPr/>
            <p:nvPr/>
          </p:nvSpPr>
          <p:spPr>
            <a:xfrm>
              <a:off x="2462721"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78" name="tx1678"/>
            <p:cNvSpPr/>
            <p:nvPr/>
          </p:nvSpPr>
          <p:spPr>
            <a:xfrm>
              <a:off x="2707401"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79" name="tx1679"/>
            <p:cNvSpPr/>
            <p:nvPr/>
          </p:nvSpPr>
          <p:spPr>
            <a:xfrm>
              <a:off x="2952081"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80" name="tx1680"/>
            <p:cNvSpPr/>
            <p:nvPr/>
          </p:nvSpPr>
          <p:spPr>
            <a:xfrm>
              <a:off x="319676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81" name="tx1681"/>
            <p:cNvSpPr/>
            <p:nvPr/>
          </p:nvSpPr>
          <p:spPr>
            <a:xfrm>
              <a:off x="344144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82" name="tx1682"/>
            <p:cNvSpPr/>
            <p:nvPr/>
          </p:nvSpPr>
          <p:spPr>
            <a:xfrm>
              <a:off x="368612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83" name="tx1683"/>
            <p:cNvSpPr/>
            <p:nvPr/>
          </p:nvSpPr>
          <p:spPr>
            <a:xfrm>
              <a:off x="393080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84" name="tx1684"/>
            <p:cNvSpPr/>
            <p:nvPr/>
          </p:nvSpPr>
          <p:spPr>
            <a:xfrm>
              <a:off x="417548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85" name="tx1685"/>
            <p:cNvSpPr/>
            <p:nvPr/>
          </p:nvSpPr>
          <p:spPr>
            <a:xfrm>
              <a:off x="442016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86" name="tx1686"/>
            <p:cNvSpPr/>
            <p:nvPr/>
          </p:nvSpPr>
          <p:spPr>
            <a:xfrm>
              <a:off x="466484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87" name="tx1687"/>
            <p:cNvSpPr/>
            <p:nvPr/>
          </p:nvSpPr>
          <p:spPr>
            <a:xfrm>
              <a:off x="490952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88" name="tx1688"/>
            <p:cNvSpPr/>
            <p:nvPr/>
          </p:nvSpPr>
          <p:spPr>
            <a:xfrm>
              <a:off x="515420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89" name="tx1689"/>
            <p:cNvSpPr/>
            <p:nvPr/>
          </p:nvSpPr>
          <p:spPr>
            <a:xfrm>
              <a:off x="539888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90" name="tx1690"/>
            <p:cNvSpPr/>
            <p:nvPr/>
          </p:nvSpPr>
          <p:spPr>
            <a:xfrm>
              <a:off x="564356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91" name="tx1691"/>
            <p:cNvSpPr/>
            <p:nvPr/>
          </p:nvSpPr>
          <p:spPr>
            <a:xfrm>
              <a:off x="588824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92" name="tx1692"/>
            <p:cNvSpPr/>
            <p:nvPr/>
          </p:nvSpPr>
          <p:spPr>
            <a:xfrm>
              <a:off x="613292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93" name="tx1693"/>
            <p:cNvSpPr/>
            <p:nvPr/>
          </p:nvSpPr>
          <p:spPr>
            <a:xfrm>
              <a:off x="637760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94" name="tx1694"/>
            <p:cNvSpPr/>
            <p:nvPr/>
          </p:nvSpPr>
          <p:spPr>
            <a:xfrm>
              <a:off x="6622284" y="230196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95" name="tx1695"/>
            <p:cNvSpPr/>
            <p:nvPr/>
          </p:nvSpPr>
          <p:spPr>
            <a:xfrm>
              <a:off x="686696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96" name="tx1696"/>
            <p:cNvSpPr/>
            <p:nvPr/>
          </p:nvSpPr>
          <p:spPr>
            <a:xfrm>
              <a:off x="711164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97" name="tx1697"/>
            <p:cNvSpPr/>
            <p:nvPr/>
          </p:nvSpPr>
          <p:spPr>
            <a:xfrm>
              <a:off x="735632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98" name="tx1698"/>
            <p:cNvSpPr/>
            <p:nvPr/>
          </p:nvSpPr>
          <p:spPr>
            <a:xfrm>
              <a:off x="760100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99" name="tx1699"/>
            <p:cNvSpPr/>
            <p:nvPr/>
          </p:nvSpPr>
          <p:spPr>
            <a:xfrm>
              <a:off x="784568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700" name="tx1700"/>
            <p:cNvSpPr/>
            <p:nvPr/>
          </p:nvSpPr>
          <p:spPr>
            <a:xfrm>
              <a:off x="809036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01" name="tx1701"/>
            <p:cNvSpPr/>
            <p:nvPr/>
          </p:nvSpPr>
          <p:spPr>
            <a:xfrm>
              <a:off x="833504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702" name="tx1702"/>
            <p:cNvSpPr/>
            <p:nvPr/>
          </p:nvSpPr>
          <p:spPr>
            <a:xfrm>
              <a:off x="857972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03" name="tx1703"/>
            <p:cNvSpPr/>
            <p:nvPr/>
          </p:nvSpPr>
          <p:spPr>
            <a:xfrm>
              <a:off x="2462721" y="5618683"/>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704" name="tx1704"/>
            <p:cNvSpPr/>
            <p:nvPr/>
          </p:nvSpPr>
          <p:spPr>
            <a:xfrm>
              <a:off x="2707401"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705" name="tx1705"/>
            <p:cNvSpPr/>
            <p:nvPr/>
          </p:nvSpPr>
          <p:spPr>
            <a:xfrm>
              <a:off x="2952081"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1706" name="tx1706"/>
            <p:cNvSpPr/>
            <p:nvPr/>
          </p:nvSpPr>
          <p:spPr>
            <a:xfrm>
              <a:off x="319676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707" name="tx1707"/>
            <p:cNvSpPr/>
            <p:nvPr/>
          </p:nvSpPr>
          <p:spPr>
            <a:xfrm>
              <a:off x="344144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708" name="tx1708"/>
            <p:cNvSpPr/>
            <p:nvPr/>
          </p:nvSpPr>
          <p:spPr>
            <a:xfrm>
              <a:off x="368612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709" name="tx1709"/>
            <p:cNvSpPr/>
            <p:nvPr/>
          </p:nvSpPr>
          <p:spPr>
            <a:xfrm>
              <a:off x="3930802" y="5617492"/>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1710" name="tx1710"/>
            <p:cNvSpPr/>
            <p:nvPr/>
          </p:nvSpPr>
          <p:spPr>
            <a:xfrm>
              <a:off x="417548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62</a:t>
              </a:r>
            </a:p>
          </p:txBody>
        </p:sp>
        <p:sp>
          <p:nvSpPr>
            <p:cNvPr id="1711" name="tx1711"/>
            <p:cNvSpPr/>
            <p:nvPr/>
          </p:nvSpPr>
          <p:spPr>
            <a:xfrm>
              <a:off x="466484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712" name="tx1712"/>
            <p:cNvSpPr/>
            <p:nvPr/>
          </p:nvSpPr>
          <p:spPr>
            <a:xfrm>
              <a:off x="490952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713" name="tx1713"/>
            <p:cNvSpPr/>
            <p:nvPr/>
          </p:nvSpPr>
          <p:spPr>
            <a:xfrm>
              <a:off x="515420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714" name="tx1714"/>
            <p:cNvSpPr/>
            <p:nvPr/>
          </p:nvSpPr>
          <p:spPr>
            <a:xfrm>
              <a:off x="539888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715" name="tx1715"/>
            <p:cNvSpPr/>
            <p:nvPr/>
          </p:nvSpPr>
          <p:spPr>
            <a:xfrm>
              <a:off x="564356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716" name="tx1716"/>
            <p:cNvSpPr/>
            <p:nvPr/>
          </p:nvSpPr>
          <p:spPr>
            <a:xfrm>
              <a:off x="588824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717" name="tx1717"/>
            <p:cNvSpPr/>
            <p:nvPr/>
          </p:nvSpPr>
          <p:spPr>
            <a:xfrm>
              <a:off x="613292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718" name="tx1718"/>
            <p:cNvSpPr/>
            <p:nvPr/>
          </p:nvSpPr>
          <p:spPr>
            <a:xfrm>
              <a:off x="637760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719" name="tx1719"/>
            <p:cNvSpPr/>
            <p:nvPr/>
          </p:nvSpPr>
          <p:spPr>
            <a:xfrm>
              <a:off x="662228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1720" name="tx1720"/>
            <p:cNvSpPr/>
            <p:nvPr/>
          </p:nvSpPr>
          <p:spPr>
            <a:xfrm>
              <a:off x="686696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1721" name="tx1721"/>
            <p:cNvSpPr/>
            <p:nvPr/>
          </p:nvSpPr>
          <p:spPr>
            <a:xfrm>
              <a:off x="711164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64</a:t>
              </a:r>
            </a:p>
          </p:txBody>
        </p:sp>
        <p:sp>
          <p:nvSpPr>
            <p:cNvPr id="1722" name="tx1722"/>
            <p:cNvSpPr/>
            <p:nvPr/>
          </p:nvSpPr>
          <p:spPr>
            <a:xfrm>
              <a:off x="8335045"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62</a:t>
              </a:r>
            </a:p>
          </p:txBody>
        </p:sp>
        <p:sp>
          <p:nvSpPr>
            <p:cNvPr id="1723" name="tx1723"/>
            <p:cNvSpPr/>
            <p:nvPr/>
          </p:nvSpPr>
          <p:spPr>
            <a:xfrm>
              <a:off x="2462721"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724" name="tx1724"/>
            <p:cNvSpPr/>
            <p:nvPr/>
          </p:nvSpPr>
          <p:spPr>
            <a:xfrm>
              <a:off x="2707401"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725" name="tx1725"/>
            <p:cNvSpPr/>
            <p:nvPr/>
          </p:nvSpPr>
          <p:spPr>
            <a:xfrm>
              <a:off x="2952081"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726" name="tx1726"/>
            <p:cNvSpPr/>
            <p:nvPr/>
          </p:nvSpPr>
          <p:spPr>
            <a:xfrm>
              <a:off x="319676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727" name="tx1727"/>
            <p:cNvSpPr/>
            <p:nvPr/>
          </p:nvSpPr>
          <p:spPr>
            <a:xfrm>
              <a:off x="3441442"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28" name="tx1728"/>
            <p:cNvSpPr/>
            <p:nvPr/>
          </p:nvSpPr>
          <p:spPr>
            <a:xfrm>
              <a:off x="368612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729" name="tx1729"/>
            <p:cNvSpPr/>
            <p:nvPr/>
          </p:nvSpPr>
          <p:spPr>
            <a:xfrm>
              <a:off x="3930802"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30" name="tx1730"/>
            <p:cNvSpPr/>
            <p:nvPr/>
          </p:nvSpPr>
          <p:spPr>
            <a:xfrm>
              <a:off x="4175482"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31" name="tx1731"/>
            <p:cNvSpPr/>
            <p:nvPr/>
          </p:nvSpPr>
          <p:spPr>
            <a:xfrm>
              <a:off x="442016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732" name="tx1732"/>
            <p:cNvSpPr/>
            <p:nvPr/>
          </p:nvSpPr>
          <p:spPr>
            <a:xfrm>
              <a:off x="466484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733" name="tx1733"/>
            <p:cNvSpPr/>
            <p:nvPr/>
          </p:nvSpPr>
          <p:spPr>
            <a:xfrm>
              <a:off x="4909523"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34" name="tx1734"/>
            <p:cNvSpPr/>
            <p:nvPr/>
          </p:nvSpPr>
          <p:spPr>
            <a:xfrm>
              <a:off x="5154203"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35" name="tx1735"/>
            <p:cNvSpPr/>
            <p:nvPr/>
          </p:nvSpPr>
          <p:spPr>
            <a:xfrm>
              <a:off x="5398883"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36" name="tx1736"/>
            <p:cNvSpPr/>
            <p:nvPr/>
          </p:nvSpPr>
          <p:spPr>
            <a:xfrm>
              <a:off x="564356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737" name="tx1737"/>
            <p:cNvSpPr/>
            <p:nvPr/>
          </p:nvSpPr>
          <p:spPr>
            <a:xfrm>
              <a:off x="588824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738" name="tx1738"/>
            <p:cNvSpPr/>
            <p:nvPr/>
          </p:nvSpPr>
          <p:spPr>
            <a:xfrm>
              <a:off x="613292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739" name="tx1739"/>
            <p:cNvSpPr/>
            <p:nvPr/>
          </p:nvSpPr>
          <p:spPr>
            <a:xfrm>
              <a:off x="637760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740" name="tx1740"/>
            <p:cNvSpPr/>
            <p:nvPr/>
          </p:nvSpPr>
          <p:spPr>
            <a:xfrm>
              <a:off x="662228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741" name="tx1741"/>
            <p:cNvSpPr/>
            <p:nvPr/>
          </p:nvSpPr>
          <p:spPr>
            <a:xfrm>
              <a:off x="686696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742" name="tx1742"/>
            <p:cNvSpPr/>
            <p:nvPr/>
          </p:nvSpPr>
          <p:spPr>
            <a:xfrm>
              <a:off x="711164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743" name="tx1743"/>
            <p:cNvSpPr/>
            <p:nvPr/>
          </p:nvSpPr>
          <p:spPr>
            <a:xfrm>
              <a:off x="7356325" y="4292968"/>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744" name="tx1744"/>
            <p:cNvSpPr/>
            <p:nvPr/>
          </p:nvSpPr>
          <p:spPr>
            <a:xfrm>
              <a:off x="760100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745" name="tx1745"/>
            <p:cNvSpPr/>
            <p:nvPr/>
          </p:nvSpPr>
          <p:spPr>
            <a:xfrm>
              <a:off x="784568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746" name="tx1746"/>
            <p:cNvSpPr/>
            <p:nvPr/>
          </p:nvSpPr>
          <p:spPr>
            <a:xfrm>
              <a:off x="809036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747" name="tx1747"/>
            <p:cNvSpPr/>
            <p:nvPr/>
          </p:nvSpPr>
          <p:spPr>
            <a:xfrm>
              <a:off x="8335045"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748" name="tx1748"/>
            <p:cNvSpPr/>
            <p:nvPr/>
          </p:nvSpPr>
          <p:spPr>
            <a:xfrm>
              <a:off x="8579725"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749" name="tx1749"/>
            <p:cNvSpPr/>
            <p:nvPr/>
          </p:nvSpPr>
          <p:spPr>
            <a:xfrm>
              <a:off x="833504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59</a:t>
              </a:r>
            </a:p>
          </p:txBody>
        </p:sp>
        <p:sp>
          <p:nvSpPr>
            <p:cNvPr id="1750" name="tx1750"/>
            <p:cNvSpPr/>
            <p:nvPr/>
          </p:nvSpPr>
          <p:spPr>
            <a:xfrm>
              <a:off x="857972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59</a:t>
              </a:r>
            </a:p>
          </p:txBody>
        </p:sp>
        <p:sp>
          <p:nvSpPr>
            <p:cNvPr id="1751" name="tx1751"/>
            <p:cNvSpPr/>
            <p:nvPr/>
          </p:nvSpPr>
          <p:spPr>
            <a:xfrm>
              <a:off x="809036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56</a:t>
              </a:r>
            </a:p>
          </p:txBody>
        </p:sp>
        <p:sp>
          <p:nvSpPr>
            <p:cNvPr id="1752" name="tx1752"/>
            <p:cNvSpPr/>
            <p:nvPr/>
          </p:nvSpPr>
          <p:spPr>
            <a:xfrm>
              <a:off x="2462721" y="5485206"/>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44</a:t>
              </a:r>
            </a:p>
          </p:txBody>
        </p:sp>
        <p:sp>
          <p:nvSpPr>
            <p:cNvPr id="1753" name="tx1753"/>
            <p:cNvSpPr/>
            <p:nvPr/>
          </p:nvSpPr>
          <p:spPr>
            <a:xfrm>
              <a:off x="2707401" y="5485206"/>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47</a:t>
              </a:r>
            </a:p>
          </p:txBody>
        </p:sp>
        <p:sp>
          <p:nvSpPr>
            <p:cNvPr id="1754" name="tx1754"/>
            <p:cNvSpPr/>
            <p:nvPr/>
          </p:nvSpPr>
          <p:spPr>
            <a:xfrm>
              <a:off x="2952081"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51</a:t>
              </a:r>
            </a:p>
          </p:txBody>
        </p:sp>
        <p:sp>
          <p:nvSpPr>
            <p:cNvPr id="1755" name="tx1755"/>
            <p:cNvSpPr/>
            <p:nvPr/>
          </p:nvSpPr>
          <p:spPr>
            <a:xfrm>
              <a:off x="3196762" y="5484015"/>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1756" name="tx1756"/>
            <p:cNvSpPr/>
            <p:nvPr/>
          </p:nvSpPr>
          <p:spPr>
            <a:xfrm>
              <a:off x="3441442" y="548492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57</a:t>
              </a:r>
            </a:p>
          </p:txBody>
        </p:sp>
        <p:sp>
          <p:nvSpPr>
            <p:cNvPr id="1757" name="tx1757"/>
            <p:cNvSpPr/>
            <p:nvPr/>
          </p:nvSpPr>
          <p:spPr>
            <a:xfrm>
              <a:off x="6377604"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59</a:t>
              </a:r>
            </a:p>
          </p:txBody>
        </p:sp>
        <p:sp>
          <p:nvSpPr>
            <p:cNvPr id="1758" name="tx1758"/>
            <p:cNvSpPr/>
            <p:nvPr/>
          </p:nvSpPr>
          <p:spPr>
            <a:xfrm>
              <a:off x="6866964" y="548492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57</a:t>
              </a:r>
            </a:p>
          </p:txBody>
        </p:sp>
        <p:sp>
          <p:nvSpPr>
            <p:cNvPr id="1759" name="tx1759"/>
            <p:cNvSpPr/>
            <p:nvPr/>
          </p:nvSpPr>
          <p:spPr>
            <a:xfrm>
              <a:off x="7111644" y="5484015"/>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1760" name="tx1760"/>
            <p:cNvSpPr/>
            <p:nvPr/>
          </p:nvSpPr>
          <p:spPr>
            <a:xfrm>
              <a:off x="7356325"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58</a:t>
              </a:r>
            </a:p>
          </p:txBody>
        </p:sp>
        <p:sp>
          <p:nvSpPr>
            <p:cNvPr id="1761" name="tx1761"/>
            <p:cNvSpPr/>
            <p:nvPr/>
          </p:nvSpPr>
          <p:spPr>
            <a:xfrm>
              <a:off x="7601005"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48</a:t>
              </a:r>
            </a:p>
          </p:txBody>
        </p:sp>
        <p:sp>
          <p:nvSpPr>
            <p:cNvPr id="1762" name="tx1762"/>
            <p:cNvSpPr/>
            <p:nvPr/>
          </p:nvSpPr>
          <p:spPr>
            <a:xfrm>
              <a:off x="7845685"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48</a:t>
              </a:r>
            </a:p>
          </p:txBody>
        </p:sp>
        <p:sp>
          <p:nvSpPr>
            <p:cNvPr id="1763" name="tx1763"/>
            <p:cNvSpPr/>
            <p:nvPr/>
          </p:nvSpPr>
          <p:spPr>
            <a:xfrm>
              <a:off x="8090365" y="5484015"/>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1764" name="tx1764"/>
            <p:cNvSpPr/>
            <p:nvPr/>
          </p:nvSpPr>
          <p:spPr>
            <a:xfrm>
              <a:off x="8579725"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58</a:t>
              </a:r>
            </a:p>
          </p:txBody>
        </p:sp>
        <p:sp>
          <p:nvSpPr>
            <p:cNvPr id="1765" name="tx1765"/>
            <p:cNvSpPr/>
            <p:nvPr/>
          </p:nvSpPr>
          <p:spPr>
            <a:xfrm>
              <a:off x="735632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51</a:t>
              </a:r>
            </a:p>
          </p:txBody>
        </p:sp>
        <p:sp>
          <p:nvSpPr>
            <p:cNvPr id="1766" name="tx1766"/>
            <p:cNvSpPr/>
            <p:nvPr/>
          </p:nvSpPr>
          <p:spPr>
            <a:xfrm>
              <a:off x="442016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50</a:t>
              </a:r>
            </a:p>
          </p:txBody>
        </p:sp>
        <p:sp>
          <p:nvSpPr>
            <p:cNvPr id="1767" name="tx1767"/>
            <p:cNvSpPr/>
            <p:nvPr/>
          </p:nvSpPr>
          <p:spPr>
            <a:xfrm>
              <a:off x="7356325" y="5616586"/>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1768" name="tx1768"/>
            <p:cNvSpPr/>
            <p:nvPr/>
          </p:nvSpPr>
          <p:spPr>
            <a:xfrm>
              <a:off x="7601005"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56</a:t>
              </a:r>
            </a:p>
          </p:txBody>
        </p:sp>
        <p:sp>
          <p:nvSpPr>
            <p:cNvPr id="1769" name="tx1769"/>
            <p:cNvSpPr/>
            <p:nvPr/>
          </p:nvSpPr>
          <p:spPr>
            <a:xfrm>
              <a:off x="7845685" y="5616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43</a:t>
              </a:r>
            </a:p>
          </p:txBody>
        </p:sp>
        <p:sp>
          <p:nvSpPr>
            <p:cNvPr id="1770" name="tx1770"/>
            <p:cNvSpPr/>
            <p:nvPr/>
          </p:nvSpPr>
          <p:spPr>
            <a:xfrm>
              <a:off x="8090365" y="5616586"/>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1771" name="tx1771"/>
            <p:cNvSpPr/>
            <p:nvPr/>
          </p:nvSpPr>
          <p:spPr>
            <a:xfrm>
              <a:off x="8579725"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50</a:t>
              </a:r>
            </a:p>
          </p:txBody>
        </p:sp>
        <p:sp>
          <p:nvSpPr>
            <p:cNvPr id="1772" name="rc17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3" name="rc17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4" name="rc17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5" name="rc17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6" name="rc17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7" name="rc17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8" name="rc17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9" name="rc17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0" name="rc17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1" name="rc17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2" name="rc17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3" name="rc17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4" name="rc17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5" name="rc17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6" name="rc17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7" name="rc17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8" name="rc17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9" name="rc17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0" name="rc17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1" name="rc17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2" name="rc17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3" name="rc17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4" name="rc17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5" name="rc17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6" name="rc17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7" name="rc17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8" name="rc17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9" name="rc17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0" name="rc18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1" name="rc18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2" name="rc18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3" name="rc18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4" name="rc18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5" name="rc18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6" name="rc18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7" name="rc18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8" name="rc18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9" name="rc18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0" name="rc18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1" name="rc18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2" name="rc18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3" name="rc18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4" name="rc18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5" name="rc18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6" name="rc18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7" name="rc18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8" name="rc18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9" name="rc18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0" name="rc18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1" name="rc18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2" name="rc18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3" name="rc18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4" name="rc18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5" name="rc18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6" name="rc18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7" name="rc18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8" name="rc18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9" name="rc18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0" name="rc18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1" name="rc18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2" name="rc18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3" name="rc18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4" name="rc18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5" name="rc18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6" name="rc18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7" name="rc18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8" name="rc18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9" name="rc18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0" name="rc18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1" name="rc18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2" name="rc18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3" name="rc18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4" name="rc18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5" name="rc18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6" name="rc18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7" name="rc18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8" name="rc18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9" name="rc18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0" name="rc18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1" name="rc18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2" name="rc18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3" name="rc18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4" name="rc18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5" name="rc18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6" name="rc18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7" name="rc18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8" name="rc18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9" name="rc18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0" name="rc18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1" name="rc18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2" name="rc18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3" name="rc18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4" name="rc18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5" name="rc18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6" name="rc18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7" name="rc18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8" name="rc18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9" name="rc18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0" name="rc18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1" name="rc18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2" name="rc18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3" name="rc18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4" name="rc18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5" name="rc18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6" name="rc18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7" name="rc18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8" name="rc18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9" name="rc18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0" name="rc18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1" name="rc18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2" name="rc18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3" name="rc18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4" name="rc18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5" name="rc18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6" name="rc18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7" name="rc18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8" name="rc18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9" name="rc18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0" name="rc18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1" name="rc18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2" name="rc18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3" name="rc18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4" name="rc18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5" name="rc18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6" name="rc18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7" name="rc18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8" name="rc18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9" name="rc18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0" name="rc19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1" name="rc19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2" name="rc19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3" name="rc19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4" name="rc19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5" name="rc19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6" name="rc19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7" name="rc19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8" name="rc19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9" name="rc19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0" name="rc19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1" name="rc19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2" name="rc19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3" name="rc19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4" name="rc19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5" name="rc19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6" name="rc19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7" name="rc19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8" name="rc19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9" name="rc19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0" name="rc19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1" name="rc19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2" name="rc19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3" name="rc19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4" name="rc19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5" name="rc19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6" name="rc19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7" name="rc19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8" name="rc19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9" name="rc19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0" name="rc19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1" name="rc19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2" name="rc19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3" name="rc19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4" name="rc19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5" name="rc19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6" name="rc19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7" name="rc19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8" name="rc19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9" name="rc19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0" name="rc19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1" name="rc19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2" name="rc19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3" name="rc19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4" name="rc19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5" name="rc19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6" name="rc19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7" name="rc19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8" name="rc19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9" name="rc19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0" name="rc19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1" name="rc19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2" name="rc19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3" name="rc19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4" name="rc19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5" name="rc19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6" name="rc19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7" name="rc19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8" name="rc19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9" name="rc19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0" name="rc19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1" name="rc19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2" name="rc19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3" name="rc19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4" name="rc19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5" name="rc19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6" name="rc19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7" name="rc19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8" name="rc19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9" name="rc19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0" name="rc19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1" name="rc19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2" name="rc19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3" name="rc19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4" name="rc19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5" name="rc19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6" name="rc19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7" name="rc19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8" name="rc19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9" name="rc19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0" name="rc19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1" name="rc19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2" name="rc19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3" name="rc19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4" name="rc19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5" name="rc19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6" name="rc19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7" name="rc19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8" name="rc19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9" name="rc19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0" name="rc19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1" name="rc19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2" name="rc19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3" name="rc19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4" name="rc19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5" name="rc19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6" name="rc19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7" name="rc19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8" name="rc19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9" name="rc19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0" name="rc20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1" name="rc20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2" name="rc20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3" name="rc20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4" name="rc20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5" name="rc20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6" name="rc20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7" name="rc20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8" name="rc20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9" name="rc20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0" name="rc20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1" name="rc20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2" name="rc20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3" name="rc20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4" name="rc20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5" name="rc20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6" name="rc20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7" name="rc20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8" name="rc20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9" name="rc20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0" name="rc20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1" name="rc20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2" name="rc20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3" name="rc20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4" name="rc20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5" name="rc20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6" name="rc20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7" name="rc20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8" name="rc20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9" name="rc20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0" name="rc20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1" name="rc20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2" name="rc20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3" name="rc20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4" name="rc20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5" name="rc20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6" name="rc20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7" name="rc20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8" name="rc20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9" name="rc20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0" name="rc20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1" name="rc20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2" name="rc20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3" name="rc20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4" name="rc20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5" name="rc20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6" name="rc20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7" name="rc20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8" name="rc20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9" name="rc20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0" name="rc20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1" name="rc20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2" name="rc20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3" name="rc20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4" name="rc20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5" name="rc20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6" name="rc20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7" name="rc20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8" name="rc20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9" name="rc20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0" name="rc20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1" name="rc20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2" name="rc20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3" name="rc20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4" name="rc20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5" name="rc20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6" name="rc20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7" name="rc20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8" name="rc20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9" name="rc20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0" name="rc20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1" name="rc20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2" name="rc20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3" name="rc20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4" name="rc20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5" name="rc20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6" name="rc20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7" name="rc20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8" name="rc20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9" name="rc20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0" name="rc20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1" name="rc20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2" name="rc20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3" name="rc20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4" name="rc20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5" name="rc20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6" name="rc20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7" name="rc20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8" name="rc20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9" name="rc20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0" name="rc20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1" name="rc20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2" name="rc20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3" name="rc20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4" name="rc20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5" name="rc20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6" name="rc20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7" name="rc20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8" name="rc20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9" name="rc20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0" name="rc21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1" name="rc21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2" name="rc21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3" name="rc21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4" name="rc21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5" name="rc21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6" name="rc21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7" name="rc21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8" name="rc21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9" name="rc21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0" name="rc21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1" name="rc21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2" name="rc21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3" name="rc21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4" name="rc21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5" name="rc21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6" name="rc21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7" name="rc21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8" name="rc21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9" name="rc21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0" name="rc21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1" name="rc21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2" name="rc21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3" name="rc21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4" name="rc21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5" name="rc21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6" name="rc21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7" name="rc21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8" name="rc21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9" name="rc21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0" name="rc21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1" name="rc21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2" name="rc21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3" name="rc21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4" name="rc21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5" name="rc21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6" name="rc21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7" name="rc21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8" name="rc21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9" name="rc21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0" name="rc21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1" name="rc21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2" name="rc21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3" name="rc21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4" name="rc21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5" name="rc21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6" name="rc21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7" name="rc21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8" name="rc21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9" name="rc21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0" name="rc21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1" name="rc21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2" name="rc21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3" name="rc21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4" name="rc21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5" name="rc21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6" name="rc21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7" name="rc21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8" name="rc21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9" name="rc21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0" name="rc21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1" name="rc21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2" name="rc21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3" name="rc21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4" name="rc21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5" name="rc21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6" name="rc21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7" name="rc21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8" name="rc21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9" name="rc21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0" name="rc21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1" name="rc21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2" name="rc21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3" name="rc21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4" name="rc21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5" name="rc21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6" name="rc21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7" name="rc21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8" name="rc21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9" name="rc21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0" name="rc21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1" name="rc21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2" name="rc21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3" name="rc21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4" name="rc21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5" name="rc21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6" name="rc21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7" name="rc21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8" name="rc21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9" name="rc21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0" name="rc21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1" name="rc21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2" name="rc21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3" name="rc21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4" name="rc21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5" name="rc21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6" name="rc21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7" name="rc21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8" name="rc21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9" name="rc21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0" name="rc22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1" name="rc22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2" name="rc22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3" name="rc22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4" name="rc22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5" name="rc22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6" name="rc22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7" name="rc22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8" name="rc22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9" name="rc22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0" name="rc22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1" name="rc22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2" name="rc22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3" name="rc22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4" name="rc22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5" name="rc22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6" name="rc22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7" name="rc22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8" name="rc22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9" name="rc22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0" name="rc22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1" name="rc22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2" name="rc22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3" name="rc22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4" name="rc22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5" name="rc22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6" name="rc22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7" name="rc22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8" name="rc22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9" name="rc22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0" name="rc22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1" name="rc22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2" name="rc22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3" name="rc22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4" name="rc22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5" name="rc22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6" name="rc22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7" name="rc22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8" name="rc22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9" name="rc22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0" name="rc22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1" name="rc22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2" name="rc22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3" name="rc22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4" name="rc22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5" name="rc22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6" name="rc22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7" name="rc22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8" name="rc22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9" name="rc22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0" name="rc22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1" name="rc22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2" name="rc22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3" name="rc22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4" name="rc22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5" name="rc22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6" name="rc22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7" name="rc22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8" name="rc22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9" name="rc22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0" name="rc22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1" name="rc22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2" name="rc22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3" name="rc22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4" name="rc22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5" name="rc22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6" name="rc22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7" name="rc22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8" name="rc22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9" name="rc22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0" name="rc22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1" name="rc22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2" name="rc22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3" name="rc22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4" name="rc22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5" name="rc22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6" name="rc22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7" name="rc22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8" name="rc22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9" name="rc22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0" name="rc22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1" name="rc22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2" name="rc22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3" name="rc22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4" name="rc22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5" name="rc22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6" name="rc22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7" name="rc22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8" name="rc22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9" name="rc22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0" name="rc22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1" name="rc22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2" name="rc22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3" name="rc22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4" name="rc22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5" name="rc22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6" name="rc22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7" name="rc22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8" name="rc22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9" name="rc22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0" name="rc23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1" name="rc23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2" name="rc23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3" name="rc23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4" name="rc23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5" name="rc23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6" name="rc23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7" name="rc23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8" name="rc23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9" name="rc23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0" name="rc23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1" name="rc23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2" name="rc23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3" name="rc23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4" name="rc23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5" name="rc23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6" name="rc23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7" name="rc23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8" name="rc23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9" name="rc23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0" name="rc23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1" name="rc23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2" name="rc23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3" name="rc23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4" name="rc23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5" name="rc23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6" name="rc23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7" name="rc23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8" name="rc23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9" name="rc23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0" name="rc23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1" name="rc23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2" name="rc23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3" name="rc23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4" name="rc23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5" name="rc23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6" name="rc23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7" name="rc23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8" name="rc23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9" name="rc23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0" name="rc23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1" name="rc23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2" name="rc23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3" name="rc23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4" name="rc23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5" name="rc23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6" name="rc23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7" name="rc23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8" name="rc23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9" name="rc23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0" name="rc23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1" name="rc23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2" name="rc23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3" name="rc23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4" name="rc23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5" name="rc23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6" name="rc23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7" name="rc23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8" name="rc23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9" name="rc23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0" name="rc23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1" name="rc23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2" name="rc23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3" name="rc23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4" name="rc23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5" name="rc23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6" name="rc23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7" name="rc23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8" name="rc23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9" name="rc23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0" name="rc23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1" name="rc23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2" name="rc23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3" name="rc23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4" name="rc23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5" name="rc23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6" name="rc23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7" name="rc23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8" name="rc23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9" name="rc23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0" name="rc23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1" name="rc23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2" name="rc23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3" name="rc23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4" name="rc23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5" name="rc23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6" name="rc23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7" name="rc23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8" name="rc23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9" name="rc23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0" name="rc23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1" name="rc23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2" name="rc23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3" name="rc23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4" name="rc23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5" name="rc23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6" name="rc23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7" name="rc23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8" name="rc23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9" name="rc23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0" name="rc24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1" name="rc24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2" name="rc24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3" name="rc24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4" name="rc24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5" name="rc24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6" name="rc24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7" name="rc24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8" name="rc24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9" name="rc24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0" name="rc24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1" name="rc24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2" name="rc24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3" name="rc24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4" name="rc24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5" name="rc24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6" name="rc24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7" name="rc24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8" name="rc24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9" name="rc24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0" name="rc24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1" name="rc24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2" name="rc24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3" name="rc24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4" name="rc24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5" name="rc24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6" name="rc24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7" name="rc24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8" name="rc24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9" name="rc24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0" name="rc24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1" name="rc24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2" name="rc24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3" name="rc24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4" name="rc24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5" name="rc24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6" name="rc24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7" name="rc24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8" name="rc24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9" name="rc24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0" name="rc24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1" name="rc24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2" name="rc24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3" name="rc24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4" name="rc24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5" name="rc24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6" name="rc24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7" name="rc24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8" name="rc24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9" name="rc24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0" name="rc24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1" name="rc24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2" name="rc24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3" name="rc24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4" name="rc24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5" name="rc24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6" name="rc24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7" name="rc24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8" name="rc24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9" name="rc24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0" name="rc24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1" name="rc24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2" name="rc24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3" name="rc24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4" name="rc24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5" name="rc24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6" name="rc24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7" name="rc24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8" name="rc24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9" name="rc24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0" name="rc24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1" name="rc24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2" name="rc24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3" name="rc24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4" name="rc24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5" name="rc24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6" name="rc24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7" name="rc24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8" name="rc24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9" name="rc24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0" name="rc24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1" name="rc24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2" name="rc24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3" name="rc24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4" name="rc24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5" name="rc24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6" name="rc24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7" name="rc24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8" name="rc24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9" name="rc24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0" name="rc24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1" name="rc24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2" name="rc24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3" name="rc24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4" name="rc24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5" name="rc24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6" name="rc24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7" name="rc24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8" name="rc24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9" name="rc24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0" name="rc25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1" name="rc25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2" name="rc25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3" name="rc25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4" name="rc25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5" name="rc25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6" name="rc25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7" name="rc25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8" name="rc25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9" name="rc25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0" name="rc25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1" name="rc25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2" name="rc25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3" name="rc25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4" name="rc25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5" name="rc25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6" name="rc25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7" name="rc25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8" name="rc25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9" name="rc25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0" name="rc25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1" name="rc25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2" name="rc25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3" name="rc25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4" name="rc25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5" name="rc25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6" name="rc25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7" name="rc25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8" name="rc25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9" name="rc25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0" name="rc25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1" name="rc25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2" name="rc25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3" name="rc25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4" name="rc25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5" name="rc25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6" name="rc25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7" name="rc25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8" name="rc25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9" name="rc25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0" name="rc25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1" name="rc25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2" name="rc25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3" name="rc25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4" name="rc25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5" name="rc25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6" name="rc25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7" name="rc25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8" name="rc25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9" name="rc25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0" name="rc25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1" name="rc25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2" name="rc25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3" name="rc25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4" name="rc25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5" name="rc25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6" name="rc25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7" name="rc25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8" name="rc25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9" name="rc25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0" name="rc25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1" name="rc25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2" name="rc25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3" name="rc25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4" name="rc25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5" name="rc25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6" name="rc25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7" name="rc25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8" name="rc25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9" name="rc25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0" name="rc25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1" name="rc25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2" name="rc25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3" name="rc25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4" name="rc25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5" name="rc25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6" name="rc25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7" name="rc25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8" name="rc25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9" name="rc25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0" name="rc25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1" name="rc25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2" name="rc25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3" name="rc25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4" name="rc25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5" name="rc25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6" name="rc25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7" name="rc25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8" name="rc25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9" name="rc25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0" name="rc25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1" name="rc25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2" name="rc25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3" name="rc25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4" name="rc25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5" name="rc25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6" name="rc25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7" name="rc25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8" name="rc25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9" name="rc25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0" name="rc26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1" name="rc26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2" name="rc26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3" name="rc26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4" name="rc26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5" name="rc26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6" name="rc26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7" name="rc26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8" name="rc26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9" name="rc26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0" name="rc26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1" name="rc26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2" name="rc26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3" name="rc26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4" name="rc26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5" name="rc26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6" name="rc26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7" name="rc26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8" name="rc26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9" name="rc26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0" name="rc26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1" name="rc26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2" name="rc26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3" name="rc26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4" name="rc26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5" name="rc26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6" name="rc26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7" name="rc26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8" name="rc26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9" name="rc26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0" name="rc26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1" name="rc26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2" name="rc26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3" name="rc26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4" name="rc26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5" name="rc26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6" name="rc26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7" name="rc26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8" name="rc26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9" name="rc26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0" name="rc26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1" name="rc26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2" name="rc26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3" name="rc26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4" name="rc26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5" name="rc26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6" name="rc26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7" name="rc26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8" name="rc26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9" name="rc26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0" name="rc26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1" name="rc26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2" name="rc26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3" name="rc26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4" name="rc26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5" name="rc26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6" name="tx2656"/>
            <p:cNvSpPr/>
            <p:nvPr/>
          </p:nvSpPr>
          <p:spPr>
            <a:xfrm rot="-2700000">
              <a:off x="2435366"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2657" name="tx2657"/>
            <p:cNvSpPr/>
            <p:nvPr/>
          </p:nvSpPr>
          <p:spPr>
            <a:xfrm rot="-2700000">
              <a:off x="268004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2001</a:t>
              </a:r>
            </a:p>
          </p:txBody>
        </p:sp>
        <p:sp>
          <p:nvSpPr>
            <p:cNvPr id="2658" name="tx2658"/>
            <p:cNvSpPr/>
            <p:nvPr/>
          </p:nvSpPr>
          <p:spPr>
            <a:xfrm rot="-2700000">
              <a:off x="292472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2002</a:t>
              </a:r>
            </a:p>
          </p:txBody>
        </p:sp>
        <p:sp>
          <p:nvSpPr>
            <p:cNvPr id="2659" name="tx2659"/>
            <p:cNvSpPr/>
            <p:nvPr/>
          </p:nvSpPr>
          <p:spPr>
            <a:xfrm rot="-2700000">
              <a:off x="3169383"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2003</a:t>
              </a:r>
            </a:p>
          </p:txBody>
        </p:sp>
        <p:sp>
          <p:nvSpPr>
            <p:cNvPr id="2660" name="tx2660"/>
            <p:cNvSpPr/>
            <p:nvPr/>
          </p:nvSpPr>
          <p:spPr>
            <a:xfrm rot="-2700000">
              <a:off x="341408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2004</a:t>
              </a:r>
            </a:p>
          </p:txBody>
        </p:sp>
        <p:sp>
          <p:nvSpPr>
            <p:cNvPr id="2661" name="tx2661"/>
            <p:cNvSpPr/>
            <p:nvPr/>
          </p:nvSpPr>
          <p:spPr>
            <a:xfrm rot="-2700000">
              <a:off x="365876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2662" name="tx2662"/>
            <p:cNvSpPr/>
            <p:nvPr/>
          </p:nvSpPr>
          <p:spPr>
            <a:xfrm rot="-2700000">
              <a:off x="390344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2006</a:t>
              </a:r>
            </a:p>
          </p:txBody>
        </p:sp>
        <p:sp>
          <p:nvSpPr>
            <p:cNvPr id="2663" name="tx2663"/>
            <p:cNvSpPr/>
            <p:nvPr/>
          </p:nvSpPr>
          <p:spPr>
            <a:xfrm rot="-2700000">
              <a:off x="414812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2007</a:t>
              </a:r>
            </a:p>
          </p:txBody>
        </p:sp>
        <p:sp>
          <p:nvSpPr>
            <p:cNvPr id="2664" name="tx2664"/>
            <p:cNvSpPr/>
            <p:nvPr/>
          </p:nvSpPr>
          <p:spPr>
            <a:xfrm rot="-2700000">
              <a:off x="439280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2008</a:t>
              </a:r>
            </a:p>
          </p:txBody>
        </p:sp>
        <p:sp>
          <p:nvSpPr>
            <p:cNvPr id="2665" name="tx2665"/>
            <p:cNvSpPr/>
            <p:nvPr/>
          </p:nvSpPr>
          <p:spPr>
            <a:xfrm rot="-2700000">
              <a:off x="463748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2009</a:t>
              </a:r>
            </a:p>
          </p:txBody>
        </p:sp>
        <p:sp>
          <p:nvSpPr>
            <p:cNvPr id="2666" name="tx2666"/>
            <p:cNvSpPr/>
            <p:nvPr/>
          </p:nvSpPr>
          <p:spPr>
            <a:xfrm rot="-2700000">
              <a:off x="488216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2667" name="tx2667"/>
            <p:cNvSpPr/>
            <p:nvPr/>
          </p:nvSpPr>
          <p:spPr>
            <a:xfrm rot="-2700000">
              <a:off x="512684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2011</a:t>
              </a:r>
            </a:p>
          </p:txBody>
        </p:sp>
        <p:sp>
          <p:nvSpPr>
            <p:cNvPr id="2668" name="tx2668"/>
            <p:cNvSpPr/>
            <p:nvPr/>
          </p:nvSpPr>
          <p:spPr>
            <a:xfrm rot="-2700000">
              <a:off x="537152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2012</a:t>
              </a:r>
            </a:p>
          </p:txBody>
        </p:sp>
        <p:sp>
          <p:nvSpPr>
            <p:cNvPr id="2669" name="tx2669"/>
            <p:cNvSpPr/>
            <p:nvPr/>
          </p:nvSpPr>
          <p:spPr>
            <a:xfrm rot="-2700000">
              <a:off x="5616185"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2013</a:t>
              </a:r>
            </a:p>
          </p:txBody>
        </p:sp>
        <p:sp>
          <p:nvSpPr>
            <p:cNvPr id="2670" name="tx2670"/>
            <p:cNvSpPr/>
            <p:nvPr/>
          </p:nvSpPr>
          <p:spPr>
            <a:xfrm rot="-2700000">
              <a:off x="586088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2014</a:t>
              </a:r>
            </a:p>
          </p:txBody>
        </p:sp>
        <p:sp>
          <p:nvSpPr>
            <p:cNvPr id="2671" name="tx2671"/>
            <p:cNvSpPr/>
            <p:nvPr/>
          </p:nvSpPr>
          <p:spPr>
            <a:xfrm rot="-2700000">
              <a:off x="610556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2672" name="tx2672"/>
            <p:cNvSpPr/>
            <p:nvPr/>
          </p:nvSpPr>
          <p:spPr>
            <a:xfrm rot="-2700000">
              <a:off x="635024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2016</a:t>
              </a:r>
            </a:p>
          </p:txBody>
        </p:sp>
        <p:sp>
          <p:nvSpPr>
            <p:cNvPr id="2673" name="tx2673"/>
            <p:cNvSpPr/>
            <p:nvPr/>
          </p:nvSpPr>
          <p:spPr>
            <a:xfrm rot="-2700000">
              <a:off x="659492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2017</a:t>
              </a:r>
            </a:p>
          </p:txBody>
        </p:sp>
        <p:sp>
          <p:nvSpPr>
            <p:cNvPr id="2674" name="tx2674"/>
            <p:cNvSpPr/>
            <p:nvPr/>
          </p:nvSpPr>
          <p:spPr>
            <a:xfrm rot="-2700000">
              <a:off x="683961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2018</a:t>
              </a:r>
            </a:p>
          </p:txBody>
        </p:sp>
        <p:sp>
          <p:nvSpPr>
            <p:cNvPr id="2675" name="tx2675"/>
            <p:cNvSpPr/>
            <p:nvPr/>
          </p:nvSpPr>
          <p:spPr>
            <a:xfrm rot="-2700000">
              <a:off x="708429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2676" name="tx2676"/>
            <p:cNvSpPr/>
            <p:nvPr/>
          </p:nvSpPr>
          <p:spPr>
            <a:xfrm rot="-2700000">
              <a:off x="732897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2677" name="tx2677"/>
            <p:cNvSpPr/>
            <p:nvPr/>
          </p:nvSpPr>
          <p:spPr>
            <a:xfrm rot="-2700000">
              <a:off x="757365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2678" name="tx2678"/>
            <p:cNvSpPr/>
            <p:nvPr/>
          </p:nvSpPr>
          <p:spPr>
            <a:xfrm rot="-2700000">
              <a:off x="781833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2679" name="tx2679"/>
            <p:cNvSpPr/>
            <p:nvPr/>
          </p:nvSpPr>
          <p:spPr>
            <a:xfrm rot="-2700000">
              <a:off x="8062986"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2680" name="tx2680"/>
            <p:cNvSpPr/>
            <p:nvPr/>
          </p:nvSpPr>
          <p:spPr>
            <a:xfrm rot="-2700000">
              <a:off x="8307691"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2681" name="tx2681"/>
            <p:cNvSpPr/>
            <p:nvPr/>
          </p:nvSpPr>
          <p:spPr>
            <a:xfrm rot="-2700000">
              <a:off x="8552371"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2682" name="tx2682"/>
            <p:cNvSpPr/>
            <p:nvPr/>
          </p:nvSpPr>
          <p:spPr>
            <a:xfrm>
              <a:off x="1473737" y="5598421"/>
              <a:ext cx="540190"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Venezuela</a:t>
              </a:r>
            </a:p>
          </p:txBody>
        </p:sp>
        <p:sp>
          <p:nvSpPr>
            <p:cNvPr id="2683" name="tx2683"/>
            <p:cNvSpPr/>
            <p:nvPr/>
          </p:nvSpPr>
          <p:spPr>
            <a:xfrm>
              <a:off x="1778909" y="5465403"/>
              <a:ext cx="235018"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Haití</a:t>
              </a:r>
            </a:p>
          </p:txBody>
        </p:sp>
        <p:sp>
          <p:nvSpPr>
            <p:cNvPr id="2684" name="tx2684"/>
            <p:cNvSpPr/>
            <p:nvPr/>
          </p:nvSpPr>
          <p:spPr>
            <a:xfrm>
              <a:off x="1677222" y="5333278"/>
              <a:ext cx="3367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Bolivia</a:t>
              </a:r>
            </a:p>
          </p:txBody>
        </p:sp>
        <p:sp>
          <p:nvSpPr>
            <p:cNvPr id="2685" name="tx2685"/>
            <p:cNvSpPr/>
            <p:nvPr/>
          </p:nvSpPr>
          <p:spPr>
            <a:xfrm>
              <a:off x="1524636" y="5177992"/>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Argentina</a:t>
              </a:r>
            </a:p>
          </p:txBody>
        </p:sp>
        <p:sp>
          <p:nvSpPr>
            <p:cNvPr id="2686" name="tx2686"/>
            <p:cNvSpPr/>
            <p:nvPr/>
          </p:nvSpPr>
          <p:spPr>
            <a:xfrm>
              <a:off x="1454817" y="5066684"/>
              <a:ext cx="5591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Guatemala</a:t>
              </a:r>
            </a:p>
          </p:txBody>
        </p:sp>
        <p:sp>
          <p:nvSpPr>
            <p:cNvPr id="2687" name="tx2687"/>
            <p:cNvSpPr/>
            <p:nvPr/>
          </p:nvSpPr>
          <p:spPr>
            <a:xfrm>
              <a:off x="1588204" y="4935564"/>
              <a:ext cx="42572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Ecuador</a:t>
              </a:r>
            </a:p>
          </p:txBody>
        </p:sp>
        <p:sp>
          <p:nvSpPr>
            <p:cNvPr id="2688" name="tx2688"/>
            <p:cNvSpPr/>
            <p:nvPr/>
          </p:nvSpPr>
          <p:spPr>
            <a:xfrm>
              <a:off x="1524748" y="4801541"/>
              <a:ext cx="489179"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Suriname</a:t>
              </a:r>
            </a:p>
          </p:txBody>
        </p:sp>
        <p:sp>
          <p:nvSpPr>
            <p:cNvPr id="2689" name="tx2689"/>
            <p:cNvSpPr/>
            <p:nvPr/>
          </p:nvSpPr>
          <p:spPr>
            <a:xfrm>
              <a:off x="1524636" y="4647706"/>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Paraguay</a:t>
              </a:r>
            </a:p>
          </p:txBody>
        </p:sp>
        <p:sp>
          <p:nvSpPr>
            <p:cNvPr id="2690" name="tx2690"/>
            <p:cNvSpPr/>
            <p:nvPr/>
          </p:nvSpPr>
          <p:spPr>
            <a:xfrm>
              <a:off x="1588204" y="4537403"/>
              <a:ext cx="42572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Panamá</a:t>
              </a:r>
            </a:p>
          </p:txBody>
        </p:sp>
        <p:sp>
          <p:nvSpPr>
            <p:cNvPr id="2691" name="tx2691"/>
            <p:cNvSpPr/>
            <p:nvPr/>
          </p:nvSpPr>
          <p:spPr>
            <a:xfrm>
              <a:off x="1702616" y="4405278"/>
              <a:ext cx="31131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Belice</a:t>
              </a:r>
            </a:p>
          </p:txBody>
        </p:sp>
        <p:sp>
          <p:nvSpPr>
            <p:cNvPr id="2692" name="tx2692"/>
            <p:cNvSpPr/>
            <p:nvPr/>
          </p:nvSpPr>
          <p:spPr>
            <a:xfrm>
              <a:off x="1696477" y="4271255"/>
              <a:ext cx="31745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b="1">
                  <a:solidFill>
                    <a:srgbClr val="4D4D4D">
                      <a:alpha val="100000"/>
                    </a:srgbClr>
                  </a:solidFill>
                  <a:latin typeface="Arial"/>
                  <a:cs typeface="Arial"/>
                </a:rPr>
                <a:t>LACR</a:t>
              </a:r>
            </a:p>
          </p:txBody>
        </p:sp>
        <p:sp>
          <p:nvSpPr>
            <p:cNvPr id="2693" name="tx2693"/>
            <p:cNvSpPr/>
            <p:nvPr/>
          </p:nvSpPr>
          <p:spPr>
            <a:xfrm>
              <a:off x="1403862" y="4138684"/>
              <a:ext cx="29869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Santa</a:t>
              </a:r>
            </a:p>
          </p:txBody>
        </p:sp>
        <p:sp>
          <p:nvSpPr>
            <p:cNvPr id="2694" name="tx2694"/>
            <p:cNvSpPr/>
            <p:nvPr/>
          </p:nvSpPr>
          <p:spPr>
            <a:xfrm>
              <a:off x="1734316" y="4139688"/>
              <a:ext cx="279610"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Lucía</a:t>
              </a:r>
            </a:p>
          </p:txBody>
        </p:sp>
        <p:sp>
          <p:nvSpPr>
            <p:cNvPr id="2695" name="tx2695"/>
            <p:cNvSpPr/>
            <p:nvPr/>
          </p:nvSpPr>
          <p:spPr>
            <a:xfrm>
              <a:off x="1772491" y="4007117"/>
              <a:ext cx="241436"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Perú</a:t>
              </a:r>
            </a:p>
          </p:txBody>
        </p:sp>
        <p:sp>
          <p:nvSpPr>
            <p:cNvPr id="2696" name="tx2696"/>
            <p:cNvSpPr/>
            <p:nvPr/>
          </p:nvSpPr>
          <p:spPr>
            <a:xfrm>
              <a:off x="1524636" y="3874992"/>
              <a:ext cx="48929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Barbados</a:t>
              </a:r>
            </a:p>
          </p:txBody>
        </p:sp>
        <p:sp>
          <p:nvSpPr>
            <p:cNvPr id="2697" name="tx2697"/>
            <p:cNvSpPr/>
            <p:nvPr/>
          </p:nvSpPr>
          <p:spPr>
            <a:xfrm>
              <a:off x="1531054" y="3742420"/>
              <a:ext cx="48287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Bahamas</a:t>
              </a:r>
            </a:p>
          </p:txBody>
        </p:sp>
        <p:sp>
          <p:nvSpPr>
            <p:cNvPr id="2698" name="tx2698"/>
            <p:cNvSpPr/>
            <p:nvPr/>
          </p:nvSpPr>
          <p:spPr>
            <a:xfrm>
              <a:off x="1518330" y="3609849"/>
              <a:ext cx="495597"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Honduras</a:t>
              </a:r>
            </a:p>
          </p:txBody>
        </p:sp>
        <p:sp>
          <p:nvSpPr>
            <p:cNvPr id="2699" name="tx2699"/>
            <p:cNvSpPr/>
            <p:nvPr/>
          </p:nvSpPr>
          <p:spPr>
            <a:xfrm>
              <a:off x="1728121" y="3477277"/>
              <a:ext cx="2858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Brasil</a:t>
              </a:r>
            </a:p>
          </p:txBody>
        </p:sp>
        <p:sp>
          <p:nvSpPr>
            <p:cNvPr id="2700" name="tx2700"/>
            <p:cNvSpPr/>
            <p:nvPr/>
          </p:nvSpPr>
          <p:spPr>
            <a:xfrm>
              <a:off x="870313" y="3322884"/>
              <a:ext cx="508322" cy="104979"/>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República</a:t>
              </a:r>
            </a:p>
          </p:txBody>
        </p:sp>
        <p:sp>
          <p:nvSpPr>
            <p:cNvPr id="2701" name="tx2701"/>
            <p:cNvSpPr/>
            <p:nvPr/>
          </p:nvSpPr>
          <p:spPr>
            <a:xfrm>
              <a:off x="1410392" y="3344706"/>
              <a:ext cx="60353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Dominicana</a:t>
              </a:r>
            </a:p>
          </p:txBody>
        </p:sp>
        <p:sp>
          <p:nvSpPr>
            <p:cNvPr id="2702" name="tx2702"/>
            <p:cNvSpPr/>
            <p:nvPr/>
          </p:nvSpPr>
          <p:spPr>
            <a:xfrm>
              <a:off x="1651884" y="3211688"/>
              <a:ext cx="362043"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México</a:t>
              </a:r>
            </a:p>
          </p:txBody>
        </p:sp>
        <p:sp>
          <p:nvSpPr>
            <p:cNvPr id="2703" name="tx2703"/>
            <p:cNvSpPr/>
            <p:nvPr/>
          </p:nvSpPr>
          <p:spPr>
            <a:xfrm>
              <a:off x="1537528" y="3079563"/>
              <a:ext cx="476398"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Dominica</a:t>
              </a:r>
            </a:p>
          </p:txBody>
        </p:sp>
        <p:sp>
          <p:nvSpPr>
            <p:cNvPr id="2704" name="tx2704"/>
            <p:cNvSpPr/>
            <p:nvPr/>
          </p:nvSpPr>
          <p:spPr>
            <a:xfrm>
              <a:off x="1531110" y="2945540"/>
              <a:ext cx="48281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Colombia</a:t>
              </a:r>
            </a:p>
          </p:txBody>
        </p:sp>
        <p:sp>
          <p:nvSpPr>
            <p:cNvPr id="2705" name="tx2705"/>
            <p:cNvSpPr/>
            <p:nvPr/>
          </p:nvSpPr>
          <p:spPr>
            <a:xfrm>
              <a:off x="1569117" y="2812969"/>
              <a:ext cx="4448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Granada</a:t>
              </a:r>
            </a:p>
          </p:txBody>
        </p:sp>
        <p:sp>
          <p:nvSpPr>
            <p:cNvPr id="2706" name="tx2706"/>
            <p:cNvSpPr/>
            <p:nvPr/>
          </p:nvSpPr>
          <p:spPr>
            <a:xfrm>
              <a:off x="857756" y="2680397"/>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a:t>
              </a:r>
            </a:p>
          </p:txBody>
        </p:sp>
        <p:sp>
          <p:nvSpPr>
            <p:cNvPr id="2707" name="tx2707"/>
            <p:cNvSpPr/>
            <p:nvPr/>
          </p:nvSpPr>
          <p:spPr>
            <a:xfrm>
              <a:off x="1092886" y="2680397"/>
              <a:ext cx="451005"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Cristóbal</a:t>
              </a:r>
            </a:p>
          </p:txBody>
        </p:sp>
        <p:sp>
          <p:nvSpPr>
            <p:cNvPr id="2708" name="tx2708"/>
            <p:cNvSpPr/>
            <p:nvPr/>
          </p:nvSpPr>
          <p:spPr>
            <a:xfrm>
              <a:off x="1575647" y="2681681"/>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09" name="tx2709"/>
            <p:cNvSpPr/>
            <p:nvPr/>
          </p:nvSpPr>
          <p:spPr>
            <a:xfrm>
              <a:off x="1664553" y="2681848"/>
              <a:ext cx="349374"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Nieves</a:t>
              </a:r>
            </a:p>
          </p:txBody>
        </p:sp>
        <p:sp>
          <p:nvSpPr>
            <p:cNvPr id="2710" name="tx2710"/>
            <p:cNvSpPr/>
            <p:nvPr/>
          </p:nvSpPr>
          <p:spPr>
            <a:xfrm>
              <a:off x="1588316" y="2549221"/>
              <a:ext cx="425611" cy="83213"/>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Jamaica</a:t>
              </a:r>
            </a:p>
          </p:txBody>
        </p:sp>
        <p:sp>
          <p:nvSpPr>
            <p:cNvPr id="2711" name="tx2711"/>
            <p:cNvSpPr/>
            <p:nvPr/>
          </p:nvSpPr>
          <p:spPr>
            <a:xfrm>
              <a:off x="1753459" y="2415254"/>
              <a:ext cx="26046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Chile</a:t>
              </a:r>
            </a:p>
          </p:txBody>
        </p:sp>
        <p:sp>
          <p:nvSpPr>
            <p:cNvPr id="2712" name="tx2712"/>
            <p:cNvSpPr/>
            <p:nvPr/>
          </p:nvSpPr>
          <p:spPr>
            <a:xfrm>
              <a:off x="1581898" y="2261419"/>
              <a:ext cx="432029"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Uruguay</a:t>
              </a:r>
            </a:p>
          </p:txBody>
        </p:sp>
        <p:sp>
          <p:nvSpPr>
            <p:cNvPr id="2713" name="tx2713"/>
            <p:cNvSpPr/>
            <p:nvPr/>
          </p:nvSpPr>
          <p:spPr>
            <a:xfrm>
              <a:off x="1492936" y="2128847"/>
              <a:ext cx="5209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Nicaragua</a:t>
              </a:r>
            </a:p>
          </p:txBody>
        </p:sp>
        <p:sp>
          <p:nvSpPr>
            <p:cNvPr id="2714" name="tx2714"/>
            <p:cNvSpPr/>
            <p:nvPr/>
          </p:nvSpPr>
          <p:spPr>
            <a:xfrm>
              <a:off x="1454929" y="2017540"/>
              <a:ext cx="29858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Costa</a:t>
              </a:r>
            </a:p>
          </p:txBody>
        </p:sp>
        <p:sp>
          <p:nvSpPr>
            <p:cNvPr id="2715" name="tx2715"/>
            <p:cNvSpPr/>
            <p:nvPr/>
          </p:nvSpPr>
          <p:spPr>
            <a:xfrm>
              <a:off x="1785271" y="2018991"/>
              <a:ext cx="22865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Rica</a:t>
              </a:r>
            </a:p>
          </p:txBody>
        </p:sp>
        <p:sp>
          <p:nvSpPr>
            <p:cNvPr id="2716" name="tx2716"/>
            <p:cNvSpPr/>
            <p:nvPr/>
          </p:nvSpPr>
          <p:spPr>
            <a:xfrm>
              <a:off x="1092663" y="1886419"/>
              <a:ext cx="41294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Trinidad</a:t>
              </a:r>
            </a:p>
          </p:txBody>
        </p:sp>
        <p:sp>
          <p:nvSpPr>
            <p:cNvPr id="2717" name="tx2717"/>
            <p:cNvSpPr/>
            <p:nvPr/>
          </p:nvSpPr>
          <p:spPr>
            <a:xfrm>
              <a:off x="1537361" y="1886252"/>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18" name="tx2718"/>
            <p:cNvSpPr/>
            <p:nvPr/>
          </p:nvSpPr>
          <p:spPr>
            <a:xfrm>
              <a:off x="1626267" y="1863704"/>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Tobago</a:t>
              </a:r>
            </a:p>
          </p:txBody>
        </p:sp>
        <p:sp>
          <p:nvSpPr>
            <p:cNvPr id="2719" name="tx2719"/>
            <p:cNvSpPr/>
            <p:nvPr/>
          </p:nvSpPr>
          <p:spPr>
            <a:xfrm>
              <a:off x="508103" y="1752397"/>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a:t>
              </a:r>
            </a:p>
          </p:txBody>
        </p:sp>
        <p:sp>
          <p:nvSpPr>
            <p:cNvPr id="2720" name="tx2720"/>
            <p:cNvSpPr/>
            <p:nvPr/>
          </p:nvSpPr>
          <p:spPr>
            <a:xfrm>
              <a:off x="743233" y="1753848"/>
              <a:ext cx="3812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Vicente</a:t>
              </a:r>
            </a:p>
          </p:txBody>
        </p:sp>
        <p:sp>
          <p:nvSpPr>
            <p:cNvPr id="2721" name="tx2721"/>
            <p:cNvSpPr/>
            <p:nvPr/>
          </p:nvSpPr>
          <p:spPr>
            <a:xfrm>
              <a:off x="1156231" y="1753680"/>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22" name="tx2722"/>
            <p:cNvSpPr/>
            <p:nvPr/>
          </p:nvSpPr>
          <p:spPr>
            <a:xfrm>
              <a:off x="1245137" y="1753848"/>
              <a:ext cx="14611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las</a:t>
              </a:r>
            </a:p>
          </p:txBody>
        </p:sp>
        <p:sp>
          <p:nvSpPr>
            <p:cNvPr id="2723" name="tx2723"/>
            <p:cNvSpPr/>
            <p:nvPr/>
          </p:nvSpPr>
          <p:spPr>
            <a:xfrm>
              <a:off x="1423005" y="1752397"/>
              <a:ext cx="590922"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Granadinas</a:t>
              </a:r>
            </a:p>
          </p:txBody>
        </p:sp>
        <p:sp>
          <p:nvSpPr>
            <p:cNvPr id="2724" name="tx2724"/>
            <p:cNvSpPr/>
            <p:nvPr/>
          </p:nvSpPr>
          <p:spPr>
            <a:xfrm>
              <a:off x="1613598" y="1597166"/>
              <a:ext cx="400329" cy="10726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Guyana</a:t>
              </a:r>
            </a:p>
          </p:txBody>
        </p:sp>
        <p:sp>
          <p:nvSpPr>
            <p:cNvPr id="2725" name="tx2725"/>
            <p:cNvSpPr/>
            <p:nvPr/>
          </p:nvSpPr>
          <p:spPr>
            <a:xfrm>
              <a:off x="1429423" y="1490044"/>
              <a:ext cx="101631" cy="8181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El</a:t>
              </a:r>
            </a:p>
          </p:txBody>
        </p:sp>
        <p:sp>
          <p:nvSpPr>
            <p:cNvPr id="2726" name="tx2726"/>
            <p:cNvSpPr/>
            <p:nvPr/>
          </p:nvSpPr>
          <p:spPr>
            <a:xfrm>
              <a:off x="1562811" y="1487254"/>
              <a:ext cx="45111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Salvador</a:t>
              </a:r>
            </a:p>
          </p:txBody>
        </p:sp>
        <p:sp>
          <p:nvSpPr>
            <p:cNvPr id="2727" name="tx2727"/>
            <p:cNvSpPr/>
            <p:nvPr/>
          </p:nvSpPr>
          <p:spPr>
            <a:xfrm>
              <a:off x="1740679" y="1354682"/>
              <a:ext cx="27324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Cuba</a:t>
              </a:r>
            </a:p>
          </p:txBody>
        </p:sp>
        <p:sp>
          <p:nvSpPr>
            <p:cNvPr id="2728" name="tx2728"/>
            <p:cNvSpPr/>
            <p:nvPr/>
          </p:nvSpPr>
          <p:spPr>
            <a:xfrm>
              <a:off x="1073464" y="1200847"/>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Antigua</a:t>
              </a:r>
            </a:p>
          </p:txBody>
        </p:sp>
        <p:sp>
          <p:nvSpPr>
            <p:cNvPr id="2729" name="tx2729"/>
            <p:cNvSpPr/>
            <p:nvPr/>
          </p:nvSpPr>
          <p:spPr>
            <a:xfrm>
              <a:off x="1492880" y="1223394"/>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30" name="tx2730"/>
            <p:cNvSpPr/>
            <p:nvPr/>
          </p:nvSpPr>
          <p:spPr>
            <a:xfrm>
              <a:off x="1581786" y="1223562"/>
              <a:ext cx="4321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Barbuda</a:t>
              </a:r>
            </a:p>
          </p:txBody>
        </p:sp>
        <p:sp>
          <p:nvSpPr>
            <p:cNvPr id="2731" name="tx2731"/>
            <p:cNvSpPr/>
            <p:nvPr/>
          </p:nvSpPr>
          <p:spPr>
            <a:xfrm>
              <a:off x="3552162" y="6056184"/>
              <a:ext cx="181705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de vacunación (%)</a:t>
              </a:r>
            </a:p>
          </p:txBody>
        </p:sp>
        <p:pic>
          <p:nvPicPr>
            <p:cNvPr id="2732" name="pic2732"/>
            <p:cNvPicPr/>
            <p:nvPr/>
          </p:nvPicPr>
          <p:blipFill>
            <a:blip r:embed="rId2" cstate="print"/>
            <a:stretch>
              <a:fillRect/>
            </a:stretch>
          </p:blipFill>
          <p:spPr>
            <a:xfrm>
              <a:off x="5438806" y="5941007"/>
              <a:ext cx="2160000" cy="219455"/>
            </a:xfrm>
            <a:prstGeom prst="rect">
              <a:avLst/>
            </a:prstGeom>
          </p:spPr>
        </p:pic>
        <p:sp>
          <p:nvSpPr>
            <p:cNvPr id="2733" name="pl2733"/>
            <p:cNvSpPr/>
            <p:nvPr/>
          </p:nvSpPr>
          <p:spPr>
            <a:xfrm>
              <a:off x="544240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4" name="pl2734"/>
            <p:cNvSpPr/>
            <p:nvPr/>
          </p:nvSpPr>
          <p:spPr>
            <a:xfrm>
              <a:off x="673408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5" name="pl2735"/>
            <p:cNvSpPr/>
            <p:nvPr/>
          </p:nvSpPr>
          <p:spPr>
            <a:xfrm>
              <a:off x="694936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6" name="pl2736"/>
            <p:cNvSpPr/>
            <p:nvPr/>
          </p:nvSpPr>
          <p:spPr>
            <a:xfrm>
              <a:off x="716464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7" name="pl2737"/>
            <p:cNvSpPr/>
            <p:nvPr/>
          </p:nvSpPr>
          <p:spPr>
            <a:xfrm>
              <a:off x="737992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8" name="pl2738"/>
            <p:cNvSpPr/>
            <p:nvPr/>
          </p:nvSpPr>
          <p:spPr>
            <a:xfrm>
              <a:off x="759520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9" name="pl2739"/>
            <p:cNvSpPr/>
            <p:nvPr/>
          </p:nvSpPr>
          <p:spPr>
            <a:xfrm>
              <a:off x="544240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0" name="pl2740"/>
            <p:cNvSpPr/>
            <p:nvPr/>
          </p:nvSpPr>
          <p:spPr>
            <a:xfrm>
              <a:off x="673408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1" name="pl2741"/>
            <p:cNvSpPr/>
            <p:nvPr/>
          </p:nvSpPr>
          <p:spPr>
            <a:xfrm>
              <a:off x="694936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2" name="pl2742"/>
            <p:cNvSpPr/>
            <p:nvPr/>
          </p:nvSpPr>
          <p:spPr>
            <a:xfrm>
              <a:off x="716464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3" name="pl2743"/>
            <p:cNvSpPr/>
            <p:nvPr/>
          </p:nvSpPr>
          <p:spPr>
            <a:xfrm>
              <a:off x="737992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4" name="pl2744"/>
            <p:cNvSpPr/>
            <p:nvPr/>
          </p:nvSpPr>
          <p:spPr>
            <a:xfrm>
              <a:off x="759520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5" name="tx2745"/>
            <p:cNvSpPr/>
            <p:nvPr/>
          </p:nvSpPr>
          <p:spPr>
            <a:xfrm>
              <a:off x="5411328" y="6228360"/>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0</a:t>
              </a:r>
            </a:p>
          </p:txBody>
        </p:sp>
        <p:sp>
          <p:nvSpPr>
            <p:cNvPr id="2746" name="tx2746"/>
            <p:cNvSpPr/>
            <p:nvPr/>
          </p:nvSpPr>
          <p:spPr>
            <a:xfrm>
              <a:off x="667193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a:t>
              </a:r>
            </a:p>
          </p:txBody>
        </p:sp>
        <p:sp>
          <p:nvSpPr>
            <p:cNvPr id="2747" name="tx2747"/>
            <p:cNvSpPr/>
            <p:nvPr/>
          </p:nvSpPr>
          <p:spPr>
            <a:xfrm>
              <a:off x="688721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a:t>
              </a:r>
            </a:p>
          </p:txBody>
        </p:sp>
        <p:sp>
          <p:nvSpPr>
            <p:cNvPr id="2748" name="tx2748"/>
            <p:cNvSpPr/>
            <p:nvPr/>
          </p:nvSpPr>
          <p:spPr>
            <a:xfrm>
              <a:off x="710249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a:t>
              </a:r>
            </a:p>
          </p:txBody>
        </p:sp>
        <p:sp>
          <p:nvSpPr>
            <p:cNvPr id="2749" name="tx2749"/>
            <p:cNvSpPr/>
            <p:nvPr/>
          </p:nvSpPr>
          <p:spPr>
            <a:xfrm>
              <a:off x="731777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a:t>
              </a:r>
            </a:p>
          </p:txBody>
        </p:sp>
        <p:sp>
          <p:nvSpPr>
            <p:cNvPr id="2750" name="tx2750"/>
            <p:cNvSpPr/>
            <p:nvPr/>
          </p:nvSpPr>
          <p:spPr>
            <a:xfrm>
              <a:off x="7501973" y="6228360"/>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100</a:t>
              </a:r>
            </a:p>
          </p:txBody>
        </p:sp>
        <p:sp>
          <p:nvSpPr>
            <p:cNvPr id="2751" name="tx2751"/>
            <p:cNvSpPr/>
            <p:nvPr/>
          </p:nvSpPr>
          <p:spPr>
            <a:xfrm>
              <a:off x="2076557" y="399987"/>
              <a:ext cx="3317356"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DTP3 cobertura, por país, LACR, 2000-2025</a:t>
              </a:r>
            </a:p>
          </p:txBody>
        </p:sp>
        <p:sp>
          <p:nvSpPr>
            <p:cNvPr id="2752" name="tx2752"/>
            <p:cNvSpPr/>
            <p:nvPr/>
          </p:nvSpPr>
          <p:spPr>
            <a:xfrm>
              <a:off x="4477571" y="64555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2753" name="tx2753"/>
            <p:cNvSpPr/>
            <p:nvPr/>
          </p:nvSpPr>
          <p:spPr>
            <a:xfrm>
              <a:off x="5781365" y="6569494"/>
              <a:ext cx="3293045" cy="10395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Países ordenados según la cobertura descendente en 2025.</a:t>
              </a:r>
            </a:p>
          </p:txBody>
        </p:sp>
      </p:grpSp>
      <p:sp>
        <p:nvSpPr>
          <p:cNvPr id="2754"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dirty="0">
                <a:solidFill>
                  <a:srgbClr val="FFFFFF">
                    <a:alpha val="100000"/>
                  </a:srgbClr>
                </a:solidFill>
                <a:latin typeface="Arial"/>
                <a:cs typeface="Arial"/>
                <a:sym typeface="Arial"/>
              </a:rPr>
              <a:t>Este </a:t>
            </a:r>
            <a:r>
              <a:rPr sz="1200" b="0" i="0" u="none" cap="none" dirty="0" err="1">
                <a:solidFill>
                  <a:srgbClr val="FFFFFF">
                    <a:alpha val="100000"/>
                  </a:srgbClr>
                </a:solidFill>
                <a:latin typeface="Arial"/>
                <a:cs typeface="Arial"/>
                <a:sym typeface="Arial"/>
              </a:rPr>
              <a:t>mapa</a:t>
            </a:r>
            <a:r>
              <a:rPr sz="1200" b="0" i="0" u="none" cap="none" dirty="0">
                <a:solidFill>
                  <a:srgbClr val="FFFFFF">
                    <a:alpha val="100000"/>
                  </a:srgbClr>
                </a:solidFill>
                <a:latin typeface="Arial"/>
                <a:cs typeface="Arial"/>
                <a:sym typeface="Arial"/>
              </a:rPr>
              <a:t> de </a:t>
            </a:r>
            <a:r>
              <a:rPr sz="1200" b="0" i="0" u="none" cap="none" dirty="0" err="1">
                <a:solidFill>
                  <a:srgbClr val="FFFFFF">
                    <a:alpha val="100000"/>
                  </a:srgbClr>
                </a:solidFill>
                <a:latin typeface="Arial"/>
                <a:cs typeface="Arial"/>
                <a:sym typeface="Arial"/>
              </a:rPr>
              <a:t>calor</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muestra</a:t>
            </a:r>
            <a:r>
              <a:rPr sz="1200" b="0" i="0" u="none" cap="none" dirty="0">
                <a:solidFill>
                  <a:srgbClr val="FFFFFF">
                    <a:alpha val="100000"/>
                  </a:srgbClr>
                </a:solidFill>
                <a:latin typeface="Arial"/>
                <a:cs typeface="Arial"/>
                <a:sym typeface="Arial"/>
              </a:rPr>
              <a:t> la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de la </a:t>
            </a:r>
            <a:r>
              <a:rPr sz="1200" b="0" i="0" u="none" cap="none" dirty="0" err="1">
                <a:solidFill>
                  <a:srgbClr val="FFFFFF">
                    <a:alpha val="100000"/>
                  </a:srgbClr>
                </a:solidFill>
                <a:latin typeface="Arial"/>
                <a:cs typeface="Arial"/>
                <a:sym typeface="Arial"/>
              </a:rPr>
              <a:t>vacuna</a:t>
            </a:r>
            <a:r>
              <a:rPr sz="1200" b="0" i="0" u="none" cap="none" dirty="0">
                <a:solidFill>
                  <a:srgbClr val="FFFFFF">
                    <a:alpha val="100000"/>
                  </a:srgbClr>
                </a:solidFill>
                <a:latin typeface="Arial"/>
                <a:cs typeface="Arial"/>
                <a:sym typeface="Arial"/>
              </a:rPr>
              <a:t> DTP3, </a:t>
            </a:r>
            <a:r>
              <a:rPr sz="1200" b="0" i="0" u="none" cap="none" dirty="0" err="1">
                <a:solidFill>
                  <a:srgbClr val="FFFFFF">
                    <a:alpha val="100000"/>
                  </a:srgbClr>
                </a:solidFill>
                <a:latin typeface="Arial"/>
                <a:cs typeface="Arial"/>
                <a:sym typeface="Arial"/>
              </a:rPr>
              <a:t>por</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región</a:t>
            </a:r>
            <a:r>
              <a:rPr sz="1200" b="0" i="0" u="none" cap="none" dirty="0">
                <a:solidFill>
                  <a:srgbClr val="FFFFFF">
                    <a:alpha val="100000"/>
                  </a:srgbClr>
                </a:solidFill>
                <a:latin typeface="Arial"/>
                <a:cs typeface="Arial"/>
                <a:sym typeface="Arial"/>
              </a:rPr>
              <a:t> y </a:t>
            </a:r>
            <a:r>
              <a:rPr sz="1200" b="0" i="0" u="none" cap="none" dirty="0" err="1">
                <a:solidFill>
                  <a:srgbClr val="FFFFFF">
                    <a:alpha val="100000"/>
                  </a:srgbClr>
                </a:solidFill>
                <a:latin typeface="Arial"/>
                <a:cs typeface="Arial"/>
                <a:sym typeface="Arial"/>
              </a:rPr>
              <a:t>año</a:t>
            </a:r>
            <a:r>
              <a:rPr sz="1200" b="0" i="0" u="none" cap="none" dirty="0">
                <a:solidFill>
                  <a:srgbClr val="FFFFFF">
                    <a:alpha val="100000"/>
                  </a:srgbClr>
                </a:solidFill>
                <a:latin typeface="Arial"/>
                <a:cs typeface="Arial"/>
                <a:sym typeface="Arial"/>
              </a:rPr>
              <a:t>. El color rojo indica </a:t>
            </a:r>
            <a:r>
              <a:rPr sz="1200" b="0" i="0" u="none" cap="none" dirty="0" err="1">
                <a:solidFill>
                  <a:srgbClr val="FFFFFF">
                    <a:alpha val="100000"/>
                  </a:srgbClr>
                </a:solidFill>
                <a:latin typeface="Arial"/>
                <a:cs typeface="Arial"/>
                <a:sym typeface="Arial"/>
              </a:rPr>
              <a:t>una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baja (&lt;60 %) y </a:t>
            </a:r>
            <a:r>
              <a:rPr sz="1200" b="0" i="0" u="none" cap="none" dirty="0" err="1">
                <a:solidFill>
                  <a:srgbClr val="FFFFFF">
                    <a:alpha val="100000"/>
                  </a:srgbClr>
                </a:solidFill>
                <a:latin typeface="Arial"/>
                <a:cs typeface="Arial"/>
                <a:sym typeface="Arial"/>
              </a:rPr>
              <a:t>el</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verde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una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alta</a:t>
            </a:r>
            <a:r>
              <a:rPr sz="1200" b="0" i="0" u="none" cap="none" dirty="0">
                <a:solidFill>
                  <a:srgbClr val="FFFFFF">
                    <a:alpha val="100000"/>
                  </a:srgbClr>
                </a:solidFill>
                <a:latin typeface="Arial"/>
                <a:cs typeface="Arial"/>
                <a:sym typeface="Arial"/>
              </a:rPr>
              <a:t> (≥90 %). El </a:t>
            </a:r>
            <a:r>
              <a:rPr sz="1200" b="0" i="0" u="none" cap="none" dirty="0" err="1">
                <a:solidFill>
                  <a:srgbClr val="FFFFFF">
                    <a:alpha val="100000"/>
                  </a:srgbClr>
                </a:solidFill>
                <a:latin typeface="Arial"/>
                <a:cs typeface="Arial"/>
                <a:sym typeface="Arial"/>
              </a:rPr>
              <a:t>gradiente</a:t>
            </a:r>
            <a:r>
              <a:rPr sz="1200" b="0" i="0" u="none" cap="none" dirty="0">
                <a:solidFill>
                  <a:srgbClr val="FFFFFF">
                    <a:alpha val="100000"/>
                  </a:srgbClr>
                </a:solidFill>
                <a:latin typeface="Arial"/>
                <a:cs typeface="Arial"/>
                <a:sym typeface="Arial"/>
              </a:rPr>
              <a:t> de color </a:t>
            </a:r>
            <a:r>
              <a:rPr sz="1200" b="0" i="0" u="none" cap="none" dirty="0" err="1">
                <a:solidFill>
                  <a:srgbClr val="FFFFFF">
                    <a:alpha val="100000"/>
                  </a:srgbClr>
                </a:solidFill>
                <a:latin typeface="Arial"/>
                <a:cs typeface="Arial"/>
                <a:sym typeface="Arial"/>
              </a:rPr>
              <a:t>cambiante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puede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utilizarse</a:t>
            </a:r>
            <a:r>
              <a:rPr sz="1200" b="0" i="0" u="none" cap="none" dirty="0">
                <a:solidFill>
                  <a:srgbClr val="FFFFFF">
                    <a:alpha val="100000"/>
                  </a:srgbClr>
                </a:solidFill>
                <a:latin typeface="Arial"/>
                <a:cs typeface="Arial"/>
                <a:sym typeface="Arial"/>
              </a:rPr>
              <a:t> para </a:t>
            </a:r>
            <a:r>
              <a:rPr sz="1200" b="0" i="0" u="none" cap="none" dirty="0" err="1">
                <a:solidFill>
                  <a:srgbClr val="FFFFFF">
                    <a:alpha val="100000"/>
                  </a:srgbClr>
                </a:solidFill>
                <a:latin typeface="Arial"/>
                <a:cs typeface="Arial"/>
                <a:sym typeface="Arial"/>
              </a:rPr>
              <a:t>realizar</a:t>
            </a:r>
            <a:r>
              <a:rPr sz="1200" b="0" i="0" u="none" cap="none" dirty="0">
                <a:solidFill>
                  <a:srgbClr val="FFFFFF">
                    <a:alpha val="100000"/>
                  </a:srgbClr>
                </a:solidFill>
                <a:latin typeface="Arial"/>
                <a:cs typeface="Arial"/>
                <a:sym typeface="Arial"/>
              </a:rPr>
              <a:t> un </a:t>
            </a:r>
            <a:r>
              <a:rPr sz="1200" b="0" i="0" u="none" cap="none" dirty="0" err="1">
                <a:solidFill>
                  <a:srgbClr val="FFFFFF">
                    <a:alpha val="100000"/>
                  </a:srgbClr>
                </a:solidFill>
                <a:latin typeface="Arial"/>
                <a:cs typeface="Arial"/>
                <a:sym typeface="Arial"/>
              </a:rPr>
              <a:t>seguimiento</a:t>
            </a:r>
            <a:r>
              <a:rPr sz="1200" b="0" i="0" u="none" cap="none" dirty="0">
                <a:solidFill>
                  <a:srgbClr val="FFFFFF">
                    <a:alpha val="100000"/>
                  </a:srgbClr>
                </a:solidFill>
                <a:latin typeface="Arial"/>
                <a:cs typeface="Arial"/>
                <a:sym typeface="Arial"/>
              </a:rPr>
              <a:t> de </a:t>
            </a:r>
            <a:r>
              <a:rPr sz="1200" b="0" i="0" u="none" cap="none" dirty="0" err="1">
                <a:solidFill>
                  <a:srgbClr val="FFFFFF">
                    <a:alpha val="100000"/>
                  </a:srgbClr>
                </a:solidFill>
                <a:latin typeface="Arial"/>
                <a:cs typeface="Arial"/>
                <a:sym typeface="Arial"/>
              </a:rPr>
              <a:t>los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cambios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en</a:t>
            </a:r>
            <a:r>
              <a:rPr sz="1200" b="0" i="0" u="none" cap="none" dirty="0">
                <a:solidFill>
                  <a:srgbClr val="FFFFFF">
                    <a:alpha val="100000"/>
                  </a:srgbClr>
                </a:solidFill>
                <a:latin typeface="Arial"/>
                <a:cs typeface="Arial"/>
                <a:sym typeface="Arial"/>
              </a:rPr>
              <a:t> la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a lo largo del </a:t>
            </a:r>
            <a:r>
              <a:rPr sz="1200" b="0" i="0" u="none" cap="none" dirty="0" err="1">
                <a:solidFill>
                  <a:srgbClr val="FFFFFF">
                    <a:alpha val="100000"/>
                  </a:srgbClr>
                </a:solidFill>
                <a:latin typeface="Arial"/>
                <a:cs typeface="Arial"/>
                <a:sym typeface="Arial"/>
              </a:rPr>
              <a:t>tiempo</a:t>
            </a:r>
            <a:r>
              <a:rPr sz="1200" b="0" i="0" u="none" cap="none" dirty="0">
                <a:solidFill>
                  <a:srgbClr val="FFFFFF">
                    <a:alpha val="100000"/>
                  </a:srgbClr>
                </a:solidFill>
                <a:latin typeface="Arial"/>
                <a:cs typeface="Arial"/>
                <a:sym typeface="Arial"/>
              </a:rPr>
              <a:t> y la </a:t>
            </a:r>
            <a:r>
              <a:rPr sz="1200" b="0" i="0" u="none" cap="none" dirty="0" err="1">
                <a:solidFill>
                  <a:srgbClr val="FFFFFF">
                    <a:alpha val="100000"/>
                  </a:srgbClr>
                </a:solidFill>
                <a:latin typeface="Arial"/>
                <a:cs typeface="Arial"/>
                <a:sym typeface="Arial"/>
              </a:rPr>
              <a:t>recuperación</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tras</a:t>
            </a:r>
            <a:r>
              <a:rPr sz="1200" b="0" i="0" u="none" cap="none" dirty="0">
                <a:solidFill>
                  <a:srgbClr val="FFFFFF">
                    <a:alpha val="100000"/>
                  </a:srgbClr>
                </a:solidFill>
                <a:latin typeface="Arial"/>
                <a:cs typeface="Arial"/>
                <a:sym typeface="Arial"/>
              </a:rPr>
              <a:t> las </a:t>
            </a:r>
            <a:r>
              <a:rPr sz="1200" b="0" i="0" u="none" cap="none" dirty="0" err="1">
                <a:solidFill>
                  <a:srgbClr val="FFFFFF">
                    <a:alpha val="100000"/>
                  </a:srgbClr>
                </a:solidFill>
                <a:latin typeface="Arial"/>
                <a:cs typeface="Arial"/>
                <a:sym typeface="Arial"/>
              </a:rPr>
              <a:t>interrupciones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relacionadas</a:t>
            </a:r>
            <a:r>
              <a:rPr sz="1200" b="0" i="0" u="none" cap="none" dirty="0">
                <a:solidFill>
                  <a:srgbClr val="FFFFFF">
                    <a:alpha val="100000"/>
                  </a:srgbClr>
                </a:solidFill>
                <a:latin typeface="Arial"/>
                <a:cs typeface="Arial"/>
                <a:sym typeface="Arial"/>
              </a:rPr>
              <a:t> con la pandemia, </a:t>
            </a:r>
            <a:r>
              <a:rPr sz="1200" b="0" i="0" u="none" cap="none" dirty="0" err="1">
                <a:solidFill>
                  <a:srgbClr val="FFFFFF">
                    <a:alpha val="100000"/>
                  </a:srgbClr>
                </a:solidFill>
                <a:latin typeface="Arial"/>
                <a:cs typeface="Arial"/>
                <a:sym typeface="Arial"/>
              </a:rPr>
              <a:t>cuando</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proceda</a:t>
            </a:r>
            <a:r>
              <a:rPr sz="1200" b="0" i="0" u="none" cap="none" dirty="0">
                <a:solidFill>
                  <a:srgbClr val="FFFFFF">
                    <a:alpha val="100000"/>
                  </a:srgbClr>
                </a:solidFill>
                <a:latin typeface="Arial"/>
                <a:cs typeface="Arial"/>
                <a:sym typeface="Arial"/>
              </a:rPr>
              <a:t>.
</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11084" y="3589879"/>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11084" y="325513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11084" y="2920396"/>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11084" y="2585655"/>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11084" y="225091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911084" y="1916171"/>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911084" y="3757250"/>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11084" y="3422508"/>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11084" y="3087767"/>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911084" y="2753025"/>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911084" y="2418284"/>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911084" y="2083542"/>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911084" y="1748801"/>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082810"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769714"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456618"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3143522"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369304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4517330"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1082810" y="1916171"/>
              <a:ext cx="3434519" cy="468638"/>
            </a:xfrm>
            <a:custGeom>
              <a:avLst/>
              <a:gdLst/>
              <a:ahLst/>
              <a:cxnLst/>
              <a:rect l="0" t="0" r="0" b="0"/>
              <a:pathLst>
                <a:path w="3434519" h="468638">
                  <a:moveTo>
                    <a:pt x="0" y="401689"/>
                  </a:moveTo>
                  <a:lnTo>
                    <a:pt x="137380" y="401689"/>
                  </a:lnTo>
                  <a:lnTo>
                    <a:pt x="274761" y="468638"/>
                  </a:lnTo>
                  <a:lnTo>
                    <a:pt x="412142" y="368215"/>
                  </a:lnTo>
                  <a:lnTo>
                    <a:pt x="549523" y="334741"/>
                  </a:lnTo>
                  <a:lnTo>
                    <a:pt x="686903" y="334741"/>
                  </a:lnTo>
                  <a:lnTo>
                    <a:pt x="824284" y="234319"/>
                  </a:lnTo>
                  <a:lnTo>
                    <a:pt x="961665" y="200844"/>
                  </a:lnTo>
                  <a:lnTo>
                    <a:pt x="1099046" y="100422"/>
                  </a:lnTo>
                  <a:lnTo>
                    <a:pt x="1236427" y="33474"/>
                  </a:lnTo>
                  <a:lnTo>
                    <a:pt x="1373807" y="33474"/>
                  </a:lnTo>
                  <a:lnTo>
                    <a:pt x="1511188" y="33474"/>
                  </a:lnTo>
                  <a:lnTo>
                    <a:pt x="1648569" y="0"/>
                  </a:lnTo>
                  <a:lnTo>
                    <a:pt x="1785950" y="66948"/>
                  </a:lnTo>
                  <a:lnTo>
                    <a:pt x="1923331" y="0"/>
                  </a:lnTo>
                  <a:lnTo>
                    <a:pt x="2060711" y="33474"/>
                  </a:lnTo>
                  <a:lnTo>
                    <a:pt x="2198092" y="33474"/>
                  </a:lnTo>
                  <a:lnTo>
                    <a:pt x="2335473" y="33474"/>
                  </a:lnTo>
                  <a:lnTo>
                    <a:pt x="2472854" y="66948"/>
                  </a:lnTo>
                  <a:lnTo>
                    <a:pt x="2610235" y="66948"/>
                  </a:lnTo>
                  <a:lnTo>
                    <a:pt x="2747615" y="133896"/>
                  </a:lnTo>
                  <a:lnTo>
                    <a:pt x="2884996" y="368215"/>
                  </a:lnTo>
                  <a:lnTo>
                    <a:pt x="3022377" y="66948"/>
                  </a:lnTo>
                  <a:lnTo>
                    <a:pt x="3159758" y="234319"/>
                  </a:lnTo>
                  <a:lnTo>
                    <a:pt x="3297139" y="234319"/>
                  </a:lnTo>
                  <a:lnTo>
                    <a:pt x="3434519" y="200844"/>
                  </a:lnTo>
                </a:path>
              </a:pathLst>
            </a:custGeom>
            <a:ln w="27101" cap="flat">
              <a:solidFill>
                <a:srgbClr val="0058AB">
                  <a:alpha val="69803"/>
                </a:srgbClr>
              </a:solidFill>
              <a:prstDash val="solid"/>
              <a:round/>
            </a:ln>
          </p:spPr>
          <p:txBody>
            <a:bodyPr/>
            <a:lstStyle/>
            <a:p>
              <a:endParaRPr/>
            </a:p>
          </p:txBody>
        </p:sp>
        <p:sp>
          <p:nvSpPr>
            <p:cNvPr id="25" name="pl25"/>
            <p:cNvSpPr/>
            <p:nvPr/>
          </p:nvSpPr>
          <p:spPr>
            <a:xfrm>
              <a:off x="1082810" y="1916171"/>
              <a:ext cx="3434519" cy="368215"/>
            </a:xfrm>
            <a:custGeom>
              <a:avLst/>
              <a:gdLst/>
              <a:ahLst/>
              <a:cxnLst/>
              <a:rect l="0" t="0" r="0" b="0"/>
              <a:pathLst>
                <a:path w="3434519" h="368215">
                  <a:moveTo>
                    <a:pt x="0" y="133896"/>
                  </a:moveTo>
                  <a:lnTo>
                    <a:pt x="137380" y="66948"/>
                  </a:lnTo>
                  <a:lnTo>
                    <a:pt x="274761" y="200844"/>
                  </a:lnTo>
                  <a:lnTo>
                    <a:pt x="412142" y="368215"/>
                  </a:lnTo>
                  <a:lnTo>
                    <a:pt x="549523" y="133896"/>
                  </a:lnTo>
                  <a:lnTo>
                    <a:pt x="686903" y="66948"/>
                  </a:lnTo>
                  <a:lnTo>
                    <a:pt x="824284" y="66948"/>
                  </a:lnTo>
                  <a:lnTo>
                    <a:pt x="961665" y="0"/>
                  </a:lnTo>
                  <a:lnTo>
                    <a:pt x="1099046" y="0"/>
                  </a:lnTo>
                  <a:lnTo>
                    <a:pt x="1236427" y="100422"/>
                  </a:lnTo>
                  <a:lnTo>
                    <a:pt x="1373807" y="133896"/>
                  </a:lnTo>
                  <a:lnTo>
                    <a:pt x="1511188" y="167370"/>
                  </a:lnTo>
                  <a:lnTo>
                    <a:pt x="1648569" y="66948"/>
                  </a:lnTo>
                  <a:lnTo>
                    <a:pt x="1785950" y="33474"/>
                  </a:lnTo>
                  <a:lnTo>
                    <a:pt x="1923331" y="267793"/>
                  </a:lnTo>
                  <a:lnTo>
                    <a:pt x="2060711" y="234319"/>
                  </a:lnTo>
                  <a:lnTo>
                    <a:pt x="2198092" y="301267"/>
                  </a:lnTo>
                  <a:lnTo>
                    <a:pt x="2335473" y="200844"/>
                  </a:lnTo>
                  <a:lnTo>
                    <a:pt x="2472854" y="133896"/>
                  </a:lnTo>
                  <a:lnTo>
                    <a:pt x="2610235" y="100422"/>
                  </a:lnTo>
                  <a:lnTo>
                    <a:pt x="2747615" y="234319"/>
                  </a:lnTo>
                  <a:lnTo>
                    <a:pt x="2884996" y="234319"/>
                  </a:lnTo>
                  <a:lnTo>
                    <a:pt x="3022377" y="200844"/>
                  </a:lnTo>
                  <a:lnTo>
                    <a:pt x="3159758" y="200844"/>
                  </a:lnTo>
                  <a:lnTo>
                    <a:pt x="3297139" y="301267"/>
                  </a:lnTo>
                  <a:lnTo>
                    <a:pt x="3434519" y="267793"/>
                  </a:lnTo>
                </a:path>
              </a:pathLst>
            </a:custGeom>
            <a:ln w="27101" cap="flat">
              <a:solidFill>
                <a:srgbClr val="1CABE2">
                  <a:alpha val="69803"/>
                </a:srgbClr>
              </a:solidFill>
              <a:prstDash val="solid"/>
              <a:round/>
            </a:ln>
          </p:spPr>
          <p:txBody>
            <a:bodyPr/>
            <a:lstStyle/>
            <a:p>
              <a:endParaRPr/>
            </a:p>
          </p:txBody>
        </p:sp>
        <p:sp>
          <p:nvSpPr>
            <p:cNvPr id="26" name="pl26"/>
            <p:cNvSpPr/>
            <p:nvPr/>
          </p:nvSpPr>
          <p:spPr>
            <a:xfrm>
              <a:off x="1082810" y="2384810"/>
              <a:ext cx="3434519" cy="736431"/>
            </a:xfrm>
            <a:custGeom>
              <a:avLst/>
              <a:gdLst/>
              <a:ahLst/>
              <a:cxnLst/>
              <a:rect l="0" t="0" r="0" b="0"/>
              <a:pathLst>
                <a:path w="3434519" h="736431">
                  <a:moveTo>
                    <a:pt x="0" y="736431"/>
                  </a:moveTo>
                  <a:lnTo>
                    <a:pt x="137380" y="636008"/>
                  </a:lnTo>
                  <a:lnTo>
                    <a:pt x="274761" y="602534"/>
                  </a:lnTo>
                  <a:lnTo>
                    <a:pt x="412142" y="535586"/>
                  </a:lnTo>
                  <a:lnTo>
                    <a:pt x="549523" y="502112"/>
                  </a:lnTo>
                  <a:lnTo>
                    <a:pt x="686903" y="435164"/>
                  </a:lnTo>
                  <a:lnTo>
                    <a:pt x="824284" y="368215"/>
                  </a:lnTo>
                  <a:lnTo>
                    <a:pt x="961665" y="334741"/>
                  </a:lnTo>
                  <a:lnTo>
                    <a:pt x="1099046" y="301267"/>
                  </a:lnTo>
                  <a:lnTo>
                    <a:pt x="1236427" y="234319"/>
                  </a:lnTo>
                  <a:lnTo>
                    <a:pt x="1373807" y="167370"/>
                  </a:lnTo>
                  <a:lnTo>
                    <a:pt x="1511188" y="133896"/>
                  </a:lnTo>
                  <a:lnTo>
                    <a:pt x="1648569" y="167370"/>
                  </a:lnTo>
                  <a:lnTo>
                    <a:pt x="1785950" y="167370"/>
                  </a:lnTo>
                  <a:lnTo>
                    <a:pt x="1923331" y="100422"/>
                  </a:lnTo>
                  <a:lnTo>
                    <a:pt x="2060711" y="100422"/>
                  </a:lnTo>
                  <a:lnTo>
                    <a:pt x="2198092" y="100422"/>
                  </a:lnTo>
                  <a:lnTo>
                    <a:pt x="2335473" y="100422"/>
                  </a:lnTo>
                  <a:lnTo>
                    <a:pt x="2472854" y="33474"/>
                  </a:lnTo>
                  <a:lnTo>
                    <a:pt x="2610235" y="0"/>
                  </a:lnTo>
                  <a:lnTo>
                    <a:pt x="2747615" y="66948"/>
                  </a:lnTo>
                  <a:lnTo>
                    <a:pt x="2884996" y="133896"/>
                  </a:lnTo>
                  <a:lnTo>
                    <a:pt x="3022377" y="133896"/>
                  </a:lnTo>
                  <a:lnTo>
                    <a:pt x="3159758" y="66948"/>
                  </a:lnTo>
                  <a:lnTo>
                    <a:pt x="3297139" y="66948"/>
                  </a:lnTo>
                  <a:lnTo>
                    <a:pt x="3434519" y="33474"/>
                  </a:lnTo>
                </a:path>
              </a:pathLst>
            </a:custGeom>
            <a:ln w="27101" cap="flat">
              <a:solidFill>
                <a:srgbClr val="00833D">
                  <a:alpha val="69803"/>
                </a:srgbClr>
              </a:solidFill>
              <a:prstDash val="solid"/>
              <a:round/>
            </a:ln>
          </p:spPr>
          <p:txBody>
            <a:bodyPr/>
            <a:lstStyle/>
            <a:p>
              <a:endParaRPr/>
            </a:p>
          </p:txBody>
        </p:sp>
        <p:sp>
          <p:nvSpPr>
            <p:cNvPr id="27" name="pl27"/>
            <p:cNvSpPr/>
            <p:nvPr/>
          </p:nvSpPr>
          <p:spPr>
            <a:xfrm>
              <a:off x="1082810" y="1949646"/>
              <a:ext cx="3434519" cy="602534"/>
            </a:xfrm>
            <a:custGeom>
              <a:avLst/>
              <a:gdLst/>
              <a:ahLst/>
              <a:cxnLst/>
              <a:rect l="0" t="0" r="0" b="0"/>
              <a:pathLst>
                <a:path w="3434519" h="602534">
                  <a:moveTo>
                    <a:pt x="0" y="100422"/>
                  </a:moveTo>
                  <a:lnTo>
                    <a:pt x="137380" y="133896"/>
                  </a:lnTo>
                  <a:lnTo>
                    <a:pt x="274761" y="100422"/>
                  </a:lnTo>
                  <a:lnTo>
                    <a:pt x="412142" y="66948"/>
                  </a:lnTo>
                  <a:lnTo>
                    <a:pt x="549523" y="33474"/>
                  </a:lnTo>
                  <a:lnTo>
                    <a:pt x="686903" y="0"/>
                  </a:lnTo>
                  <a:lnTo>
                    <a:pt x="824284" y="33474"/>
                  </a:lnTo>
                  <a:lnTo>
                    <a:pt x="961665" y="33474"/>
                  </a:lnTo>
                  <a:lnTo>
                    <a:pt x="1099046" y="66948"/>
                  </a:lnTo>
                  <a:lnTo>
                    <a:pt x="1236427" y="0"/>
                  </a:lnTo>
                  <a:lnTo>
                    <a:pt x="1373807" y="33474"/>
                  </a:lnTo>
                  <a:lnTo>
                    <a:pt x="1511188" y="33474"/>
                  </a:lnTo>
                  <a:lnTo>
                    <a:pt x="1648569" y="33474"/>
                  </a:lnTo>
                  <a:lnTo>
                    <a:pt x="1785950" y="133896"/>
                  </a:lnTo>
                  <a:lnTo>
                    <a:pt x="1923331" y="167370"/>
                  </a:lnTo>
                  <a:lnTo>
                    <a:pt x="2060711" y="133896"/>
                  </a:lnTo>
                  <a:lnTo>
                    <a:pt x="2198092" y="167370"/>
                  </a:lnTo>
                  <a:lnTo>
                    <a:pt x="2335473" y="301267"/>
                  </a:lnTo>
                  <a:lnTo>
                    <a:pt x="2472854" y="267793"/>
                  </a:lnTo>
                  <a:lnTo>
                    <a:pt x="2610235" y="468638"/>
                  </a:lnTo>
                  <a:lnTo>
                    <a:pt x="2747615" y="569060"/>
                  </a:lnTo>
                  <a:lnTo>
                    <a:pt x="2884996" y="602534"/>
                  </a:lnTo>
                  <a:lnTo>
                    <a:pt x="3022377" y="502112"/>
                  </a:lnTo>
                  <a:lnTo>
                    <a:pt x="3159758" y="401689"/>
                  </a:lnTo>
                  <a:lnTo>
                    <a:pt x="3297139" y="368215"/>
                  </a:lnTo>
                  <a:lnTo>
                    <a:pt x="3434519" y="368215"/>
                  </a:lnTo>
                </a:path>
              </a:pathLst>
            </a:custGeom>
            <a:ln w="27101" cap="flat">
              <a:solidFill>
                <a:srgbClr val="80BD41">
                  <a:alpha val="69803"/>
                </a:srgbClr>
              </a:solidFill>
              <a:prstDash val="solid"/>
              <a:round/>
            </a:ln>
          </p:spPr>
          <p:txBody>
            <a:bodyPr/>
            <a:lstStyle/>
            <a:p>
              <a:endParaRPr/>
            </a:p>
          </p:txBody>
        </p:sp>
        <p:sp>
          <p:nvSpPr>
            <p:cNvPr id="28" name="pl28"/>
            <p:cNvSpPr/>
            <p:nvPr/>
          </p:nvSpPr>
          <p:spPr>
            <a:xfrm>
              <a:off x="1082810" y="2050068"/>
              <a:ext cx="3434519" cy="401689"/>
            </a:xfrm>
            <a:custGeom>
              <a:avLst/>
              <a:gdLst/>
              <a:ahLst/>
              <a:cxnLst/>
              <a:rect l="0" t="0" r="0" b="0"/>
              <a:pathLst>
                <a:path w="3434519" h="401689">
                  <a:moveTo>
                    <a:pt x="0" y="167370"/>
                  </a:moveTo>
                  <a:lnTo>
                    <a:pt x="137380" y="133896"/>
                  </a:lnTo>
                  <a:lnTo>
                    <a:pt x="274761" y="200844"/>
                  </a:lnTo>
                  <a:lnTo>
                    <a:pt x="412142" y="167370"/>
                  </a:lnTo>
                  <a:lnTo>
                    <a:pt x="549523" y="133896"/>
                  </a:lnTo>
                  <a:lnTo>
                    <a:pt x="686903" y="100422"/>
                  </a:lnTo>
                  <a:lnTo>
                    <a:pt x="824284" y="100422"/>
                  </a:lnTo>
                  <a:lnTo>
                    <a:pt x="961665" y="66948"/>
                  </a:lnTo>
                  <a:lnTo>
                    <a:pt x="1099046" y="33474"/>
                  </a:lnTo>
                  <a:lnTo>
                    <a:pt x="1236427" y="33474"/>
                  </a:lnTo>
                  <a:lnTo>
                    <a:pt x="1373807" y="0"/>
                  </a:lnTo>
                  <a:lnTo>
                    <a:pt x="1511188" y="0"/>
                  </a:lnTo>
                  <a:lnTo>
                    <a:pt x="1648569" y="100422"/>
                  </a:lnTo>
                  <a:lnTo>
                    <a:pt x="1785950" y="33474"/>
                  </a:lnTo>
                  <a:lnTo>
                    <a:pt x="1923331" y="33474"/>
                  </a:lnTo>
                  <a:lnTo>
                    <a:pt x="2060711" y="100422"/>
                  </a:lnTo>
                  <a:lnTo>
                    <a:pt x="2198092" y="66948"/>
                  </a:lnTo>
                  <a:lnTo>
                    <a:pt x="2335473" y="33474"/>
                  </a:lnTo>
                  <a:lnTo>
                    <a:pt x="2472854" y="66948"/>
                  </a:lnTo>
                  <a:lnTo>
                    <a:pt x="2610235" y="66948"/>
                  </a:lnTo>
                  <a:lnTo>
                    <a:pt x="2747615" y="200844"/>
                  </a:lnTo>
                  <a:lnTo>
                    <a:pt x="2884996" y="200844"/>
                  </a:lnTo>
                  <a:lnTo>
                    <a:pt x="3022377" y="167370"/>
                  </a:lnTo>
                  <a:lnTo>
                    <a:pt x="3159758" y="334741"/>
                  </a:lnTo>
                  <a:lnTo>
                    <a:pt x="3297139" y="401689"/>
                  </a:lnTo>
                  <a:lnTo>
                    <a:pt x="3434519" y="267793"/>
                  </a:lnTo>
                </a:path>
              </a:pathLst>
            </a:custGeom>
            <a:ln w="27101" cap="flat">
              <a:solidFill>
                <a:srgbClr val="6A1E74">
                  <a:alpha val="69803"/>
                </a:srgbClr>
              </a:solidFill>
              <a:prstDash val="solid"/>
              <a:round/>
            </a:ln>
          </p:spPr>
          <p:txBody>
            <a:bodyPr/>
            <a:lstStyle/>
            <a:p>
              <a:endParaRPr/>
            </a:p>
          </p:txBody>
        </p:sp>
        <p:sp>
          <p:nvSpPr>
            <p:cNvPr id="29" name="pl29"/>
            <p:cNvSpPr/>
            <p:nvPr/>
          </p:nvSpPr>
          <p:spPr>
            <a:xfrm>
              <a:off x="1082810" y="2016594"/>
              <a:ext cx="3434519" cy="1071173"/>
            </a:xfrm>
            <a:custGeom>
              <a:avLst/>
              <a:gdLst/>
              <a:ahLst/>
              <a:cxnLst/>
              <a:rect l="0" t="0" r="0" b="0"/>
              <a:pathLst>
                <a:path w="3434519" h="1071173">
                  <a:moveTo>
                    <a:pt x="0" y="1071173"/>
                  </a:moveTo>
                  <a:lnTo>
                    <a:pt x="137380" y="1004224"/>
                  </a:lnTo>
                  <a:lnTo>
                    <a:pt x="274761" y="1004224"/>
                  </a:lnTo>
                  <a:lnTo>
                    <a:pt x="412142" y="937276"/>
                  </a:lnTo>
                  <a:lnTo>
                    <a:pt x="549523" y="836853"/>
                  </a:lnTo>
                  <a:lnTo>
                    <a:pt x="686903" y="803379"/>
                  </a:lnTo>
                  <a:lnTo>
                    <a:pt x="824284" y="836853"/>
                  </a:lnTo>
                  <a:lnTo>
                    <a:pt x="961665" y="870328"/>
                  </a:lnTo>
                  <a:lnTo>
                    <a:pt x="1099046" y="736431"/>
                  </a:lnTo>
                  <a:lnTo>
                    <a:pt x="1236427" y="636008"/>
                  </a:lnTo>
                  <a:lnTo>
                    <a:pt x="1373807" y="535586"/>
                  </a:lnTo>
                  <a:lnTo>
                    <a:pt x="1511188" y="401689"/>
                  </a:lnTo>
                  <a:lnTo>
                    <a:pt x="1648569" y="401689"/>
                  </a:lnTo>
                  <a:lnTo>
                    <a:pt x="1785950" y="368215"/>
                  </a:lnTo>
                  <a:lnTo>
                    <a:pt x="1923331" y="301267"/>
                  </a:lnTo>
                  <a:lnTo>
                    <a:pt x="2060711" y="234319"/>
                  </a:lnTo>
                  <a:lnTo>
                    <a:pt x="2198092" y="200844"/>
                  </a:lnTo>
                  <a:lnTo>
                    <a:pt x="2335473" y="167370"/>
                  </a:lnTo>
                  <a:lnTo>
                    <a:pt x="2472854" y="133896"/>
                  </a:lnTo>
                  <a:lnTo>
                    <a:pt x="2610235" y="100422"/>
                  </a:lnTo>
                  <a:lnTo>
                    <a:pt x="2747615" y="267793"/>
                  </a:lnTo>
                  <a:lnTo>
                    <a:pt x="2884996" y="234319"/>
                  </a:lnTo>
                  <a:lnTo>
                    <a:pt x="3022377" y="33474"/>
                  </a:lnTo>
                  <a:lnTo>
                    <a:pt x="3159758" y="66948"/>
                  </a:lnTo>
                  <a:lnTo>
                    <a:pt x="3297139" y="0"/>
                  </a:lnTo>
                  <a:lnTo>
                    <a:pt x="3434519" y="0"/>
                  </a:lnTo>
                </a:path>
              </a:pathLst>
            </a:custGeom>
            <a:ln w="27101" cap="flat">
              <a:solidFill>
                <a:srgbClr val="E2231A">
                  <a:alpha val="69803"/>
                </a:srgbClr>
              </a:solidFill>
              <a:prstDash val="solid"/>
              <a:round/>
            </a:ln>
          </p:spPr>
          <p:txBody>
            <a:bodyPr/>
            <a:lstStyle/>
            <a:p>
              <a:endParaRPr/>
            </a:p>
          </p:txBody>
        </p:sp>
        <p:sp>
          <p:nvSpPr>
            <p:cNvPr id="30" name="pl30"/>
            <p:cNvSpPr/>
            <p:nvPr/>
          </p:nvSpPr>
          <p:spPr>
            <a:xfrm>
              <a:off x="1082810" y="2686077"/>
              <a:ext cx="3434519" cy="1071173"/>
            </a:xfrm>
            <a:custGeom>
              <a:avLst/>
              <a:gdLst/>
              <a:ahLst/>
              <a:cxnLst/>
              <a:rect l="0" t="0" r="0" b="0"/>
              <a:pathLst>
                <a:path w="3434519" h="1071173">
                  <a:moveTo>
                    <a:pt x="0" y="1037698"/>
                  </a:moveTo>
                  <a:lnTo>
                    <a:pt x="137380" y="1071173"/>
                  </a:lnTo>
                  <a:lnTo>
                    <a:pt x="274761" y="1004224"/>
                  </a:lnTo>
                  <a:lnTo>
                    <a:pt x="412142" y="870328"/>
                  </a:lnTo>
                  <a:lnTo>
                    <a:pt x="549523" y="702957"/>
                  </a:lnTo>
                  <a:lnTo>
                    <a:pt x="686903" y="569060"/>
                  </a:lnTo>
                  <a:lnTo>
                    <a:pt x="824284" y="468638"/>
                  </a:lnTo>
                  <a:lnTo>
                    <a:pt x="961665" y="401689"/>
                  </a:lnTo>
                  <a:lnTo>
                    <a:pt x="1099046" y="234319"/>
                  </a:lnTo>
                  <a:lnTo>
                    <a:pt x="1236427" y="66948"/>
                  </a:lnTo>
                  <a:lnTo>
                    <a:pt x="1373807" y="200844"/>
                  </a:lnTo>
                  <a:lnTo>
                    <a:pt x="1511188" y="267793"/>
                  </a:lnTo>
                  <a:lnTo>
                    <a:pt x="1648569" y="334741"/>
                  </a:lnTo>
                  <a:lnTo>
                    <a:pt x="1785950" y="334741"/>
                  </a:lnTo>
                  <a:lnTo>
                    <a:pt x="1923331" y="301267"/>
                  </a:lnTo>
                  <a:lnTo>
                    <a:pt x="2060711" y="334741"/>
                  </a:lnTo>
                  <a:lnTo>
                    <a:pt x="2198092" y="167370"/>
                  </a:lnTo>
                  <a:lnTo>
                    <a:pt x="2335473" y="133896"/>
                  </a:lnTo>
                  <a:lnTo>
                    <a:pt x="2472854" y="66948"/>
                  </a:lnTo>
                  <a:lnTo>
                    <a:pt x="2610235" y="0"/>
                  </a:lnTo>
                  <a:lnTo>
                    <a:pt x="2747615" y="100422"/>
                  </a:lnTo>
                  <a:lnTo>
                    <a:pt x="2884996" y="234319"/>
                  </a:lnTo>
                  <a:lnTo>
                    <a:pt x="3022377" y="167370"/>
                  </a:lnTo>
                  <a:lnTo>
                    <a:pt x="3159758" y="66948"/>
                  </a:lnTo>
                  <a:lnTo>
                    <a:pt x="3297139" y="33474"/>
                  </a:lnTo>
                  <a:lnTo>
                    <a:pt x="3434519" y="33474"/>
                  </a:lnTo>
                </a:path>
              </a:pathLst>
            </a:custGeom>
            <a:ln w="27101" cap="flat">
              <a:solidFill>
                <a:srgbClr val="F26A21">
                  <a:alpha val="69803"/>
                </a:srgbClr>
              </a:solidFill>
              <a:prstDash val="solid"/>
              <a:round/>
            </a:ln>
          </p:spPr>
          <p:txBody>
            <a:bodyPr/>
            <a:lstStyle/>
            <a:p>
              <a:endParaRPr/>
            </a:p>
          </p:txBody>
        </p:sp>
        <p:sp>
          <p:nvSpPr>
            <p:cNvPr id="31" name="pl31"/>
            <p:cNvSpPr/>
            <p:nvPr/>
          </p:nvSpPr>
          <p:spPr>
            <a:xfrm>
              <a:off x="1082810" y="1949646"/>
              <a:ext cx="3434519" cy="602534"/>
            </a:xfrm>
            <a:custGeom>
              <a:avLst/>
              <a:gdLst/>
              <a:ahLst/>
              <a:cxnLst/>
              <a:rect l="0" t="0" r="0" b="0"/>
              <a:pathLst>
                <a:path w="3434519" h="602534">
                  <a:moveTo>
                    <a:pt x="0" y="100422"/>
                  </a:moveTo>
                  <a:lnTo>
                    <a:pt x="137380" y="133896"/>
                  </a:lnTo>
                  <a:lnTo>
                    <a:pt x="274761" y="100422"/>
                  </a:lnTo>
                  <a:lnTo>
                    <a:pt x="412142" y="66948"/>
                  </a:lnTo>
                  <a:lnTo>
                    <a:pt x="549523" y="33474"/>
                  </a:lnTo>
                  <a:lnTo>
                    <a:pt x="686903" y="0"/>
                  </a:lnTo>
                  <a:lnTo>
                    <a:pt x="824284" y="33474"/>
                  </a:lnTo>
                  <a:lnTo>
                    <a:pt x="961665" y="33474"/>
                  </a:lnTo>
                  <a:lnTo>
                    <a:pt x="1099046" y="66948"/>
                  </a:lnTo>
                  <a:lnTo>
                    <a:pt x="1236427" y="0"/>
                  </a:lnTo>
                  <a:lnTo>
                    <a:pt x="1373807" y="33474"/>
                  </a:lnTo>
                  <a:lnTo>
                    <a:pt x="1511188" y="33474"/>
                  </a:lnTo>
                  <a:lnTo>
                    <a:pt x="1648569" y="33474"/>
                  </a:lnTo>
                  <a:lnTo>
                    <a:pt x="1785950" y="133896"/>
                  </a:lnTo>
                  <a:lnTo>
                    <a:pt x="1923331" y="167370"/>
                  </a:lnTo>
                  <a:lnTo>
                    <a:pt x="2060711" y="133896"/>
                  </a:lnTo>
                  <a:lnTo>
                    <a:pt x="2198092" y="167370"/>
                  </a:lnTo>
                  <a:lnTo>
                    <a:pt x="2335473" y="301267"/>
                  </a:lnTo>
                  <a:lnTo>
                    <a:pt x="2472854" y="267793"/>
                  </a:lnTo>
                  <a:lnTo>
                    <a:pt x="2610235" y="468638"/>
                  </a:lnTo>
                  <a:lnTo>
                    <a:pt x="2747615" y="569060"/>
                  </a:lnTo>
                  <a:lnTo>
                    <a:pt x="2884996" y="602534"/>
                  </a:lnTo>
                  <a:lnTo>
                    <a:pt x="3022377" y="502112"/>
                  </a:lnTo>
                  <a:lnTo>
                    <a:pt x="3159758" y="401689"/>
                  </a:lnTo>
                  <a:lnTo>
                    <a:pt x="3297139" y="368215"/>
                  </a:lnTo>
                  <a:lnTo>
                    <a:pt x="3434519" y="368215"/>
                  </a:lnTo>
                </a:path>
              </a:pathLst>
            </a:custGeom>
            <a:ln w="65043" cap="flat">
              <a:solidFill>
                <a:srgbClr val="000000">
                  <a:alpha val="100000"/>
                </a:srgbClr>
              </a:solidFill>
              <a:prstDash val="solid"/>
              <a:round/>
            </a:ln>
          </p:spPr>
          <p:txBody>
            <a:bodyPr/>
            <a:lstStyle/>
            <a:p>
              <a:endParaRPr/>
            </a:p>
          </p:txBody>
        </p:sp>
        <p:sp>
          <p:nvSpPr>
            <p:cNvPr id="32" name="pl32"/>
            <p:cNvSpPr/>
            <p:nvPr/>
          </p:nvSpPr>
          <p:spPr>
            <a:xfrm>
              <a:off x="1082810" y="1949646"/>
              <a:ext cx="3434519" cy="602534"/>
            </a:xfrm>
            <a:custGeom>
              <a:avLst/>
              <a:gdLst/>
              <a:ahLst/>
              <a:cxnLst/>
              <a:rect l="0" t="0" r="0" b="0"/>
              <a:pathLst>
                <a:path w="3434519" h="602534">
                  <a:moveTo>
                    <a:pt x="0" y="100422"/>
                  </a:moveTo>
                  <a:lnTo>
                    <a:pt x="137380" y="133896"/>
                  </a:lnTo>
                  <a:lnTo>
                    <a:pt x="274761" y="100422"/>
                  </a:lnTo>
                  <a:lnTo>
                    <a:pt x="412142" y="66948"/>
                  </a:lnTo>
                  <a:lnTo>
                    <a:pt x="549523" y="33474"/>
                  </a:lnTo>
                  <a:lnTo>
                    <a:pt x="686903" y="0"/>
                  </a:lnTo>
                  <a:lnTo>
                    <a:pt x="824284" y="33474"/>
                  </a:lnTo>
                  <a:lnTo>
                    <a:pt x="961665" y="33474"/>
                  </a:lnTo>
                  <a:lnTo>
                    <a:pt x="1099046" y="66948"/>
                  </a:lnTo>
                  <a:lnTo>
                    <a:pt x="1236427" y="0"/>
                  </a:lnTo>
                  <a:lnTo>
                    <a:pt x="1373807" y="33474"/>
                  </a:lnTo>
                  <a:lnTo>
                    <a:pt x="1511188" y="33474"/>
                  </a:lnTo>
                  <a:lnTo>
                    <a:pt x="1648569" y="33474"/>
                  </a:lnTo>
                  <a:lnTo>
                    <a:pt x="1785950" y="133896"/>
                  </a:lnTo>
                  <a:lnTo>
                    <a:pt x="1923331" y="167370"/>
                  </a:lnTo>
                  <a:lnTo>
                    <a:pt x="2060711" y="133896"/>
                  </a:lnTo>
                  <a:lnTo>
                    <a:pt x="2198092" y="167370"/>
                  </a:lnTo>
                  <a:lnTo>
                    <a:pt x="2335473" y="301267"/>
                  </a:lnTo>
                  <a:lnTo>
                    <a:pt x="2472854" y="267793"/>
                  </a:lnTo>
                  <a:lnTo>
                    <a:pt x="2610235" y="468638"/>
                  </a:lnTo>
                  <a:lnTo>
                    <a:pt x="2747615" y="569060"/>
                  </a:lnTo>
                  <a:lnTo>
                    <a:pt x="2884996" y="602534"/>
                  </a:lnTo>
                  <a:lnTo>
                    <a:pt x="3022377" y="502112"/>
                  </a:lnTo>
                  <a:lnTo>
                    <a:pt x="3159758" y="401689"/>
                  </a:lnTo>
                  <a:lnTo>
                    <a:pt x="3297139" y="368215"/>
                  </a:lnTo>
                  <a:lnTo>
                    <a:pt x="3434519" y="368215"/>
                  </a:lnTo>
                </a:path>
              </a:pathLst>
            </a:custGeom>
            <a:ln w="40651" cap="flat">
              <a:solidFill>
                <a:srgbClr val="80BD41">
                  <a:alpha val="100000"/>
                </a:srgbClr>
              </a:solidFill>
              <a:prstDash val="solid"/>
              <a:round/>
            </a:ln>
          </p:spPr>
          <p:txBody>
            <a:bodyPr/>
            <a:lstStyle/>
            <a:p>
              <a:endParaRPr/>
            </a:p>
          </p:txBody>
        </p:sp>
        <p:sp>
          <p:nvSpPr>
            <p:cNvPr id="33" name="tx33"/>
            <p:cNvSpPr/>
            <p:nvPr/>
          </p:nvSpPr>
          <p:spPr>
            <a:xfrm>
              <a:off x="1022520" y="187771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34" name="tx34"/>
            <p:cNvSpPr/>
            <p:nvPr/>
          </p:nvSpPr>
          <p:spPr>
            <a:xfrm>
              <a:off x="1709424" y="17772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35" name="tx35"/>
            <p:cNvSpPr/>
            <p:nvPr/>
          </p:nvSpPr>
          <p:spPr>
            <a:xfrm>
              <a:off x="2396328" y="181070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36" name="tx36"/>
            <p:cNvSpPr/>
            <p:nvPr/>
          </p:nvSpPr>
          <p:spPr>
            <a:xfrm>
              <a:off x="3083232" y="191118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37" name="tx37"/>
            <p:cNvSpPr/>
            <p:nvPr/>
          </p:nvSpPr>
          <p:spPr>
            <a:xfrm>
              <a:off x="3632755" y="224592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38" name="tx38"/>
            <p:cNvSpPr/>
            <p:nvPr/>
          </p:nvSpPr>
          <p:spPr>
            <a:xfrm>
              <a:off x="4457040" y="2145451"/>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9" name="tx39"/>
            <p:cNvSpPr/>
            <p:nvPr/>
          </p:nvSpPr>
          <p:spPr>
            <a:xfrm>
              <a:off x="707191" y="3709873"/>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40</a:t>
              </a:r>
            </a:p>
          </p:txBody>
        </p:sp>
        <p:sp>
          <p:nvSpPr>
            <p:cNvPr id="40" name="tx40"/>
            <p:cNvSpPr/>
            <p:nvPr/>
          </p:nvSpPr>
          <p:spPr>
            <a:xfrm>
              <a:off x="707191" y="3375132"/>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50</a:t>
              </a:r>
            </a:p>
          </p:txBody>
        </p:sp>
        <p:sp>
          <p:nvSpPr>
            <p:cNvPr id="41" name="tx41"/>
            <p:cNvSpPr/>
            <p:nvPr/>
          </p:nvSpPr>
          <p:spPr>
            <a:xfrm>
              <a:off x="707191" y="3040390"/>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60</a:t>
              </a:r>
            </a:p>
          </p:txBody>
        </p:sp>
        <p:sp>
          <p:nvSpPr>
            <p:cNvPr id="42" name="tx42"/>
            <p:cNvSpPr/>
            <p:nvPr/>
          </p:nvSpPr>
          <p:spPr>
            <a:xfrm>
              <a:off x="707191" y="2705648"/>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70</a:t>
              </a:r>
            </a:p>
          </p:txBody>
        </p:sp>
        <p:sp>
          <p:nvSpPr>
            <p:cNvPr id="43" name="tx43"/>
            <p:cNvSpPr/>
            <p:nvPr/>
          </p:nvSpPr>
          <p:spPr>
            <a:xfrm>
              <a:off x="707191" y="2370907"/>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80</a:t>
              </a:r>
            </a:p>
          </p:txBody>
        </p:sp>
        <p:sp>
          <p:nvSpPr>
            <p:cNvPr id="44" name="tx44"/>
            <p:cNvSpPr/>
            <p:nvPr/>
          </p:nvSpPr>
          <p:spPr>
            <a:xfrm>
              <a:off x="707191" y="2036165"/>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90</a:t>
              </a:r>
            </a:p>
          </p:txBody>
        </p:sp>
        <p:sp>
          <p:nvSpPr>
            <p:cNvPr id="45" name="tx45"/>
            <p:cNvSpPr/>
            <p:nvPr/>
          </p:nvSpPr>
          <p:spPr>
            <a:xfrm>
              <a:off x="636560" y="1701424"/>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46" name="tx46"/>
            <p:cNvSpPr/>
            <p:nvPr/>
          </p:nvSpPr>
          <p:spPr>
            <a:xfrm rot="-5400000">
              <a:off x="940586"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2000</a:t>
              </a:r>
            </a:p>
          </p:txBody>
        </p:sp>
        <p:sp>
          <p:nvSpPr>
            <p:cNvPr id="47" name="tx47"/>
            <p:cNvSpPr/>
            <p:nvPr/>
          </p:nvSpPr>
          <p:spPr>
            <a:xfrm rot="-5400000">
              <a:off x="1627490"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2005</a:t>
              </a:r>
            </a:p>
          </p:txBody>
        </p:sp>
        <p:sp>
          <p:nvSpPr>
            <p:cNvPr id="48" name="tx48"/>
            <p:cNvSpPr/>
            <p:nvPr/>
          </p:nvSpPr>
          <p:spPr>
            <a:xfrm rot="-5400000">
              <a:off x="2314394"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2010</a:t>
              </a:r>
            </a:p>
          </p:txBody>
        </p:sp>
        <p:sp>
          <p:nvSpPr>
            <p:cNvPr id="49" name="tx49"/>
            <p:cNvSpPr/>
            <p:nvPr/>
          </p:nvSpPr>
          <p:spPr>
            <a:xfrm rot="-5400000">
              <a:off x="3001298"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a:t>
              </a:r>
            </a:p>
          </p:txBody>
        </p:sp>
        <p:sp>
          <p:nvSpPr>
            <p:cNvPr id="50" name="tx50"/>
            <p:cNvSpPr/>
            <p:nvPr/>
          </p:nvSpPr>
          <p:spPr>
            <a:xfrm rot="-5400000">
              <a:off x="3550821"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51" name="tx51"/>
            <p:cNvSpPr/>
            <p:nvPr/>
          </p:nvSpPr>
          <p:spPr>
            <a:xfrm rot="-5400000">
              <a:off x="4375106"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52" name="tx52"/>
            <p:cNvSpPr/>
            <p:nvPr/>
          </p:nvSpPr>
          <p:spPr>
            <a:xfrm rot="-5400000">
              <a:off x="46047" y="2693432"/>
              <a:ext cx="797532"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Cobertura (%)</a:t>
              </a:r>
            </a:p>
          </p:txBody>
        </p:sp>
        <p:sp>
          <p:nvSpPr>
            <p:cNvPr id="53" name="pl53"/>
            <p:cNvSpPr/>
            <p:nvPr/>
          </p:nvSpPr>
          <p:spPr>
            <a:xfrm>
              <a:off x="1412733" y="4702006"/>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54" name="pl54"/>
            <p:cNvSpPr/>
            <p:nvPr/>
          </p:nvSpPr>
          <p:spPr>
            <a:xfrm>
              <a:off x="1412733" y="4991051"/>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55" name="pl55"/>
            <p:cNvSpPr/>
            <p:nvPr/>
          </p:nvSpPr>
          <p:spPr>
            <a:xfrm>
              <a:off x="2124214" y="4702006"/>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56" name="pl56"/>
            <p:cNvSpPr/>
            <p:nvPr/>
          </p:nvSpPr>
          <p:spPr>
            <a:xfrm>
              <a:off x="2124214" y="4991051"/>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57" name="pl57"/>
            <p:cNvSpPr/>
            <p:nvPr/>
          </p:nvSpPr>
          <p:spPr>
            <a:xfrm>
              <a:off x="2124214" y="4991051"/>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58" name="pl58"/>
            <p:cNvSpPr/>
            <p:nvPr/>
          </p:nvSpPr>
          <p:spPr>
            <a:xfrm>
              <a:off x="2828688" y="4702006"/>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59" name="pl59"/>
            <p:cNvSpPr/>
            <p:nvPr/>
          </p:nvSpPr>
          <p:spPr>
            <a:xfrm>
              <a:off x="2828688" y="4991051"/>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60" name="pl60"/>
            <p:cNvSpPr/>
            <p:nvPr/>
          </p:nvSpPr>
          <p:spPr>
            <a:xfrm>
              <a:off x="3554245" y="4702006"/>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61" name="tx61"/>
            <p:cNvSpPr/>
            <p:nvPr/>
          </p:nvSpPr>
          <p:spPr>
            <a:xfrm>
              <a:off x="1679833" y="4656552"/>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62" name="tx62"/>
            <p:cNvSpPr/>
            <p:nvPr/>
          </p:nvSpPr>
          <p:spPr>
            <a:xfrm>
              <a:off x="1679833" y="4942496"/>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63" name="tx63"/>
            <p:cNvSpPr/>
            <p:nvPr/>
          </p:nvSpPr>
          <p:spPr>
            <a:xfrm>
              <a:off x="2391314" y="4653451"/>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64" name="tx64"/>
            <p:cNvSpPr/>
            <p:nvPr/>
          </p:nvSpPr>
          <p:spPr>
            <a:xfrm>
              <a:off x="2391314" y="4942496"/>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65" name="tx65"/>
            <p:cNvSpPr/>
            <p:nvPr/>
          </p:nvSpPr>
          <p:spPr>
            <a:xfrm>
              <a:off x="3095787" y="4656552"/>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66" name="tx66"/>
            <p:cNvSpPr/>
            <p:nvPr/>
          </p:nvSpPr>
          <p:spPr>
            <a:xfrm>
              <a:off x="3095787" y="4942434"/>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67" name="tx67"/>
            <p:cNvSpPr/>
            <p:nvPr/>
          </p:nvSpPr>
          <p:spPr>
            <a:xfrm>
              <a:off x="3821345" y="4653451"/>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68" name="tx68"/>
            <p:cNvSpPr/>
            <p:nvPr/>
          </p:nvSpPr>
          <p:spPr>
            <a:xfrm>
              <a:off x="1592925" y="1414185"/>
              <a:ext cx="2414289" cy="13253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Cobertura DTP3, LACR, 2000-2025</a:t>
              </a:r>
            </a:p>
          </p:txBody>
        </p:sp>
        <p:sp>
          <p:nvSpPr>
            <p:cNvPr id="69" name="pl69"/>
            <p:cNvSpPr/>
            <p:nvPr/>
          </p:nvSpPr>
          <p:spPr>
            <a:xfrm>
              <a:off x="5226849" y="3451616"/>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0" name="pl70"/>
            <p:cNvSpPr/>
            <p:nvPr/>
          </p:nvSpPr>
          <p:spPr>
            <a:xfrm>
              <a:off x="5226849" y="3014997"/>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1" name="pl71"/>
            <p:cNvSpPr/>
            <p:nvPr/>
          </p:nvSpPr>
          <p:spPr>
            <a:xfrm>
              <a:off x="5226849" y="257837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2" name="pl72"/>
            <p:cNvSpPr/>
            <p:nvPr/>
          </p:nvSpPr>
          <p:spPr>
            <a:xfrm>
              <a:off x="5226849" y="214175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3" name="pl73"/>
            <p:cNvSpPr/>
            <p:nvPr/>
          </p:nvSpPr>
          <p:spPr>
            <a:xfrm>
              <a:off x="5226849" y="1705139"/>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4" name="pl74"/>
            <p:cNvSpPr/>
            <p:nvPr/>
          </p:nvSpPr>
          <p:spPr>
            <a:xfrm>
              <a:off x="5226849" y="3669926"/>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5" name="pl75"/>
            <p:cNvSpPr/>
            <p:nvPr/>
          </p:nvSpPr>
          <p:spPr>
            <a:xfrm>
              <a:off x="5226849" y="3233307"/>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6" name="pl76"/>
            <p:cNvSpPr/>
            <p:nvPr/>
          </p:nvSpPr>
          <p:spPr>
            <a:xfrm>
              <a:off x="5226849" y="2796687"/>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7" name="pl77"/>
            <p:cNvSpPr/>
            <p:nvPr/>
          </p:nvSpPr>
          <p:spPr>
            <a:xfrm>
              <a:off x="5226849" y="2360068"/>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8" name="pl78"/>
            <p:cNvSpPr/>
            <p:nvPr/>
          </p:nvSpPr>
          <p:spPr>
            <a:xfrm>
              <a:off x="5226849" y="1923448"/>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9" name="pl79"/>
            <p:cNvSpPr/>
            <p:nvPr/>
          </p:nvSpPr>
          <p:spPr>
            <a:xfrm>
              <a:off x="539857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0" name="pl80"/>
            <p:cNvSpPr/>
            <p:nvPr/>
          </p:nvSpPr>
          <p:spPr>
            <a:xfrm>
              <a:off x="6085479"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1" name="pl81"/>
            <p:cNvSpPr/>
            <p:nvPr/>
          </p:nvSpPr>
          <p:spPr>
            <a:xfrm>
              <a:off x="6772383"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2" name="pl82"/>
            <p:cNvSpPr/>
            <p:nvPr/>
          </p:nvSpPr>
          <p:spPr>
            <a:xfrm>
              <a:off x="7459287"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3" name="pl83"/>
            <p:cNvSpPr/>
            <p:nvPr/>
          </p:nvSpPr>
          <p:spPr>
            <a:xfrm>
              <a:off x="8008811"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4" name="pl84"/>
            <p:cNvSpPr/>
            <p:nvPr/>
          </p:nvSpPr>
          <p:spPr>
            <a:xfrm>
              <a:off x="883309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5" name="pl85"/>
            <p:cNvSpPr/>
            <p:nvPr/>
          </p:nvSpPr>
          <p:spPr>
            <a:xfrm>
              <a:off x="5398575" y="2272744"/>
              <a:ext cx="3434519" cy="611267"/>
            </a:xfrm>
            <a:custGeom>
              <a:avLst/>
              <a:gdLst/>
              <a:ahLst/>
              <a:cxnLst/>
              <a:rect l="0" t="0" r="0" b="0"/>
              <a:pathLst>
                <a:path w="3434519" h="611267">
                  <a:moveTo>
                    <a:pt x="0" y="523943"/>
                  </a:moveTo>
                  <a:lnTo>
                    <a:pt x="137380" y="523943"/>
                  </a:lnTo>
                  <a:lnTo>
                    <a:pt x="274761" y="611267"/>
                  </a:lnTo>
                  <a:lnTo>
                    <a:pt x="412142" y="480281"/>
                  </a:lnTo>
                  <a:lnTo>
                    <a:pt x="549523" y="436619"/>
                  </a:lnTo>
                  <a:lnTo>
                    <a:pt x="686903" y="436619"/>
                  </a:lnTo>
                  <a:lnTo>
                    <a:pt x="824284" y="305633"/>
                  </a:lnTo>
                  <a:lnTo>
                    <a:pt x="961665" y="261971"/>
                  </a:lnTo>
                  <a:lnTo>
                    <a:pt x="1099046" y="130985"/>
                  </a:lnTo>
                  <a:lnTo>
                    <a:pt x="1236427" y="43661"/>
                  </a:lnTo>
                  <a:lnTo>
                    <a:pt x="1373807" y="43661"/>
                  </a:lnTo>
                  <a:lnTo>
                    <a:pt x="1511188" y="43661"/>
                  </a:lnTo>
                  <a:lnTo>
                    <a:pt x="1648569" y="0"/>
                  </a:lnTo>
                  <a:lnTo>
                    <a:pt x="1785950" y="87323"/>
                  </a:lnTo>
                  <a:lnTo>
                    <a:pt x="1923331" y="0"/>
                  </a:lnTo>
                  <a:lnTo>
                    <a:pt x="2060711" y="43661"/>
                  </a:lnTo>
                  <a:lnTo>
                    <a:pt x="2198092" y="43661"/>
                  </a:lnTo>
                  <a:lnTo>
                    <a:pt x="2335473" y="43661"/>
                  </a:lnTo>
                  <a:lnTo>
                    <a:pt x="2472854" y="87323"/>
                  </a:lnTo>
                  <a:lnTo>
                    <a:pt x="2610235" y="87323"/>
                  </a:lnTo>
                  <a:lnTo>
                    <a:pt x="2747615" y="174647"/>
                  </a:lnTo>
                  <a:lnTo>
                    <a:pt x="2884996" y="480281"/>
                  </a:lnTo>
                  <a:lnTo>
                    <a:pt x="3022377" y="87323"/>
                  </a:lnTo>
                  <a:lnTo>
                    <a:pt x="3159758" y="305633"/>
                  </a:lnTo>
                  <a:lnTo>
                    <a:pt x="3297139" y="305633"/>
                  </a:lnTo>
                  <a:lnTo>
                    <a:pt x="3434519" y="261971"/>
                  </a:lnTo>
                </a:path>
              </a:pathLst>
            </a:custGeom>
            <a:ln w="27101" cap="flat">
              <a:solidFill>
                <a:srgbClr val="0058AB">
                  <a:alpha val="69803"/>
                </a:srgbClr>
              </a:solidFill>
              <a:prstDash val="solid"/>
              <a:round/>
            </a:ln>
          </p:spPr>
          <p:txBody>
            <a:bodyPr/>
            <a:lstStyle/>
            <a:p>
              <a:endParaRPr/>
            </a:p>
          </p:txBody>
        </p:sp>
        <p:sp>
          <p:nvSpPr>
            <p:cNvPr id="86" name="pl86"/>
            <p:cNvSpPr/>
            <p:nvPr/>
          </p:nvSpPr>
          <p:spPr>
            <a:xfrm>
              <a:off x="5398575" y="2229082"/>
              <a:ext cx="3434519" cy="480281"/>
            </a:xfrm>
            <a:custGeom>
              <a:avLst/>
              <a:gdLst/>
              <a:ahLst/>
              <a:cxnLst/>
              <a:rect l="0" t="0" r="0" b="0"/>
              <a:pathLst>
                <a:path w="3434519" h="480281">
                  <a:moveTo>
                    <a:pt x="0" y="174647"/>
                  </a:moveTo>
                  <a:lnTo>
                    <a:pt x="137380" y="87323"/>
                  </a:lnTo>
                  <a:lnTo>
                    <a:pt x="274761" y="261971"/>
                  </a:lnTo>
                  <a:lnTo>
                    <a:pt x="412142" y="480281"/>
                  </a:lnTo>
                  <a:lnTo>
                    <a:pt x="549523" y="174647"/>
                  </a:lnTo>
                  <a:lnTo>
                    <a:pt x="686903" y="87323"/>
                  </a:lnTo>
                  <a:lnTo>
                    <a:pt x="824284" y="87323"/>
                  </a:lnTo>
                  <a:lnTo>
                    <a:pt x="961665" y="0"/>
                  </a:lnTo>
                  <a:lnTo>
                    <a:pt x="1099046" y="0"/>
                  </a:lnTo>
                  <a:lnTo>
                    <a:pt x="1236427" y="130985"/>
                  </a:lnTo>
                  <a:lnTo>
                    <a:pt x="1373807" y="174647"/>
                  </a:lnTo>
                  <a:lnTo>
                    <a:pt x="1511188" y="218309"/>
                  </a:lnTo>
                  <a:lnTo>
                    <a:pt x="1648569" y="87323"/>
                  </a:lnTo>
                  <a:lnTo>
                    <a:pt x="1785950" y="43661"/>
                  </a:lnTo>
                  <a:lnTo>
                    <a:pt x="1923331" y="349295"/>
                  </a:lnTo>
                  <a:lnTo>
                    <a:pt x="2060711" y="305633"/>
                  </a:lnTo>
                  <a:lnTo>
                    <a:pt x="2198092" y="392957"/>
                  </a:lnTo>
                  <a:lnTo>
                    <a:pt x="2335473" y="261971"/>
                  </a:lnTo>
                  <a:lnTo>
                    <a:pt x="2472854" y="174647"/>
                  </a:lnTo>
                  <a:lnTo>
                    <a:pt x="2610235" y="130985"/>
                  </a:lnTo>
                  <a:lnTo>
                    <a:pt x="2747615" y="305633"/>
                  </a:lnTo>
                  <a:lnTo>
                    <a:pt x="2884996" y="305633"/>
                  </a:lnTo>
                  <a:lnTo>
                    <a:pt x="3022377" y="261971"/>
                  </a:lnTo>
                  <a:lnTo>
                    <a:pt x="3159758" y="261971"/>
                  </a:lnTo>
                  <a:lnTo>
                    <a:pt x="3297139" y="392957"/>
                  </a:lnTo>
                  <a:lnTo>
                    <a:pt x="3434519" y="349295"/>
                  </a:lnTo>
                </a:path>
              </a:pathLst>
            </a:custGeom>
            <a:ln w="27101" cap="flat">
              <a:solidFill>
                <a:srgbClr val="1CABE2">
                  <a:alpha val="69803"/>
                </a:srgbClr>
              </a:solidFill>
              <a:prstDash val="solid"/>
              <a:round/>
            </a:ln>
          </p:spPr>
          <p:txBody>
            <a:bodyPr/>
            <a:lstStyle/>
            <a:p>
              <a:endParaRPr/>
            </a:p>
          </p:txBody>
        </p:sp>
        <p:sp>
          <p:nvSpPr>
            <p:cNvPr id="87" name="pl87"/>
            <p:cNvSpPr/>
            <p:nvPr/>
          </p:nvSpPr>
          <p:spPr>
            <a:xfrm>
              <a:off x="5398575" y="2360068"/>
              <a:ext cx="3434519" cy="960562"/>
            </a:xfrm>
            <a:custGeom>
              <a:avLst/>
              <a:gdLst/>
              <a:ahLst/>
              <a:cxnLst/>
              <a:rect l="0" t="0" r="0" b="0"/>
              <a:pathLst>
                <a:path w="3434519" h="960562">
                  <a:moveTo>
                    <a:pt x="0" y="960562"/>
                  </a:moveTo>
                  <a:lnTo>
                    <a:pt x="137380" y="829576"/>
                  </a:lnTo>
                  <a:lnTo>
                    <a:pt x="274761" y="785915"/>
                  </a:lnTo>
                  <a:lnTo>
                    <a:pt x="412142" y="698591"/>
                  </a:lnTo>
                  <a:lnTo>
                    <a:pt x="549523" y="654929"/>
                  </a:lnTo>
                  <a:lnTo>
                    <a:pt x="686903" y="567605"/>
                  </a:lnTo>
                  <a:lnTo>
                    <a:pt x="824284" y="480281"/>
                  </a:lnTo>
                  <a:lnTo>
                    <a:pt x="961665" y="436619"/>
                  </a:lnTo>
                  <a:lnTo>
                    <a:pt x="1099046" y="392957"/>
                  </a:lnTo>
                  <a:lnTo>
                    <a:pt x="1236427" y="305633"/>
                  </a:lnTo>
                  <a:lnTo>
                    <a:pt x="1373807" y="218309"/>
                  </a:lnTo>
                  <a:lnTo>
                    <a:pt x="1511188" y="174647"/>
                  </a:lnTo>
                  <a:lnTo>
                    <a:pt x="1648569" y="218309"/>
                  </a:lnTo>
                  <a:lnTo>
                    <a:pt x="1785950" y="218309"/>
                  </a:lnTo>
                  <a:lnTo>
                    <a:pt x="1923331" y="130985"/>
                  </a:lnTo>
                  <a:lnTo>
                    <a:pt x="2060711" y="130985"/>
                  </a:lnTo>
                  <a:lnTo>
                    <a:pt x="2198092" y="130985"/>
                  </a:lnTo>
                  <a:lnTo>
                    <a:pt x="2335473" y="130985"/>
                  </a:lnTo>
                  <a:lnTo>
                    <a:pt x="2472854" y="43661"/>
                  </a:lnTo>
                  <a:lnTo>
                    <a:pt x="2610235" y="0"/>
                  </a:lnTo>
                  <a:lnTo>
                    <a:pt x="2747615" y="87323"/>
                  </a:lnTo>
                  <a:lnTo>
                    <a:pt x="2884996" y="174647"/>
                  </a:lnTo>
                  <a:lnTo>
                    <a:pt x="3022377" y="174647"/>
                  </a:lnTo>
                  <a:lnTo>
                    <a:pt x="3159758" y="87323"/>
                  </a:lnTo>
                  <a:lnTo>
                    <a:pt x="3297139" y="87323"/>
                  </a:lnTo>
                  <a:lnTo>
                    <a:pt x="3434519" y="43661"/>
                  </a:lnTo>
                </a:path>
              </a:pathLst>
            </a:custGeom>
            <a:ln w="27101" cap="flat">
              <a:solidFill>
                <a:srgbClr val="00833D">
                  <a:alpha val="69803"/>
                </a:srgbClr>
              </a:solidFill>
              <a:prstDash val="solid"/>
              <a:round/>
            </a:ln>
          </p:spPr>
          <p:txBody>
            <a:bodyPr/>
            <a:lstStyle/>
            <a:p>
              <a:endParaRPr/>
            </a:p>
          </p:txBody>
        </p:sp>
        <p:sp>
          <p:nvSpPr>
            <p:cNvPr id="88" name="pl88"/>
            <p:cNvSpPr/>
            <p:nvPr/>
          </p:nvSpPr>
          <p:spPr>
            <a:xfrm>
              <a:off x="5398575" y="1748801"/>
              <a:ext cx="3434519" cy="785915"/>
            </a:xfrm>
            <a:custGeom>
              <a:avLst/>
              <a:gdLst/>
              <a:ahLst/>
              <a:cxnLst/>
              <a:rect l="0" t="0" r="0" b="0"/>
              <a:pathLst>
                <a:path w="3434519" h="785915">
                  <a:moveTo>
                    <a:pt x="0" y="130985"/>
                  </a:moveTo>
                  <a:lnTo>
                    <a:pt x="137380" y="174647"/>
                  </a:lnTo>
                  <a:lnTo>
                    <a:pt x="274761" y="130985"/>
                  </a:lnTo>
                  <a:lnTo>
                    <a:pt x="412142" y="87323"/>
                  </a:lnTo>
                  <a:lnTo>
                    <a:pt x="549523" y="43661"/>
                  </a:lnTo>
                  <a:lnTo>
                    <a:pt x="686903" y="0"/>
                  </a:lnTo>
                  <a:lnTo>
                    <a:pt x="824284" y="43661"/>
                  </a:lnTo>
                  <a:lnTo>
                    <a:pt x="961665" y="43661"/>
                  </a:lnTo>
                  <a:lnTo>
                    <a:pt x="1099046" y="87323"/>
                  </a:lnTo>
                  <a:lnTo>
                    <a:pt x="1236427" y="0"/>
                  </a:lnTo>
                  <a:lnTo>
                    <a:pt x="1373807" y="43661"/>
                  </a:lnTo>
                  <a:lnTo>
                    <a:pt x="1511188" y="43661"/>
                  </a:lnTo>
                  <a:lnTo>
                    <a:pt x="1648569" y="43661"/>
                  </a:lnTo>
                  <a:lnTo>
                    <a:pt x="1785950" y="174647"/>
                  </a:lnTo>
                  <a:lnTo>
                    <a:pt x="1923331" y="218309"/>
                  </a:lnTo>
                  <a:lnTo>
                    <a:pt x="2060711" y="174647"/>
                  </a:lnTo>
                  <a:lnTo>
                    <a:pt x="2198092" y="218309"/>
                  </a:lnTo>
                  <a:lnTo>
                    <a:pt x="2335473" y="392957"/>
                  </a:lnTo>
                  <a:lnTo>
                    <a:pt x="2472854" y="349295"/>
                  </a:lnTo>
                  <a:lnTo>
                    <a:pt x="2610235" y="611267"/>
                  </a:lnTo>
                  <a:lnTo>
                    <a:pt x="2747615" y="742253"/>
                  </a:lnTo>
                  <a:lnTo>
                    <a:pt x="2884996" y="785915"/>
                  </a:lnTo>
                  <a:lnTo>
                    <a:pt x="3022377" y="654929"/>
                  </a:lnTo>
                  <a:lnTo>
                    <a:pt x="3159758" y="523943"/>
                  </a:lnTo>
                  <a:lnTo>
                    <a:pt x="3297139" y="480281"/>
                  </a:lnTo>
                  <a:lnTo>
                    <a:pt x="3434519" y="480281"/>
                  </a:lnTo>
                </a:path>
              </a:pathLst>
            </a:custGeom>
            <a:ln w="27101" cap="flat">
              <a:solidFill>
                <a:srgbClr val="80BD41">
                  <a:alpha val="69803"/>
                </a:srgbClr>
              </a:solidFill>
              <a:prstDash val="solid"/>
              <a:round/>
            </a:ln>
          </p:spPr>
          <p:txBody>
            <a:bodyPr/>
            <a:lstStyle/>
            <a:p>
              <a:endParaRPr/>
            </a:p>
          </p:txBody>
        </p:sp>
        <p:sp>
          <p:nvSpPr>
            <p:cNvPr id="89" name="pl89"/>
            <p:cNvSpPr/>
            <p:nvPr/>
          </p:nvSpPr>
          <p:spPr>
            <a:xfrm>
              <a:off x="5398575" y="2272744"/>
              <a:ext cx="3434519" cy="523943"/>
            </a:xfrm>
            <a:custGeom>
              <a:avLst/>
              <a:gdLst/>
              <a:ahLst/>
              <a:cxnLst/>
              <a:rect l="0" t="0" r="0" b="0"/>
              <a:pathLst>
                <a:path w="3434519" h="523943">
                  <a:moveTo>
                    <a:pt x="0" y="218309"/>
                  </a:moveTo>
                  <a:lnTo>
                    <a:pt x="137380" y="174647"/>
                  </a:lnTo>
                  <a:lnTo>
                    <a:pt x="274761" y="261971"/>
                  </a:lnTo>
                  <a:lnTo>
                    <a:pt x="412142" y="218309"/>
                  </a:lnTo>
                  <a:lnTo>
                    <a:pt x="549523" y="174647"/>
                  </a:lnTo>
                  <a:lnTo>
                    <a:pt x="686903" y="130985"/>
                  </a:lnTo>
                  <a:lnTo>
                    <a:pt x="824284" y="130985"/>
                  </a:lnTo>
                  <a:lnTo>
                    <a:pt x="961665" y="87323"/>
                  </a:lnTo>
                  <a:lnTo>
                    <a:pt x="1099046" y="43661"/>
                  </a:lnTo>
                  <a:lnTo>
                    <a:pt x="1236427" y="43661"/>
                  </a:lnTo>
                  <a:lnTo>
                    <a:pt x="1373807" y="0"/>
                  </a:lnTo>
                  <a:lnTo>
                    <a:pt x="1511188" y="0"/>
                  </a:lnTo>
                  <a:lnTo>
                    <a:pt x="1648569" y="130985"/>
                  </a:lnTo>
                  <a:lnTo>
                    <a:pt x="1785950" y="43661"/>
                  </a:lnTo>
                  <a:lnTo>
                    <a:pt x="1923331" y="43661"/>
                  </a:lnTo>
                  <a:lnTo>
                    <a:pt x="2060711" y="130985"/>
                  </a:lnTo>
                  <a:lnTo>
                    <a:pt x="2198092" y="87323"/>
                  </a:lnTo>
                  <a:lnTo>
                    <a:pt x="2335473" y="43661"/>
                  </a:lnTo>
                  <a:lnTo>
                    <a:pt x="2472854" y="87323"/>
                  </a:lnTo>
                  <a:lnTo>
                    <a:pt x="2610235" y="87323"/>
                  </a:lnTo>
                  <a:lnTo>
                    <a:pt x="2747615" y="261971"/>
                  </a:lnTo>
                  <a:lnTo>
                    <a:pt x="2884996" y="261971"/>
                  </a:lnTo>
                  <a:lnTo>
                    <a:pt x="3022377" y="218309"/>
                  </a:lnTo>
                  <a:lnTo>
                    <a:pt x="3159758" y="436619"/>
                  </a:lnTo>
                  <a:lnTo>
                    <a:pt x="3297139" y="523943"/>
                  </a:lnTo>
                  <a:lnTo>
                    <a:pt x="3434519" y="349295"/>
                  </a:lnTo>
                </a:path>
              </a:pathLst>
            </a:custGeom>
            <a:ln w="27101" cap="flat">
              <a:solidFill>
                <a:srgbClr val="6A1E74">
                  <a:alpha val="69803"/>
                </a:srgbClr>
              </a:solidFill>
              <a:prstDash val="solid"/>
              <a:round/>
            </a:ln>
          </p:spPr>
          <p:txBody>
            <a:bodyPr/>
            <a:lstStyle/>
            <a:p>
              <a:endParaRPr/>
            </a:p>
          </p:txBody>
        </p:sp>
        <p:sp>
          <p:nvSpPr>
            <p:cNvPr id="90" name="pl90"/>
            <p:cNvSpPr/>
            <p:nvPr/>
          </p:nvSpPr>
          <p:spPr>
            <a:xfrm>
              <a:off x="5398575" y="2229082"/>
              <a:ext cx="3434519" cy="1397182"/>
            </a:xfrm>
            <a:custGeom>
              <a:avLst/>
              <a:gdLst/>
              <a:ahLst/>
              <a:cxnLst/>
              <a:rect l="0" t="0" r="0" b="0"/>
              <a:pathLst>
                <a:path w="3434519" h="1397182">
                  <a:moveTo>
                    <a:pt x="0" y="1397182"/>
                  </a:moveTo>
                  <a:lnTo>
                    <a:pt x="137380" y="1309858"/>
                  </a:lnTo>
                  <a:lnTo>
                    <a:pt x="274761" y="1309858"/>
                  </a:lnTo>
                  <a:lnTo>
                    <a:pt x="412142" y="1222534"/>
                  </a:lnTo>
                  <a:lnTo>
                    <a:pt x="549523" y="1091548"/>
                  </a:lnTo>
                  <a:lnTo>
                    <a:pt x="686903" y="1047886"/>
                  </a:lnTo>
                  <a:lnTo>
                    <a:pt x="824284" y="1091548"/>
                  </a:lnTo>
                  <a:lnTo>
                    <a:pt x="961665" y="1135210"/>
                  </a:lnTo>
                  <a:lnTo>
                    <a:pt x="1099046" y="960562"/>
                  </a:lnTo>
                  <a:lnTo>
                    <a:pt x="1236427" y="829576"/>
                  </a:lnTo>
                  <a:lnTo>
                    <a:pt x="1373807" y="698591"/>
                  </a:lnTo>
                  <a:lnTo>
                    <a:pt x="1511188" y="523943"/>
                  </a:lnTo>
                  <a:lnTo>
                    <a:pt x="1648569" y="523943"/>
                  </a:lnTo>
                  <a:lnTo>
                    <a:pt x="1785950" y="480281"/>
                  </a:lnTo>
                  <a:lnTo>
                    <a:pt x="1923331" y="392957"/>
                  </a:lnTo>
                  <a:lnTo>
                    <a:pt x="2060711" y="305633"/>
                  </a:lnTo>
                  <a:lnTo>
                    <a:pt x="2198092" y="261971"/>
                  </a:lnTo>
                  <a:lnTo>
                    <a:pt x="2335473" y="218309"/>
                  </a:lnTo>
                  <a:lnTo>
                    <a:pt x="2472854" y="174647"/>
                  </a:lnTo>
                  <a:lnTo>
                    <a:pt x="2610235" y="130985"/>
                  </a:lnTo>
                  <a:lnTo>
                    <a:pt x="2747615" y="349295"/>
                  </a:lnTo>
                  <a:lnTo>
                    <a:pt x="2884996" y="305633"/>
                  </a:lnTo>
                  <a:lnTo>
                    <a:pt x="3022377" y="43661"/>
                  </a:lnTo>
                  <a:lnTo>
                    <a:pt x="3159758" y="87323"/>
                  </a:lnTo>
                  <a:lnTo>
                    <a:pt x="3297139" y="0"/>
                  </a:lnTo>
                  <a:lnTo>
                    <a:pt x="3434519" y="0"/>
                  </a:lnTo>
                </a:path>
              </a:pathLst>
            </a:custGeom>
            <a:ln w="27101" cap="flat">
              <a:solidFill>
                <a:srgbClr val="E2231A">
                  <a:alpha val="69803"/>
                </a:srgbClr>
              </a:solidFill>
              <a:prstDash val="solid"/>
              <a:round/>
            </a:ln>
          </p:spPr>
          <p:txBody>
            <a:bodyPr/>
            <a:lstStyle/>
            <a:p>
              <a:endParaRPr/>
            </a:p>
          </p:txBody>
        </p:sp>
        <p:sp>
          <p:nvSpPr>
            <p:cNvPr id="91" name="pl91"/>
            <p:cNvSpPr/>
            <p:nvPr/>
          </p:nvSpPr>
          <p:spPr>
            <a:xfrm>
              <a:off x="5398575" y="2360068"/>
              <a:ext cx="3434519" cy="1397182"/>
            </a:xfrm>
            <a:custGeom>
              <a:avLst/>
              <a:gdLst/>
              <a:ahLst/>
              <a:cxnLst/>
              <a:rect l="0" t="0" r="0" b="0"/>
              <a:pathLst>
                <a:path w="3434519" h="1397182">
                  <a:moveTo>
                    <a:pt x="0" y="1353520"/>
                  </a:moveTo>
                  <a:lnTo>
                    <a:pt x="137380" y="1397182"/>
                  </a:lnTo>
                  <a:lnTo>
                    <a:pt x="274761" y="1309858"/>
                  </a:lnTo>
                  <a:lnTo>
                    <a:pt x="412142" y="1135210"/>
                  </a:lnTo>
                  <a:lnTo>
                    <a:pt x="549523" y="916900"/>
                  </a:lnTo>
                  <a:lnTo>
                    <a:pt x="686903" y="742253"/>
                  </a:lnTo>
                  <a:lnTo>
                    <a:pt x="824284" y="611267"/>
                  </a:lnTo>
                  <a:lnTo>
                    <a:pt x="961665" y="523943"/>
                  </a:lnTo>
                  <a:lnTo>
                    <a:pt x="1099046" y="305633"/>
                  </a:lnTo>
                  <a:lnTo>
                    <a:pt x="1236427" y="87323"/>
                  </a:lnTo>
                  <a:lnTo>
                    <a:pt x="1373807" y="261971"/>
                  </a:lnTo>
                  <a:lnTo>
                    <a:pt x="1511188" y="349295"/>
                  </a:lnTo>
                  <a:lnTo>
                    <a:pt x="1648569" y="436619"/>
                  </a:lnTo>
                  <a:lnTo>
                    <a:pt x="1785950" y="436619"/>
                  </a:lnTo>
                  <a:lnTo>
                    <a:pt x="1923331" y="392957"/>
                  </a:lnTo>
                  <a:lnTo>
                    <a:pt x="2060711" y="436619"/>
                  </a:lnTo>
                  <a:lnTo>
                    <a:pt x="2198092" y="218309"/>
                  </a:lnTo>
                  <a:lnTo>
                    <a:pt x="2335473" y="174647"/>
                  </a:lnTo>
                  <a:lnTo>
                    <a:pt x="2472854" y="87323"/>
                  </a:lnTo>
                  <a:lnTo>
                    <a:pt x="2610235" y="0"/>
                  </a:lnTo>
                  <a:lnTo>
                    <a:pt x="2747615" y="130985"/>
                  </a:lnTo>
                  <a:lnTo>
                    <a:pt x="2884996" y="305633"/>
                  </a:lnTo>
                  <a:lnTo>
                    <a:pt x="3022377" y="218309"/>
                  </a:lnTo>
                  <a:lnTo>
                    <a:pt x="3159758" y="87323"/>
                  </a:lnTo>
                  <a:lnTo>
                    <a:pt x="3297139" y="43661"/>
                  </a:lnTo>
                  <a:lnTo>
                    <a:pt x="3434519" y="43661"/>
                  </a:lnTo>
                </a:path>
              </a:pathLst>
            </a:custGeom>
            <a:ln w="27101" cap="flat">
              <a:solidFill>
                <a:srgbClr val="F26A21">
                  <a:alpha val="69803"/>
                </a:srgbClr>
              </a:solidFill>
              <a:prstDash val="solid"/>
              <a:round/>
            </a:ln>
          </p:spPr>
          <p:txBody>
            <a:bodyPr/>
            <a:lstStyle/>
            <a:p>
              <a:endParaRPr/>
            </a:p>
          </p:txBody>
        </p:sp>
        <p:sp>
          <p:nvSpPr>
            <p:cNvPr id="92" name="pl92"/>
            <p:cNvSpPr/>
            <p:nvPr/>
          </p:nvSpPr>
          <p:spPr>
            <a:xfrm>
              <a:off x="5398575" y="2360068"/>
              <a:ext cx="3434519" cy="0"/>
            </a:xfrm>
            <a:custGeom>
              <a:avLst/>
              <a:gdLst/>
              <a:ahLst/>
              <a:cxnLst/>
              <a:rect l="0" t="0" r="0" b="0"/>
              <a:pathLst>
                <a:path w="3434519">
                  <a:moveTo>
                    <a:pt x="0" y="0"/>
                  </a:moveTo>
                  <a:lnTo>
                    <a:pt x="0" y="0"/>
                  </a:lnTo>
                  <a:lnTo>
                    <a:pt x="0" y="0"/>
                  </a:lnTo>
                  <a:lnTo>
                    <a:pt x="0" y="0"/>
                  </a:lnTo>
                  <a:lnTo>
                    <a:pt x="0" y="0"/>
                  </a:lnTo>
                  <a:lnTo>
                    <a:pt x="0" y="0"/>
                  </a:lnTo>
                  <a:lnTo>
                    <a:pt x="0" y="0"/>
                  </a:lnTo>
                  <a:lnTo>
                    <a:pt x="137380" y="0"/>
                  </a:lnTo>
                  <a:lnTo>
                    <a:pt x="137380" y="0"/>
                  </a:lnTo>
                  <a:lnTo>
                    <a:pt x="137380" y="0"/>
                  </a:lnTo>
                  <a:lnTo>
                    <a:pt x="137380" y="0"/>
                  </a:lnTo>
                  <a:lnTo>
                    <a:pt x="137380" y="0"/>
                  </a:lnTo>
                  <a:lnTo>
                    <a:pt x="137380" y="0"/>
                  </a:lnTo>
                  <a:lnTo>
                    <a:pt x="137380" y="0"/>
                  </a:lnTo>
                  <a:lnTo>
                    <a:pt x="274761" y="0"/>
                  </a:lnTo>
                  <a:lnTo>
                    <a:pt x="274761" y="0"/>
                  </a:lnTo>
                  <a:lnTo>
                    <a:pt x="274761" y="0"/>
                  </a:lnTo>
                  <a:lnTo>
                    <a:pt x="274761" y="0"/>
                  </a:lnTo>
                  <a:lnTo>
                    <a:pt x="274761" y="0"/>
                  </a:lnTo>
                  <a:lnTo>
                    <a:pt x="274761" y="0"/>
                  </a:lnTo>
                  <a:lnTo>
                    <a:pt x="274761" y="0"/>
                  </a:lnTo>
                  <a:lnTo>
                    <a:pt x="412142" y="0"/>
                  </a:lnTo>
                  <a:lnTo>
                    <a:pt x="412142" y="0"/>
                  </a:lnTo>
                  <a:lnTo>
                    <a:pt x="412142" y="0"/>
                  </a:lnTo>
                  <a:lnTo>
                    <a:pt x="412142" y="0"/>
                  </a:lnTo>
                  <a:lnTo>
                    <a:pt x="412142" y="0"/>
                  </a:lnTo>
                  <a:lnTo>
                    <a:pt x="412142" y="0"/>
                  </a:lnTo>
                  <a:lnTo>
                    <a:pt x="412142" y="0"/>
                  </a:lnTo>
                  <a:lnTo>
                    <a:pt x="549523" y="0"/>
                  </a:lnTo>
                  <a:lnTo>
                    <a:pt x="549523" y="0"/>
                  </a:lnTo>
                  <a:lnTo>
                    <a:pt x="549523" y="0"/>
                  </a:lnTo>
                  <a:lnTo>
                    <a:pt x="549523" y="0"/>
                  </a:lnTo>
                  <a:lnTo>
                    <a:pt x="549523" y="0"/>
                  </a:lnTo>
                  <a:lnTo>
                    <a:pt x="549523" y="0"/>
                  </a:lnTo>
                  <a:lnTo>
                    <a:pt x="549523" y="0"/>
                  </a:lnTo>
                  <a:lnTo>
                    <a:pt x="686903" y="0"/>
                  </a:lnTo>
                  <a:lnTo>
                    <a:pt x="686903" y="0"/>
                  </a:lnTo>
                  <a:lnTo>
                    <a:pt x="686903" y="0"/>
                  </a:lnTo>
                  <a:lnTo>
                    <a:pt x="686903" y="0"/>
                  </a:lnTo>
                  <a:lnTo>
                    <a:pt x="686903" y="0"/>
                  </a:lnTo>
                  <a:lnTo>
                    <a:pt x="686903" y="0"/>
                  </a:lnTo>
                  <a:lnTo>
                    <a:pt x="686903" y="0"/>
                  </a:lnTo>
                  <a:lnTo>
                    <a:pt x="824284" y="0"/>
                  </a:lnTo>
                  <a:lnTo>
                    <a:pt x="824284" y="0"/>
                  </a:lnTo>
                  <a:lnTo>
                    <a:pt x="824284" y="0"/>
                  </a:lnTo>
                  <a:lnTo>
                    <a:pt x="824284" y="0"/>
                  </a:lnTo>
                  <a:lnTo>
                    <a:pt x="824284" y="0"/>
                  </a:lnTo>
                  <a:lnTo>
                    <a:pt x="824284" y="0"/>
                  </a:lnTo>
                  <a:lnTo>
                    <a:pt x="824284" y="0"/>
                  </a:lnTo>
                  <a:lnTo>
                    <a:pt x="961665" y="0"/>
                  </a:lnTo>
                  <a:lnTo>
                    <a:pt x="961665" y="0"/>
                  </a:lnTo>
                  <a:lnTo>
                    <a:pt x="961665" y="0"/>
                  </a:lnTo>
                  <a:lnTo>
                    <a:pt x="961665" y="0"/>
                  </a:lnTo>
                  <a:lnTo>
                    <a:pt x="961665" y="0"/>
                  </a:lnTo>
                  <a:lnTo>
                    <a:pt x="961665" y="0"/>
                  </a:lnTo>
                  <a:lnTo>
                    <a:pt x="961665" y="0"/>
                  </a:lnTo>
                  <a:lnTo>
                    <a:pt x="1099046" y="0"/>
                  </a:lnTo>
                  <a:lnTo>
                    <a:pt x="1099046" y="0"/>
                  </a:lnTo>
                  <a:lnTo>
                    <a:pt x="1099046" y="0"/>
                  </a:lnTo>
                  <a:lnTo>
                    <a:pt x="1099046" y="0"/>
                  </a:lnTo>
                  <a:lnTo>
                    <a:pt x="1099046" y="0"/>
                  </a:lnTo>
                  <a:lnTo>
                    <a:pt x="1099046" y="0"/>
                  </a:lnTo>
                  <a:lnTo>
                    <a:pt x="1099046" y="0"/>
                  </a:lnTo>
                  <a:lnTo>
                    <a:pt x="1236427" y="0"/>
                  </a:lnTo>
                  <a:lnTo>
                    <a:pt x="1236427" y="0"/>
                  </a:lnTo>
                  <a:lnTo>
                    <a:pt x="1236427" y="0"/>
                  </a:lnTo>
                  <a:lnTo>
                    <a:pt x="1236427" y="0"/>
                  </a:lnTo>
                  <a:lnTo>
                    <a:pt x="1236427" y="0"/>
                  </a:lnTo>
                  <a:lnTo>
                    <a:pt x="1236427" y="0"/>
                  </a:lnTo>
                  <a:lnTo>
                    <a:pt x="1236427" y="0"/>
                  </a:lnTo>
                  <a:lnTo>
                    <a:pt x="1373807" y="0"/>
                  </a:lnTo>
                  <a:lnTo>
                    <a:pt x="1373807" y="0"/>
                  </a:lnTo>
                  <a:lnTo>
                    <a:pt x="1373807" y="0"/>
                  </a:lnTo>
                  <a:lnTo>
                    <a:pt x="1373807" y="0"/>
                  </a:lnTo>
                  <a:lnTo>
                    <a:pt x="1373807" y="0"/>
                  </a:lnTo>
                  <a:lnTo>
                    <a:pt x="1373807" y="0"/>
                  </a:lnTo>
                  <a:lnTo>
                    <a:pt x="1373807" y="0"/>
                  </a:lnTo>
                  <a:lnTo>
                    <a:pt x="1511188" y="0"/>
                  </a:lnTo>
                  <a:lnTo>
                    <a:pt x="1511188" y="0"/>
                  </a:lnTo>
                  <a:lnTo>
                    <a:pt x="1511188" y="0"/>
                  </a:lnTo>
                  <a:lnTo>
                    <a:pt x="1511188" y="0"/>
                  </a:lnTo>
                  <a:lnTo>
                    <a:pt x="1511188" y="0"/>
                  </a:lnTo>
                  <a:lnTo>
                    <a:pt x="1511188" y="0"/>
                  </a:lnTo>
                  <a:lnTo>
                    <a:pt x="1511188" y="0"/>
                  </a:lnTo>
                  <a:lnTo>
                    <a:pt x="1648569" y="0"/>
                  </a:lnTo>
                  <a:lnTo>
                    <a:pt x="1648569" y="0"/>
                  </a:lnTo>
                  <a:lnTo>
                    <a:pt x="1648569" y="0"/>
                  </a:lnTo>
                  <a:lnTo>
                    <a:pt x="1648569" y="0"/>
                  </a:lnTo>
                  <a:lnTo>
                    <a:pt x="1648569" y="0"/>
                  </a:lnTo>
                  <a:lnTo>
                    <a:pt x="1648569" y="0"/>
                  </a:lnTo>
                  <a:lnTo>
                    <a:pt x="1648569" y="0"/>
                  </a:lnTo>
                  <a:lnTo>
                    <a:pt x="1785950" y="0"/>
                  </a:lnTo>
                  <a:lnTo>
                    <a:pt x="1785950" y="0"/>
                  </a:lnTo>
                  <a:lnTo>
                    <a:pt x="1785950" y="0"/>
                  </a:lnTo>
                  <a:lnTo>
                    <a:pt x="1785950" y="0"/>
                  </a:lnTo>
                  <a:lnTo>
                    <a:pt x="1785950" y="0"/>
                  </a:lnTo>
                  <a:lnTo>
                    <a:pt x="1785950" y="0"/>
                  </a:lnTo>
                  <a:lnTo>
                    <a:pt x="1785950" y="0"/>
                  </a:lnTo>
                  <a:lnTo>
                    <a:pt x="1923331" y="0"/>
                  </a:lnTo>
                  <a:lnTo>
                    <a:pt x="1923331" y="0"/>
                  </a:lnTo>
                  <a:lnTo>
                    <a:pt x="1923331" y="0"/>
                  </a:lnTo>
                  <a:lnTo>
                    <a:pt x="1923331" y="0"/>
                  </a:lnTo>
                  <a:lnTo>
                    <a:pt x="1923331" y="0"/>
                  </a:lnTo>
                  <a:lnTo>
                    <a:pt x="1923331" y="0"/>
                  </a:lnTo>
                  <a:lnTo>
                    <a:pt x="1923331" y="0"/>
                  </a:lnTo>
                  <a:lnTo>
                    <a:pt x="2060711" y="0"/>
                  </a:lnTo>
                  <a:lnTo>
                    <a:pt x="2060711" y="0"/>
                  </a:lnTo>
                  <a:lnTo>
                    <a:pt x="2060711" y="0"/>
                  </a:lnTo>
                  <a:lnTo>
                    <a:pt x="2060711" y="0"/>
                  </a:lnTo>
                  <a:lnTo>
                    <a:pt x="2060711" y="0"/>
                  </a:lnTo>
                  <a:lnTo>
                    <a:pt x="2060711" y="0"/>
                  </a:lnTo>
                  <a:lnTo>
                    <a:pt x="2060711" y="0"/>
                  </a:lnTo>
                  <a:lnTo>
                    <a:pt x="2198092" y="0"/>
                  </a:lnTo>
                  <a:lnTo>
                    <a:pt x="2198092" y="0"/>
                  </a:lnTo>
                  <a:lnTo>
                    <a:pt x="2198092" y="0"/>
                  </a:lnTo>
                  <a:lnTo>
                    <a:pt x="2198092" y="0"/>
                  </a:lnTo>
                  <a:lnTo>
                    <a:pt x="2198092" y="0"/>
                  </a:lnTo>
                  <a:lnTo>
                    <a:pt x="2198092" y="0"/>
                  </a:lnTo>
                  <a:lnTo>
                    <a:pt x="2198092" y="0"/>
                  </a:lnTo>
                  <a:lnTo>
                    <a:pt x="2335473" y="0"/>
                  </a:lnTo>
                  <a:lnTo>
                    <a:pt x="2335473" y="0"/>
                  </a:lnTo>
                  <a:lnTo>
                    <a:pt x="2335473" y="0"/>
                  </a:lnTo>
                  <a:lnTo>
                    <a:pt x="2335473" y="0"/>
                  </a:lnTo>
                  <a:lnTo>
                    <a:pt x="2335473" y="0"/>
                  </a:lnTo>
                  <a:lnTo>
                    <a:pt x="2335473" y="0"/>
                  </a:lnTo>
                  <a:lnTo>
                    <a:pt x="2335473" y="0"/>
                  </a:lnTo>
                  <a:lnTo>
                    <a:pt x="2472854" y="0"/>
                  </a:lnTo>
                  <a:lnTo>
                    <a:pt x="2472854" y="0"/>
                  </a:lnTo>
                  <a:lnTo>
                    <a:pt x="2472854" y="0"/>
                  </a:lnTo>
                  <a:lnTo>
                    <a:pt x="2472854" y="0"/>
                  </a:lnTo>
                  <a:lnTo>
                    <a:pt x="2472854" y="0"/>
                  </a:lnTo>
                  <a:lnTo>
                    <a:pt x="2472854" y="0"/>
                  </a:lnTo>
                  <a:lnTo>
                    <a:pt x="2472854" y="0"/>
                  </a:lnTo>
                  <a:lnTo>
                    <a:pt x="2610235" y="0"/>
                  </a:lnTo>
                  <a:lnTo>
                    <a:pt x="2610235" y="0"/>
                  </a:lnTo>
                  <a:lnTo>
                    <a:pt x="2610235" y="0"/>
                  </a:lnTo>
                  <a:lnTo>
                    <a:pt x="2610235" y="0"/>
                  </a:lnTo>
                  <a:lnTo>
                    <a:pt x="2610235" y="0"/>
                  </a:lnTo>
                  <a:lnTo>
                    <a:pt x="2610235" y="0"/>
                  </a:lnTo>
                  <a:lnTo>
                    <a:pt x="2610235" y="0"/>
                  </a:lnTo>
                  <a:lnTo>
                    <a:pt x="2747615" y="0"/>
                  </a:lnTo>
                  <a:lnTo>
                    <a:pt x="2747615" y="0"/>
                  </a:lnTo>
                  <a:lnTo>
                    <a:pt x="2747615" y="0"/>
                  </a:lnTo>
                  <a:lnTo>
                    <a:pt x="2747615" y="0"/>
                  </a:lnTo>
                  <a:lnTo>
                    <a:pt x="2747615" y="0"/>
                  </a:lnTo>
                  <a:lnTo>
                    <a:pt x="2747615" y="0"/>
                  </a:lnTo>
                  <a:lnTo>
                    <a:pt x="2747615" y="0"/>
                  </a:lnTo>
                  <a:lnTo>
                    <a:pt x="2884996" y="0"/>
                  </a:lnTo>
                  <a:lnTo>
                    <a:pt x="2884996" y="0"/>
                  </a:lnTo>
                  <a:lnTo>
                    <a:pt x="2884996" y="0"/>
                  </a:lnTo>
                  <a:lnTo>
                    <a:pt x="2884996" y="0"/>
                  </a:lnTo>
                  <a:lnTo>
                    <a:pt x="2884996" y="0"/>
                  </a:lnTo>
                  <a:lnTo>
                    <a:pt x="2884996" y="0"/>
                  </a:lnTo>
                  <a:lnTo>
                    <a:pt x="2884996" y="0"/>
                  </a:lnTo>
                  <a:lnTo>
                    <a:pt x="3022377" y="0"/>
                  </a:lnTo>
                  <a:lnTo>
                    <a:pt x="3022377" y="0"/>
                  </a:lnTo>
                  <a:lnTo>
                    <a:pt x="3022377" y="0"/>
                  </a:lnTo>
                  <a:lnTo>
                    <a:pt x="3022377" y="0"/>
                  </a:lnTo>
                  <a:lnTo>
                    <a:pt x="3022377" y="0"/>
                  </a:lnTo>
                  <a:lnTo>
                    <a:pt x="3022377" y="0"/>
                  </a:lnTo>
                  <a:lnTo>
                    <a:pt x="3022377" y="0"/>
                  </a:lnTo>
                  <a:lnTo>
                    <a:pt x="3159758" y="0"/>
                  </a:lnTo>
                  <a:lnTo>
                    <a:pt x="3159758" y="0"/>
                  </a:lnTo>
                  <a:lnTo>
                    <a:pt x="3159758" y="0"/>
                  </a:lnTo>
                  <a:lnTo>
                    <a:pt x="3159758" y="0"/>
                  </a:lnTo>
                  <a:lnTo>
                    <a:pt x="3159758" y="0"/>
                  </a:lnTo>
                  <a:lnTo>
                    <a:pt x="3159758" y="0"/>
                  </a:lnTo>
                  <a:lnTo>
                    <a:pt x="3159758" y="0"/>
                  </a:lnTo>
                  <a:lnTo>
                    <a:pt x="3297139" y="0"/>
                  </a:lnTo>
                  <a:lnTo>
                    <a:pt x="3297139" y="0"/>
                  </a:lnTo>
                  <a:lnTo>
                    <a:pt x="3297139" y="0"/>
                  </a:lnTo>
                  <a:lnTo>
                    <a:pt x="3297139" y="0"/>
                  </a:lnTo>
                  <a:lnTo>
                    <a:pt x="3297139" y="0"/>
                  </a:lnTo>
                  <a:lnTo>
                    <a:pt x="3297139" y="0"/>
                  </a:lnTo>
                  <a:lnTo>
                    <a:pt x="3297139" y="0"/>
                  </a:lnTo>
                  <a:lnTo>
                    <a:pt x="3434519" y="0"/>
                  </a:lnTo>
                  <a:lnTo>
                    <a:pt x="3434519" y="0"/>
                  </a:lnTo>
                  <a:lnTo>
                    <a:pt x="3434519" y="0"/>
                  </a:lnTo>
                  <a:lnTo>
                    <a:pt x="3434519" y="0"/>
                  </a:lnTo>
                  <a:lnTo>
                    <a:pt x="3434519" y="0"/>
                  </a:lnTo>
                  <a:lnTo>
                    <a:pt x="3434519" y="0"/>
                  </a:lnTo>
                  <a:lnTo>
                    <a:pt x="3434519" y="0"/>
                  </a:lnTo>
                </a:path>
              </a:pathLst>
            </a:custGeom>
            <a:ln w="13550" cap="flat">
              <a:solidFill>
                <a:srgbClr val="000000">
                  <a:alpha val="100000"/>
                </a:srgbClr>
              </a:solidFill>
              <a:prstDash val="dash"/>
              <a:round/>
            </a:ln>
          </p:spPr>
          <p:txBody>
            <a:bodyPr/>
            <a:lstStyle/>
            <a:p>
              <a:endParaRPr/>
            </a:p>
          </p:txBody>
        </p:sp>
        <p:sp>
          <p:nvSpPr>
            <p:cNvPr id="93" name="pl93"/>
            <p:cNvSpPr/>
            <p:nvPr/>
          </p:nvSpPr>
          <p:spPr>
            <a:xfrm>
              <a:off x="5398575" y="1748801"/>
              <a:ext cx="3434519" cy="785915"/>
            </a:xfrm>
            <a:custGeom>
              <a:avLst/>
              <a:gdLst/>
              <a:ahLst/>
              <a:cxnLst/>
              <a:rect l="0" t="0" r="0" b="0"/>
              <a:pathLst>
                <a:path w="3434519" h="785915">
                  <a:moveTo>
                    <a:pt x="0" y="130985"/>
                  </a:moveTo>
                  <a:lnTo>
                    <a:pt x="137380" y="174647"/>
                  </a:lnTo>
                  <a:lnTo>
                    <a:pt x="274761" y="130985"/>
                  </a:lnTo>
                  <a:lnTo>
                    <a:pt x="412142" y="87323"/>
                  </a:lnTo>
                  <a:lnTo>
                    <a:pt x="549523" y="43661"/>
                  </a:lnTo>
                  <a:lnTo>
                    <a:pt x="686903" y="0"/>
                  </a:lnTo>
                  <a:lnTo>
                    <a:pt x="824284" y="43661"/>
                  </a:lnTo>
                  <a:lnTo>
                    <a:pt x="961665" y="43661"/>
                  </a:lnTo>
                  <a:lnTo>
                    <a:pt x="1099046" y="87323"/>
                  </a:lnTo>
                  <a:lnTo>
                    <a:pt x="1236427" y="0"/>
                  </a:lnTo>
                  <a:lnTo>
                    <a:pt x="1373807" y="43661"/>
                  </a:lnTo>
                  <a:lnTo>
                    <a:pt x="1511188" y="43661"/>
                  </a:lnTo>
                  <a:lnTo>
                    <a:pt x="1648569" y="43661"/>
                  </a:lnTo>
                  <a:lnTo>
                    <a:pt x="1785950" y="174647"/>
                  </a:lnTo>
                  <a:lnTo>
                    <a:pt x="1923331" y="218309"/>
                  </a:lnTo>
                  <a:lnTo>
                    <a:pt x="2060711" y="174647"/>
                  </a:lnTo>
                  <a:lnTo>
                    <a:pt x="2198092" y="218309"/>
                  </a:lnTo>
                  <a:lnTo>
                    <a:pt x="2335473" y="392957"/>
                  </a:lnTo>
                  <a:lnTo>
                    <a:pt x="2472854" y="349295"/>
                  </a:lnTo>
                  <a:lnTo>
                    <a:pt x="2610235" y="611267"/>
                  </a:lnTo>
                  <a:lnTo>
                    <a:pt x="2747615" y="742253"/>
                  </a:lnTo>
                  <a:lnTo>
                    <a:pt x="2884996" y="785915"/>
                  </a:lnTo>
                  <a:lnTo>
                    <a:pt x="3022377" y="654929"/>
                  </a:lnTo>
                  <a:lnTo>
                    <a:pt x="3159758" y="523943"/>
                  </a:lnTo>
                  <a:lnTo>
                    <a:pt x="3297139" y="480281"/>
                  </a:lnTo>
                  <a:lnTo>
                    <a:pt x="3434519" y="480281"/>
                  </a:lnTo>
                </a:path>
              </a:pathLst>
            </a:custGeom>
            <a:ln w="65043" cap="flat">
              <a:solidFill>
                <a:srgbClr val="000000">
                  <a:alpha val="100000"/>
                </a:srgbClr>
              </a:solidFill>
              <a:prstDash val="solid"/>
              <a:round/>
            </a:ln>
          </p:spPr>
          <p:txBody>
            <a:bodyPr/>
            <a:lstStyle/>
            <a:p>
              <a:endParaRPr/>
            </a:p>
          </p:txBody>
        </p:sp>
        <p:sp>
          <p:nvSpPr>
            <p:cNvPr id="94" name="pl94"/>
            <p:cNvSpPr/>
            <p:nvPr/>
          </p:nvSpPr>
          <p:spPr>
            <a:xfrm>
              <a:off x="5398575" y="1748801"/>
              <a:ext cx="3434519" cy="785915"/>
            </a:xfrm>
            <a:custGeom>
              <a:avLst/>
              <a:gdLst/>
              <a:ahLst/>
              <a:cxnLst/>
              <a:rect l="0" t="0" r="0" b="0"/>
              <a:pathLst>
                <a:path w="3434519" h="785915">
                  <a:moveTo>
                    <a:pt x="0" y="130985"/>
                  </a:moveTo>
                  <a:lnTo>
                    <a:pt x="137380" y="174647"/>
                  </a:lnTo>
                  <a:lnTo>
                    <a:pt x="274761" y="130985"/>
                  </a:lnTo>
                  <a:lnTo>
                    <a:pt x="412142" y="87323"/>
                  </a:lnTo>
                  <a:lnTo>
                    <a:pt x="549523" y="43661"/>
                  </a:lnTo>
                  <a:lnTo>
                    <a:pt x="686903" y="0"/>
                  </a:lnTo>
                  <a:lnTo>
                    <a:pt x="824284" y="43661"/>
                  </a:lnTo>
                  <a:lnTo>
                    <a:pt x="961665" y="43661"/>
                  </a:lnTo>
                  <a:lnTo>
                    <a:pt x="1099046" y="87323"/>
                  </a:lnTo>
                  <a:lnTo>
                    <a:pt x="1236427" y="0"/>
                  </a:lnTo>
                  <a:lnTo>
                    <a:pt x="1373807" y="43661"/>
                  </a:lnTo>
                  <a:lnTo>
                    <a:pt x="1511188" y="43661"/>
                  </a:lnTo>
                  <a:lnTo>
                    <a:pt x="1648569" y="43661"/>
                  </a:lnTo>
                  <a:lnTo>
                    <a:pt x="1785950" y="174647"/>
                  </a:lnTo>
                  <a:lnTo>
                    <a:pt x="1923331" y="218309"/>
                  </a:lnTo>
                  <a:lnTo>
                    <a:pt x="2060711" y="174647"/>
                  </a:lnTo>
                  <a:lnTo>
                    <a:pt x="2198092" y="218309"/>
                  </a:lnTo>
                  <a:lnTo>
                    <a:pt x="2335473" y="392957"/>
                  </a:lnTo>
                  <a:lnTo>
                    <a:pt x="2472854" y="349295"/>
                  </a:lnTo>
                  <a:lnTo>
                    <a:pt x="2610235" y="611267"/>
                  </a:lnTo>
                  <a:lnTo>
                    <a:pt x="2747615" y="742253"/>
                  </a:lnTo>
                  <a:lnTo>
                    <a:pt x="2884996" y="785915"/>
                  </a:lnTo>
                  <a:lnTo>
                    <a:pt x="3022377" y="654929"/>
                  </a:lnTo>
                  <a:lnTo>
                    <a:pt x="3159758" y="523943"/>
                  </a:lnTo>
                  <a:lnTo>
                    <a:pt x="3297139" y="480281"/>
                  </a:lnTo>
                  <a:lnTo>
                    <a:pt x="3434519" y="480281"/>
                  </a:lnTo>
                </a:path>
              </a:pathLst>
            </a:custGeom>
            <a:ln w="40651" cap="flat">
              <a:solidFill>
                <a:srgbClr val="80BD41">
                  <a:alpha val="100000"/>
                </a:srgbClr>
              </a:solidFill>
              <a:prstDash val="solid"/>
              <a:round/>
            </a:ln>
          </p:spPr>
          <p:txBody>
            <a:bodyPr/>
            <a:lstStyle/>
            <a:p>
              <a:endParaRPr/>
            </a:p>
          </p:txBody>
        </p:sp>
        <p:sp>
          <p:nvSpPr>
            <p:cNvPr id="95" name="tx95"/>
            <p:cNvSpPr/>
            <p:nvPr/>
          </p:nvSpPr>
          <p:spPr>
            <a:xfrm>
              <a:off x="5338286" y="170099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96" name="tx96"/>
            <p:cNvSpPr/>
            <p:nvPr/>
          </p:nvSpPr>
          <p:spPr>
            <a:xfrm>
              <a:off x="6025190" y="157000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97" name="tx97"/>
            <p:cNvSpPr/>
            <p:nvPr/>
          </p:nvSpPr>
          <p:spPr>
            <a:xfrm>
              <a:off x="6712094" y="161229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98" name="tx98"/>
            <p:cNvSpPr/>
            <p:nvPr/>
          </p:nvSpPr>
          <p:spPr>
            <a:xfrm>
              <a:off x="7398998" y="174333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99" name="tx99"/>
            <p:cNvSpPr/>
            <p:nvPr/>
          </p:nvSpPr>
          <p:spPr>
            <a:xfrm>
              <a:off x="7978666" y="217995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0" name="tx100"/>
            <p:cNvSpPr/>
            <p:nvPr/>
          </p:nvSpPr>
          <p:spPr>
            <a:xfrm>
              <a:off x="8802951" y="2048912"/>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01" name="tx101"/>
            <p:cNvSpPr/>
            <p:nvPr/>
          </p:nvSpPr>
          <p:spPr>
            <a:xfrm>
              <a:off x="4980665" y="3622487"/>
              <a:ext cx="183554" cy="92893"/>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-30</a:t>
              </a:r>
            </a:p>
          </p:txBody>
        </p:sp>
        <p:sp>
          <p:nvSpPr>
            <p:cNvPr id="102" name="tx102"/>
            <p:cNvSpPr/>
            <p:nvPr/>
          </p:nvSpPr>
          <p:spPr>
            <a:xfrm>
              <a:off x="4980665" y="3185930"/>
              <a:ext cx="18355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a:t>
              </a:r>
            </a:p>
          </p:txBody>
        </p:sp>
        <p:sp>
          <p:nvSpPr>
            <p:cNvPr id="103" name="tx103"/>
            <p:cNvSpPr/>
            <p:nvPr/>
          </p:nvSpPr>
          <p:spPr>
            <a:xfrm>
              <a:off x="4980665" y="2749310"/>
              <a:ext cx="18355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04" name="tx104"/>
            <p:cNvSpPr/>
            <p:nvPr/>
          </p:nvSpPr>
          <p:spPr>
            <a:xfrm>
              <a:off x="5093588" y="2312691"/>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105" name="tx105"/>
            <p:cNvSpPr/>
            <p:nvPr/>
          </p:nvSpPr>
          <p:spPr>
            <a:xfrm>
              <a:off x="5022957" y="1876071"/>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06" name="tx106"/>
            <p:cNvSpPr/>
            <p:nvPr/>
          </p:nvSpPr>
          <p:spPr>
            <a:xfrm rot="-5400000">
              <a:off x="5242129"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07" name="tx107"/>
            <p:cNvSpPr/>
            <p:nvPr/>
          </p:nvSpPr>
          <p:spPr>
            <a:xfrm rot="-5400000">
              <a:off x="5929033"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08" name="tx108"/>
            <p:cNvSpPr/>
            <p:nvPr/>
          </p:nvSpPr>
          <p:spPr>
            <a:xfrm rot="-5400000">
              <a:off x="6615937"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09" name="tx109"/>
            <p:cNvSpPr/>
            <p:nvPr/>
          </p:nvSpPr>
          <p:spPr>
            <a:xfrm rot="-5400000">
              <a:off x="7302841"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10" name="tx110"/>
            <p:cNvSpPr/>
            <p:nvPr/>
          </p:nvSpPr>
          <p:spPr>
            <a:xfrm rot="-5400000">
              <a:off x="7852364"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11" name="tx111"/>
            <p:cNvSpPr/>
            <p:nvPr/>
          </p:nvSpPr>
          <p:spPr>
            <a:xfrm rot="-5400000">
              <a:off x="8676649"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12" name="tx112"/>
            <p:cNvSpPr/>
            <p:nvPr/>
          </p:nvSpPr>
          <p:spPr>
            <a:xfrm rot="-5400000">
              <a:off x="4248982" y="2693432"/>
              <a:ext cx="1221134"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Diferencia (% puntos)</a:t>
              </a:r>
            </a:p>
          </p:txBody>
        </p:sp>
        <p:sp>
          <p:nvSpPr>
            <p:cNvPr id="113" name="pl113"/>
            <p:cNvSpPr/>
            <p:nvPr/>
          </p:nvSpPr>
          <p:spPr>
            <a:xfrm>
              <a:off x="5728499" y="4702006"/>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14" name="pl114"/>
            <p:cNvSpPr/>
            <p:nvPr/>
          </p:nvSpPr>
          <p:spPr>
            <a:xfrm>
              <a:off x="5728499" y="4991051"/>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115" name="pl115"/>
            <p:cNvSpPr/>
            <p:nvPr/>
          </p:nvSpPr>
          <p:spPr>
            <a:xfrm>
              <a:off x="6439980" y="4702006"/>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116" name="pl116"/>
            <p:cNvSpPr/>
            <p:nvPr/>
          </p:nvSpPr>
          <p:spPr>
            <a:xfrm>
              <a:off x="6439980" y="4991051"/>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117" name="pl117"/>
            <p:cNvSpPr/>
            <p:nvPr/>
          </p:nvSpPr>
          <p:spPr>
            <a:xfrm>
              <a:off x="6439980" y="4991051"/>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118" name="pl118"/>
            <p:cNvSpPr/>
            <p:nvPr/>
          </p:nvSpPr>
          <p:spPr>
            <a:xfrm>
              <a:off x="7144453" y="4702006"/>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119" name="pl119"/>
            <p:cNvSpPr/>
            <p:nvPr/>
          </p:nvSpPr>
          <p:spPr>
            <a:xfrm>
              <a:off x="7144453" y="4991051"/>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120" name="pl120"/>
            <p:cNvSpPr/>
            <p:nvPr/>
          </p:nvSpPr>
          <p:spPr>
            <a:xfrm>
              <a:off x="7870011" y="4702006"/>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121" name="tx121"/>
            <p:cNvSpPr/>
            <p:nvPr/>
          </p:nvSpPr>
          <p:spPr>
            <a:xfrm>
              <a:off x="5995598" y="4656552"/>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122" name="tx122"/>
            <p:cNvSpPr/>
            <p:nvPr/>
          </p:nvSpPr>
          <p:spPr>
            <a:xfrm>
              <a:off x="5995598" y="4942496"/>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123" name="tx123"/>
            <p:cNvSpPr/>
            <p:nvPr/>
          </p:nvSpPr>
          <p:spPr>
            <a:xfrm>
              <a:off x="6707079" y="4653451"/>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124" name="tx124"/>
            <p:cNvSpPr/>
            <p:nvPr/>
          </p:nvSpPr>
          <p:spPr>
            <a:xfrm>
              <a:off x="6707079" y="4942496"/>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125" name="tx125"/>
            <p:cNvSpPr/>
            <p:nvPr/>
          </p:nvSpPr>
          <p:spPr>
            <a:xfrm>
              <a:off x="7411553" y="4656552"/>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126" name="tx126"/>
            <p:cNvSpPr/>
            <p:nvPr/>
          </p:nvSpPr>
          <p:spPr>
            <a:xfrm>
              <a:off x="7411553" y="4942434"/>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127" name="tx127"/>
            <p:cNvSpPr/>
            <p:nvPr/>
          </p:nvSpPr>
          <p:spPr>
            <a:xfrm>
              <a:off x="8137110" y="4653451"/>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128" name="tx128"/>
            <p:cNvSpPr/>
            <p:nvPr/>
          </p:nvSpPr>
          <p:spPr>
            <a:xfrm>
              <a:off x="5383364" y="1405479"/>
              <a:ext cx="3464941"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DTP3 diferencia de cobertura comparada con 2019</a:t>
              </a:r>
            </a:p>
          </p:txBody>
        </p:sp>
        <p:sp>
          <p:nvSpPr>
            <p:cNvPr id="129" name="pl129"/>
            <p:cNvSpPr/>
            <p:nvPr/>
          </p:nvSpPr>
          <p:spPr>
            <a:xfrm>
              <a:off x="2198724"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0" name="pl130"/>
            <p:cNvSpPr/>
            <p:nvPr/>
          </p:nvSpPr>
          <p:spPr>
            <a:xfrm>
              <a:off x="4038210"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1" name="pl131"/>
            <p:cNvSpPr/>
            <p:nvPr/>
          </p:nvSpPr>
          <p:spPr>
            <a:xfrm>
              <a:off x="5877696"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2" name="pl132"/>
            <p:cNvSpPr/>
            <p:nvPr/>
          </p:nvSpPr>
          <p:spPr>
            <a:xfrm>
              <a:off x="7717181"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3" name="pl133"/>
            <p:cNvSpPr/>
            <p:nvPr/>
          </p:nvSpPr>
          <p:spPr>
            <a:xfrm>
              <a:off x="911084" y="5846672"/>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34" name="pl134"/>
            <p:cNvSpPr/>
            <p:nvPr/>
          </p:nvSpPr>
          <p:spPr>
            <a:xfrm>
              <a:off x="911084" y="5721144"/>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35" name="pl135"/>
            <p:cNvSpPr/>
            <p:nvPr/>
          </p:nvSpPr>
          <p:spPr>
            <a:xfrm>
              <a:off x="911084" y="5595616"/>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36" name="pl136"/>
            <p:cNvSpPr/>
            <p:nvPr/>
          </p:nvSpPr>
          <p:spPr>
            <a:xfrm>
              <a:off x="1278981"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37" name="pl137"/>
            <p:cNvSpPr/>
            <p:nvPr/>
          </p:nvSpPr>
          <p:spPr>
            <a:xfrm>
              <a:off x="3118467"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38" name="pl138"/>
            <p:cNvSpPr/>
            <p:nvPr/>
          </p:nvSpPr>
          <p:spPr>
            <a:xfrm>
              <a:off x="4957953"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39" name="pl139"/>
            <p:cNvSpPr/>
            <p:nvPr/>
          </p:nvSpPr>
          <p:spPr>
            <a:xfrm>
              <a:off x="6797438"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40" name="pl140"/>
            <p:cNvSpPr/>
            <p:nvPr/>
          </p:nvSpPr>
          <p:spPr>
            <a:xfrm>
              <a:off x="8636924"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41" name="rc141"/>
            <p:cNvSpPr/>
            <p:nvPr/>
          </p:nvSpPr>
          <p:spPr>
            <a:xfrm>
              <a:off x="1278981" y="5796461"/>
              <a:ext cx="7357943" cy="100422"/>
            </a:xfrm>
            <a:prstGeom prst="rect">
              <a:avLst/>
            </a:prstGeom>
            <a:solidFill>
              <a:srgbClr val="80BD41">
                <a:alpha val="80000"/>
              </a:srgbClr>
            </a:solidFill>
          </p:spPr>
          <p:txBody>
            <a:bodyPr/>
            <a:lstStyle/>
            <a:p>
              <a:endParaRPr/>
            </a:p>
          </p:txBody>
        </p:sp>
        <p:sp>
          <p:nvSpPr>
            <p:cNvPr id="142" name="rc142"/>
            <p:cNvSpPr/>
            <p:nvPr/>
          </p:nvSpPr>
          <p:spPr>
            <a:xfrm>
              <a:off x="1278981" y="5670933"/>
              <a:ext cx="5886354" cy="100422"/>
            </a:xfrm>
            <a:prstGeom prst="rect">
              <a:avLst/>
            </a:prstGeom>
            <a:solidFill>
              <a:srgbClr val="80BD41">
                <a:alpha val="80000"/>
              </a:srgbClr>
            </a:solidFill>
          </p:spPr>
          <p:txBody>
            <a:bodyPr/>
            <a:lstStyle/>
            <a:p>
              <a:endParaRPr/>
            </a:p>
          </p:txBody>
        </p:sp>
        <p:sp>
          <p:nvSpPr>
            <p:cNvPr id="143" name="rc143"/>
            <p:cNvSpPr/>
            <p:nvPr/>
          </p:nvSpPr>
          <p:spPr>
            <a:xfrm>
              <a:off x="1278981" y="5545405"/>
              <a:ext cx="5518457" cy="100422"/>
            </a:xfrm>
            <a:prstGeom prst="rect">
              <a:avLst/>
            </a:prstGeom>
            <a:solidFill>
              <a:srgbClr val="80BD41">
                <a:alpha val="80000"/>
              </a:srgbClr>
            </a:solidFill>
          </p:spPr>
          <p:txBody>
            <a:bodyPr/>
            <a:lstStyle/>
            <a:p>
              <a:endParaRPr/>
            </a:p>
          </p:txBody>
        </p:sp>
        <p:sp>
          <p:nvSpPr>
            <p:cNvPr id="144" name="tx144"/>
            <p:cNvSpPr/>
            <p:nvPr/>
          </p:nvSpPr>
          <p:spPr>
            <a:xfrm>
              <a:off x="8667069" y="580755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45" name="tx145"/>
            <p:cNvSpPr/>
            <p:nvPr/>
          </p:nvSpPr>
          <p:spPr>
            <a:xfrm>
              <a:off x="7240684" y="568070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146" name="tx146"/>
            <p:cNvSpPr/>
            <p:nvPr/>
          </p:nvSpPr>
          <p:spPr>
            <a:xfrm>
              <a:off x="6872787" y="555517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147" name="tx147"/>
            <p:cNvSpPr/>
            <p:nvPr/>
          </p:nvSpPr>
          <p:spPr>
            <a:xfrm>
              <a:off x="565928" y="579929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48" name="tx148"/>
            <p:cNvSpPr/>
            <p:nvPr/>
          </p:nvSpPr>
          <p:spPr>
            <a:xfrm>
              <a:off x="565928" y="5673767"/>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49" name="tx149"/>
            <p:cNvSpPr/>
            <p:nvPr/>
          </p:nvSpPr>
          <p:spPr>
            <a:xfrm>
              <a:off x="565928" y="5548239"/>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50" name="tx150"/>
            <p:cNvSpPr/>
            <p:nvPr/>
          </p:nvSpPr>
          <p:spPr>
            <a:xfrm>
              <a:off x="1102434"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0.0</a:t>
              </a:r>
            </a:p>
          </p:txBody>
        </p:sp>
        <p:sp>
          <p:nvSpPr>
            <p:cNvPr id="151" name="tx151"/>
            <p:cNvSpPr/>
            <p:nvPr/>
          </p:nvSpPr>
          <p:spPr>
            <a:xfrm>
              <a:off x="2941919"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0.5</a:t>
              </a:r>
            </a:p>
          </p:txBody>
        </p:sp>
        <p:sp>
          <p:nvSpPr>
            <p:cNvPr id="152" name="tx152"/>
            <p:cNvSpPr/>
            <p:nvPr/>
          </p:nvSpPr>
          <p:spPr>
            <a:xfrm>
              <a:off x="4781405"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53" name="tx153"/>
            <p:cNvSpPr/>
            <p:nvPr/>
          </p:nvSpPr>
          <p:spPr>
            <a:xfrm>
              <a:off x="6620891"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1.5</a:t>
              </a:r>
            </a:p>
          </p:txBody>
        </p:sp>
        <p:sp>
          <p:nvSpPr>
            <p:cNvPr id="154" name="tx154"/>
            <p:cNvSpPr/>
            <p:nvPr/>
          </p:nvSpPr>
          <p:spPr>
            <a:xfrm>
              <a:off x="8460377"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a:t>
              </a:r>
            </a:p>
          </p:txBody>
        </p:sp>
        <p:sp>
          <p:nvSpPr>
            <p:cNvPr id="155" name="tx155"/>
            <p:cNvSpPr/>
            <p:nvPr/>
          </p:nvSpPr>
          <p:spPr>
            <a:xfrm>
              <a:off x="4252061" y="6114428"/>
              <a:ext cx="1411783"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Niños subvacunados (millones)</a:t>
              </a:r>
            </a:p>
          </p:txBody>
        </p:sp>
        <p:sp>
          <p:nvSpPr>
            <p:cNvPr id="156" name="tx156"/>
            <p:cNvSpPr/>
            <p:nvPr/>
          </p:nvSpPr>
          <p:spPr>
            <a:xfrm>
              <a:off x="911084" y="5275614"/>
              <a:ext cx="3786857"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Número de niños no vacunados y subvacunados, LACR</a:t>
              </a:r>
            </a:p>
          </p:txBody>
        </p:sp>
        <p:sp>
          <p:nvSpPr>
            <p:cNvPr id="157" name="tx157"/>
            <p:cNvSpPr/>
            <p:nvPr/>
          </p:nvSpPr>
          <p:spPr>
            <a:xfrm>
              <a:off x="4407982" y="62835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58" name="tx158"/>
            <p:cNvSpPr/>
            <p:nvPr/>
          </p:nvSpPr>
          <p:spPr>
            <a:xfrm>
              <a:off x="1264077" y="6396565"/>
              <a:ext cx="77407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Diferencia de cobertura en comparación con 2019 - los valores por encima de cero indican una cobertura mayor que en 2019 y los valores por debajo </a:t>
              </a:r>
            </a:p>
          </p:txBody>
        </p:sp>
        <p:sp>
          <p:nvSpPr>
            <p:cNvPr id="159" name="tx159"/>
            <p:cNvSpPr/>
            <p:nvPr/>
          </p:nvSpPr>
          <p:spPr>
            <a:xfrm>
              <a:off x="1835046" y="6517265"/>
              <a:ext cx="716977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de cero indican una cobertura menor que en 2019. Puede haber discrepancias en el total de Niños subvacunados (millones) debido al redondeo.</a:t>
              </a:r>
            </a:p>
          </p:txBody>
        </p:sp>
      </p:grpSp>
      <p:sp>
        <p:nvSpPr>
          <p:cNvPr id="160"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 LACR » ocupaba el cuarto puesto de las siete regiones de UNICEF, con una cobertura de la vacuna DTP3 del 83 %.
La cobertura de la vacuna DTP3 (83 %) fue 3 puntos porcentuales superior a la de 2019 (80 %).
Esto equivale a 1,5 millones de niños sin la vacunación completa en 2025, frente a los 2 millones de niños sin la vacunación completa en 2019.</a:t>
            </a:r>
          </a:p>
        </p:txBody>
      </p:sp>
      <p:sp>
        <p:nvSpPr>
          <p:cNvPr id="161"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 cobertura de la DTP3 ha mejorado desde el año 2000 en la mayoría de las regiones y ha superado los niveles previos a la pandemia en algunas de ellas, pero los avances son desiguales y persisten las diferencias en cuanto a los niños con vacunación insuficiente.</a:t>
            </a:r>
          </a:p>
        </p:txBody>
      </p:sp>
      <p:grpSp>
        <p:nvGrpSpPr>
          <p:cNvPr id="162" name="Group 161"/>
          <p:cNvGrpSpPr/>
          <p:nvPr/>
        </p:nvGrpSpPr>
        <p:grpSpPr>
          <a:xfrm>
            <a:off x="292608" y="1005840"/>
            <a:ext cx="8595360" cy="28575"/>
            <a:chOff x="292608" y="1005840"/>
            <a:chExt cx="8595360" cy="28575"/>
          </a:xfrm>
        </p:grpSpPr>
        <p:sp>
          <p:nvSpPr>
            <p:cNvPr id="16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64"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11084" y="3526297"/>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11084" y="3018751"/>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11084" y="2511206"/>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11084" y="2003660"/>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11084" y="3780069"/>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911084" y="3272524"/>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11084" y="2764978"/>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11084" y="2257433"/>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11084" y="1749887"/>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082810"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064101"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3045393"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4026684"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082810" y="2105169"/>
              <a:ext cx="3434519" cy="456790"/>
            </a:xfrm>
            <a:custGeom>
              <a:avLst/>
              <a:gdLst/>
              <a:ahLst/>
              <a:cxnLst/>
              <a:rect l="0" t="0" r="0" b="0"/>
              <a:pathLst>
                <a:path w="3434519" h="456790">
                  <a:moveTo>
                    <a:pt x="0" y="0"/>
                  </a:moveTo>
                  <a:lnTo>
                    <a:pt x="490645" y="0"/>
                  </a:lnTo>
                  <a:lnTo>
                    <a:pt x="981291" y="101509"/>
                  </a:lnTo>
                  <a:lnTo>
                    <a:pt x="1471937" y="456790"/>
                  </a:lnTo>
                  <a:lnTo>
                    <a:pt x="1962582" y="0"/>
                  </a:lnTo>
                  <a:lnTo>
                    <a:pt x="2453228" y="253772"/>
                  </a:lnTo>
                  <a:lnTo>
                    <a:pt x="2943874" y="253772"/>
                  </a:lnTo>
                  <a:lnTo>
                    <a:pt x="3434519" y="203018"/>
                  </a:lnTo>
                </a:path>
              </a:pathLst>
            </a:custGeom>
            <a:ln w="27101" cap="flat">
              <a:solidFill>
                <a:srgbClr val="0058AB">
                  <a:alpha val="69803"/>
                </a:srgbClr>
              </a:solidFill>
              <a:prstDash val="solid"/>
              <a:round/>
            </a:ln>
          </p:spPr>
          <p:txBody>
            <a:bodyPr/>
            <a:lstStyle/>
            <a:p>
              <a:endParaRPr/>
            </a:p>
          </p:txBody>
        </p:sp>
        <p:sp>
          <p:nvSpPr>
            <p:cNvPr id="19" name="pl19"/>
            <p:cNvSpPr/>
            <p:nvPr/>
          </p:nvSpPr>
          <p:spPr>
            <a:xfrm>
              <a:off x="1082810" y="2155924"/>
              <a:ext cx="3434519" cy="304527"/>
            </a:xfrm>
            <a:custGeom>
              <a:avLst/>
              <a:gdLst/>
              <a:ahLst/>
              <a:cxnLst/>
              <a:rect l="0" t="0" r="0" b="0"/>
              <a:pathLst>
                <a:path w="3434519" h="304527">
                  <a:moveTo>
                    <a:pt x="0" y="50754"/>
                  </a:moveTo>
                  <a:lnTo>
                    <a:pt x="490645" y="0"/>
                  </a:lnTo>
                  <a:lnTo>
                    <a:pt x="981291" y="203018"/>
                  </a:lnTo>
                  <a:lnTo>
                    <a:pt x="1471937" y="203018"/>
                  </a:lnTo>
                  <a:lnTo>
                    <a:pt x="1962582" y="152263"/>
                  </a:lnTo>
                  <a:lnTo>
                    <a:pt x="2453228" y="152263"/>
                  </a:lnTo>
                  <a:lnTo>
                    <a:pt x="2943874" y="304527"/>
                  </a:lnTo>
                  <a:lnTo>
                    <a:pt x="3434519" y="253772"/>
                  </a:lnTo>
                </a:path>
              </a:pathLst>
            </a:custGeom>
            <a:ln w="27101" cap="flat">
              <a:solidFill>
                <a:srgbClr val="1CABE2">
                  <a:alpha val="69803"/>
                </a:srgbClr>
              </a:solidFill>
              <a:prstDash val="solid"/>
              <a:round/>
            </a:ln>
          </p:spPr>
          <p:txBody>
            <a:bodyPr/>
            <a:lstStyle/>
            <a:p>
              <a:endParaRPr/>
            </a:p>
          </p:txBody>
        </p:sp>
        <p:sp>
          <p:nvSpPr>
            <p:cNvPr id="20" name="pl20"/>
            <p:cNvSpPr/>
            <p:nvPr/>
          </p:nvSpPr>
          <p:spPr>
            <a:xfrm>
              <a:off x="1082810" y="2714224"/>
              <a:ext cx="3434519" cy="203018"/>
            </a:xfrm>
            <a:custGeom>
              <a:avLst/>
              <a:gdLst/>
              <a:ahLst/>
              <a:cxnLst/>
              <a:rect l="0" t="0" r="0" b="0"/>
              <a:pathLst>
                <a:path w="3434519" h="203018">
                  <a:moveTo>
                    <a:pt x="0" y="50754"/>
                  </a:moveTo>
                  <a:lnTo>
                    <a:pt x="490645" y="0"/>
                  </a:lnTo>
                  <a:lnTo>
                    <a:pt x="981291" y="101509"/>
                  </a:lnTo>
                  <a:lnTo>
                    <a:pt x="1471937" y="203018"/>
                  </a:lnTo>
                  <a:lnTo>
                    <a:pt x="1962582" y="203018"/>
                  </a:lnTo>
                  <a:lnTo>
                    <a:pt x="2453228" y="101509"/>
                  </a:lnTo>
                  <a:lnTo>
                    <a:pt x="2943874" y="101509"/>
                  </a:lnTo>
                  <a:lnTo>
                    <a:pt x="3434519" y="50754"/>
                  </a:lnTo>
                </a:path>
              </a:pathLst>
            </a:custGeom>
            <a:ln w="27101" cap="flat">
              <a:solidFill>
                <a:srgbClr val="00833D">
                  <a:alpha val="69803"/>
                </a:srgbClr>
              </a:solidFill>
              <a:prstDash val="solid"/>
              <a:round/>
            </a:ln>
          </p:spPr>
          <p:txBody>
            <a:bodyPr/>
            <a:lstStyle/>
            <a:p>
              <a:endParaRPr/>
            </a:p>
          </p:txBody>
        </p:sp>
        <p:sp>
          <p:nvSpPr>
            <p:cNvPr id="21" name="pl21"/>
            <p:cNvSpPr/>
            <p:nvPr/>
          </p:nvSpPr>
          <p:spPr>
            <a:xfrm>
              <a:off x="1082810" y="2460451"/>
              <a:ext cx="3434519" cy="507545"/>
            </a:xfrm>
            <a:custGeom>
              <a:avLst/>
              <a:gdLst/>
              <a:ahLst/>
              <a:cxnLst/>
              <a:rect l="0" t="0" r="0" b="0"/>
              <a:pathLst>
                <a:path w="3434519" h="507545">
                  <a:moveTo>
                    <a:pt x="0" y="0"/>
                  </a:moveTo>
                  <a:lnTo>
                    <a:pt x="490645" y="304527"/>
                  </a:lnTo>
                  <a:lnTo>
                    <a:pt x="981291" y="456790"/>
                  </a:lnTo>
                  <a:lnTo>
                    <a:pt x="1471937" y="507545"/>
                  </a:lnTo>
                  <a:lnTo>
                    <a:pt x="1962582" y="355281"/>
                  </a:lnTo>
                  <a:lnTo>
                    <a:pt x="2453228" y="203018"/>
                  </a:lnTo>
                  <a:lnTo>
                    <a:pt x="2943874" y="152263"/>
                  </a:lnTo>
                  <a:lnTo>
                    <a:pt x="3434519" y="152263"/>
                  </a:lnTo>
                </a:path>
              </a:pathLst>
            </a:custGeom>
            <a:ln w="27101" cap="flat">
              <a:solidFill>
                <a:srgbClr val="80BD41">
                  <a:alpha val="69803"/>
                </a:srgbClr>
              </a:solidFill>
              <a:prstDash val="solid"/>
              <a:round/>
            </a:ln>
          </p:spPr>
          <p:txBody>
            <a:bodyPr/>
            <a:lstStyle/>
            <a:p>
              <a:endParaRPr/>
            </a:p>
          </p:txBody>
        </p:sp>
        <p:sp>
          <p:nvSpPr>
            <p:cNvPr id="22" name="pl22"/>
            <p:cNvSpPr/>
            <p:nvPr/>
          </p:nvSpPr>
          <p:spPr>
            <a:xfrm>
              <a:off x="1082810" y="2308187"/>
              <a:ext cx="3434519" cy="507545"/>
            </a:xfrm>
            <a:custGeom>
              <a:avLst/>
              <a:gdLst/>
              <a:ahLst/>
              <a:cxnLst/>
              <a:rect l="0" t="0" r="0" b="0"/>
              <a:pathLst>
                <a:path w="3434519" h="507545">
                  <a:moveTo>
                    <a:pt x="0" y="0"/>
                  </a:moveTo>
                  <a:lnTo>
                    <a:pt x="490645" y="0"/>
                  </a:lnTo>
                  <a:lnTo>
                    <a:pt x="981291" y="203018"/>
                  </a:lnTo>
                  <a:lnTo>
                    <a:pt x="1471937" y="203018"/>
                  </a:lnTo>
                  <a:lnTo>
                    <a:pt x="1962582" y="152263"/>
                  </a:lnTo>
                  <a:lnTo>
                    <a:pt x="2453228" y="406036"/>
                  </a:lnTo>
                  <a:lnTo>
                    <a:pt x="2943874" y="507545"/>
                  </a:lnTo>
                  <a:lnTo>
                    <a:pt x="3434519" y="304527"/>
                  </a:lnTo>
                </a:path>
              </a:pathLst>
            </a:custGeom>
            <a:ln w="27101" cap="flat">
              <a:solidFill>
                <a:srgbClr val="6A1E74">
                  <a:alpha val="69803"/>
                </a:srgbClr>
              </a:solidFill>
              <a:prstDash val="solid"/>
              <a:round/>
            </a:ln>
          </p:spPr>
          <p:txBody>
            <a:bodyPr/>
            <a:lstStyle/>
            <a:p>
              <a:endParaRPr/>
            </a:p>
          </p:txBody>
        </p:sp>
        <p:sp>
          <p:nvSpPr>
            <p:cNvPr id="23" name="pl23"/>
            <p:cNvSpPr/>
            <p:nvPr/>
          </p:nvSpPr>
          <p:spPr>
            <a:xfrm>
              <a:off x="1082810" y="2155924"/>
              <a:ext cx="3434519" cy="406036"/>
            </a:xfrm>
            <a:custGeom>
              <a:avLst/>
              <a:gdLst/>
              <a:ahLst/>
              <a:cxnLst/>
              <a:rect l="0" t="0" r="0" b="0"/>
              <a:pathLst>
                <a:path w="3434519" h="406036">
                  <a:moveTo>
                    <a:pt x="0" y="203018"/>
                  </a:moveTo>
                  <a:lnTo>
                    <a:pt x="490645" y="152263"/>
                  </a:lnTo>
                  <a:lnTo>
                    <a:pt x="981291" y="406036"/>
                  </a:lnTo>
                  <a:lnTo>
                    <a:pt x="1471937" y="355281"/>
                  </a:lnTo>
                  <a:lnTo>
                    <a:pt x="1962582" y="50754"/>
                  </a:lnTo>
                  <a:lnTo>
                    <a:pt x="2453228" y="101509"/>
                  </a:lnTo>
                  <a:lnTo>
                    <a:pt x="2943874" y="0"/>
                  </a:lnTo>
                  <a:lnTo>
                    <a:pt x="3434519" y="0"/>
                  </a:lnTo>
                </a:path>
              </a:pathLst>
            </a:custGeom>
            <a:ln w="27101" cap="flat">
              <a:solidFill>
                <a:srgbClr val="E2231A">
                  <a:alpha val="69803"/>
                </a:srgbClr>
              </a:solidFill>
              <a:prstDash val="solid"/>
              <a:round/>
            </a:ln>
          </p:spPr>
          <p:txBody>
            <a:bodyPr/>
            <a:lstStyle/>
            <a:p>
              <a:endParaRPr/>
            </a:p>
          </p:txBody>
        </p:sp>
        <p:sp>
          <p:nvSpPr>
            <p:cNvPr id="24" name="pl24"/>
            <p:cNvSpPr/>
            <p:nvPr/>
          </p:nvSpPr>
          <p:spPr>
            <a:xfrm>
              <a:off x="1082810" y="3171015"/>
              <a:ext cx="3434519" cy="355281"/>
            </a:xfrm>
            <a:custGeom>
              <a:avLst/>
              <a:gdLst/>
              <a:ahLst/>
              <a:cxnLst/>
              <a:rect l="0" t="0" r="0" b="0"/>
              <a:pathLst>
                <a:path w="3434519" h="355281">
                  <a:moveTo>
                    <a:pt x="0" y="101509"/>
                  </a:moveTo>
                  <a:lnTo>
                    <a:pt x="490645" y="0"/>
                  </a:lnTo>
                  <a:lnTo>
                    <a:pt x="981291" y="152263"/>
                  </a:lnTo>
                  <a:lnTo>
                    <a:pt x="1471937" y="355281"/>
                  </a:lnTo>
                  <a:lnTo>
                    <a:pt x="1962582" y="253772"/>
                  </a:lnTo>
                  <a:lnTo>
                    <a:pt x="2453228" y="101509"/>
                  </a:lnTo>
                  <a:lnTo>
                    <a:pt x="2943874" y="50754"/>
                  </a:lnTo>
                  <a:lnTo>
                    <a:pt x="3434519" y="50754"/>
                  </a:lnTo>
                </a:path>
              </a:pathLst>
            </a:custGeom>
            <a:ln w="27101" cap="flat">
              <a:solidFill>
                <a:srgbClr val="F26A21">
                  <a:alpha val="69803"/>
                </a:srgbClr>
              </a:solidFill>
              <a:prstDash val="solid"/>
              <a:round/>
            </a:ln>
          </p:spPr>
          <p:txBody>
            <a:bodyPr/>
            <a:lstStyle/>
            <a:p>
              <a:endParaRPr/>
            </a:p>
          </p:txBody>
        </p:sp>
        <p:sp>
          <p:nvSpPr>
            <p:cNvPr id="25" name="pl25"/>
            <p:cNvSpPr/>
            <p:nvPr/>
          </p:nvSpPr>
          <p:spPr>
            <a:xfrm>
              <a:off x="1082810" y="2460451"/>
              <a:ext cx="3434519" cy="507545"/>
            </a:xfrm>
            <a:custGeom>
              <a:avLst/>
              <a:gdLst/>
              <a:ahLst/>
              <a:cxnLst/>
              <a:rect l="0" t="0" r="0" b="0"/>
              <a:pathLst>
                <a:path w="3434519" h="507545">
                  <a:moveTo>
                    <a:pt x="0" y="0"/>
                  </a:moveTo>
                  <a:lnTo>
                    <a:pt x="490645" y="304527"/>
                  </a:lnTo>
                  <a:lnTo>
                    <a:pt x="981291" y="456790"/>
                  </a:lnTo>
                  <a:lnTo>
                    <a:pt x="1471937" y="507545"/>
                  </a:lnTo>
                  <a:lnTo>
                    <a:pt x="1962582" y="355281"/>
                  </a:lnTo>
                  <a:lnTo>
                    <a:pt x="2453228" y="203018"/>
                  </a:lnTo>
                  <a:lnTo>
                    <a:pt x="2943874" y="152263"/>
                  </a:lnTo>
                  <a:lnTo>
                    <a:pt x="3434519" y="152263"/>
                  </a:lnTo>
                </a:path>
              </a:pathLst>
            </a:custGeom>
            <a:ln w="65043" cap="flat">
              <a:solidFill>
                <a:srgbClr val="000000">
                  <a:alpha val="100000"/>
                </a:srgbClr>
              </a:solidFill>
              <a:prstDash val="solid"/>
              <a:round/>
            </a:ln>
          </p:spPr>
          <p:txBody>
            <a:bodyPr/>
            <a:lstStyle/>
            <a:p>
              <a:endParaRPr/>
            </a:p>
          </p:txBody>
        </p:sp>
        <p:sp>
          <p:nvSpPr>
            <p:cNvPr id="26" name="pl26"/>
            <p:cNvSpPr/>
            <p:nvPr/>
          </p:nvSpPr>
          <p:spPr>
            <a:xfrm>
              <a:off x="1082810" y="2460451"/>
              <a:ext cx="3434519" cy="507545"/>
            </a:xfrm>
            <a:custGeom>
              <a:avLst/>
              <a:gdLst/>
              <a:ahLst/>
              <a:cxnLst/>
              <a:rect l="0" t="0" r="0" b="0"/>
              <a:pathLst>
                <a:path w="3434519" h="507545">
                  <a:moveTo>
                    <a:pt x="0" y="0"/>
                  </a:moveTo>
                  <a:lnTo>
                    <a:pt x="490645" y="304527"/>
                  </a:lnTo>
                  <a:lnTo>
                    <a:pt x="981291" y="456790"/>
                  </a:lnTo>
                  <a:lnTo>
                    <a:pt x="1471937" y="507545"/>
                  </a:lnTo>
                  <a:lnTo>
                    <a:pt x="1962582" y="355281"/>
                  </a:lnTo>
                  <a:lnTo>
                    <a:pt x="2453228" y="203018"/>
                  </a:lnTo>
                  <a:lnTo>
                    <a:pt x="2943874" y="152263"/>
                  </a:lnTo>
                  <a:lnTo>
                    <a:pt x="3434519" y="152263"/>
                  </a:lnTo>
                </a:path>
              </a:pathLst>
            </a:custGeom>
            <a:ln w="40651" cap="flat">
              <a:solidFill>
                <a:srgbClr val="80BD41">
                  <a:alpha val="100000"/>
                </a:srgbClr>
              </a:solidFill>
              <a:prstDash val="solid"/>
              <a:round/>
            </a:ln>
          </p:spPr>
          <p:txBody>
            <a:bodyPr/>
            <a:lstStyle/>
            <a:p>
              <a:endParaRPr/>
            </a:p>
          </p:txBody>
        </p:sp>
        <p:sp>
          <p:nvSpPr>
            <p:cNvPr id="27" name="tx27"/>
            <p:cNvSpPr/>
            <p:nvPr/>
          </p:nvSpPr>
          <p:spPr>
            <a:xfrm>
              <a:off x="1022520" y="228809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28" name="tx28"/>
            <p:cNvSpPr/>
            <p:nvPr/>
          </p:nvSpPr>
          <p:spPr>
            <a:xfrm>
              <a:off x="1513166" y="259262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29" name="tx29"/>
            <p:cNvSpPr/>
            <p:nvPr/>
          </p:nvSpPr>
          <p:spPr>
            <a:xfrm>
              <a:off x="2003812" y="2747531"/>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30" name="tx30"/>
            <p:cNvSpPr/>
            <p:nvPr/>
          </p:nvSpPr>
          <p:spPr>
            <a:xfrm>
              <a:off x="2494457" y="27956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76</a:t>
              </a:r>
            </a:p>
          </p:txBody>
        </p:sp>
        <p:sp>
          <p:nvSpPr>
            <p:cNvPr id="31" name="tx31"/>
            <p:cNvSpPr/>
            <p:nvPr/>
          </p:nvSpPr>
          <p:spPr>
            <a:xfrm>
              <a:off x="2985103" y="264337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32" name="tx32"/>
            <p:cNvSpPr/>
            <p:nvPr/>
          </p:nvSpPr>
          <p:spPr>
            <a:xfrm>
              <a:off x="3475749" y="249111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33" name="tx33"/>
            <p:cNvSpPr/>
            <p:nvPr/>
          </p:nvSpPr>
          <p:spPr>
            <a:xfrm>
              <a:off x="3966394" y="2440304"/>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4" name="tx34"/>
            <p:cNvSpPr/>
            <p:nvPr/>
          </p:nvSpPr>
          <p:spPr>
            <a:xfrm>
              <a:off x="4457040" y="2440304"/>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5" name="tx35"/>
            <p:cNvSpPr/>
            <p:nvPr/>
          </p:nvSpPr>
          <p:spPr>
            <a:xfrm>
              <a:off x="707191" y="3732692"/>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60</a:t>
              </a:r>
            </a:p>
          </p:txBody>
        </p:sp>
        <p:sp>
          <p:nvSpPr>
            <p:cNvPr id="36" name="tx36"/>
            <p:cNvSpPr/>
            <p:nvPr/>
          </p:nvSpPr>
          <p:spPr>
            <a:xfrm>
              <a:off x="707191" y="3225147"/>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70</a:t>
              </a:r>
            </a:p>
          </p:txBody>
        </p:sp>
        <p:sp>
          <p:nvSpPr>
            <p:cNvPr id="37" name="tx37"/>
            <p:cNvSpPr/>
            <p:nvPr/>
          </p:nvSpPr>
          <p:spPr>
            <a:xfrm>
              <a:off x="707191" y="2717601"/>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80</a:t>
              </a:r>
            </a:p>
          </p:txBody>
        </p:sp>
        <p:sp>
          <p:nvSpPr>
            <p:cNvPr id="38" name="tx38"/>
            <p:cNvSpPr/>
            <p:nvPr/>
          </p:nvSpPr>
          <p:spPr>
            <a:xfrm>
              <a:off x="707191" y="2210056"/>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90</a:t>
              </a:r>
            </a:p>
          </p:txBody>
        </p:sp>
        <p:sp>
          <p:nvSpPr>
            <p:cNvPr id="39" name="tx39"/>
            <p:cNvSpPr/>
            <p:nvPr/>
          </p:nvSpPr>
          <p:spPr>
            <a:xfrm>
              <a:off x="636560" y="1702510"/>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40" name="tx40"/>
            <p:cNvSpPr/>
            <p:nvPr/>
          </p:nvSpPr>
          <p:spPr>
            <a:xfrm rot="-5400000">
              <a:off x="940586"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a:t>
              </a:r>
            </a:p>
          </p:txBody>
        </p:sp>
        <p:sp>
          <p:nvSpPr>
            <p:cNvPr id="41" name="tx41"/>
            <p:cNvSpPr/>
            <p:nvPr/>
          </p:nvSpPr>
          <p:spPr>
            <a:xfrm rot="-5400000">
              <a:off x="1921877"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a:t>
              </a:r>
            </a:p>
          </p:txBody>
        </p:sp>
        <p:sp>
          <p:nvSpPr>
            <p:cNvPr id="42" name="tx42"/>
            <p:cNvSpPr/>
            <p:nvPr/>
          </p:nvSpPr>
          <p:spPr>
            <a:xfrm rot="-5400000">
              <a:off x="2903169"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a:t>
              </a:r>
            </a:p>
          </p:txBody>
        </p:sp>
        <p:sp>
          <p:nvSpPr>
            <p:cNvPr id="43" name="tx43"/>
            <p:cNvSpPr/>
            <p:nvPr/>
          </p:nvSpPr>
          <p:spPr>
            <a:xfrm rot="-5400000">
              <a:off x="3884460"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44" name="tx44"/>
            <p:cNvSpPr/>
            <p:nvPr/>
          </p:nvSpPr>
          <p:spPr>
            <a:xfrm rot="-5400000">
              <a:off x="46047" y="2705385"/>
              <a:ext cx="797532"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Cobertura (%)</a:t>
              </a:r>
            </a:p>
          </p:txBody>
        </p:sp>
        <p:sp>
          <p:nvSpPr>
            <p:cNvPr id="45" name="pl45"/>
            <p:cNvSpPr/>
            <p:nvPr/>
          </p:nvSpPr>
          <p:spPr>
            <a:xfrm>
              <a:off x="1412733" y="4697660"/>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46" name="pl46"/>
            <p:cNvSpPr/>
            <p:nvPr/>
          </p:nvSpPr>
          <p:spPr>
            <a:xfrm>
              <a:off x="1412733" y="498670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47" name="pl47"/>
            <p:cNvSpPr/>
            <p:nvPr/>
          </p:nvSpPr>
          <p:spPr>
            <a:xfrm>
              <a:off x="2124214" y="4697660"/>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48" name="pl48"/>
            <p:cNvSpPr/>
            <p:nvPr/>
          </p:nvSpPr>
          <p:spPr>
            <a:xfrm>
              <a:off x="2124214" y="498670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49" name="pl49"/>
            <p:cNvSpPr/>
            <p:nvPr/>
          </p:nvSpPr>
          <p:spPr>
            <a:xfrm>
              <a:off x="2124214" y="4986705"/>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50" name="pl50"/>
            <p:cNvSpPr/>
            <p:nvPr/>
          </p:nvSpPr>
          <p:spPr>
            <a:xfrm>
              <a:off x="2828688" y="4697660"/>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51" name="pl51"/>
            <p:cNvSpPr/>
            <p:nvPr/>
          </p:nvSpPr>
          <p:spPr>
            <a:xfrm>
              <a:off x="2828688" y="4986705"/>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52" name="pl52"/>
            <p:cNvSpPr/>
            <p:nvPr/>
          </p:nvSpPr>
          <p:spPr>
            <a:xfrm>
              <a:off x="3554245" y="4697660"/>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53" name="tx53"/>
            <p:cNvSpPr/>
            <p:nvPr/>
          </p:nvSpPr>
          <p:spPr>
            <a:xfrm>
              <a:off x="1679833" y="4652205"/>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54" name="tx54"/>
            <p:cNvSpPr/>
            <p:nvPr/>
          </p:nvSpPr>
          <p:spPr>
            <a:xfrm>
              <a:off x="1679833" y="4938150"/>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55" name="tx55"/>
            <p:cNvSpPr/>
            <p:nvPr/>
          </p:nvSpPr>
          <p:spPr>
            <a:xfrm>
              <a:off x="2391314" y="4649105"/>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56" name="tx56"/>
            <p:cNvSpPr/>
            <p:nvPr/>
          </p:nvSpPr>
          <p:spPr>
            <a:xfrm>
              <a:off x="2391314" y="4938150"/>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57" name="tx57"/>
            <p:cNvSpPr/>
            <p:nvPr/>
          </p:nvSpPr>
          <p:spPr>
            <a:xfrm>
              <a:off x="3095787" y="4652205"/>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58" name="tx58"/>
            <p:cNvSpPr/>
            <p:nvPr/>
          </p:nvSpPr>
          <p:spPr>
            <a:xfrm>
              <a:off x="3095787" y="4938088"/>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59" name="tx59"/>
            <p:cNvSpPr/>
            <p:nvPr/>
          </p:nvSpPr>
          <p:spPr>
            <a:xfrm>
              <a:off x="3821345" y="4649105"/>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60" name="tx60"/>
            <p:cNvSpPr/>
            <p:nvPr/>
          </p:nvSpPr>
          <p:spPr>
            <a:xfrm>
              <a:off x="1618300" y="1403693"/>
              <a:ext cx="2363539"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DTP3 coverage, LACR, 2018-2025</a:t>
              </a:r>
            </a:p>
          </p:txBody>
        </p:sp>
        <p:sp>
          <p:nvSpPr>
            <p:cNvPr id="61" name="pl61"/>
            <p:cNvSpPr/>
            <p:nvPr/>
          </p:nvSpPr>
          <p:spPr>
            <a:xfrm>
              <a:off x="5226849" y="346285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2" name="pl62"/>
            <p:cNvSpPr/>
            <p:nvPr/>
          </p:nvSpPr>
          <p:spPr>
            <a:xfrm>
              <a:off x="5226849" y="2828421"/>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3" name="pl63"/>
            <p:cNvSpPr/>
            <p:nvPr/>
          </p:nvSpPr>
          <p:spPr>
            <a:xfrm>
              <a:off x="5226849" y="2193990"/>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4" name="pl64"/>
            <p:cNvSpPr/>
            <p:nvPr/>
          </p:nvSpPr>
          <p:spPr>
            <a:xfrm>
              <a:off x="5226849" y="3780069"/>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65" name="pl65"/>
            <p:cNvSpPr/>
            <p:nvPr/>
          </p:nvSpPr>
          <p:spPr>
            <a:xfrm>
              <a:off x="5226849" y="3145637"/>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66" name="pl66"/>
            <p:cNvSpPr/>
            <p:nvPr/>
          </p:nvSpPr>
          <p:spPr>
            <a:xfrm>
              <a:off x="5226849" y="2511206"/>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67" name="pl67"/>
            <p:cNvSpPr/>
            <p:nvPr/>
          </p:nvSpPr>
          <p:spPr>
            <a:xfrm>
              <a:off x="5226849" y="1876774"/>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5398575"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6379867"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7361158"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71" name="pl71"/>
            <p:cNvSpPr/>
            <p:nvPr/>
          </p:nvSpPr>
          <p:spPr>
            <a:xfrm>
              <a:off x="8342450"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72" name="pl72"/>
            <p:cNvSpPr/>
            <p:nvPr/>
          </p:nvSpPr>
          <p:spPr>
            <a:xfrm>
              <a:off x="5398575" y="2511206"/>
              <a:ext cx="3434519" cy="1141977"/>
            </a:xfrm>
            <a:custGeom>
              <a:avLst/>
              <a:gdLst/>
              <a:ahLst/>
              <a:cxnLst/>
              <a:rect l="0" t="0" r="0" b="0"/>
              <a:pathLst>
                <a:path w="3434519" h="1141977">
                  <a:moveTo>
                    <a:pt x="0" y="0"/>
                  </a:moveTo>
                  <a:lnTo>
                    <a:pt x="490645" y="0"/>
                  </a:lnTo>
                  <a:lnTo>
                    <a:pt x="981291" y="253772"/>
                  </a:lnTo>
                  <a:lnTo>
                    <a:pt x="1471937" y="1141977"/>
                  </a:lnTo>
                  <a:lnTo>
                    <a:pt x="1962582" y="0"/>
                  </a:lnTo>
                  <a:lnTo>
                    <a:pt x="2453228" y="634431"/>
                  </a:lnTo>
                  <a:lnTo>
                    <a:pt x="2943874" y="634431"/>
                  </a:lnTo>
                  <a:lnTo>
                    <a:pt x="3434519" y="507545"/>
                  </a:lnTo>
                </a:path>
              </a:pathLst>
            </a:custGeom>
            <a:ln w="27101" cap="flat">
              <a:solidFill>
                <a:srgbClr val="0058AB">
                  <a:alpha val="69803"/>
                </a:srgbClr>
              </a:solidFill>
              <a:prstDash val="solid"/>
              <a:round/>
            </a:ln>
          </p:spPr>
          <p:txBody>
            <a:bodyPr/>
            <a:lstStyle/>
            <a:p>
              <a:endParaRPr/>
            </a:p>
          </p:txBody>
        </p:sp>
        <p:sp>
          <p:nvSpPr>
            <p:cNvPr id="73" name="pl73"/>
            <p:cNvSpPr/>
            <p:nvPr/>
          </p:nvSpPr>
          <p:spPr>
            <a:xfrm>
              <a:off x="5398575" y="2511206"/>
              <a:ext cx="3434519" cy="761318"/>
            </a:xfrm>
            <a:custGeom>
              <a:avLst/>
              <a:gdLst/>
              <a:ahLst/>
              <a:cxnLst/>
              <a:rect l="0" t="0" r="0" b="0"/>
              <a:pathLst>
                <a:path w="3434519" h="761318">
                  <a:moveTo>
                    <a:pt x="0" y="126886"/>
                  </a:moveTo>
                  <a:lnTo>
                    <a:pt x="490645" y="0"/>
                  </a:lnTo>
                  <a:lnTo>
                    <a:pt x="981291" y="507545"/>
                  </a:lnTo>
                  <a:lnTo>
                    <a:pt x="1471937" y="507545"/>
                  </a:lnTo>
                  <a:lnTo>
                    <a:pt x="1962582" y="380659"/>
                  </a:lnTo>
                  <a:lnTo>
                    <a:pt x="2453228" y="380659"/>
                  </a:lnTo>
                  <a:lnTo>
                    <a:pt x="2943874" y="761318"/>
                  </a:lnTo>
                  <a:lnTo>
                    <a:pt x="3434519" y="634431"/>
                  </a:lnTo>
                </a:path>
              </a:pathLst>
            </a:custGeom>
            <a:ln w="27101" cap="flat">
              <a:solidFill>
                <a:srgbClr val="1CABE2">
                  <a:alpha val="69803"/>
                </a:srgbClr>
              </a:solidFill>
              <a:prstDash val="solid"/>
              <a:round/>
            </a:ln>
          </p:spPr>
          <p:txBody>
            <a:bodyPr/>
            <a:lstStyle/>
            <a:p>
              <a:endParaRPr/>
            </a:p>
          </p:txBody>
        </p:sp>
        <p:sp>
          <p:nvSpPr>
            <p:cNvPr id="74" name="pl74"/>
            <p:cNvSpPr/>
            <p:nvPr/>
          </p:nvSpPr>
          <p:spPr>
            <a:xfrm>
              <a:off x="5398575" y="2511206"/>
              <a:ext cx="3434519" cy="507545"/>
            </a:xfrm>
            <a:custGeom>
              <a:avLst/>
              <a:gdLst/>
              <a:ahLst/>
              <a:cxnLst/>
              <a:rect l="0" t="0" r="0" b="0"/>
              <a:pathLst>
                <a:path w="3434519" h="507545">
                  <a:moveTo>
                    <a:pt x="0" y="126886"/>
                  </a:moveTo>
                  <a:lnTo>
                    <a:pt x="490645" y="0"/>
                  </a:lnTo>
                  <a:lnTo>
                    <a:pt x="981291" y="253772"/>
                  </a:lnTo>
                  <a:lnTo>
                    <a:pt x="1471937" y="507545"/>
                  </a:lnTo>
                  <a:lnTo>
                    <a:pt x="1962582" y="507545"/>
                  </a:lnTo>
                  <a:lnTo>
                    <a:pt x="2453228" y="253772"/>
                  </a:lnTo>
                  <a:lnTo>
                    <a:pt x="2943874" y="253772"/>
                  </a:lnTo>
                  <a:lnTo>
                    <a:pt x="3434519" y="126886"/>
                  </a:lnTo>
                </a:path>
              </a:pathLst>
            </a:custGeom>
            <a:ln w="27101" cap="flat">
              <a:solidFill>
                <a:srgbClr val="00833D">
                  <a:alpha val="69803"/>
                </a:srgbClr>
              </a:solidFill>
              <a:prstDash val="solid"/>
              <a:round/>
            </a:ln>
          </p:spPr>
          <p:txBody>
            <a:bodyPr/>
            <a:lstStyle/>
            <a:p>
              <a:endParaRPr/>
            </a:p>
          </p:txBody>
        </p:sp>
        <p:sp>
          <p:nvSpPr>
            <p:cNvPr id="75" name="pl75"/>
            <p:cNvSpPr/>
            <p:nvPr/>
          </p:nvSpPr>
          <p:spPr>
            <a:xfrm>
              <a:off x="5398575" y="1749887"/>
              <a:ext cx="3434519" cy="1268863"/>
            </a:xfrm>
            <a:custGeom>
              <a:avLst/>
              <a:gdLst/>
              <a:ahLst/>
              <a:cxnLst/>
              <a:rect l="0" t="0" r="0" b="0"/>
              <a:pathLst>
                <a:path w="3434519" h="1268863">
                  <a:moveTo>
                    <a:pt x="0" y="0"/>
                  </a:moveTo>
                  <a:lnTo>
                    <a:pt x="490645" y="761318"/>
                  </a:lnTo>
                  <a:lnTo>
                    <a:pt x="981291" y="1141977"/>
                  </a:lnTo>
                  <a:lnTo>
                    <a:pt x="1471937" y="1268863"/>
                  </a:lnTo>
                  <a:lnTo>
                    <a:pt x="1962582" y="888204"/>
                  </a:lnTo>
                  <a:lnTo>
                    <a:pt x="2453228" y="507545"/>
                  </a:lnTo>
                  <a:lnTo>
                    <a:pt x="2943874" y="380659"/>
                  </a:lnTo>
                  <a:lnTo>
                    <a:pt x="3434519" y="380659"/>
                  </a:lnTo>
                </a:path>
              </a:pathLst>
            </a:custGeom>
            <a:ln w="27101" cap="flat">
              <a:solidFill>
                <a:srgbClr val="80BD41">
                  <a:alpha val="69803"/>
                </a:srgbClr>
              </a:solidFill>
              <a:prstDash val="solid"/>
              <a:round/>
            </a:ln>
          </p:spPr>
          <p:txBody>
            <a:bodyPr/>
            <a:lstStyle/>
            <a:p>
              <a:endParaRPr/>
            </a:p>
          </p:txBody>
        </p:sp>
        <p:sp>
          <p:nvSpPr>
            <p:cNvPr id="76" name="pl76"/>
            <p:cNvSpPr/>
            <p:nvPr/>
          </p:nvSpPr>
          <p:spPr>
            <a:xfrm>
              <a:off x="5398575" y="2511206"/>
              <a:ext cx="3434519" cy="1268863"/>
            </a:xfrm>
            <a:custGeom>
              <a:avLst/>
              <a:gdLst/>
              <a:ahLst/>
              <a:cxnLst/>
              <a:rect l="0" t="0" r="0" b="0"/>
              <a:pathLst>
                <a:path w="3434519" h="1268863">
                  <a:moveTo>
                    <a:pt x="0" y="0"/>
                  </a:moveTo>
                  <a:lnTo>
                    <a:pt x="490645" y="0"/>
                  </a:lnTo>
                  <a:lnTo>
                    <a:pt x="981291" y="507545"/>
                  </a:lnTo>
                  <a:lnTo>
                    <a:pt x="1471937" y="507545"/>
                  </a:lnTo>
                  <a:lnTo>
                    <a:pt x="1962582" y="380659"/>
                  </a:lnTo>
                  <a:lnTo>
                    <a:pt x="2453228" y="1015091"/>
                  </a:lnTo>
                  <a:lnTo>
                    <a:pt x="2943874" y="1268863"/>
                  </a:lnTo>
                  <a:lnTo>
                    <a:pt x="3434519" y="761318"/>
                  </a:lnTo>
                </a:path>
              </a:pathLst>
            </a:custGeom>
            <a:ln w="27101" cap="flat">
              <a:solidFill>
                <a:srgbClr val="6A1E74">
                  <a:alpha val="69803"/>
                </a:srgbClr>
              </a:solidFill>
              <a:prstDash val="solid"/>
              <a:round/>
            </a:ln>
          </p:spPr>
          <p:txBody>
            <a:bodyPr/>
            <a:lstStyle/>
            <a:p>
              <a:endParaRPr/>
            </a:p>
          </p:txBody>
        </p:sp>
        <p:sp>
          <p:nvSpPr>
            <p:cNvPr id="77" name="pl77"/>
            <p:cNvSpPr/>
            <p:nvPr/>
          </p:nvSpPr>
          <p:spPr>
            <a:xfrm>
              <a:off x="5398575" y="2130546"/>
              <a:ext cx="3434519" cy="1015091"/>
            </a:xfrm>
            <a:custGeom>
              <a:avLst/>
              <a:gdLst/>
              <a:ahLst/>
              <a:cxnLst/>
              <a:rect l="0" t="0" r="0" b="0"/>
              <a:pathLst>
                <a:path w="3434519" h="1015091">
                  <a:moveTo>
                    <a:pt x="0" y="507545"/>
                  </a:moveTo>
                  <a:lnTo>
                    <a:pt x="490645" y="380659"/>
                  </a:lnTo>
                  <a:lnTo>
                    <a:pt x="981291" y="1015091"/>
                  </a:lnTo>
                  <a:lnTo>
                    <a:pt x="1471937" y="888204"/>
                  </a:lnTo>
                  <a:lnTo>
                    <a:pt x="1962582" y="126886"/>
                  </a:lnTo>
                  <a:lnTo>
                    <a:pt x="2453228" y="253772"/>
                  </a:lnTo>
                  <a:lnTo>
                    <a:pt x="2943874" y="0"/>
                  </a:lnTo>
                  <a:lnTo>
                    <a:pt x="3434519" y="0"/>
                  </a:lnTo>
                </a:path>
              </a:pathLst>
            </a:custGeom>
            <a:ln w="27101" cap="flat">
              <a:solidFill>
                <a:srgbClr val="E2231A">
                  <a:alpha val="69803"/>
                </a:srgbClr>
              </a:solidFill>
              <a:prstDash val="solid"/>
              <a:round/>
            </a:ln>
          </p:spPr>
          <p:txBody>
            <a:bodyPr/>
            <a:lstStyle/>
            <a:p>
              <a:endParaRPr/>
            </a:p>
          </p:txBody>
        </p:sp>
        <p:sp>
          <p:nvSpPr>
            <p:cNvPr id="78" name="pl78"/>
            <p:cNvSpPr/>
            <p:nvPr/>
          </p:nvSpPr>
          <p:spPr>
            <a:xfrm>
              <a:off x="5398575" y="2511206"/>
              <a:ext cx="3434519" cy="888204"/>
            </a:xfrm>
            <a:custGeom>
              <a:avLst/>
              <a:gdLst/>
              <a:ahLst/>
              <a:cxnLst/>
              <a:rect l="0" t="0" r="0" b="0"/>
              <a:pathLst>
                <a:path w="3434519" h="888204">
                  <a:moveTo>
                    <a:pt x="0" y="253772"/>
                  </a:moveTo>
                  <a:lnTo>
                    <a:pt x="490645" y="0"/>
                  </a:lnTo>
                  <a:lnTo>
                    <a:pt x="981291" y="380659"/>
                  </a:lnTo>
                  <a:lnTo>
                    <a:pt x="1471937" y="888204"/>
                  </a:lnTo>
                  <a:lnTo>
                    <a:pt x="1962582" y="634431"/>
                  </a:lnTo>
                  <a:lnTo>
                    <a:pt x="2453228" y="253772"/>
                  </a:lnTo>
                  <a:lnTo>
                    <a:pt x="2943874" y="126886"/>
                  </a:lnTo>
                  <a:lnTo>
                    <a:pt x="3434519" y="126886"/>
                  </a:lnTo>
                </a:path>
              </a:pathLst>
            </a:custGeom>
            <a:ln w="27101" cap="flat">
              <a:solidFill>
                <a:srgbClr val="F26A21">
                  <a:alpha val="69803"/>
                </a:srgbClr>
              </a:solidFill>
              <a:prstDash val="solid"/>
              <a:round/>
            </a:ln>
          </p:spPr>
          <p:txBody>
            <a:bodyPr/>
            <a:lstStyle/>
            <a:p>
              <a:endParaRPr/>
            </a:p>
          </p:txBody>
        </p:sp>
        <p:sp>
          <p:nvSpPr>
            <p:cNvPr id="79" name="pl79"/>
            <p:cNvSpPr/>
            <p:nvPr/>
          </p:nvSpPr>
          <p:spPr>
            <a:xfrm>
              <a:off x="5398575" y="2511206"/>
              <a:ext cx="3434519" cy="0"/>
            </a:xfrm>
            <a:custGeom>
              <a:avLst/>
              <a:gdLst/>
              <a:ahLst/>
              <a:cxnLst/>
              <a:rect l="0" t="0" r="0" b="0"/>
              <a:pathLst>
                <a:path w="3434519">
                  <a:moveTo>
                    <a:pt x="0" y="0"/>
                  </a:moveTo>
                  <a:lnTo>
                    <a:pt x="0" y="0"/>
                  </a:lnTo>
                  <a:lnTo>
                    <a:pt x="0" y="0"/>
                  </a:lnTo>
                  <a:lnTo>
                    <a:pt x="0" y="0"/>
                  </a:lnTo>
                  <a:lnTo>
                    <a:pt x="0" y="0"/>
                  </a:lnTo>
                  <a:lnTo>
                    <a:pt x="0" y="0"/>
                  </a:lnTo>
                  <a:lnTo>
                    <a:pt x="0" y="0"/>
                  </a:lnTo>
                  <a:lnTo>
                    <a:pt x="490645" y="0"/>
                  </a:lnTo>
                  <a:lnTo>
                    <a:pt x="490645" y="0"/>
                  </a:lnTo>
                  <a:lnTo>
                    <a:pt x="490645" y="0"/>
                  </a:lnTo>
                  <a:lnTo>
                    <a:pt x="490645" y="0"/>
                  </a:lnTo>
                  <a:lnTo>
                    <a:pt x="490645" y="0"/>
                  </a:lnTo>
                  <a:lnTo>
                    <a:pt x="490645" y="0"/>
                  </a:lnTo>
                  <a:lnTo>
                    <a:pt x="490645" y="0"/>
                  </a:lnTo>
                  <a:lnTo>
                    <a:pt x="981291" y="0"/>
                  </a:lnTo>
                  <a:lnTo>
                    <a:pt x="981291" y="0"/>
                  </a:lnTo>
                  <a:lnTo>
                    <a:pt x="981291" y="0"/>
                  </a:lnTo>
                  <a:lnTo>
                    <a:pt x="981291" y="0"/>
                  </a:lnTo>
                  <a:lnTo>
                    <a:pt x="981291" y="0"/>
                  </a:lnTo>
                  <a:lnTo>
                    <a:pt x="981291" y="0"/>
                  </a:lnTo>
                  <a:lnTo>
                    <a:pt x="981291" y="0"/>
                  </a:lnTo>
                  <a:lnTo>
                    <a:pt x="1471937" y="0"/>
                  </a:lnTo>
                  <a:lnTo>
                    <a:pt x="1471937" y="0"/>
                  </a:lnTo>
                  <a:lnTo>
                    <a:pt x="1471937" y="0"/>
                  </a:lnTo>
                  <a:lnTo>
                    <a:pt x="1471937" y="0"/>
                  </a:lnTo>
                  <a:lnTo>
                    <a:pt x="1471937" y="0"/>
                  </a:lnTo>
                  <a:lnTo>
                    <a:pt x="1471937" y="0"/>
                  </a:lnTo>
                  <a:lnTo>
                    <a:pt x="1471937" y="0"/>
                  </a:lnTo>
                  <a:lnTo>
                    <a:pt x="1962582" y="0"/>
                  </a:lnTo>
                  <a:lnTo>
                    <a:pt x="1962582" y="0"/>
                  </a:lnTo>
                  <a:lnTo>
                    <a:pt x="1962582" y="0"/>
                  </a:lnTo>
                  <a:lnTo>
                    <a:pt x="1962582" y="0"/>
                  </a:lnTo>
                  <a:lnTo>
                    <a:pt x="1962582" y="0"/>
                  </a:lnTo>
                  <a:lnTo>
                    <a:pt x="1962582" y="0"/>
                  </a:lnTo>
                  <a:lnTo>
                    <a:pt x="1962582" y="0"/>
                  </a:lnTo>
                  <a:lnTo>
                    <a:pt x="2453228" y="0"/>
                  </a:lnTo>
                  <a:lnTo>
                    <a:pt x="2453228" y="0"/>
                  </a:lnTo>
                  <a:lnTo>
                    <a:pt x="2453228" y="0"/>
                  </a:lnTo>
                  <a:lnTo>
                    <a:pt x="2453228" y="0"/>
                  </a:lnTo>
                  <a:lnTo>
                    <a:pt x="2453228" y="0"/>
                  </a:lnTo>
                  <a:lnTo>
                    <a:pt x="2453228" y="0"/>
                  </a:lnTo>
                  <a:lnTo>
                    <a:pt x="2453228" y="0"/>
                  </a:lnTo>
                  <a:lnTo>
                    <a:pt x="2943874" y="0"/>
                  </a:lnTo>
                  <a:lnTo>
                    <a:pt x="2943874" y="0"/>
                  </a:lnTo>
                  <a:lnTo>
                    <a:pt x="2943874" y="0"/>
                  </a:lnTo>
                  <a:lnTo>
                    <a:pt x="2943874" y="0"/>
                  </a:lnTo>
                  <a:lnTo>
                    <a:pt x="2943874" y="0"/>
                  </a:lnTo>
                  <a:lnTo>
                    <a:pt x="2943874" y="0"/>
                  </a:lnTo>
                  <a:lnTo>
                    <a:pt x="2943874" y="0"/>
                  </a:lnTo>
                  <a:lnTo>
                    <a:pt x="3434519" y="0"/>
                  </a:lnTo>
                  <a:lnTo>
                    <a:pt x="3434519" y="0"/>
                  </a:lnTo>
                  <a:lnTo>
                    <a:pt x="3434519" y="0"/>
                  </a:lnTo>
                  <a:lnTo>
                    <a:pt x="3434519" y="0"/>
                  </a:lnTo>
                  <a:lnTo>
                    <a:pt x="3434519" y="0"/>
                  </a:lnTo>
                  <a:lnTo>
                    <a:pt x="3434519" y="0"/>
                  </a:lnTo>
                  <a:lnTo>
                    <a:pt x="3434519" y="0"/>
                  </a:lnTo>
                </a:path>
              </a:pathLst>
            </a:custGeom>
            <a:ln w="13550" cap="flat">
              <a:solidFill>
                <a:srgbClr val="000000">
                  <a:alpha val="100000"/>
                </a:srgbClr>
              </a:solidFill>
              <a:prstDash val="dash"/>
              <a:round/>
            </a:ln>
          </p:spPr>
          <p:txBody>
            <a:bodyPr/>
            <a:lstStyle/>
            <a:p>
              <a:endParaRPr/>
            </a:p>
          </p:txBody>
        </p:sp>
        <p:sp>
          <p:nvSpPr>
            <p:cNvPr id="80" name="pl80"/>
            <p:cNvSpPr/>
            <p:nvPr/>
          </p:nvSpPr>
          <p:spPr>
            <a:xfrm>
              <a:off x="5398575" y="1749887"/>
              <a:ext cx="3434519" cy="1268863"/>
            </a:xfrm>
            <a:custGeom>
              <a:avLst/>
              <a:gdLst/>
              <a:ahLst/>
              <a:cxnLst/>
              <a:rect l="0" t="0" r="0" b="0"/>
              <a:pathLst>
                <a:path w="3434519" h="1268863">
                  <a:moveTo>
                    <a:pt x="0" y="0"/>
                  </a:moveTo>
                  <a:lnTo>
                    <a:pt x="490645" y="761318"/>
                  </a:lnTo>
                  <a:lnTo>
                    <a:pt x="981291" y="1141977"/>
                  </a:lnTo>
                  <a:lnTo>
                    <a:pt x="1471937" y="1268863"/>
                  </a:lnTo>
                  <a:lnTo>
                    <a:pt x="1962582" y="888204"/>
                  </a:lnTo>
                  <a:lnTo>
                    <a:pt x="2453228" y="507545"/>
                  </a:lnTo>
                  <a:lnTo>
                    <a:pt x="2943874" y="380659"/>
                  </a:lnTo>
                  <a:lnTo>
                    <a:pt x="3434519" y="380659"/>
                  </a:lnTo>
                </a:path>
              </a:pathLst>
            </a:custGeom>
            <a:ln w="65043" cap="flat">
              <a:solidFill>
                <a:srgbClr val="000000">
                  <a:alpha val="100000"/>
                </a:srgbClr>
              </a:solidFill>
              <a:prstDash val="solid"/>
              <a:round/>
            </a:ln>
          </p:spPr>
          <p:txBody>
            <a:bodyPr/>
            <a:lstStyle/>
            <a:p>
              <a:endParaRPr/>
            </a:p>
          </p:txBody>
        </p:sp>
        <p:sp>
          <p:nvSpPr>
            <p:cNvPr id="81" name="pl81"/>
            <p:cNvSpPr/>
            <p:nvPr/>
          </p:nvSpPr>
          <p:spPr>
            <a:xfrm>
              <a:off x="5398575" y="1749887"/>
              <a:ext cx="3434519" cy="1268863"/>
            </a:xfrm>
            <a:custGeom>
              <a:avLst/>
              <a:gdLst/>
              <a:ahLst/>
              <a:cxnLst/>
              <a:rect l="0" t="0" r="0" b="0"/>
              <a:pathLst>
                <a:path w="3434519" h="1268863">
                  <a:moveTo>
                    <a:pt x="0" y="0"/>
                  </a:moveTo>
                  <a:lnTo>
                    <a:pt x="490645" y="761318"/>
                  </a:lnTo>
                  <a:lnTo>
                    <a:pt x="981291" y="1141977"/>
                  </a:lnTo>
                  <a:lnTo>
                    <a:pt x="1471937" y="1268863"/>
                  </a:lnTo>
                  <a:lnTo>
                    <a:pt x="1962582" y="888204"/>
                  </a:lnTo>
                  <a:lnTo>
                    <a:pt x="2453228" y="507545"/>
                  </a:lnTo>
                  <a:lnTo>
                    <a:pt x="2943874" y="380659"/>
                  </a:lnTo>
                  <a:lnTo>
                    <a:pt x="3434519" y="380659"/>
                  </a:lnTo>
                </a:path>
              </a:pathLst>
            </a:custGeom>
            <a:ln w="40651" cap="flat">
              <a:solidFill>
                <a:srgbClr val="80BD41">
                  <a:alpha val="100000"/>
                </a:srgbClr>
              </a:solidFill>
              <a:prstDash val="solid"/>
              <a:round/>
            </a:ln>
          </p:spPr>
          <p:txBody>
            <a:bodyPr/>
            <a:lstStyle/>
            <a:p>
              <a:endParaRPr/>
            </a:p>
          </p:txBody>
        </p:sp>
        <p:sp>
          <p:nvSpPr>
            <p:cNvPr id="82" name="tx82"/>
            <p:cNvSpPr/>
            <p:nvPr/>
          </p:nvSpPr>
          <p:spPr>
            <a:xfrm>
              <a:off x="5368431" y="15697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83" name="tx83"/>
            <p:cNvSpPr/>
            <p:nvPr/>
          </p:nvSpPr>
          <p:spPr>
            <a:xfrm>
              <a:off x="5859076" y="233108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4" name="tx84"/>
            <p:cNvSpPr/>
            <p:nvPr/>
          </p:nvSpPr>
          <p:spPr>
            <a:xfrm>
              <a:off x="6331672" y="2711694"/>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5" name="tx85"/>
            <p:cNvSpPr/>
            <p:nvPr/>
          </p:nvSpPr>
          <p:spPr>
            <a:xfrm>
              <a:off x="6822318" y="2840275"/>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6" name="tx86"/>
            <p:cNvSpPr/>
            <p:nvPr/>
          </p:nvSpPr>
          <p:spPr>
            <a:xfrm>
              <a:off x="7312964" y="2459298"/>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7" name="tx87"/>
            <p:cNvSpPr/>
            <p:nvPr/>
          </p:nvSpPr>
          <p:spPr>
            <a:xfrm>
              <a:off x="7821659" y="207863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8" name="tx88"/>
            <p:cNvSpPr/>
            <p:nvPr/>
          </p:nvSpPr>
          <p:spPr>
            <a:xfrm>
              <a:off x="8312305" y="1950376"/>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9" name="tx89"/>
            <p:cNvSpPr/>
            <p:nvPr/>
          </p:nvSpPr>
          <p:spPr>
            <a:xfrm>
              <a:off x="8802951" y="1950376"/>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0" name="tx90"/>
            <p:cNvSpPr/>
            <p:nvPr/>
          </p:nvSpPr>
          <p:spPr>
            <a:xfrm>
              <a:off x="4980665" y="3732692"/>
              <a:ext cx="18355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91" name="tx91"/>
            <p:cNvSpPr/>
            <p:nvPr/>
          </p:nvSpPr>
          <p:spPr>
            <a:xfrm>
              <a:off x="5051296" y="3099873"/>
              <a:ext cx="112923" cy="9121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a:t>
              </a:r>
            </a:p>
          </p:txBody>
        </p:sp>
        <p:sp>
          <p:nvSpPr>
            <p:cNvPr id="92" name="tx92"/>
            <p:cNvSpPr/>
            <p:nvPr/>
          </p:nvSpPr>
          <p:spPr>
            <a:xfrm>
              <a:off x="5093588" y="2463829"/>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93" name="tx93"/>
            <p:cNvSpPr/>
            <p:nvPr/>
          </p:nvSpPr>
          <p:spPr>
            <a:xfrm>
              <a:off x="5093588" y="1831009"/>
              <a:ext cx="70631" cy="9121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a:t>
              </a:r>
            </a:p>
          </p:txBody>
        </p:sp>
        <p:sp>
          <p:nvSpPr>
            <p:cNvPr id="94" name="tx94"/>
            <p:cNvSpPr/>
            <p:nvPr/>
          </p:nvSpPr>
          <p:spPr>
            <a:xfrm rot="-5400000">
              <a:off x="5256352"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a:t>
              </a:r>
            </a:p>
          </p:txBody>
        </p:sp>
        <p:sp>
          <p:nvSpPr>
            <p:cNvPr id="95" name="tx95"/>
            <p:cNvSpPr/>
            <p:nvPr/>
          </p:nvSpPr>
          <p:spPr>
            <a:xfrm rot="-5400000">
              <a:off x="6237643"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a:t>
              </a:r>
            </a:p>
          </p:txBody>
        </p:sp>
        <p:sp>
          <p:nvSpPr>
            <p:cNvPr id="96" name="tx96"/>
            <p:cNvSpPr/>
            <p:nvPr/>
          </p:nvSpPr>
          <p:spPr>
            <a:xfrm rot="-5400000">
              <a:off x="7218934"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a:t>
              </a:r>
            </a:p>
          </p:txBody>
        </p:sp>
        <p:sp>
          <p:nvSpPr>
            <p:cNvPr id="97" name="tx97"/>
            <p:cNvSpPr/>
            <p:nvPr/>
          </p:nvSpPr>
          <p:spPr>
            <a:xfrm rot="-5400000">
              <a:off x="8200226"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98" name="tx98"/>
            <p:cNvSpPr/>
            <p:nvPr/>
          </p:nvSpPr>
          <p:spPr>
            <a:xfrm rot="-5400000">
              <a:off x="4248982" y="2705385"/>
              <a:ext cx="1221134"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Diferencia (% puntos)</a:t>
              </a:r>
            </a:p>
          </p:txBody>
        </p:sp>
        <p:sp>
          <p:nvSpPr>
            <p:cNvPr id="99" name="pl99"/>
            <p:cNvSpPr/>
            <p:nvPr/>
          </p:nvSpPr>
          <p:spPr>
            <a:xfrm>
              <a:off x="5728499" y="4697660"/>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00" name="pl100"/>
            <p:cNvSpPr/>
            <p:nvPr/>
          </p:nvSpPr>
          <p:spPr>
            <a:xfrm>
              <a:off x="5728499" y="498670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101" name="pl101"/>
            <p:cNvSpPr/>
            <p:nvPr/>
          </p:nvSpPr>
          <p:spPr>
            <a:xfrm>
              <a:off x="6439980" y="4697660"/>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102" name="pl102"/>
            <p:cNvSpPr/>
            <p:nvPr/>
          </p:nvSpPr>
          <p:spPr>
            <a:xfrm>
              <a:off x="6439980" y="498670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103" name="pl103"/>
            <p:cNvSpPr/>
            <p:nvPr/>
          </p:nvSpPr>
          <p:spPr>
            <a:xfrm>
              <a:off x="6439980" y="4986705"/>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104" name="pl104"/>
            <p:cNvSpPr/>
            <p:nvPr/>
          </p:nvSpPr>
          <p:spPr>
            <a:xfrm>
              <a:off x="7144453" y="4697660"/>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105" name="pl105"/>
            <p:cNvSpPr/>
            <p:nvPr/>
          </p:nvSpPr>
          <p:spPr>
            <a:xfrm>
              <a:off x="7144453" y="4986705"/>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106" name="pl106"/>
            <p:cNvSpPr/>
            <p:nvPr/>
          </p:nvSpPr>
          <p:spPr>
            <a:xfrm>
              <a:off x="7870011" y="4697660"/>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107" name="tx107"/>
            <p:cNvSpPr/>
            <p:nvPr/>
          </p:nvSpPr>
          <p:spPr>
            <a:xfrm>
              <a:off x="5995598" y="4652205"/>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108" name="tx108"/>
            <p:cNvSpPr/>
            <p:nvPr/>
          </p:nvSpPr>
          <p:spPr>
            <a:xfrm>
              <a:off x="5995598" y="4938150"/>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109" name="tx109"/>
            <p:cNvSpPr/>
            <p:nvPr/>
          </p:nvSpPr>
          <p:spPr>
            <a:xfrm>
              <a:off x="6707079" y="4649105"/>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110" name="tx110"/>
            <p:cNvSpPr/>
            <p:nvPr/>
          </p:nvSpPr>
          <p:spPr>
            <a:xfrm>
              <a:off x="6707079" y="4938150"/>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111" name="tx111"/>
            <p:cNvSpPr/>
            <p:nvPr/>
          </p:nvSpPr>
          <p:spPr>
            <a:xfrm>
              <a:off x="7411553" y="4652205"/>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112" name="tx112"/>
            <p:cNvSpPr/>
            <p:nvPr/>
          </p:nvSpPr>
          <p:spPr>
            <a:xfrm>
              <a:off x="7411553" y="4938088"/>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113" name="tx113"/>
            <p:cNvSpPr/>
            <p:nvPr/>
          </p:nvSpPr>
          <p:spPr>
            <a:xfrm>
              <a:off x="8137110" y="4649105"/>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114" name="tx114"/>
            <p:cNvSpPr/>
            <p:nvPr/>
          </p:nvSpPr>
          <p:spPr>
            <a:xfrm>
              <a:off x="5383364" y="1405479"/>
              <a:ext cx="3464941"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DTP3 diferencia de cobertura comparada con 2019</a:t>
              </a:r>
            </a:p>
          </p:txBody>
        </p:sp>
        <p:sp>
          <p:nvSpPr>
            <p:cNvPr id="115" name="pl115"/>
            <p:cNvSpPr/>
            <p:nvPr/>
          </p:nvSpPr>
          <p:spPr>
            <a:xfrm>
              <a:off x="2198724"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6" name="pl116"/>
            <p:cNvSpPr/>
            <p:nvPr/>
          </p:nvSpPr>
          <p:spPr>
            <a:xfrm>
              <a:off x="4038210"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7" name="pl117"/>
            <p:cNvSpPr/>
            <p:nvPr/>
          </p:nvSpPr>
          <p:spPr>
            <a:xfrm>
              <a:off x="5877696"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8" name="pl118"/>
            <p:cNvSpPr/>
            <p:nvPr/>
          </p:nvSpPr>
          <p:spPr>
            <a:xfrm>
              <a:off x="7717181"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9" name="pl119"/>
            <p:cNvSpPr/>
            <p:nvPr/>
          </p:nvSpPr>
          <p:spPr>
            <a:xfrm>
              <a:off x="911084" y="5845857"/>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20" name="pl120"/>
            <p:cNvSpPr/>
            <p:nvPr/>
          </p:nvSpPr>
          <p:spPr>
            <a:xfrm>
              <a:off x="911084" y="5718971"/>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21" name="pl121"/>
            <p:cNvSpPr/>
            <p:nvPr/>
          </p:nvSpPr>
          <p:spPr>
            <a:xfrm>
              <a:off x="911084" y="5592084"/>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22" name="pl122"/>
            <p:cNvSpPr/>
            <p:nvPr/>
          </p:nvSpPr>
          <p:spPr>
            <a:xfrm>
              <a:off x="1278981"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3" name="pl123"/>
            <p:cNvSpPr/>
            <p:nvPr/>
          </p:nvSpPr>
          <p:spPr>
            <a:xfrm>
              <a:off x="3118467"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4" name="pl124"/>
            <p:cNvSpPr/>
            <p:nvPr/>
          </p:nvSpPr>
          <p:spPr>
            <a:xfrm>
              <a:off x="4957953"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5" name="pl125"/>
            <p:cNvSpPr/>
            <p:nvPr/>
          </p:nvSpPr>
          <p:spPr>
            <a:xfrm>
              <a:off x="6797438"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6" name="pl126"/>
            <p:cNvSpPr/>
            <p:nvPr/>
          </p:nvSpPr>
          <p:spPr>
            <a:xfrm>
              <a:off x="8636924"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7" name="rc127"/>
            <p:cNvSpPr/>
            <p:nvPr/>
          </p:nvSpPr>
          <p:spPr>
            <a:xfrm>
              <a:off x="1278981" y="5795103"/>
              <a:ext cx="7357943" cy="101509"/>
            </a:xfrm>
            <a:prstGeom prst="rect">
              <a:avLst/>
            </a:prstGeom>
            <a:solidFill>
              <a:srgbClr val="80BD41">
                <a:alpha val="80000"/>
              </a:srgbClr>
            </a:solidFill>
          </p:spPr>
          <p:txBody>
            <a:bodyPr/>
            <a:lstStyle/>
            <a:p>
              <a:endParaRPr/>
            </a:p>
          </p:txBody>
        </p:sp>
        <p:sp>
          <p:nvSpPr>
            <p:cNvPr id="128" name="rc128"/>
            <p:cNvSpPr/>
            <p:nvPr/>
          </p:nvSpPr>
          <p:spPr>
            <a:xfrm>
              <a:off x="1278981" y="5668216"/>
              <a:ext cx="5886354" cy="101509"/>
            </a:xfrm>
            <a:prstGeom prst="rect">
              <a:avLst/>
            </a:prstGeom>
            <a:solidFill>
              <a:srgbClr val="80BD41">
                <a:alpha val="80000"/>
              </a:srgbClr>
            </a:solidFill>
          </p:spPr>
          <p:txBody>
            <a:bodyPr/>
            <a:lstStyle/>
            <a:p>
              <a:endParaRPr/>
            </a:p>
          </p:txBody>
        </p:sp>
        <p:sp>
          <p:nvSpPr>
            <p:cNvPr id="129" name="rc129"/>
            <p:cNvSpPr/>
            <p:nvPr/>
          </p:nvSpPr>
          <p:spPr>
            <a:xfrm>
              <a:off x="1278981" y="5541330"/>
              <a:ext cx="5518457" cy="101509"/>
            </a:xfrm>
            <a:prstGeom prst="rect">
              <a:avLst/>
            </a:prstGeom>
            <a:solidFill>
              <a:srgbClr val="80BD41">
                <a:alpha val="80000"/>
              </a:srgbClr>
            </a:solidFill>
          </p:spPr>
          <p:txBody>
            <a:bodyPr/>
            <a:lstStyle/>
            <a:p>
              <a:endParaRPr/>
            </a:p>
          </p:txBody>
        </p:sp>
        <p:sp>
          <p:nvSpPr>
            <p:cNvPr id="130" name="tx130"/>
            <p:cNvSpPr/>
            <p:nvPr/>
          </p:nvSpPr>
          <p:spPr>
            <a:xfrm>
              <a:off x="8667069" y="580674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31" name="tx131"/>
            <p:cNvSpPr/>
            <p:nvPr/>
          </p:nvSpPr>
          <p:spPr>
            <a:xfrm>
              <a:off x="7240684" y="5678531"/>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132" name="tx132"/>
            <p:cNvSpPr/>
            <p:nvPr/>
          </p:nvSpPr>
          <p:spPr>
            <a:xfrm>
              <a:off x="6872787" y="555164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133" name="tx133"/>
            <p:cNvSpPr/>
            <p:nvPr/>
          </p:nvSpPr>
          <p:spPr>
            <a:xfrm>
              <a:off x="565928" y="579848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34" name="tx134"/>
            <p:cNvSpPr/>
            <p:nvPr/>
          </p:nvSpPr>
          <p:spPr>
            <a:xfrm>
              <a:off x="565928" y="5671594"/>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35" name="tx135"/>
            <p:cNvSpPr/>
            <p:nvPr/>
          </p:nvSpPr>
          <p:spPr>
            <a:xfrm>
              <a:off x="565928" y="5544707"/>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36" name="tx136"/>
            <p:cNvSpPr/>
            <p:nvPr/>
          </p:nvSpPr>
          <p:spPr>
            <a:xfrm>
              <a:off x="1102434"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0.0</a:t>
              </a:r>
            </a:p>
          </p:txBody>
        </p:sp>
        <p:sp>
          <p:nvSpPr>
            <p:cNvPr id="137" name="tx137"/>
            <p:cNvSpPr/>
            <p:nvPr/>
          </p:nvSpPr>
          <p:spPr>
            <a:xfrm>
              <a:off x="2941919"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0.5</a:t>
              </a:r>
            </a:p>
          </p:txBody>
        </p:sp>
        <p:sp>
          <p:nvSpPr>
            <p:cNvPr id="138" name="tx138"/>
            <p:cNvSpPr/>
            <p:nvPr/>
          </p:nvSpPr>
          <p:spPr>
            <a:xfrm>
              <a:off x="4781405"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39" name="tx139"/>
            <p:cNvSpPr/>
            <p:nvPr/>
          </p:nvSpPr>
          <p:spPr>
            <a:xfrm>
              <a:off x="6620891"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1.5</a:t>
              </a:r>
            </a:p>
          </p:txBody>
        </p:sp>
        <p:sp>
          <p:nvSpPr>
            <p:cNvPr id="140" name="tx140"/>
            <p:cNvSpPr/>
            <p:nvPr/>
          </p:nvSpPr>
          <p:spPr>
            <a:xfrm>
              <a:off x="8460377"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a:t>
              </a:r>
            </a:p>
          </p:txBody>
        </p:sp>
        <p:sp>
          <p:nvSpPr>
            <p:cNvPr id="141" name="tx141"/>
            <p:cNvSpPr/>
            <p:nvPr/>
          </p:nvSpPr>
          <p:spPr>
            <a:xfrm>
              <a:off x="4252061" y="6114428"/>
              <a:ext cx="1411783"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Niños subvacunados (millones)</a:t>
              </a:r>
            </a:p>
          </p:txBody>
        </p:sp>
        <p:sp>
          <p:nvSpPr>
            <p:cNvPr id="142" name="tx142"/>
            <p:cNvSpPr/>
            <p:nvPr/>
          </p:nvSpPr>
          <p:spPr>
            <a:xfrm>
              <a:off x="911084" y="5271267"/>
              <a:ext cx="3786857"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Número de niños no vacunados y subvacunados, LACR</a:t>
              </a:r>
            </a:p>
          </p:txBody>
        </p:sp>
        <p:sp>
          <p:nvSpPr>
            <p:cNvPr id="143" name="tx143"/>
            <p:cNvSpPr/>
            <p:nvPr/>
          </p:nvSpPr>
          <p:spPr>
            <a:xfrm>
              <a:off x="4407982" y="62835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44" name="tx144"/>
            <p:cNvSpPr/>
            <p:nvPr/>
          </p:nvSpPr>
          <p:spPr>
            <a:xfrm>
              <a:off x="1264077" y="6396565"/>
              <a:ext cx="77407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Diferencia de cobertura en comparación con 2019 - los valores por encima de cero indican una cobertura mayor que en 2019 y los valores por debajo </a:t>
              </a:r>
            </a:p>
          </p:txBody>
        </p:sp>
        <p:sp>
          <p:nvSpPr>
            <p:cNvPr id="145" name="tx145"/>
            <p:cNvSpPr/>
            <p:nvPr/>
          </p:nvSpPr>
          <p:spPr>
            <a:xfrm>
              <a:off x="1835046" y="6517265"/>
              <a:ext cx="716977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de cero indican una cobertura menor que en 2019. Puede haber discrepancias en el total de Niños subvacunados (millones) debido al redondeo.</a:t>
              </a:r>
            </a:p>
          </p:txBody>
        </p:sp>
      </p:grpSp>
      <p:sp>
        <p:nvSpPr>
          <p:cNvPr id="146"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 LACR » ocupaba el cuarto puesto de las siete regiones de UNICEF, con una cobertura de la vacuna DTP3 del 83 %.
La cobertura de la vacuna DTP3 (83 %) fue 3 puntos porcentuales superior a la de 2019 (80 %).
Esto equivale a 1,5 millones de niños sin la vacunación completa en 2025, frente a los 2 millones de niños sin la vacunación completa en 2019.</a:t>
            </a:r>
          </a:p>
        </p:txBody>
      </p:sp>
      <p:sp>
        <p:nvSpPr>
          <p:cNvPr id="147"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 cobertura de la vacuna DTP3 mejoró entre 2024 y 2025 en algunas regiones y superó los niveles previos a la pandemia en otras, pero los avances son desiguales y persisten las diferencias en cuanto a los niños con vacunación insuficiente.</a:t>
            </a:r>
          </a:p>
        </p:txBody>
      </p:sp>
      <p:grpSp>
        <p:nvGrpSpPr>
          <p:cNvPr id="148" name="Group 147"/>
          <p:cNvGrpSpPr/>
          <p:nvPr/>
        </p:nvGrpSpPr>
        <p:grpSpPr>
          <a:xfrm>
            <a:off x="292608" y="1005840"/>
            <a:ext cx="8595360" cy="28575"/>
            <a:chOff x="292608" y="1005840"/>
            <a:chExt cx="8595360" cy="28575"/>
          </a:xfrm>
        </p:grpSpPr>
        <p:sp>
          <p:nvSpPr>
            <p:cNvPr id="149"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50"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 LACR », 3 de los 33 países (el 9 %) tenían una cobertura de la DTP3 inferior al 70 % en 2025. Se trata de Bolivia, Haití y Venezuela.
Estos países representan aproximadamente 933 000 (el 10 %) del total de la cohorte anual de lactantes supervivientes de la región.
Hubo 15 (45 %) países que alcanzaron una cobertura de la DTP3 del 90 % o superior, lo que representa 1,3 millones (15 %) de la cohorte total.</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15 países alcanzaron una cobertura de la DTP3 de al menos el 90 %, mientras que 3 registraron una cobertura inferior al 70 %.</a:t>
            </a:r>
          </a:p>
        </p:txBody>
      </p:sp>
      <p:grpSp>
        <p:nvGrpSpPr>
          <p:cNvPr id="5" name="Group 4"/>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7" name="rc4"/>
            <p:cNvSpPr/>
            <p:nvPr/>
          </p:nvSpPr>
          <p:spPr>
            <a:xfrm>
              <a:off x="292608" y="82296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rc5"/>
            <p:cNvSpPr/>
            <p:nvPr/>
          </p:nvSpPr>
          <p:spPr>
            <a:xfrm>
              <a:off x="757200" y="1074069"/>
              <a:ext cx="1607770" cy="1000072"/>
            </a:xfrm>
            <a:prstGeom prst="rect">
              <a:avLst/>
            </a:prstGeom>
            <a:solidFill>
              <a:srgbClr val="EBEBEB">
                <a:alpha val="100000"/>
              </a:srgbClr>
            </a:solidFill>
          </p:spPr>
          <p:txBody>
            <a:bodyPr/>
            <a:lstStyle/>
            <a:p>
              <a:endParaRPr/>
            </a:p>
          </p:txBody>
        </p:sp>
        <p:sp>
          <p:nvSpPr>
            <p:cNvPr id="6" name="pl6"/>
            <p:cNvSpPr/>
            <p:nvPr/>
          </p:nvSpPr>
          <p:spPr>
            <a:xfrm>
              <a:off x="757200" y="18124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7" name="pl7"/>
            <p:cNvSpPr/>
            <p:nvPr/>
          </p:nvSpPr>
          <p:spPr>
            <a:xfrm>
              <a:off x="757200" y="153530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8" name="pl8"/>
            <p:cNvSpPr/>
            <p:nvPr/>
          </p:nvSpPr>
          <p:spPr>
            <a:xfrm>
              <a:off x="757200" y="125811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 name="pl9"/>
            <p:cNvSpPr/>
            <p:nvPr/>
          </p:nvSpPr>
          <p:spPr>
            <a:xfrm>
              <a:off x="75720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0" name="pl10"/>
            <p:cNvSpPr/>
            <p:nvPr/>
          </p:nvSpPr>
          <p:spPr>
            <a:xfrm>
              <a:off x="757200" y="195107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1" name="pl11"/>
            <p:cNvSpPr/>
            <p:nvPr/>
          </p:nvSpPr>
          <p:spPr>
            <a:xfrm>
              <a:off x="757200" y="167389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2" name="pl12"/>
            <p:cNvSpPr/>
            <p:nvPr/>
          </p:nvSpPr>
          <p:spPr>
            <a:xfrm>
              <a:off x="757200" y="139670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3" name="pl13"/>
            <p:cNvSpPr/>
            <p:nvPr/>
          </p:nvSpPr>
          <p:spPr>
            <a:xfrm>
              <a:off x="83028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4" name="pl14"/>
            <p:cNvSpPr/>
            <p:nvPr/>
          </p:nvSpPr>
          <p:spPr>
            <a:xfrm>
              <a:off x="103908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5" name="pl15"/>
            <p:cNvSpPr/>
            <p:nvPr/>
          </p:nvSpPr>
          <p:spPr>
            <a:xfrm>
              <a:off x="124788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 name="pl16"/>
            <p:cNvSpPr/>
            <p:nvPr/>
          </p:nvSpPr>
          <p:spPr>
            <a:xfrm>
              <a:off x="1456685"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7" name="pl17"/>
            <p:cNvSpPr/>
            <p:nvPr/>
          </p:nvSpPr>
          <p:spPr>
            <a:xfrm>
              <a:off x="166548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8" name="pl18"/>
            <p:cNvSpPr/>
            <p:nvPr/>
          </p:nvSpPr>
          <p:spPr>
            <a:xfrm>
              <a:off x="187428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 name="pl19"/>
            <p:cNvSpPr/>
            <p:nvPr/>
          </p:nvSpPr>
          <p:spPr>
            <a:xfrm>
              <a:off x="208308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0" name="pl20"/>
            <p:cNvSpPr/>
            <p:nvPr/>
          </p:nvSpPr>
          <p:spPr>
            <a:xfrm>
              <a:off x="229189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1" name="pl21"/>
            <p:cNvSpPr/>
            <p:nvPr/>
          </p:nvSpPr>
          <p:spPr>
            <a:xfrm>
              <a:off x="830280" y="1551930"/>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22" name="pl22"/>
            <p:cNvSpPr/>
            <p:nvPr/>
          </p:nvSpPr>
          <p:spPr>
            <a:xfrm>
              <a:off x="830280" y="1551930"/>
              <a:ext cx="1461609" cy="221745"/>
            </a:xfrm>
            <a:custGeom>
              <a:avLst/>
              <a:gdLst/>
              <a:ahLst/>
              <a:cxnLst/>
              <a:rect l="0" t="0" r="0" b="0"/>
              <a:pathLst>
                <a:path w="1461609" h="221745">
                  <a:moveTo>
                    <a:pt x="0" y="0"/>
                  </a:moveTo>
                  <a:lnTo>
                    <a:pt x="208801" y="33261"/>
                  </a:lnTo>
                  <a:lnTo>
                    <a:pt x="417602" y="133047"/>
                  </a:lnTo>
                  <a:lnTo>
                    <a:pt x="626404" y="55436"/>
                  </a:lnTo>
                  <a:lnTo>
                    <a:pt x="835205" y="22174"/>
                  </a:lnTo>
                  <a:lnTo>
                    <a:pt x="1044007" y="221745"/>
                  </a:lnTo>
                  <a:lnTo>
                    <a:pt x="1252808" y="121960"/>
                  </a:lnTo>
                  <a:lnTo>
                    <a:pt x="1461609" y="121960"/>
                  </a:lnTo>
                </a:path>
              </a:pathLst>
            </a:custGeom>
            <a:ln w="40651" cap="flat">
              <a:solidFill>
                <a:srgbClr val="BEBEBE">
                  <a:alpha val="69803"/>
                </a:srgbClr>
              </a:solidFill>
              <a:prstDash val="solid"/>
              <a:round/>
            </a:ln>
          </p:spPr>
          <p:txBody>
            <a:bodyPr/>
            <a:lstStyle/>
            <a:p>
              <a:endParaRPr/>
            </a:p>
          </p:txBody>
        </p:sp>
        <p:sp>
          <p:nvSpPr>
            <p:cNvPr id="23" name="pl23"/>
            <p:cNvSpPr/>
            <p:nvPr/>
          </p:nvSpPr>
          <p:spPr>
            <a:xfrm>
              <a:off x="830280" y="1551930"/>
              <a:ext cx="1461609" cy="221745"/>
            </a:xfrm>
            <a:custGeom>
              <a:avLst/>
              <a:gdLst/>
              <a:ahLst/>
              <a:cxnLst/>
              <a:rect l="0" t="0" r="0" b="0"/>
              <a:pathLst>
                <a:path w="1461609" h="221745">
                  <a:moveTo>
                    <a:pt x="0" y="0"/>
                  </a:moveTo>
                  <a:lnTo>
                    <a:pt x="208801" y="33261"/>
                  </a:lnTo>
                  <a:lnTo>
                    <a:pt x="417602" y="133047"/>
                  </a:lnTo>
                  <a:lnTo>
                    <a:pt x="626404" y="55436"/>
                  </a:lnTo>
                  <a:lnTo>
                    <a:pt x="835205" y="22174"/>
                  </a:lnTo>
                  <a:lnTo>
                    <a:pt x="1044007" y="221745"/>
                  </a:lnTo>
                  <a:lnTo>
                    <a:pt x="1252808" y="121960"/>
                  </a:lnTo>
                  <a:lnTo>
                    <a:pt x="1461609" y="121960"/>
                  </a:lnTo>
                </a:path>
              </a:pathLst>
            </a:custGeom>
            <a:ln w="35231" cap="flat">
              <a:solidFill>
                <a:srgbClr val="BEBEBE">
                  <a:alpha val="69803"/>
                </a:srgbClr>
              </a:solidFill>
              <a:prstDash val="solid"/>
              <a:round/>
            </a:ln>
          </p:spPr>
          <p:txBody>
            <a:bodyPr/>
            <a:lstStyle/>
            <a:p>
              <a:endParaRPr/>
            </a:p>
          </p:txBody>
        </p:sp>
        <p:sp>
          <p:nvSpPr>
            <p:cNvPr id="24" name="pl24"/>
            <p:cNvSpPr/>
            <p:nvPr/>
          </p:nvSpPr>
          <p:spPr>
            <a:xfrm>
              <a:off x="830280" y="1551930"/>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25" name="pl25"/>
            <p:cNvSpPr/>
            <p:nvPr/>
          </p:nvSpPr>
          <p:spPr>
            <a:xfrm>
              <a:off x="830280" y="1551930"/>
              <a:ext cx="1461609" cy="221745"/>
            </a:xfrm>
            <a:custGeom>
              <a:avLst/>
              <a:gdLst/>
              <a:ahLst/>
              <a:cxnLst/>
              <a:rect l="0" t="0" r="0" b="0"/>
              <a:pathLst>
                <a:path w="1461609" h="221745">
                  <a:moveTo>
                    <a:pt x="0" y="0"/>
                  </a:moveTo>
                  <a:lnTo>
                    <a:pt x="208801" y="33261"/>
                  </a:lnTo>
                  <a:lnTo>
                    <a:pt x="417602" y="133047"/>
                  </a:lnTo>
                  <a:lnTo>
                    <a:pt x="626404" y="55436"/>
                  </a:lnTo>
                  <a:lnTo>
                    <a:pt x="835205" y="22174"/>
                  </a:lnTo>
                  <a:lnTo>
                    <a:pt x="1044007" y="221745"/>
                  </a:lnTo>
                  <a:lnTo>
                    <a:pt x="1252808" y="121960"/>
                  </a:lnTo>
                  <a:lnTo>
                    <a:pt x="1461609" y="121960"/>
                  </a:lnTo>
                </a:path>
              </a:pathLst>
            </a:custGeom>
            <a:ln w="40651" cap="flat">
              <a:solidFill>
                <a:srgbClr val="000000">
                  <a:alpha val="100000"/>
                </a:srgbClr>
              </a:solidFill>
              <a:prstDash val="solid"/>
              <a:round/>
            </a:ln>
          </p:spPr>
          <p:txBody>
            <a:bodyPr/>
            <a:lstStyle/>
            <a:p>
              <a:endParaRPr/>
            </a:p>
          </p:txBody>
        </p:sp>
        <p:sp>
          <p:nvSpPr>
            <p:cNvPr id="26" name="pl26"/>
            <p:cNvSpPr/>
            <p:nvPr/>
          </p:nvSpPr>
          <p:spPr>
            <a:xfrm>
              <a:off x="830280" y="1551930"/>
              <a:ext cx="1461609" cy="221745"/>
            </a:xfrm>
            <a:custGeom>
              <a:avLst/>
              <a:gdLst/>
              <a:ahLst/>
              <a:cxnLst/>
              <a:rect l="0" t="0" r="0" b="0"/>
              <a:pathLst>
                <a:path w="1461609" h="221745">
                  <a:moveTo>
                    <a:pt x="0" y="0"/>
                  </a:moveTo>
                  <a:lnTo>
                    <a:pt x="208801" y="33261"/>
                  </a:lnTo>
                  <a:lnTo>
                    <a:pt x="417602" y="133047"/>
                  </a:lnTo>
                  <a:lnTo>
                    <a:pt x="626404" y="55436"/>
                  </a:lnTo>
                  <a:lnTo>
                    <a:pt x="835205" y="22174"/>
                  </a:lnTo>
                  <a:lnTo>
                    <a:pt x="1044007" y="221745"/>
                  </a:lnTo>
                  <a:lnTo>
                    <a:pt x="1252808" y="121960"/>
                  </a:lnTo>
                  <a:lnTo>
                    <a:pt x="1461609" y="121960"/>
                  </a:lnTo>
                </a:path>
              </a:pathLst>
            </a:custGeom>
            <a:ln w="35231" cap="flat">
              <a:solidFill>
                <a:srgbClr val="1CABE2">
                  <a:alpha val="100000"/>
                </a:srgbClr>
              </a:solidFill>
              <a:prstDash val="solid"/>
              <a:round/>
            </a:ln>
          </p:spPr>
          <p:txBody>
            <a:bodyPr/>
            <a:lstStyle/>
            <a:p>
              <a:endParaRPr/>
            </a:p>
          </p:txBody>
        </p:sp>
        <p:sp>
          <p:nvSpPr>
            <p:cNvPr id="27" name="tx27"/>
            <p:cNvSpPr/>
            <p:nvPr/>
          </p:nvSpPr>
          <p:spPr>
            <a:xfrm>
              <a:off x="769991" y="1371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28" name="tx28"/>
            <p:cNvSpPr/>
            <p:nvPr/>
          </p:nvSpPr>
          <p:spPr>
            <a:xfrm>
              <a:off x="978792" y="14050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29" name="tx29"/>
            <p:cNvSpPr/>
            <p:nvPr/>
          </p:nvSpPr>
          <p:spPr>
            <a:xfrm>
              <a:off x="1187593" y="1506501"/>
              <a:ext cx="12057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74</a:t>
              </a:r>
            </a:p>
          </p:txBody>
        </p:sp>
        <p:sp>
          <p:nvSpPr>
            <p:cNvPr id="30" name="tx30"/>
            <p:cNvSpPr/>
            <p:nvPr/>
          </p:nvSpPr>
          <p:spPr>
            <a:xfrm>
              <a:off x="1396395" y="142724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31" name="tx31"/>
            <p:cNvSpPr/>
            <p:nvPr/>
          </p:nvSpPr>
          <p:spPr>
            <a:xfrm>
              <a:off x="1605196" y="1393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32" name="tx32"/>
            <p:cNvSpPr/>
            <p:nvPr/>
          </p:nvSpPr>
          <p:spPr>
            <a:xfrm>
              <a:off x="1813998" y="159355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66</a:t>
              </a:r>
            </a:p>
          </p:txBody>
        </p:sp>
        <p:sp>
          <p:nvSpPr>
            <p:cNvPr id="33" name="tx33"/>
            <p:cNvSpPr/>
            <p:nvPr/>
          </p:nvSpPr>
          <p:spPr>
            <a:xfrm>
              <a:off x="2022799" y="14950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75</a:t>
              </a:r>
            </a:p>
          </p:txBody>
        </p:sp>
        <p:sp>
          <p:nvSpPr>
            <p:cNvPr id="34" name="tx34"/>
            <p:cNvSpPr/>
            <p:nvPr/>
          </p:nvSpPr>
          <p:spPr>
            <a:xfrm>
              <a:off x="2231601" y="14950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75</a:t>
              </a:r>
            </a:p>
          </p:txBody>
        </p:sp>
        <p:sp>
          <p:nvSpPr>
            <p:cNvPr id="35" name="rc35"/>
            <p:cNvSpPr/>
            <p:nvPr/>
          </p:nvSpPr>
          <p:spPr>
            <a:xfrm>
              <a:off x="757200" y="2358593"/>
              <a:ext cx="1607770" cy="1000072"/>
            </a:xfrm>
            <a:prstGeom prst="rect">
              <a:avLst/>
            </a:prstGeom>
            <a:solidFill>
              <a:srgbClr val="EBEBEB">
                <a:alpha val="100000"/>
              </a:srgbClr>
            </a:solidFill>
          </p:spPr>
          <p:txBody>
            <a:bodyPr/>
            <a:lstStyle/>
            <a:p>
              <a:endParaRPr/>
            </a:p>
          </p:txBody>
        </p:sp>
        <p:sp>
          <p:nvSpPr>
            <p:cNvPr id="36" name="pl36"/>
            <p:cNvSpPr/>
            <p:nvPr/>
          </p:nvSpPr>
          <p:spPr>
            <a:xfrm>
              <a:off x="757200" y="30970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7" name="pl37"/>
            <p:cNvSpPr/>
            <p:nvPr/>
          </p:nvSpPr>
          <p:spPr>
            <a:xfrm>
              <a:off x="757200" y="281982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8" name="pl38"/>
            <p:cNvSpPr/>
            <p:nvPr/>
          </p:nvSpPr>
          <p:spPr>
            <a:xfrm>
              <a:off x="757200" y="254264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9" name="pl39"/>
            <p:cNvSpPr/>
            <p:nvPr/>
          </p:nvSpPr>
          <p:spPr>
            <a:xfrm>
              <a:off x="75720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0" name="pl40"/>
            <p:cNvSpPr/>
            <p:nvPr/>
          </p:nvSpPr>
          <p:spPr>
            <a:xfrm>
              <a:off x="757200" y="323559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1" name="pl41"/>
            <p:cNvSpPr/>
            <p:nvPr/>
          </p:nvSpPr>
          <p:spPr>
            <a:xfrm>
              <a:off x="757200" y="295841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2" name="pl42"/>
            <p:cNvSpPr/>
            <p:nvPr/>
          </p:nvSpPr>
          <p:spPr>
            <a:xfrm>
              <a:off x="757200" y="268123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3" name="pl43"/>
            <p:cNvSpPr/>
            <p:nvPr/>
          </p:nvSpPr>
          <p:spPr>
            <a:xfrm>
              <a:off x="83028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4" name="pl44"/>
            <p:cNvSpPr/>
            <p:nvPr/>
          </p:nvSpPr>
          <p:spPr>
            <a:xfrm>
              <a:off x="103908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 name="pl45"/>
            <p:cNvSpPr/>
            <p:nvPr/>
          </p:nvSpPr>
          <p:spPr>
            <a:xfrm>
              <a:off x="124788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 name="pl46"/>
            <p:cNvSpPr/>
            <p:nvPr/>
          </p:nvSpPr>
          <p:spPr>
            <a:xfrm>
              <a:off x="1456685"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7" name="pl47"/>
            <p:cNvSpPr/>
            <p:nvPr/>
          </p:nvSpPr>
          <p:spPr>
            <a:xfrm>
              <a:off x="166548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8" name="pl48"/>
            <p:cNvSpPr/>
            <p:nvPr/>
          </p:nvSpPr>
          <p:spPr>
            <a:xfrm>
              <a:off x="187428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 name="pl49"/>
            <p:cNvSpPr/>
            <p:nvPr/>
          </p:nvSpPr>
          <p:spPr>
            <a:xfrm>
              <a:off x="208308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0" name="pl50"/>
            <p:cNvSpPr/>
            <p:nvPr/>
          </p:nvSpPr>
          <p:spPr>
            <a:xfrm>
              <a:off x="229189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1" name="pl51"/>
            <p:cNvSpPr/>
            <p:nvPr/>
          </p:nvSpPr>
          <p:spPr>
            <a:xfrm>
              <a:off x="830280" y="2836455"/>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52" name="pl52"/>
            <p:cNvSpPr/>
            <p:nvPr/>
          </p:nvSpPr>
          <p:spPr>
            <a:xfrm>
              <a:off x="830280" y="2792106"/>
              <a:ext cx="1461609" cy="243920"/>
            </a:xfrm>
            <a:custGeom>
              <a:avLst/>
              <a:gdLst/>
              <a:ahLst/>
              <a:cxnLst/>
              <a:rect l="0" t="0" r="0" b="0"/>
              <a:pathLst>
                <a:path w="1461609" h="243920">
                  <a:moveTo>
                    <a:pt x="0" y="33261"/>
                  </a:moveTo>
                  <a:lnTo>
                    <a:pt x="208801" y="221745"/>
                  </a:lnTo>
                  <a:lnTo>
                    <a:pt x="417602" y="144134"/>
                  </a:lnTo>
                  <a:lnTo>
                    <a:pt x="626404" y="243920"/>
                  </a:lnTo>
                  <a:lnTo>
                    <a:pt x="835205" y="144134"/>
                  </a:lnTo>
                  <a:lnTo>
                    <a:pt x="1044007" y="44349"/>
                  </a:lnTo>
                  <a:lnTo>
                    <a:pt x="1252808" y="0"/>
                  </a:lnTo>
                  <a:lnTo>
                    <a:pt x="1461609" y="44349"/>
                  </a:lnTo>
                </a:path>
              </a:pathLst>
            </a:custGeom>
            <a:ln w="40651" cap="flat">
              <a:solidFill>
                <a:srgbClr val="BEBEBE">
                  <a:alpha val="69803"/>
                </a:srgbClr>
              </a:solidFill>
              <a:prstDash val="solid"/>
              <a:round/>
            </a:ln>
          </p:spPr>
          <p:txBody>
            <a:bodyPr/>
            <a:lstStyle/>
            <a:p>
              <a:endParaRPr/>
            </a:p>
          </p:txBody>
        </p:sp>
        <p:sp>
          <p:nvSpPr>
            <p:cNvPr id="53" name="pl53"/>
            <p:cNvSpPr/>
            <p:nvPr/>
          </p:nvSpPr>
          <p:spPr>
            <a:xfrm>
              <a:off x="830280" y="2792106"/>
              <a:ext cx="1461609" cy="243920"/>
            </a:xfrm>
            <a:custGeom>
              <a:avLst/>
              <a:gdLst/>
              <a:ahLst/>
              <a:cxnLst/>
              <a:rect l="0" t="0" r="0" b="0"/>
              <a:pathLst>
                <a:path w="1461609" h="243920">
                  <a:moveTo>
                    <a:pt x="0" y="33261"/>
                  </a:moveTo>
                  <a:lnTo>
                    <a:pt x="208801" y="221745"/>
                  </a:lnTo>
                  <a:lnTo>
                    <a:pt x="417602" y="144134"/>
                  </a:lnTo>
                  <a:lnTo>
                    <a:pt x="626404" y="243920"/>
                  </a:lnTo>
                  <a:lnTo>
                    <a:pt x="835205" y="144134"/>
                  </a:lnTo>
                  <a:lnTo>
                    <a:pt x="1044007" y="44349"/>
                  </a:lnTo>
                  <a:lnTo>
                    <a:pt x="1252808" y="0"/>
                  </a:lnTo>
                  <a:lnTo>
                    <a:pt x="1461609" y="44349"/>
                  </a:lnTo>
                </a:path>
              </a:pathLst>
            </a:custGeom>
            <a:ln w="35231" cap="flat">
              <a:solidFill>
                <a:srgbClr val="BEBEBE">
                  <a:alpha val="69803"/>
                </a:srgbClr>
              </a:solidFill>
              <a:prstDash val="solid"/>
              <a:round/>
            </a:ln>
          </p:spPr>
          <p:txBody>
            <a:bodyPr/>
            <a:lstStyle/>
            <a:p>
              <a:endParaRPr/>
            </a:p>
          </p:txBody>
        </p:sp>
        <p:sp>
          <p:nvSpPr>
            <p:cNvPr id="54" name="pl54"/>
            <p:cNvSpPr/>
            <p:nvPr/>
          </p:nvSpPr>
          <p:spPr>
            <a:xfrm>
              <a:off x="830280" y="2836455"/>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55" name="pl55"/>
            <p:cNvSpPr/>
            <p:nvPr/>
          </p:nvSpPr>
          <p:spPr>
            <a:xfrm>
              <a:off x="830280" y="2792106"/>
              <a:ext cx="1461609" cy="243920"/>
            </a:xfrm>
            <a:custGeom>
              <a:avLst/>
              <a:gdLst/>
              <a:ahLst/>
              <a:cxnLst/>
              <a:rect l="0" t="0" r="0" b="0"/>
              <a:pathLst>
                <a:path w="1461609" h="243920">
                  <a:moveTo>
                    <a:pt x="0" y="33261"/>
                  </a:moveTo>
                  <a:lnTo>
                    <a:pt x="208801" y="221745"/>
                  </a:lnTo>
                  <a:lnTo>
                    <a:pt x="417602" y="144134"/>
                  </a:lnTo>
                  <a:lnTo>
                    <a:pt x="626404" y="243920"/>
                  </a:lnTo>
                  <a:lnTo>
                    <a:pt x="835205" y="144134"/>
                  </a:lnTo>
                  <a:lnTo>
                    <a:pt x="1044007" y="44349"/>
                  </a:lnTo>
                  <a:lnTo>
                    <a:pt x="1252808" y="0"/>
                  </a:lnTo>
                  <a:lnTo>
                    <a:pt x="1461609" y="44349"/>
                  </a:lnTo>
                </a:path>
              </a:pathLst>
            </a:custGeom>
            <a:ln w="40651" cap="flat">
              <a:solidFill>
                <a:srgbClr val="000000">
                  <a:alpha val="100000"/>
                </a:srgbClr>
              </a:solidFill>
              <a:prstDash val="solid"/>
              <a:round/>
            </a:ln>
          </p:spPr>
          <p:txBody>
            <a:bodyPr/>
            <a:lstStyle/>
            <a:p>
              <a:endParaRPr/>
            </a:p>
          </p:txBody>
        </p:sp>
        <p:sp>
          <p:nvSpPr>
            <p:cNvPr id="56" name="pl56"/>
            <p:cNvSpPr/>
            <p:nvPr/>
          </p:nvSpPr>
          <p:spPr>
            <a:xfrm>
              <a:off x="830280" y="2792106"/>
              <a:ext cx="1461609" cy="243920"/>
            </a:xfrm>
            <a:custGeom>
              <a:avLst/>
              <a:gdLst/>
              <a:ahLst/>
              <a:cxnLst/>
              <a:rect l="0" t="0" r="0" b="0"/>
              <a:pathLst>
                <a:path w="1461609" h="243920">
                  <a:moveTo>
                    <a:pt x="0" y="33261"/>
                  </a:moveTo>
                  <a:lnTo>
                    <a:pt x="208801" y="221745"/>
                  </a:lnTo>
                  <a:lnTo>
                    <a:pt x="417602" y="144134"/>
                  </a:lnTo>
                  <a:lnTo>
                    <a:pt x="626404" y="243920"/>
                  </a:lnTo>
                  <a:lnTo>
                    <a:pt x="835205" y="144134"/>
                  </a:lnTo>
                  <a:lnTo>
                    <a:pt x="1044007" y="44349"/>
                  </a:lnTo>
                  <a:lnTo>
                    <a:pt x="1252808" y="0"/>
                  </a:lnTo>
                  <a:lnTo>
                    <a:pt x="1461609" y="44349"/>
                  </a:lnTo>
                </a:path>
              </a:pathLst>
            </a:custGeom>
            <a:ln w="35231" cap="flat">
              <a:solidFill>
                <a:srgbClr val="1CABE2">
                  <a:alpha val="100000"/>
                </a:srgbClr>
              </a:solidFill>
              <a:prstDash val="solid"/>
              <a:round/>
            </a:ln>
          </p:spPr>
          <p:txBody>
            <a:bodyPr/>
            <a:lstStyle/>
            <a:p>
              <a:endParaRPr/>
            </a:p>
          </p:txBody>
        </p:sp>
        <p:sp>
          <p:nvSpPr>
            <p:cNvPr id="57" name="tx57"/>
            <p:cNvSpPr/>
            <p:nvPr/>
          </p:nvSpPr>
          <p:spPr>
            <a:xfrm>
              <a:off x="769991" y="264525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58" name="tx58"/>
            <p:cNvSpPr/>
            <p:nvPr/>
          </p:nvSpPr>
          <p:spPr>
            <a:xfrm>
              <a:off x="978792" y="283373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70</a:t>
              </a:r>
            </a:p>
          </p:txBody>
        </p:sp>
        <p:sp>
          <p:nvSpPr>
            <p:cNvPr id="59" name="tx59"/>
            <p:cNvSpPr/>
            <p:nvPr/>
          </p:nvSpPr>
          <p:spPr>
            <a:xfrm>
              <a:off x="1187593" y="2758769"/>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60" name="tx60"/>
            <p:cNvSpPr/>
            <p:nvPr/>
          </p:nvSpPr>
          <p:spPr>
            <a:xfrm>
              <a:off x="1396395" y="285590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68</a:t>
              </a:r>
            </a:p>
          </p:txBody>
        </p:sp>
        <p:sp>
          <p:nvSpPr>
            <p:cNvPr id="61" name="tx61"/>
            <p:cNvSpPr/>
            <p:nvPr/>
          </p:nvSpPr>
          <p:spPr>
            <a:xfrm>
              <a:off x="1605196" y="2758769"/>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62" name="tx62"/>
            <p:cNvSpPr/>
            <p:nvPr/>
          </p:nvSpPr>
          <p:spPr>
            <a:xfrm>
              <a:off x="1813998" y="265633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63" name="tx63"/>
            <p:cNvSpPr/>
            <p:nvPr/>
          </p:nvSpPr>
          <p:spPr>
            <a:xfrm>
              <a:off x="2022799" y="2611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64" name="tx64"/>
            <p:cNvSpPr/>
            <p:nvPr/>
          </p:nvSpPr>
          <p:spPr>
            <a:xfrm>
              <a:off x="2231601" y="265633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65" name="rc65"/>
            <p:cNvSpPr/>
            <p:nvPr/>
          </p:nvSpPr>
          <p:spPr>
            <a:xfrm>
              <a:off x="757200" y="3643117"/>
              <a:ext cx="1607770" cy="1000072"/>
            </a:xfrm>
            <a:prstGeom prst="rect">
              <a:avLst/>
            </a:prstGeom>
            <a:solidFill>
              <a:srgbClr val="EBEBEB">
                <a:alpha val="100000"/>
              </a:srgbClr>
            </a:solidFill>
          </p:spPr>
          <p:txBody>
            <a:bodyPr/>
            <a:lstStyle/>
            <a:p>
              <a:endParaRPr/>
            </a:p>
          </p:txBody>
        </p:sp>
        <p:sp>
          <p:nvSpPr>
            <p:cNvPr id="66" name="pl66"/>
            <p:cNvSpPr/>
            <p:nvPr/>
          </p:nvSpPr>
          <p:spPr>
            <a:xfrm>
              <a:off x="757200" y="438153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67" name="pl67"/>
            <p:cNvSpPr/>
            <p:nvPr/>
          </p:nvSpPr>
          <p:spPr>
            <a:xfrm>
              <a:off x="757200" y="410434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68" name="pl68"/>
            <p:cNvSpPr/>
            <p:nvPr/>
          </p:nvSpPr>
          <p:spPr>
            <a:xfrm>
              <a:off x="757200" y="382716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69" name="pl69"/>
            <p:cNvSpPr/>
            <p:nvPr/>
          </p:nvSpPr>
          <p:spPr>
            <a:xfrm>
              <a:off x="75720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70" name="pl70"/>
            <p:cNvSpPr/>
            <p:nvPr/>
          </p:nvSpPr>
          <p:spPr>
            <a:xfrm>
              <a:off x="757200" y="452012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71" name="pl71"/>
            <p:cNvSpPr/>
            <p:nvPr/>
          </p:nvSpPr>
          <p:spPr>
            <a:xfrm>
              <a:off x="757200" y="424293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72" name="pl72"/>
            <p:cNvSpPr/>
            <p:nvPr/>
          </p:nvSpPr>
          <p:spPr>
            <a:xfrm>
              <a:off x="757200" y="396575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73" name="pl73"/>
            <p:cNvSpPr/>
            <p:nvPr/>
          </p:nvSpPr>
          <p:spPr>
            <a:xfrm>
              <a:off x="83028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4" name="pl74"/>
            <p:cNvSpPr/>
            <p:nvPr/>
          </p:nvSpPr>
          <p:spPr>
            <a:xfrm>
              <a:off x="103908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5" name="pl75"/>
            <p:cNvSpPr/>
            <p:nvPr/>
          </p:nvSpPr>
          <p:spPr>
            <a:xfrm>
              <a:off x="124788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6" name="pl76"/>
            <p:cNvSpPr/>
            <p:nvPr/>
          </p:nvSpPr>
          <p:spPr>
            <a:xfrm>
              <a:off x="1456685"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7" name="pl77"/>
            <p:cNvSpPr/>
            <p:nvPr/>
          </p:nvSpPr>
          <p:spPr>
            <a:xfrm>
              <a:off x="166548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8" name="pl78"/>
            <p:cNvSpPr/>
            <p:nvPr/>
          </p:nvSpPr>
          <p:spPr>
            <a:xfrm>
              <a:off x="187428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9" name="pl79"/>
            <p:cNvSpPr/>
            <p:nvPr/>
          </p:nvSpPr>
          <p:spPr>
            <a:xfrm>
              <a:off x="208308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80" name="pl80"/>
            <p:cNvSpPr/>
            <p:nvPr/>
          </p:nvSpPr>
          <p:spPr>
            <a:xfrm>
              <a:off x="229189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81" name="pl81"/>
            <p:cNvSpPr/>
            <p:nvPr/>
          </p:nvSpPr>
          <p:spPr>
            <a:xfrm>
              <a:off x="830280" y="4120979"/>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82" name="pl82"/>
            <p:cNvSpPr/>
            <p:nvPr/>
          </p:nvSpPr>
          <p:spPr>
            <a:xfrm>
              <a:off x="830280" y="4409248"/>
              <a:ext cx="1461609" cy="133047"/>
            </a:xfrm>
            <a:custGeom>
              <a:avLst/>
              <a:gdLst/>
              <a:ahLst/>
              <a:cxnLst/>
              <a:rect l="0" t="0" r="0" b="0"/>
              <a:pathLst>
                <a:path w="1461609" h="133047">
                  <a:moveTo>
                    <a:pt x="0" y="33261"/>
                  </a:moveTo>
                  <a:lnTo>
                    <a:pt x="208801" y="66523"/>
                  </a:lnTo>
                  <a:lnTo>
                    <a:pt x="417602" y="22174"/>
                  </a:lnTo>
                  <a:lnTo>
                    <a:pt x="626404" y="133047"/>
                  </a:lnTo>
                  <a:lnTo>
                    <a:pt x="835205" y="133047"/>
                  </a:lnTo>
                  <a:lnTo>
                    <a:pt x="1044007" y="66523"/>
                  </a:lnTo>
                  <a:lnTo>
                    <a:pt x="1252808" y="0"/>
                  </a:lnTo>
                  <a:lnTo>
                    <a:pt x="1461609" y="22174"/>
                  </a:lnTo>
                </a:path>
              </a:pathLst>
            </a:custGeom>
            <a:ln w="40651" cap="flat">
              <a:solidFill>
                <a:srgbClr val="BEBEBE">
                  <a:alpha val="69803"/>
                </a:srgbClr>
              </a:solidFill>
              <a:prstDash val="solid"/>
              <a:round/>
            </a:ln>
          </p:spPr>
          <p:txBody>
            <a:bodyPr/>
            <a:lstStyle/>
            <a:p>
              <a:endParaRPr/>
            </a:p>
          </p:txBody>
        </p:sp>
        <p:sp>
          <p:nvSpPr>
            <p:cNvPr id="83" name="pl83"/>
            <p:cNvSpPr/>
            <p:nvPr/>
          </p:nvSpPr>
          <p:spPr>
            <a:xfrm>
              <a:off x="830280" y="4409248"/>
              <a:ext cx="1461609" cy="133047"/>
            </a:xfrm>
            <a:custGeom>
              <a:avLst/>
              <a:gdLst/>
              <a:ahLst/>
              <a:cxnLst/>
              <a:rect l="0" t="0" r="0" b="0"/>
              <a:pathLst>
                <a:path w="1461609" h="133047">
                  <a:moveTo>
                    <a:pt x="0" y="33261"/>
                  </a:moveTo>
                  <a:lnTo>
                    <a:pt x="208801" y="66523"/>
                  </a:lnTo>
                  <a:lnTo>
                    <a:pt x="417602" y="22174"/>
                  </a:lnTo>
                  <a:lnTo>
                    <a:pt x="626404" y="133047"/>
                  </a:lnTo>
                  <a:lnTo>
                    <a:pt x="835205" y="133047"/>
                  </a:lnTo>
                  <a:lnTo>
                    <a:pt x="1044007" y="66523"/>
                  </a:lnTo>
                  <a:lnTo>
                    <a:pt x="1252808" y="0"/>
                  </a:lnTo>
                  <a:lnTo>
                    <a:pt x="1461609" y="22174"/>
                  </a:lnTo>
                </a:path>
              </a:pathLst>
            </a:custGeom>
            <a:ln w="35231" cap="flat">
              <a:solidFill>
                <a:srgbClr val="BEBEBE">
                  <a:alpha val="69803"/>
                </a:srgbClr>
              </a:solidFill>
              <a:prstDash val="solid"/>
              <a:round/>
            </a:ln>
          </p:spPr>
          <p:txBody>
            <a:bodyPr/>
            <a:lstStyle/>
            <a:p>
              <a:endParaRPr/>
            </a:p>
          </p:txBody>
        </p:sp>
        <p:sp>
          <p:nvSpPr>
            <p:cNvPr id="84" name="pl84"/>
            <p:cNvSpPr/>
            <p:nvPr/>
          </p:nvSpPr>
          <p:spPr>
            <a:xfrm>
              <a:off x="830280" y="4120979"/>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85" name="pl85"/>
            <p:cNvSpPr/>
            <p:nvPr/>
          </p:nvSpPr>
          <p:spPr>
            <a:xfrm>
              <a:off x="830280" y="4409248"/>
              <a:ext cx="1461609" cy="133047"/>
            </a:xfrm>
            <a:custGeom>
              <a:avLst/>
              <a:gdLst/>
              <a:ahLst/>
              <a:cxnLst/>
              <a:rect l="0" t="0" r="0" b="0"/>
              <a:pathLst>
                <a:path w="1461609" h="133047">
                  <a:moveTo>
                    <a:pt x="0" y="33261"/>
                  </a:moveTo>
                  <a:lnTo>
                    <a:pt x="208801" y="66523"/>
                  </a:lnTo>
                  <a:lnTo>
                    <a:pt x="417602" y="22174"/>
                  </a:lnTo>
                  <a:lnTo>
                    <a:pt x="626404" y="133047"/>
                  </a:lnTo>
                  <a:lnTo>
                    <a:pt x="835205" y="133047"/>
                  </a:lnTo>
                  <a:lnTo>
                    <a:pt x="1044007" y="66523"/>
                  </a:lnTo>
                  <a:lnTo>
                    <a:pt x="1252808" y="0"/>
                  </a:lnTo>
                  <a:lnTo>
                    <a:pt x="1461609" y="22174"/>
                  </a:lnTo>
                </a:path>
              </a:pathLst>
            </a:custGeom>
            <a:ln w="40651" cap="flat">
              <a:solidFill>
                <a:srgbClr val="000000">
                  <a:alpha val="100000"/>
                </a:srgbClr>
              </a:solidFill>
              <a:prstDash val="solid"/>
              <a:round/>
            </a:ln>
          </p:spPr>
          <p:txBody>
            <a:bodyPr/>
            <a:lstStyle/>
            <a:p>
              <a:endParaRPr/>
            </a:p>
          </p:txBody>
        </p:sp>
        <p:sp>
          <p:nvSpPr>
            <p:cNvPr id="86" name="pl86"/>
            <p:cNvSpPr/>
            <p:nvPr/>
          </p:nvSpPr>
          <p:spPr>
            <a:xfrm>
              <a:off x="830280" y="4409248"/>
              <a:ext cx="1461609" cy="133047"/>
            </a:xfrm>
            <a:custGeom>
              <a:avLst/>
              <a:gdLst/>
              <a:ahLst/>
              <a:cxnLst/>
              <a:rect l="0" t="0" r="0" b="0"/>
              <a:pathLst>
                <a:path w="1461609" h="133047">
                  <a:moveTo>
                    <a:pt x="0" y="33261"/>
                  </a:moveTo>
                  <a:lnTo>
                    <a:pt x="208801" y="66523"/>
                  </a:lnTo>
                  <a:lnTo>
                    <a:pt x="417602" y="22174"/>
                  </a:lnTo>
                  <a:lnTo>
                    <a:pt x="626404" y="133047"/>
                  </a:lnTo>
                  <a:lnTo>
                    <a:pt x="835205" y="133047"/>
                  </a:lnTo>
                  <a:lnTo>
                    <a:pt x="1044007" y="66523"/>
                  </a:lnTo>
                  <a:lnTo>
                    <a:pt x="1252808" y="0"/>
                  </a:lnTo>
                  <a:lnTo>
                    <a:pt x="1461609" y="22174"/>
                  </a:lnTo>
                </a:path>
              </a:pathLst>
            </a:custGeom>
            <a:ln w="35231" cap="flat">
              <a:solidFill>
                <a:srgbClr val="1CABE2">
                  <a:alpha val="100000"/>
                </a:srgbClr>
              </a:solidFill>
              <a:prstDash val="solid"/>
              <a:round/>
            </a:ln>
          </p:spPr>
          <p:txBody>
            <a:bodyPr/>
            <a:lstStyle/>
            <a:p>
              <a:endParaRPr/>
            </a:p>
          </p:txBody>
        </p:sp>
        <p:sp>
          <p:nvSpPr>
            <p:cNvPr id="87" name="tx87"/>
            <p:cNvSpPr/>
            <p:nvPr/>
          </p:nvSpPr>
          <p:spPr>
            <a:xfrm>
              <a:off x="769991" y="426371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57</a:t>
              </a:r>
            </a:p>
          </p:txBody>
        </p:sp>
        <p:sp>
          <p:nvSpPr>
            <p:cNvPr id="88" name="tx88"/>
            <p:cNvSpPr/>
            <p:nvPr/>
          </p:nvSpPr>
          <p:spPr>
            <a:xfrm>
              <a:off x="978792" y="4295972"/>
              <a:ext cx="120579" cy="78921"/>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54</a:t>
              </a:r>
            </a:p>
          </p:txBody>
        </p:sp>
        <p:sp>
          <p:nvSpPr>
            <p:cNvPr id="89" name="tx89"/>
            <p:cNvSpPr/>
            <p:nvPr/>
          </p:nvSpPr>
          <p:spPr>
            <a:xfrm>
              <a:off x="1187593" y="42513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58</a:t>
              </a:r>
            </a:p>
          </p:txBody>
        </p:sp>
        <p:sp>
          <p:nvSpPr>
            <p:cNvPr id="90" name="tx90"/>
            <p:cNvSpPr/>
            <p:nvPr/>
          </p:nvSpPr>
          <p:spPr>
            <a:xfrm>
              <a:off x="1396395" y="436217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48</a:t>
              </a:r>
            </a:p>
          </p:txBody>
        </p:sp>
        <p:sp>
          <p:nvSpPr>
            <p:cNvPr id="91" name="tx91"/>
            <p:cNvSpPr/>
            <p:nvPr/>
          </p:nvSpPr>
          <p:spPr>
            <a:xfrm>
              <a:off x="1605196" y="436217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48</a:t>
              </a:r>
            </a:p>
          </p:txBody>
        </p:sp>
        <p:sp>
          <p:nvSpPr>
            <p:cNvPr id="92" name="tx92"/>
            <p:cNvSpPr/>
            <p:nvPr/>
          </p:nvSpPr>
          <p:spPr>
            <a:xfrm>
              <a:off x="1813998" y="4295972"/>
              <a:ext cx="120579" cy="78921"/>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54</a:t>
              </a:r>
            </a:p>
          </p:txBody>
        </p:sp>
        <p:sp>
          <p:nvSpPr>
            <p:cNvPr id="93" name="tx93"/>
            <p:cNvSpPr/>
            <p:nvPr/>
          </p:nvSpPr>
          <p:spPr>
            <a:xfrm>
              <a:off x="2022799" y="422913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60</a:t>
              </a:r>
            </a:p>
          </p:txBody>
        </p:sp>
        <p:sp>
          <p:nvSpPr>
            <p:cNvPr id="94" name="tx94"/>
            <p:cNvSpPr/>
            <p:nvPr/>
          </p:nvSpPr>
          <p:spPr>
            <a:xfrm>
              <a:off x="2231601" y="42513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58</a:t>
              </a:r>
            </a:p>
          </p:txBody>
        </p:sp>
        <p:sp>
          <p:nvSpPr>
            <p:cNvPr id="95" name="rc95"/>
            <p:cNvSpPr/>
            <p:nvPr/>
          </p:nvSpPr>
          <p:spPr>
            <a:xfrm>
              <a:off x="757200" y="4927641"/>
              <a:ext cx="1607770" cy="1000072"/>
            </a:xfrm>
            <a:prstGeom prst="rect">
              <a:avLst/>
            </a:prstGeom>
            <a:solidFill>
              <a:srgbClr val="EBEBEB">
                <a:alpha val="100000"/>
              </a:srgbClr>
            </a:solidFill>
          </p:spPr>
          <p:txBody>
            <a:bodyPr/>
            <a:lstStyle/>
            <a:p>
              <a:endParaRPr/>
            </a:p>
          </p:txBody>
        </p:sp>
        <p:sp>
          <p:nvSpPr>
            <p:cNvPr id="96" name="pl96"/>
            <p:cNvSpPr/>
            <p:nvPr/>
          </p:nvSpPr>
          <p:spPr>
            <a:xfrm>
              <a:off x="757200" y="566605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7" name="pl97"/>
            <p:cNvSpPr/>
            <p:nvPr/>
          </p:nvSpPr>
          <p:spPr>
            <a:xfrm>
              <a:off x="757200" y="538887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8" name="pl98"/>
            <p:cNvSpPr/>
            <p:nvPr/>
          </p:nvSpPr>
          <p:spPr>
            <a:xfrm>
              <a:off x="757200" y="511169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9" name="pl99"/>
            <p:cNvSpPr/>
            <p:nvPr/>
          </p:nvSpPr>
          <p:spPr>
            <a:xfrm>
              <a:off x="75720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00" name="pl100"/>
            <p:cNvSpPr/>
            <p:nvPr/>
          </p:nvSpPr>
          <p:spPr>
            <a:xfrm>
              <a:off x="757200" y="580464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01" name="pl101"/>
            <p:cNvSpPr/>
            <p:nvPr/>
          </p:nvSpPr>
          <p:spPr>
            <a:xfrm>
              <a:off x="757200" y="552746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02" name="pl102"/>
            <p:cNvSpPr/>
            <p:nvPr/>
          </p:nvSpPr>
          <p:spPr>
            <a:xfrm>
              <a:off x="757200" y="525028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03" name="pl103"/>
            <p:cNvSpPr/>
            <p:nvPr/>
          </p:nvSpPr>
          <p:spPr>
            <a:xfrm>
              <a:off x="83028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4" name="pl104"/>
            <p:cNvSpPr/>
            <p:nvPr/>
          </p:nvSpPr>
          <p:spPr>
            <a:xfrm>
              <a:off x="103908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5" name="pl105"/>
            <p:cNvSpPr/>
            <p:nvPr/>
          </p:nvSpPr>
          <p:spPr>
            <a:xfrm>
              <a:off x="124788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6" name="pl106"/>
            <p:cNvSpPr/>
            <p:nvPr/>
          </p:nvSpPr>
          <p:spPr>
            <a:xfrm>
              <a:off x="1456685"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7" name="pl107"/>
            <p:cNvSpPr/>
            <p:nvPr/>
          </p:nvSpPr>
          <p:spPr>
            <a:xfrm>
              <a:off x="166548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8" name="pl108"/>
            <p:cNvSpPr/>
            <p:nvPr/>
          </p:nvSpPr>
          <p:spPr>
            <a:xfrm>
              <a:off x="187428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9" name="pl109"/>
            <p:cNvSpPr/>
            <p:nvPr/>
          </p:nvSpPr>
          <p:spPr>
            <a:xfrm>
              <a:off x="208308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10" name="pl110"/>
            <p:cNvSpPr/>
            <p:nvPr/>
          </p:nvSpPr>
          <p:spPr>
            <a:xfrm>
              <a:off x="229189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11" name="pl111"/>
            <p:cNvSpPr/>
            <p:nvPr/>
          </p:nvSpPr>
          <p:spPr>
            <a:xfrm>
              <a:off x="830280" y="5405503"/>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112" name="pl112"/>
            <p:cNvSpPr/>
            <p:nvPr/>
          </p:nvSpPr>
          <p:spPr>
            <a:xfrm>
              <a:off x="830280" y="5372241"/>
              <a:ext cx="1461609" cy="188483"/>
            </a:xfrm>
            <a:custGeom>
              <a:avLst/>
              <a:gdLst/>
              <a:ahLst/>
              <a:cxnLst/>
              <a:rect l="0" t="0" r="0" b="0"/>
              <a:pathLst>
                <a:path w="1461609" h="188483">
                  <a:moveTo>
                    <a:pt x="0" y="0"/>
                  </a:moveTo>
                  <a:lnTo>
                    <a:pt x="208801" y="11087"/>
                  </a:lnTo>
                  <a:lnTo>
                    <a:pt x="417602" y="188483"/>
                  </a:lnTo>
                  <a:lnTo>
                    <a:pt x="626404" y="77610"/>
                  </a:lnTo>
                  <a:lnTo>
                    <a:pt x="835205" y="77610"/>
                  </a:lnTo>
                  <a:lnTo>
                    <a:pt x="1044007" y="55436"/>
                  </a:lnTo>
                  <a:lnTo>
                    <a:pt x="1252808" y="55436"/>
                  </a:lnTo>
                  <a:lnTo>
                    <a:pt x="1461609" y="55436"/>
                  </a:lnTo>
                </a:path>
              </a:pathLst>
            </a:custGeom>
            <a:ln w="40651" cap="flat">
              <a:solidFill>
                <a:srgbClr val="BEBEBE">
                  <a:alpha val="69803"/>
                </a:srgbClr>
              </a:solidFill>
              <a:prstDash val="solid"/>
              <a:round/>
            </a:ln>
          </p:spPr>
          <p:txBody>
            <a:bodyPr/>
            <a:lstStyle/>
            <a:p>
              <a:endParaRPr/>
            </a:p>
          </p:txBody>
        </p:sp>
        <p:sp>
          <p:nvSpPr>
            <p:cNvPr id="113" name="pl113"/>
            <p:cNvSpPr/>
            <p:nvPr/>
          </p:nvSpPr>
          <p:spPr>
            <a:xfrm>
              <a:off x="830280" y="5372241"/>
              <a:ext cx="1461609" cy="188483"/>
            </a:xfrm>
            <a:custGeom>
              <a:avLst/>
              <a:gdLst/>
              <a:ahLst/>
              <a:cxnLst/>
              <a:rect l="0" t="0" r="0" b="0"/>
              <a:pathLst>
                <a:path w="1461609" h="188483">
                  <a:moveTo>
                    <a:pt x="0" y="0"/>
                  </a:moveTo>
                  <a:lnTo>
                    <a:pt x="208801" y="11087"/>
                  </a:lnTo>
                  <a:lnTo>
                    <a:pt x="417602" y="188483"/>
                  </a:lnTo>
                  <a:lnTo>
                    <a:pt x="626404" y="77610"/>
                  </a:lnTo>
                  <a:lnTo>
                    <a:pt x="835205" y="77610"/>
                  </a:lnTo>
                  <a:lnTo>
                    <a:pt x="1044007" y="55436"/>
                  </a:lnTo>
                  <a:lnTo>
                    <a:pt x="1252808" y="55436"/>
                  </a:lnTo>
                  <a:lnTo>
                    <a:pt x="1461609" y="55436"/>
                  </a:lnTo>
                </a:path>
              </a:pathLst>
            </a:custGeom>
            <a:ln w="35231" cap="flat">
              <a:solidFill>
                <a:srgbClr val="BEBEBE">
                  <a:alpha val="69803"/>
                </a:srgbClr>
              </a:solidFill>
              <a:prstDash val="solid"/>
              <a:round/>
            </a:ln>
          </p:spPr>
          <p:txBody>
            <a:bodyPr/>
            <a:lstStyle/>
            <a:p>
              <a:endParaRPr/>
            </a:p>
          </p:txBody>
        </p:sp>
        <p:sp>
          <p:nvSpPr>
            <p:cNvPr id="114" name="pl114"/>
            <p:cNvSpPr/>
            <p:nvPr/>
          </p:nvSpPr>
          <p:spPr>
            <a:xfrm>
              <a:off x="830280" y="5405503"/>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115" name="pl115"/>
            <p:cNvSpPr/>
            <p:nvPr/>
          </p:nvSpPr>
          <p:spPr>
            <a:xfrm>
              <a:off x="830280" y="5372241"/>
              <a:ext cx="1461609" cy="188483"/>
            </a:xfrm>
            <a:custGeom>
              <a:avLst/>
              <a:gdLst/>
              <a:ahLst/>
              <a:cxnLst/>
              <a:rect l="0" t="0" r="0" b="0"/>
              <a:pathLst>
                <a:path w="1461609" h="188483">
                  <a:moveTo>
                    <a:pt x="0" y="0"/>
                  </a:moveTo>
                  <a:lnTo>
                    <a:pt x="208801" y="11087"/>
                  </a:lnTo>
                  <a:lnTo>
                    <a:pt x="417602" y="188483"/>
                  </a:lnTo>
                  <a:lnTo>
                    <a:pt x="626404" y="77610"/>
                  </a:lnTo>
                  <a:lnTo>
                    <a:pt x="835205" y="77610"/>
                  </a:lnTo>
                  <a:lnTo>
                    <a:pt x="1044007" y="55436"/>
                  </a:lnTo>
                  <a:lnTo>
                    <a:pt x="1252808" y="55436"/>
                  </a:lnTo>
                  <a:lnTo>
                    <a:pt x="1461609" y="55436"/>
                  </a:lnTo>
                </a:path>
              </a:pathLst>
            </a:custGeom>
            <a:ln w="40651" cap="flat">
              <a:solidFill>
                <a:srgbClr val="000000">
                  <a:alpha val="100000"/>
                </a:srgbClr>
              </a:solidFill>
              <a:prstDash val="solid"/>
              <a:round/>
            </a:ln>
          </p:spPr>
          <p:txBody>
            <a:bodyPr/>
            <a:lstStyle/>
            <a:p>
              <a:endParaRPr/>
            </a:p>
          </p:txBody>
        </p:sp>
        <p:sp>
          <p:nvSpPr>
            <p:cNvPr id="116" name="pl116"/>
            <p:cNvSpPr/>
            <p:nvPr/>
          </p:nvSpPr>
          <p:spPr>
            <a:xfrm>
              <a:off x="830280" y="5372241"/>
              <a:ext cx="1461609" cy="188483"/>
            </a:xfrm>
            <a:custGeom>
              <a:avLst/>
              <a:gdLst/>
              <a:ahLst/>
              <a:cxnLst/>
              <a:rect l="0" t="0" r="0" b="0"/>
              <a:pathLst>
                <a:path w="1461609" h="188483">
                  <a:moveTo>
                    <a:pt x="0" y="0"/>
                  </a:moveTo>
                  <a:lnTo>
                    <a:pt x="208801" y="11087"/>
                  </a:lnTo>
                  <a:lnTo>
                    <a:pt x="417602" y="188483"/>
                  </a:lnTo>
                  <a:lnTo>
                    <a:pt x="626404" y="77610"/>
                  </a:lnTo>
                  <a:lnTo>
                    <a:pt x="835205" y="77610"/>
                  </a:lnTo>
                  <a:lnTo>
                    <a:pt x="1044007" y="55436"/>
                  </a:lnTo>
                  <a:lnTo>
                    <a:pt x="1252808" y="55436"/>
                  </a:lnTo>
                  <a:lnTo>
                    <a:pt x="1461609" y="55436"/>
                  </a:lnTo>
                </a:path>
              </a:pathLst>
            </a:custGeom>
            <a:ln w="35231" cap="flat">
              <a:solidFill>
                <a:srgbClr val="1CABE2">
                  <a:alpha val="100000"/>
                </a:srgbClr>
              </a:solidFill>
              <a:prstDash val="solid"/>
              <a:round/>
            </a:ln>
          </p:spPr>
          <p:txBody>
            <a:bodyPr/>
            <a:lstStyle/>
            <a:p>
              <a:endParaRPr/>
            </a:p>
          </p:txBody>
        </p:sp>
        <p:sp>
          <p:nvSpPr>
            <p:cNvPr id="117" name="tx117"/>
            <p:cNvSpPr/>
            <p:nvPr/>
          </p:nvSpPr>
          <p:spPr>
            <a:xfrm>
              <a:off x="769991" y="51921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118" name="tx118"/>
            <p:cNvSpPr/>
            <p:nvPr/>
          </p:nvSpPr>
          <p:spPr>
            <a:xfrm>
              <a:off x="978792" y="520321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119" name="tx119"/>
            <p:cNvSpPr/>
            <p:nvPr/>
          </p:nvSpPr>
          <p:spPr>
            <a:xfrm>
              <a:off x="1187593" y="538193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72</a:t>
              </a:r>
            </a:p>
          </p:txBody>
        </p:sp>
        <p:sp>
          <p:nvSpPr>
            <p:cNvPr id="120" name="tx120"/>
            <p:cNvSpPr/>
            <p:nvPr/>
          </p:nvSpPr>
          <p:spPr>
            <a:xfrm>
              <a:off x="1396395" y="526973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121" name="tx121"/>
            <p:cNvSpPr/>
            <p:nvPr/>
          </p:nvSpPr>
          <p:spPr>
            <a:xfrm>
              <a:off x="1605196" y="526973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122" name="tx122"/>
            <p:cNvSpPr/>
            <p:nvPr/>
          </p:nvSpPr>
          <p:spPr>
            <a:xfrm>
              <a:off x="1813998" y="52475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123" name="tx123"/>
            <p:cNvSpPr/>
            <p:nvPr/>
          </p:nvSpPr>
          <p:spPr>
            <a:xfrm>
              <a:off x="2022799" y="52475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124" name="tx124"/>
            <p:cNvSpPr/>
            <p:nvPr/>
          </p:nvSpPr>
          <p:spPr>
            <a:xfrm>
              <a:off x="2231601" y="52475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125" name="rc125"/>
            <p:cNvSpPr/>
            <p:nvPr/>
          </p:nvSpPr>
          <p:spPr>
            <a:xfrm>
              <a:off x="2434560" y="1074069"/>
              <a:ext cx="1607770" cy="1000072"/>
            </a:xfrm>
            <a:prstGeom prst="rect">
              <a:avLst/>
            </a:prstGeom>
            <a:solidFill>
              <a:srgbClr val="EBEBEB">
                <a:alpha val="100000"/>
              </a:srgbClr>
            </a:solidFill>
          </p:spPr>
          <p:txBody>
            <a:bodyPr/>
            <a:lstStyle/>
            <a:p>
              <a:endParaRPr/>
            </a:p>
          </p:txBody>
        </p:sp>
        <p:sp>
          <p:nvSpPr>
            <p:cNvPr id="126" name="pl126"/>
            <p:cNvSpPr/>
            <p:nvPr/>
          </p:nvSpPr>
          <p:spPr>
            <a:xfrm>
              <a:off x="2434560" y="18124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27" name="pl127"/>
            <p:cNvSpPr/>
            <p:nvPr/>
          </p:nvSpPr>
          <p:spPr>
            <a:xfrm>
              <a:off x="2434560" y="153530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28" name="pl128"/>
            <p:cNvSpPr/>
            <p:nvPr/>
          </p:nvSpPr>
          <p:spPr>
            <a:xfrm>
              <a:off x="2434560" y="125811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29" name="pl129"/>
            <p:cNvSpPr/>
            <p:nvPr/>
          </p:nvSpPr>
          <p:spPr>
            <a:xfrm>
              <a:off x="243456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30" name="pl130"/>
            <p:cNvSpPr/>
            <p:nvPr/>
          </p:nvSpPr>
          <p:spPr>
            <a:xfrm>
              <a:off x="2434560" y="195107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31" name="pl131"/>
            <p:cNvSpPr/>
            <p:nvPr/>
          </p:nvSpPr>
          <p:spPr>
            <a:xfrm>
              <a:off x="2434560" y="167389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32" name="pl132"/>
            <p:cNvSpPr/>
            <p:nvPr/>
          </p:nvSpPr>
          <p:spPr>
            <a:xfrm>
              <a:off x="2434560" y="139670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33" name="pl133"/>
            <p:cNvSpPr/>
            <p:nvPr/>
          </p:nvSpPr>
          <p:spPr>
            <a:xfrm>
              <a:off x="250764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4" name="pl134"/>
            <p:cNvSpPr/>
            <p:nvPr/>
          </p:nvSpPr>
          <p:spPr>
            <a:xfrm>
              <a:off x="271644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5" name="pl135"/>
            <p:cNvSpPr/>
            <p:nvPr/>
          </p:nvSpPr>
          <p:spPr>
            <a:xfrm>
              <a:off x="292524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6" name="pl136"/>
            <p:cNvSpPr/>
            <p:nvPr/>
          </p:nvSpPr>
          <p:spPr>
            <a:xfrm>
              <a:off x="313404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7" name="pl137"/>
            <p:cNvSpPr/>
            <p:nvPr/>
          </p:nvSpPr>
          <p:spPr>
            <a:xfrm>
              <a:off x="334284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8" name="pl138"/>
            <p:cNvSpPr/>
            <p:nvPr/>
          </p:nvSpPr>
          <p:spPr>
            <a:xfrm>
              <a:off x="355164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9" name="pl139"/>
            <p:cNvSpPr/>
            <p:nvPr/>
          </p:nvSpPr>
          <p:spPr>
            <a:xfrm>
              <a:off x="376044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 name="pl140"/>
            <p:cNvSpPr/>
            <p:nvPr/>
          </p:nvSpPr>
          <p:spPr>
            <a:xfrm>
              <a:off x="396925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41" name="pl141"/>
            <p:cNvSpPr/>
            <p:nvPr/>
          </p:nvSpPr>
          <p:spPr>
            <a:xfrm>
              <a:off x="2507640" y="1551930"/>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142" name="pl142"/>
            <p:cNvSpPr/>
            <p:nvPr/>
          </p:nvSpPr>
          <p:spPr>
            <a:xfrm>
              <a:off x="2507640" y="1507581"/>
              <a:ext cx="1461609" cy="77610"/>
            </a:xfrm>
            <a:custGeom>
              <a:avLst/>
              <a:gdLst/>
              <a:ahLst/>
              <a:cxnLst/>
              <a:rect l="0" t="0" r="0" b="0"/>
              <a:pathLst>
                <a:path w="1461609" h="77610">
                  <a:moveTo>
                    <a:pt x="0" y="0"/>
                  </a:moveTo>
                  <a:lnTo>
                    <a:pt x="208801" y="11087"/>
                  </a:lnTo>
                  <a:lnTo>
                    <a:pt x="417602" y="77610"/>
                  </a:lnTo>
                  <a:lnTo>
                    <a:pt x="626404" y="44349"/>
                  </a:lnTo>
                  <a:lnTo>
                    <a:pt x="835205" y="33261"/>
                  </a:lnTo>
                  <a:lnTo>
                    <a:pt x="1044007" y="33261"/>
                  </a:lnTo>
                  <a:lnTo>
                    <a:pt x="1252808" y="0"/>
                  </a:lnTo>
                  <a:lnTo>
                    <a:pt x="1461609" y="55436"/>
                  </a:lnTo>
                </a:path>
              </a:pathLst>
            </a:custGeom>
            <a:ln w="40651" cap="flat">
              <a:solidFill>
                <a:srgbClr val="BEBEBE">
                  <a:alpha val="69803"/>
                </a:srgbClr>
              </a:solidFill>
              <a:prstDash val="solid"/>
              <a:round/>
            </a:ln>
          </p:spPr>
          <p:txBody>
            <a:bodyPr/>
            <a:lstStyle/>
            <a:p>
              <a:endParaRPr/>
            </a:p>
          </p:txBody>
        </p:sp>
        <p:sp>
          <p:nvSpPr>
            <p:cNvPr id="143" name="pl143"/>
            <p:cNvSpPr/>
            <p:nvPr/>
          </p:nvSpPr>
          <p:spPr>
            <a:xfrm>
              <a:off x="2507640" y="1507581"/>
              <a:ext cx="1461609" cy="77610"/>
            </a:xfrm>
            <a:custGeom>
              <a:avLst/>
              <a:gdLst/>
              <a:ahLst/>
              <a:cxnLst/>
              <a:rect l="0" t="0" r="0" b="0"/>
              <a:pathLst>
                <a:path w="1461609" h="77610">
                  <a:moveTo>
                    <a:pt x="0" y="0"/>
                  </a:moveTo>
                  <a:lnTo>
                    <a:pt x="208801" y="11087"/>
                  </a:lnTo>
                  <a:lnTo>
                    <a:pt x="417602" y="77610"/>
                  </a:lnTo>
                  <a:lnTo>
                    <a:pt x="626404" y="44349"/>
                  </a:lnTo>
                  <a:lnTo>
                    <a:pt x="835205" y="33261"/>
                  </a:lnTo>
                  <a:lnTo>
                    <a:pt x="1044007" y="33261"/>
                  </a:lnTo>
                  <a:lnTo>
                    <a:pt x="1252808" y="0"/>
                  </a:lnTo>
                  <a:lnTo>
                    <a:pt x="1461609" y="55436"/>
                  </a:lnTo>
                </a:path>
              </a:pathLst>
            </a:custGeom>
            <a:ln w="35231" cap="flat">
              <a:solidFill>
                <a:srgbClr val="BEBEBE">
                  <a:alpha val="69803"/>
                </a:srgbClr>
              </a:solidFill>
              <a:prstDash val="solid"/>
              <a:round/>
            </a:ln>
          </p:spPr>
          <p:txBody>
            <a:bodyPr/>
            <a:lstStyle/>
            <a:p>
              <a:endParaRPr/>
            </a:p>
          </p:txBody>
        </p:sp>
        <p:sp>
          <p:nvSpPr>
            <p:cNvPr id="144" name="pl144"/>
            <p:cNvSpPr/>
            <p:nvPr/>
          </p:nvSpPr>
          <p:spPr>
            <a:xfrm>
              <a:off x="2507640" y="1551930"/>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145" name="pl145"/>
            <p:cNvSpPr/>
            <p:nvPr/>
          </p:nvSpPr>
          <p:spPr>
            <a:xfrm>
              <a:off x="2507640" y="1507581"/>
              <a:ext cx="1461609" cy="77610"/>
            </a:xfrm>
            <a:custGeom>
              <a:avLst/>
              <a:gdLst/>
              <a:ahLst/>
              <a:cxnLst/>
              <a:rect l="0" t="0" r="0" b="0"/>
              <a:pathLst>
                <a:path w="1461609" h="77610">
                  <a:moveTo>
                    <a:pt x="0" y="0"/>
                  </a:moveTo>
                  <a:lnTo>
                    <a:pt x="208801" y="11087"/>
                  </a:lnTo>
                  <a:lnTo>
                    <a:pt x="417602" y="77610"/>
                  </a:lnTo>
                  <a:lnTo>
                    <a:pt x="626404" y="44349"/>
                  </a:lnTo>
                  <a:lnTo>
                    <a:pt x="835205" y="33261"/>
                  </a:lnTo>
                  <a:lnTo>
                    <a:pt x="1044007" y="33261"/>
                  </a:lnTo>
                  <a:lnTo>
                    <a:pt x="1252808" y="0"/>
                  </a:lnTo>
                  <a:lnTo>
                    <a:pt x="1461609" y="55436"/>
                  </a:lnTo>
                </a:path>
              </a:pathLst>
            </a:custGeom>
            <a:ln w="40651" cap="flat">
              <a:solidFill>
                <a:srgbClr val="000000">
                  <a:alpha val="100000"/>
                </a:srgbClr>
              </a:solidFill>
              <a:prstDash val="solid"/>
              <a:round/>
            </a:ln>
          </p:spPr>
          <p:txBody>
            <a:bodyPr/>
            <a:lstStyle/>
            <a:p>
              <a:endParaRPr/>
            </a:p>
          </p:txBody>
        </p:sp>
        <p:sp>
          <p:nvSpPr>
            <p:cNvPr id="146" name="pl146"/>
            <p:cNvSpPr/>
            <p:nvPr/>
          </p:nvSpPr>
          <p:spPr>
            <a:xfrm>
              <a:off x="2507640" y="1507581"/>
              <a:ext cx="1461609" cy="77610"/>
            </a:xfrm>
            <a:custGeom>
              <a:avLst/>
              <a:gdLst/>
              <a:ahLst/>
              <a:cxnLst/>
              <a:rect l="0" t="0" r="0" b="0"/>
              <a:pathLst>
                <a:path w="1461609" h="77610">
                  <a:moveTo>
                    <a:pt x="0" y="0"/>
                  </a:moveTo>
                  <a:lnTo>
                    <a:pt x="208801" y="11087"/>
                  </a:lnTo>
                  <a:lnTo>
                    <a:pt x="417602" y="77610"/>
                  </a:lnTo>
                  <a:lnTo>
                    <a:pt x="626404" y="44349"/>
                  </a:lnTo>
                  <a:lnTo>
                    <a:pt x="835205" y="33261"/>
                  </a:lnTo>
                  <a:lnTo>
                    <a:pt x="1044007" y="33261"/>
                  </a:lnTo>
                  <a:lnTo>
                    <a:pt x="1252808" y="0"/>
                  </a:lnTo>
                  <a:lnTo>
                    <a:pt x="1461609" y="55436"/>
                  </a:lnTo>
                </a:path>
              </a:pathLst>
            </a:custGeom>
            <a:ln w="35231" cap="flat">
              <a:solidFill>
                <a:srgbClr val="1CABE2">
                  <a:alpha val="100000"/>
                </a:srgbClr>
              </a:solidFill>
              <a:prstDash val="solid"/>
              <a:round/>
            </a:ln>
          </p:spPr>
          <p:txBody>
            <a:bodyPr/>
            <a:lstStyle/>
            <a:p>
              <a:endParaRPr/>
            </a:p>
          </p:txBody>
        </p:sp>
        <p:sp>
          <p:nvSpPr>
            <p:cNvPr id="147" name="tx147"/>
            <p:cNvSpPr/>
            <p:nvPr/>
          </p:nvSpPr>
          <p:spPr>
            <a:xfrm>
              <a:off x="2447351" y="132746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148" name="tx148"/>
            <p:cNvSpPr/>
            <p:nvPr/>
          </p:nvSpPr>
          <p:spPr>
            <a:xfrm>
              <a:off x="2656152" y="133855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149" name="tx149"/>
            <p:cNvSpPr/>
            <p:nvPr/>
          </p:nvSpPr>
          <p:spPr>
            <a:xfrm>
              <a:off x="2864953" y="14050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150" name="tx150"/>
            <p:cNvSpPr/>
            <p:nvPr/>
          </p:nvSpPr>
          <p:spPr>
            <a:xfrm>
              <a:off x="3073755" y="1371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151" name="tx151"/>
            <p:cNvSpPr/>
            <p:nvPr/>
          </p:nvSpPr>
          <p:spPr>
            <a:xfrm>
              <a:off x="3282556" y="136072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152" name="tx152"/>
            <p:cNvSpPr/>
            <p:nvPr/>
          </p:nvSpPr>
          <p:spPr>
            <a:xfrm>
              <a:off x="3491358" y="136072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153" name="tx153"/>
            <p:cNvSpPr/>
            <p:nvPr/>
          </p:nvSpPr>
          <p:spPr>
            <a:xfrm>
              <a:off x="3700159" y="132746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154" name="tx154"/>
            <p:cNvSpPr/>
            <p:nvPr/>
          </p:nvSpPr>
          <p:spPr>
            <a:xfrm>
              <a:off x="3908960" y="13829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155" name="rc155"/>
            <p:cNvSpPr/>
            <p:nvPr/>
          </p:nvSpPr>
          <p:spPr>
            <a:xfrm>
              <a:off x="2434560" y="2358593"/>
              <a:ext cx="1607770" cy="1000072"/>
            </a:xfrm>
            <a:prstGeom prst="rect">
              <a:avLst/>
            </a:prstGeom>
            <a:solidFill>
              <a:srgbClr val="EBEBEB">
                <a:alpha val="100000"/>
              </a:srgbClr>
            </a:solidFill>
          </p:spPr>
          <p:txBody>
            <a:bodyPr/>
            <a:lstStyle/>
            <a:p>
              <a:endParaRPr/>
            </a:p>
          </p:txBody>
        </p:sp>
        <p:sp>
          <p:nvSpPr>
            <p:cNvPr id="156" name="pl156"/>
            <p:cNvSpPr/>
            <p:nvPr/>
          </p:nvSpPr>
          <p:spPr>
            <a:xfrm>
              <a:off x="2434560" y="30970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57" name="pl157"/>
            <p:cNvSpPr/>
            <p:nvPr/>
          </p:nvSpPr>
          <p:spPr>
            <a:xfrm>
              <a:off x="2434560" y="281982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58" name="pl158"/>
            <p:cNvSpPr/>
            <p:nvPr/>
          </p:nvSpPr>
          <p:spPr>
            <a:xfrm>
              <a:off x="2434560" y="254264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59" name="pl159"/>
            <p:cNvSpPr/>
            <p:nvPr/>
          </p:nvSpPr>
          <p:spPr>
            <a:xfrm>
              <a:off x="243456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60" name="pl160"/>
            <p:cNvSpPr/>
            <p:nvPr/>
          </p:nvSpPr>
          <p:spPr>
            <a:xfrm>
              <a:off x="2434560" y="323559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61" name="pl161"/>
            <p:cNvSpPr/>
            <p:nvPr/>
          </p:nvSpPr>
          <p:spPr>
            <a:xfrm>
              <a:off x="2434560" y="295841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62" name="pl162"/>
            <p:cNvSpPr/>
            <p:nvPr/>
          </p:nvSpPr>
          <p:spPr>
            <a:xfrm>
              <a:off x="2434560" y="268123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63" name="pl163"/>
            <p:cNvSpPr/>
            <p:nvPr/>
          </p:nvSpPr>
          <p:spPr>
            <a:xfrm>
              <a:off x="250764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4" name="pl164"/>
            <p:cNvSpPr/>
            <p:nvPr/>
          </p:nvSpPr>
          <p:spPr>
            <a:xfrm>
              <a:off x="271644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5" name="pl165"/>
            <p:cNvSpPr/>
            <p:nvPr/>
          </p:nvSpPr>
          <p:spPr>
            <a:xfrm>
              <a:off x="292524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6" name="pl166"/>
            <p:cNvSpPr/>
            <p:nvPr/>
          </p:nvSpPr>
          <p:spPr>
            <a:xfrm>
              <a:off x="313404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7" name="pl167"/>
            <p:cNvSpPr/>
            <p:nvPr/>
          </p:nvSpPr>
          <p:spPr>
            <a:xfrm>
              <a:off x="334284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8" name="pl168"/>
            <p:cNvSpPr/>
            <p:nvPr/>
          </p:nvSpPr>
          <p:spPr>
            <a:xfrm>
              <a:off x="355164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9" name="pl169"/>
            <p:cNvSpPr/>
            <p:nvPr/>
          </p:nvSpPr>
          <p:spPr>
            <a:xfrm>
              <a:off x="376044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70" name="pl170"/>
            <p:cNvSpPr/>
            <p:nvPr/>
          </p:nvSpPr>
          <p:spPr>
            <a:xfrm>
              <a:off x="396925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71" name="pl171"/>
            <p:cNvSpPr/>
            <p:nvPr/>
          </p:nvSpPr>
          <p:spPr>
            <a:xfrm>
              <a:off x="2507640" y="2836455"/>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172" name="pl172"/>
            <p:cNvSpPr/>
            <p:nvPr/>
          </p:nvSpPr>
          <p:spPr>
            <a:xfrm>
              <a:off x="2507640" y="2747756"/>
              <a:ext cx="1461609" cy="77610"/>
            </a:xfrm>
            <a:custGeom>
              <a:avLst/>
              <a:gdLst/>
              <a:ahLst/>
              <a:cxnLst/>
              <a:rect l="0" t="0" r="0" b="0"/>
              <a:pathLst>
                <a:path w="1461609" h="77610">
                  <a:moveTo>
                    <a:pt x="0" y="22174"/>
                  </a:moveTo>
                  <a:lnTo>
                    <a:pt x="208801" y="0"/>
                  </a:lnTo>
                  <a:lnTo>
                    <a:pt x="417602" y="66523"/>
                  </a:lnTo>
                  <a:lnTo>
                    <a:pt x="626404" y="77610"/>
                  </a:lnTo>
                  <a:lnTo>
                    <a:pt x="835205" y="77610"/>
                  </a:lnTo>
                  <a:lnTo>
                    <a:pt x="1044007" y="44349"/>
                  </a:lnTo>
                  <a:lnTo>
                    <a:pt x="1252808" y="55436"/>
                  </a:lnTo>
                  <a:lnTo>
                    <a:pt x="1461609" y="22174"/>
                  </a:lnTo>
                </a:path>
              </a:pathLst>
            </a:custGeom>
            <a:ln w="40651" cap="flat">
              <a:solidFill>
                <a:srgbClr val="BEBEBE">
                  <a:alpha val="69803"/>
                </a:srgbClr>
              </a:solidFill>
              <a:prstDash val="solid"/>
              <a:round/>
            </a:ln>
          </p:spPr>
          <p:txBody>
            <a:bodyPr/>
            <a:lstStyle/>
            <a:p>
              <a:endParaRPr/>
            </a:p>
          </p:txBody>
        </p:sp>
        <p:sp>
          <p:nvSpPr>
            <p:cNvPr id="173" name="pl173"/>
            <p:cNvSpPr/>
            <p:nvPr/>
          </p:nvSpPr>
          <p:spPr>
            <a:xfrm>
              <a:off x="2507640" y="2747756"/>
              <a:ext cx="1461609" cy="77610"/>
            </a:xfrm>
            <a:custGeom>
              <a:avLst/>
              <a:gdLst/>
              <a:ahLst/>
              <a:cxnLst/>
              <a:rect l="0" t="0" r="0" b="0"/>
              <a:pathLst>
                <a:path w="1461609" h="77610">
                  <a:moveTo>
                    <a:pt x="0" y="22174"/>
                  </a:moveTo>
                  <a:lnTo>
                    <a:pt x="208801" y="0"/>
                  </a:lnTo>
                  <a:lnTo>
                    <a:pt x="417602" y="66523"/>
                  </a:lnTo>
                  <a:lnTo>
                    <a:pt x="626404" y="77610"/>
                  </a:lnTo>
                  <a:lnTo>
                    <a:pt x="835205" y="77610"/>
                  </a:lnTo>
                  <a:lnTo>
                    <a:pt x="1044007" y="44349"/>
                  </a:lnTo>
                  <a:lnTo>
                    <a:pt x="1252808" y="55436"/>
                  </a:lnTo>
                  <a:lnTo>
                    <a:pt x="1461609" y="22174"/>
                  </a:lnTo>
                </a:path>
              </a:pathLst>
            </a:custGeom>
            <a:ln w="35231" cap="flat">
              <a:solidFill>
                <a:srgbClr val="BEBEBE">
                  <a:alpha val="69803"/>
                </a:srgbClr>
              </a:solidFill>
              <a:prstDash val="solid"/>
              <a:round/>
            </a:ln>
          </p:spPr>
          <p:txBody>
            <a:bodyPr/>
            <a:lstStyle/>
            <a:p>
              <a:endParaRPr/>
            </a:p>
          </p:txBody>
        </p:sp>
        <p:sp>
          <p:nvSpPr>
            <p:cNvPr id="174" name="pl174"/>
            <p:cNvSpPr/>
            <p:nvPr/>
          </p:nvSpPr>
          <p:spPr>
            <a:xfrm>
              <a:off x="2507640" y="2836455"/>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175" name="pl175"/>
            <p:cNvSpPr/>
            <p:nvPr/>
          </p:nvSpPr>
          <p:spPr>
            <a:xfrm>
              <a:off x="2507640" y="2747756"/>
              <a:ext cx="1461609" cy="77610"/>
            </a:xfrm>
            <a:custGeom>
              <a:avLst/>
              <a:gdLst/>
              <a:ahLst/>
              <a:cxnLst/>
              <a:rect l="0" t="0" r="0" b="0"/>
              <a:pathLst>
                <a:path w="1461609" h="77610">
                  <a:moveTo>
                    <a:pt x="0" y="22174"/>
                  </a:moveTo>
                  <a:lnTo>
                    <a:pt x="208801" y="0"/>
                  </a:lnTo>
                  <a:lnTo>
                    <a:pt x="417602" y="66523"/>
                  </a:lnTo>
                  <a:lnTo>
                    <a:pt x="626404" y="77610"/>
                  </a:lnTo>
                  <a:lnTo>
                    <a:pt x="835205" y="77610"/>
                  </a:lnTo>
                  <a:lnTo>
                    <a:pt x="1044007" y="44349"/>
                  </a:lnTo>
                  <a:lnTo>
                    <a:pt x="1252808" y="55436"/>
                  </a:lnTo>
                  <a:lnTo>
                    <a:pt x="1461609" y="22174"/>
                  </a:lnTo>
                </a:path>
              </a:pathLst>
            </a:custGeom>
            <a:ln w="40651" cap="flat">
              <a:solidFill>
                <a:srgbClr val="000000">
                  <a:alpha val="100000"/>
                </a:srgbClr>
              </a:solidFill>
              <a:prstDash val="solid"/>
              <a:round/>
            </a:ln>
          </p:spPr>
          <p:txBody>
            <a:bodyPr/>
            <a:lstStyle/>
            <a:p>
              <a:endParaRPr/>
            </a:p>
          </p:txBody>
        </p:sp>
        <p:sp>
          <p:nvSpPr>
            <p:cNvPr id="176" name="pl176"/>
            <p:cNvSpPr/>
            <p:nvPr/>
          </p:nvSpPr>
          <p:spPr>
            <a:xfrm>
              <a:off x="2507640" y="2747756"/>
              <a:ext cx="1461609" cy="77610"/>
            </a:xfrm>
            <a:custGeom>
              <a:avLst/>
              <a:gdLst/>
              <a:ahLst/>
              <a:cxnLst/>
              <a:rect l="0" t="0" r="0" b="0"/>
              <a:pathLst>
                <a:path w="1461609" h="77610">
                  <a:moveTo>
                    <a:pt x="0" y="22174"/>
                  </a:moveTo>
                  <a:lnTo>
                    <a:pt x="208801" y="0"/>
                  </a:lnTo>
                  <a:lnTo>
                    <a:pt x="417602" y="66523"/>
                  </a:lnTo>
                  <a:lnTo>
                    <a:pt x="626404" y="77610"/>
                  </a:lnTo>
                  <a:lnTo>
                    <a:pt x="835205" y="77610"/>
                  </a:lnTo>
                  <a:lnTo>
                    <a:pt x="1044007" y="44349"/>
                  </a:lnTo>
                  <a:lnTo>
                    <a:pt x="1252808" y="55436"/>
                  </a:lnTo>
                  <a:lnTo>
                    <a:pt x="1461609" y="22174"/>
                  </a:lnTo>
                </a:path>
              </a:pathLst>
            </a:custGeom>
            <a:ln w="35231" cap="flat">
              <a:solidFill>
                <a:srgbClr val="1CABE2">
                  <a:alpha val="100000"/>
                </a:srgbClr>
              </a:solidFill>
              <a:prstDash val="solid"/>
              <a:round/>
            </a:ln>
          </p:spPr>
          <p:txBody>
            <a:bodyPr/>
            <a:lstStyle/>
            <a:p>
              <a:endParaRPr/>
            </a:p>
          </p:txBody>
        </p:sp>
        <p:sp>
          <p:nvSpPr>
            <p:cNvPr id="177" name="tx177"/>
            <p:cNvSpPr/>
            <p:nvPr/>
          </p:nvSpPr>
          <p:spPr>
            <a:xfrm>
              <a:off x="2447351" y="2589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78" name="tx178"/>
            <p:cNvSpPr/>
            <p:nvPr/>
          </p:nvSpPr>
          <p:spPr>
            <a:xfrm>
              <a:off x="2656152" y="25676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179" name="tx179"/>
            <p:cNvSpPr/>
            <p:nvPr/>
          </p:nvSpPr>
          <p:spPr>
            <a:xfrm>
              <a:off x="2864953" y="263416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180" name="tx180"/>
            <p:cNvSpPr/>
            <p:nvPr/>
          </p:nvSpPr>
          <p:spPr>
            <a:xfrm>
              <a:off x="3073755" y="264525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181" name="tx181"/>
            <p:cNvSpPr/>
            <p:nvPr/>
          </p:nvSpPr>
          <p:spPr>
            <a:xfrm>
              <a:off x="3282556" y="264525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182" name="tx182"/>
            <p:cNvSpPr/>
            <p:nvPr/>
          </p:nvSpPr>
          <p:spPr>
            <a:xfrm>
              <a:off x="3491358" y="2611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183" name="tx183"/>
            <p:cNvSpPr/>
            <p:nvPr/>
          </p:nvSpPr>
          <p:spPr>
            <a:xfrm>
              <a:off x="3700159" y="262307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184" name="tx184"/>
            <p:cNvSpPr/>
            <p:nvPr/>
          </p:nvSpPr>
          <p:spPr>
            <a:xfrm>
              <a:off x="3908960" y="2589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85" name="rc185"/>
            <p:cNvSpPr/>
            <p:nvPr/>
          </p:nvSpPr>
          <p:spPr>
            <a:xfrm>
              <a:off x="2434560" y="3643117"/>
              <a:ext cx="1607770" cy="1000072"/>
            </a:xfrm>
            <a:prstGeom prst="rect">
              <a:avLst/>
            </a:prstGeom>
            <a:solidFill>
              <a:srgbClr val="EBEBEB">
                <a:alpha val="100000"/>
              </a:srgbClr>
            </a:solidFill>
          </p:spPr>
          <p:txBody>
            <a:bodyPr/>
            <a:lstStyle/>
            <a:p>
              <a:endParaRPr/>
            </a:p>
          </p:txBody>
        </p:sp>
        <p:sp>
          <p:nvSpPr>
            <p:cNvPr id="186" name="pl186"/>
            <p:cNvSpPr/>
            <p:nvPr/>
          </p:nvSpPr>
          <p:spPr>
            <a:xfrm>
              <a:off x="2434560" y="438153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87" name="pl187"/>
            <p:cNvSpPr/>
            <p:nvPr/>
          </p:nvSpPr>
          <p:spPr>
            <a:xfrm>
              <a:off x="2434560" y="410434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88" name="pl188"/>
            <p:cNvSpPr/>
            <p:nvPr/>
          </p:nvSpPr>
          <p:spPr>
            <a:xfrm>
              <a:off x="2434560" y="382716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89" name="pl189"/>
            <p:cNvSpPr/>
            <p:nvPr/>
          </p:nvSpPr>
          <p:spPr>
            <a:xfrm>
              <a:off x="243456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90" name="pl190"/>
            <p:cNvSpPr/>
            <p:nvPr/>
          </p:nvSpPr>
          <p:spPr>
            <a:xfrm>
              <a:off x="2434560" y="452012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91" name="pl191"/>
            <p:cNvSpPr/>
            <p:nvPr/>
          </p:nvSpPr>
          <p:spPr>
            <a:xfrm>
              <a:off x="2434560" y="424293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92" name="pl192"/>
            <p:cNvSpPr/>
            <p:nvPr/>
          </p:nvSpPr>
          <p:spPr>
            <a:xfrm>
              <a:off x="2434560" y="396575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93" name="pl193"/>
            <p:cNvSpPr/>
            <p:nvPr/>
          </p:nvSpPr>
          <p:spPr>
            <a:xfrm>
              <a:off x="250764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4" name="pl194"/>
            <p:cNvSpPr/>
            <p:nvPr/>
          </p:nvSpPr>
          <p:spPr>
            <a:xfrm>
              <a:off x="271644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5" name="pl195"/>
            <p:cNvSpPr/>
            <p:nvPr/>
          </p:nvSpPr>
          <p:spPr>
            <a:xfrm>
              <a:off x="292524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6" name="pl196"/>
            <p:cNvSpPr/>
            <p:nvPr/>
          </p:nvSpPr>
          <p:spPr>
            <a:xfrm>
              <a:off x="313404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7" name="pl197"/>
            <p:cNvSpPr/>
            <p:nvPr/>
          </p:nvSpPr>
          <p:spPr>
            <a:xfrm>
              <a:off x="334284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8" name="pl198"/>
            <p:cNvSpPr/>
            <p:nvPr/>
          </p:nvSpPr>
          <p:spPr>
            <a:xfrm>
              <a:off x="355164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9" name="pl199"/>
            <p:cNvSpPr/>
            <p:nvPr/>
          </p:nvSpPr>
          <p:spPr>
            <a:xfrm>
              <a:off x="376044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00" name="pl200"/>
            <p:cNvSpPr/>
            <p:nvPr/>
          </p:nvSpPr>
          <p:spPr>
            <a:xfrm>
              <a:off x="396925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01" name="pl201"/>
            <p:cNvSpPr/>
            <p:nvPr/>
          </p:nvSpPr>
          <p:spPr>
            <a:xfrm>
              <a:off x="2507640" y="4120979"/>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202" name="pl202"/>
            <p:cNvSpPr/>
            <p:nvPr/>
          </p:nvSpPr>
          <p:spPr>
            <a:xfrm>
              <a:off x="2507640" y="4065542"/>
              <a:ext cx="1461609" cy="55436"/>
            </a:xfrm>
            <a:custGeom>
              <a:avLst/>
              <a:gdLst/>
              <a:ahLst/>
              <a:cxnLst/>
              <a:rect l="0" t="0" r="0" b="0"/>
              <a:pathLst>
                <a:path w="1461609" h="55436">
                  <a:moveTo>
                    <a:pt x="0" y="0"/>
                  </a:moveTo>
                  <a:lnTo>
                    <a:pt x="208801" y="11087"/>
                  </a:lnTo>
                  <a:lnTo>
                    <a:pt x="417602" y="11087"/>
                  </a:lnTo>
                  <a:lnTo>
                    <a:pt x="626404" y="22174"/>
                  </a:lnTo>
                  <a:lnTo>
                    <a:pt x="835205" y="33261"/>
                  </a:lnTo>
                  <a:lnTo>
                    <a:pt x="1044007" y="44349"/>
                  </a:lnTo>
                  <a:lnTo>
                    <a:pt x="1252808" y="44349"/>
                  </a:lnTo>
                  <a:lnTo>
                    <a:pt x="1461609" y="55436"/>
                  </a:lnTo>
                </a:path>
              </a:pathLst>
            </a:custGeom>
            <a:ln w="40651" cap="flat">
              <a:solidFill>
                <a:srgbClr val="BEBEBE">
                  <a:alpha val="69803"/>
                </a:srgbClr>
              </a:solidFill>
              <a:prstDash val="solid"/>
              <a:round/>
            </a:ln>
          </p:spPr>
          <p:txBody>
            <a:bodyPr/>
            <a:lstStyle/>
            <a:p>
              <a:endParaRPr/>
            </a:p>
          </p:txBody>
        </p:sp>
        <p:sp>
          <p:nvSpPr>
            <p:cNvPr id="203" name="pl203"/>
            <p:cNvSpPr/>
            <p:nvPr/>
          </p:nvSpPr>
          <p:spPr>
            <a:xfrm>
              <a:off x="2507640" y="4065542"/>
              <a:ext cx="1461609" cy="55436"/>
            </a:xfrm>
            <a:custGeom>
              <a:avLst/>
              <a:gdLst/>
              <a:ahLst/>
              <a:cxnLst/>
              <a:rect l="0" t="0" r="0" b="0"/>
              <a:pathLst>
                <a:path w="1461609" h="55436">
                  <a:moveTo>
                    <a:pt x="0" y="0"/>
                  </a:moveTo>
                  <a:lnTo>
                    <a:pt x="208801" y="11087"/>
                  </a:lnTo>
                  <a:lnTo>
                    <a:pt x="417602" y="11087"/>
                  </a:lnTo>
                  <a:lnTo>
                    <a:pt x="626404" y="22174"/>
                  </a:lnTo>
                  <a:lnTo>
                    <a:pt x="835205" y="33261"/>
                  </a:lnTo>
                  <a:lnTo>
                    <a:pt x="1044007" y="44349"/>
                  </a:lnTo>
                  <a:lnTo>
                    <a:pt x="1252808" y="44349"/>
                  </a:lnTo>
                  <a:lnTo>
                    <a:pt x="1461609" y="55436"/>
                  </a:lnTo>
                </a:path>
              </a:pathLst>
            </a:custGeom>
            <a:ln w="35231" cap="flat">
              <a:solidFill>
                <a:srgbClr val="BEBEBE">
                  <a:alpha val="69803"/>
                </a:srgbClr>
              </a:solidFill>
              <a:prstDash val="solid"/>
              <a:round/>
            </a:ln>
          </p:spPr>
          <p:txBody>
            <a:bodyPr/>
            <a:lstStyle/>
            <a:p>
              <a:endParaRPr/>
            </a:p>
          </p:txBody>
        </p:sp>
        <p:sp>
          <p:nvSpPr>
            <p:cNvPr id="204" name="pl204"/>
            <p:cNvSpPr/>
            <p:nvPr/>
          </p:nvSpPr>
          <p:spPr>
            <a:xfrm>
              <a:off x="2507640" y="4120979"/>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205" name="pl205"/>
            <p:cNvSpPr/>
            <p:nvPr/>
          </p:nvSpPr>
          <p:spPr>
            <a:xfrm>
              <a:off x="2507640" y="4065542"/>
              <a:ext cx="1461609" cy="55436"/>
            </a:xfrm>
            <a:custGeom>
              <a:avLst/>
              <a:gdLst/>
              <a:ahLst/>
              <a:cxnLst/>
              <a:rect l="0" t="0" r="0" b="0"/>
              <a:pathLst>
                <a:path w="1461609" h="55436">
                  <a:moveTo>
                    <a:pt x="0" y="0"/>
                  </a:moveTo>
                  <a:lnTo>
                    <a:pt x="208801" y="11087"/>
                  </a:lnTo>
                  <a:lnTo>
                    <a:pt x="417602" y="11087"/>
                  </a:lnTo>
                  <a:lnTo>
                    <a:pt x="626404" y="22174"/>
                  </a:lnTo>
                  <a:lnTo>
                    <a:pt x="835205" y="33261"/>
                  </a:lnTo>
                  <a:lnTo>
                    <a:pt x="1044007" y="44349"/>
                  </a:lnTo>
                  <a:lnTo>
                    <a:pt x="1252808" y="44349"/>
                  </a:lnTo>
                  <a:lnTo>
                    <a:pt x="1461609" y="55436"/>
                  </a:lnTo>
                </a:path>
              </a:pathLst>
            </a:custGeom>
            <a:ln w="40651" cap="flat">
              <a:solidFill>
                <a:srgbClr val="000000">
                  <a:alpha val="100000"/>
                </a:srgbClr>
              </a:solidFill>
              <a:prstDash val="solid"/>
              <a:round/>
            </a:ln>
          </p:spPr>
          <p:txBody>
            <a:bodyPr/>
            <a:lstStyle/>
            <a:p>
              <a:endParaRPr/>
            </a:p>
          </p:txBody>
        </p:sp>
        <p:sp>
          <p:nvSpPr>
            <p:cNvPr id="206" name="pl206"/>
            <p:cNvSpPr/>
            <p:nvPr/>
          </p:nvSpPr>
          <p:spPr>
            <a:xfrm>
              <a:off x="2507640" y="4065542"/>
              <a:ext cx="1461609" cy="55436"/>
            </a:xfrm>
            <a:custGeom>
              <a:avLst/>
              <a:gdLst/>
              <a:ahLst/>
              <a:cxnLst/>
              <a:rect l="0" t="0" r="0" b="0"/>
              <a:pathLst>
                <a:path w="1461609" h="55436">
                  <a:moveTo>
                    <a:pt x="0" y="0"/>
                  </a:moveTo>
                  <a:lnTo>
                    <a:pt x="208801" y="11087"/>
                  </a:lnTo>
                  <a:lnTo>
                    <a:pt x="417602" y="11087"/>
                  </a:lnTo>
                  <a:lnTo>
                    <a:pt x="626404" y="22174"/>
                  </a:lnTo>
                  <a:lnTo>
                    <a:pt x="835205" y="33261"/>
                  </a:lnTo>
                  <a:lnTo>
                    <a:pt x="1044007" y="44349"/>
                  </a:lnTo>
                  <a:lnTo>
                    <a:pt x="1252808" y="44349"/>
                  </a:lnTo>
                  <a:lnTo>
                    <a:pt x="1461609" y="55436"/>
                  </a:lnTo>
                </a:path>
              </a:pathLst>
            </a:custGeom>
            <a:ln w="35231" cap="flat">
              <a:solidFill>
                <a:srgbClr val="1CABE2">
                  <a:alpha val="100000"/>
                </a:srgbClr>
              </a:solidFill>
              <a:prstDash val="solid"/>
              <a:round/>
            </a:ln>
          </p:spPr>
          <p:txBody>
            <a:bodyPr/>
            <a:lstStyle/>
            <a:p>
              <a:endParaRPr/>
            </a:p>
          </p:txBody>
        </p:sp>
        <p:sp>
          <p:nvSpPr>
            <p:cNvPr id="207" name="tx207"/>
            <p:cNvSpPr/>
            <p:nvPr/>
          </p:nvSpPr>
          <p:spPr>
            <a:xfrm>
              <a:off x="2447351" y="388542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208" name="tx208"/>
            <p:cNvSpPr/>
            <p:nvPr/>
          </p:nvSpPr>
          <p:spPr>
            <a:xfrm>
              <a:off x="2656152" y="389651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209" name="tx209"/>
            <p:cNvSpPr/>
            <p:nvPr/>
          </p:nvSpPr>
          <p:spPr>
            <a:xfrm>
              <a:off x="2864953" y="389651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210" name="tx210"/>
            <p:cNvSpPr/>
            <p:nvPr/>
          </p:nvSpPr>
          <p:spPr>
            <a:xfrm>
              <a:off x="3073755" y="39075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211" name="tx211"/>
            <p:cNvSpPr/>
            <p:nvPr/>
          </p:nvSpPr>
          <p:spPr>
            <a:xfrm>
              <a:off x="3282556" y="39186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212" name="tx212"/>
            <p:cNvSpPr/>
            <p:nvPr/>
          </p:nvSpPr>
          <p:spPr>
            <a:xfrm>
              <a:off x="3491358" y="392977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213" name="tx213"/>
            <p:cNvSpPr/>
            <p:nvPr/>
          </p:nvSpPr>
          <p:spPr>
            <a:xfrm>
              <a:off x="3700159" y="392977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214" name="tx214"/>
            <p:cNvSpPr/>
            <p:nvPr/>
          </p:nvSpPr>
          <p:spPr>
            <a:xfrm>
              <a:off x="3908960" y="394086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215" name="rc215"/>
            <p:cNvSpPr/>
            <p:nvPr/>
          </p:nvSpPr>
          <p:spPr>
            <a:xfrm>
              <a:off x="2434560" y="4927641"/>
              <a:ext cx="1607770" cy="1000072"/>
            </a:xfrm>
            <a:prstGeom prst="rect">
              <a:avLst/>
            </a:prstGeom>
            <a:solidFill>
              <a:srgbClr val="EBEBEB">
                <a:alpha val="100000"/>
              </a:srgbClr>
            </a:solidFill>
          </p:spPr>
          <p:txBody>
            <a:bodyPr/>
            <a:lstStyle/>
            <a:p>
              <a:endParaRPr/>
            </a:p>
          </p:txBody>
        </p:sp>
        <p:sp>
          <p:nvSpPr>
            <p:cNvPr id="216" name="pl216"/>
            <p:cNvSpPr/>
            <p:nvPr/>
          </p:nvSpPr>
          <p:spPr>
            <a:xfrm>
              <a:off x="2434560" y="566605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17" name="pl217"/>
            <p:cNvSpPr/>
            <p:nvPr/>
          </p:nvSpPr>
          <p:spPr>
            <a:xfrm>
              <a:off x="2434560" y="538887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18" name="pl218"/>
            <p:cNvSpPr/>
            <p:nvPr/>
          </p:nvSpPr>
          <p:spPr>
            <a:xfrm>
              <a:off x="2434560" y="511169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19" name="pl219"/>
            <p:cNvSpPr/>
            <p:nvPr/>
          </p:nvSpPr>
          <p:spPr>
            <a:xfrm>
              <a:off x="243456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20" name="pl220"/>
            <p:cNvSpPr/>
            <p:nvPr/>
          </p:nvSpPr>
          <p:spPr>
            <a:xfrm>
              <a:off x="2434560" y="580464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21" name="pl221"/>
            <p:cNvSpPr/>
            <p:nvPr/>
          </p:nvSpPr>
          <p:spPr>
            <a:xfrm>
              <a:off x="2434560" y="552746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22" name="pl222"/>
            <p:cNvSpPr/>
            <p:nvPr/>
          </p:nvSpPr>
          <p:spPr>
            <a:xfrm>
              <a:off x="2434560" y="525028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23" name="pl223"/>
            <p:cNvSpPr/>
            <p:nvPr/>
          </p:nvSpPr>
          <p:spPr>
            <a:xfrm>
              <a:off x="250764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4" name="pl224"/>
            <p:cNvSpPr/>
            <p:nvPr/>
          </p:nvSpPr>
          <p:spPr>
            <a:xfrm>
              <a:off x="271644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5" name="pl225"/>
            <p:cNvSpPr/>
            <p:nvPr/>
          </p:nvSpPr>
          <p:spPr>
            <a:xfrm>
              <a:off x="292524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6" name="pl226"/>
            <p:cNvSpPr/>
            <p:nvPr/>
          </p:nvSpPr>
          <p:spPr>
            <a:xfrm>
              <a:off x="313404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7" name="pl227"/>
            <p:cNvSpPr/>
            <p:nvPr/>
          </p:nvSpPr>
          <p:spPr>
            <a:xfrm>
              <a:off x="334284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8" name="pl228"/>
            <p:cNvSpPr/>
            <p:nvPr/>
          </p:nvSpPr>
          <p:spPr>
            <a:xfrm>
              <a:off x="355164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9" name="pl229"/>
            <p:cNvSpPr/>
            <p:nvPr/>
          </p:nvSpPr>
          <p:spPr>
            <a:xfrm>
              <a:off x="376044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30" name="pl230"/>
            <p:cNvSpPr/>
            <p:nvPr/>
          </p:nvSpPr>
          <p:spPr>
            <a:xfrm>
              <a:off x="396925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31" name="pl231"/>
            <p:cNvSpPr/>
            <p:nvPr/>
          </p:nvSpPr>
          <p:spPr>
            <a:xfrm>
              <a:off x="2507640" y="5405503"/>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232" name="pl232"/>
            <p:cNvSpPr/>
            <p:nvPr/>
          </p:nvSpPr>
          <p:spPr>
            <a:xfrm>
              <a:off x="2507640" y="5361154"/>
              <a:ext cx="1461609" cy="88698"/>
            </a:xfrm>
            <a:custGeom>
              <a:avLst/>
              <a:gdLst/>
              <a:ahLst/>
              <a:cxnLst/>
              <a:rect l="0" t="0" r="0" b="0"/>
              <a:pathLst>
                <a:path w="1461609" h="88698">
                  <a:moveTo>
                    <a:pt x="0" y="33261"/>
                  </a:moveTo>
                  <a:lnTo>
                    <a:pt x="208801" y="11087"/>
                  </a:lnTo>
                  <a:lnTo>
                    <a:pt x="417602" y="88698"/>
                  </a:lnTo>
                  <a:lnTo>
                    <a:pt x="626404" y="66523"/>
                  </a:lnTo>
                  <a:lnTo>
                    <a:pt x="835205" y="22174"/>
                  </a:lnTo>
                  <a:lnTo>
                    <a:pt x="1044007" y="0"/>
                  </a:lnTo>
                  <a:lnTo>
                    <a:pt x="1252808" y="33261"/>
                  </a:lnTo>
                  <a:lnTo>
                    <a:pt x="1461609" y="33261"/>
                  </a:lnTo>
                </a:path>
              </a:pathLst>
            </a:custGeom>
            <a:ln w="40651" cap="flat">
              <a:solidFill>
                <a:srgbClr val="BEBEBE">
                  <a:alpha val="69803"/>
                </a:srgbClr>
              </a:solidFill>
              <a:prstDash val="solid"/>
              <a:round/>
            </a:ln>
          </p:spPr>
          <p:txBody>
            <a:bodyPr/>
            <a:lstStyle/>
            <a:p>
              <a:endParaRPr/>
            </a:p>
          </p:txBody>
        </p:sp>
        <p:sp>
          <p:nvSpPr>
            <p:cNvPr id="233" name="pl233"/>
            <p:cNvSpPr/>
            <p:nvPr/>
          </p:nvSpPr>
          <p:spPr>
            <a:xfrm>
              <a:off x="2507640" y="5361154"/>
              <a:ext cx="1461609" cy="88698"/>
            </a:xfrm>
            <a:custGeom>
              <a:avLst/>
              <a:gdLst/>
              <a:ahLst/>
              <a:cxnLst/>
              <a:rect l="0" t="0" r="0" b="0"/>
              <a:pathLst>
                <a:path w="1461609" h="88698">
                  <a:moveTo>
                    <a:pt x="0" y="33261"/>
                  </a:moveTo>
                  <a:lnTo>
                    <a:pt x="208801" y="11087"/>
                  </a:lnTo>
                  <a:lnTo>
                    <a:pt x="417602" y="88698"/>
                  </a:lnTo>
                  <a:lnTo>
                    <a:pt x="626404" y="66523"/>
                  </a:lnTo>
                  <a:lnTo>
                    <a:pt x="835205" y="22174"/>
                  </a:lnTo>
                  <a:lnTo>
                    <a:pt x="1044007" y="0"/>
                  </a:lnTo>
                  <a:lnTo>
                    <a:pt x="1252808" y="33261"/>
                  </a:lnTo>
                  <a:lnTo>
                    <a:pt x="1461609" y="33261"/>
                  </a:lnTo>
                </a:path>
              </a:pathLst>
            </a:custGeom>
            <a:ln w="35231" cap="flat">
              <a:solidFill>
                <a:srgbClr val="BEBEBE">
                  <a:alpha val="69803"/>
                </a:srgbClr>
              </a:solidFill>
              <a:prstDash val="solid"/>
              <a:round/>
            </a:ln>
          </p:spPr>
          <p:txBody>
            <a:bodyPr/>
            <a:lstStyle/>
            <a:p>
              <a:endParaRPr/>
            </a:p>
          </p:txBody>
        </p:sp>
        <p:sp>
          <p:nvSpPr>
            <p:cNvPr id="234" name="pl234"/>
            <p:cNvSpPr/>
            <p:nvPr/>
          </p:nvSpPr>
          <p:spPr>
            <a:xfrm>
              <a:off x="2507640" y="5405503"/>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235" name="pl235"/>
            <p:cNvSpPr/>
            <p:nvPr/>
          </p:nvSpPr>
          <p:spPr>
            <a:xfrm>
              <a:off x="2507640" y="5361154"/>
              <a:ext cx="1461609" cy="88698"/>
            </a:xfrm>
            <a:custGeom>
              <a:avLst/>
              <a:gdLst/>
              <a:ahLst/>
              <a:cxnLst/>
              <a:rect l="0" t="0" r="0" b="0"/>
              <a:pathLst>
                <a:path w="1461609" h="88698">
                  <a:moveTo>
                    <a:pt x="0" y="33261"/>
                  </a:moveTo>
                  <a:lnTo>
                    <a:pt x="208801" y="11087"/>
                  </a:lnTo>
                  <a:lnTo>
                    <a:pt x="417602" y="88698"/>
                  </a:lnTo>
                  <a:lnTo>
                    <a:pt x="626404" y="66523"/>
                  </a:lnTo>
                  <a:lnTo>
                    <a:pt x="835205" y="22174"/>
                  </a:lnTo>
                  <a:lnTo>
                    <a:pt x="1044007" y="0"/>
                  </a:lnTo>
                  <a:lnTo>
                    <a:pt x="1252808" y="33261"/>
                  </a:lnTo>
                  <a:lnTo>
                    <a:pt x="1461609" y="33261"/>
                  </a:lnTo>
                </a:path>
              </a:pathLst>
            </a:custGeom>
            <a:ln w="40651" cap="flat">
              <a:solidFill>
                <a:srgbClr val="000000">
                  <a:alpha val="100000"/>
                </a:srgbClr>
              </a:solidFill>
              <a:prstDash val="solid"/>
              <a:round/>
            </a:ln>
          </p:spPr>
          <p:txBody>
            <a:bodyPr/>
            <a:lstStyle/>
            <a:p>
              <a:endParaRPr/>
            </a:p>
          </p:txBody>
        </p:sp>
        <p:sp>
          <p:nvSpPr>
            <p:cNvPr id="236" name="pl236"/>
            <p:cNvSpPr/>
            <p:nvPr/>
          </p:nvSpPr>
          <p:spPr>
            <a:xfrm>
              <a:off x="2507640" y="5361154"/>
              <a:ext cx="1461609" cy="88698"/>
            </a:xfrm>
            <a:custGeom>
              <a:avLst/>
              <a:gdLst/>
              <a:ahLst/>
              <a:cxnLst/>
              <a:rect l="0" t="0" r="0" b="0"/>
              <a:pathLst>
                <a:path w="1461609" h="88698">
                  <a:moveTo>
                    <a:pt x="0" y="33261"/>
                  </a:moveTo>
                  <a:lnTo>
                    <a:pt x="208801" y="11087"/>
                  </a:lnTo>
                  <a:lnTo>
                    <a:pt x="417602" y="88698"/>
                  </a:lnTo>
                  <a:lnTo>
                    <a:pt x="626404" y="66523"/>
                  </a:lnTo>
                  <a:lnTo>
                    <a:pt x="835205" y="22174"/>
                  </a:lnTo>
                  <a:lnTo>
                    <a:pt x="1044007" y="0"/>
                  </a:lnTo>
                  <a:lnTo>
                    <a:pt x="1252808" y="33261"/>
                  </a:lnTo>
                  <a:lnTo>
                    <a:pt x="1461609" y="33261"/>
                  </a:lnTo>
                </a:path>
              </a:pathLst>
            </a:custGeom>
            <a:ln w="35231" cap="flat">
              <a:solidFill>
                <a:srgbClr val="1CABE2">
                  <a:alpha val="100000"/>
                </a:srgbClr>
              </a:solidFill>
              <a:prstDash val="solid"/>
              <a:round/>
            </a:ln>
          </p:spPr>
          <p:txBody>
            <a:bodyPr/>
            <a:lstStyle/>
            <a:p>
              <a:endParaRPr/>
            </a:p>
          </p:txBody>
        </p:sp>
        <p:sp>
          <p:nvSpPr>
            <p:cNvPr id="237" name="tx237"/>
            <p:cNvSpPr/>
            <p:nvPr/>
          </p:nvSpPr>
          <p:spPr>
            <a:xfrm>
              <a:off x="2447351" y="521429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238" name="tx238"/>
            <p:cNvSpPr/>
            <p:nvPr/>
          </p:nvSpPr>
          <p:spPr>
            <a:xfrm>
              <a:off x="2656152" y="51921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239" name="tx239"/>
            <p:cNvSpPr/>
            <p:nvPr/>
          </p:nvSpPr>
          <p:spPr>
            <a:xfrm>
              <a:off x="2864953" y="526973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240" name="tx240"/>
            <p:cNvSpPr/>
            <p:nvPr/>
          </p:nvSpPr>
          <p:spPr>
            <a:xfrm>
              <a:off x="3073755" y="52475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241" name="tx241"/>
            <p:cNvSpPr/>
            <p:nvPr/>
          </p:nvSpPr>
          <p:spPr>
            <a:xfrm>
              <a:off x="3282556" y="520321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242" name="tx242"/>
            <p:cNvSpPr/>
            <p:nvPr/>
          </p:nvSpPr>
          <p:spPr>
            <a:xfrm>
              <a:off x="3491358" y="518103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243" name="tx243"/>
            <p:cNvSpPr/>
            <p:nvPr/>
          </p:nvSpPr>
          <p:spPr>
            <a:xfrm>
              <a:off x="3700159" y="521429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244" name="tx244"/>
            <p:cNvSpPr/>
            <p:nvPr/>
          </p:nvSpPr>
          <p:spPr>
            <a:xfrm>
              <a:off x="3908960" y="521429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245" name="rc245"/>
            <p:cNvSpPr/>
            <p:nvPr/>
          </p:nvSpPr>
          <p:spPr>
            <a:xfrm>
              <a:off x="4111920" y="1074069"/>
              <a:ext cx="1607770" cy="1000072"/>
            </a:xfrm>
            <a:prstGeom prst="rect">
              <a:avLst/>
            </a:prstGeom>
            <a:solidFill>
              <a:srgbClr val="EBEBEB">
                <a:alpha val="100000"/>
              </a:srgbClr>
            </a:solidFill>
          </p:spPr>
          <p:txBody>
            <a:bodyPr/>
            <a:lstStyle/>
            <a:p>
              <a:endParaRPr/>
            </a:p>
          </p:txBody>
        </p:sp>
        <p:sp>
          <p:nvSpPr>
            <p:cNvPr id="246" name="pl246"/>
            <p:cNvSpPr/>
            <p:nvPr/>
          </p:nvSpPr>
          <p:spPr>
            <a:xfrm>
              <a:off x="4111920" y="18124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47" name="pl247"/>
            <p:cNvSpPr/>
            <p:nvPr/>
          </p:nvSpPr>
          <p:spPr>
            <a:xfrm>
              <a:off x="4111920" y="153530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48" name="pl248"/>
            <p:cNvSpPr/>
            <p:nvPr/>
          </p:nvSpPr>
          <p:spPr>
            <a:xfrm>
              <a:off x="4111920" y="125811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49" name="pl249"/>
            <p:cNvSpPr/>
            <p:nvPr/>
          </p:nvSpPr>
          <p:spPr>
            <a:xfrm>
              <a:off x="411192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50" name="pl250"/>
            <p:cNvSpPr/>
            <p:nvPr/>
          </p:nvSpPr>
          <p:spPr>
            <a:xfrm>
              <a:off x="4111920" y="195107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51" name="pl251"/>
            <p:cNvSpPr/>
            <p:nvPr/>
          </p:nvSpPr>
          <p:spPr>
            <a:xfrm>
              <a:off x="4111920" y="167389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52" name="pl252"/>
            <p:cNvSpPr/>
            <p:nvPr/>
          </p:nvSpPr>
          <p:spPr>
            <a:xfrm>
              <a:off x="4111920" y="139670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53" name="pl253"/>
            <p:cNvSpPr/>
            <p:nvPr/>
          </p:nvSpPr>
          <p:spPr>
            <a:xfrm>
              <a:off x="418500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4" name="pl254"/>
            <p:cNvSpPr/>
            <p:nvPr/>
          </p:nvSpPr>
          <p:spPr>
            <a:xfrm>
              <a:off x="439380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5" name="pl255"/>
            <p:cNvSpPr/>
            <p:nvPr/>
          </p:nvSpPr>
          <p:spPr>
            <a:xfrm>
              <a:off x="460260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6" name="pl256"/>
            <p:cNvSpPr/>
            <p:nvPr/>
          </p:nvSpPr>
          <p:spPr>
            <a:xfrm>
              <a:off x="481140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7" name="pl257"/>
            <p:cNvSpPr/>
            <p:nvPr/>
          </p:nvSpPr>
          <p:spPr>
            <a:xfrm>
              <a:off x="502020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8" name="pl258"/>
            <p:cNvSpPr/>
            <p:nvPr/>
          </p:nvSpPr>
          <p:spPr>
            <a:xfrm>
              <a:off x="522900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9" name="pl259"/>
            <p:cNvSpPr/>
            <p:nvPr/>
          </p:nvSpPr>
          <p:spPr>
            <a:xfrm>
              <a:off x="543780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60" name="pl260"/>
            <p:cNvSpPr/>
            <p:nvPr/>
          </p:nvSpPr>
          <p:spPr>
            <a:xfrm>
              <a:off x="564661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61" name="pl261"/>
            <p:cNvSpPr/>
            <p:nvPr/>
          </p:nvSpPr>
          <p:spPr>
            <a:xfrm>
              <a:off x="4185000" y="1551930"/>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262" name="pl262"/>
            <p:cNvSpPr/>
            <p:nvPr/>
          </p:nvSpPr>
          <p:spPr>
            <a:xfrm>
              <a:off x="4185000" y="1452145"/>
              <a:ext cx="1461609" cy="144134"/>
            </a:xfrm>
            <a:custGeom>
              <a:avLst/>
              <a:gdLst/>
              <a:ahLst/>
              <a:cxnLst/>
              <a:rect l="0" t="0" r="0" b="0"/>
              <a:pathLst>
                <a:path w="1461609" h="144134">
                  <a:moveTo>
                    <a:pt x="0" y="0"/>
                  </a:moveTo>
                  <a:lnTo>
                    <a:pt x="208801" y="55436"/>
                  </a:lnTo>
                  <a:lnTo>
                    <a:pt x="417602" y="110872"/>
                  </a:lnTo>
                  <a:lnTo>
                    <a:pt x="626404" y="144134"/>
                  </a:lnTo>
                  <a:lnTo>
                    <a:pt x="835205" y="99785"/>
                  </a:lnTo>
                  <a:lnTo>
                    <a:pt x="1044007" y="110872"/>
                  </a:lnTo>
                  <a:lnTo>
                    <a:pt x="1252808" y="110872"/>
                  </a:lnTo>
                  <a:lnTo>
                    <a:pt x="1461609" y="110872"/>
                  </a:lnTo>
                </a:path>
              </a:pathLst>
            </a:custGeom>
            <a:ln w="40651" cap="flat">
              <a:solidFill>
                <a:srgbClr val="BEBEBE">
                  <a:alpha val="69803"/>
                </a:srgbClr>
              </a:solidFill>
              <a:prstDash val="solid"/>
              <a:round/>
            </a:ln>
          </p:spPr>
          <p:txBody>
            <a:bodyPr/>
            <a:lstStyle/>
            <a:p>
              <a:endParaRPr/>
            </a:p>
          </p:txBody>
        </p:sp>
        <p:sp>
          <p:nvSpPr>
            <p:cNvPr id="263" name="pl263"/>
            <p:cNvSpPr/>
            <p:nvPr/>
          </p:nvSpPr>
          <p:spPr>
            <a:xfrm>
              <a:off x="4185000" y="1452145"/>
              <a:ext cx="1461609" cy="144134"/>
            </a:xfrm>
            <a:custGeom>
              <a:avLst/>
              <a:gdLst/>
              <a:ahLst/>
              <a:cxnLst/>
              <a:rect l="0" t="0" r="0" b="0"/>
              <a:pathLst>
                <a:path w="1461609" h="144134">
                  <a:moveTo>
                    <a:pt x="0" y="0"/>
                  </a:moveTo>
                  <a:lnTo>
                    <a:pt x="208801" y="55436"/>
                  </a:lnTo>
                  <a:lnTo>
                    <a:pt x="417602" y="110872"/>
                  </a:lnTo>
                  <a:lnTo>
                    <a:pt x="626404" y="144134"/>
                  </a:lnTo>
                  <a:lnTo>
                    <a:pt x="835205" y="99785"/>
                  </a:lnTo>
                  <a:lnTo>
                    <a:pt x="1044007" y="110872"/>
                  </a:lnTo>
                  <a:lnTo>
                    <a:pt x="1252808" y="110872"/>
                  </a:lnTo>
                  <a:lnTo>
                    <a:pt x="1461609" y="110872"/>
                  </a:lnTo>
                </a:path>
              </a:pathLst>
            </a:custGeom>
            <a:ln w="35231" cap="flat">
              <a:solidFill>
                <a:srgbClr val="BEBEBE">
                  <a:alpha val="69803"/>
                </a:srgbClr>
              </a:solidFill>
              <a:prstDash val="solid"/>
              <a:round/>
            </a:ln>
          </p:spPr>
          <p:txBody>
            <a:bodyPr/>
            <a:lstStyle/>
            <a:p>
              <a:endParaRPr/>
            </a:p>
          </p:txBody>
        </p:sp>
        <p:sp>
          <p:nvSpPr>
            <p:cNvPr id="264" name="pl264"/>
            <p:cNvSpPr/>
            <p:nvPr/>
          </p:nvSpPr>
          <p:spPr>
            <a:xfrm>
              <a:off x="4185000" y="1551930"/>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265" name="pl265"/>
            <p:cNvSpPr/>
            <p:nvPr/>
          </p:nvSpPr>
          <p:spPr>
            <a:xfrm>
              <a:off x="4185000" y="1452145"/>
              <a:ext cx="1461609" cy="144134"/>
            </a:xfrm>
            <a:custGeom>
              <a:avLst/>
              <a:gdLst/>
              <a:ahLst/>
              <a:cxnLst/>
              <a:rect l="0" t="0" r="0" b="0"/>
              <a:pathLst>
                <a:path w="1461609" h="144134">
                  <a:moveTo>
                    <a:pt x="0" y="0"/>
                  </a:moveTo>
                  <a:lnTo>
                    <a:pt x="208801" y="55436"/>
                  </a:lnTo>
                  <a:lnTo>
                    <a:pt x="417602" y="110872"/>
                  </a:lnTo>
                  <a:lnTo>
                    <a:pt x="626404" y="144134"/>
                  </a:lnTo>
                  <a:lnTo>
                    <a:pt x="835205" y="99785"/>
                  </a:lnTo>
                  <a:lnTo>
                    <a:pt x="1044007" y="110872"/>
                  </a:lnTo>
                  <a:lnTo>
                    <a:pt x="1252808" y="110872"/>
                  </a:lnTo>
                  <a:lnTo>
                    <a:pt x="1461609" y="110872"/>
                  </a:lnTo>
                </a:path>
              </a:pathLst>
            </a:custGeom>
            <a:ln w="40651" cap="flat">
              <a:solidFill>
                <a:srgbClr val="000000">
                  <a:alpha val="100000"/>
                </a:srgbClr>
              </a:solidFill>
              <a:prstDash val="solid"/>
              <a:round/>
            </a:ln>
          </p:spPr>
          <p:txBody>
            <a:bodyPr/>
            <a:lstStyle/>
            <a:p>
              <a:endParaRPr/>
            </a:p>
          </p:txBody>
        </p:sp>
        <p:sp>
          <p:nvSpPr>
            <p:cNvPr id="266" name="pl266"/>
            <p:cNvSpPr/>
            <p:nvPr/>
          </p:nvSpPr>
          <p:spPr>
            <a:xfrm>
              <a:off x="4185000" y="1452145"/>
              <a:ext cx="1461609" cy="144134"/>
            </a:xfrm>
            <a:custGeom>
              <a:avLst/>
              <a:gdLst/>
              <a:ahLst/>
              <a:cxnLst/>
              <a:rect l="0" t="0" r="0" b="0"/>
              <a:pathLst>
                <a:path w="1461609" h="144134">
                  <a:moveTo>
                    <a:pt x="0" y="0"/>
                  </a:moveTo>
                  <a:lnTo>
                    <a:pt x="208801" y="55436"/>
                  </a:lnTo>
                  <a:lnTo>
                    <a:pt x="417602" y="110872"/>
                  </a:lnTo>
                  <a:lnTo>
                    <a:pt x="626404" y="144134"/>
                  </a:lnTo>
                  <a:lnTo>
                    <a:pt x="835205" y="99785"/>
                  </a:lnTo>
                  <a:lnTo>
                    <a:pt x="1044007" y="110872"/>
                  </a:lnTo>
                  <a:lnTo>
                    <a:pt x="1252808" y="110872"/>
                  </a:lnTo>
                  <a:lnTo>
                    <a:pt x="1461609" y="110872"/>
                  </a:lnTo>
                </a:path>
              </a:pathLst>
            </a:custGeom>
            <a:ln w="35231" cap="flat">
              <a:solidFill>
                <a:srgbClr val="1CABE2">
                  <a:alpha val="100000"/>
                </a:srgbClr>
              </a:solidFill>
              <a:prstDash val="solid"/>
              <a:round/>
            </a:ln>
          </p:spPr>
          <p:txBody>
            <a:bodyPr/>
            <a:lstStyle/>
            <a:p>
              <a:endParaRPr/>
            </a:p>
          </p:txBody>
        </p:sp>
        <p:sp>
          <p:nvSpPr>
            <p:cNvPr id="267" name="tx267"/>
            <p:cNvSpPr/>
            <p:nvPr/>
          </p:nvSpPr>
          <p:spPr>
            <a:xfrm>
              <a:off x="4124710" y="127202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268" name="tx268"/>
            <p:cNvSpPr/>
            <p:nvPr/>
          </p:nvSpPr>
          <p:spPr>
            <a:xfrm>
              <a:off x="4333512" y="132746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269" name="tx269"/>
            <p:cNvSpPr/>
            <p:nvPr/>
          </p:nvSpPr>
          <p:spPr>
            <a:xfrm>
              <a:off x="4542313" y="13829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270" name="tx270"/>
            <p:cNvSpPr/>
            <p:nvPr/>
          </p:nvSpPr>
          <p:spPr>
            <a:xfrm>
              <a:off x="4751115" y="141616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271" name="tx271"/>
            <p:cNvSpPr/>
            <p:nvPr/>
          </p:nvSpPr>
          <p:spPr>
            <a:xfrm>
              <a:off x="4959916" y="1371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272" name="tx272"/>
            <p:cNvSpPr/>
            <p:nvPr/>
          </p:nvSpPr>
          <p:spPr>
            <a:xfrm>
              <a:off x="5168718" y="13829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273" name="tx273"/>
            <p:cNvSpPr/>
            <p:nvPr/>
          </p:nvSpPr>
          <p:spPr>
            <a:xfrm>
              <a:off x="5377519" y="13829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274" name="tx274"/>
            <p:cNvSpPr/>
            <p:nvPr/>
          </p:nvSpPr>
          <p:spPr>
            <a:xfrm>
              <a:off x="5586320" y="13829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275" name="rc275"/>
            <p:cNvSpPr/>
            <p:nvPr/>
          </p:nvSpPr>
          <p:spPr>
            <a:xfrm>
              <a:off x="4111920" y="2358593"/>
              <a:ext cx="1607770" cy="1000072"/>
            </a:xfrm>
            <a:prstGeom prst="rect">
              <a:avLst/>
            </a:prstGeom>
            <a:solidFill>
              <a:srgbClr val="EBEBEB">
                <a:alpha val="100000"/>
              </a:srgbClr>
            </a:solidFill>
          </p:spPr>
          <p:txBody>
            <a:bodyPr/>
            <a:lstStyle/>
            <a:p>
              <a:endParaRPr/>
            </a:p>
          </p:txBody>
        </p:sp>
        <p:sp>
          <p:nvSpPr>
            <p:cNvPr id="276" name="pl276"/>
            <p:cNvSpPr/>
            <p:nvPr/>
          </p:nvSpPr>
          <p:spPr>
            <a:xfrm>
              <a:off x="4111920" y="30970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77" name="pl277"/>
            <p:cNvSpPr/>
            <p:nvPr/>
          </p:nvSpPr>
          <p:spPr>
            <a:xfrm>
              <a:off x="4111920" y="281982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78" name="pl278"/>
            <p:cNvSpPr/>
            <p:nvPr/>
          </p:nvSpPr>
          <p:spPr>
            <a:xfrm>
              <a:off x="4111920" y="254264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79" name="pl279"/>
            <p:cNvSpPr/>
            <p:nvPr/>
          </p:nvSpPr>
          <p:spPr>
            <a:xfrm>
              <a:off x="411192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80" name="pl280"/>
            <p:cNvSpPr/>
            <p:nvPr/>
          </p:nvSpPr>
          <p:spPr>
            <a:xfrm>
              <a:off x="4111920" y="323559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81" name="pl281"/>
            <p:cNvSpPr/>
            <p:nvPr/>
          </p:nvSpPr>
          <p:spPr>
            <a:xfrm>
              <a:off x="4111920" y="295841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82" name="pl282"/>
            <p:cNvSpPr/>
            <p:nvPr/>
          </p:nvSpPr>
          <p:spPr>
            <a:xfrm>
              <a:off x="4111920" y="268123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83" name="pl283"/>
            <p:cNvSpPr/>
            <p:nvPr/>
          </p:nvSpPr>
          <p:spPr>
            <a:xfrm>
              <a:off x="418500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4" name="pl284"/>
            <p:cNvSpPr/>
            <p:nvPr/>
          </p:nvSpPr>
          <p:spPr>
            <a:xfrm>
              <a:off x="439380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5" name="pl285"/>
            <p:cNvSpPr/>
            <p:nvPr/>
          </p:nvSpPr>
          <p:spPr>
            <a:xfrm>
              <a:off x="460260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6" name="pl286"/>
            <p:cNvSpPr/>
            <p:nvPr/>
          </p:nvSpPr>
          <p:spPr>
            <a:xfrm>
              <a:off x="481140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7" name="pl287"/>
            <p:cNvSpPr/>
            <p:nvPr/>
          </p:nvSpPr>
          <p:spPr>
            <a:xfrm>
              <a:off x="502020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8" name="pl288"/>
            <p:cNvSpPr/>
            <p:nvPr/>
          </p:nvSpPr>
          <p:spPr>
            <a:xfrm>
              <a:off x="522900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9" name="pl289"/>
            <p:cNvSpPr/>
            <p:nvPr/>
          </p:nvSpPr>
          <p:spPr>
            <a:xfrm>
              <a:off x="543780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90" name="pl290"/>
            <p:cNvSpPr/>
            <p:nvPr/>
          </p:nvSpPr>
          <p:spPr>
            <a:xfrm>
              <a:off x="564661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91" name="pl291"/>
            <p:cNvSpPr/>
            <p:nvPr/>
          </p:nvSpPr>
          <p:spPr>
            <a:xfrm>
              <a:off x="4185000" y="2836455"/>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292" name="pl292"/>
            <p:cNvSpPr/>
            <p:nvPr/>
          </p:nvSpPr>
          <p:spPr>
            <a:xfrm>
              <a:off x="4185000" y="2692320"/>
              <a:ext cx="1461609" cy="476753"/>
            </a:xfrm>
            <a:custGeom>
              <a:avLst/>
              <a:gdLst/>
              <a:ahLst/>
              <a:cxnLst/>
              <a:rect l="0" t="0" r="0" b="0"/>
              <a:pathLst>
                <a:path w="1461609" h="476753">
                  <a:moveTo>
                    <a:pt x="0" y="55436"/>
                  </a:moveTo>
                  <a:lnTo>
                    <a:pt x="208801" y="0"/>
                  </a:lnTo>
                  <a:lnTo>
                    <a:pt x="417602" y="33261"/>
                  </a:lnTo>
                  <a:lnTo>
                    <a:pt x="626404" y="77610"/>
                  </a:lnTo>
                  <a:lnTo>
                    <a:pt x="835205" y="188483"/>
                  </a:lnTo>
                  <a:lnTo>
                    <a:pt x="1044007" y="476753"/>
                  </a:lnTo>
                  <a:lnTo>
                    <a:pt x="1252808" y="99785"/>
                  </a:lnTo>
                  <a:lnTo>
                    <a:pt x="1461609" y="99785"/>
                  </a:lnTo>
                </a:path>
              </a:pathLst>
            </a:custGeom>
            <a:ln w="40651" cap="flat">
              <a:solidFill>
                <a:srgbClr val="BEBEBE">
                  <a:alpha val="69803"/>
                </a:srgbClr>
              </a:solidFill>
              <a:prstDash val="solid"/>
              <a:round/>
            </a:ln>
          </p:spPr>
          <p:txBody>
            <a:bodyPr/>
            <a:lstStyle/>
            <a:p>
              <a:endParaRPr/>
            </a:p>
          </p:txBody>
        </p:sp>
        <p:sp>
          <p:nvSpPr>
            <p:cNvPr id="293" name="pl293"/>
            <p:cNvSpPr/>
            <p:nvPr/>
          </p:nvSpPr>
          <p:spPr>
            <a:xfrm>
              <a:off x="4185000" y="2692320"/>
              <a:ext cx="1461609" cy="476753"/>
            </a:xfrm>
            <a:custGeom>
              <a:avLst/>
              <a:gdLst/>
              <a:ahLst/>
              <a:cxnLst/>
              <a:rect l="0" t="0" r="0" b="0"/>
              <a:pathLst>
                <a:path w="1461609" h="476753">
                  <a:moveTo>
                    <a:pt x="0" y="55436"/>
                  </a:moveTo>
                  <a:lnTo>
                    <a:pt x="208801" y="0"/>
                  </a:lnTo>
                  <a:lnTo>
                    <a:pt x="417602" y="33261"/>
                  </a:lnTo>
                  <a:lnTo>
                    <a:pt x="626404" y="77610"/>
                  </a:lnTo>
                  <a:lnTo>
                    <a:pt x="835205" y="188483"/>
                  </a:lnTo>
                  <a:lnTo>
                    <a:pt x="1044007" y="476753"/>
                  </a:lnTo>
                  <a:lnTo>
                    <a:pt x="1252808" y="99785"/>
                  </a:lnTo>
                  <a:lnTo>
                    <a:pt x="1461609" y="99785"/>
                  </a:lnTo>
                </a:path>
              </a:pathLst>
            </a:custGeom>
            <a:ln w="35231" cap="flat">
              <a:solidFill>
                <a:srgbClr val="BEBEBE">
                  <a:alpha val="69803"/>
                </a:srgbClr>
              </a:solidFill>
              <a:prstDash val="solid"/>
              <a:round/>
            </a:ln>
          </p:spPr>
          <p:txBody>
            <a:bodyPr/>
            <a:lstStyle/>
            <a:p>
              <a:endParaRPr/>
            </a:p>
          </p:txBody>
        </p:sp>
        <p:sp>
          <p:nvSpPr>
            <p:cNvPr id="294" name="pl294"/>
            <p:cNvSpPr/>
            <p:nvPr/>
          </p:nvSpPr>
          <p:spPr>
            <a:xfrm>
              <a:off x="4185000" y="2836455"/>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295" name="pl295"/>
            <p:cNvSpPr/>
            <p:nvPr/>
          </p:nvSpPr>
          <p:spPr>
            <a:xfrm>
              <a:off x="4185000" y="2692320"/>
              <a:ext cx="1461609" cy="476753"/>
            </a:xfrm>
            <a:custGeom>
              <a:avLst/>
              <a:gdLst/>
              <a:ahLst/>
              <a:cxnLst/>
              <a:rect l="0" t="0" r="0" b="0"/>
              <a:pathLst>
                <a:path w="1461609" h="476753">
                  <a:moveTo>
                    <a:pt x="0" y="55436"/>
                  </a:moveTo>
                  <a:lnTo>
                    <a:pt x="208801" y="0"/>
                  </a:lnTo>
                  <a:lnTo>
                    <a:pt x="417602" y="33261"/>
                  </a:lnTo>
                  <a:lnTo>
                    <a:pt x="626404" y="77610"/>
                  </a:lnTo>
                  <a:lnTo>
                    <a:pt x="835205" y="188483"/>
                  </a:lnTo>
                  <a:lnTo>
                    <a:pt x="1044007" y="476753"/>
                  </a:lnTo>
                  <a:lnTo>
                    <a:pt x="1252808" y="99785"/>
                  </a:lnTo>
                  <a:lnTo>
                    <a:pt x="1461609" y="99785"/>
                  </a:lnTo>
                </a:path>
              </a:pathLst>
            </a:custGeom>
            <a:ln w="40651" cap="flat">
              <a:solidFill>
                <a:srgbClr val="000000">
                  <a:alpha val="100000"/>
                </a:srgbClr>
              </a:solidFill>
              <a:prstDash val="solid"/>
              <a:round/>
            </a:ln>
          </p:spPr>
          <p:txBody>
            <a:bodyPr/>
            <a:lstStyle/>
            <a:p>
              <a:endParaRPr/>
            </a:p>
          </p:txBody>
        </p:sp>
        <p:sp>
          <p:nvSpPr>
            <p:cNvPr id="296" name="pl296"/>
            <p:cNvSpPr/>
            <p:nvPr/>
          </p:nvSpPr>
          <p:spPr>
            <a:xfrm>
              <a:off x="4185000" y="2692320"/>
              <a:ext cx="1461609" cy="476753"/>
            </a:xfrm>
            <a:custGeom>
              <a:avLst/>
              <a:gdLst/>
              <a:ahLst/>
              <a:cxnLst/>
              <a:rect l="0" t="0" r="0" b="0"/>
              <a:pathLst>
                <a:path w="1461609" h="476753">
                  <a:moveTo>
                    <a:pt x="0" y="55436"/>
                  </a:moveTo>
                  <a:lnTo>
                    <a:pt x="208801" y="0"/>
                  </a:lnTo>
                  <a:lnTo>
                    <a:pt x="417602" y="33261"/>
                  </a:lnTo>
                  <a:lnTo>
                    <a:pt x="626404" y="77610"/>
                  </a:lnTo>
                  <a:lnTo>
                    <a:pt x="835205" y="188483"/>
                  </a:lnTo>
                  <a:lnTo>
                    <a:pt x="1044007" y="476753"/>
                  </a:lnTo>
                  <a:lnTo>
                    <a:pt x="1252808" y="99785"/>
                  </a:lnTo>
                  <a:lnTo>
                    <a:pt x="1461609" y="99785"/>
                  </a:lnTo>
                </a:path>
              </a:pathLst>
            </a:custGeom>
            <a:ln w="35231" cap="flat">
              <a:solidFill>
                <a:srgbClr val="1CABE2">
                  <a:alpha val="100000"/>
                </a:srgbClr>
              </a:solidFill>
              <a:prstDash val="solid"/>
              <a:round/>
            </a:ln>
          </p:spPr>
          <p:txBody>
            <a:bodyPr/>
            <a:lstStyle/>
            <a:p>
              <a:endParaRPr/>
            </a:p>
          </p:txBody>
        </p:sp>
        <p:sp>
          <p:nvSpPr>
            <p:cNvPr id="297" name="tx297"/>
            <p:cNvSpPr/>
            <p:nvPr/>
          </p:nvSpPr>
          <p:spPr>
            <a:xfrm>
              <a:off x="4124710" y="25676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298" name="tx298"/>
            <p:cNvSpPr/>
            <p:nvPr/>
          </p:nvSpPr>
          <p:spPr>
            <a:xfrm>
              <a:off x="4333512" y="251220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299" name="tx299"/>
            <p:cNvSpPr/>
            <p:nvPr/>
          </p:nvSpPr>
          <p:spPr>
            <a:xfrm>
              <a:off x="4542313" y="254546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300" name="tx300"/>
            <p:cNvSpPr/>
            <p:nvPr/>
          </p:nvSpPr>
          <p:spPr>
            <a:xfrm>
              <a:off x="4751115" y="2589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301" name="tx301"/>
            <p:cNvSpPr/>
            <p:nvPr/>
          </p:nvSpPr>
          <p:spPr>
            <a:xfrm>
              <a:off x="4959916" y="27006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302" name="tx302"/>
            <p:cNvSpPr/>
            <p:nvPr/>
          </p:nvSpPr>
          <p:spPr>
            <a:xfrm>
              <a:off x="5168718" y="298895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56</a:t>
              </a:r>
            </a:p>
          </p:txBody>
        </p:sp>
        <p:sp>
          <p:nvSpPr>
            <p:cNvPr id="303" name="tx303"/>
            <p:cNvSpPr/>
            <p:nvPr/>
          </p:nvSpPr>
          <p:spPr>
            <a:xfrm>
              <a:off x="5377519" y="2611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304" name="tx304"/>
            <p:cNvSpPr/>
            <p:nvPr/>
          </p:nvSpPr>
          <p:spPr>
            <a:xfrm>
              <a:off x="5586320" y="2611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305" name="rc305"/>
            <p:cNvSpPr/>
            <p:nvPr/>
          </p:nvSpPr>
          <p:spPr>
            <a:xfrm>
              <a:off x="4111920" y="3643117"/>
              <a:ext cx="1607770" cy="1000072"/>
            </a:xfrm>
            <a:prstGeom prst="rect">
              <a:avLst/>
            </a:prstGeom>
            <a:solidFill>
              <a:srgbClr val="EBEBEB">
                <a:alpha val="100000"/>
              </a:srgbClr>
            </a:solidFill>
          </p:spPr>
          <p:txBody>
            <a:bodyPr/>
            <a:lstStyle/>
            <a:p>
              <a:endParaRPr/>
            </a:p>
          </p:txBody>
        </p:sp>
        <p:sp>
          <p:nvSpPr>
            <p:cNvPr id="306" name="pl306"/>
            <p:cNvSpPr/>
            <p:nvPr/>
          </p:nvSpPr>
          <p:spPr>
            <a:xfrm>
              <a:off x="4111920" y="438153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07" name="pl307"/>
            <p:cNvSpPr/>
            <p:nvPr/>
          </p:nvSpPr>
          <p:spPr>
            <a:xfrm>
              <a:off x="4111920" y="410434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08" name="pl308"/>
            <p:cNvSpPr/>
            <p:nvPr/>
          </p:nvSpPr>
          <p:spPr>
            <a:xfrm>
              <a:off x="4111920" y="382716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09" name="pl309"/>
            <p:cNvSpPr/>
            <p:nvPr/>
          </p:nvSpPr>
          <p:spPr>
            <a:xfrm>
              <a:off x="411192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10" name="pl310"/>
            <p:cNvSpPr/>
            <p:nvPr/>
          </p:nvSpPr>
          <p:spPr>
            <a:xfrm>
              <a:off x="4111920" y="452012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11" name="pl311"/>
            <p:cNvSpPr/>
            <p:nvPr/>
          </p:nvSpPr>
          <p:spPr>
            <a:xfrm>
              <a:off x="4111920" y="424293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12" name="pl312"/>
            <p:cNvSpPr/>
            <p:nvPr/>
          </p:nvSpPr>
          <p:spPr>
            <a:xfrm>
              <a:off x="4111920" y="396575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13" name="pl313"/>
            <p:cNvSpPr/>
            <p:nvPr/>
          </p:nvSpPr>
          <p:spPr>
            <a:xfrm>
              <a:off x="418500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14" name="pl314"/>
            <p:cNvSpPr/>
            <p:nvPr/>
          </p:nvSpPr>
          <p:spPr>
            <a:xfrm>
              <a:off x="439380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15" name="pl315"/>
            <p:cNvSpPr/>
            <p:nvPr/>
          </p:nvSpPr>
          <p:spPr>
            <a:xfrm>
              <a:off x="460260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16" name="pl316"/>
            <p:cNvSpPr/>
            <p:nvPr/>
          </p:nvSpPr>
          <p:spPr>
            <a:xfrm>
              <a:off x="481140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17" name="pl317"/>
            <p:cNvSpPr/>
            <p:nvPr/>
          </p:nvSpPr>
          <p:spPr>
            <a:xfrm>
              <a:off x="502020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18" name="pl318"/>
            <p:cNvSpPr/>
            <p:nvPr/>
          </p:nvSpPr>
          <p:spPr>
            <a:xfrm>
              <a:off x="522900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19" name="pl319"/>
            <p:cNvSpPr/>
            <p:nvPr/>
          </p:nvSpPr>
          <p:spPr>
            <a:xfrm>
              <a:off x="543780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20" name="pl320"/>
            <p:cNvSpPr/>
            <p:nvPr/>
          </p:nvSpPr>
          <p:spPr>
            <a:xfrm>
              <a:off x="564661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21" name="pl321"/>
            <p:cNvSpPr/>
            <p:nvPr/>
          </p:nvSpPr>
          <p:spPr>
            <a:xfrm>
              <a:off x="4185000" y="4120979"/>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322" name="pl322"/>
            <p:cNvSpPr/>
            <p:nvPr/>
          </p:nvSpPr>
          <p:spPr>
            <a:xfrm>
              <a:off x="4185000" y="4087717"/>
              <a:ext cx="1461609" cy="188483"/>
            </a:xfrm>
            <a:custGeom>
              <a:avLst/>
              <a:gdLst/>
              <a:ahLst/>
              <a:cxnLst/>
              <a:rect l="0" t="0" r="0" b="0"/>
              <a:pathLst>
                <a:path w="1461609" h="188483">
                  <a:moveTo>
                    <a:pt x="0" y="11087"/>
                  </a:moveTo>
                  <a:lnTo>
                    <a:pt x="208801" y="77610"/>
                  </a:lnTo>
                  <a:lnTo>
                    <a:pt x="417602" y="188483"/>
                  </a:lnTo>
                  <a:lnTo>
                    <a:pt x="626404" y="121960"/>
                  </a:lnTo>
                  <a:lnTo>
                    <a:pt x="835205" y="66523"/>
                  </a:lnTo>
                  <a:lnTo>
                    <a:pt x="1044007" y="44349"/>
                  </a:lnTo>
                  <a:lnTo>
                    <a:pt x="1252808" y="121960"/>
                  </a:lnTo>
                  <a:lnTo>
                    <a:pt x="1461609" y="0"/>
                  </a:lnTo>
                </a:path>
              </a:pathLst>
            </a:custGeom>
            <a:ln w="40651" cap="flat">
              <a:solidFill>
                <a:srgbClr val="BEBEBE">
                  <a:alpha val="69803"/>
                </a:srgbClr>
              </a:solidFill>
              <a:prstDash val="solid"/>
              <a:round/>
            </a:ln>
          </p:spPr>
          <p:txBody>
            <a:bodyPr/>
            <a:lstStyle/>
            <a:p>
              <a:endParaRPr/>
            </a:p>
          </p:txBody>
        </p:sp>
        <p:sp>
          <p:nvSpPr>
            <p:cNvPr id="323" name="pl323"/>
            <p:cNvSpPr/>
            <p:nvPr/>
          </p:nvSpPr>
          <p:spPr>
            <a:xfrm>
              <a:off x="4185000" y="4087717"/>
              <a:ext cx="1461609" cy="188483"/>
            </a:xfrm>
            <a:custGeom>
              <a:avLst/>
              <a:gdLst/>
              <a:ahLst/>
              <a:cxnLst/>
              <a:rect l="0" t="0" r="0" b="0"/>
              <a:pathLst>
                <a:path w="1461609" h="188483">
                  <a:moveTo>
                    <a:pt x="0" y="11087"/>
                  </a:moveTo>
                  <a:lnTo>
                    <a:pt x="208801" y="77610"/>
                  </a:lnTo>
                  <a:lnTo>
                    <a:pt x="417602" y="188483"/>
                  </a:lnTo>
                  <a:lnTo>
                    <a:pt x="626404" y="121960"/>
                  </a:lnTo>
                  <a:lnTo>
                    <a:pt x="835205" y="66523"/>
                  </a:lnTo>
                  <a:lnTo>
                    <a:pt x="1044007" y="44349"/>
                  </a:lnTo>
                  <a:lnTo>
                    <a:pt x="1252808" y="121960"/>
                  </a:lnTo>
                  <a:lnTo>
                    <a:pt x="1461609" y="0"/>
                  </a:lnTo>
                </a:path>
              </a:pathLst>
            </a:custGeom>
            <a:ln w="35231" cap="flat">
              <a:solidFill>
                <a:srgbClr val="BEBEBE">
                  <a:alpha val="69803"/>
                </a:srgbClr>
              </a:solidFill>
              <a:prstDash val="solid"/>
              <a:round/>
            </a:ln>
          </p:spPr>
          <p:txBody>
            <a:bodyPr/>
            <a:lstStyle/>
            <a:p>
              <a:endParaRPr/>
            </a:p>
          </p:txBody>
        </p:sp>
        <p:sp>
          <p:nvSpPr>
            <p:cNvPr id="324" name="pl324"/>
            <p:cNvSpPr/>
            <p:nvPr/>
          </p:nvSpPr>
          <p:spPr>
            <a:xfrm>
              <a:off x="4185000" y="4120979"/>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325" name="pl325"/>
            <p:cNvSpPr/>
            <p:nvPr/>
          </p:nvSpPr>
          <p:spPr>
            <a:xfrm>
              <a:off x="4185000" y="4087717"/>
              <a:ext cx="1461609" cy="188483"/>
            </a:xfrm>
            <a:custGeom>
              <a:avLst/>
              <a:gdLst/>
              <a:ahLst/>
              <a:cxnLst/>
              <a:rect l="0" t="0" r="0" b="0"/>
              <a:pathLst>
                <a:path w="1461609" h="188483">
                  <a:moveTo>
                    <a:pt x="0" y="11087"/>
                  </a:moveTo>
                  <a:lnTo>
                    <a:pt x="208801" y="77610"/>
                  </a:lnTo>
                  <a:lnTo>
                    <a:pt x="417602" y="188483"/>
                  </a:lnTo>
                  <a:lnTo>
                    <a:pt x="626404" y="121960"/>
                  </a:lnTo>
                  <a:lnTo>
                    <a:pt x="835205" y="66523"/>
                  </a:lnTo>
                  <a:lnTo>
                    <a:pt x="1044007" y="44349"/>
                  </a:lnTo>
                  <a:lnTo>
                    <a:pt x="1252808" y="121960"/>
                  </a:lnTo>
                  <a:lnTo>
                    <a:pt x="1461609" y="0"/>
                  </a:lnTo>
                </a:path>
              </a:pathLst>
            </a:custGeom>
            <a:ln w="40651" cap="flat">
              <a:solidFill>
                <a:srgbClr val="000000">
                  <a:alpha val="100000"/>
                </a:srgbClr>
              </a:solidFill>
              <a:prstDash val="solid"/>
              <a:round/>
            </a:ln>
          </p:spPr>
          <p:txBody>
            <a:bodyPr/>
            <a:lstStyle/>
            <a:p>
              <a:endParaRPr/>
            </a:p>
          </p:txBody>
        </p:sp>
        <p:sp>
          <p:nvSpPr>
            <p:cNvPr id="326" name="pl326"/>
            <p:cNvSpPr/>
            <p:nvPr/>
          </p:nvSpPr>
          <p:spPr>
            <a:xfrm>
              <a:off x="4185000" y="4087717"/>
              <a:ext cx="1461609" cy="188483"/>
            </a:xfrm>
            <a:custGeom>
              <a:avLst/>
              <a:gdLst/>
              <a:ahLst/>
              <a:cxnLst/>
              <a:rect l="0" t="0" r="0" b="0"/>
              <a:pathLst>
                <a:path w="1461609" h="188483">
                  <a:moveTo>
                    <a:pt x="0" y="11087"/>
                  </a:moveTo>
                  <a:lnTo>
                    <a:pt x="208801" y="77610"/>
                  </a:lnTo>
                  <a:lnTo>
                    <a:pt x="417602" y="188483"/>
                  </a:lnTo>
                  <a:lnTo>
                    <a:pt x="626404" y="121960"/>
                  </a:lnTo>
                  <a:lnTo>
                    <a:pt x="835205" y="66523"/>
                  </a:lnTo>
                  <a:lnTo>
                    <a:pt x="1044007" y="44349"/>
                  </a:lnTo>
                  <a:lnTo>
                    <a:pt x="1252808" y="121960"/>
                  </a:lnTo>
                  <a:lnTo>
                    <a:pt x="1461609" y="0"/>
                  </a:lnTo>
                </a:path>
              </a:pathLst>
            </a:custGeom>
            <a:ln w="35231" cap="flat">
              <a:solidFill>
                <a:srgbClr val="1CABE2">
                  <a:alpha val="100000"/>
                </a:srgbClr>
              </a:solidFill>
              <a:prstDash val="solid"/>
              <a:round/>
            </a:ln>
          </p:spPr>
          <p:txBody>
            <a:bodyPr/>
            <a:lstStyle/>
            <a:p>
              <a:endParaRPr/>
            </a:p>
          </p:txBody>
        </p:sp>
        <p:sp>
          <p:nvSpPr>
            <p:cNvPr id="327" name="tx327"/>
            <p:cNvSpPr/>
            <p:nvPr/>
          </p:nvSpPr>
          <p:spPr>
            <a:xfrm>
              <a:off x="4124710" y="39186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328" name="tx328"/>
            <p:cNvSpPr/>
            <p:nvPr/>
          </p:nvSpPr>
          <p:spPr>
            <a:xfrm>
              <a:off x="4333512" y="398521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329" name="tx329"/>
            <p:cNvSpPr/>
            <p:nvPr/>
          </p:nvSpPr>
          <p:spPr>
            <a:xfrm>
              <a:off x="4542313" y="409740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72</a:t>
              </a:r>
            </a:p>
          </p:txBody>
        </p:sp>
        <p:sp>
          <p:nvSpPr>
            <p:cNvPr id="330" name="tx330"/>
            <p:cNvSpPr/>
            <p:nvPr/>
          </p:nvSpPr>
          <p:spPr>
            <a:xfrm>
              <a:off x="4751115" y="40295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78</a:t>
              </a:r>
            </a:p>
          </p:txBody>
        </p:sp>
        <p:sp>
          <p:nvSpPr>
            <p:cNvPr id="331" name="tx331"/>
            <p:cNvSpPr/>
            <p:nvPr/>
          </p:nvSpPr>
          <p:spPr>
            <a:xfrm>
              <a:off x="4959916" y="397407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32" name="tx332"/>
            <p:cNvSpPr/>
            <p:nvPr/>
          </p:nvSpPr>
          <p:spPr>
            <a:xfrm>
              <a:off x="5168718" y="395194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333" name="tx333"/>
            <p:cNvSpPr/>
            <p:nvPr/>
          </p:nvSpPr>
          <p:spPr>
            <a:xfrm>
              <a:off x="5377519" y="40295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78</a:t>
              </a:r>
            </a:p>
          </p:txBody>
        </p:sp>
        <p:sp>
          <p:nvSpPr>
            <p:cNvPr id="334" name="tx334"/>
            <p:cNvSpPr/>
            <p:nvPr/>
          </p:nvSpPr>
          <p:spPr>
            <a:xfrm>
              <a:off x="5586320" y="39075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335" name="rc335"/>
            <p:cNvSpPr/>
            <p:nvPr/>
          </p:nvSpPr>
          <p:spPr>
            <a:xfrm>
              <a:off x="4111920" y="4927641"/>
              <a:ext cx="1607770" cy="1000072"/>
            </a:xfrm>
            <a:prstGeom prst="rect">
              <a:avLst/>
            </a:prstGeom>
            <a:solidFill>
              <a:srgbClr val="EBEBEB">
                <a:alpha val="100000"/>
              </a:srgbClr>
            </a:solidFill>
          </p:spPr>
          <p:txBody>
            <a:bodyPr/>
            <a:lstStyle/>
            <a:p>
              <a:endParaRPr/>
            </a:p>
          </p:txBody>
        </p:sp>
        <p:sp>
          <p:nvSpPr>
            <p:cNvPr id="336" name="pl336"/>
            <p:cNvSpPr/>
            <p:nvPr/>
          </p:nvSpPr>
          <p:spPr>
            <a:xfrm>
              <a:off x="4111920" y="566605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37" name="pl337"/>
            <p:cNvSpPr/>
            <p:nvPr/>
          </p:nvSpPr>
          <p:spPr>
            <a:xfrm>
              <a:off x="4111920" y="538887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38" name="pl338"/>
            <p:cNvSpPr/>
            <p:nvPr/>
          </p:nvSpPr>
          <p:spPr>
            <a:xfrm>
              <a:off x="4111920" y="511169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39" name="pl339"/>
            <p:cNvSpPr/>
            <p:nvPr/>
          </p:nvSpPr>
          <p:spPr>
            <a:xfrm>
              <a:off x="411192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40" name="pl340"/>
            <p:cNvSpPr/>
            <p:nvPr/>
          </p:nvSpPr>
          <p:spPr>
            <a:xfrm>
              <a:off x="4111920" y="580464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41" name="pl341"/>
            <p:cNvSpPr/>
            <p:nvPr/>
          </p:nvSpPr>
          <p:spPr>
            <a:xfrm>
              <a:off x="4111920" y="552746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42" name="pl342"/>
            <p:cNvSpPr/>
            <p:nvPr/>
          </p:nvSpPr>
          <p:spPr>
            <a:xfrm>
              <a:off x="4111920" y="525028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43" name="pl343"/>
            <p:cNvSpPr/>
            <p:nvPr/>
          </p:nvSpPr>
          <p:spPr>
            <a:xfrm>
              <a:off x="418500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44" name="pl344"/>
            <p:cNvSpPr/>
            <p:nvPr/>
          </p:nvSpPr>
          <p:spPr>
            <a:xfrm>
              <a:off x="439380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45" name="pl345"/>
            <p:cNvSpPr/>
            <p:nvPr/>
          </p:nvSpPr>
          <p:spPr>
            <a:xfrm>
              <a:off x="460260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46" name="pl346"/>
            <p:cNvSpPr/>
            <p:nvPr/>
          </p:nvSpPr>
          <p:spPr>
            <a:xfrm>
              <a:off x="481140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47" name="pl347"/>
            <p:cNvSpPr/>
            <p:nvPr/>
          </p:nvSpPr>
          <p:spPr>
            <a:xfrm>
              <a:off x="502020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48" name="pl348"/>
            <p:cNvSpPr/>
            <p:nvPr/>
          </p:nvSpPr>
          <p:spPr>
            <a:xfrm>
              <a:off x="522900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49" name="pl349"/>
            <p:cNvSpPr/>
            <p:nvPr/>
          </p:nvSpPr>
          <p:spPr>
            <a:xfrm>
              <a:off x="543780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50" name="pl350"/>
            <p:cNvSpPr/>
            <p:nvPr/>
          </p:nvSpPr>
          <p:spPr>
            <a:xfrm>
              <a:off x="564661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51" name="pl351"/>
            <p:cNvSpPr/>
            <p:nvPr/>
          </p:nvSpPr>
          <p:spPr>
            <a:xfrm>
              <a:off x="4185000" y="5405503"/>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352" name="pl352"/>
            <p:cNvSpPr/>
            <p:nvPr/>
          </p:nvSpPr>
          <p:spPr>
            <a:xfrm>
              <a:off x="4185000" y="5261368"/>
              <a:ext cx="1461609" cy="277182"/>
            </a:xfrm>
            <a:custGeom>
              <a:avLst/>
              <a:gdLst/>
              <a:ahLst/>
              <a:cxnLst/>
              <a:rect l="0" t="0" r="0" b="0"/>
              <a:pathLst>
                <a:path w="1461609" h="277182">
                  <a:moveTo>
                    <a:pt x="0" y="44349"/>
                  </a:moveTo>
                  <a:lnTo>
                    <a:pt x="208801" y="77610"/>
                  </a:lnTo>
                  <a:lnTo>
                    <a:pt x="417602" y="144134"/>
                  </a:lnTo>
                  <a:lnTo>
                    <a:pt x="626404" y="210658"/>
                  </a:lnTo>
                  <a:lnTo>
                    <a:pt x="835205" y="199571"/>
                  </a:lnTo>
                  <a:lnTo>
                    <a:pt x="1044007" y="277182"/>
                  </a:lnTo>
                  <a:lnTo>
                    <a:pt x="1252808" y="0"/>
                  </a:lnTo>
                  <a:lnTo>
                    <a:pt x="1461609" y="166309"/>
                  </a:lnTo>
                </a:path>
              </a:pathLst>
            </a:custGeom>
            <a:ln w="40651" cap="flat">
              <a:solidFill>
                <a:srgbClr val="BEBEBE">
                  <a:alpha val="69803"/>
                </a:srgbClr>
              </a:solidFill>
              <a:prstDash val="solid"/>
              <a:round/>
            </a:ln>
          </p:spPr>
          <p:txBody>
            <a:bodyPr/>
            <a:lstStyle/>
            <a:p>
              <a:endParaRPr/>
            </a:p>
          </p:txBody>
        </p:sp>
        <p:sp>
          <p:nvSpPr>
            <p:cNvPr id="353" name="pl353"/>
            <p:cNvSpPr/>
            <p:nvPr/>
          </p:nvSpPr>
          <p:spPr>
            <a:xfrm>
              <a:off x="4185000" y="5261368"/>
              <a:ext cx="1461609" cy="277182"/>
            </a:xfrm>
            <a:custGeom>
              <a:avLst/>
              <a:gdLst/>
              <a:ahLst/>
              <a:cxnLst/>
              <a:rect l="0" t="0" r="0" b="0"/>
              <a:pathLst>
                <a:path w="1461609" h="277182">
                  <a:moveTo>
                    <a:pt x="0" y="44349"/>
                  </a:moveTo>
                  <a:lnTo>
                    <a:pt x="208801" y="77610"/>
                  </a:lnTo>
                  <a:lnTo>
                    <a:pt x="417602" y="144134"/>
                  </a:lnTo>
                  <a:lnTo>
                    <a:pt x="626404" y="210658"/>
                  </a:lnTo>
                  <a:lnTo>
                    <a:pt x="835205" y="199571"/>
                  </a:lnTo>
                  <a:lnTo>
                    <a:pt x="1044007" y="277182"/>
                  </a:lnTo>
                  <a:lnTo>
                    <a:pt x="1252808" y="0"/>
                  </a:lnTo>
                  <a:lnTo>
                    <a:pt x="1461609" y="166309"/>
                  </a:lnTo>
                </a:path>
              </a:pathLst>
            </a:custGeom>
            <a:ln w="35231" cap="flat">
              <a:solidFill>
                <a:srgbClr val="BEBEBE">
                  <a:alpha val="69803"/>
                </a:srgbClr>
              </a:solidFill>
              <a:prstDash val="solid"/>
              <a:round/>
            </a:ln>
          </p:spPr>
          <p:txBody>
            <a:bodyPr/>
            <a:lstStyle/>
            <a:p>
              <a:endParaRPr/>
            </a:p>
          </p:txBody>
        </p:sp>
        <p:sp>
          <p:nvSpPr>
            <p:cNvPr id="354" name="pl354"/>
            <p:cNvSpPr/>
            <p:nvPr/>
          </p:nvSpPr>
          <p:spPr>
            <a:xfrm>
              <a:off x="4185000" y="5405503"/>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355" name="pl355"/>
            <p:cNvSpPr/>
            <p:nvPr/>
          </p:nvSpPr>
          <p:spPr>
            <a:xfrm>
              <a:off x="4185000" y="5261368"/>
              <a:ext cx="1461609" cy="277182"/>
            </a:xfrm>
            <a:custGeom>
              <a:avLst/>
              <a:gdLst/>
              <a:ahLst/>
              <a:cxnLst/>
              <a:rect l="0" t="0" r="0" b="0"/>
              <a:pathLst>
                <a:path w="1461609" h="277182">
                  <a:moveTo>
                    <a:pt x="0" y="44349"/>
                  </a:moveTo>
                  <a:lnTo>
                    <a:pt x="208801" y="77610"/>
                  </a:lnTo>
                  <a:lnTo>
                    <a:pt x="417602" y="144134"/>
                  </a:lnTo>
                  <a:lnTo>
                    <a:pt x="626404" y="210658"/>
                  </a:lnTo>
                  <a:lnTo>
                    <a:pt x="835205" y="199571"/>
                  </a:lnTo>
                  <a:lnTo>
                    <a:pt x="1044007" y="277182"/>
                  </a:lnTo>
                  <a:lnTo>
                    <a:pt x="1252808" y="0"/>
                  </a:lnTo>
                  <a:lnTo>
                    <a:pt x="1461609" y="166309"/>
                  </a:lnTo>
                </a:path>
              </a:pathLst>
            </a:custGeom>
            <a:ln w="40651" cap="flat">
              <a:solidFill>
                <a:srgbClr val="000000">
                  <a:alpha val="100000"/>
                </a:srgbClr>
              </a:solidFill>
              <a:prstDash val="solid"/>
              <a:round/>
            </a:ln>
          </p:spPr>
          <p:txBody>
            <a:bodyPr/>
            <a:lstStyle/>
            <a:p>
              <a:endParaRPr/>
            </a:p>
          </p:txBody>
        </p:sp>
        <p:sp>
          <p:nvSpPr>
            <p:cNvPr id="356" name="pl356"/>
            <p:cNvSpPr/>
            <p:nvPr/>
          </p:nvSpPr>
          <p:spPr>
            <a:xfrm>
              <a:off x="4185000" y="5261368"/>
              <a:ext cx="1461609" cy="277182"/>
            </a:xfrm>
            <a:custGeom>
              <a:avLst/>
              <a:gdLst/>
              <a:ahLst/>
              <a:cxnLst/>
              <a:rect l="0" t="0" r="0" b="0"/>
              <a:pathLst>
                <a:path w="1461609" h="277182">
                  <a:moveTo>
                    <a:pt x="0" y="44349"/>
                  </a:moveTo>
                  <a:lnTo>
                    <a:pt x="208801" y="77610"/>
                  </a:lnTo>
                  <a:lnTo>
                    <a:pt x="417602" y="144134"/>
                  </a:lnTo>
                  <a:lnTo>
                    <a:pt x="626404" y="210658"/>
                  </a:lnTo>
                  <a:lnTo>
                    <a:pt x="835205" y="199571"/>
                  </a:lnTo>
                  <a:lnTo>
                    <a:pt x="1044007" y="277182"/>
                  </a:lnTo>
                  <a:lnTo>
                    <a:pt x="1252808" y="0"/>
                  </a:lnTo>
                  <a:lnTo>
                    <a:pt x="1461609" y="166309"/>
                  </a:lnTo>
                </a:path>
              </a:pathLst>
            </a:custGeom>
            <a:ln w="35231" cap="flat">
              <a:solidFill>
                <a:srgbClr val="1CABE2">
                  <a:alpha val="100000"/>
                </a:srgbClr>
              </a:solidFill>
              <a:prstDash val="solid"/>
              <a:round/>
            </a:ln>
          </p:spPr>
          <p:txBody>
            <a:bodyPr/>
            <a:lstStyle/>
            <a:p>
              <a:endParaRPr/>
            </a:p>
          </p:txBody>
        </p:sp>
        <p:sp>
          <p:nvSpPr>
            <p:cNvPr id="357" name="tx357"/>
            <p:cNvSpPr/>
            <p:nvPr/>
          </p:nvSpPr>
          <p:spPr>
            <a:xfrm>
              <a:off x="4124710" y="51256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358" name="tx358"/>
            <p:cNvSpPr/>
            <p:nvPr/>
          </p:nvSpPr>
          <p:spPr>
            <a:xfrm>
              <a:off x="4333512" y="515886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359" name="tx359"/>
            <p:cNvSpPr/>
            <p:nvPr/>
          </p:nvSpPr>
          <p:spPr>
            <a:xfrm>
              <a:off x="4542313" y="522538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360" name="tx360"/>
            <p:cNvSpPr/>
            <p:nvPr/>
          </p:nvSpPr>
          <p:spPr>
            <a:xfrm>
              <a:off x="4751115" y="52919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361" name="tx361"/>
            <p:cNvSpPr/>
            <p:nvPr/>
          </p:nvSpPr>
          <p:spPr>
            <a:xfrm>
              <a:off x="4959916" y="528082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362" name="tx362"/>
            <p:cNvSpPr/>
            <p:nvPr/>
          </p:nvSpPr>
          <p:spPr>
            <a:xfrm>
              <a:off x="5168718" y="5360074"/>
              <a:ext cx="12057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74</a:t>
              </a:r>
            </a:p>
          </p:txBody>
        </p:sp>
        <p:sp>
          <p:nvSpPr>
            <p:cNvPr id="363" name="tx363"/>
            <p:cNvSpPr/>
            <p:nvPr/>
          </p:nvSpPr>
          <p:spPr>
            <a:xfrm>
              <a:off x="5377519" y="508125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364" name="tx364"/>
            <p:cNvSpPr/>
            <p:nvPr/>
          </p:nvSpPr>
          <p:spPr>
            <a:xfrm>
              <a:off x="5586320" y="52475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365" name="rc365"/>
            <p:cNvSpPr/>
            <p:nvPr/>
          </p:nvSpPr>
          <p:spPr>
            <a:xfrm>
              <a:off x="5789280" y="1074069"/>
              <a:ext cx="1607770" cy="1000072"/>
            </a:xfrm>
            <a:prstGeom prst="rect">
              <a:avLst/>
            </a:prstGeom>
            <a:solidFill>
              <a:srgbClr val="EBEBEB">
                <a:alpha val="100000"/>
              </a:srgbClr>
            </a:solidFill>
          </p:spPr>
          <p:txBody>
            <a:bodyPr/>
            <a:lstStyle/>
            <a:p>
              <a:endParaRPr/>
            </a:p>
          </p:txBody>
        </p:sp>
        <p:sp>
          <p:nvSpPr>
            <p:cNvPr id="366" name="pl366"/>
            <p:cNvSpPr/>
            <p:nvPr/>
          </p:nvSpPr>
          <p:spPr>
            <a:xfrm>
              <a:off x="5789280" y="18124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67" name="pl367"/>
            <p:cNvSpPr/>
            <p:nvPr/>
          </p:nvSpPr>
          <p:spPr>
            <a:xfrm>
              <a:off x="5789280" y="153530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68" name="pl368"/>
            <p:cNvSpPr/>
            <p:nvPr/>
          </p:nvSpPr>
          <p:spPr>
            <a:xfrm>
              <a:off x="5789280" y="125811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69" name="pl369"/>
            <p:cNvSpPr/>
            <p:nvPr/>
          </p:nvSpPr>
          <p:spPr>
            <a:xfrm>
              <a:off x="578928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70" name="pl370"/>
            <p:cNvSpPr/>
            <p:nvPr/>
          </p:nvSpPr>
          <p:spPr>
            <a:xfrm>
              <a:off x="5789280" y="195107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71" name="pl371"/>
            <p:cNvSpPr/>
            <p:nvPr/>
          </p:nvSpPr>
          <p:spPr>
            <a:xfrm>
              <a:off x="5789280" y="167389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72" name="pl372"/>
            <p:cNvSpPr/>
            <p:nvPr/>
          </p:nvSpPr>
          <p:spPr>
            <a:xfrm>
              <a:off x="5789280" y="139670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73" name="pl373"/>
            <p:cNvSpPr/>
            <p:nvPr/>
          </p:nvSpPr>
          <p:spPr>
            <a:xfrm>
              <a:off x="586236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74" name="pl374"/>
            <p:cNvSpPr/>
            <p:nvPr/>
          </p:nvSpPr>
          <p:spPr>
            <a:xfrm>
              <a:off x="607116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75" name="pl375"/>
            <p:cNvSpPr/>
            <p:nvPr/>
          </p:nvSpPr>
          <p:spPr>
            <a:xfrm>
              <a:off x="627996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76" name="pl376"/>
            <p:cNvSpPr/>
            <p:nvPr/>
          </p:nvSpPr>
          <p:spPr>
            <a:xfrm>
              <a:off x="648876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77" name="pl377"/>
            <p:cNvSpPr/>
            <p:nvPr/>
          </p:nvSpPr>
          <p:spPr>
            <a:xfrm>
              <a:off x="669756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78" name="pl378"/>
            <p:cNvSpPr/>
            <p:nvPr/>
          </p:nvSpPr>
          <p:spPr>
            <a:xfrm>
              <a:off x="690636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79" name="pl379"/>
            <p:cNvSpPr/>
            <p:nvPr/>
          </p:nvSpPr>
          <p:spPr>
            <a:xfrm>
              <a:off x="711516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80" name="pl380"/>
            <p:cNvSpPr/>
            <p:nvPr/>
          </p:nvSpPr>
          <p:spPr>
            <a:xfrm>
              <a:off x="732397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81" name="pl381"/>
            <p:cNvSpPr/>
            <p:nvPr/>
          </p:nvSpPr>
          <p:spPr>
            <a:xfrm>
              <a:off x="5862360" y="1551930"/>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382" name="pl382"/>
            <p:cNvSpPr/>
            <p:nvPr/>
          </p:nvSpPr>
          <p:spPr>
            <a:xfrm>
              <a:off x="5862360" y="1418883"/>
              <a:ext cx="1461609" cy="210658"/>
            </a:xfrm>
            <a:custGeom>
              <a:avLst/>
              <a:gdLst/>
              <a:ahLst/>
              <a:cxnLst/>
              <a:rect l="0" t="0" r="0" b="0"/>
              <a:pathLst>
                <a:path w="1461609" h="210658">
                  <a:moveTo>
                    <a:pt x="0" y="22174"/>
                  </a:moveTo>
                  <a:lnTo>
                    <a:pt x="208801" y="0"/>
                  </a:lnTo>
                  <a:lnTo>
                    <a:pt x="417602" y="210658"/>
                  </a:lnTo>
                  <a:lnTo>
                    <a:pt x="626404" y="166309"/>
                  </a:lnTo>
                  <a:lnTo>
                    <a:pt x="835205" y="155221"/>
                  </a:lnTo>
                  <a:lnTo>
                    <a:pt x="1044007" y="144134"/>
                  </a:lnTo>
                  <a:lnTo>
                    <a:pt x="1252808" y="110872"/>
                  </a:lnTo>
                  <a:lnTo>
                    <a:pt x="1461609" y="166309"/>
                  </a:lnTo>
                </a:path>
              </a:pathLst>
            </a:custGeom>
            <a:ln w="40651" cap="flat">
              <a:solidFill>
                <a:srgbClr val="BEBEBE">
                  <a:alpha val="69803"/>
                </a:srgbClr>
              </a:solidFill>
              <a:prstDash val="solid"/>
              <a:round/>
            </a:ln>
          </p:spPr>
          <p:txBody>
            <a:bodyPr/>
            <a:lstStyle/>
            <a:p>
              <a:endParaRPr/>
            </a:p>
          </p:txBody>
        </p:sp>
        <p:sp>
          <p:nvSpPr>
            <p:cNvPr id="383" name="pl383"/>
            <p:cNvSpPr/>
            <p:nvPr/>
          </p:nvSpPr>
          <p:spPr>
            <a:xfrm>
              <a:off x="5862360" y="1418883"/>
              <a:ext cx="1461609" cy="210658"/>
            </a:xfrm>
            <a:custGeom>
              <a:avLst/>
              <a:gdLst/>
              <a:ahLst/>
              <a:cxnLst/>
              <a:rect l="0" t="0" r="0" b="0"/>
              <a:pathLst>
                <a:path w="1461609" h="210658">
                  <a:moveTo>
                    <a:pt x="0" y="22174"/>
                  </a:moveTo>
                  <a:lnTo>
                    <a:pt x="208801" y="0"/>
                  </a:lnTo>
                  <a:lnTo>
                    <a:pt x="417602" y="210658"/>
                  </a:lnTo>
                  <a:lnTo>
                    <a:pt x="626404" y="166309"/>
                  </a:lnTo>
                  <a:lnTo>
                    <a:pt x="835205" y="155221"/>
                  </a:lnTo>
                  <a:lnTo>
                    <a:pt x="1044007" y="144134"/>
                  </a:lnTo>
                  <a:lnTo>
                    <a:pt x="1252808" y="110872"/>
                  </a:lnTo>
                  <a:lnTo>
                    <a:pt x="1461609" y="166309"/>
                  </a:lnTo>
                </a:path>
              </a:pathLst>
            </a:custGeom>
            <a:ln w="35231" cap="flat">
              <a:solidFill>
                <a:srgbClr val="BEBEBE">
                  <a:alpha val="69803"/>
                </a:srgbClr>
              </a:solidFill>
              <a:prstDash val="solid"/>
              <a:round/>
            </a:ln>
          </p:spPr>
          <p:txBody>
            <a:bodyPr/>
            <a:lstStyle/>
            <a:p>
              <a:endParaRPr/>
            </a:p>
          </p:txBody>
        </p:sp>
        <p:sp>
          <p:nvSpPr>
            <p:cNvPr id="384" name="pl384"/>
            <p:cNvSpPr/>
            <p:nvPr/>
          </p:nvSpPr>
          <p:spPr>
            <a:xfrm>
              <a:off x="5862360" y="1551930"/>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385" name="pl385"/>
            <p:cNvSpPr/>
            <p:nvPr/>
          </p:nvSpPr>
          <p:spPr>
            <a:xfrm>
              <a:off x="5862360" y="1418883"/>
              <a:ext cx="1461609" cy="210658"/>
            </a:xfrm>
            <a:custGeom>
              <a:avLst/>
              <a:gdLst/>
              <a:ahLst/>
              <a:cxnLst/>
              <a:rect l="0" t="0" r="0" b="0"/>
              <a:pathLst>
                <a:path w="1461609" h="210658">
                  <a:moveTo>
                    <a:pt x="0" y="22174"/>
                  </a:moveTo>
                  <a:lnTo>
                    <a:pt x="208801" y="0"/>
                  </a:lnTo>
                  <a:lnTo>
                    <a:pt x="417602" y="210658"/>
                  </a:lnTo>
                  <a:lnTo>
                    <a:pt x="626404" y="166309"/>
                  </a:lnTo>
                  <a:lnTo>
                    <a:pt x="835205" y="155221"/>
                  </a:lnTo>
                  <a:lnTo>
                    <a:pt x="1044007" y="144134"/>
                  </a:lnTo>
                  <a:lnTo>
                    <a:pt x="1252808" y="110872"/>
                  </a:lnTo>
                  <a:lnTo>
                    <a:pt x="1461609" y="166309"/>
                  </a:lnTo>
                </a:path>
              </a:pathLst>
            </a:custGeom>
            <a:ln w="40651" cap="flat">
              <a:solidFill>
                <a:srgbClr val="000000">
                  <a:alpha val="100000"/>
                </a:srgbClr>
              </a:solidFill>
              <a:prstDash val="solid"/>
              <a:round/>
            </a:ln>
          </p:spPr>
          <p:txBody>
            <a:bodyPr/>
            <a:lstStyle/>
            <a:p>
              <a:endParaRPr/>
            </a:p>
          </p:txBody>
        </p:sp>
        <p:sp>
          <p:nvSpPr>
            <p:cNvPr id="386" name="pl386"/>
            <p:cNvSpPr/>
            <p:nvPr/>
          </p:nvSpPr>
          <p:spPr>
            <a:xfrm>
              <a:off x="5862360" y="1418883"/>
              <a:ext cx="1461609" cy="210658"/>
            </a:xfrm>
            <a:custGeom>
              <a:avLst/>
              <a:gdLst/>
              <a:ahLst/>
              <a:cxnLst/>
              <a:rect l="0" t="0" r="0" b="0"/>
              <a:pathLst>
                <a:path w="1461609" h="210658">
                  <a:moveTo>
                    <a:pt x="0" y="22174"/>
                  </a:moveTo>
                  <a:lnTo>
                    <a:pt x="208801" y="0"/>
                  </a:lnTo>
                  <a:lnTo>
                    <a:pt x="417602" y="210658"/>
                  </a:lnTo>
                  <a:lnTo>
                    <a:pt x="626404" y="166309"/>
                  </a:lnTo>
                  <a:lnTo>
                    <a:pt x="835205" y="155221"/>
                  </a:lnTo>
                  <a:lnTo>
                    <a:pt x="1044007" y="144134"/>
                  </a:lnTo>
                  <a:lnTo>
                    <a:pt x="1252808" y="110872"/>
                  </a:lnTo>
                  <a:lnTo>
                    <a:pt x="1461609" y="166309"/>
                  </a:lnTo>
                </a:path>
              </a:pathLst>
            </a:custGeom>
            <a:ln w="35231" cap="flat">
              <a:solidFill>
                <a:srgbClr val="1CABE2">
                  <a:alpha val="100000"/>
                </a:srgbClr>
              </a:solidFill>
              <a:prstDash val="solid"/>
              <a:round/>
            </a:ln>
          </p:spPr>
          <p:txBody>
            <a:bodyPr/>
            <a:lstStyle/>
            <a:p>
              <a:endParaRPr/>
            </a:p>
          </p:txBody>
        </p:sp>
        <p:sp>
          <p:nvSpPr>
            <p:cNvPr id="387" name="tx387"/>
            <p:cNvSpPr/>
            <p:nvPr/>
          </p:nvSpPr>
          <p:spPr>
            <a:xfrm>
              <a:off x="5802070" y="126094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388" name="tx388"/>
            <p:cNvSpPr/>
            <p:nvPr/>
          </p:nvSpPr>
          <p:spPr>
            <a:xfrm>
              <a:off x="6010872" y="123876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98</a:t>
              </a:r>
            </a:p>
          </p:txBody>
        </p:sp>
        <p:sp>
          <p:nvSpPr>
            <p:cNvPr id="389" name="tx389"/>
            <p:cNvSpPr/>
            <p:nvPr/>
          </p:nvSpPr>
          <p:spPr>
            <a:xfrm>
              <a:off x="6219673" y="14494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390" name="tx390"/>
            <p:cNvSpPr/>
            <p:nvPr/>
          </p:nvSpPr>
          <p:spPr>
            <a:xfrm>
              <a:off x="6428475" y="14050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91" name="tx391"/>
            <p:cNvSpPr/>
            <p:nvPr/>
          </p:nvSpPr>
          <p:spPr>
            <a:xfrm>
              <a:off x="6637276" y="1393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392" name="tx392"/>
            <p:cNvSpPr/>
            <p:nvPr/>
          </p:nvSpPr>
          <p:spPr>
            <a:xfrm>
              <a:off x="6846078" y="13829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393" name="tx393"/>
            <p:cNvSpPr/>
            <p:nvPr/>
          </p:nvSpPr>
          <p:spPr>
            <a:xfrm>
              <a:off x="7054879" y="13496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394" name="tx394"/>
            <p:cNvSpPr/>
            <p:nvPr/>
          </p:nvSpPr>
          <p:spPr>
            <a:xfrm>
              <a:off x="7263680" y="14050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95" name="rc395"/>
            <p:cNvSpPr/>
            <p:nvPr/>
          </p:nvSpPr>
          <p:spPr>
            <a:xfrm>
              <a:off x="5789280" y="2358593"/>
              <a:ext cx="1607770" cy="1000072"/>
            </a:xfrm>
            <a:prstGeom prst="rect">
              <a:avLst/>
            </a:prstGeom>
            <a:solidFill>
              <a:srgbClr val="EBEBEB">
                <a:alpha val="100000"/>
              </a:srgbClr>
            </a:solidFill>
          </p:spPr>
          <p:txBody>
            <a:bodyPr/>
            <a:lstStyle/>
            <a:p>
              <a:endParaRPr/>
            </a:p>
          </p:txBody>
        </p:sp>
        <p:sp>
          <p:nvSpPr>
            <p:cNvPr id="396" name="pl396"/>
            <p:cNvSpPr/>
            <p:nvPr/>
          </p:nvSpPr>
          <p:spPr>
            <a:xfrm>
              <a:off x="5789280" y="30970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97" name="pl397"/>
            <p:cNvSpPr/>
            <p:nvPr/>
          </p:nvSpPr>
          <p:spPr>
            <a:xfrm>
              <a:off x="5789280" y="281982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98" name="pl398"/>
            <p:cNvSpPr/>
            <p:nvPr/>
          </p:nvSpPr>
          <p:spPr>
            <a:xfrm>
              <a:off x="5789280" y="254264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99" name="pl399"/>
            <p:cNvSpPr/>
            <p:nvPr/>
          </p:nvSpPr>
          <p:spPr>
            <a:xfrm>
              <a:off x="578928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00" name="pl400"/>
            <p:cNvSpPr/>
            <p:nvPr/>
          </p:nvSpPr>
          <p:spPr>
            <a:xfrm>
              <a:off x="5789280" y="323559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01" name="pl401"/>
            <p:cNvSpPr/>
            <p:nvPr/>
          </p:nvSpPr>
          <p:spPr>
            <a:xfrm>
              <a:off x="5789280" y="295841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02" name="pl402"/>
            <p:cNvSpPr/>
            <p:nvPr/>
          </p:nvSpPr>
          <p:spPr>
            <a:xfrm>
              <a:off x="5789280" y="268123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03" name="pl403"/>
            <p:cNvSpPr/>
            <p:nvPr/>
          </p:nvSpPr>
          <p:spPr>
            <a:xfrm>
              <a:off x="586236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04" name="pl404"/>
            <p:cNvSpPr/>
            <p:nvPr/>
          </p:nvSpPr>
          <p:spPr>
            <a:xfrm>
              <a:off x="607116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05" name="pl405"/>
            <p:cNvSpPr/>
            <p:nvPr/>
          </p:nvSpPr>
          <p:spPr>
            <a:xfrm>
              <a:off x="627996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06" name="pl406"/>
            <p:cNvSpPr/>
            <p:nvPr/>
          </p:nvSpPr>
          <p:spPr>
            <a:xfrm>
              <a:off x="648876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07" name="pl407"/>
            <p:cNvSpPr/>
            <p:nvPr/>
          </p:nvSpPr>
          <p:spPr>
            <a:xfrm>
              <a:off x="669756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08" name="pl408"/>
            <p:cNvSpPr/>
            <p:nvPr/>
          </p:nvSpPr>
          <p:spPr>
            <a:xfrm>
              <a:off x="690636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09" name="pl409"/>
            <p:cNvSpPr/>
            <p:nvPr/>
          </p:nvSpPr>
          <p:spPr>
            <a:xfrm>
              <a:off x="711516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10" name="pl410"/>
            <p:cNvSpPr/>
            <p:nvPr/>
          </p:nvSpPr>
          <p:spPr>
            <a:xfrm>
              <a:off x="732397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11" name="pl411"/>
            <p:cNvSpPr/>
            <p:nvPr/>
          </p:nvSpPr>
          <p:spPr>
            <a:xfrm>
              <a:off x="5862360" y="2836455"/>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412" name="pl412"/>
            <p:cNvSpPr/>
            <p:nvPr/>
          </p:nvSpPr>
          <p:spPr>
            <a:xfrm>
              <a:off x="5862360" y="2825367"/>
              <a:ext cx="1461609" cy="210658"/>
            </a:xfrm>
            <a:custGeom>
              <a:avLst/>
              <a:gdLst/>
              <a:ahLst/>
              <a:cxnLst/>
              <a:rect l="0" t="0" r="0" b="0"/>
              <a:pathLst>
                <a:path w="1461609" h="210658">
                  <a:moveTo>
                    <a:pt x="0" y="22174"/>
                  </a:moveTo>
                  <a:lnTo>
                    <a:pt x="208801" y="22174"/>
                  </a:lnTo>
                  <a:lnTo>
                    <a:pt x="417602" y="188483"/>
                  </a:lnTo>
                  <a:lnTo>
                    <a:pt x="626404" y="210658"/>
                  </a:lnTo>
                  <a:lnTo>
                    <a:pt x="835205" y="188483"/>
                  </a:lnTo>
                  <a:lnTo>
                    <a:pt x="1044007" y="88698"/>
                  </a:lnTo>
                  <a:lnTo>
                    <a:pt x="1252808" y="0"/>
                  </a:lnTo>
                  <a:lnTo>
                    <a:pt x="1461609" y="110872"/>
                  </a:lnTo>
                </a:path>
              </a:pathLst>
            </a:custGeom>
            <a:ln w="40651" cap="flat">
              <a:solidFill>
                <a:srgbClr val="BEBEBE">
                  <a:alpha val="69803"/>
                </a:srgbClr>
              </a:solidFill>
              <a:prstDash val="solid"/>
              <a:round/>
            </a:ln>
          </p:spPr>
          <p:txBody>
            <a:bodyPr/>
            <a:lstStyle/>
            <a:p>
              <a:endParaRPr/>
            </a:p>
          </p:txBody>
        </p:sp>
        <p:sp>
          <p:nvSpPr>
            <p:cNvPr id="413" name="pl413"/>
            <p:cNvSpPr/>
            <p:nvPr/>
          </p:nvSpPr>
          <p:spPr>
            <a:xfrm>
              <a:off x="5862360" y="2825367"/>
              <a:ext cx="1461609" cy="210658"/>
            </a:xfrm>
            <a:custGeom>
              <a:avLst/>
              <a:gdLst/>
              <a:ahLst/>
              <a:cxnLst/>
              <a:rect l="0" t="0" r="0" b="0"/>
              <a:pathLst>
                <a:path w="1461609" h="210658">
                  <a:moveTo>
                    <a:pt x="0" y="22174"/>
                  </a:moveTo>
                  <a:lnTo>
                    <a:pt x="208801" y="22174"/>
                  </a:lnTo>
                  <a:lnTo>
                    <a:pt x="417602" y="188483"/>
                  </a:lnTo>
                  <a:lnTo>
                    <a:pt x="626404" y="210658"/>
                  </a:lnTo>
                  <a:lnTo>
                    <a:pt x="835205" y="188483"/>
                  </a:lnTo>
                  <a:lnTo>
                    <a:pt x="1044007" y="88698"/>
                  </a:lnTo>
                  <a:lnTo>
                    <a:pt x="1252808" y="0"/>
                  </a:lnTo>
                  <a:lnTo>
                    <a:pt x="1461609" y="110872"/>
                  </a:lnTo>
                </a:path>
              </a:pathLst>
            </a:custGeom>
            <a:ln w="35231" cap="flat">
              <a:solidFill>
                <a:srgbClr val="BEBEBE">
                  <a:alpha val="69803"/>
                </a:srgbClr>
              </a:solidFill>
              <a:prstDash val="solid"/>
              <a:round/>
            </a:ln>
          </p:spPr>
          <p:txBody>
            <a:bodyPr/>
            <a:lstStyle/>
            <a:p>
              <a:endParaRPr/>
            </a:p>
          </p:txBody>
        </p:sp>
        <p:sp>
          <p:nvSpPr>
            <p:cNvPr id="414" name="pl414"/>
            <p:cNvSpPr/>
            <p:nvPr/>
          </p:nvSpPr>
          <p:spPr>
            <a:xfrm>
              <a:off x="5862360" y="2836455"/>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415" name="pl415"/>
            <p:cNvSpPr/>
            <p:nvPr/>
          </p:nvSpPr>
          <p:spPr>
            <a:xfrm>
              <a:off x="5862360" y="2825367"/>
              <a:ext cx="1461609" cy="210658"/>
            </a:xfrm>
            <a:custGeom>
              <a:avLst/>
              <a:gdLst/>
              <a:ahLst/>
              <a:cxnLst/>
              <a:rect l="0" t="0" r="0" b="0"/>
              <a:pathLst>
                <a:path w="1461609" h="210658">
                  <a:moveTo>
                    <a:pt x="0" y="22174"/>
                  </a:moveTo>
                  <a:lnTo>
                    <a:pt x="208801" y="22174"/>
                  </a:lnTo>
                  <a:lnTo>
                    <a:pt x="417602" y="188483"/>
                  </a:lnTo>
                  <a:lnTo>
                    <a:pt x="626404" y="210658"/>
                  </a:lnTo>
                  <a:lnTo>
                    <a:pt x="835205" y="188483"/>
                  </a:lnTo>
                  <a:lnTo>
                    <a:pt x="1044007" y="88698"/>
                  </a:lnTo>
                  <a:lnTo>
                    <a:pt x="1252808" y="0"/>
                  </a:lnTo>
                  <a:lnTo>
                    <a:pt x="1461609" y="110872"/>
                  </a:lnTo>
                </a:path>
              </a:pathLst>
            </a:custGeom>
            <a:ln w="40651" cap="flat">
              <a:solidFill>
                <a:srgbClr val="000000">
                  <a:alpha val="100000"/>
                </a:srgbClr>
              </a:solidFill>
              <a:prstDash val="solid"/>
              <a:round/>
            </a:ln>
          </p:spPr>
          <p:txBody>
            <a:bodyPr/>
            <a:lstStyle/>
            <a:p>
              <a:endParaRPr/>
            </a:p>
          </p:txBody>
        </p:sp>
        <p:sp>
          <p:nvSpPr>
            <p:cNvPr id="416" name="pl416"/>
            <p:cNvSpPr/>
            <p:nvPr/>
          </p:nvSpPr>
          <p:spPr>
            <a:xfrm>
              <a:off x="5862360" y="2825367"/>
              <a:ext cx="1461609" cy="210658"/>
            </a:xfrm>
            <a:custGeom>
              <a:avLst/>
              <a:gdLst/>
              <a:ahLst/>
              <a:cxnLst/>
              <a:rect l="0" t="0" r="0" b="0"/>
              <a:pathLst>
                <a:path w="1461609" h="210658">
                  <a:moveTo>
                    <a:pt x="0" y="22174"/>
                  </a:moveTo>
                  <a:lnTo>
                    <a:pt x="208801" y="22174"/>
                  </a:lnTo>
                  <a:lnTo>
                    <a:pt x="417602" y="188483"/>
                  </a:lnTo>
                  <a:lnTo>
                    <a:pt x="626404" y="210658"/>
                  </a:lnTo>
                  <a:lnTo>
                    <a:pt x="835205" y="188483"/>
                  </a:lnTo>
                  <a:lnTo>
                    <a:pt x="1044007" y="88698"/>
                  </a:lnTo>
                  <a:lnTo>
                    <a:pt x="1252808" y="0"/>
                  </a:lnTo>
                  <a:lnTo>
                    <a:pt x="1461609" y="110872"/>
                  </a:lnTo>
                </a:path>
              </a:pathLst>
            </a:custGeom>
            <a:ln w="35231" cap="flat">
              <a:solidFill>
                <a:srgbClr val="1CABE2">
                  <a:alpha val="100000"/>
                </a:srgbClr>
              </a:solidFill>
              <a:prstDash val="solid"/>
              <a:round/>
            </a:ln>
          </p:spPr>
          <p:txBody>
            <a:bodyPr/>
            <a:lstStyle/>
            <a:p>
              <a:endParaRPr/>
            </a:p>
          </p:txBody>
        </p:sp>
        <p:sp>
          <p:nvSpPr>
            <p:cNvPr id="417" name="tx417"/>
            <p:cNvSpPr/>
            <p:nvPr/>
          </p:nvSpPr>
          <p:spPr>
            <a:xfrm>
              <a:off x="5802070" y="26674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418" name="tx418"/>
            <p:cNvSpPr/>
            <p:nvPr/>
          </p:nvSpPr>
          <p:spPr>
            <a:xfrm>
              <a:off x="6010872" y="26674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419" name="tx419"/>
            <p:cNvSpPr/>
            <p:nvPr/>
          </p:nvSpPr>
          <p:spPr>
            <a:xfrm>
              <a:off x="6219673" y="283373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70</a:t>
              </a:r>
            </a:p>
          </p:txBody>
        </p:sp>
        <p:sp>
          <p:nvSpPr>
            <p:cNvPr id="420" name="tx420"/>
            <p:cNvSpPr/>
            <p:nvPr/>
          </p:nvSpPr>
          <p:spPr>
            <a:xfrm>
              <a:off x="6428475" y="285590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68</a:t>
              </a:r>
            </a:p>
          </p:txBody>
        </p:sp>
        <p:sp>
          <p:nvSpPr>
            <p:cNvPr id="421" name="tx421"/>
            <p:cNvSpPr/>
            <p:nvPr/>
          </p:nvSpPr>
          <p:spPr>
            <a:xfrm>
              <a:off x="6637276" y="283373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70</a:t>
              </a:r>
            </a:p>
          </p:txBody>
        </p:sp>
        <p:sp>
          <p:nvSpPr>
            <p:cNvPr id="422" name="tx422"/>
            <p:cNvSpPr/>
            <p:nvPr/>
          </p:nvSpPr>
          <p:spPr>
            <a:xfrm>
              <a:off x="6846078" y="27339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423" name="tx423"/>
            <p:cNvSpPr/>
            <p:nvPr/>
          </p:nvSpPr>
          <p:spPr>
            <a:xfrm>
              <a:off x="7054879" y="264525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424" name="tx424"/>
            <p:cNvSpPr/>
            <p:nvPr/>
          </p:nvSpPr>
          <p:spPr>
            <a:xfrm>
              <a:off x="7263680" y="2758769"/>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425" name="rc425"/>
            <p:cNvSpPr/>
            <p:nvPr/>
          </p:nvSpPr>
          <p:spPr>
            <a:xfrm>
              <a:off x="5789280" y="3643117"/>
              <a:ext cx="1607770" cy="1000072"/>
            </a:xfrm>
            <a:prstGeom prst="rect">
              <a:avLst/>
            </a:prstGeom>
            <a:solidFill>
              <a:srgbClr val="EBEBEB">
                <a:alpha val="100000"/>
              </a:srgbClr>
            </a:solidFill>
          </p:spPr>
          <p:txBody>
            <a:bodyPr/>
            <a:lstStyle/>
            <a:p>
              <a:endParaRPr/>
            </a:p>
          </p:txBody>
        </p:sp>
        <p:sp>
          <p:nvSpPr>
            <p:cNvPr id="426" name="pl426"/>
            <p:cNvSpPr/>
            <p:nvPr/>
          </p:nvSpPr>
          <p:spPr>
            <a:xfrm>
              <a:off x="5789280" y="438153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27" name="pl427"/>
            <p:cNvSpPr/>
            <p:nvPr/>
          </p:nvSpPr>
          <p:spPr>
            <a:xfrm>
              <a:off x="5789280" y="410434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28" name="pl428"/>
            <p:cNvSpPr/>
            <p:nvPr/>
          </p:nvSpPr>
          <p:spPr>
            <a:xfrm>
              <a:off x="5789280" y="382716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29" name="pl429"/>
            <p:cNvSpPr/>
            <p:nvPr/>
          </p:nvSpPr>
          <p:spPr>
            <a:xfrm>
              <a:off x="578928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30" name="pl430"/>
            <p:cNvSpPr/>
            <p:nvPr/>
          </p:nvSpPr>
          <p:spPr>
            <a:xfrm>
              <a:off x="5789280" y="452012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31" name="pl431"/>
            <p:cNvSpPr/>
            <p:nvPr/>
          </p:nvSpPr>
          <p:spPr>
            <a:xfrm>
              <a:off x="5789280" y="424293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32" name="pl432"/>
            <p:cNvSpPr/>
            <p:nvPr/>
          </p:nvSpPr>
          <p:spPr>
            <a:xfrm>
              <a:off x="5789280" y="396575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33" name="pl433"/>
            <p:cNvSpPr/>
            <p:nvPr/>
          </p:nvSpPr>
          <p:spPr>
            <a:xfrm>
              <a:off x="586236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34" name="pl434"/>
            <p:cNvSpPr/>
            <p:nvPr/>
          </p:nvSpPr>
          <p:spPr>
            <a:xfrm>
              <a:off x="607116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35" name="pl435"/>
            <p:cNvSpPr/>
            <p:nvPr/>
          </p:nvSpPr>
          <p:spPr>
            <a:xfrm>
              <a:off x="627996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36" name="pl436"/>
            <p:cNvSpPr/>
            <p:nvPr/>
          </p:nvSpPr>
          <p:spPr>
            <a:xfrm>
              <a:off x="648876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37" name="pl437"/>
            <p:cNvSpPr/>
            <p:nvPr/>
          </p:nvSpPr>
          <p:spPr>
            <a:xfrm>
              <a:off x="669756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38" name="pl438"/>
            <p:cNvSpPr/>
            <p:nvPr/>
          </p:nvSpPr>
          <p:spPr>
            <a:xfrm>
              <a:off x="690636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39" name="pl439"/>
            <p:cNvSpPr/>
            <p:nvPr/>
          </p:nvSpPr>
          <p:spPr>
            <a:xfrm>
              <a:off x="711516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40" name="pl440"/>
            <p:cNvSpPr/>
            <p:nvPr/>
          </p:nvSpPr>
          <p:spPr>
            <a:xfrm>
              <a:off x="732397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41" name="pl441"/>
            <p:cNvSpPr/>
            <p:nvPr/>
          </p:nvSpPr>
          <p:spPr>
            <a:xfrm>
              <a:off x="5862360" y="4120979"/>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442" name="pl442"/>
            <p:cNvSpPr/>
            <p:nvPr/>
          </p:nvSpPr>
          <p:spPr>
            <a:xfrm>
              <a:off x="5862360" y="4098804"/>
              <a:ext cx="1461609" cy="188483"/>
            </a:xfrm>
            <a:custGeom>
              <a:avLst/>
              <a:gdLst/>
              <a:ahLst/>
              <a:cxnLst/>
              <a:rect l="0" t="0" r="0" b="0"/>
              <a:pathLst>
                <a:path w="1461609" h="188483">
                  <a:moveTo>
                    <a:pt x="0" y="0"/>
                  </a:moveTo>
                  <a:lnTo>
                    <a:pt x="208801" y="0"/>
                  </a:lnTo>
                  <a:lnTo>
                    <a:pt x="417602" y="155221"/>
                  </a:lnTo>
                  <a:lnTo>
                    <a:pt x="626404" y="11087"/>
                  </a:lnTo>
                  <a:lnTo>
                    <a:pt x="835205" y="66523"/>
                  </a:lnTo>
                  <a:lnTo>
                    <a:pt x="1044007" y="188483"/>
                  </a:lnTo>
                  <a:lnTo>
                    <a:pt x="1252808" y="177396"/>
                  </a:lnTo>
                  <a:lnTo>
                    <a:pt x="1461609" y="88698"/>
                  </a:lnTo>
                </a:path>
              </a:pathLst>
            </a:custGeom>
            <a:ln w="40651" cap="flat">
              <a:solidFill>
                <a:srgbClr val="BEBEBE">
                  <a:alpha val="69803"/>
                </a:srgbClr>
              </a:solidFill>
              <a:prstDash val="solid"/>
              <a:round/>
            </a:ln>
          </p:spPr>
          <p:txBody>
            <a:bodyPr/>
            <a:lstStyle/>
            <a:p>
              <a:endParaRPr/>
            </a:p>
          </p:txBody>
        </p:sp>
        <p:sp>
          <p:nvSpPr>
            <p:cNvPr id="443" name="pl443"/>
            <p:cNvSpPr/>
            <p:nvPr/>
          </p:nvSpPr>
          <p:spPr>
            <a:xfrm>
              <a:off x="5862360" y="4098804"/>
              <a:ext cx="1461609" cy="188483"/>
            </a:xfrm>
            <a:custGeom>
              <a:avLst/>
              <a:gdLst/>
              <a:ahLst/>
              <a:cxnLst/>
              <a:rect l="0" t="0" r="0" b="0"/>
              <a:pathLst>
                <a:path w="1461609" h="188483">
                  <a:moveTo>
                    <a:pt x="0" y="0"/>
                  </a:moveTo>
                  <a:lnTo>
                    <a:pt x="208801" y="0"/>
                  </a:lnTo>
                  <a:lnTo>
                    <a:pt x="417602" y="155221"/>
                  </a:lnTo>
                  <a:lnTo>
                    <a:pt x="626404" y="11087"/>
                  </a:lnTo>
                  <a:lnTo>
                    <a:pt x="835205" y="66523"/>
                  </a:lnTo>
                  <a:lnTo>
                    <a:pt x="1044007" y="188483"/>
                  </a:lnTo>
                  <a:lnTo>
                    <a:pt x="1252808" y="177396"/>
                  </a:lnTo>
                  <a:lnTo>
                    <a:pt x="1461609" y="88698"/>
                  </a:lnTo>
                </a:path>
              </a:pathLst>
            </a:custGeom>
            <a:ln w="35231" cap="flat">
              <a:solidFill>
                <a:srgbClr val="BEBEBE">
                  <a:alpha val="69803"/>
                </a:srgbClr>
              </a:solidFill>
              <a:prstDash val="solid"/>
              <a:round/>
            </a:ln>
          </p:spPr>
          <p:txBody>
            <a:bodyPr/>
            <a:lstStyle/>
            <a:p>
              <a:endParaRPr/>
            </a:p>
          </p:txBody>
        </p:sp>
        <p:sp>
          <p:nvSpPr>
            <p:cNvPr id="444" name="pl444"/>
            <p:cNvSpPr/>
            <p:nvPr/>
          </p:nvSpPr>
          <p:spPr>
            <a:xfrm>
              <a:off x="5862360" y="4120979"/>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445" name="pl445"/>
            <p:cNvSpPr/>
            <p:nvPr/>
          </p:nvSpPr>
          <p:spPr>
            <a:xfrm>
              <a:off x="5862360" y="4098804"/>
              <a:ext cx="1461609" cy="188483"/>
            </a:xfrm>
            <a:custGeom>
              <a:avLst/>
              <a:gdLst/>
              <a:ahLst/>
              <a:cxnLst/>
              <a:rect l="0" t="0" r="0" b="0"/>
              <a:pathLst>
                <a:path w="1461609" h="188483">
                  <a:moveTo>
                    <a:pt x="0" y="0"/>
                  </a:moveTo>
                  <a:lnTo>
                    <a:pt x="208801" y="0"/>
                  </a:lnTo>
                  <a:lnTo>
                    <a:pt x="417602" y="155221"/>
                  </a:lnTo>
                  <a:lnTo>
                    <a:pt x="626404" y="11087"/>
                  </a:lnTo>
                  <a:lnTo>
                    <a:pt x="835205" y="66523"/>
                  </a:lnTo>
                  <a:lnTo>
                    <a:pt x="1044007" y="188483"/>
                  </a:lnTo>
                  <a:lnTo>
                    <a:pt x="1252808" y="177396"/>
                  </a:lnTo>
                  <a:lnTo>
                    <a:pt x="1461609" y="88698"/>
                  </a:lnTo>
                </a:path>
              </a:pathLst>
            </a:custGeom>
            <a:ln w="40651" cap="flat">
              <a:solidFill>
                <a:srgbClr val="000000">
                  <a:alpha val="100000"/>
                </a:srgbClr>
              </a:solidFill>
              <a:prstDash val="solid"/>
              <a:round/>
            </a:ln>
          </p:spPr>
          <p:txBody>
            <a:bodyPr/>
            <a:lstStyle/>
            <a:p>
              <a:endParaRPr/>
            </a:p>
          </p:txBody>
        </p:sp>
        <p:sp>
          <p:nvSpPr>
            <p:cNvPr id="446" name="pl446"/>
            <p:cNvSpPr/>
            <p:nvPr/>
          </p:nvSpPr>
          <p:spPr>
            <a:xfrm>
              <a:off x="5862360" y="4098804"/>
              <a:ext cx="1461609" cy="188483"/>
            </a:xfrm>
            <a:custGeom>
              <a:avLst/>
              <a:gdLst/>
              <a:ahLst/>
              <a:cxnLst/>
              <a:rect l="0" t="0" r="0" b="0"/>
              <a:pathLst>
                <a:path w="1461609" h="188483">
                  <a:moveTo>
                    <a:pt x="0" y="0"/>
                  </a:moveTo>
                  <a:lnTo>
                    <a:pt x="208801" y="0"/>
                  </a:lnTo>
                  <a:lnTo>
                    <a:pt x="417602" y="155221"/>
                  </a:lnTo>
                  <a:lnTo>
                    <a:pt x="626404" y="11087"/>
                  </a:lnTo>
                  <a:lnTo>
                    <a:pt x="835205" y="66523"/>
                  </a:lnTo>
                  <a:lnTo>
                    <a:pt x="1044007" y="188483"/>
                  </a:lnTo>
                  <a:lnTo>
                    <a:pt x="1252808" y="177396"/>
                  </a:lnTo>
                  <a:lnTo>
                    <a:pt x="1461609" y="88698"/>
                  </a:lnTo>
                </a:path>
              </a:pathLst>
            </a:custGeom>
            <a:ln w="35231" cap="flat">
              <a:solidFill>
                <a:srgbClr val="1CABE2">
                  <a:alpha val="100000"/>
                </a:srgbClr>
              </a:solidFill>
              <a:prstDash val="solid"/>
              <a:round/>
            </a:ln>
          </p:spPr>
          <p:txBody>
            <a:bodyPr/>
            <a:lstStyle/>
            <a:p>
              <a:endParaRPr/>
            </a:p>
          </p:txBody>
        </p:sp>
        <p:sp>
          <p:nvSpPr>
            <p:cNvPr id="447" name="tx447"/>
            <p:cNvSpPr/>
            <p:nvPr/>
          </p:nvSpPr>
          <p:spPr>
            <a:xfrm>
              <a:off x="5802070" y="39186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448" name="tx448"/>
            <p:cNvSpPr/>
            <p:nvPr/>
          </p:nvSpPr>
          <p:spPr>
            <a:xfrm>
              <a:off x="6010872" y="39186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449" name="tx449"/>
            <p:cNvSpPr/>
            <p:nvPr/>
          </p:nvSpPr>
          <p:spPr>
            <a:xfrm>
              <a:off x="6219673" y="4075550"/>
              <a:ext cx="12057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74</a:t>
              </a:r>
            </a:p>
          </p:txBody>
        </p:sp>
        <p:sp>
          <p:nvSpPr>
            <p:cNvPr id="450" name="tx450"/>
            <p:cNvSpPr/>
            <p:nvPr/>
          </p:nvSpPr>
          <p:spPr>
            <a:xfrm>
              <a:off x="6428475" y="392977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451" name="tx451"/>
            <p:cNvSpPr/>
            <p:nvPr/>
          </p:nvSpPr>
          <p:spPr>
            <a:xfrm>
              <a:off x="6637276" y="398521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452" name="tx452"/>
            <p:cNvSpPr/>
            <p:nvPr/>
          </p:nvSpPr>
          <p:spPr>
            <a:xfrm>
              <a:off x="6846078" y="410849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71</a:t>
              </a:r>
            </a:p>
          </p:txBody>
        </p:sp>
        <p:sp>
          <p:nvSpPr>
            <p:cNvPr id="453" name="tx453"/>
            <p:cNvSpPr/>
            <p:nvPr/>
          </p:nvSpPr>
          <p:spPr>
            <a:xfrm>
              <a:off x="7054879" y="409740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72</a:t>
              </a:r>
            </a:p>
          </p:txBody>
        </p:sp>
        <p:sp>
          <p:nvSpPr>
            <p:cNvPr id="454" name="tx454"/>
            <p:cNvSpPr/>
            <p:nvPr/>
          </p:nvSpPr>
          <p:spPr>
            <a:xfrm>
              <a:off x="7263680" y="400738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455" name="rc455"/>
            <p:cNvSpPr/>
            <p:nvPr/>
          </p:nvSpPr>
          <p:spPr>
            <a:xfrm>
              <a:off x="5789280" y="4927641"/>
              <a:ext cx="1607770" cy="1000072"/>
            </a:xfrm>
            <a:prstGeom prst="rect">
              <a:avLst/>
            </a:prstGeom>
            <a:solidFill>
              <a:srgbClr val="EBEBEB">
                <a:alpha val="100000"/>
              </a:srgbClr>
            </a:solidFill>
          </p:spPr>
          <p:txBody>
            <a:bodyPr/>
            <a:lstStyle/>
            <a:p>
              <a:endParaRPr/>
            </a:p>
          </p:txBody>
        </p:sp>
        <p:sp>
          <p:nvSpPr>
            <p:cNvPr id="456" name="pl456"/>
            <p:cNvSpPr/>
            <p:nvPr/>
          </p:nvSpPr>
          <p:spPr>
            <a:xfrm>
              <a:off x="5789280" y="566605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57" name="pl457"/>
            <p:cNvSpPr/>
            <p:nvPr/>
          </p:nvSpPr>
          <p:spPr>
            <a:xfrm>
              <a:off x="5789280" y="538887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58" name="pl458"/>
            <p:cNvSpPr/>
            <p:nvPr/>
          </p:nvSpPr>
          <p:spPr>
            <a:xfrm>
              <a:off x="5789280" y="511169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59" name="pl459"/>
            <p:cNvSpPr/>
            <p:nvPr/>
          </p:nvSpPr>
          <p:spPr>
            <a:xfrm>
              <a:off x="578928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60" name="pl460"/>
            <p:cNvSpPr/>
            <p:nvPr/>
          </p:nvSpPr>
          <p:spPr>
            <a:xfrm>
              <a:off x="5789280" y="580464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61" name="pl461"/>
            <p:cNvSpPr/>
            <p:nvPr/>
          </p:nvSpPr>
          <p:spPr>
            <a:xfrm>
              <a:off x="5789280" y="552746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62" name="pl462"/>
            <p:cNvSpPr/>
            <p:nvPr/>
          </p:nvSpPr>
          <p:spPr>
            <a:xfrm>
              <a:off x="5789280" y="525028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63" name="pl463"/>
            <p:cNvSpPr/>
            <p:nvPr/>
          </p:nvSpPr>
          <p:spPr>
            <a:xfrm>
              <a:off x="586236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4" name="pl464"/>
            <p:cNvSpPr/>
            <p:nvPr/>
          </p:nvSpPr>
          <p:spPr>
            <a:xfrm>
              <a:off x="607116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5" name="pl465"/>
            <p:cNvSpPr/>
            <p:nvPr/>
          </p:nvSpPr>
          <p:spPr>
            <a:xfrm>
              <a:off x="627996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6" name="pl466"/>
            <p:cNvSpPr/>
            <p:nvPr/>
          </p:nvSpPr>
          <p:spPr>
            <a:xfrm>
              <a:off x="648876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7" name="pl467"/>
            <p:cNvSpPr/>
            <p:nvPr/>
          </p:nvSpPr>
          <p:spPr>
            <a:xfrm>
              <a:off x="669756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8" name="pl468"/>
            <p:cNvSpPr/>
            <p:nvPr/>
          </p:nvSpPr>
          <p:spPr>
            <a:xfrm>
              <a:off x="690636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9" name="pl469"/>
            <p:cNvSpPr/>
            <p:nvPr/>
          </p:nvSpPr>
          <p:spPr>
            <a:xfrm>
              <a:off x="711516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70" name="pl470"/>
            <p:cNvSpPr/>
            <p:nvPr/>
          </p:nvSpPr>
          <p:spPr>
            <a:xfrm>
              <a:off x="732397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71" name="pl471"/>
            <p:cNvSpPr/>
            <p:nvPr/>
          </p:nvSpPr>
          <p:spPr>
            <a:xfrm>
              <a:off x="5862360" y="5405503"/>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472" name="pl472"/>
            <p:cNvSpPr/>
            <p:nvPr/>
          </p:nvSpPr>
          <p:spPr>
            <a:xfrm>
              <a:off x="5862360" y="5460939"/>
              <a:ext cx="1461609" cy="332618"/>
            </a:xfrm>
            <a:custGeom>
              <a:avLst/>
              <a:gdLst/>
              <a:ahLst/>
              <a:cxnLst/>
              <a:rect l="0" t="0" r="0" b="0"/>
              <a:pathLst>
                <a:path w="1461609" h="332618">
                  <a:moveTo>
                    <a:pt x="0" y="0"/>
                  </a:moveTo>
                  <a:lnTo>
                    <a:pt x="208801" y="44349"/>
                  </a:lnTo>
                  <a:lnTo>
                    <a:pt x="417602" y="332618"/>
                  </a:lnTo>
                  <a:lnTo>
                    <a:pt x="626404" y="99785"/>
                  </a:lnTo>
                  <a:lnTo>
                    <a:pt x="835205" y="44349"/>
                  </a:lnTo>
                  <a:lnTo>
                    <a:pt x="1044007" y="99785"/>
                  </a:lnTo>
                  <a:lnTo>
                    <a:pt x="1252808" y="11087"/>
                  </a:lnTo>
                  <a:lnTo>
                    <a:pt x="1461609" y="11087"/>
                  </a:lnTo>
                </a:path>
              </a:pathLst>
            </a:custGeom>
            <a:ln w="40651" cap="flat">
              <a:solidFill>
                <a:srgbClr val="BEBEBE">
                  <a:alpha val="69803"/>
                </a:srgbClr>
              </a:solidFill>
              <a:prstDash val="solid"/>
              <a:round/>
            </a:ln>
          </p:spPr>
          <p:txBody>
            <a:bodyPr/>
            <a:lstStyle/>
            <a:p>
              <a:endParaRPr/>
            </a:p>
          </p:txBody>
        </p:sp>
        <p:sp>
          <p:nvSpPr>
            <p:cNvPr id="473" name="pl473"/>
            <p:cNvSpPr/>
            <p:nvPr/>
          </p:nvSpPr>
          <p:spPr>
            <a:xfrm>
              <a:off x="5862360" y="5460939"/>
              <a:ext cx="1461609" cy="332618"/>
            </a:xfrm>
            <a:custGeom>
              <a:avLst/>
              <a:gdLst/>
              <a:ahLst/>
              <a:cxnLst/>
              <a:rect l="0" t="0" r="0" b="0"/>
              <a:pathLst>
                <a:path w="1461609" h="332618">
                  <a:moveTo>
                    <a:pt x="0" y="0"/>
                  </a:moveTo>
                  <a:lnTo>
                    <a:pt x="208801" y="44349"/>
                  </a:lnTo>
                  <a:lnTo>
                    <a:pt x="417602" y="332618"/>
                  </a:lnTo>
                  <a:lnTo>
                    <a:pt x="626404" y="99785"/>
                  </a:lnTo>
                  <a:lnTo>
                    <a:pt x="835205" y="44349"/>
                  </a:lnTo>
                  <a:lnTo>
                    <a:pt x="1044007" y="99785"/>
                  </a:lnTo>
                  <a:lnTo>
                    <a:pt x="1252808" y="11087"/>
                  </a:lnTo>
                  <a:lnTo>
                    <a:pt x="1461609" y="11087"/>
                  </a:lnTo>
                </a:path>
              </a:pathLst>
            </a:custGeom>
            <a:ln w="35231" cap="flat">
              <a:solidFill>
                <a:srgbClr val="BEBEBE">
                  <a:alpha val="69803"/>
                </a:srgbClr>
              </a:solidFill>
              <a:prstDash val="solid"/>
              <a:round/>
            </a:ln>
          </p:spPr>
          <p:txBody>
            <a:bodyPr/>
            <a:lstStyle/>
            <a:p>
              <a:endParaRPr/>
            </a:p>
          </p:txBody>
        </p:sp>
        <p:sp>
          <p:nvSpPr>
            <p:cNvPr id="474" name="pl474"/>
            <p:cNvSpPr/>
            <p:nvPr/>
          </p:nvSpPr>
          <p:spPr>
            <a:xfrm>
              <a:off x="5862360" y="5405503"/>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475" name="pl475"/>
            <p:cNvSpPr/>
            <p:nvPr/>
          </p:nvSpPr>
          <p:spPr>
            <a:xfrm>
              <a:off x="5862360" y="5460939"/>
              <a:ext cx="1461609" cy="332618"/>
            </a:xfrm>
            <a:custGeom>
              <a:avLst/>
              <a:gdLst/>
              <a:ahLst/>
              <a:cxnLst/>
              <a:rect l="0" t="0" r="0" b="0"/>
              <a:pathLst>
                <a:path w="1461609" h="332618">
                  <a:moveTo>
                    <a:pt x="0" y="0"/>
                  </a:moveTo>
                  <a:lnTo>
                    <a:pt x="208801" y="44349"/>
                  </a:lnTo>
                  <a:lnTo>
                    <a:pt x="417602" y="332618"/>
                  </a:lnTo>
                  <a:lnTo>
                    <a:pt x="626404" y="99785"/>
                  </a:lnTo>
                  <a:lnTo>
                    <a:pt x="835205" y="44349"/>
                  </a:lnTo>
                  <a:lnTo>
                    <a:pt x="1044007" y="99785"/>
                  </a:lnTo>
                  <a:lnTo>
                    <a:pt x="1252808" y="11087"/>
                  </a:lnTo>
                  <a:lnTo>
                    <a:pt x="1461609" y="11087"/>
                  </a:lnTo>
                </a:path>
              </a:pathLst>
            </a:custGeom>
            <a:ln w="40651" cap="flat">
              <a:solidFill>
                <a:srgbClr val="000000">
                  <a:alpha val="100000"/>
                </a:srgbClr>
              </a:solidFill>
              <a:prstDash val="solid"/>
              <a:round/>
            </a:ln>
          </p:spPr>
          <p:txBody>
            <a:bodyPr/>
            <a:lstStyle/>
            <a:p>
              <a:endParaRPr/>
            </a:p>
          </p:txBody>
        </p:sp>
        <p:sp>
          <p:nvSpPr>
            <p:cNvPr id="476" name="pl476"/>
            <p:cNvSpPr/>
            <p:nvPr/>
          </p:nvSpPr>
          <p:spPr>
            <a:xfrm>
              <a:off x="5862360" y="5460939"/>
              <a:ext cx="1461609" cy="332618"/>
            </a:xfrm>
            <a:custGeom>
              <a:avLst/>
              <a:gdLst/>
              <a:ahLst/>
              <a:cxnLst/>
              <a:rect l="0" t="0" r="0" b="0"/>
              <a:pathLst>
                <a:path w="1461609" h="332618">
                  <a:moveTo>
                    <a:pt x="0" y="0"/>
                  </a:moveTo>
                  <a:lnTo>
                    <a:pt x="208801" y="44349"/>
                  </a:lnTo>
                  <a:lnTo>
                    <a:pt x="417602" y="332618"/>
                  </a:lnTo>
                  <a:lnTo>
                    <a:pt x="626404" y="99785"/>
                  </a:lnTo>
                  <a:lnTo>
                    <a:pt x="835205" y="44349"/>
                  </a:lnTo>
                  <a:lnTo>
                    <a:pt x="1044007" y="99785"/>
                  </a:lnTo>
                  <a:lnTo>
                    <a:pt x="1252808" y="11087"/>
                  </a:lnTo>
                  <a:lnTo>
                    <a:pt x="1461609" y="11087"/>
                  </a:lnTo>
                </a:path>
              </a:pathLst>
            </a:custGeom>
            <a:ln w="35231" cap="flat">
              <a:solidFill>
                <a:srgbClr val="1CABE2">
                  <a:alpha val="100000"/>
                </a:srgbClr>
              </a:solidFill>
              <a:prstDash val="solid"/>
              <a:round/>
            </a:ln>
          </p:spPr>
          <p:txBody>
            <a:bodyPr/>
            <a:lstStyle/>
            <a:p>
              <a:endParaRPr/>
            </a:p>
          </p:txBody>
        </p:sp>
        <p:sp>
          <p:nvSpPr>
            <p:cNvPr id="477" name="tx477"/>
            <p:cNvSpPr/>
            <p:nvPr/>
          </p:nvSpPr>
          <p:spPr>
            <a:xfrm>
              <a:off x="5802070" y="528082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478" name="tx478"/>
            <p:cNvSpPr/>
            <p:nvPr/>
          </p:nvSpPr>
          <p:spPr>
            <a:xfrm>
              <a:off x="6010872" y="5327818"/>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479" name="tx479"/>
            <p:cNvSpPr/>
            <p:nvPr/>
          </p:nvSpPr>
          <p:spPr>
            <a:xfrm>
              <a:off x="6219673" y="561344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51</a:t>
              </a:r>
            </a:p>
          </p:txBody>
        </p:sp>
        <p:sp>
          <p:nvSpPr>
            <p:cNvPr id="480" name="tx480"/>
            <p:cNvSpPr/>
            <p:nvPr/>
          </p:nvSpPr>
          <p:spPr>
            <a:xfrm>
              <a:off x="6428475" y="538193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72</a:t>
              </a:r>
            </a:p>
          </p:txBody>
        </p:sp>
        <p:sp>
          <p:nvSpPr>
            <p:cNvPr id="481" name="tx481"/>
            <p:cNvSpPr/>
            <p:nvPr/>
          </p:nvSpPr>
          <p:spPr>
            <a:xfrm>
              <a:off x="6637276" y="5327818"/>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482" name="tx482"/>
            <p:cNvSpPr/>
            <p:nvPr/>
          </p:nvSpPr>
          <p:spPr>
            <a:xfrm>
              <a:off x="6846078" y="538193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72</a:t>
              </a:r>
            </a:p>
          </p:txBody>
        </p:sp>
        <p:sp>
          <p:nvSpPr>
            <p:cNvPr id="483" name="tx483"/>
            <p:cNvSpPr/>
            <p:nvPr/>
          </p:nvSpPr>
          <p:spPr>
            <a:xfrm>
              <a:off x="7054879" y="52919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484" name="tx484"/>
            <p:cNvSpPr/>
            <p:nvPr/>
          </p:nvSpPr>
          <p:spPr>
            <a:xfrm>
              <a:off x="7263680" y="52919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485" name="rc485"/>
            <p:cNvSpPr/>
            <p:nvPr/>
          </p:nvSpPr>
          <p:spPr>
            <a:xfrm>
              <a:off x="7466640" y="1074069"/>
              <a:ext cx="1607770" cy="1000072"/>
            </a:xfrm>
            <a:prstGeom prst="rect">
              <a:avLst/>
            </a:prstGeom>
            <a:solidFill>
              <a:srgbClr val="EBEBEB">
                <a:alpha val="100000"/>
              </a:srgbClr>
            </a:solidFill>
          </p:spPr>
          <p:txBody>
            <a:bodyPr/>
            <a:lstStyle/>
            <a:p>
              <a:endParaRPr/>
            </a:p>
          </p:txBody>
        </p:sp>
        <p:sp>
          <p:nvSpPr>
            <p:cNvPr id="486" name="pl486"/>
            <p:cNvSpPr/>
            <p:nvPr/>
          </p:nvSpPr>
          <p:spPr>
            <a:xfrm>
              <a:off x="7466640" y="18124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87" name="pl487"/>
            <p:cNvSpPr/>
            <p:nvPr/>
          </p:nvSpPr>
          <p:spPr>
            <a:xfrm>
              <a:off x="7466640" y="153530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88" name="pl488"/>
            <p:cNvSpPr/>
            <p:nvPr/>
          </p:nvSpPr>
          <p:spPr>
            <a:xfrm>
              <a:off x="7466640" y="125811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89" name="pl489"/>
            <p:cNvSpPr/>
            <p:nvPr/>
          </p:nvSpPr>
          <p:spPr>
            <a:xfrm>
              <a:off x="746664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90" name="pl490"/>
            <p:cNvSpPr/>
            <p:nvPr/>
          </p:nvSpPr>
          <p:spPr>
            <a:xfrm>
              <a:off x="7466640" y="195107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91" name="pl491"/>
            <p:cNvSpPr/>
            <p:nvPr/>
          </p:nvSpPr>
          <p:spPr>
            <a:xfrm>
              <a:off x="7466640" y="167389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92" name="pl492"/>
            <p:cNvSpPr/>
            <p:nvPr/>
          </p:nvSpPr>
          <p:spPr>
            <a:xfrm>
              <a:off x="7466640" y="139670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93" name="pl493"/>
            <p:cNvSpPr/>
            <p:nvPr/>
          </p:nvSpPr>
          <p:spPr>
            <a:xfrm>
              <a:off x="753972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4" name="pl494"/>
            <p:cNvSpPr/>
            <p:nvPr/>
          </p:nvSpPr>
          <p:spPr>
            <a:xfrm>
              <a:off x="7748521"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5" name="pl495"/>
            <p:cNvSpPr/>
            <p:nvPr/>
          </p:nvSpPr>
          <p:spPr>
            <a:xfrm>
              <a:off x="795732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6" name="pl496"/>
            <p:cNvSpPr/>
            <p:nvPr/>
          </p:nvSpPr>
          <p:spPr>
            <a:xfrm>
              <a:off x="816612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7" name="pl497"/>
            <p:cNvSpPr/>
            <p:nvPr/>
          </p:nvSpPr>
          <p:spPr>
            <a:xfrm>
              <a:off x="837492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8" name="pl498"/>
            <p:cNvSpPr/>
            <p:nvPr/>
          </p:nvSpPr>
          <p:spPr>
            <a:xfrm>
              <a:off x="858372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9" name="pl499"/>
            <p:cNvSpPr/>
            <p:nvPr/>
          </p:nvSpPr>
          <p:spPr>
            <a:xfrm>
              <a:off x="879252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00" name="pl500"/>
            <p:cNvSpPr/>
            <p:nvPr/>
          </p:nvSpPr>
          <p:spPr>
            <a:xfrm>
              <a:off x="900133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01" name="pl501"/>
            <p:cNvSpPr/>
            <p:nvPr/>
          </p:nvSpPr>
          <p:spPr>
            <a:xfrm>
              <a:off x="7539720" y="1551930"/>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502" name="pl502"/>
            <p:cNvSpPr/>
            <p:nvPr/>
          </p:nvSpPr>
          <p:spPr>
            <a:xfrm>
              <a:off x="7539720" y="1585192"/>
              <a:ext cx="1461609" cy="266094"/>
            </a:xfrm>
            <a:custGeom>
              <a:avLst/>
              <a:gdLst/>
              <a:ahLst/>
              <a:cxnLst/>
              <a:rect l="0" t="0" r="0" b="0"/>
              <a:pathLst>
                <a:path w="1461609" h="266094">
                  <a:moveTo>
                    <a:pt x="0" y="0"/>
                  </a:moveTo>
                  <a:lnTo>
                    <a:pt x="208801" y="88698"/>
                  </a:lnTo>
                  <a:lnTo>
                    <a:pt x="417602" y="166309"/>
                  </a:lnTo>
                  <a:lnTo>
                    <a:pt x="626404" y="144134"/>
                  </a:lnTo>
                  <a:lnTo>
                    <a:pt x="835205" y="155221"/>
                  </a:lnTo>
                  <a:lnTo>
                    <a:pt x="1044007" y="177396"/>
                  </a:lnTo>
                  <a:lnTo>
                    <a:pt x="1252808" y="266094"/>
                  </a:lnTo>
                  <a:lnTo>
                    <a:pt x="1461609" y="266094"/>
                  </a:lnTo>
                </a:path>
              </a:pathLst>
            </a:custGeom>
            <a:ln w="40651" cap="flat">
              <a:solidFill>
                <a:srgbClr val="BEBEBE">
                  <a:alpha val="69803"/>
                </a:srgbClr>
              </a:solidFill>
              <a:prstDash val="solid"/>
              <a:round/>
            </a:ln>
          </p:spPr>
          <p:txBody>
            <a:bodyPr/>
            <a:lstStyle/>
            <a:p>
              <a:endParaRPr/>
            </a:p>
          </p:txBody>
        </p:sp>
        <p:sp>
          <p:nvSpPr>
            <p:cNvPr id="503" name="pl503"/>
            <p:cNvSpPr/>
            <p:nvPr/>
          </p:nvSpPr>
          <p:spPr>
            <a:xfrm>
              <a:off x="7539720" y="1585192"/>
              <a:ext cx="1461609" cy="266094"/>
            </a:xfrm>
            <a:custGeom>
              <a:avLst/>
              <a:gdLst/>
              <a:ahLst/>
              <a:cxnLst/>
              <a:rect l="0" t="0" r="0" b="0"/>
              <a:pathLst>
                <a:path w="1461609" h="266094">
                  <a:moveTo>
                    <a:pt x="0" y="0"/>
                  </a:moveTo>
                  <a:lnTo>
                    <a:pt x="208801" y="88698"/>
                  </a:lnTo>
                  <a:lnTo>
                    <a:pt x="417602" y="166309"/>
                  </a:lnTo>
                  <a:lnTo>
                    <a:pt x="626404" y="144134"/>
                  </a:lnTo>
                  <a:lnTo>
                    <a:pt x="835205" y="155221"/>
                  </a:lnTo>
                  <a:lnTo>
                    <a:pt x="1044007" y="177396"/>
                  </a:lnTo>
                  <a:lnTo>
                    <a:pt x="1252808" y="266094"/>
                  </a:lnTo>
                  <a:lnTo>
                    <a:pt x="1461609" y="266094"/>
                  </a:lnTo>
                </a:path>
              </a:pathLst>
            </a:custGeom>
            <a:ln w="35231" cap="flat">
              <a:solidFill>
                <a:srgbClr val="BEBEBE">
                  <a:alpha val="69803"/>
                </a:srgbClr>
              </a:solidFill>
              <a:prstDash val="solid"/>
              <a:round/>
            </a:ln>
          </p:spPr>
          <p:txBody>
            <a:bodyPr/>
            <a:lstStyle/>
            <a:p>
              <a:endParaRPr/>
            </a:p>
          </p:txBody>
        </p:sp>
        <p:sp>
          <p:nvSpPr>
            <p:cNvPr id="504" name="pl504"/>
            <p:cNvSpPr/>
            <p:nvPr/>
          </p:nvSpPr>
          <p:spPr>
            <a:xfrm>
              <a:off x="7539720" y="1551930"/>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505" name="pl505"/>
            <p:cNvSpPr/>
            <p:nvPr/>
          </p:nvSpPr>
          <p:spPr>
            <a:xfrm>
              <a:off x="7539720" y="1585192"/>
              <a:ext cx="1461609" cy="266094"/>
            </a:xfrm>
            <a:custGeom>
              <a:avLst/>
              <a:gdLst/>
              <a:ahLst/>
              <a:cxnLst/>
              <a:rect l="0" t="0" r="0" b="0"/>
              <a:pathLst>
                <a:path w="1461609" h="266094">
                  <a:moveTo>
                    <a:pt x="0" y="0"/>
                  </a:moveTo>
                  <a:lnTo>
                    <a:pt x="208801" y="88698"/>
                  </a:lnTo>
                  <a:lnTo>
                    <a:pt x="417602" y="166309"/>
                  </a:lnTo>
                  <a:lnTo>
                    <a:pt x="626404" y="144134"/>
                  </a:lnTo>
                  <a:lnTo>
                    <a:pt x="835205" y="155221"/>
                  </a:lnTo>
                  <a:lnTo>
                    <a:pt x="1044007" y="177396"/>
                  </a:lnTo>
                  <a:lnTo>
                    <a:pt x="1252808" y="266094"/>
                  </a:lnTo>
                  <a:lnTo>
                    <a:pt x="1461609" y="266094"/>
                  </a:lnTo>
                </a:path>
              </a:pathLst>
            </a:custGeom>
            <a:ln w="40651" cap="flat">
              <a:solidFill>
                <a:srgbClr val="000000">
                  <a:alpha val="100000"/>
                </a:srgbClr>
              </a:solidFill>
              <a:prstDash val="solid"/>
              <a:round/>
            </a:ln>
          </p:spPr>
          <p:txBody>
            <a:bodyPr/>
            <a:lstStyle/>
            <a:p>
              <a:endParaRPr/>
            </a:p>
          </p:txBody>
        </p:sp>
        <p:sp>
          <p:nvSpPr>
            <p:cNvPr id="506" name="pl506"/>
            <p:cNvSpPr/>
            <p:nvPr/>
          </p:nvSpPr>
          <p:spPr>
            <a:xfrm>
              <a:off x="7539720" y="1585192"/>
              <a:ext cx="1461609" cy="266094"/>
            </a:xfrm>
            <a:custGeom>
              <a:avLst/>
              <a:gdLst/>
              <a:ahLst/>
              <a:cxnLst/>
              <a:rect l="0" t="0" r="0" b="0"/>
              <a:pathLst>
                <a:path w="1461609" h="266094">
                  <a:moveTo>
                    <a:pt x="0" y="0"/>
                  </a:moveTo>
                  <a:lnTo>
                    <a:pt x="208801" y="88698"/>
                  </a:lnTo>
                  <a:lnTo>
                    <a:pt x="417602" y="166309"/>
                  </a:lnTo>
                  <a:lnTo>
                    <a:pt x="626404" y="144134"/>
                  </a:lnTo>
                  <a:lnTo>
                    <a:pt x="835205" y="155221"/>
                  </a:lnTo>
                  <a:lnTo>
                    <a:pt x="1044007" y="177396"/>
                  </a:lnTo>
                  <a:lnTo>
                    <a:pt x="1252808" y="266094"/>
                  </a:lnTo>
                  <a:lnTo>
                    <a:pt x="1461609" y="266094"/>
                  </a:lnTo>
                </a:path>
              </a:pathLst>
            </a:custGeom>
            <a:ln w="35231" cap="flat">
              <a:solidFill>
                <a:srgbClr val="1CABE2">
                  <a:alpha val="100000"/>
                </a:srgbClr>
              </a:solidFill>
              <a:prstDash val="solid"/>
              <a:round/>
            </a:ln>
          </p:spPr>
          <p:txBody>
            <a:bodyPr/>
            <a:lstStyle/>
            <a:p>
              <a:endParaRPr/>
            </a:p>
          </p:txBody>
        </p:sp>
        <p:sp>
          <p:nvSpPr>
            <p:cNvPr id="507" name="tx507"/>
            <p:cNvSpPr/>
            <p:nvPr/>
          </p:nvSpPr>
          <p:spPr>
            <a:xfrm>
              <a:off x="7479430" y="14050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508" name="tx508"/>
            <p:cNvSpPr/>
            <p:nvPr/>
          </p:nvSpPr>
          <p:spPr>
            <a:xfrm>
              <a:off x="7688232" y="14950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75</a:t>
              </a:r>
            </a:p>
          </p:txBody>
        </p:sp>
        <p:sp>
          <p:nvSpPr>
            <p:cNvPr id="509" name="tx509"/>
            <p:cNvSpPr/>
            <p:nvPr/>
          </p:nvSpPr>
          <p:spPr>
            <a:xfrm>
              <a:off x="7897033" y="157138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68</a:t>
              </a:r>
            </a:p>
          </p:txBody>
        </p:sp>
        <p:sp>
          <p:nvSpPr>
            <p:cNvPr id="510" name="tx510"/>
            <p:cNvSpPr/>
            <p:nvPr/>
          </p:nvSpPr>
          <p:spPr>
            <a:xfrm>
              <a:off x="8105835" y="154921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70</a:t>
              </a:r>
            </a:p>
          </p:txBody>
        </p:sp>
        <p:sp>
          <p:nvSpPr>
            <p:cNvPr id="511" name="tx511"/>
            <p:cNvSpPr/>
            <p:nvPr/>
          </p:nvSpPr>
          <p:spPr>
            <a:xfrm>
              <a:off x="8314636" y="156029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69</a:t>
              </a:r>
            </a:p>
          </p:txBody>
        </p:sp>
        <p:sp>
          <p:nvSpPr>
            <p:cNvPr id="512" name="tx512"/>
            <p:cNvSpPr/>
            <p:nvPr/>
          </p:nvSpPr>
          <p:spPr>
            <a:xfrm>
              <a:off x="8523437" y="158247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67</a:t>
              </a:r>
            </a:p>
          </p:txBody>
        </p:sp>
        <p:sp>
          <p:nvSpPr>
            <p:cNvPr id="513" name="tx513"/>
            <p:cNvSpPr/>
            <p:nvPr/>
          </p:nvSpPr>
          <p:spPr>
            <a:xfrm>
              <a:off x="8732239" y="167117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59</a:t>
              </a:r>
            </a:p>
          </p:txBody>
        </p:sp>
        <p:sp>
          <p:nvSpPr>
            <p:cNvPr id="514" name="tx514"/>
            <p:cNvSpPr/>
            <p:nvPr/>
          </p:nvSpPr>
          <p:spPr>
            <a:xfrm>
              <a:off x="8941040" y="167117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59</a:t>
              </a:r>
            </a:p>
          </p:txBody>
        </p:sp>
        <p:sp>
          <p:nvSpPr>
            <p:cNvPr id="515" name="rc515"/>
            <p:cNvSpPr/>
            <p:nvPr/>
          </p:nvSpPr>
          <p:spPr>
            <a:xfrm>
              <a:off x="7466640" y="2358593"/>
              <a:ext cx="1607770" cy="1000072"/>
            </a:xfrm>
            <a:prstGeom prst="rect">
              <a:avLst/>
            </a:prstGeom>
            <a:solidFill>
              <a:srgbClr val="EBEBEB">
                <a:alpha val="100000"/>
              </a:srgbClr>
            </a:solidFill>
          </p:spPr>
          <p:txBody>
            <a:bodyPr/>
            <a:lstStyle/>
            <a:p>
              <a:endParaRPr/>
            </a:p>
          </p:txBody>
        </p:sp>
        <p:sp>
          <p:nvSpPr>
            <p:cNvPr id="516" name="pl516"/>
            <p:cNvSpPr/>
            <p:nvPr/>
          </p:nvSpPr>
          <p:spPr>
            <a:xfrm>
              <a:off x="7466640" y="30970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17" name="pl517"/>
            <p:cNvSpPr/>
            <p:nvPr/>
          </p:nvSpPr>
          <p:spPr>
            <a:xfrm>
              <a:off x="7466640" y="281982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18" name="pl518"/>
            <p:cNvSpPr/>
            <p:nvPr/>
          </p:nvSpPr>
          <p:spPr>
            <a:xfrm>
              <a:off x="7466640" y="254264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19" name="pl519"/>
            <p:cNvSpPr/>
            <p:nvPr/>
          </p:nvSpPr>
          <p:spPr>
            <a:xfrm>
              <a:off x="746664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20" name="pl520"/>
            <p:cNvSpPr/>
            <p:nvPr/>
          </p:nvSpPr>
          <p:spPr>
            <a:xfrm>
              <a:off x="7466640" y="323559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21" name="pl521"/>
            <p:cNvSpPr/>
            <p:nvPr/>
          </p:nvSpPr>
          <p:spPr>
            <a:xfrm>
              <a:off x="7466640" y="295841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22" name="pl522"/>
            <p:cNvSpPr/>
            <p:nvPr/>
          </p:nvSpPr>
          <p:spPr>
            <a:xfrm>
              <a:off x="7466640" y="268123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23" name="pl523"/>
            <p:cNvSpPr/>
            <p:nvPr/>
          </p:nvSpPr>
          <p:spPr>
            <a:xfrm>
              <a:off x="753972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24" name="pl524"/>
            <p:cNvSpPr/>
            <p:nvPr/>
          </p:nvSpPr>
          <p:spPr>
            <a:xfrm>
              <a:off x="7748521"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25" name="pl525"/>
            <p:cNvSpPr/>
            <p:nvPr/>
          </p:nvSpPr>
          <p:spPr>
            <a:xfrm>
              <a:off x="795732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26" name="pl526"/>
            <p:cNvSpPr/>
            <p:nvPr/>
          </p:nvSpPr>
          <p:spPr>
            <a:xfrm>
              <a:off x="816612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27" name="pl527"/>
            <p:cNvSpPr/>
            <p:nvPr/>
          </p:nvSpPr>
          <p:spPr>
            <a:xfrm>
              <a:off x="837492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28" name="pl528"/>
            <p:cNvSpPr/>
            <p:nvPr/>
          </p:nvSpPr>
          <p:spPr>
            <a:xfrm>
              <a:off x="858372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29" name="pl529"/>
            <p:cNvSpPr/>
            <p:nvPr/>
          </p:nvSpPr>
          <p:spPr>
            <a:xfrm>
              <a:off x="879252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30" name="pl530"/>
            <p:cNvSpPr/>
            <p:nvPr/>
          </p:nvSpPr>
          <p:spPr>
            <a:xfrm>
              <a:off x="900133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31" name="pl531"/>
            <p:cNvSpPr/>
            <p:nvPr/>
          </p:nvSpPr>
          <p:spPr>
            <a:xfrm>
              <a:off x="7539720" y="2836455"/>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532" name="pl532"/>
            <p:cNvSpPr/>
            <p:nvPr/>
          </p:nvSpPr>
          <p:spPr>
            <a:xfrm>
              <a:off x="7539720" y="2792106"/>
              <a:ext cx="1461609" cy="144134"/>
            </a:xfrm>
            <a:custGeom>
              <a:avLst/>
              <a:gdLst/>
              <a:ahLst/>
              <a:cxnLst/>
              <a:rect l="0" t="0" r="0" b="0"/>
              <a:pathLst>
                <a:path w="1461609" h="144134">
                  <a:moveTo>
                    <a:pt x="0" y="55436"/>
                  </a:moveTo>
                  <a:lnTo>
                    <a:pt x="208801" y="22174"/>
                  </a:lnTo>
                  <a:lnTo>
                    <a:pt x="417602" y="0"/>
                  </a:lnTo>
                  <a:lnTo>
                    <a:pt x="626404" y="110872"/>
                  </a:lnTo>
                  <a:lnTo>
                    <a:pt x="835205" y="99785"/>
                  </a:lnTo>
                  <a:lnTo>
                    <a:pt x="1044007" y="22174"/>
                  </a:lnTo>
                  <a:lnTo>
                    <a:pt x="1252808" y="0"/>
                  </a:lnTo>
                  <a:lnTo>
                    <a:pt x="1461609" y="144134"/>
                  </a:lnTo>
                </a:path>
              </a:pathLst>
            </a:custGeom>
            <a:ln w="40651" cap="flat">
              <a:solidFill>
                <a:srgbClr val="BEBEBE">
                  <a:alpha val="69803"/>
                </a:srgbClr>
              </a:solidFill>
              <a:prstDash val="solid"/>
              <a:round/>
            </a:ln>
          </p:spPr>
          <p:txBody>
            <a:bodyPr/>
            <a:lstStyle/>
            <a:p>
              <a:endParaRPr/>
            </a:p>
          </p:txBody>
        </p:sp>
        <p:sp>
          <p:nvSpPr>
            <p:cNvPr id="533" name="pl533"/>
            <p:cNvSpPr/>
            <p:nvPr/>
          </p:nvSpPr>
          <p:spPr>
            <a:xfrm>
              <a:off x="7539720" y="2792106"/>
              <a:ext cx="1461609" cy="144134"/>
            </a:xfrm>
            <a:custGeom>
              <a:avLst/>
              <a:gdLst/>
              <a:ahLst/>
              <a:cxnLst/>
              <a:rect l="0" t="0" r="0" b="0"/>
              <a:pathLst>
                <a:path w="1461609" h="144134">
                  <a:moveTo>
                    <a:pt x="0" y="55436"/>
                  </a:moveTo>
                  <a:lnTo>
                    <a:pt x="208801" y="22174"/>
                  </a:lnTo>
                  <a:lnTo>
                    <a:pt x="417602" y="0"/>
                  </a:lnTo>
                  <a:lnTo>
                    <a:pt x="626404" y="110872"/>
                  </a:lnTo>
                  <a:lnTo>
                    <a:pt x="835205" y="99785"/>
                  </a:lnTo>
                  <a:lnTo>
                    <a:pt x="1044007" y="22174"/>
                  </a:lnTo>
                  <a:lnTo>
                    <a:pt x="1252808" y="0"/>
                  </a:lnTo>
                  <a:lnTo>
                    <a:pt x="1461609" y="144134"/>
                  </a:lnTo>
                </a:path>
              </a:pathLst>
            </a:custGeom>
            <a:ln w="35231" cap="flat">
              <a:solidFill>
                <a:srgbClr val="BEBEBE">
                  <a:alpha val="69803"/>
                </a:srgbClr>
              </a:solidFill>
              <a:prstDash val="solid"/>
              <a:round/>
            </a:ln>
          </p:spPr>
          <p:txBody>
            <a:bodyPr/>
            <a:lstStyle/>
            <a:p>
              <a:endParaRPr/>
            </a:p>
          </p:txBody>
        </p:sp>
        <p:sp>
          <p:nvSpPr>
            <p:cNvPr id="534" name="pl534"/>
            <p:cNvSpPr/>
            <p:nvPr/>
          </p:nvSpPr>
          <p:spPr>
            <a:xfrm>
              <a:off x="7539720" y="2836455"/>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535" name="pl535"/>
            <p:cNvSpPr/>
            <p:nvPr/>
          </p:nvSpPr>
          <p:spPr>
            <a:xfrm>
              <a:off x="7539720" y="2792106"/>
              <a:ext cx="1461609" cy="144134"/>
            </a:xfrm>
            <a:custGeom>
              <a:avLst/>
              <a:gdLst/>
              <a:ahLst/>
              <a:cxnLst/>
              <a:rect l="0" t="0" r="0" b="0"/>
              <a:pathLst>
                <a:path w="1461609" h="144134">
                  <a:moveTo>
                    <a:pt x="0" y="55436"/>
                  </a:moveTo>
                  <a:lnTo>
                    <a:pt x="208801" y="22174"/>
                  </a:lnTo>
                  <a:lnTo>
                    <a:pt x="417602" y="0"/>
                  </a:lnTo>
                  <a:lnTo>
                    <a:pt x="626404" y="110872"/>
                  </a:lnTo>
                  <a:lnTo>
                    <a:pt x="835205" y="99785"/>
                  </a:lnTo>
                  <a:lnTo>
                    <a:pt x="1044007" y="22174"/>
                  </a:lnTo>
                  <a:lnTo>
                    <a:pt x="1252808" y="0"/>
                  </a:lnTo>
                  <a:lnTo>
                    <a:pt x="1461609" y="144134"/>
                  </a:lnTo>
                </a:path>
              </a:pathLst>
            </a:custGeom>
            <a:ln w="40651" cap="flat">
              <a:solidFill>
                <a:srgbClr val="000000">
                  <a:alpha val="100000"/>
                </a:srgbClr>
              </a:solidFill>
              <a:prstDash val="solid"/>
              <a:round/>
            </a:ln>
          </p:spPr>
          <p:txBody>
            <a:bodyPr/>
            <a:lstStyle/>
            <a:p>
              <a:endParaRPr/>
            </a:p>
          </p:txBody>
        </p:sp>
        <p:sp>
          <p:nvSpPr>
            <p:cNvPr id="536" name="pl536"/>
            <p:cNvSpPr/>
            <p:nvPr/>
          </p:nvSpPr>
          <p:spPr>
            <a:xfrm>
              <a:off x="7539720" y="2792106"/>
              <a:ext cx="1461609" cy="144134"/>
            </a:xfrm>
            <a:custGeom>
              <a:avLst/>
              <a:gdLst/>
              <a:ahLst/>
              <a:cxnLst/>
              <a:rect l="0" t="0" r="0" b="0"/>
              <a:pathLst>
                <a:path w="1461609" h="144134">
                  <a:moveTo>
                    <a:pt x="0" y="55436"/>
                  </a:moveTo>
                  <a:lnTo>
                    <a:pt x="208801" y="22174"/>
                  </a:lnTo>
                  <a:lnTo>
                    <a:pt x="417602" y="0"/>
                  </a:lnTo>
                  <a:lnTo>
                    <a:pt x="626404" y="110872"/>
                  </a:lnTo>
                  <a:lnTo>
                    <a:pt x="835205" y="99785"/>
                  </a:lnTo>
                  <a:lnTo>
                    <a:pt x="1044007" y="22174"/>
                  </a:lnTo>
                  <a:lnTo>
                    <a:pt x="1252808" y="0"/>
                  </a:lnTo>
                  <a:lnTo>
                    <a:pt x="1461609" y="144134"/>
                  </a:lnTo>
                </a:path>
              </a:pathLst>
            </a:custGeom>
            <a:ln w="35231" cap="flat">
              <a:solidFill>
                <a:srgbClr val="1CABE2">
                  <a:alpha val="100000"/>
                </a:srgbClr>
              </a:solidFill>
              <a:prstDash val="solid"/>
              <a:round/>
            </a:ln>
          </p:spPr>
          <p:txBody>
            <a:bodyPr/>
            <a:lstStyle/>
            <a:p>
              <a:endParaRPr/>
            </a:p>
          </p:txBody>
        </p:sp>
        <p:sp>
          <p:nvSpPr>
            <p:cNvPr id="537" name="tx537"/>
            <p:cNvSpPr/>
            <p:nvPr/>
          </p:nvSpPr>
          <p:spPr>
            <a:xfrm>
              <a:off x="7479430" y="26674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538" name="tx538"/>
            <p:cNvSpPr/>
            <p:nvPr/>
          </p:nvSpPr>
          <p:spPr>
            <a:xfrm>
              <a:off x="7688232" y="263416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539" name="tx539"/>
            <p:cNvSpPr/>
            <p:nvPr/>
          </p:nvSpPr>
          <p:spPr>
            <a:xfrm>
              <a:off x="7897033" y="2611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540" name="tx540"/>
            <p:cNvSpPr/>
            <p:nvPr/>
          </p:nvSpPr>
          <p:spPr>
            <a:xfrm>
              <a:off x="8105835" y="272286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541" name="tx541"/>
            <p:cNvSpPr/>
            <p:nvPr/>
          </p:nvSpPr>
          <p:spPr>
            <a:xfrm>
              <a:off x="8314636" y="271177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542" name="tx542"/>
            <p:cNvSpPr/>
            <p:nvPr/>
          </p:nvSpPr>
          <p:spPr>
            <a:xfrm>
              <a:off x="8523437" y="263416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543" name="tx543"/>
            <p:cNvSpPr/>
            <p:nvPr/>
          </p:nvSpPr>
          <p:spPr>
            <a:xfrm>
              <a:off x="8732239" y="2611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544" name="tx544"/>
            <p:cNvSpPr/>
            <p:nvPr/>
          </p:nvSpPr>
          <p:spPr>
            <a:xfrm>
              <a:off x="8941040" y="2758769"/>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545" name="rc545"/>
            <p:cNvSpPr/>
            <p:nvPr/>
          </p:nvSpPr>
          <p:spPr>
            <a:xfrm>
              <a:off x="7466640" y="3643117"/>
              <a:ext cx="1607770" cy="1000072"/>
            </a:xfrm>
            <a:prstGeom prst="rect">
              <a:avLst/>
            </a:prstGeom>
            <a:solidFill>
              <a:srgbClr val="EBEBEB">
                <a:alpha val="100000"/>
              </a:srgbClr>
            </a:solidFill>
          </p:spPr>
          <p:txBody>
            <a:bodyPr/>
            <a:lstStyle/>
            <a:p>
              <a:endParaRPr/>
            </a:p>
          </p:txBody>
        </p:sp>
        <p:sp>
          <p:nvSpPr>
            <p:cNvPr id="546" name="pl546"/>
            <p:cNvSpPr/>
            <p:nvPr/>
          </p:nvSpPr>
          <p:spPr>
            <a:xfrm>
              <a:off x="7466640" y="438153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47" name="pl547"/>
            <p:cNvSpPr/>
            <p:nvPr/>
          </p:nvSpPr>
          <p:spPr>
            <a:xfrm>
              <a:off x="7466640" y="410434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48" name="pl548"/>
            <p:cNvSpPr/>
            <p:nvPr/>
          </p:nvSpPr>
          <p:spPr>
            <a:xfrm>
              <a:off x="7466640" y="382716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49" name="pl549"/>
            <p:cNvSpPr/>
            <p:nvPr/>
          </p:nvSpPr>
          <p:spPr>
            <a:xfrm>
              <a:off x="746664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50" name="pl550"/>
            <p:cNvSpPr/>
            <p:nvPr/>
          </p:nvSpPr>
          <p:spPr>
            <a:xfrm>
              <a:off x="7466640" y="452012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51" name="pl551"/>
            <p:cNvSpPr/>
            <p:nvPr/>
          </p:nvSpPr>
          <p:spPr>
            <a:xfrm>
              <a:off x="7466640" y="424293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52" name="pl552"/>
            <p:cNvSpPr/>
            <p:nvPr/>
          </p:nvSpPr>
          <p:spPr>
            <a:xfrm>
              <a:off x="7466640" y="396575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53" name="pl553"/>
            <p:cNvSpPr/>
            <p:nvPr/>
          </p:nvSpPr>
          <p:spPr>
            <a:xfrm>
              <a:off x="753972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54" name="pl554"/>
            <p:cNvSpPr/>
            <p:nvPr/>
          </p:nvSpPr>
          <p:spPr>
            <a:xfrm>
              <a:off x="7748521"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55" name="pl555"/>
            <p:cNvSpPr/>
            <p:nvPr/>
          </p:nvSpPr>
          <p:spPr>
            <a:xfrm>
              <a:off x="795732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56" name="pl556"/>
            <p:cNvSpPr/>
            <p:nvPr/>
          </p:nvSpPr>
          <p:spPr>
            <a:xfrm>
              <a:off x="816612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57" name="pl557"/>
            <p:cNvSpPr/>
            <p:nvPr/>
          </p:nvSpPr>
          <p:spPr>
            <a:xfrm>
              <a:off x="837492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58" name="pl558"/>
            <p:cNvSpPr/>
            <p:nvPr/>
          </p:nvSpPr>
          <p:spPr>
            <a:xfrm>
              <a:off x="858372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59" name="pl559"/>
            <p:cNvSpPr/>
            <p:nvPr/>
          </p:nvSpPr>
          <p:spPr>
            <a:xfrm>
              <a:off x="879252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0" name="pl560"/>
            <p:cNvSpPr/>
            <p:nvPr/>
          </p:nvSpPr>
          <p:spPr>
            <a:xfrm>
              <a:off x="900133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1" name="pl561"/>
            <p:cNvSpPr/>
            <p:nvPr/>
          </p:nvSpPr>
          <p:spPr>
            <a:xfrm>
              <a:off x="7539720" y="4120979"/>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562" name="pl562"/>
            <p:cNvSpPr/>
            <p:nvPr/>
          </p:nvSpPr>
          <p:spPr>
            <a:xfrm>
              <a:off x="7539720" y="4098804"/>
              <a:ext cx="1461609" cy="210658"/>
            </a:xfrm>
            <a:custGeom>
              <a:avLst/>
              <a:gdLst/>
              <a:ahLst/>
              <a:cxnLst/>
              <a:rect l="0" t="0" r="0" b="0"/>
              <a:pathLst>
                <a:path w="1461609" h="210658">
                  <a:moveTo>
                    <a:pt x="0" y="0"/>
                  </a:moveTo>
                  <a:lnTo>
                    <a:pt x="208801" y="22174"/>
                  </a:lnTo>
                  <a:lnTo>
                    <a:pt x="417602" y="99785"/>
                  </a:lnTo>
                  <a:lnTo>
                    <a:pt x="626404" y="199571"/>
                  </a:lnTo>
                  <a:lnTo>
                    <a:pt x="835205" y="210658"/>
                  </a:lnTo>
                  <a:lnTo>
                    <a:pt x="1044007" y="188483"/>
                  </a:lnTo>
                  <a:lnTo>
                    <a:pt x="1252808" y="88698"/>
                  </a:lnTo>
                  <a:lnTo>
                    <a:pt x="1461609" y="88698"/>
                  </a:lnTo>
                </a:path>
              </a:pathLst>
            </a:custGeom>
            <a:ln w="40651" cap="flat">
              <a:solidFill>
                <a:srgbClr val="BEBEBE">
                  <a:alpha val="69803"/>
                </a:srgbClr>
              </a:solidFill>
              <a:prstDash val="solid"/>
              <a:round/>
            </a:ln>
          </p:spPr>
          <p:txBody>
            <a:bodyPr/>
            <a:lstStyle/>
            <a:p>
              <a:endParaRPr/>
            </a:p>
          </p:txBody>
        </p:sp>
        <p:sp>
          <p:nvSpPr>
            <p:cNvPr id="563" name="pl563"/>
            <p:cNvSpPr/>
            <p:nvPr/>
          </p:nvSpPr>
          <p:spPr>
            <a:xfrm>
              <a:off x="7539720" y="4098804"/>
              <a:ext cx="1461609" cy="210658"/>
            </a:xfrm>
            <a:custGeom>
              <a:avLst/>
              <a:gdLst/>
              <a:ahLst/>
              <a:cxnLst/>
              <a:rect l="0" t="0" r="0" b="0"/>
              <a:pathLst>
                <a:path w="1461609" h="210658">
                  <a:moveTo>
                    <a:pt x="0" y="0"/>
                  </a:moveTo>
                  <a:lnTo>
                    <a:pt x="208801" y="22174"/>
                  </a:lnTo>
                  <a:lnTo>
                    <a:pt x="417602" y="99785"/>
                  </a:lnTo>
                  <a:lnTo>
                    <a:pt x="626404" y="199571"/>
                  </a:lnTo>
                  <a:lnTo>
                    <a:pt x="835205" y="210658"/>
                  </a:lnTo>
                  <a:lnTo>
                    <a:pt x="1044007" y="188483"/>
                  </a:lnTo>
                  <a:lnTo>
                    <a:pt x="1252808" y="88698"/>
                  </a:lnTo>
                  <a:lnTo>
                    <a:pt x="1461609" y="88698"/>
                  </a:lnTo>
                </a:path>
              </a:pathLst>
            </a:custGeom>
            <a:ln w="35231" cap="flat">
              <a:solidFill>
                <a:srgbClr val="BEBEBE">
                  <a:alpha val="69803"/>
                </a:srgbClr>
              </a:solidFill>
              <a:prstDash val="solid"/>
              <a:round/>
            </a:ln>
          </p:spPr>
          <p:txBody>
            <a:bodyPr/>
            <a:lstStyle/>
            <a:p>
              <a:endParaRPr/>
            </a:p>
          </p:txBody>
        </p:sp>
        <p:sp>
          <p:nvSpPr>
            <p:cNvPr id="564" name="pl564"/>
            <p:cNvSpPr/>
            <p:nvPr/>
          </p:nvSpPr>
          <p:spPr>
            <a:xfrm>
              <a:off x="7539720" y="4120979"/>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565" name="pl565"/>
            <p:cNvSpPr/>
            <p:nvPr/>
          </p:nvSpPr>
          <p:spPr>
            <a:xfrm>
              <a:off x="7539720" y="4098804"/>
              <a:ext cx="1461609" cy="210658"/>
            </a:xfrm>
            <a:custGeom>
              <a:avLst/>
              <a:gdLst/>
              <a:ahLst/>
              <a:cxnLst/>
              <a:rect l="0" t="0" r="0" b="0"/>
              <a:pathLst>
                <a:path w="1461609" h="210658">
                  <a:moveTo>
                    <a:pt x="0" y="0"/>
                  </a:moveTo>
                  <a:lnTo>
                    <a:pt x="208801" y="22174"/>
                  </a:lnTo>
                  <a:lnTo>
                    <a:pt x="417602" y="99785"/>
                  </a:lnTo>
                  <a:lnTo>
                    <a:pt x="626404" y="199571"/>
                  </a:lnTo>
                  <a:lnTo>
                    <a:pt x="835205" y="210658"/>
                  </a:lnTo>
                  <a:lnTo>
                    <a:pt x="1044007" y="188483"/>
                  </a:lnTo>
                  <a:lnTo>
                    <a:pt x="1252808" y="88698"/>
                  </a:lnTo>
                  <a:lnTo>
                    <a:pt x="1461609" y="88698"/>
                  </a:lnTo>
                </a:path>
              </a:pathLst>
            </a:custGeom>
            <a:ln w="40651" cap="flat">
              <a:solidFill>
                <a:srgbClr val="000000">
                  <a:alpha val="100000"/>
                </a:srgbClr>
              </a:solidFill>
              <a:prstDash val="solid"/>
              <a:round/>
            </a:ln>
          </p:spPr>
          <p:txBody>
            <a:bodyPr/>
            <a:lstStyle/>
            <a:p>
              <a:endParaRPr/>
            </a:p>
          </p:txBody>
        </p:sp>
        <p:sp>
          <p:nvSpPr>
            <p:cNvPr id="566" name="pl566"/>
            <p:cNvSpPr/>
            <p:nvPr/>
          </p:nvSpPr>
          <p:spPr>
            <a:xfrm>
              <a:off x="7539720" y="4098804"/>
              <a:ext cx="1461609" cy="210658"/>
            </a:xfrm>
            <a:custGeom>
              <a:avLst/>
              <a:gdLst/>
              <a:ahLst/>
              <a:cxnLst/>
              <a:rect l="0" t="0" r="0" b="0"/>
              <a:pathLst>
                <a:path w="1461609" h="210658">
                  <a:moveTo>
                    <a:pt x="0" y="0"/>
                  </a:moveTo>
                  <a:lnTo>
                    <a:pt x="208801" y="22174"/>
                  </a:lnTo>
                  <a:lnTo>
                    <a:pt x="417602" y="99785"/>
                  </a:lnTo>
                  <a:lnTo>
                    <a:pt x="626404" y="199571"/>
                  </a:lnTo>
                  <a:lnTo>
                    <a:pt x="835205" y="210658"/>
                  </a:lnTo>
                  <a:lnTo>
                    <a:pt x="1044007" y="188483"/>
                  </a:lnTo>
                  <a:lnTo>
                    <a:pt x="1252808" y="88698"/>
                  </a:lnTo>
                  <a:lnTo>
                    <a:pt x="1461609" y="88698"/>
                  </a:lnTo>
                </a:path>
              </a:pathLst>
            </a:custGeom>
            <a:ln w="35231" cap="flat">
              <a:solidFill>
                <a:srgbClr val="1CABE2">
                  <a:alpha val="100000"/>
                </a:srgbClr>
              </a:solidFill>
              <a:prstDash val="solid"/>
              <a:round/>
            </a:ln>
          </p:spPr>
          <p:txBody>
            <a:bodyPr/>
            <a:lstStyle/>
            <a:p>
              <a:endParaRPr/>
            </a:p>
          </p:txBody>
        </p:sp>
        <p:sp>
          <p:nvSpPr>
            <p:cNvPr id="567" name="tx567"/>
            <p:cNvSpPr/>
            <p:nvPr/>
          </p:nvSpPr>
          <p:spPr>
            <a:xfrm>
              <a:off x="7479430" y="39186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568" name="tx568"/>
            <p:cNvSpPr/>
            <p:nvPr/>
          </p:nvSpPr>
          <p:spPr>
            <a:xfrm>
              <a:off x="7688232" y="394086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569" name="tx569"/>
            <p:cNvSpPr/>
            <p:nvPr/>
          </p:nvSpPr>
          <p:spPr>
            <a:xfrm>
              <a:off x="7897033" y="401847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570" name="tx570"/>
            <p:cNvSpPr/>
            <p:nvPr/>
          </p:nvSpPr>
          <p:spPr>
            <a:xfrm>
              <a:off x="8105835" y="411825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70</a:t>
              </a:r>
            </a:p>
          </p:txBody>
        </p:sp>
        <p:sp>
          <p:nvSpPr>
            <p:cNvPr id="571" name="tx571"/>
            <p:cNvSpPr/>
            <p:nvPr/>
          </p:nvSpPr>
          <p:spPr>
            <a:xfrm>
              <a:off x="8314636" y="412934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69</a:t>
              </a:r>
            </a:p>
          </p:txBody>
        </p:sp>
        <p:sp>
          <p:nvSpPr>
            <p:cNvPr id="572" name="tx572"/>
            <p:cNvSpPr/>
            <p:nvPr/>
          </p:nvSpPr>
          <p:spPr>
            <a:xfrm>
              <a:off x="8523437" y="410849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71</a:t>
              </a:r>
            </a:p>
          </p:txBody>
        </p:sp>
        <p:sp>
          <p:nvSpPr>
            <p:cNvPr id="573" name="tx573"/>
            <p:cNvSpPr/>
            <p:nvPr/>
          </p:nvSpPr>
          <p:spPr>
            <a:xfrm>
              <a:off x="8732239" y="400738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574" name="tx574"/>
            <p:cNvSpPr/>
            <p:nvPr/>
          </p:nvSpPr>
          <p:spPr>
            <a:xfrm>
              <a:off x="8941040" y="400738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575" name="rc575"/>
            <p:cNvSpPr/>
            <p:nvPr/>
          </p:nvSpPr>
          <p:spPr>
            <a:xfrm>
              <a:off x="7466640" y="4927641"/>
              <a:ext cx="1607770" cy="1000072"/>
            </a:xfrm>
            <a:prstGeom prst="rect">
              <a:avLst/>
            </a:prstGeom>
            <a:solidFill>
              <a:srgbClr val="EBEBEB">
                <a:alpha val="100000"/>
              </a:srgbClr>
            </a:solidFill>
          </p:spPr>
          <p:txBody>
            <a:bodyPr/>
            <a:lstStyle/>
            <a:p>
              <a:endParaRPr/>
            </a:p>
          </p:txBody>
        </p:sp>
        <p:sp>
          <p:nvSpPr>
            <p:cNvPr id="576" name="pl576"/>
            <p:cNvSpPr/>
            <p:nvPr/>
          </p:nvSpPr>
          <p:spPr>
            <a:xfrm>
              <a:off x="7466640" y="566605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77" name="pl577"/>
            <p:cNvSpPr/>
            <p:nvPr/>
          </p:nvSpPr>
          <p:spPr>
            <a:xfrm>
              <a:off x="7466640" y="538887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78" name="pl578"/>
            <p:cNvSpPr/>
            <p:nvPr/>
          </p:nvSpPr>
          <p:spPr>
            <a:xfrm>
              <a:off x="7466640" y="511169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79" name="pl579"/>
            <p:cNvSpPr/>
            <p:nvPr/>
          </p:nvSpPr>
          <p:spPr>
            <a:xfrm>
              <a:off x="746664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80" name="pl580"/>
            <p:cNvSpPr/>
            <p:nvPr/>
          </p:nvSpPr>
          <p:spPr>
            <a:xfrm>
              <a:off x="7466640" y="580464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81" name="pl581"/>
            <p:cNvSpPr/>
            <p:nvPr/>
          </p:nvSpPr>
          <p:spPr>
            <a:xfrm>
              <a:off x="7466640" y="552746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82" name="pl582"/>
            <p:cNvSpPr/>
            <p:nvPr/>
          </p:nvSpPr>
          <p:spPr>
            <a:xfrm>
              <a:off x="7466640" y="525028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83" name="pl583"/>
            <p:cNvSpPr/>
            <p:nvPr/>
          </p:nvSpPr>
          <p:spPr>
            <a:xfrm>
              <a:off x="753972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84" name="pl584"/>
            <p:cNvSpPr/>
            <p:nvPr/>
          </p:nvSpPr>
          <p:spPr>
            <a:xfrm>
              <a:off x="7748521"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85" name="pl585"/>
            <p:cNvSpPr/>
            <p:nvPr/>
          </p:nvSpPr>
          <p:spPr>
            <a:xfrm>
              <a:off x="795732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86" name="pl586"/>
            <p:cNvSpPr/>
            <p:nvPr/>
          </p:nvSpPr>
          <p:spPr>
            <a:xfrm>
              <a:off x="816612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87" name="pl587"/>
            <p:cNvSpPr/>
            <p:nvPr/>
          </p:nvSpPr>
          <p:spPr>
            <a:xfrm>
              <a:off x="837492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88" name="pl588"/>
            <p:cNvSpPr/>
            <p:nvPr/>
          </p:nvSpPr>
          <p:spPr>
            <a:xfrm>
              <a:off x="858372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89" name="pl589"/>
            <p:cNvSpPr/>
            <p:nvPr/>
          </p:nvSpPr>
          <p:spPr>
            <a:xfrm>
              <a:off x="879252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90" name="pl590"/>
            <p:cNvSpPr/>
            <p:nvPr/>
          </p:nvSpPr>
          <p:spPr>
            <a:xfrm>
              <a:off x="900133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91" name="pl591"/>
            <p:cNvSpPr/>
            <p:nvPr/>
          </p:nvSpPr>
          <p:spPr>
            <a:xfrm>
              <a:off x="7539720" y="5405503"/>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592" name="pl592"/>
            <p:cNvSpPr/>
            <p:nvPr/>
          </p:nvSpPr>
          <p:spPr>
            <a:xfrm>
              <a:off x="7539720" y="5649423"/>
              <a:ext cx="1461609" cy="232832"/>
            </a:xfrm>
            <a:custGeom>
              <a:avLst/>
              <a:gdLst/>
              <a:ahLst/>
              <a:cxnLst/>
              <a:rect l="0" t="0" r="0" b="0"/>
              <a:pathLst>
                <a:path w="1461609" h="232832">
                  <a:moveTo>
                    <a:pt x="0" y="44349"/>
                  </a:moveTo>
                  <a:lnTo>
                    <a:pt x="208801" y="0"/>
                  </a:lnTo>
                  <a:lnTo>
                    <a:pt x="417602" y="110872"/>
                  </a:lnTo>
                  <a:lnTo>
                    <a:pt x="626404" y="88698"/>
                  </a:lnTo>
                  <a:lnTo>
                    <a:pt x="835205" y="232832"/>
                  </a:lnTo>
                  <a:lnTo>
                    <a:pt x="1044007" y="110872"/>
                  </a:lnTo>
                  <a:lnTo>
                    <a:pt x="1252808" y="22174"/>
                  </a:lnTo>
                  <a:lnTo>
                    <a:pt x="1461609" y="155221"/>
                  </a:lnTo>
                </a:path>
              </a:pathLst>
            </a:custGeom>
            <a:ln w="40651" cap="flat">
              <a:solidFill>
                <a:srgbClr val="BEBEBE">
                  <a:alpha val="69803"/>
                </a:srgbClr>
              </a:solidFill>
              <a:prstDash val="solid"/>
              <a:round/>
            </a:ln>
          </p:spPr>
          <p:txBody>
            <a:bodyPr/>
            <a:lstStyle/>
            <a:p>
              <a:endParaRPr/>
            </a:p>
          </p:txBody>
        </p:sp>
        <p:sp>
          <p:nvSpPr>
            <p:cNvPr id="593" name="pl593"/>
            <p:cNvSpPr/>
            <p:nvPr/>
          </p:nvSpPr>
          <p:spPr>
            <a:xfrm>
              <a:off x="7539720" y="5649423"/>
              <a:ext cx="1461609" cy="232832"/>
            </a:xfrm>
            <a:custGeom>
              <a:avLst/>
              <a:gdLst/>
              <a:ahLst/>
              <a:cxnLst/>
              <a:rect l="0" t="0" r="0" b="0"/>
              <a:pathLst>
                <a:path w="1461609" h="232832">
                  <a:moveTo>
                    <a:pt x="0" y="44349"/>
                  </a:moveTo>
                  <a:lnTo>
                    <a:pt x="208801" y="0"/>
                  </a:lnTo>
                  <a:lnTo>
                    <a:pt x="417602" y="110872"/>
                  </a:lnTo>
                  <a:lnTo>
                    <a:pt x="626404" y="88698"/>
                  </a:lnTo>
                  <a:lnTo>
                    <a:pt x="835205" y="232832"/>
                  </a:lnTo>
                  <a:lnTo>
                    <a:pt x="1044007" y="110872"/>
                  </a:lnTo>
                  <a:lnTo>
                    <a:pt x="1252808" y="22174"/>
                  </a:lnTo>
                  <a:lnTo>
                    <a:pt x="1461609" y="155221"/>
                  </a:lnTo>
                </a:path>
              </a:pathLst>
            </a:custGeom>
            <a:ln w="35231" cap="flat">
              <a:solidFill>
                <a:srgbClr val="BEBEBE">
                  <a:alpha val="69803"/>
                </a:srgbClr>
              </a:solidFill>
              <a:prstDash val="solid"/>
              <a:round/>
            </a:ln>
          </p:spPr>
          <p:txBody>
            <a:bodyPr/>
            <a:lstStyle/>
            <a:p>
              <a:endParaRPr/>
            </a:p>
          </p:txBody>
        </p:sp>
        <p:sp>
          <p:nvSpPr>
            <p:cNvPr id="594" name="pl594"/>
            <p:cNvSpPr/>
            <p:nvPr/>
          </p:nvSpPr>
          <p:spPr>
            <a:xfrm>
              <a:off x="7539720" y="5405503"/>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595" name="pl595"/>
            <p:cNvSpPr/>
            <p:nvPr/>
          </p:nvSpPr>
          <p:spPr>
            <a:xfrm>
              <a:off x="7539720" y="5649423"/>
              <a:ext cx="1461609" cy="232832"/>
            </a:xfrm>
            <a:custGeom>
              <a:avLst/>
              <a:gdLst/>
              <a:ahLst/>
              <a:cxnLst/>
              <a:rect l="0" t="0" r="0" b="0"/>
              <a:pathLst>
                <a:path w="1461609" h="232832">
                  <a:moveTo>
                    <a:pt x="0" y="44349"/>
                  </a:moveTo>
                  <a:lnTo>
                    <a:pt x="208801" y="0"/>
                  </a:lnTo>
                  <a:lnTo>
                    <a:pt x="417602" y="110872"/>
                  </a:lnTo>
                  <a:lnTo>
                    <a:pt x="626404" y="88698"/>
                  </a:lnTo>
                  <a:lnTo>
                    <a:pt x="835205" y="232832"/>
                  </a:lnTo>
                  <a:lnTo>
                    <a:pt x="1044007" y="110872"/>
                  </a:lnTo>
                  <a:lnTo>
                    <a:pt x="1252808" y="22174"/>
                  </a:lnTo>
                  <a:lnTo>
                    <a:pt x="1461609" y="155221"/>
                  </a:lnTo>
                </a:path>
              </a:pathLst>
            </a:custGeom>
            <a:ln w="40651" cap="flat">
              <a:solidFill>
                <a:srgbClr val="000000">
                  <a:alpha val="100000"/>
                </a:srgbClr>
              </a:solidFill>
              <a:prstDash val="solid"/>
              <a:round/>
            </a:ln>
          </p:spPr>
          <p:txBody>
            <a:bodyPr/>
            <a:lstStyle/>
            <a:p>
              <a:endParaRPr/>
            </a:p>
          </p:txBody>
        </p:sp>
        <p:sp>
          <p:nvSpPr>
            <p:cNvPr id="596" name="pl596"/>
            <p:cNvSpPr/>
            <p:nvPr/>
          </p:nvSpPr>
          <p:spPr>
            <a:xfrm>
              <a:off x="7539720" y="5649423"/>
              <a:ext cx="1461609" cy="232832"/>
            </a:xfrm>
            <a:custGeom>
              <a:avLst/>
              <a:gdLst/>
              <a:ahLst/>
              <a:cxnLst/>
              <a:rect l="0" t="0" r="0" b="0"/>
              <a:pathLst>
                <a:path w="1461609" h="232832">
                  <a:moveTo>
                    <a:pt x="0" y="44349"/>
                  </a:moveTo>
                  <a:lnTo>
                    <a:pt x="208801" y="0"/>
                  </a:lnTo>
                  <a:lnTo>
                    <a:pt x="417602" y="110872"/>
                  </a:lnTo>
                  <a:lnTo>
                    <a:pt x="626404" y="88698"/>
                  </a:lnTo>
                  <a:lnTo>
                    <a:pt x="835205" y="232832"/>
                  </a:lnTo>
                  <a:lnTo>
                    <a:pt x="1044007" y="110872"/>
                  </a:lnTo>
                  <a:lnTo>
                    <a:pt x="1252808" y="22174"/>
                  </a:lnTo>
                  <a:lnTo>
                    <a:pt x="1461609" y="155221"/>
                  </a:lnTo>
                </a:path>
              </a:pathLst>
            </a:custGeom>
            <a:ln w="35231" cap="flat">
              <a:solidFill>
                <a:srgbClr val="1CABE2">
                  <a:alpha val="100000"/>
                </a:srgbClr>
              </a:solidFill>
              <a:prstDash val="solid"/>
              <a:round/>
            </a:ln>
          </p:spPr>
          <p:txBody>
            <a:bodyPr/>
            <a:lstStyle/>
            <a:p>
              <a:endParaRPr/>
            </a:p>
          </p:txBody>
        </p:sp>
        <p:sp>
          <p:nvSpPr>
            <p:cNvPr id="597" name="tx597"/>
            <p:cNvSpPr/>
            <p:nvPr/>
          </p:nvSpPr>
          <p:spPr>
            <a:xfrm>
              <a:off x="7479430" y="551365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60</a:t>
              </a:r>
            </a:p>
          </p:txBody>
        </p:sp>
        <p:sp>
          <p:nvSpPr>
            <p:cNvPr id="598" name="tx598"/>
            <p:cNvSpPr/>
            <p:nvPr/>
          </p:nvSpPr>
          <p:spPr>
            <a:xfrm>
              <a:off x="7688232" y="546930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64</a:t>
              </a:r>
            </a:p>
          </p:txBody>
        </p:sp>
        <p:sp>
          <p:nvSpPr>
            <p:cNvPr id="599" name="tx599"/>
            <p:cNvSpPr/>
            <p:nvPr/>
          </p:nvSpPr>
          <p:spPr>
            <a:xfrm>
              <a:off x="7897033" y="5580496"/>
              <a:ext cx="120579" cy="78921"/>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54</a:t>
              </a:r>
            </a:p>
          </p:txBody>
        </p:sp>
        <p:sp>
          <p:nvSpPr>
            <p:cNvPr id="600" name="tx600"/>
            <p:cNvSpPr/>
            <p:nvPr/>
          </p:nvSpPr>
          <p:spPr>
            <a:xfrm>
              <a:off x="8105835" y="555800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56</a:t>
              </a:r>
            </a:p>
          </p:txBody>
        </p:sp>
        <p:sp>
          <p:nvSpPr>
            <p:cNvPr id="601" name="tx601"/>
            <p:cNvSpPr/>
            <p:nvPr/>
          </p:nvSpPr>
          <p:spPr>
            <a:xfrm>
              <a:off x="8314636" y="5702086"/>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43</a:t>
              </a:r>
            </a:p>
          </p:txBody>
        </p:sp>
        <p:sp>
          <p:nvSpPr>
            <p:cNvPr id="602" name="tx602"/>
            <p:cNvSpPr/>
            <p:nvPr/>
          </p:nvSpPr>
          <p:spPr>
            <a:xfrm>
              <a:off x="8523437" y="5580496"/>
              <a:ext cx="120579" cy="78921"/>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54</a:t>
              </a:r>
            </a:p>
          </p:txBody>
        </p:sp>
        <p:sp>
          <p:nvSpPr>
            <p:cNvPr id="603" name="tx603"/>
            <p:cNvSpPr/>
            <p:nvPr/>
          </p:nvSpPr>
          <p:spPr>
            <a:xfrm>
              <a:off x="8732239" y="549148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62</a:t>
              </a:r>
            </a:p>
          </p:txBody>
        </p:sp>
        <p:sp>
          <p:nvSpPr>
            <p:cNvPr id="604" name="tx604"/>
            <p:cNvSpPr/>
            <p:nvPr/>
          </p:nvSpPr>
          <p:spPr>
            <a:xfrm>
              <a:off x="8941040" y="562452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50</a:t>
              </a:r>
            </a:p>
          </p:txBody>
        </p:sp>
        <p:sp>
          <p:nvSpPr>
            <p:cNvPr id="605" name="tx605"/>
            <p:cNvSpPr/>
            <p:nvPr/>
          </p:nvSpPr>
          <p:spPr>
            <a:xfrm>
              <a:off x="1443050" y="4778464"/>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Perú</a:t>
              </a:r>
            </a:p>
          </p:txBody>
        </p:sp>
        <p:sp>
          <p:nvSpPr>
            <p:cNvPr id="606" name="tx606"/>
            <p:cNvSpPr/>
            <p:nvPr/>
          </p:nvSpPr>
          <p:spPr>
            <a:xfrm>
              <a:off x="2679345" y="4757563"/>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República Dominicana</a:t>
              </a:r>
            </a:p>
          </p:txBody>
        </p:sp>
        <p:sp>
          <p:nvSpPr>
            <p:cNvPr id="607" name="tx607"/>
            <p:cNvSpPr/>
            <p:nvPr/>
          </p:nvSpPr>
          <p:spPr>
            <a:xfrm>
              <a:off x="4617551" y="4777481"/>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Santa Lucía</a:t>
              </a:r>
            </a:p>
          </p:txBody>
        </p:sp>
        <p:sp>
          <p:nvSpPr>
            <p:cNvPr id="608" name="tx608"/>
            <p:cNvSpPr/>
            <p:nvPr/>
          </p:nvSpPr>
          <p:spPr>
            <a:xfrm>
              <a:off x="6354011" y="4777481"/>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Suriname</a:t>
              </a:r>
            </a:p>
          </p:txBody>
        </p:sp>
        <p:sp>
          <p:nvSpPr>
            <p:cNvPr id="609" name="tx609"/>
            <p:cNvSpPr/>
            <p:nvPr/>
          </p:nvSpPr>
          <p:spPr>
            <a:xfrm>
              <a:off x="8006432" y="4778900"/>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Venezuela</a:t>
              </a:r>
            </a:p>
          </p:txBody>
        </p:sp>
        <p:sp>
          <p:nvSpPr>
            <p:cNvPr id="610" name="tx610"/>
            <p:cNvSpPr/>
            <p:nvPr/>
          </p:nvSpPr>
          <p:spPr>
            <a:xfrm>
              <a:off x="1446187" y="3493939"/>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Haití</a:t>
              </a:r>
            </a:p>
          </p:txBody>
        </p:sp>
        <p:sp>
          <p:nvSpPr>
            <p:cNvPr id="611" name="tx611"/>
            <p:cNvSpPr/>
            <p:nvPr/>
          </p:nvSpPr>
          <p:spPr>
            <a:xfrm>
              <a:off x="2996153" y="3494376"/>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Honduras</a:t>
              </a:r>
            </a:p>
          </p:txBody>
        </p:sp>
        <p:sp>
          <p:nvSpPr>
            <p:cNvPr id="612" name="tx612"/>
            <p:cNvSpPr/>
            <p:nvPr/>
          </p:nvSpPr>
          <p:spPr>
            <a:xfrm>
              <a:off x="4738806" y="3493939"/>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México</a:t>
              </a:r>
            </a:p>
          </p:txBody>
        </p:sp>
        <p:sp>
          <p:nvSpPr>
            <p:cNvPr id="613" name="tx613"/>
            <p:cNvSpPr/>
            <p:nvPr/>
          </p:nvSpPr>
          <p:spPr>
            <a:xfrm>
              <a:off x="6385034" y="3493939"/>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Panamá</a:t>
              </a:r>
            </a:p>
          </p:txBody>
        </p:sp>
        <p:sp>
          <p:nvSpPr>
            <p:cNvPr id="614" name="tx614"/>
            <p:cNvSpPr/>
            <p:nvPr/>
          </p:nvSpPr>
          <p:spPr>
            <a:xfrm>
              <a:off x="8031316" y="3472166"/>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Paraguay</a:t>
              </a:r>
            </a:p>
          </p:txBody>
        </p:sp>
        <p:sp>
          <p:nvSpPr>
            <p:cNvPr id="615" name="tx615"/>
            <p:cNvSpPr/>
            <p:nvPr/>
          </p:nvSpPr>
          <p:spPr>
            <a:xfrm>
              <a:off x="1421358" y="2209852"/>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Brasil</a:t>
              </a:r>
            </a:p>
          </p:txBody>
        </p:sp>
        <p:sp>
          <p:nvSpPr>
            <p:cNvPr id="616" name="tx616"/>
            <p:cNvSpPr/>
            <p:nvPr/>
          </p:nvSpPr>
          <p:spPr>
            <a:xfrm>
              <a:off x="3002401" y="2208433"/>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Colombia</a:t>
              </a:r>
            </a:p>
          </p:txBody>
        </p:sp>
        <p:sp>
          <p:nvSpPr>
            <p:cNvPr id="617" name="tx617"/>
            <p:cNvSpPr/>
            <p:nvPr/>
          </p:nvSpPr>
          <p:spPr>
            <a:xfrm>
              <a:off x="4682899" y="2209852"/>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Dominica</a:t>
              </a:r>
            </a:p>
          </p:txBody>
        </p:sp>
        <p:sp>
          <p:nvSpPr>
            <p:cNvPr id="618" name="tx618"/>
            <p:cNvSpPr/>
            <p:nvPr/>
          </p:nvSpPr>
          <p:spPr>
            <a:xfrm>
              <a:off x="6385034" y="2209852"/>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Ecuador</a:t>
              </a:r>
            </a:p>
          </p:txBody>
        </p:sp>
        <p:sp>
          <p:nvSpPr>
            <p:cNvPr id="619" name="tx619"/>
            <p:cNvSpPr/>
            <p:nvPr/>
          </p:nvSpPr>
          <p:spPr>
            <a:xfrm>
              <a:off x="7997182" y="2208433"/>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Guatemala</a:t>
              </a:r>
            </a:p>
          </p:txBody>
        </p:sp>
        <p:sp>
          <p:nvSpPr>
            <p:cNvPr id="620" name="tx620"/>
            <p:cNvSpPr/>
            <p:nvPr/>
          </p:nvSpPr>
          <p:spPr>
            <a:xfrm>
              <a:off x="1321876" y="903118"/>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Argentina</a:t>
              </a:r>
            </a:p>
          </p:txBody>
        </p:sp>
        <p:sp>
          <p:nvSpPr>
            <p:cNvPr id="621" name="tx621"/>
            <p:cNvSpPr/>
            <p:nvPr/>
          </p:nvSpPr>
          <p:spPr>
            <a:xfrm>
              <a:off x="3002374" y="925328"/>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Bahamas</a:t>
              </a:r>
            </a:p>
          </p:txBody>
        </p:sp>
        <p:sp>
          <p:nvSpPr>
            <p:cNvPr id="622" name="tx622"/>
            <p:cNvSpPr/>
            <p:nvPr/>
          </p:nvSpPr>
          <p:spPr>
            <a:xfrm>
              <a:off x="4676596" y="925328"/>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Barbados</a:t>
              </a:r>
            </a:p>
          </p:txBody>
        </p:sp>
        <p:sp>
          <p:nvSpPr>
            <p:cNvPr id="623" name="tx623"/>
            <p:cNvSpPr/>
            <p:nvPr/>
          </p:nvSpPr>
          <p:spPr>
            <a:xfrm>
              <a:off x="6440968" y="925328"/>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Belice</a:t>
              </a:r>
            </a:p>
          </p:txBody>
        </p:sp>
        <p:sp>
          <p:nvSpPr>
            <p:cNvPr id="624" name="tx624"/>
            <p:cNvSpPr/>
            <p:nvPr/>
          </p:nvSpPr>
          <p:spPr>
            <a:xfrm>
              <a:off x="8105914" y="925328"/>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Bolivia</a:t>
              </a:r>
            </a:p>
          </p:txBody>
        </p:sp>
        <p:sp>
          <p:nvSpPr>
            <p:cNvPr id="625" name="pl625"/>
            <p:cNvSpPr/>
            <p:nvPr/>
          </p:nvSpPr>
          <p:spPr>
            <a:xfrm>
              <a:off x="83028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6" name="pl626"/>
            <p:cNvSpPr/>
            <p:nvPr/>
          </p:nvSpPr>
          <p:spPr>
            <a:xfrm>
              <a:off x="103908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7" name="pl627"/>
            <p:cNvSpPr/>
            <p:nvPr/>
          </p:nvSpPr>
          <p:spPr>
            <a:xfrm>
              <a:off x="124788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8" name="pl628"/>
            <p:cNvSpPr/>
            <p:nvPr/>
          </p:nvSpPr>
          <p:spPr>
            <a:xfrm>
              <a:off x="1456685"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9" name="pl629"/>
            <p:cNvSpPr/>
            <p:nvPr/>
          </p:nvSpPr>
          <p:spPr>
            <a:xfrm>
              <a:off x="166548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0" name="pl630"/>
            <p:cNvSpPr/>
            <p:nvPr/>
          </p:nvSpPr>
          <p:spPr>
            <a:xfrm>
              <a:off x="187428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1" name="pl631"/>
            <p:cNvSpPr/>
            <p:nvPr/>
          </p:nvSpPr>
          <p:spPr>
            <a:xfrm>
              <a:off x="208308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2" name="pl632"/>
            <p:cNvSpPr/>
            <p:nvPr/>
          </p:nvSpPr>
          <p:spPr>
            <a:xfrm>
              <a:off x="229189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3" name="tx633"/>
            <p:cNvSpPr/>
            <p:nvPr/>
          </p:nvSpPr>
          <p:spPr>
            <a:xfrm rot="-5400000">
              <a:off x="70512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34" name="tx634"/>
            <p:cNvSpPr/>
            <p:nvPr/>
          </p:nvSpPr>
          <p:spPr>
            <a:xfrm rot="-5400000">
              <a:off x="91392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35" name="tx635"/>
            <p:cNvSpPr/>
            <p:nvPr/>
          </p:nvSpPr>
          <p:spPr>
            <a:xfrm rot="-5400000">
              <a:off x="112272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36" name="tx636"/>
            <p:cNvSpPr/>
            <p:nvPr/>
          </p:nvSpPr>
          <p:spPr>
            <a:xfrm rot="-5400000">
              <a:off x="1331528"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37" name="tx637"/>
            <p:cNvSpPr/>
            <p:nvPr/>
          </p:nvSpPr>
          <p:spPr>
            <a:xfrm rot="-5400000">
              <a:off x="154032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38" name="tx638"/>
            <p:cNvSpPr/>
            <p:nvPr/>
          </p:nvSpPr>
          <p:spPr>
            <a:xfrm rot="-5400000">
              <a:off x="174910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39" name="tx639"/>
            <p:cNvSpPr/>
            <p:nvPr/>
          </p:nvSpPr>
          <p:spPr>
            <a:xfrm rot="-5400000">
              <a:off x="195793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40" name="tx640"/>
            <p:cNvSpPr/>
            <p:nvPr/>
          </p:nvSpPr>
          <p:spPr>
            <a:xfrm rot="-5400000">
              <a:off x="216673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41" name="pl641"/>
            <p:cNvSpPr/>
            <p:nvPr/>
          </p:nvSpPr>
          <p:spPr>
            <a:xfrm>
              <a:off x="250764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2" name="pl642"/>
            <p:cNvSpPr/>
            <p:nvPr/>
          </p:nvSpPr>
          <p:spPr>
            <a:xfrm>
              <a:off x="271644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3" name="pl643"/>
            <p:cNvSpPr/>
            <p:nvPr/>
          </p:nvSpPr>
          <p:spPr>
            <a:xfrm>
              <a:off x="292524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4" name="pl644"/>
            <p:cNvSpPr/>
            <p:nvPr/>
          </p:nvSpPr>
          <p:spPr>
            <a:xfrm>
              <a:off x="313404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5" name="pl645"/>
            <p:cNvSpPr/>
            <p:nvPr/>
          </p:nvSpPr>
          <p:spPr>
            <a:xfrm>
              <a:off x="334284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6" name="pl646"/>
            <p:cNvSpPr/>
            <p:nvPr/>
          </p:nvSpPr>
          <p:spPr>
            <a:xfrm>
              <a:off x="355164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7" name="pl647"/>
            <p:cNvSpPr/>
            <p:nvPr/>
          </p:nvSpPr>
          <p:spPr>
            <a:xfrm>
              <a:off x="376044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8" name="pl648"/>
            <p:cNvSpPr/>
            <p:nvPr/>
          </p:nvSpPr>
          <p:spPr>
            <a:xfrm>
              <a:off x="396925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9" name="tx649"/>
            <p:cNvSpPr/>
            <p:nvPr/>
          </p:nvSpPr>
          <p:spPr>
            <a:xfrm rot="-5400000">
              <a:off x="238248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50" name="tx650"/>
            <p:cNvSpPr/>
            <p:nvPr/>
          </p:nvSpPr>
          <p:spPr>
            <a:xfrm rot="-5400000">
              <a:off x="259128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51" name="tx651"/>
            <p:cNvSpPr/>
            <p:nvPr/>
          </p:nvSpPr>
          <p:spPr>
            <a:xfrm rot="-5400000">
              <a:off x="280008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52" name="tx652"/>
            <p:cNvSpPr/>
            <p:nvPr/>
          </p:nvSpPr>
          <p:spPr>
            <a:xfrm rot="-5400000">
              <a:off x="300888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53" name="tx653"/>
            <p:cNvSpPr/>
            <p:nvPr/>
          </p:nvSpPr>
          <p:spPr>
            <a:xfrm rot="-5400000">
              <a:off x="321768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54" name="tx654"/>
            <p:cNvSpPr/>
            <p:nvPr/>
          </p:nvSpPr>
          <p:spPr>
            <a:xfrm rot="-5400000">
              <a:off x="342646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55" name="tx655"/>
            <p:cNvSpPr/>
            <p:nvPr/>
          </p:nvSpPr>
          <p:spPr>
            <a:xfrm rot="-5400000">
              <a:off x="363529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56" name="tx656"/>
            <p:cNvSpPr/>
            <p:nvPr/>
          </p:nvSpPr>
          <p:spPr>
            <a:xfrm rot="-5400000">
              <a:off x="384409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57" name="pl657"/>
            <p:cNvSpPr/>
            <p:nvPr/>
          </p:nvSpPr>
          <p:spPr>
            <a:xfrm>
              <a:off x="418500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8" name="pl658"/>
            <p:cNvSpPr/>
            <p:nvPr/>
          </p:nvSpPr>
          <p:spPr>
            <a:xfrm>
              <a:off x="439380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9" name="pl659"/>
            <p:cNvSpPr/>
            <p:nvPr/>
          </p:nvSpPr>
          <p:spPr>
            <a:xfrm>
              <a:off x="460260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0" name="pl660"/>
            <p:cNvSpPr/>
            <p:nvPr/>
          </p:nvSpPr>
          <p:spPr>
            <a:xfrm>
              <a:off x="481140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1" name="pl661"/>
            <p:cNvSpPr/>
            <p:nvPr/>
          </p:nvSpPr>
          <p:spPr>
            <a:xfrm>
              <a:off x="502020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2" name="pl662"/>
            <p:cNvSpPr/>
            <p:nvPr/>
          </p:nvSpPr>
          <p:spPr>
            <a:xfrm>
              <a:off x="522900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3" name="pl663"/>
            <p:cNvSpPr/>
            <p:nvPr/>
          </p:nvSpPr>
          <p:spPr>
            <a:xfrm>
              <a:off x="543780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4" name="pl664"/>
            <p:cNvSpPr/>
            <p:nvPr/>
          </p:nvSpPr>
          <p:spPr>
            <a:xfrm>
              <a:off x="564661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5" name="tx665"/>
            <p:cNvSpPr/>
            <p:nvPr/>
          </p:nvSpPr>
          <p:spPr>
            <a:xfrm rot="-5400000">
              <a:off x="405984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66" name="tx666"/>
            <p:cNvSpPr/>
            <p:nvPr/>
          </p:nvSpPr>
          <p:spPr>
            <a:xfrm rot="-5400000">
              <a:off x="426864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67" name="tx667"/>
            <p:cNvSpPr/>
            <p:nvPr/>
          </p:nvSpPr>
          <p:spPr>
            <a:xfrm rot="-5400000">
              <a:off x="447744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68" name="tx668"/>
            <p:cNvSpPr/>
            <p:nvPr/>
          </p:nvSpPr>
          <p:spPr>
            <a:xfrm rot="-5400000">
              <a:off x="468624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69" name="tx669"/>
            <p:cNvSpPr/>
            <p:nvPr/>
          </p:nvSpPr>
          <p:spPr>
            <a:xfrm rot="-5400000">
              <a:off x="489504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70" name="tx670"/>
            <p:cNvSpPr/>
            <p:nvPr/>
          </p:nvSpPr>
          <p:spPr>
            <a:xfrm rot="-5400000">
              <a:off x="510382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71" name="tx671"/>
            <p:cNvSpPr/>
            <p:nvPr/>
          </p:nvSpPr>
          <p:spPr>
            <a:xfrm rot="-5400000">
              <a:off x="531265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72" name="tx672"/>
            <p:cNvSpPr/>
            <p:nvPr/>
          </p:nvSpPr>
          <p:spPr>
            <a:xfrm rot="-5400000">
              <a:off x="552145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73" name="pl673"/>
            <p:cNvSpPr/>
            <p:nvPr/>
          </p:nvSpPr>
          <p:spPr>
            <a:xfrm>
              <a:off x="586236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4" name="pl674"/>
            <p:cNvSpPr/>
            <p:nvPr/>
          </p:nvSpPr>
          <p:spPr>
            <a:xfrm>
              <a:off x="607116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5" name="pl675"/>
            <p:cNvSpPr/>
            <p:nvPr/>
          </p:nvSpPr>
          <p:spPr>
            <a:xfrm>
              <a:off x="627996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6" name="pl676"/>
            <p:cNvSpPr/>
            <p:nvPr/>
          </p:nvSpPr>
          <p:spPr>
            <a:xfrm>
              <a:off x="648876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7" name="pl677"/>
            <p:cNvSpPr/>
            <p:nvPr/>
          </p:nvSpPr>
          <p:spPr>
            <a:xfrm>
              <a:off x="669756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8" name="pl678"/>
            <p:cNvSpPr/>
            <p:nvPr/>
          </p:nvSpPr>
          <p:spPr>
            <a:xfrm>
              <a:off x="690636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9" name="pl679"/>
            <p:cNvSpPr/>
            <p:nvPr/>
          </p:nvSpPr>
          <p:spPr>
            <a:xfrm>
              <a:off x="711516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80" name="pl680"/>
            <p:cNvSpPr/>
            <p:nvPr/>
          </p:nvSpPr>
          <p:spPr>
            <a:xfrm>
              <a:off x="732397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81" name="tx681"/>
            <p:cNvSpPr/>
            <p:nvPr/>
          </p:nvSpPr>
          <p:spPr>
            <a:xfrm rot="-5400000">
              <a:off x="573720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82" name="tx682"/>
            <p:cNvSpPr/>
            <p:nvPr/>
          </p:nvSpPr>
          <p:spPr>
            <a:xfrm rot="-5400000">
              <a:off x="594600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83" name="tx683"/>
            <p:cNvSpPr/>
            <p:nvPr/>
          </p:nvSpPr>
          <p:spPr>
            <a:xfrm rot="-5400000">
              <a:off x="615480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84" name="tx684"/>
            <p:cNvSpPr/>
            <p:nvPr/>
          </p:nvSpPr>
          <p:spPr>
            <a:xfrm rot="-5400000">
              <a:off x="636360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85" name="tx685"/>
            <p:cNvSpPr/>
            <p:nvPr/>
          </p:nvSpPr>
          <p:spPr>
            <a:xfrm rot="-5400000">
              <a:off x="657240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86" name="tx686"/>
            <p:cNvSpPr/>
            <p:nvPr/>
          </p:nvSpPr>
          <p:spPr>
            <a:xfrm rot="-5400000">
              <a:off x="678118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87" name="tx687"/>
            <p:cNvSpPr/>
            <p:nvPr/>
          </p:nvSpPr>
          <p:spPr>
            <a:xfrm rot="-5400000">
              <a:off x="699001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88" name="tx688"/>
            <p:cNvSpPr/>
            <p:nvPr/>
          </p:nvSpPr>
          <p:spPr>
            <a:xfrm rot="-5400000">
              <a:off x="719881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89" name="pl689"/>
            <p:cNvSpPr/>
            <p:nvPr/>
          </p:nvSpPr>
          <p:spPr>
            <a:xfrm>
              <a:off x="753972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0" name="pl690"/>
            <p:cNvSpPr/>
            <p:nvPr/>
          </p:nvSpPr>
          <p:spPr>
            <a:xfrm>
              <a:off x="7748521"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1" name="pl691"/>
            <p:cNvSpPr/>
            <p:nvPr/>
          </p:nvSpPr>
          <p:spPr>
            <a:xfrm>
              <a:off x="795732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2" name="pl692"/>
            <p:cNvSpPr/>
            <p:nvPr/>
          </p:nvSpPr>
          <p:spPr>
            <a:xfrm>
              <a:off x="816612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3" name="pl693"/>
            <p:cNvSpPr/>
            <p:nvPr/>
          </p:nvSpPr>
          <p:spPr>
            <a:xfrm>
              <a:off x="837492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4" name="pl694"/>
            <p:cNvSpPr/>
            <p:nvPr/>
          </p:nvSpPr>
          <p:spPr>
            <a:xfrm>
              <a:off x="858372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5" name="pl695"/>
            <p:cNvSpPr/>
            <p:nvPr/>
          </p:nvSpPr>
          <p:spPr>
            <a:xfrm>
              <a:off x="879252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6" name="pl696"/>
            <p:cNvSpPr/>
            <p:nvPr/>
          </p:nvSpPr>
          <p:spPr>
            <a:xfrm>
              <a:off x="900133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7" name="tx697"/>
            <p:cNvSpPr/>
            <p:nvPr/>
          </p:nvSpPr>
          <p:spPr>
            <a:xfrm rot="-5400000">
              <a:off x="741456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98" name="tx698"/>
            <p:cNvSpPr/>
            <p:nvPr/>
          </p:nvSpPr>
          <p:spPr>
            <a:xfrm rot="-5400000">
              <a:off x="7623364"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99" name="tx699"/>
            <p:cNvSpPr/>
            <p:nvPr/>
          </p:nvSpPr>
          <p:spPr>
            <a:xfrm rot="-5400000">
              <a:off x="783216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700" name="tx700"/>
            <p:cNvSpPr/>
            <p:nvPr/>
          </p:nvSpPr>
          <p:spPr>
            <a:xfrm rot="-5400000">
              <a:off x="804096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701" name="tx701"/>
            <p:cNvSpPr/>
            <p:nvPr/>
          </p:nvSpPr>
          <p:spPr>
            <a:xfrm rot="-5400000">
              <a:off x="824976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702" name="tx702"/>
            <p:cNvSpPr/>
            <p:nvPr/>
          </p:nvSpPr>
          <p:spPr>
            <a:xfrm rot="-5400000">
              <a:off x="845854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703" name="tx703"/>
            <p:cNvSpPr/>
            <p:nvPr/>
          </p:nvSpPr>
          <p:spPr>
            <a:xfrm rot="-5400000">
              <a:off x="866737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704" name="tx704"/>
            <p:cNvSpPr/>
            <p:nvPr/>
          </p:nvSpPr>
          <p:spPr>
            <a:xfrm rot="-5400000">
              <a:off x="887617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705" name="tx705"/>
            <p:cNvSpPr/>
            <p:nvPr/>
          </p:nvSpPr>
          <p:spPr>
            <a:xfrm>
              <a:off x="570259" y="190938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706" name="tx706"/>
            <p:cNvSpPr/>
            <p:nvPr/>
          </p:nvSpPr>
          <p:spPr>
            <a:xfrm>
              <a:off x="570259" y="1633563"/>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707" name="tx707"/>
            <p:cNvSpPr/>
            <p:nvPr/>
          </p:nvSpPr>
          <p:spPr>
            <a:xfrm>
              <a:off x="508103" y="1355017"/>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708" name="pl708"/>
            <p:cNvSpPr/>
            <p:nvPr/>
          </p:nvSpPr>
          <p:spPr>
            <a:xfrm>
              <a:off x="722405" y="195107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9" name="pl709"/>
            <p:cNvSpPr/>
            <p:nvPr/>
          </p:nvSpPr>
          <p:spPr>
            <a:xfrm>
              <a:off x="722405" y="167389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0" name="pl710"/>
            <p:cNvSpPr/>
            <p:nvPr/>
          </p:nvSpPr>
          <p:spPr>
            <a:xfrm>
              <a:off x="722405" y="139670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1" name="tx711"/>
            <p:cNvSpPr/>
            <p:nvPr/>
          </p:nvSpPr>
          <p:spPr>
            <a:xfrm>
              <a:off x="570259" y="319390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712" name="tx712"/>
            <p:cNvSpPr/>
            <p:nvPr/>
          </p:nvSpPr>
          <p:spPr>
            <a:xfrm>
              <a:off x="570259" y="291808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713" name="tx713"/>
            <p:cNvSpPr/>
            <p:nvPr/>
          </p:nvSpPr>
          <p:spPr>
            <a:xfrm>
              <a:off x="508103" y="263954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714" name="pl714"/>
            <p:cNvSpPr/>
            <p:nvPr/>
          </p:nvSpPr>
          <p:spPr>
            <a:xfrm>
              <a:off x="722405" y="323559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5" name="pl715"/>
            <p:cNvSpPr/>
            <p:nvPr/>
          </p:nvSpPr>
          <p:spPr>
            <a:xfrm>
              <a:off x="722405" y="295841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6" name="pl716"/>
            <p:cNvSpPr/>
            <p:nvPr/>
          </p:nvSpPr>
          <p:spPr>
            <a:xfrm>
              <a:off x="722405" y="268123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7" name="tx717"/>
            <p:cNvSpPr/>
            <p:nvPr/>
          </p:nvSpPr>
          <p:spPr>
            <a:xfrm>
              <a:off x="570259" y="447842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718" name="tx718"/>
            <p:cNvSpPr/>
            <p:nvPr/>
          </p:nvSpPr>
          <p:spPr>
            <a:xfrm>
              <a:off x="570259" y="4202611"/>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719" name="tx719"/>
            <p:cNvSpPr/>
            <p:nvPr/>
          </p:nvSpPr>
          <p:spPr>
            <a:xfrm>
              <a:off x="508103" y="3924065"/>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720" name="pl720"/>
            <p:cNvSpPr/>
            <p:nvPr/>
          </p:nvSpPr>
          <p:spPr>
            <a:xfrm>
              <a:off x="722405" y="452012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1" name="pl721"/>
            <p:cNvSpPr/>
            <p:nvPr/>
          </p:nvSpPr>
          <p:spPr>
            <a:xfrm>
              <a:off x="722405" y="424293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2" name="pl722"/>
            <p:cNvSpPr/>
            <p:nvPr/>
          </p:nvSpPr>
          <p:spPr>
            <a:xfrm>
              <a:off x="722405" y="396575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3" name="tx723"/>
            <p:cNvSpPr/>
            <p:nvPr/>
          </p:nvSpPr>
          <p:spPr>
            <a:xfrm>
              <a:off x="570259" y="576295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724" name="tx724"/>
            <p:cNvSpPr/>
            <p:nvPr/>
          </p:nvSpPr>
          <p:spPr>
            <a:xfrm>
              <a:off x="570259" y="5487136"/>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725" name="tx725"/>
            <p:cNvSpPr/>
            <p:nvPr/>
          </p:nvSpPr>
          <p:spPr>
            <a:xfrm>
              <a:off x="508103" y="5208589"/>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726" name="pl726"/>
            <p:cNvSpPr/>
            <p:nvPr/>
          </p:nvSpPr>
          <p:spPr>
            <a:xfrm>
              <a:off x="722405" y="580464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7" name="pl727"/>
            <p:cNvSpPr/>
            <p:nvPr/>
          </p:nvSpPr>
          <p:spPr>
            <a:xfrm>
              <a:off x="722405" y="552746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8" name="pl728"/>
            <p:cNvSpPr/>
            <p:nvPr/>
          </p:nvSpPr>
          <p:spPr>
            <a:xfrm>
              <a:off x="722405" y="525028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9" name="tx729"/>
            <p:cNvSpPr/>
            <p:nvPr/>
          </p:nvSpPr>
          <p:spPr>
            <a:xfrm rot="-5400000">
              <a:off x="-60286" y="3435339"/>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730" name="tx730"/>
            <p:cNvSpPr/>
            <p:nvPr/>
          </p:nvSpPr>
          <p:spPr>
            <a:xfrm>
              <a:off x="757200" y="629112"/>
              <a:ext cx="363445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Showing top 20 countries with the lowest coverage in 2025</a:t>
              </a:r>
            </a:p>
          </p:txBody>
        </p:sp>
        <p:sp>
          <p:nvSpPr>
            <p:cNvPr id="731" name="tx731"/>
            <p:cNvSpPr/>
            <p:nvPr/>
          </p:nvSpPr>
          <p:spPr>
            <a:xfrm>
              <a:off x="757200" y="399987"/>
              <a:ext cx="3587643"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de DTP3, por país, LACR, 2018-2025</a:t>
              </a:r>
            </a:p>
          </p:txBody>
        </p:sp>
        <p:sp>
          <p:nvSpPr>
            <p:cNvPr id="732" name="tx732"/>
            <p:cNvSpPr/>
            <p:nvPr/>
          </p:nvSpPr>
          <p:spPr>
            <a:xfrm>
              <a:off x="4477571" y="64555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733" name="tx733"/>
            <p:cNvSpPr/>
            <p:nvPr/>
          </p:nvSpPr>
          <p:spPr>
            <a:xfrm>
              <a:off x="5197954" y="6568567"/>
              <a:ext cx="387645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línea gris oscuro muestra la cobertura regional a modo de referencia.</a:t>
              </a:r>
            </a:p>
          </p:txBody>
        </p:sp>
      </p:grpSp>
      <p:sp>
        <p:nvSpPr>
          <p:cNvPr id="734"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De los 20 países con menor cobertura de la DTP3 en 2025, Colombia registró la cobertura más alta (92 %), mientras que Venezuela registró la más baja (50 %).
La cobertura de la DTP3 aumentó en 3 de estos 20 países entre 2024 y 2025. El mayor incremento se registró en México, con 11 puntos porcentuales, pasando del 78 % al 89 %.
Nueve países registraron un descenso en la cobertura (Bahamas, Belice, Brasil, Ecuador, Guatemala, Haití, Honduras, Santa Lucía y Venezuela). El mayor descenso fue de 15 puntos porcentuales en Santa Lucía, pasando del 99 % al 84 %. La cobertura se mantuvo constante entre 2024 y 2025 en los ocho países restantes.
En 2025, dos de estos veinte países habían alcanzado una cobertura de la DTP3 de al menos el 90 %.</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rc5"/>
            <p:cNvSpPr/>
            <p:nvPr/>
          </p:nvSpPr>
          <p:spPr>
            <a:xfrm>
              <a:off x="732261" y="875080"/>
              <a:ext cx="1612758" cy="989469"/>
            </a:xfrm>
            <a:prstGeom prst="rect">
              <a:avLst/>
            </a:prstGeom>
            <a:solidFill>
              <a:srgbClr val="EBEBEB">
                <a:alpha val="100000"/>
              </a:srgbClr>
            </a:solidFill>
          </p:spPr>
          <p:txBody>
            <a:bodyPr/>
            <a:lstStyle/>
            <a:p>
              <a:endParaRPr/>
            </a:p>
          </p:txBody>
        </p:sp>
        <p:sp>
          <p:nvSpPr>
            <p:cNvPr id="6" name="pl6"/>
            <p:cNvSpPr/>
            <p:nvPr/>
          </p:nvSpPr>
          <p:spPr>
            <a:xfrm>
              <a:off x="732261" y="17498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7" name="pl7"/>
            <p:cNvSpPr/>
            <p:nvPr/>
          </p:nvSpPr>
          <p:spPr>
            <a:xfrm>
              <a:off x="732261" y="14331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8" name="pl8"/>
            <p:cNvSpPr/>
            <p:nvPr/>
          </p:nvSpPr>
          <p:spPr>
            <a:xfrm>
              <a:off x="732261" y="11164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9" name="pl9"/>
            <p:cNvSpPr/>
            <p:nvPr/>
          </p:nvSpPr>
          <p:spPr>
            <a:xfrm>
              <a:off x="732261" y="159152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0" name="pl10"/>
            <p:cNvSpPr/>
            <p:nvPr/>
          </p:nvSpPr>
          <p:spPr>
            <a:xfrm>
              <a:off x="732261" y="127479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1" name="pl11"/>
            <p:cNvSpPr/>
            <p:nvPr/>
          </p:nvSpPr>
          <p:spPr>
            <a:xfrm>
              <a:off x="732261" y="958063"/>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2" name="pl12"/>
            <p:cNvSpPr/>
            <p:nvPr/>
          </p:nvSpPr>
          <p:spPr>
            <a:xfrm>
              <a:off x="80556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 name="pl13"/>
            <p:cNvSpPr/>
            <p:nvPr/>
          </p:nvSpPr>
          <p:spPr>
            <a:xfrm>
              <a:off x="101501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 name="pl14"/>
            <p:cNvSpPr/>
            <p:nvPr/>
          </p:nvSpPr>
          <p:spPr>
            <a:xfrm>
              <a:off x="122446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5" name="pl15"/>
            <p:cNvSpPr/>
            <p:nvPr/>
          </p:nvSpPr>
          <p:spPr>
            <a:xfrm>
              <a:off x="143391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 name="pl16"/>
            <p:cNvSpPr/>
            <p:nvPr/>
          </p:nvSpPr>
          <p:spPr>
            <a:xfrm>
              <a:off x="1643365"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 name="pl17"/>
            <p:cNvSpPr/>
            <p:nvPr/>
          </p:nvSpPr>
          <p:spPr>
            <a:xfrm>
              <a:off x="185281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 name="pl18"/>
            <p:cNvSpPr/>
            <p:nvPr/>
          </p:nvSpPr>
          <p:spPr>
            <a:xfrm>
              <a:off x="206226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 name="pl19"/>
            <p:cNvSpPr/>
            <p:nvPr/>
          </p:nvSpPr>
          <p:spPr>
            <a:xfrm>
              <a:off x="227171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 name="pl20"/>
            <p:cNvSpPr/>
            <p:nvPr/>
          </p:nvSpPr>
          <p:spPr>
            <a:xfrm>
              <a:off x="805568" y="1198779"/>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21" name="pl21"/>
            <p:cNvSpPr/>
            <p:nvPr/>
          </p:nvSpPr>
          <p:spPr>
            <a:xfrm>
              <a:off x="805568" y="1236787"/>
              <a:ext cx="1466144" cy="253385"/>
            </a:xfrm>
            <a:custGeom>
              <a:avLst/>
              <a:gdLst/>
              <a:ahLst/>
              <a:cxnLst/>
              <a:rect l="0" t="0" r="0" b="0"/>
              <a:pathLst>
                <a:path w="1466144" h="253385">
                  <a:moveTo>
                    <a:pt x="0" y="0"/>
                  </a:moveTo>
                  <a:lnTo>
                    <a:pt x="209449" y="38007"/>
                  </a:lnTo>
                  <a:lnTo>
                    <a:pt x="418898" y="152031"/>
                  </a:lnTo>
                  <a:lnTo>
                    <a:pt x="628347" y="63346"/>
                  </a:lnTo>
                  <a:lnTo>
                    <a:pt x="837796" y="25338"/>
                  </a:lnTo>
                  <a:lnTo>
                    <a:pt x="1047245" y="253385"/>
                  </a:lnTo>
                  <a:lnTo>
                    <a:pt x="1256695" y="139361"/>
                  </a:lnTo>
                  <a:lnTo>
                    <a:pt x="1466144" y="139361"/>
                  </a:lnTo>
                </a:path>
              </a:pathLst>
            </a:custGeom>
            <a:ln w="40651" cap="flat">
              <a:solidFill>
                <a:srgbClr val="BEBEBE">
                  <a:alpha val="69803"/>
                </a:srgbClr>
              </a:solidFill>
              <a:prstDash val="solid"/>
              <a:round/>
            </a:ln>
          </p:spPr>
          <p:txBody>
            <a:bodyPr/>
            <a:lstStyle/>
            <a:p>
              <a:endParaRPr/>
            </a:p>
          </p:txBody>
        </p:sp>
        <p:sp>
          <p:nvSpPr>
            <p:cNvPr id="22" name="pl22"/>
            <p:cNvSpPr/>
            <p:nvPr/>
          </p:nvSpPr>
          <p:spPr>
            <a:xfrm>
              <a:off x="805568" y="1236787"/>
              <a:ext cx="1466144" cy="253385"/>
            </a:xfrm>
            <a:custGeom>
              <a:avLst/>
              <a:gdLst/>
              <a:ahLst/>
              <a:cxnLst/>
              <a:rect l="0" t="0" r="0" b="0"/>
              <a:pathLst>
                <a:path w="1466144" h="253385">
                  <a:moveTo>
                    <a:pt x="0" y="0"/>
                  </a:moveTo>
                  <a:lnTo>
                    <a:pt x="209449" y="38007"/>
                  </a:lnTo>
                  <a:lnTo>
                    <a:pt x="418898" y="152031"/>
                  </a:lnTo>
                  <a:lnTo>
                    <a:pt x="628347" y="63346"/>
                  </a:lnTo>
                  <a:lnTo>
                    <a:pt x="837796" y="25338"/>
                  </a:lnTo>
                  <a:lnTo>
                    <a:pt x="1047245" y="253385"/>
                  </a:lnTo>
                  <a:lnTo>
                    <a:pt x="1256695" y="139361"/>
                  </a:lnTo>
                  <a:lnTo>
                    <a:pt x="1466144" y="139361"/>
                  </a:lnTo>
                </a:path>
              </a:pathLst>
            </a:custGeom>
            <a:ln w="35231" cap="flat">
              <a:solidFill>
                <a:srgbClr val="BEBEBE">
                  <a:alpha val="69803"/>
                </a:srgbClr>
              </a:solidFill>
              <a:prstDash val="solid"/>
              <a:round/>
            </a:ln>
          </p:spPr>
          <p:txBody>
            <a:bodyPr/>
            <a:lstStyle/>
            <a:p>
              <a:endParaRPr/>
            </a:p>
          </p:txBody>
        </p:sp>
        <p:sp>
          <p:nvSpPr>
            <p:cNvPr id="23" name="pl23"/>
            <p:cNvSpPr/>
            <p:nvPr/>
          </p:nvSpPr>
          <p:spPr>
            <a:xfrm>
              <a:off x="805568" y="1198779"/>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24" name="pl24"/>
            <p:cNvSpPr/>
            <p:nvPr/>
          </p:nvSpPr>
          <p:spPr>
            <a:xfrm>
              <a:off x="805568" y="1236787"/>
              <a:ext cx="1466144" cy="253385"/>
            </a:xfrm>
            <a:custGeom>
              <a:avLst/>
              <a:gdLst/>
              <a:ahLst/>
              <a:cxnLst/>
              <a:rect l="0" t="0" r="0" b="0"/>
              <a:pathLst>
                <a:path w="1466144" h="253385">
                  <a:moveTo>
                    <a:pt x="0" y="0"/>
                  </a:moveTo>
                  <a:lnTo>
                    <a:pt x="209449" y="38007"/>
                  </a:lnTo>
                  <a:lnTo>
                    <a:pt x="418898" y="152031"/>
                  </a:lnTo>
                  <a:lnTo>
                    <a:pt x="628347" y="63346"/>
                  </a:lnTo>
                  <a:lnTo>
                    <a:pt x="837796" y="25338"/>
                  </a:lnTo>
                  <a:lnTo>
                    <a:pt x="1047245" y="253385"/>
                  </a:lnTo>
                  <a:lnTo>
                    <a:pt x="1256695" y="139361"/>
                  </a:lnTo>
                  <a:lnTo>
                    <a:pt x="1466144" y="139361"/>
                  </a:lnTo>
                </a:path>
              </a:pathLst>
            </a:custGeom>
            <a:ln w="40651" cap="flat">
              <a:solidFill>
                <a:srgbClr val="000000">
                  <a:alpha val="100000"/>
                </a:srgbClr>
              </a:solidFill>
              <a:prstDash val="solid"/>
              <a:round/>
            </a:ln>
          </p:spPr>
          <p:txBody>
            <a:bodyPr/>
            <a:lstStyle/>
            <a:p>
              <a:endParaRPr/>
            </a:p>
          </p:txBody>
        </p:sp>
        <p:sp>
          <p:nvSpPr>
            <p:cNvPr id="25" name="pl25"/>
            <p:cNvSpPr/>
            <p:nvPr/>
          </p:nvSpPr>
          <p:spPr>
            <a:xfrm>
              <a:off x="805568" y="1236787"/>
              <a:ext cx="1466144" cy="253385"/>
            </a:xfrm>
            <a:custGeom>
              <a:avLst/>
              <a:gdLst/>
              <a:ahLst/>
              <a:cxnLst/>
              <a:rect l="0" t="0" r="0" b="0"/>
              <a:pathLst>
                <a:path w="1466144" h="253385">
                  <a:moveTo>
                    <a:pt x="0" y="0"/>
                  </a:moveTo>
                  <a:lnTo>
                    <a:pt x="209449" y="38007"/>
                  </a:lnTo>
                  <a:lnTo>
                    <a:pt x="418898" y="152031"/>
                  </a:lnTo>
                  <a:lnTo>
                    <a:pt x="628347" y="63346"/>
                  </a:lnTo>
                  <a:lnTo>
                    <a:pt x="837796" y="25338"/>
                  </a:lnTo>
                  <a:lnTo>
                    <a:pt x="1047245" y="253385"/>
                  </a:lnTo>
                  <a:lnTo>
                    <a:pt x="1256695" y="139361"/>
                  </a:lnTo>
                  <a:lnTo>
                    <a:pt x="1466144" y="139361"/>
                  </a:lnTo>
                </a:path>
              </a:pathLst>
            </a:custGeom>
            <a:ln w="35231" cap="flat">
              <a:solidFill>
                <a:srgbClr val="80BD41">
                  <a:alpha val="100000"/>
                </a:srgbClr>
              </a:solidFill>
              <a:prstDash val="solid"/>
              <a:round/>
            </a:ln>
          </p:spPr>
          <p:txBody>
            <a:bodyPr/>
            <a:lstStyle/>
            <a:p>
              <a:endParaRPr/>
            </a:p>
          </p:txBody>
        </p:sp>
        <p:sp>
          <p:nvSpPr>
            <p:cNvPr id="26" name="pl26"/>
            <p:cNvSpPr/>
            <p:nvPr/>
          </p:nvSpPr>
          <p:spPr>
            <a:xfrm>
              <a:off x="732261" y="127479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7" name="tx27"/>
            <p:cNvSpPr/>
            <p:nvPr/>
          </p:nvSpPr>
          <p:spPr>
            <a:xfrm>
              <a:off x="775424" y="1056617"/>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8" name="tx28"/>
            <p:cNvSpPr/>
            <p:nvPr/>
          </p:nvSpPr>
          <p:spPr>
            <a:xfrm>
              <a:off x="984873" y="109467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9" name="tx29"/>
            <p:cNvSpPr/>
            <p:nvPr/>
          </p:nvSpPr>
          <p:spPr>
            <a:xfrm>
              <a:off x="1176272" y="1208701"/>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0" name="tx30"/>
            <p:cNvSpPr/>
            <p:nvPr/>
          </p:nvSpPr>
          <p:spPr>
            <a:xfrm>
              <a:off x="1385721" y="1121339"/>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1" name="tx31"/>
            <p:cNvSpPr/>
            <p:nvPr/>
          </p:nvSpPr>
          <p:spPr>
            <a:xfrm>
              <a:off x="1613220" y="108333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2" name="tx32"/>
            <p:cNvSpPr/>
            <p:nvPr/>
          </p:nvSpPr>
          <p:spPr>
            <a:xfrm>
              <a:off x="1774475" y="1311378"/>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33" name="tx33"/>
            <p:cNvSpPr/>
            <p:nvPr/>
          </p:nvSpPr>
          <p:spPr>
            <a:xfrm>
              <a:off x="2014069" y="1196032"/>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4" name="tx34"/>
            <p:cNvSpPr/>
            <p:nvPr/>
          </p:nvSpPr>
          <p:spPr>
            <a:xfrm>
              <a:off x="2223518" y="1196032"/>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5" name="rc35"/>
            <p:cNvSpPr/>
            <p:nvPr/>
          </p:nvSpPr>
          <p:spPr>
            <a:xfrm>
              <a:off x="732261" y="2149001"/>
              <a:ext cx="1612758" cy="989469"/>
            </a:xfrm>
            <a:prstGeom prst="rect">
              <a:avLst/>
            </a:prstGeom>
            <a:solidFill>
              <a:srgbClr val="EBEBEB">
                <a:alpha val="100000"/>
              </a:srgbClr>
            </a:solidFill>
          </p:spPr>
          <p:txBody>
            <a:bodyPr/>
            <a:lstStyle/>
            <a:p>
              <a:endParaRPr/>
            </a:p>
          </p:txBody>
        </p:sp>
        <p:sp>
          <p:nvSpPr>
            <p:cNvPr id="36" name="pl36"/>
            <p:cNvSpPr/>
            <p:nvPr/>
          </p:nvSpPr>
          <p:spPr>
            <a:xfrm>
              <a:off x="732261" y="302381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7" name="pl37"/>
            <p:cNvSpPr/>
            <p:nvPr/>
          </p:nvSpPr>
          <p:spPr>
            <a:xfrm>
              <a:off x="732261" y="27070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8" name="pl38"/>
            <p:cNvSpPr/>
            <p:nvPr/>
          </p:nvSpPr>
          <p:spPr>
            <a:xfrm>
              <a:off x="732261" y="23903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9" name="pl39"/>
            <p:cNvSpPr/>
            <p:nvPr/>
          </p:nvSpPr>
          <p:spPr>
            <a:xfrm>
              <a:off x="732261" y="286544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0" name="pl40"/>
            <p:cNvSpPr/>
            <p:nvPr/>
          </p:nvSpPr>
          <p:spPr>
            <a:xfrm>
              <a:off x="732261" y="254871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1" name="pl41"/>
            <p:cNvSpPr/>
            <p:nvPr/>
          </p:nvSpPr>
          <p:spPr>
            <a:xfrm>
              <a:off x="732261" y="223198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2" name="pl42"/>
            <p:cNvSpPr/>
            <p:nvPr/>
          </p:nvSpPr>
          <p:spPr>
            <a:xfrm>
              <a:off x="80556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 name="pl43"/>
            <p:cNvSpPr/>
            <p:nvPr/>
          </p:nvSpPr>
          <p:spPr>
            <a:xfrm>
              <a:off x="101501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 name="pl44"/>
            <p:cNvSpPr/>
            <p:nvPr/>
          </p:nvSpPr>
          <p:spPr>
            <a:xfrm>
              <a:off x="122446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 name="pl45"/>
            <p:cNvSpPr/>
            <p:nvPr/>
          </p:nvSpPr>
          <p:spPr>
            <a:xfrm>
              <a:off x="143391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 name="pl46"/>
            <p:cNvSpPr/>
            <p:nvPr/>
          </p:nvSpPr>
          <p:spPr>
            <a:xfrm>
              <a:off x="1643365"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 name="pl47"/>
            <p:cNvSpPr/>
            <p:nvPr/>
          </p:nvSpPr>
          <p:spPr>
            <a:xfrm>
              <a:off x="185281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 name="pl48"/>
            <p:cNvSpPr/>
            <p:nvPr/>
          </p:nvSpPr>
          <p:spPr>
            <a:xfrm>
              <a:off x="206226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 name="pl49"/>
            <p:cNvSpPr/>
            <p:nvPr/>
          </p:nvSpPr>
          <p:spPr>
            <a:xfrm>
              <a:off x="227171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 name="pl50"/>
            <p:cNvSpPr/>
            <p:nvPr/>
          </p:nvSpPr>
          <p:spPr>
            <a:xfrm>
              <a:off x="805568" y="2472700"/>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51" name="pl51"/>
            <p:cNvSpPr/>
            <p:nvPr/>
          </p:nvSpPr>
          <p:spPr>
            <a:xfrm>
              <a:off x="805568" y="2548716"/>
              <a:ext cx="1466144" cy="38007"/>
            </a:xfrm>
            <a:custGeom>
              <a:avLst/>
              <a:gdLst/>
              <a:ahLst/>
              <a:cxnLst/>
              <a:rect l="0" t="0" r="0" b="0"/>
              <a:pathLst>
                <a:path w="1466144" h="38007">
                  <a:moveTo>
                    <a:pt x="0" y="12669"/>
                  </a:moveTo>
                  <a:lnTo>
                    <a:pt x="209449" y="0"/>
                  </a:lnTo>
                  <a:lnTo>
                    <a:pt x="418898" y="38007"/>
                  </a:lnTo>
                  <a:lnTo>
                    <a:pt x="628347" y="12669"/>
                  </a:lnTo>
                  <a:lnTo>
                    <a:pt x="837796" y="0"/>
                  </a:lnTo>
                  <a:lnTo>
                    <a:pt x="1047245" y="0"/>
                  </a:lnTo>
                  <a:lnTo>
                    <a:pt x="1256695" y="12669"/>
                  </a:lnTo>
                  <a:lnTo>
                    <a:pt x="1466144" y="12669"/>
                  </a:lnTo>
                </a:path>
              </a:pathLst>
            </a:custGeom>
            <a:ln w="40651" cap="flat">
              <a:solidFill>
                <a:srgbClr val="BEBEBE">
                  <a:alpha val="69803"/>
                </a:srgbClr>
              </a:solidFill>
              <a:prstDash val="solid"/>
              <a:round/>
            </a:ln>
          </p:spPr>
          <p:txBody>
            <a:bodyPr/>
            <a:lstStyle/>
            <a:p>
              <a:endParaRPr/>
            </a:p>
          </p:txBody>
        </p:sp>
        <p:sp>
          <p:nvSpPr>
            <p:cNvPr id="52" name="pl52"/>
            <p:cNvSpPr/>
            <p:nvPr/>
          </p:nvSpPr>
          <p:spPr>
            <a:xfrm>
              <a:off x="805568" y="2548716"/>
              <a:ext cx="1466144" cy="38007"/>
            </a:xfrm>
            <a:custGeom>
              <a:avLst/>
              <a:gdLst/>
              <a:ahLst/>
              <a:cxnLst/>
              <a:rect l="0" t="0" r="0" b="0"/>
              <a:pathLst>
                <a:path w="1466144" h="38007">
                  <a:moveTo>
                    <a:pt x="0" y="12669"/>
                  </a:moveTo>
                  <a:lnTo>
                    <a:pt x="209449" y="0"/>
                  </a:lnTo>
                  <a:lnTo>
                    <a:pt x="418898" y="38007"/>
                  </a:lnTo>
                  <a:lnTo>
                    <a:pt x="628347" y="12669"/>
                  </a:lnTo>
                  <a:lnTo>
                    <a:pt x="837796" y="0"/>
                  </a:lnTo>
                  <a:lnTo>
                    <a:pt x="1047245" y="0"/>
                  </a:lnTo>
                  <a:lnTo>
                    <a:pt x="1256695" y="12669"/>
                  </a:lnTo>
                  <a:lnTo>
                    <a:pt x="1466144" y="12669"/>
                  </a:lnTo>
                </a:path>
              </a:pathLst>
            </a:custGeom>
            <a:ln w="35231" cap="flat">
              <a:solidFill>
                <a:srgbClr val="BEBEBE">
                  <a:alpha val="69803"/>
                </a:srgbClr>
              </a:solidFill>
              <a:prstDash val="solid"/>
              <a:round/>
            </a:ln>
          </p:spPr>
          <p:txBody>
            <a:bodyPr/>
            <a:lstStyle/>
            <a:p>
              <a:endParaRPr/>
            </a:p>
          </p:txBody>
        </p:sp>
        <p:sp>
          <p:nvSpPr>
            <p:cNvPr id="53" name="pl53"/>
            <p:cNvSpPr/>
            <p:nvPr/>
          </p:nvSpPr>
          <p:spPr>
            <a:xfrm>
              <a:off x="805568" y="2472700"/>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54" name="pl54"/>
            <p:cNvSpPr/>
            <p:nvPr/>
          </p:nvSpPr>
          <p:spPr>
            <a:xfrm>
              <a:off x="805568" y="2548716"/>
              <a:ext cx="1466144" cy="38007"/>
            </a:xfrm>
            <a:custGeom>
              <a:avLst/>
              <a:gdLst/>
              <a:ahLst/>
              <a:cxnLst/>
              <a:rect l="0" t="0" r="0" b="0"/>
              <a:pathLst>
                <a:path w="1466144" h="38007">
                  <a:moveTo>
                    <a:pt x="0" y="12669"/>
                  </a:moveTo>
                  <a:lnTo>
                    <a:pt x="209449" y="0"/>
                  </a:lnTo>
                  <a:lnTo>
                    <a:pt x="418898" y="38007"/>
                  </a:lnTo>
                  <a:lnTo>
                    <a:pt x="628347" y="12669"/>
                  </a:lnTo>
                  <a:lnTo>
                    <a:pt x="837796" y="0"/>
                  </a:lnTo>
                  <a:lnTo>
                    <a:pt x="1047245" y="0"/>
                  </a:lnTo>
                  <a:lnTo>
                    <a:pt x="1256695" y="12669"/>
                  </a:lnTo>
                  <a:lnTo>
                    <a:pt x="1466144" y="12669"/>
                  </a:lnTo>
                </a:path>
              </a:pathLst>
            </a:custGeom>
            <a:ln w="40651" cap="flat">
              <a:solidFill>
                <a:srgbClr val="000000">
                  <a:alpha val="100000"/>
                </a:srgbClr>
              </a:solidFill>
              <a:prstDash val="solid"/>
              <a:round/>
            </a:ln>
          </p:spPr>
          <p:txBody>
            <a:bodyPr/>
            <a:lstStyle/>
            <a:p>
              <a:endParaRPr/>
            </a:p>
          </p:txBody>
        </p:sp>
        <p:sp>
          <p:nvSpPr>
            <p:cNvPr id="55" name="pl55"/>
            <p:cNvSpPr/>
            <p:nvPr/>
          </p:nvSpPr>
          <p:spPr>
            <a:xfrm>
              <a:off x="805568" y="2548716"/>
              <a:ext cx="1466144" cy="38007"/>
            </a:xfrm>
            <a:custGeom>
              <a:avLst/>
              <a:gdLst/>
              <a:ahLst/>
              <a:cxnLst/>
              <a:rect l="0" t="0" r="0" b="0"/>
              <a:pathLst>
                <a:path w="1466144" h="38007">
                  <a:moveTo>
                    <a:pt x="0" y="12669"/>
                  </a:moveTo>
                  <a:lnTo>
                    <a:pt x="209449" y="0"/>
                  </a:lnTo>
                  <a:lnTo>
                    <a:pt x="418898" y="38007"/>
                  </a:lnTo>
                  <a:lnTo>
                    <a:pt x="628347" y="12669"/>
                  </a:lnTo>
                  <a:lnTo>
                    <a:pt x="837796" y="0"/>
                  </a:lnTo>
                  <a:lnTo>
                    <a:pt x="1047245" y="0"/>
                  </a:lnTo>
                  <a:lnTo>
                    <a:pt x="1256695" y="12669"/>
                  </a:lnTo>
                  <a:lnTo>
                    <a:pt x="1466144" y="12669"/>
                  </a:lnTo>
                </a:path>
              </a:pathLst>
            </a:custGeom>
            <a:ln w="35231" cap="flat">
              <a:solidFill>
                <a:srgbClr val="80BD41">
                  <a:alpha val="100000"/>
                </a:srgbClr>
              </a:solidFill>
              <a:prstDash val="solid"/>
              <a:round/>
            </a:ln>
          </p:spPr>
          <p:txBody>
            <a:bodyPr/>
            <a:lstStyle/>
            <a:p>
              <a:endParaRPr/>
            </a:p>
          </p:txBody>
        </p:sp>
        <p:sp>
          <p:nvSpPr>
            <p:cNvPr id="56" name="pl56"/>
            <p:cNvSpPr/>
            <p:nvPr/>
          </p:nvSpPr>
          <p:spPr>
            <a:xfrm>
              <a:off x="732261" y="254871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7" name="tx57"/>
            <p:cNvSpPr/>
            <p:nvPr/>
          </p:nvSpPr>
          <p:spPr>
            <a:xfrm>
              <a:off x="757374" y="238259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8" name="tx58"/>
            <p:cNvSpPr/>
            <p:nvPr/>
          </p:nvSpPr>
          <p:spPr>
            <a:xfrm>
              <a:off x="984873"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9" name="tx59"/>
            <p:cNvSpPr/>
            <p:nvPr/>
          </p:nvSpPr>
          <p:spPr>
            <a:xfrm>
              <a:off x="1176272" y="2406553"/>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60" name="tx60"/>
            <p:cNvSpPr/>
            <p:nvPr/>
          </p:nvSpPr>
          <p:spPr>
            <a:xfrm>
              <a:off x="1385721" y="238259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1" name="tx61"/>
            <p:cNvSpPr/>
            <p:nvPr/>
          </p:nvSpPr>
          <p:spPr>
            <a:xfrm>
              <a:off x="1613220"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2" name="tx62"/>
            <p:cNvSpPr/>
            <p:nvPr/>
          </p:nvSpPr>
          <p:spPr>
            <a:xfrm>
              <a:off x="1822669"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3" name="tx63"/>
            <p:cNvSpPr/>
            <p:nvPr/>
          </p:nvSpPr>
          <p:spPr>
            <a:xfrm>
              <a:off x="2014069" y="238259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4" name="tx64"/>
            <p:cNvSpPr/>
            <p:nvPr/>
          </p:nvSpPr>
          <p:spPr>
            <a:xfrm>
              <a:off x="2223518" y="238259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5" name="rc65"/>
            <p:cNvSpPr/>
            <p:nvPr/>
          </p:nvSpPr>
          <p:spPr>
            <a:xfrm>
              <a:off x="732261" y="3422922"/>
              <a:ext cx="1612758" cy="989469"/>
            </a:xfrm>
            <a:prstGeom prst="rect">
              <a:avLst/>
            </a:prstGeom>
            <a:solidFill>
              <a:srgbClr val="EBEBEB">
                <a:alpha val="100000"/>
              </a:srgbClr>
            </a:solidFill>
          </p:spPr>
          <p:txBody>
            <a:bodyPr/>
            <a:lstStyle/>
            <a:p>
              <a:endParaRPr/>
            </a:p>
          </p:txBody>
        </p:sp>
        <p:sp>
          <p:nvSpPr>
            <p:cNvPr id="66" name="pl66"/>
            <p:cNvSpPr/>
            <p:nvPr/>
          </p:nvSpPr>
          <p:spPr>
            <a:xfrm>
              <a:off x="732261" y="429773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67" name="pl67"/>
            <p:cNvSpPr/>
            <p:nvPr/>
          </p:nvSpPr>
          <p:spPr>
            <a:xfrm>
              <a:off x="732261" y="39810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68" name="pl68"/>
            <p:cNvSpPr/>
            <p:nvPr/>
          </p:nvSpPr>
          <p:spPr>
            <a:xfrm>
              <a:off x="732261" y="366427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69" name="pl69"/>
            <p:cNvSpPr/>
            <p:nvPr/>
          </p:nvSpPr>
          <p:spPr>
            <a:xfrm>
              <a:off x="732261" y="413936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70" name="pl70"/>
            <p:cNvSpPr/>
            <p:nvPr/>
          </p:nvSpPr>
          <p:spPr>
            <a:xfrm>
              <a:off x="732261" y="382263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71" name="pl71"/>
            <p:cNvSpPr/>
            <p:nvPr/>
          </p:nvSpPr>
          <p:spPr>
            <a:xfrm>
              <a:off x="732261" y="350590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72" name="pl72"/>
            <p:cNvSpPr/>
            <p:nvPr/>
          </p:nvSpPr>
          <p:spPr>
            <a:xfrm>
              <a:off x="80556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 name="pl73"/>
            <p:cNvSpPr/>
            <p:nvPr/>
          </p:nvSpPr>
          <p:spPr>
            <a:xfrm>
              <a:off x="101501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4" name="pl74"/>
            <p:cNvSpPr/>
            <p:nvPr/>
          </p:nvSpPr>
          <p:spPr>
            <a:xfrm>
              <a:off x="122446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5" name="pl75"/>
            <p:cNvSpPr/>
            <p:nvPr/>
          </p:nvSpPr>
          <p:spPr>
            <a:xfrm>
              <a:off x="143391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 name="pl76"/>
            <p:cNvSpPr/>
            <p:nvPr/>
          </p:nvSpPr>
          <p:spPr>
            <a:xfrm>
              <a:off x="1643365"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7" name="pl77"/>
            <p:cNvSpPr/>
            <p:nvPr/>
          </p:nvSpPr>
          <p:spPr>
            <a:xfrm>
              <a:off x="185281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8" name="pl78"/>
            <p:cNvSpPr/>
            <p:nvPr/>
          </p:nvSpPr>
          <p:spPr>
            <a:xfrm>
              <a:off x="206226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 name="pl79"/>
            <p:cNvSpPr/>
            <p:nvPr/>
          </p:nvSpPr>
          <p:spPr>
            <a:xfrm>
              <a:off x="227171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80" name="pl80"/>
            <p:cNvSpPr/>
            <p:nvPr/>
          </p:nvSpPr>
          <p:spPr>
            <a:xfrm>
              <a:off x="805568" y="3746621"/>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81" name="pl81"/>
            <p:cNvSpPr/>
            <p:nvPr/>
          </p:nvSpPr>
          <p:spPr>
            <a:xfrm>
              <a:off x="805568" y="3797298"/>
              <a:ext cx="1466144" cy="164700"/>
            </a:xfrm>
            <a:custGeom>
              <a:avLst/>
              <a:gdLst/>
              <a:ahLst/>
              <a:cxnLst/>
              <a:rect l="0" t="0" r="0" b="0"/>
              <a:pathLst>
                <a:path w="1466144" h="164700">
                  <a:moveTo>
                    <a:pt x="0" y="63346"/>
                  </a:moveTo>
                  <a:lnTo>
                    <a:pt x="209449" y="25338"/>
                  </a:lnTo>
                  <a:lnTo>
                    <a:pt x="418898" y="0"/>
                  </a:lnTo>
                  <a:lnTo>
                    <a:pt x="628347" y="126692"/>
                  </a:lnTo>
                  <a:lnTo>
                    <a:pt x="837796" y="114023"/>
                  </a:lnTo>
                  <a:lnTo>
                    <a:pt x="1047245" y="25338"/>
                  </a:lnTo>
                  <a:lnTo>
                    <a:pt x="1256695" y="0"/>
                  </a:lnTo>
                  <a:lnTo>
                    <a:pt x="1466144" y="164700"/>
                  </a:lnTo>
                </a:path>
              </a:pathLst>
            </a:custGeom>
            <a:ln w="40651" cap="flat">
              <a:solidFill>
                <a:srgbClr val="BEBEBE">
                  <a:alpha val="69803"/>
                </a:srgbClr>
              </a:solidFill>
              <a:prstDash val="solid"/>
              <a:round/>
            </a:ln>
          </p:spPr>
          <p:txBody>
            <a:bodyPr/>
            <a:lstStyle/>
            <a:p>
              <a:endParaRPr/>
            </a:p>
          </p:txBody>
        </p:sp>
        <p:sp>
          <p:nvSpPr>
            <p:cNvPr id="82" name="pl82"/>
            <p:cNvSpPr/>
            <p:nvPr/>
          </p:nvSpPr>
          <p:spPr>
            <a:xfrm>
              <a:off x="805568" y="3797298"/>
              <a:ext cx="1466144" cy="164700"/>
            </a:xfrm>
            <a:custGeom>
              <a:avLst/>
              <a:gdLst/>
              <a:ahLst/>
              <a:cxnLst/>
              <a:rect l="0" t="0" r="0" b="0"/>
              <a:pathLst>
                <a:path w="1466144" h="164700">
                  <a:moveTo>
                    <a:pt x="0" y="63346"/>
                  </a:moveTo>
                  <a:lnTo>
                    <a:pt x="209449" y="25338"/>
                  </a:lnTo>
                  <a:lnTo>
                    <a:pt x="418898" y="0"/>
                  </a:lnTo>
                  <a:lnTo>
                    <a:pt x="628347" y="126692"/>
                  </a:lnTo>
                  <a:lnTo>
                    <a:pt x="837796" y="114023"/>
                  </a:lnTo>
                  <a:lnTo>
                    <a:pt x="1047245" y="25338"/>
                  </a:lnTo>
                  <a:lnTo>
                    <a:pt x="1256695" y="0"/>
                  </a:lnTo>
                  <a:lnTo>
                    <a:pt x="1466144" y="164700"/>
                  </a:lnTo>
                </a:path>
              </a:pathLst>
            </a:custGeom>
            <a:ln w="35231" cap="flat">
              <a:solidFill>
                <a:srgbClr val="BEBEBE">
                  <a:alpha val="69803"/>
                </a:srgbClr>
              </a:solidFill>
              <a:prstDash val="solid"/>
              <a:round/>
            </a:ln>
          </p:spPr>
          <p:txBody>
            <a:bodyPr/>
            <a:lstStyle/>
            <a:p>
              <a:endParaRPr/>
            </a:p>
          </p:txBody>
        </p:sp>
        <p:sp>
          <p:nvSpPr>
            <p:cNvPr id="83" name="pl83"/>
            <p:cNvSpPr/>
            <p:nvPr/>
          </p:nvSpPr>
          <p:spPr>
            <a:xfrm>
              <a:off x="805568" y="3746621"/>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84" name="pl84"/>
            <p:cNvSpPr/>
            <p:nvPr/>
          </p:nvSpPr>
          <p:spPr>
            <a:xfrm>
              <a:off x="805568" y="3797298"/>
              <a:ext cx="1466144" cy="164700"/>
            </a:xfrm>
            <a:custGeom>
              <a:avLst/>
              <a:gdLst/>
              <a:ahLst/>
              <a:cxnLst/>
              <a:rect l="0" t="0" r="0" b="0"/>
              <a:pathLst>
                <a:path w="1466144" h="164700">
                  <a:moveTo>
                    <a:pt x="0" y="63346"/>
                  </a:moveTo>
                  <a:lnTo>
                    <a:pt x="209449" y="25338"/>
                  </a:lnTo>
                  <a:lnTo>
                    <a:pt x="418898" y="0"/>
                  </a:lnTo>
                  <a:lnTo>
                    <a:pt x="628347" y="126692"/>
                  </a:lnTo>
                  <a:lnTo>
                    <a:pt x="837796" y="114023"/>
                  </a:lnTo>
                  <a:lnTo>
                    <a:pt x="1047245" y="25338"/>
                  </a:lnTo>
                  <a:lnTo>
                    <a:pt x="1256695" y="0"/>
                  </a:lnTo>
                  <a:lnTo>
                    <a:pt x="1466144" y="164700"/>
                  </a:lnTo>
                </a:path>
              </a:pathLst>
            </a:custGeom>
            <a:ln w="40651" cap="flat">
              <a:solidFill>
                <a:srgbClr val="000000">
                  <a:alpha val="100000"/>
                </a:srgbClr>
              </a:solidFill>
              <a:prstDash val="solid"/>
              <a:round/>
            </a:ln>
          </p:spPr>
          <p:txBody>
            <a:bodyPr/>
            <a:lstStyle/>
            <a:p>
              <a:endParaRPr/>
            </a:p>
          </p:txBody>
        </p:sp>
        <p:sp>
          <p:nvSpPr>
            <p:cNvPr id="85" name="pl85"/>
            <p:cNvSpPr/>
            <p:nvPr/>
          </p:nvSpPr>
          <p:spPr>
            <a:xfrm>
              <a:off x="805568" y="3797298"/>
              <a:ext cx="1466144" cy="164700"/>
            </a:xfrm>
            <a:custGeom>
              <a:avLst/>
              <a:gdLst/>
              <a:ahLst/>
              <a:cxnLst/>
              <a:rect l="0" t="0" r="0" b="0"/>
              <a:pathLst>
                <a:path w="1466144" h="164700">
                  <a:moveTo>
                    <a:pt x="0" y="63346"/>
                  </a:moveTo>
                  <a:lnTo>
                    <a:pt x="209449" y="25338"/>
                  </a:lnTo>
                  <a:lnTo>
                    <a:pt x="418898" y="0"/>
                  </a:lnTo>
                  <a:lnTo>
                    <a:pt x="628347" y="126692"/>
                  </a:lnTo>
                  <a:lnTo>
                    <a:pt x="837796" y="114023"/>
                  </a:lnTo>
                  <a:lnTo>
                    <a:pt x="1047245" y="25338"/>
                  </a:lnTo>
                  <a:lnTo>
                    <a:pt x="1256695" y="0"/>
                  </a:lnTo>
                  <a:lnTo>
                    <a:pt x="1466144" y="164700"/>
                  </a:lnTo>
                </a:path>
              </a:pathLst>
            </a:custGeom>
            <a:ln w="35231" cap="flat">
              <a:solidFill>
                <a:srgbClr val="80BD41">
                  <a:alpha val="100000"/>
                </a:srgbClr>
              </a:solidFill>
              <a:prstDash val="solid"/>
              <a:round/>
            </a:ln>
          </p:spPr>
          <p:txBody>
            <a:bodyPr/>
            <a:lstStyle/>
            <a:p>
              <a:endParaRPr/>
            </a:p>
          </p:txBody>
        </p:sp>
        <p:sp>
          <p:nvSpPr>
            <p:cNvPr id="86" name="pl86"/>
            <p:cNvSpPr/>
            <p:nvPr/>
          </p:nvSpPr>
          <p:spPr>
            <a:xfrm>
              <a:off x="732261" y="382263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87" name="tx87"/>
            <p:cNvSpPr/>
            <p:nvPr/>
          </p:nvSpPr>
          <p:spPr>
            <a:xfrm>
              <a:off x="757374" y="3680474"/>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8" name="tx88"/>
            <p:cNvSpPr/>
            <p:nvPr/>
          </p:nvSpPr>
          <p:spPr>
            <a:xfrm>
              <a:off x="984873"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9" name="tx89"/>
            <p:cNvSpPr/>
            <p:nvPr/>
          </p:nvSpPr>
          <p:spPr>
            <a:xfrm>
              <a:off x="1194322" y="361850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0" name="tx90"/>
            <p:cNvSpPr/>
            <p:nvPr/>
          </p:nvSpPr>
          <p:spPr>
            <a:xfrm>
              <a:off x="1385721" y="3743874"/>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91" name="tx91"/>
            <p:cNvSpPr/>
            <p:nvPr/>
          </p:nvSpPr>
          <p:spPr>
            <a:xfrm>
              <a:off x="1595170" y="3733851"/>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2" name="tx92"/>
            <p:cNvSpPr/>
            <p:nvPr/>
          </p:nvSpPr>
          <p:spPr>
            <a:xfrm>
              <a:off x="1822669"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3" name="tx93"/>
            <p:cNvSpPr/>
            <p:nvPr/>
          </p:nvSpPr>
          <p:spPr>
            <a:xfrm>
              <a:off x="2032119" y="361850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4" name="tx94"/>
            <p:cNvSpPr/>
            <p:nvPr/>
          </p:nvSpPr>
          <p:spPr>
            <a:xfrm>
              <a:off x="2193373" y="3783205"/>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95" name="rc95"/>
            <p:cNvSpPr/>
            <p:nvPr/>
          </p:nvSpPr>
          <p:spPr>
            <a:xfrm>
              <a:off x="732261" y="4696843"/>
              <a:ext cx="1612758" cy="989469"/>
            </a:xfrm>
            <a:prstGeom prst="rect">
              <a:avLst/>
            </a:prstGeom>
            <a:solidFill>
              <a:srgbClr val="EBEBEB">
                <a:alpha val="100000"/>
              </a:srgbClr>
            </a:solidFill>
          </p:spPr>
          <p:txBody>
            <a:bodyPr/>
            <a:lstStyle/>
            <a:p>
              <a:endParaRPr/>
            </a:p>
          </p:txBody>
        </p:sp>
        <p:sp>
          <p:nvSpPr>
            <p:cNvPr id="96" name="pl96"/>
            <p:cNvSpPr/>
            <p:nvPr/>
          </p:nvSpPr>
          <p:spPr>
            <a:xfrm>
              <a:off x="732261" y="5571655"/>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97" name="pl97"/>
            <p:cNvSpPr/>
            <p:nvPr/>
          </p:nvSpPr>
          <p:spPr>
            <a:xfrm>
              <a:off x="732261" y="52549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98" name="pl98"/>
            <p:cNvSpPr/>
            <p:nvPr/>
          </p:nvSpPr>
          <p:spPr>
            <a:xfrm>
              <a:off x="732261" y="49381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99" name="pl99"/>
            <p:cNvSpPr/>
            <p:nvPr/>
          </p:nvSpPr>
          <p:spPr>
            <a:xfrm>
              <a:off x="732261" y="541329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00" name="pl100"/>
            <p:cNvSpPr/>
            <p:nvPr/>
          </p:nvSpPr>
          <p:spPr>
            <a:xfrm>
              <a:off x="732261" y="509655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01" name="pl101"/>
            <p:cNvSpPr/>
            <p:nvPr/>
          </p:nvSpPr>
          <p:spPr>
            <a:xfrm>
              <a:off x="732261" y="477982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02" name="pl102"/>
            <p:cNvSpPr/>
            <p:nvPr/>
          </p:nvSpPr>
          <p:spPr>
            <a:xfrm>
              <a:off x="80556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 name="pl103"/>
            <p:cNvSpPr/>
            <p:nvPr/>
          </p:nvSpPr>
          <p:spPr>
            <a:xfrm>
              <a:off x="101501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4" name="pl104"/>
            <p:cNvSpPr/>
            <p:nvPr/>
          </p:nvSpPr>
          <p:spPr>
            <a:xfrm>
              <a:off x="122446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5" name="pl105"/>
            <p:cNvSpPr/>
            <p:nvPr/>
          </p:nvSpPr>
          <p:spPr>
            <a:xfrm>
              <a:off x="143391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6" name="pl106"/>
            <p:cNvSpPr/>
            <p:nvPr/>
          </p:nvSpPr>
          <p:spPr>
            <a:xfrm>
              <a:off x="1643365"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7" name="pl107"/>
            <p:cNvSpPr/>
            <p:nvPr/>
          </p:nvSpPr>
          <p:spPr>
            <a:xfrm>
              <a:off x="185281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8" name="pl108"/>
            <p:cNvSpPr/>
            <p:nvPr/>
          </p:nvSpPr>
          <p:spPr>
            <a:xfrm>
              <a:off x="206226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9" name="pl109"/>
            <p:cNvSpPr/>
            <p:nvPr/>
          </p:nvSpPr>
          <p:spPr>
            <a:xfrm>
              <a:off x="227171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10" name="pl110"/>
            <p:cNvSpPr/>
            <p:nvPr/>
          </p:nvSpPr>
          <p:spPr>
            <a:xfrm>
              <a:off x="805568" y="5020542"/>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111" name="pl111"/>
            <p:cNvSpPr/>
            <p:nvPr/>
          </p:nvSpPr>
          <p:spPr>
            <a:xfrm>
              <a:off x="805568" y="5083889"/>
              <a:ext cx="1466144" cy="215377"/>
            </a:xfrm>
            <a:custGeom>
              <a:avLst/>
              <a:gdLst/>
              <a:ahLst/>
              <a:cxnLst/>
              <a:rect l="0" t="0" r="0" b="0"/>
              <a:pathLst>
                <a:path w="1466144" h="215377">
                  <a:moveTo>
                    <a:pt x="0" y="0"/>
                  </a:moveTo>
                  <a:lnTo>
                    <a:pt x="209449" y="12669"/>
                  </a:lnTo>
                  <a:lnTo>
                    <a:pt x="418898" y="215377"/>
                  </a:lnTo>
                  <a:lnTo>
                    <a:pt x="628347" y="88684"/>
                  </a:lnTo>
                  <a:lnTo>
                    <a:pt x="837796" y="88684"/>
                  </a:lnTo>
                  <a:lnTo>
                    <a:pt x="1047245" y="63346"/>
                  </a:lnTo>
                  <a:lnTo>
                    <a:pt x="1256695" y="63346"/>
                  </a:lnTo>
                  <a:lnTo>
                    <a:pt x="1466144" y="63346"/>
                  </a:lnTo>
                </a:path>
              </a:pathLst>
            </a:custGeom>
            <a:ln w="40651" cap="flat">
              <a:solidFill>
                <a:srgbClr val="BEBEBE">
                  <a:alpha val="69803"/>
                </a:srgbClr>
              </a:solidFill>
              <a:prstDash val="solid"/>
              <a:round/>
            </a:ln>
          </p:spPr>
          <p:txBody>
            <a:bodyPr/>
            <a:lstStyle/>
            <a:p>
              <a:endParaRPr/>
            </a:p>
          </p:txBody>
        </p:sp>
        <p:sp>
          <p:nvSpPr>
            <p:cNvPr id="112" name="pl112"/>
            <p:cNvSpPr/>
            <p:nvPr/>
          </p:nvSpPr>
          <p:spPr>
            <a:xfrm>
              <a:off x="805568" y="5083889"/>
              <a:ext cx="1466144" cy="215377"/>
            </a:xfrm>
            <a:custGeom>
              <a:avLst/>
              <a:gdLst/>
              <a:ahLst/>
              <a:cxnLst/>
              <a:rect l="0" t="0" r="0" b="0"/>
              <a:pathLst>
                <a:path w="1466144" h="215377">
                  <a:moveTo>
                    <a:pt x="0" y="0"/>
                  </a:moveTo>
                  <a:lnTo>
                    <a:pt x="209449" y="12669"/>
                  </a:lnTo>
                  <a:lnTo>
                    <a:pt x="418898" y="215377"/>
                  </a:lnTo>
                  <a:lnTo>
                    <a:pt x="628347" y="88684"/>
                  </a:lnTo>
                  <a:lnTo>
                    <a:pt x="837796" y="88684"/>
                  </a:lnTo>
                  <a:lnTo>
                    <a:pt x="1047245" y="63346"/>
                  </a:lnTo>
                  <a:lnTo>
                    <a:pt x="1256695" y="63346"/>
                  </a:lnTo>
                  <a:lnTo>
                    <a:pt x="1466144" y="63346"/>
                  </a:lnTo>
                </a:path>
              </a:pathLst>
            </a:custGeom>
            <a:ln w="35231" cap="flat">
              <a:solidFill>
                <a:srgbClr val="BEBEBE">
                  <a:alpha val="69803"/>
                </a:srgbClr>
              </a:solidFill>
              <a:prstDash val="solid"/>
              <a:round/>
            </a:ln>
          </p:spPr>
          <p:txBody>
            <a:bodyPr/>
            <a:lstStyle/>
            <a:p>
              <a:endParaRPr/>
            </a:p>
          </p:txBody>
        </p:sp>
        <p:sp>
          <p:nvSpPr>
            <p:cNvPr id="113" name="pl113"/>
            <p:cNvSpPr/>
            <p:nvPr/>
          </p:nvSpPr>
          <p:spPr>
            <a:xfrm>
              <a:off x="805568" y="5020542"/>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114" name="pl114"/>
            <p:cNvSpPr/>
            <p:nvPr/>
          </p:nvSpPr>
          <p:spPr>
            <a:xfrm>
              <a:off x="805568" y="5083889"/>
              <a:ext cx="1466144" cy="215377"/>
            </a:xfrm>
            <a:custGeom>
              <a:avLst/>
              <a:gdLst/>
              <a:ahLst/>
              <a:cxnLst/>
              <a:rect l="0" t="0" r="0" b="0"/>
              <a:pathLst>
                <a:path w="1466144" h="215377">
                  <a:moveTo>
                    <a:pt x="0" y="0"/>
                  </a:moveTo>
                  <a:lnTo>
                    <a:pt x="209449" y="12669"/>
                  </a:lnTo>
                  <a:lnTo>
                    <a:pt x="418898" y="215377"/>
                  </a:lnTo>
                  <a:lnTo>
                    <a:pt x="628347" y="88684"/>
                  </a:lnTo>
                  <a:lnTo>
                    <a:pt x="837796" y="88684"/>
                  </a:lnTo>
                  <a:lnTo>
                    <a:pt x="1047245" y="63346"/>
                  </a:lnTo>
                  <a:lnTo>
                    <a:pt x="1256695" y="63346"/>
                  </a:lnTo>
                  <a:lnTo>
                    <a:pt x="1466144" y="63346"/>
                  </a:lnTo>
                </a:path>
              </a:pathLst>
            </a:custGeom>
            <a:ln w="40651" cap="flat">
              <a:solidFill>
                <a:srgbClr val="000000">
                  <a:alpha val="100000"/>
                </a:srgbClr>
              </a:solidFill>
              <a:prstDash val="solid"/>
              <a:round/>
            </a:ln>
          </p:spPr>
          <p:txBody>
            <a:bodyPr/>
            <a:lstStyle/>
            <a:p>
              <a:endParaRPr/>
            </a:p>
          </p:txBody>
        </p:sp>
        <p:sp>
          <p:nvSpPr>
            <p:cNvPr id="115" name="pl115"/>
            <p:cNvSpPr/>
            <p:nvPr/>
          </p:nvSpPr>
          <p:spPr>
            <a:xfrm>
              <a:off x="805568" y="5083889"/>
              <a:ext cx="1466144" cy="215377"/>
            </a:xfrm>
            <a:custGeom>
              <a:avLst/>
              <a:gdLst/>
              <a:ahLst/>
              <a:cxnLst/>
              <a:rect l="0" t="0" r="0" b="0"/>
              <a:pathLst>
                <a:path w="1466144" h="215377">
                  <a:moveTo>
                    <a:pt x="0" y="0"/>
                  </a:moveTo>
                  <a:lnTo>
                    <a:pt x="209449" y="12669"/>
                  </a:lnTo>
                  <a:lnTo>
                    <a:pt x="418898" y="215377"/>
                  </a:lnTo>
                  <a:lnTo>
                    <a:pt x="628347" y="88684"/>
                  </a:lnTo>
                  <a:lnTo>
                    <a:pt x="837796" y="88684"/>
                  </a:lnTo>
                  <a:lnTo>
                    <a:pt x="1047245" y="63346"/>
                  </a:lnTo>
                  <a:lnTo>
                    <a:pt x="1256695" y="63346"/>
                  </a:lnTo>
                  <a:lnTo>
                    <a:pt x="1466144" y="63346"/>
                  </a:lnTo>
                </a:path>
              </a:pathLst>
            </a:custGeom>
            <a:ln w="35231" cap="flat">
              <a:solidFill>
                <a:srgbClr val="80BD41">
                  <a:alpha val="100000"/>
                </a:srgbClr>
              </a:solidFill>
              <a:prstDash val="solid"/>
              <a:round/>
            </a:ln>
          </p:spPr>
          <p:txBody>
            <a:bodyPr/>
            <a:lstStyle/>
            <a:p>
              <a:endParaRPr/>
            </a:p>
          </p:txBody>
        </p:sp>
        <p:sp>
          <p:nvSpPr>
            <p:cNvPr id="116" name="pl116"/>
            <p:cNvSpPr/>
            <p:nvPr/>
          </p:nvSpPr>
          <p:spPr>
            <a:xfrm>
              <a:off x="732261" y="5096558"/>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117" name="tx117"/>
            <p:cNvSpPr/>
            <p:nvPr/>
          </p:nvSpPr>
          <p:spPr>
            <a:xfrm>
              <a:off x="775424" y="490509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18" name="tx118"/>
            <p:cNvSpPr/>
            <p:nvPr/>
          </p:nvSpPr>
          <p:spPr>
            <a:xfrm>
              <a:off x="984873" y="49164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19" name="tx119"/>
            <p:cNvSpPr/>
            <p:nvPr/>
          </p:nvSpPr>
          <p:spPr>
            <a:xfrm>
              <a:off x="1146127" y="5119149"/>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120" name="tx120"/>
            <p:cNvSpPr/>
            <p:nvPr/>
          </p:nvSpPr>
          <p:spPr>
            <a:xfrm>
              <a:off x="1385721" y="499245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21" name="tx121"/>
            <p:cNvSpPr/>
            <p:nvPr/>
          </p:nvSpPr>
          <p:spPr>
            <a:xfrm>
              <a:off x="1595170" y="499245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22" name="tx122"/>
            <p:cNvSpPr/>
            <p:nvPr/>
          </p:nvSpPr>
          <p:spPr>
            <a:xfrm>
              <a:off x="1804620" y="4968759"/>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23" name="tx123"/>
            <p:cNvSpPr/>
            <p:nvPr/>
          </p:nvSpPr>
          <p:spPr>
            <a:xfrm>
              <a:off x="2014069" y="4968759"/>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24" name="tx124"/>
            <p:cNvSpPr/>
            <p:nvPr/>
          </p:nvSpPr>
          <p:spPr>
            <a:xfrm>
              <a:off x="2223518" y="4968759"/>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25" name="rc125"/>
            <p:cNvSpPr/>
            <p:nvPr/>
          </p:nvSpPr>
          <p:spPr>
            <a:xfrm>
              <a:off x="2414609" y="875080"/>
              <a:ext cx="1612758" cy="989469"/>
            </a:xfrm>
            <a:prstGeom prst="rect">
              <a:avLst/>
            </a:prstGeom>
            <a:solidFill>
              <a:srgbClr val="EBEBEB">
                <a:alpha val="100000"/>
              </a:srgbClr>
            </a:solidFill>
          </p:spPr>
          <p:txBody>
            <a:bodyPr/>
            <a:lstStyle/>
            <a:p>
              <a:endParaRPr/>
            </a:p>
          </p:txBody>
        </p:sp>
        <p:sp>
          <p:nvSpPr>
            <p:cNvPr id="126" name="pl126"/>
            <p:cNvSpPr/>
            <p:nvPr/>
          </p:nvSpPr>
          <p:spPr>
            <a:xfrm>
              <a:off x="2414609" y="17498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27" name="pl127"/>
            <p:cNvSpPr/>
            <p:nvPr/>
          </p:nvSpPr>
          <p:spPr>
            <a:xfrm>
              <a:off x="2414609" y="14331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28" name="pl128"/>
            <p:cNvSpPr/>
            <p:nvPr/>
          </p:nvSpPr>
          <p:spPr>
            <a:xfrm>
              <a:off x="2414609" y="11164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29" name="pl129"/>
            <p:cNvSpPr/>
            <p:nvPr/>
          </p:nvSpPr>
          <p:spPr>
            <a:xfrm>
              <a:off x="2414609" y="159152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30" name="pl130"/>
            <p:cNvSpPr/>
            <p:nvPr/>
          </p:nvSpPr>
          <p:spPr>
            <a:xfrm>
              <a:off x="2414609" y="127479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31" name="pl131"/>
            <p:cNvSpPr/>
            <p:nvPr/>
          </p:nvSpPr>
          <p:spPr>
            <a:xfrm>
              <a:off x="2414609" y="958063"/>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32" name="pl132"/>
            <p:cNvSpPr/>
            <p:nvPr/>
          </p:nvSpPr>
          <p:spPr>
            <a:xfrm>
              <a:off x="248791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3" name="pl133"/>
            <p:cNvSpPr/>
            <p:nvPr/>
          </p:nvSpPr>
          <p:spPr>
            <a:xfrm>
              <a:off x="2697365"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4" name="pl134"/>
            <p:cNvSpPr/>
            <p:nvPr/>
          </p:nvSpPr>
          <p:spPr>
            <a:xfrm>
              <a:off x="290681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5" name="pl135"/>
            <p:cNvSpPr/>
            <p:nvPr/>
          </p:nvSpPr>
          <p:spPr>
            <a:xfrm>
              <a:off x="311626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6" name="pl136"/>
            <p:cNvSpPr/>
            <p:nvPr/>
          </p:nvSpPr>
          <p:spPr>
            <a:xfrm>
              <a:off x="332571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7" name="pl137"/>
            <p:cNvSpPr/>
            <p:nvPr/>
          </p:nvSpPr>
          <p:spPr>
            <a:xfrm>
              <a:off x="3535162"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8" name="pl138"/>
            <p:cNvSpPr/>
            <p:nvPr/>
          </p:nvSpPr>
          <p:spPr>
            <a:xfrm>
              <a:off x="374461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9" name="pl139"/>
            <p:cNvSpPr/>
            <p:nvPr/>
          </p:nvSpPr>
          <p:spPr>
            <a:xfrm>
              <a:off x="395406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 name="pl140"/>
            <p:cNvSpPr/>
            <p:nvPr/>
          </p:nvSpPr>
          <p:spPr>
            <a:xfrm>
              <a:off x="2487916" y="1198779"/>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141" name="pl141"/>
            <p:cNvSpPr/>
            <p:nvPr/>
          </p:nvSpPr>
          <p:spPr>
            <a:xfrm>
              <a:off x="2487916" y="1262126"/>
              <a:ext cx="1466144" cy="88684"/>
            </a:xfrm>
            <a:custGeom>
              <a:avLst/>
              <a:gdLst/>
              <a:ahLst/>
              <a:cxnLst/>
              <a:rect l="0" t="0" r="0" b="0"/>
              <a:pathLst>
                <a:path w="1466144" h="88684">
                  <a:moveTo>
                    <a:pt x="0" y="0"/>
                  </a:moveTo>
                  <a:lnTo>
                    <a:pt x="209449" y="12669"/>
                  </a:lnTo>
                  <a:lnTo>
                    <a:pt x="418898" y="88684"/>
                  </a:lnTo>
                  <a:lnTo>
                    <a:pt x="628347" y="50677"/>
                  </a:lnTo>
                  <a:lnTo>
                    <a:pt x="837796" y="38007"/>
                  </a:lnTo>
                  <a:lnTo>
                    <a:pt x="1047245" y="38007"/>
                  </a:lnTo>
                  <a:lnTo>
                    <a:pt x="1256695" y="0"/>
                  </a:lnTo>
                  <a:lnTo>
                    <a:pt x="1466144" y="63346"/>
                  </a:lnTo>
                </a:path>
              </a:pathLst>
            </a:custGeom>
            <a:ln w="40651" cap="flat">
              <a:solidFill>
                <a:srgbClr val="BEBEBE">
                  <a:alpha val="69803"/>
                </a:srgbClr>
              </a:solidFill>
              <a:prstDash val="solid"/>
              <a:round/>
            </a:ln>
          </p:spPr>
          <p:txBody>
            <a:bodyPr/>
            <a:lstStyle/>
            <a:p>
              <a:endParaRPr/>
            </a:p>
          </p:txBody>
        </p:sp>
        <p:sp>
          <p:nvSpPr>
            <p:cNvPr id="142" name="pl142"/>
            <p:cNvSpPr/>
            <p:nvPr/>
          </p:nvSpPr>
          <p:spPr>
            <a:xfrm>
              <a:off x="2487916" y="1262126"/>
              <a:ext cx="1466144" cy="88684"/>
            </a:xfrm>
            <a:custGeom>
              <a:avLst/>
              <a:gdLst/>
              <a:ahLst/>
              <a:cxnLst/>
              <a:rect l="0" t="0" r="0" b="0"/>
              <a:pathLst>
                <a:path w="1466144" h="88684">
                  <a:moveTo>
                    <a:pt x="0" y="0"/>
                  </a:moveTo>
                  <a:lnTo>
                    <a:pt x="209449" y="12669"/>
                  </a:lnTo>
                  <a:lnTo>
                    <a:pt x="418898" y="88684"/>
                  </a:lnTo>
                  <a:lnTo>
                    <a:pt x="628347" y="50677"/>
                  </a:lnTo>
                  <a:lnTo>
                    <a:pt x="837796" y="38007"/>
                  </a:lnTo>
                  <a:lnTo>
                    <a:pt x="1047245" y="38007"/>
                  </a:lnTo>
                  <a:lnTo>
                    <a:pt x="1256695" y="0"/>
                  </a:lnTo>
                  <a:lnTo>
                    <a:pt x="1466144" y="63346"/>
                  </a:lnTo>
                </a:path>
              </a:pathLst>
            </a:custGeom>
            <a:ln w="35231" cap="flat">
              <a:solidFill>
                <a:srgbClr val="BEBEBE">
                  <a:alpha val="69803"/>
                </a:srgbClr>
              </a:solidFill>
              <a:prstDash val="solid"/>
              <a:round/>
            </a:ln>
          </p:spPr>
          <p:txBody>
            <a:bodyPr/>
            <a:lstStyle/>
            <a:p>
              <a:endParaRPr/>
            </a:p>
          </p:txBody>
        </p:sp>
        <p:sp>
          <p:nvSpPr>
            <p:cNvPr id="143" name="pl143"/>
            <p:cNvSpPr/>
            <p:nvPr/>
          </p:nvSpPr>
          <p:spPr>
            <a:xfrm>
              <a:off x="2487916" y="1198779"/>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144" name="pl144"/>
            <p:cNvSpPr/>
            <p:nvPr/>
          </p:nvSpPr>
          <p:spPr>
            <a:xfrm>
              <a:off x="2487916" y="1262126"/>
              <a:ext cx="1466144" cy="88684"/>
            </a:xfrm>
            <a:custGeom>
              <a:avLst/>
              <a:gdLst/>
              <a:ahLst/>
              <a:cxnLst/>
              <a:rect l="0" t="0" r="0" b="0"/>
              <a:pathLst>
                <a:path w="1466144" h="88684">
                  <a:moveTo>
                    <a:pt x="0" y="0"/>
                  </a:moveTo>
                  <a:lnTo>
                    <a:pt x="209449" y="12669"/>
                  </a:lnTo>
                  <a:lnTo>
                    <a:pt x="418898" y="88684"/>
                  </a:lnTo>
                  <a:lnTo>
                    <a:pt x="628347" y="50677"/>
                  </a:lnTo>
                  <a:lnTo>
                    <a:pt x="837796" y="38007"/>
                  </a:lnTo>
                  <a:lnTo>
                    <a:pt x="1047245" y="38007"/>
                  </a:lnTo>
                  <a:lnTo>
                    <a:pt x="1256695" y="0"/>
                  </a:lnTo>
                  <a:lnTo>
                    <a:pt x="1466144" y="63346"/>
                  </a:lnTo>
                </a:path>
              </a:pathLst>
            </a:custGeom>
            <a:ln w="40651" cap="flat">
              <a:solidFill>
                <a:srgbClr val="000000">
                  <a:alpha val="100000"/>
                </a:srgbClr>
              </a:solidFill>
              <a:prstDash val="solid"/>
              <a:round/>
            </a:ln>
          </p:spPr>
          <p:txBody>
            <a:bodyPr/>
            <a:lstStyle/>
            <a:p>
              <a:endParaRPr/>
            </a:p>
          </p:txBody>
        </p:sp>
        <p:sp>
          <p:nvSpPr>
            <p:cNvPr id="145" name="pl145"/>
            <p:cNvSpPr/>
            <p:nvPr/>
          </p:nvSpPr>
          <p:spPr>
            <a:xfrm>
              <a:off x="2487916" y="1262126"/>
              <a:ext cx="1466144" cy="88684"/>
            </a:xfrm>
            <a:custGeom>
              <a:avLst/>
              <a:gdLst/>
              <a:ahLst/>
              <a:cxnLst/>
              <a:rect l="0" t="0" r="0" b="0"/>
              <a:pathLst>
                <a:path w="1466144" h="88684">
                  <a:moveTo>
                    <a:pt x="0" y="0"/>
                  </a:moveTo>
                  <a:lnTo>
                    <a:pt x="209449" y="12669"/>
                  </a:lnTo>
                  <a:lnTo>
                    <a:pt x="418898" y="88684"/>
                  </a:lnTo>
                  <a:lnTo>
                    <a:pt x="628347" y="50677"/>
                  </a:lnTo>
                  <a:lnTo>
                    <a:pt x="837796" y="38007"/>
                  </a:lnTo>
                  <a:lnTo>
                    <a:pt x="1047245" y="38007"/>
                  </a:lnTo>
                  <a:lnTo>
                    <a:pt x="1256695" y="0"/>
                  </a:lnTo>
                  <a:lnTo>
                    <a:pt x="1466144" y="63346"/>
                  </a:lnTo>
                </a:path>
              </a:pathLst>
            </a:custGeom>
            <a:ln w="35231" cap="flat">
              <a:solidFill>
                <a:srgbClr val="80BD41">
                  <a:alpha val="100000"/>
                </a:srgbClr>
              </a:solidFill>
              <a:prstDash val="solid"/>
              <a:round/>
            </a:ln>
          </p:spPr>
          <p:txBody>
            <a:bodyPr/>
            <a:lstStyle/>
            <a:p>
              <a:endParaRPr/>
            </a:p>
          </p:txBody>
        </p:sp>
        <p:sp>
          <p:nvSpPr>
            <p:cNvPr id="146" name="pl146"/>
            <p:cNvSpPr/>
            <p:nvPr/>
          </p:nvSpPr>
          <p:spPr>
            <a:xfrm>
              <a:off x="2414609" y="127479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147" name="tx147"/>
            <p:cNvSpPr/>
            <p:nvPr/>
          </p:nvSpPr>
          <p:spPr>
            <a:xfrm>
              <a:off x="2457771" y="108333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48" name="tx148"/>
            <p:cNvSpPr/>
            <p:nvPr/>
          </p:nvSpPr>
          <p:spPr>
            <a:xfrm>
              <a:off x="2667220" y="109467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49" name="tx149"/>
            <p:cNvSpPr/>
            <p:nvPr/>
          </p:nvSpPr>
          <p:spPr>
            <a:xfrm>
              <a:off x="2858620" y="1170693"/>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50" name="tx150"/>
            <p:cNvSpPr/>
            <p:nvPr/>
          </p:nvSpPr>
          <p:spPr>
            <a:xfrm>
              <a:off x="3068069" y="1132632"/>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51" name="tx151"/>
            <p:cNvSpPr/>
            <p:nvPr/>
          </p:nvSpPr>
          <p:spPr>
            <a:xfrm>
              <a:off x="3277518" y="1121339"/>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52" name="tx152"/>
            <p:cNvSpPr/>
            <p:nvPr/>
          </p:nvSpPr>
          <p:spPr>
            <a:xfrm>
              <a:off x="3486967" y="1121339"/>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53" name="tx153"/>
            <p:cNvSpPr/>
            <p:nvPr/>
          </p:nvSpPr>
          <p:spPr>
            <a:xfrm>
              <a:off x="3714466" y="108333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54" name="tx154"/>
            <p:cNvSpPr/>
            <p:nvPr/>
          </p:nvSpPr>
          <p:spPr>
            <a:xfrm>
              <a:off x="3905866" y="1146996"/>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55" name="rc155"/>
            <p:cNvSpPr/>
            <p:nvPr/>
          </p:nvSpPr>
          <p:spPr>
            <a:xfrm>
              <a:off x="2414609" y="2149001"/>
              <a:ext cx="1612758" cy="989469"/>
            </a:xfrm>
            <a:prstGeom prst="rect">
              <a:avLst/>
            </a:prstGeom>
            <a:solidFill>
              <a:srgbClr val="EBEBEB">
                <a:alpha val="100000"/>
              </a:srgbClr>
            </a:solidFill>
          </p:spPr>
          <p:txBody>
            <a:bodyPr/>
            <a:lstStyle/>
            <a:p>
              <a:endParaRPr/>
            </a:p>
          </p:txBody>
        </p:sp>
        <p:sp>
          <p:nvSpPr>
            <p:cNvPr id="156" name="pl156"/>
            <p:cNvSpPr/>
            <p:nvPr/>
          </p:nvSpPr>
          <p:spPr>
            <a:xfrm>
              <a:off x="2414609" y="302381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57" name="pl157"/>
            <p:cNvSpPr/>
            <p:nvPr/>
          </p:nvSpPr>
          <p:spPr>
            <a:xfrm>
              <a:off x="2414609" y="27070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58" name="pl158"/>
            <p:cNvSpPr/>
            <p:nvPr/>
          </p:nvSpPr>
          <p:spPr>
            <a:xfrm>
              <a:off x="2414609" y="23903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59" name="pl159"/>
            <p:cNvSpPr/>
            <p:nvPr/>
          </p:nvSpPr>
          <p:spPr>
            <a:xfrm>
              <a:off x="2414609" y="286544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60" name="pl160"/>
            <p:cNvSpPr/>
            <p:nvPr/>
          </p:nvSpPr>
          <p:spPr>
            <a:xfrm>
              <a:off x="2414609" y="254871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61" name="pl161"/>
            <p:cNvSpPr/>
            <p:nvPr/>
          </p:nvSpPr>
          <p:spPr>
            <a:xfrm>
              <a:off x="2414609" y="223198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62" name="pl162"/>
            <p:cNvSpPr/>
            <p:nvPr/>
          </p:nvSpPr>
          <p:spPr>
            <a:xfrm>
              <a:off x="248791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3" name="pl163"/>
            <p:cNvSpPr/>
            <p:nvPr/>
          </p:nvSpPr>
          <p:spPr>
            <a:xfrm>
              <a:off x="2697365"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4" name="pl164"/>
            <p:cNvSpPr/>
            <p:nvPr/>
          </p:nvSpPr>
          <p:spPr>
            <a:xfrm>
              <a:off x="290681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5" name="pl165"/>
            <p:cNvSpPr/>
            <p:nvPr/>
          </p:nvSpPr>
          <p:spPr>
            <a:xfrm>
              <a:off x="311626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6" name="pl166"/>
            <p:cNvSpPr/>
            <p:nvPr/>
          </p:nvSpPr>
          <p:spPr>
            <a:xfrm>
              <a:off x="332571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7" name="pl167"/>
            <p:cNvSpPr/>
            <p:nvPr/>
          </p:nvSpPr>
          <p:spPr>
            <a:xfrm>
              <a:off x="3535162"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8" name="pl168"/>
            <p:cNvSpPr/>
            <p:nvPr/>
          </p:nvSpPr>
          <p:spPr>
            <a:xfrm>
              <a:off x="374461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9" name="pl169"/>
            <p:cNvSpPr/>
            <p:nvPr/>
          </p:nvSpPr>
          <p:spPr>
            <a:xfrm>
              <a:off x="395406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0" name="pl170"/>
            <p:cNvSpPr/>
            <p:nvPr/>
          </p:nvSpPr>
          <p:spPr>
            <a:xfrm>
              <a:off x="2487916" y="2472700"/>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171" name="pl171"/>
            <p:cNvSpPr/>
            <p:nvPr/>
          </p:nvSpPr>
          <p:spPr>
            <a:xfrm>
              <a:off x="2487916" y="2548716"/>
              <a:ext cx="1466144" cy="88684"/>
            </a:xfrm>
            <a:custGeom>
              <a:avLst/>
              <a:gdLst/>
              <a:ahLst/>
              <a:cxnLst/>
              <a:rect l="0" t="0" r="0" b="0"/>
              <a:pathLst>
                <a:path w="1466144" h="88684">
                  <a:moveTo>
                    <a:pt x="0" y="25338"/>
                  </a:moveTo>
                  <a:lnTo>
                    <a:pt x="209449" y="0"/>
                  </a:lnTo>
                  <a:lnTo>
                    <a:pt x="418898" y="76015"/>
                  </a:lnTo>
                  <a:lnTo>
                    <a:pt x="628347" y="88684"/>
                  </a:lnTo>
                  <a:lnTo>
                    <a:pt x="837796" y="88684"/>
                  </a:lnTo>
                  <a:lnTo>
                    <a:pt x="1047245" y="50677"/>
                  </a:lnTo>
                  <a:lnTo>
                    <a:pt x="1256695" y="63346"/>
                  </a:lnTo>
                  <a:lnTo>
                    <a:pt x="1466144" y="25338"/>
                  </a:lnTo>
                </a:path>
              </a:pathLst>
            </a:custGeom>
            <a:ln w="40651" cap="flat">
              <a:solidFill>
                <a:srgbClr val="BEBEBE">
                  <a:alpha val="69803"/>
                </a:srgbClr>
              </a:solidFill>
              <a:prstDash val="solid"/>
              <a:round/>
            </a:ln>
          </p:spPr>
          <p:txBody>
            <a:bodyPr/>
            <a:lstStyle/>
            <a:p>
              <a:endParaRPr/>
            </a:p>
          </p:txBody>
        </p:sp>
        <p:sp>
          <p:nvSpPr>
            <p:cNvPr id="172" name="pl172"/>
            <p:cNvSpPr/>
            <p:nvPr/>
          </p:nvSpPr>
          <p:spPr>
            <a:xfrm>
              <a:off x="2487916" y="2548716"/>
              <a:ext cx="1466144" cy="88684"/>
            </a:xfrm>
            <a:custGeom>
              <a:avLst/>
              <a:gdLst/>
              <a:ahLst/>
              <a:cxnLst/>
              <a:rect l="0" t="0" r="0" b="0"/>
              <a:pathLst>
                <a:path w="1466144" h="88684">
                  <a:moveTo>
                    <a:pt x="0" y="25338"/>
                  </a:moveTo>
                  <a:lnTo>
                    <a:pt x="209449" y="0"/>
                  </a:lnTo>
                  <a:lnTo>
                    <a:pt x="418898" y="76015"/>
                  </a:lnTo>
                  <a:lnTo>
                    <a:pt x="628347" y="88684"/>
                  </a:lnTo>
                  <a:lnTo>
                    <a:pt x="837796" y="88684"/>
                  </a:lnTo>
                  <a:lnTo>
                    <a:pt x="1047245" y="50677"/>
                  </a:lnTo>
                  <a:lnTo>
                    <a:pt x="1256695" y="63346"/>
                  </a:lnTo>
                  <a:lnTo>
                    <a:pt x="1466144" y="25338"/>
                  </a:lnTo>
                </a:path>
              </a:pathLst>
            </a:custGeom>
            <a:ln w="35231" cap="flat">
              <a:solidFill>
                <a:srgbClr val="BEBEBE">
                  <a:alpha val="69803"/>
                </a:srgbClr>
              </a:solidFill>
              <a:prstDash val="solid"/>
              <a:round/>
            </a:ln>
          </p:spPr>
          <p:txBody>
            <a:bodyPr/>
            <a:lstStyle/>
            <a:p>
              <a:endParaRPr/>
            </a:p>
          </p:txBody>
        </p:sp>
        <p:sp>
          <p:nvSpPr>
            <p:cNvPr id="173" name="pl173"/>
            <p:cNvSpPr/>
            <p:nvPr/>
          </p:nvSpPr>
          <p:spPr>
            <a:xfrm>
              <a:off x="2487916" y="2472700"/>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174" name="pl174"/>
            <p:cNvSpPr/>
            <p:nvPr/>
          </p:nvSpPr>
          <p:spPr>
            <a:xfrm>
              <a:off x="2487916" y="2548716"/>
              <a:ext cx="1466144" cy="88684"/>
            </a:xfrm>
            <a:custGeom>
              <a:avLst/>
              <a:gdLst/>
              <a:ahLst/>
              <a:cxnLst/>
              <a:rect l="0" t="0" r="0" b="0"/>
              <a:pathLst>
                <a:path w="1466144" h="88684">
                  <a:moveTo>
                    <a:pt x="0" y="25338"/>
                  </a:moveTo>
                  <a:lnTo>
                    <a:pt x="209449" y="0"/>
                  </a:lnTo>
                  <a:lnTo>
                    <a:pt x="418898" y="76015"/>
                  </a:lnTo>
                  <a:lnTo>
                    <a:pt x="628347" y="88684"/>
                  </a:lnTo>
                  <a:lnTo>
                    <a:pt x="837796" y="88684"/>
                  </a:lnTo>
                  <a:lnTo>
                    <a:pt x="1047245" y="50677"/>
                  </a:lnTo>
                  <a:lnTo>
                    <a:pt x="1256695" y="63346"/>
                  </a:lnTo>
                  <a:lnTo>
                    <a:pt x="1466144" y="25338"/>
                  </a:lnTo>
                </a:path>
              </a:pathLst>
            </a:custGeom>
            <a:ln w="40651" cap="flat">
              <a:solidFill>
                <a:srgbClr val="000000">
                  <a:alpha val="100000"/>
                </a:srgbClr>
              </a:solidFill>
              <a:prstDash val="solid"/>
              <a:round/>
            </a:ln>
          </p:spPr>
          <p:txBody>
            <a:bodyPr/>
            <a:lstStyle/>
            <a:p>
              <a:endParaRPr/>
            </a:p>
          </p:txBody>
        </p:sp>
        <p:sp>
          <p:nvSpPr>
            <p:cNvPr id="175" name="pl175"/>
            <p:cNvSpPr/>
            <p:nvPr/>
          </p:nvSpPr>
          <p:spPr>
            <a:xfrm>
              <a:off x="2487916" y="2548716"/>
              <a:ext cx="1466144" cy="88684"/>
            </a:xfrm>
            <a:custGeom>
              <a:avLst/>
              <a:gdLst/>
              <a:ahLst/>
              <a:cxnLst/>
              <a:rect l="0" t="0" r="0" b="0"/>
              <a:pathLst>
                <a:path w="1466144" h="88684">
                  <a:moveTo>
                    <a:pt x="0" y="25338"/>
                  </a:moveTo>
                  <a:lnTo>
                    <a:pt x="209449" y="0"/>
                  </a:lnTo>
                  <a:lnTo>
                    <a:pt x="418898" y="76015"/>
                  </a:lnTo>
                  <a:lnTo>
                    <a:pt x="628347" y="88684"/>
                  </a:lnTo>
                  <a:lnTo>
                    <a:pt x="837796" y="88684"/>
                  </a:lnTo>
                  <a:lnTo>
                    <a:pt x="1047245" y="50677"/>
                  </a:lnTo>
                  <a:lnTo>
                    <a:pt x="1256695" y="63346"/>
                  </a:lnTo>
                  <a:lnTo>
                    <a:pt x="1466144" y="25338"/>
                  </a:lnTo>
                </a:path>
              </a:pathLst>
            </a:custGeom>
            <a:ln w="35231" cap="flat">
              <a:solidFill>
                <a:srgbClr val="80BD41">
                  <a:alpha val="100000"/>
                </a:srgbClr>
              </a:solidFill>
              <a:prstDash val="solid"/>
              <a:round/>
            </a:ln>
          </p:spPr>
          <p:txBody>
            <a:bodyPr/>
            <a:lstStyle/>
            <a:p>
              <a:endParaRPr/>
            </a:p>
          </p:txBody>
        </p:sp>
        <p:sp>
          <p:nvSpPr>
            <p:cNvPr id="176" name="pl176"/>
            <p:cNvSpPr/>
            <p:nvPr/>
          </p:nvSpPr>
          <p:spPr>
            <a:xfrm>
              <a:off x="2414609" y="254871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177" name="tx177"/>
            <p:cNvSpPr/>
            <p:nvPr/>
          </p:nvSpPr>
          <p:spPr>
            <a:xfrm>
              <a:off x="2439721" y="2395260"/>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78" name="tx178"/>
            <p:cNvSpPr/>
            <p:nvPr/>
          </p:nvSpPr>
          <p:spPr>
            <a:xfrm>
              <a:off x="2667220"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79" name="tx179"/>
            <p:cNvSpPr/>
            <p:nvPr/>
          </p:nvSpPr>
          <p:spPr>
            <a:xfrm>
              <a:off x="2858620" y="2444614"/>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80" name="tx180"/>
            <p:cNvSpPr/>
            <p:nvPr/>
          </p:nvSpPr>
          <p:spPr>
            <a:xfrm>
              <a:off x="3068069" y="2459930"/>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181" name="tx181"/>
            <p:cNvSpPr/>
            <p:nvPr/>
          </p:nvSpPr>
          <p:spPr>
            <a:xfrm>
              <a:off x="3277518" y="2459930"/>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182" name="tx182"/>
            <p:cNvSpPr/>
            <p:nvPr/>
          </p:nvSpPr>
          <p:spPr>
            <a:xfrm>
              <a:off x="3486967" y="2420917"/>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83" name="tx183"/>
            <p:cNvSpPr/>
            <p:nvPr/>
          </p:nvSpPr>
          <p:spPr>
            <a:xfrm>
              <a:off x="3696416" y="243332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84" name="tx184"/>
            <p:cNvSpPr/>
            <p:nvPr/>
          </p:nvSpPr>
          <p:spPr>
            <a:xfrm>
              <a:off x="3905866" y="2395260"/>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85" name="rc185"/>
            <p:cNvSpPr/>
            <p:nvPr/>
          </p:nvSpPr>
          <p:spPr>
            <a:xfrm>
              <a:off x="2414609" y="3422922"/>
              <a:ext cx="1612758" cy="989469"/>
            </a:xfrm>
            <a:prstGeom prst="rect">
              <a:avLst/>
            </a:prstGeom>
            <a:solidFill>
              <a:srgbClr val="EBEBEB">
                <a:alpha val="100000"/>
              </a:srgbClr>
            </a:solidFill>
          </p:spPr>
          <p:txBody>
            <a:bodyPr/>
            <a:lstStyle/>
            <a:p>
              <a:endParaRPr/>
            </a:p>
          </p:txBody>
        </p:sp>
        <p:sp>
          <p:nvSpPr>
            <p:cNvPr id="186" name="pl186"/>
            <p:cNvSpPr/>
            <p:nvPr/>
          </p:nvSpPr>
          <p:spPr>
            <a:xfrm>
              <a:off x="2414609" y="429773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87" name="pl187"/>
            <p:cNvSpPr/>
            <p:nvPr/>
          </p:nvSpPr>
          <p:spPr>
            <a:xfrm>
              <a:off x="2414609" y="39810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88" name="pl188"/>
            <p:cNvSpPr/>
            <p:nvPr/>
          </p:nvSpPr>
          <p:spPr>
            <a:xfrm>
              <a:off x="2414609" y="366427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89" name="pl189"/>
            <p:cNvSpPr/>
            <p:nvPr/>
          </p:nvSpPr>
          <p:spPr>
            <a:xfrm>
              <a:off x="2414609" y="413936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90" name="pl190"/>
            <p:cNvSpPr/>
            <p:nvPr/>
          </p:nvSpPr>
          <p:spPr>
            <a:xfrm>
              <a:off x="2414609" y="382263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91" name="pl191"/>
            <p:cNvSpPr/>
            <p:nvPr/>
          </p:nvSpPr>
          <p:spPr>
            <a:xfrm>
              <a:off x="2414609" y="350590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92" name="pl192"/>
            <p:cNvSpPr/>
            <p:nvPr/>
          </p:nvSpPr>
          <p:spPr>
            <a:xfrm>
              <a:off x="248791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3" name="pl193"/>
            <p:cNvSpPr/>
            <p:nvPr/>
          </p:nvSpPr>
          <p:spPr>
            <a:xfrm>
              <a:off x="2697365"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4" name="pl194"/>
            <p:cNvSpPr/>
            <p:nvPr/>
          </p:nvSpPr>
          <p:spPr>
            <a:xfrm>
              <a:off x="290681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5" name="pl195"/>
            <p:cNvSpPr/>
            <p:nvPr/>
          </p:nvSpPr>
          <p:spPr>
            <a:xfrm>
              <a:off x="311626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6" name="pl196"/>
            <p:cNvSpPr/>
            <p:nvPr/>
          </p:nvSpPr>
          <p:spPr>
            <a:xfrm>
              <a:off x="332571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7" name="pl197"/>
            <p:cNvSpPr/>
            <p:nvPr/>
          </p:nvSpPr>
          <p:spPr>
            <a:xfrm>
              <a:off x="3535162"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8" name="pl198"/>
            <p:cNvSpPr/>
            <p:nvPr/>
          </p:nvSpPr>
          <p:spPr>
            <a:xfrm>
              <a:off x="374461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9" name="pl199"/>
            <p:cNvSpPr/>
            <p:nvPr/>
          </p:nvSpPr>
          <p:spPr>
            <a:xfrm>
              <a:off x="395406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0" name="pl200"/>
            <p:cNvSpPr/>
            <p:nvPr/>
          </p:nvSpPr>
          <p:spPr>
            <a:xfrm>
              <a:off x="2487916" y="3746621"/>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201" name="pl201"/>
            <p:cNvSpPr/>
            <p:nvPr/>
          </p:nvSpPr>
          <p:spPr>
            <a:xfrm>
              <a:off x="2487916" y="3809968"/>
              <a:ext cx="1466144" cy="63346"/>
            </a:xfrm>
            <a:custGeom>
              <a:avLst/>
              <a:gdLst/>
              <a:ahLst/>
              <a:cxnLst/>
              <a:rect l="0" t="0" r="0" b="0"/>
              <a:pathLst>
                <a:path w="1466144" h="63346">
                  <a:moveTo>
                    <a:pt x="0" y="0"/>
                  </a:moveTo>
                  <a:lnTo>
                    <a:pt x="209449" y="12669"/>
                  </a:lnTo>
                  <a:lnTo>
                    <a:pt x="418898" y="12669"/>
                  </a:lnTo>
                  <a:lnTo>
                    <a:pt x="628347" y="25338"/>
                  </a:lnTo>
                  <a:lnTo>
                    <a:pt x="837796" y="38007"/>
                  </a:lnTo>
                  <a:lnTo>
                    <a:pt x="1047245" y="50677"/>
                  </a:lnTo>
                  <a:lnTo>
                    <a:pt x="1256695" y="50677"/>
                  </a:lnTo>
                  <a:lnTo>
                    <a:pt x="1466144" y="63346"/>
                  </a:lnTo>
                </a:path>
              </a:pathLst>
            </a:custGeom>
            <a:ln w="40651" cap="flat">
              <a:solidFill>
                <a:srgbClr val="BEBEBE">
                  <a:alpha val="69803"/>
                </a:srgbClr>
              </a:solidFill>
              <a:prstDash val="solid"/>
              <a:round/>
            </a:ln>
          </p:spPr>
          <p:txBody>
            <a:bodyPr/>
            <a:lstStyle/>
            <a:p>
              <a:endParaRPr/>
            </a:p>
          </p:txBody>
        </p:sp>
        <p:sp>
          <p:nvSpPr>
            <p:cNvPr id="202" name="pl202"/>
            <p:cNvSpPr/>
            <p:nvPr/>
          </p:nvSpPr>
          <p:spPr>
            <a:xfrm>
              <a:off x="2487916" y="3809968"/>
              <a:ext cx="1466144" cy="63346"/>
            </a:xfrm>
            <a:custGeom>
              <a:avLst/>
              <a:gdLst/>
              <a:ahLst/>
              <a:cxnLst/>
              <a:rect l="0" t="0" r="0" b="0"/>
              <a:pathLst>
                <a:path w="1466144" h="63346">
                  <a:moveTo>
                    <a:pt x="0" y="0"/>
                  </a:moveTo>
                  <a:lnTo>
                    <a:pt x="209449" y="12669"/>
                  </a:lnTo>
                  <a:lnTo>
                    <a:pt x="418898" y="12669"/>
                  </a:lnTo>
                  <a:lnTo>
                    <a:pt x="628347" y="25338"/>
                  </a:lnTo>
                  <a:lnTo>
                    <a:pt x="837796" y="38007"/>
                  </a:lnTo>
                  <a:lnTo>
                    <a:pt x="1047245" y="50677"/>
                  </a:lnTo>
                  <a:lnTo>
                    <a:pt x="1256695" y="50677"/>
                  </a:lnTo>
                  <a:lnTo>
                    <a:pt x="1466144" y="63346"/>
                  </a:lnTo>
                </a:path>
              </a:pathLst>
            </a:custGeom>
            <a:ln w="35231" cap="flat">
              <a:solidFill>
                <a:srgbClr val="BEBEBE">
                  <a:alpha val="69803"/>
                </a:srgbClr>
              </a:solidFill>
              <a:prstDash val="solid"/>
              <a:round/>
            </a:ln>
          </p:spPr>
          <p:txBody>
            <a:bodyPr/>
            <a:lstStyle/>
            <a:p>
              <a:endParaRPr/>
            </a:p>
          </p:txBody>
        </p:sp>
        <p:sp>
          <p:nvSpPr>
            <p:cNvPr id="203" name="pl203"/>
            <p:cNvSpPr/>
            <p:nvPr/>
          </p:nvSpPr>
          <p:spPr>
            <a:xfrm>
              <a:off x="2487916" y="3746621"/>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204" name="pl204"/>
            <p:cNvSpPr/>
            <p:nvPr/>
          </p:nvSpPr>
          <p:spPr>
            <a:xfrm>
              <a:off x="2487916" y="3809968"/>
              <a:ext cx="1466144" cy="63346"/>
            </a:xfrm>
            <a:custGeom>
              <a:avLst/>
              <a:gdLst/>
              <a:ahLst/>
              <a:cxnLst/>
              <a:rect l="0" t="0" r="0" b="0"/>
              <a:pathLst>
                <a:path w="1466144" h="63346">
                  <a:moveTo>
                    <a:pt x="0" y="0"/>
                  </a:moveTo>
                  <a:lnTo>
                    <a:pt x="209449" y="12669"/>
                  </a:lnTo>
                  <a:lnTo>
                    <a:pt x="418898" y="12669"/>
                  </a:lnTo>
                  <a:lnTo>
                    <a:pt x="628347" y="25338"/>
                  </a:lnTo>
                  <a:lnTo>
                    <a:pt x="837796" y="38007"/>
                  </a:lnTo>
                  <a:lnTo>
                    <a:pt x="1047245" y="50677"/>
                  </a:lnTo>
                  <a:lnTo>
                    <a:pt x="1256695" y="50677"/>
                  </a:lnTo>
                  <a:lnTo>
                    <a:pt x="1466144" y="63346"/>
                  </a:lnTo>
                </a:path>
              </a:pathLst>
            </a:custGeom>
            <a:ln w="40651" cap="flat">
              <a:solidFill>
                <a:srgbClr val="000000">
                  <a:alpha val="100000"/>
                </a:srgbClr>
              </a:solidFill>
              <a:prstDash val="solid"/>
              <a:round/>
            </a:ln>
          </p:spPr>
          <p:txBody>
            <a:bodyPr/>
            <a:lstStyle/>
            <a:p>
              <a:endParaRPr/>
            </a:p>
          </p:txBody>
        </p:sp>
        <p:sp>
          <p:nvSpPr>
            <p:cNvPr id="205" name="pl205"/>
            <p:cNvSpPr/>
            <p:nvPr/>
          </p:nvSpPr>
          <p:spPr>
            <a:xfrm>
              <a:off x="2487916" y="3809968"/>
              <a:ext cx="1466144" cy="63346"/>
            </a:xfrm>
            <a:custGeom>
              <a:avLst/>
              <a:gdLst/>
              <a:ahLst/>
              <a:cxnLst/>
              <a:rect l="0" t="0" r="0" b="0"/>
              <a:pathLst>
                <a:path w="1466144" h="63346">
                  <a:moveTo>
                    <a:pt x="0" y="0"/>
                  </a:moveTo>
                  <a:lnTo>
                    <a:pt x="209449" y="12669"/>
                  </a:lnTo>
                  <a:lnTo>
                    <a:pt x="418898" y="12669"/>
                  </a:lnTo>
                  <a:lnTo>
                    <a:pt x="628347" y="25338"/>
                  </a:lnTo>
                  <a:lnTo>
                    <a:pt x="837796" y="38007"/>
                  </a:lnTo>
                  <a:lnTo>
                    <a:pt x="1047245" y="50677"/>
                  </a:lnTo>
                  <a:lnTo>
                    <a:pt x="1256695" y="50677"/>
                  </a:lnTo>
                  <a:lnTo>
                    <a:pt x="1466144" y="63346"/>
                  </a:lnTo>
                </a:path>
              </a:pathLst>
            </a:custGeom>
            <a:ln w="35231" cap="flat">
              <a:solidFill>
                <a:srgbClr val="80BD41">
                  <a:alpha val="100000"/>
                </a:srgbClr>
              </a:solidFill>
              <a:prstDash val="solid"/>
              <a:round/>
            </a:ln>
          </p:spPr>
          <p:txBody>
            <a:bodyPr/>
            <a:lstStyle/>
            <a:p>
              <a:endParaRPr/>
            </a:p>
          </p:txBody>
        </p:sp>
        <p:sp>
          <p:nvSpPr>
            <p:cNvPr id="206" name="pl206"/>
            <p:cNvSpPr/>
            <p:nvPr/>
          </p:nvSpPr>
          <p:spPr>
            <a:xfrm>
              <a:off x="2414609" y="382263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07" name="tx207"/>
            <p:cNvSpPr/>
            <p:nvPr/>
          </p:nvSpPr>
          <p:spPr>
            <a:xfrm>
              <a:off x="2457771" y="363117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08" name="tx208"/>
            <p:cNvSpPr/>
            <p:nvPr/>
          </p:nvSpPr>
          <p:spPr>
            <a:xfrm>
              <a:off x="2667220"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09" name="tx209"/>
            <p:cNvSpPr/>
            <p:nvPr/>
          </p:nvSpPr>
          <p:spPr>
            <a:xfrm>
              <a:off x="2876670"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10" name="tx210"/>
            <p:cNvSpPr/>
            <p:nvPr/>
          </p:nvSpPr>
          <p:spPr>
            <a:xfrm>
              <a:off x="3068069" y="365651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11" name="tx211"/>
            <p:cNvSpPr/>
            <p:nvPr/>
          </p:nvSpPr>
          <p:spPr>
            <a:xfrm>
              <a:off x="3277518" y="366918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12" name="tx212"/>
            <p:cNvSpPr/>
            <p:nvPr/>
          </p:nvSpPr>
          <p:spPr>
            <a:xfrm>
              <a:off x="3486967" y="3680474"/>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13" name="tx213"/>
            <p:cNvSpPr/>
            <p:nvPr/>
          </p:nvSpPr>
          <p:spPr>
            <a:xfrm>
              <a:off x="3696416" y="3680474"/>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14" name="tx214"/>
            <p:cNvSpPr/>
            <p:nvPr/>
          </p:nvSpPr>
          <p:spPr>
            <a:xfrm>
              <a:off x="3905866" y="3694838"/>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15" name="rc215"/>
            <p:cNvSpPr/>
            <p:nvPr/>
          </p:nvSpPr>
          <p:spPr>
            <a:xfrm>
              <a:off x="2414609" y="4696843"/>
              <a:ext cx="1612758" cy="989469"/>
            </a:xfrm>
            <a:prstGeom prst="rect">
              <a:avLst/>
            </a:prstGeom>
            <a:solidFill>
              <a:srgbClr val="EBEBEB">
                <a:alpha val="100000"/>
              </a:srgbClr>
            </a:solidFill>
          </p:spPr>
          <p:txBody>
            <a:bodyPr/>
            <a:lstStyle/>
            <a:p>
              <a:endParaRPr/>
            </a:p>
          </p:txBody>
        </p:sp>
        <p:sp>
          <p:nvSpPr>
            <p:cNvPr id="216" name="pl216"/>
            <p:cNvSpPr/>
            <p:nvPr/>
          </p:nvSpPr>
          <p:spPr>
            <a:xfrm>
              <a:off x="2414609" y="5571655"/>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17" name="pl217"/>
            <p:cNvSpPr/>
            <p:nvPr/>
          </p:nvSpPr>
          <p:spPr>
            <a:xfrm>
              <a:off x="2414609" y="52549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18" name="pl218"/>
            <p:cNvSpPr/>
            <p:nvPr/>
          </p:nvSpPr>
          <p:spPr>
            <a:xfrm>
              <a:off x="2414609" y="49381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19" name="pl219"/>
            <p:cNvSpPr/>
            <p:nvPr/>
          </p:nvSpPr>
          <p:spPr>
            <a:xfrm>
              <a:off x="2414609" y="541329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20" name="pl220"/>
            <p:cNvSpPr/>
            <p:nvPr/>
          </p:nvSpPr>
          <p:spPr>
            <a:xfrm>
              <a:off x="2414609" y="509655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21" name="pl221"/>
            <p:cNvSpPr/>
            <p:nvPr/>
          </p:nvSpPr>
          <p:spPr>
            <a:xfrm>
              <a:off x="2414609" y="477982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22" name="pl222"/>
            <p:cNvSpPr/>
            <p:nvPr/>
          </p:nvSpPr>
          <p:spPr>
            <a:xfrm>
              <a:off x="248791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3" name="pl223"/>
            <p:cNvSpPr/>
            <p:nvPr/>
          </p:nvSpPr>
          <p:spPr>
            <a:xfrm>
              <a:off x="2697365"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4" name="pl224"/>
            <p:cNvSpPr/>
            <p:nvPr/>
          </p:nvSpPr>
          <p:spPr>
            <a:xfrm>
              <a:off x="290681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5" name="pl225"/>
            <p:cNvSpPr/>
            <p:nvPr/>
          </p:nvSpPr>
          <p:spPr>
            <a:xfrm>
              <a:off x="311626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6" name="pl226"/>
            <p:cNvSpPr/>
            <p:nvPr/>
          </p:nvSpPr>
          <p:spPr>
            <a:xfrm>
              <a:off x="332571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7" name="pl227"/>
            <p:cNvSpPr/>
            <p:nvPr/>
          </p:nvSpPr>
          <p:spPr>
            <a:xfrm>
              <a:off x="3535162"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8" name="pl228"/>
            <p:cNvSpPr/>
            <p:nvPr/>
          </p:nvSpPr>
          <p:spPr>
            <a:xfrm>
              <a:off x="374461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9" name="pl229"/>
            <p:cNvSpPr/>
            <p:nvPr/>
          </p:nvSpPr>
          <p:spPr>
            <a:xfrm>
              <a:off x="395406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0" name="pl230"/>
            <p:cNvSpPr/>
            <p:nvPr/>
          </p:nvSpPr>
          <p:spPr>
            <a:xfrm>
              <a:off x="2487916" y="5020542"/>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231" name="pl231"/>
            <p:cNvSpPr/>
            <p:nvPr/>
          </p:nvSpPr>
          <p:spPr>
            <a:xfrm>
              <a:off x="2487916" y="5083889"/>
              <a:ext cx="1466144" cy="101354"/>
            </a:xfrm>
            <a:custGeom>
              <a:avLst/>
              <a:gdLst/>
              <a:ahLst/>
              <a:cxnLst/>
              <a:rect l="0" t="0" r="0" b="0"/>
              <a:pathLst>
                <a:path w="1466144" h="101354">
                  <a:moveTo>
                    <a:pt x="0" y="38007"/>
                  </a:moveTo>
                  <a:lnTo>
                    <a:pt x="209449" y="12669"/>
                  </a:lnTo>
                  <a:lnTo>
                    <a:pt x="418898" y="101354"/>
                  </a:lnTo>
                  <a:lnTo>
                    <a:pt x="628347" y="76015"/>
                  </a:lnTo>
                  <a:lnTo>
                    <a:pt x="837796" y="25338"/>
                  </a:lnTo>
                  <a:lnTo>
                    <a:pt x="1047245" y="0"/>
                  </a:lnTo>
                  <a:lnTo>
                    <a:pt x="1256695" y="38007"/>
                  </a:lnTo>
                  <a:lnTo>
                    <a:pt x="1466144" y="38007"/>
                  </a:lnTo>
                </a:path>
              </a:pathLst>
            </a:custGeom>
            <a:ln w="40651" cap="flat">
              <a:solidFill>
                <a:srgbClr val="BEBEBE">
                  <a:alpha val="69803"/>
                </a:srgbClr>
              </a:solidFill>
              <a:prstDash val="solid"/>
              <a:round/>
            </a:ln>
          </p:spPr>
          <p:txBody>
            <a:bodyPr/>
            <a:lstStyle/>
            <a:p>
              <a:endParaRPr/>
            </a:p>
          </p:txBody>
        </p:sp>
        <p:sp>
          <p:nvSpPr>
            <p:cNvPr id="232" name="pl232"/>
            <p:cNvSpPr/>
            <p:nvPr/>
          </p:nvSpPr>
          <p:spPr>
            <a:xfrm>
              <a:off x="2487916" y="5083889"/>
              <a:ext cx="1466144" cy="101354"/>
            </a:xfrm>
            <a:custGeom>
              <a:avLst/>
              <a:gdLst/>
              <a:ahLst/>
              <a:cxnLst/>
              <a:rect l="0" t="0" r="0" b="0"/>
              <a:pathLst>
                <a:path w="1466144" h="101354">
                  <a:moveTo>
                    <a:pt x="0" y="38007"/>
                  </a:moveTo>
                  <a:lnTo>
                    <a:pt x="209449" y="12669"/>
                  </a:lnTo>
                  <a:lnTo>
                    <a:pt x="418898" y="101354"/>
                  </a:lnTo>
                  <a:lnTo>
                    <a:pt x="628347" y="76015"/>
                  </a:lnTo>
                  <a:lnTo>
                    <a:pt x="837796" y="25338"/>
                  </a:lnTo>
                  <a:lnTo>
                    <a:pt x="1047245" y="0"/>
                  </a:lnTo>
                  <a:lnTo>
                    <a:pt x="1256695" y="38007"/>
                  </a:lnTo>
                  <a:lnTo>
                    <a:pt x="1466144" y="38007"/>
                  </a:lnTo>
                </a:path>
              </a:pathLst>
            </a:custGeom>
            <a:ln w="35231" cap="flat">
              <a:solidFill>
                <a:srgbClr val="BEBEBE">
                  <a:alpha val="69803"/>
                </a:srgbClr>
              </a:solidFill>
              <a:prstDash val="solid"/>
              <a:round/>
            </a:ln>
          </p:spPr>
          <p:txBody>
            <a:bodyPr/>
            <a:lstStyle/>
            <a:p>
              <a:endParaRPr/>
            </a:p>
          </p:txBody>
        </p:sp>
        <p:sp>
          <p:nvSpPr>
            <p:cNvPr id="233" name="pl233"/>
            <p:cNvSpPr/>
            <p:nvPr/>
          </p:nvSpPr>
          <p:spPr>
            <a:xfrm>
              <a:off x="2487916" y="5020542"/>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234" name="pl234"/>
            <p:cNvSpPr/>
            <p:nvPr/>
          </p:nvSpPr>
          <p:spPr>
            <a:xfrm>
              <a:off x="2487916" y="5083889"/>
              <a:ext cx="1466144" cy="101354"/>
            </a:xfrm>
            <a:custGeom>
              <a:avLst/>
              <a:gdLst/>
              <a:ahLst/>
              <a:cxnLst/>
              <a:rect l="0" t="0" r="0" b="0"/>
              <a:pathLst>
                <a:path w="1466144" h="101354">
                  <a:moveTo>
                    <a:pt x="0" y="38007"/>
                  </a:moveTo>
                  <a:lnTo>
                    <a:pt x="209449" y="12669"/>
                  </a:lnTo>
                  <a:lnTo>
                    <a:pt x="418898" y="101354"/>
                  </a:lnTo>
                  <a:lnTo>
                    <a:pt x="628347" y="76015"/>
                  </a:lnTo>
                  <a:lnTo>
                    <a:pt x="837796" y="25338"/>
                  </a:lnTo>
                  <a:lnTo>
                    <a:pt x="1047245" y="0"/>
                  </a:lnTo>
                  <a:lnTo>
                    <a:pt x="1256695" y="38007"/>
                  </a:lnTo>
                  <a:lnTo>
                    <a:pt x="1466144" y="38007"/>
                  </a:lnTo>
                </a:path>
              </a:pathLst>
            </a:custGeom>
            <a:ln w="40651" cap="flat">
              <a:solidFill>
                <a:srgbClr val="000000">
                  <a:alpha val="100000"/>
                </a:srgbClr>
              </a:solidFill>
              <a:prstDash val="solid"/>
              <a:round/>
            </a:ln>
          </p:spPr>
          <p:txBody>
            <a:bodyPr/>
            <a:lstStyle/>
            <a:p>
              <a:endParaRPr/>
            </a:p>
          </p:txBody>
        </p:sp>
        <p:sp>
          <p:nvSpPr>
            <p:cNvPr id="235" name="pl235"/>
            <p:cNvSpPr/>
            <p:nvPr/>
          </p:nvSpPr>
          <p:spPr>
            <a:xfrm>
              <a:off x="2487916" y="5083889"/>
              <a:ext cx="1466144" cy="101354"/>
            </a:xfrm>
            <a:custGeom>
              <a:avLst/>
              <a:gdLst/>
              <a:ahLst/>
              <a:cxnLst/>
              <a:rect l="0" t="0" r="0" b="0"/>
              <a:pathLst>
                <a:path w="1466144" h="101354">
                  <a:moveTo>
                    <a:pt x="0" y="38007"/>
                  </a:moveTo>
                  <a:lnTo>
                    <a:pt x="209449" y="12669"/>
                  </a:lnTo>
                  <a:lnTo>
                    <a:pt x="418898" y="101354"/>
                  </a:lnTo>
                  <a:lnTo>
                    <a:pt x="628347" y="76015"/>
                  </a:lnTo>
                  <a:lnTo>
                    <a:pt x="837796" y="25338"/>
                  </a:lnTo>
                  <a:lnTo>
                    <a:pt x="1047245" y="0"/>
                  </a:lnTo>
                  <a:lnTo>
                    <a:pt x="1256695" y="38007"/>
                  </a:lnTo>
                  <a:lnTo>
                    <a:pt x="1466144" y="38007"/>
                  </a:lnTo>
                </a:path>
              </a:pathLst>
            </a:custGeom>
            <a:ln w="35231" cap="flat">
              <a:solidFill>
                <a:srgbClr val="80BD41">
                  <a:alpha val="100000"/>
                </a:srgbClr>
              </a:solidFill>
              <a:prstDash val="solid"/>
              <a:round/>
            </a:ln>
          </p:spPr>
          <p:txBody>
            <a:bodyPr/>
            <a:lstStyle/>
            <a:p>
              <a:endParaRPr/>
            </a:p>
          </p:txBody>
        </p:sp>
        <p:sp>
          <p:nvSpPr>
            <p:cNvPr id="236" name="pl236"/>
            <p:cNvSpPr/>
            <p:nvPr/>
          </p:nvSpPr>
          <p:spPr>
            <a:xfrm>
              <a:off x="2414609" y="5096558"/>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37" name="tx237"/>
            <p:cNvSpPr/>
            <p:nvPr/>
          </p:nvSpPr>
          <p:spPr>
            <a:xfrm>
              <a:off x="2439721" y="494310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38" name="tx238"/>
            <p:cNvSpPr/>
            <p:nvPr/>
          </p:nvSpPr>
          <p:spPr>
            <a:xfrm>
              <a:off x="2667220" y="49164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39" name="tx239"/>
            <p:cNvSpPr/>
            <p:nvPr/>
          </p:nvSpPr>
          <p:spPr>
            <a:xfrm>
              <a:off x="2858620" y="5007772"/>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40" name="tx240"/>
            <p:cNvSpPr/>
            <p:nvPr/>
          </p:nvSpPr>
          <p:spPr>
            <a:xfrm>
              <a:off x="3068069" y="4981163"/>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41" name="tx241"/>
            <p:cNvSpPr/>
            <p:nvPr/>
          </p:nvSpPr>
          <p:spPr>
            <a:xfrm>
              <a:off x="3277518" y="493043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42" name="tx242"/>
            <p:cNvSpPr/>
            <p:nvPr/>
          </p:nvSpPr>
          <p:spPr>
            <a:xfrm>
              <a:off x="3505017" y="490509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43" name="tx243"/>
            <p:cNvSpPr/>
            <p:nvPr/>
          </p:nvSpPr>
          <p:spPr>
            <a:xfrm>
              <a:off x="3696416" y="494310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44" name="tx244"/>
            <p:cNvSpPr/>
            <p:nvPr/>
          </p:nvSpPr>
          <p:spPr>
            <a:xfrm>
              <a:off x="3905866" y="494310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45" name="rc245"/>
            <p:cNvSpPr/>
            <p:nvPr/>
          </p:nvSpPr>
          <p:spPr>
            <a:xfrm>
              <a:off x="4096957" y="875080"/>
              <a:ext cx="1612758" cy="989469"/>
            </a:xfrm>
            <a:prstGeom prst="rect">
              <a:avLst/>
            </a:prstGeom>
            <a:solidFill>
              <a:srgbClr val="EBEBEB">
                <a:alpha val="100000"/>
              </a:srgbClr>
            </a:solidFill>
          </p:spPr>
          <p:txBody>
            <a:bodyPr/>
            <a:lstStyle/>
            <a:p>
              <a:endParaRPr/>
            </a:p>
          </p:txBody>
        </p:sp>
        <p:sp>
          <p:nvSpPr>
            <p:cNvPr id="246" name="pl246"/>
            <p:cNvSpPr/>
            <p:nvPr/>
          </p:nvSpPr>
          <p:spPr>
            <a:xfrm>
              <a:off x="4096957" y="17498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47" name="pl247"/>
            <p:cNvSpPr/>
            <p:nvPr/>
          </p:nvSpPr>
          <p:spPr>
            <a:xfrm>
              <a:off x="4096957" y="14331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48" name="pl248"/>
            <p:cNvSpPr/>
            <p:nvPr/>
          </p:nvSpPr>
          <p:spPr>
            <a:xfrm>
              <a:off x="4096957" y="11164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49" name="pl249"/>
            <p:cNvSpPr/>
            <p:nvPr/>
          </p:nvSpPr>
          <p:spPr>
            <a:xfrm>
              <a:off x="4096957" y="159152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50" name="pl250"/>
            <p:cNvSpPr/>
            <p:nvPr/>
          </p:nvSpPr>
          <p:spPr>
            <a:xfrm>
              <a:off x="4096957" y="127479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51" name="pl251"/>
            <p:cNvSpPr/>
            <p:nvPr/>
          </p:nvSpPr>
          <p:spPr>
            <a:xfrm>
              <a:off x="4096957" y="958063"/>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52" name="pl252"/>
            <p:cNvSpPr/>
            <p:nvPr/>
          </p:nvSpPr>
          <p:spPr>
            <a:xfrm>
              <a:off x="417026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3" name="pl253"/>
            <p:cNvSpPr/>
            <p:nvPr/>
          </p:nvSpPr>
          <p:spPr>
            <a:xfrm>
              <a:off x="437971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4" name="pl254"/>
            <p:cNvSpPr/>
            <p:nvPr/>
          </p:nvSpPr>
          <p:spPr>
            <a:xfrm>
              <a:off x="4589162"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5" name="pl255"/>
            <p:cNvSpPr/>
            <p:nvPr/>
          </p:nvSpPr>
          <p:spPr>
            <a:xfrm>
              <a:off x="479861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6" name="pl256"/>
            <p:cNvSpPr/>
            <p:nvPr/>
          </p:nvSpPr>
          <p:spPr>
            <a:xfrm>
              <a:off x="500806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7" name="pl257"/>
            <p:cNvSpPr/>
            <p:nvPr/>
          </p:nvSpPr>
          <p:spPr>
            <a:xfrm>
              <a:off x="521751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8" name="pl258"/>
            <p:cNvSpPr/>
            <p:nvPr/>
          </p:nvSpPr>
          <p:spPr>
            <a:xfrm>
              <a:off x="5426959"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9" name="pl259"/>
            <p:cNvSpPr/>
            <p:nvPr/>
          </p:nvSpPr>
          <p:spPr>
            <a:xfrm>
              <a:off x="563640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0" name="pl260"/>
            <p:cNvSpPr/>
            <p:nvPr/>
          </p:nvSpPr>
          <p:spPr>
            <a:xfrm>
              <a:off x="4170264" y="1198779"/>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261" name="pl261"/>
            <p:cNvSpPr/>
            <p:nvPr/>
          </p:nvSpPr>
          <p:spPr>
            <a:xfrm>
              <a:off x="4170264" y="1211449"/>
              <a:ext cx="1466144" cy="164700"/>
            </a:xfrm>
            <a:custGeom>
              <a:avLst/>
              <a:gdLst/>
              <a:ahLst/>
              <a:cxnLst/>
              <a:rect l="0" t="0" r="0" b="0"/>
              <a:pathLst>
                <a:path w="1466144" h="164700">
                  <a:moveTo>
                    <a:pt x="0" y="0"/>
                  </a:moveTo>
                  <a:lnTo>
                    <a:pt x="209449" y="63346"/>
                  </a:lnTo>
                  <a:lnTo>
                    <a:pt x="418898" y="126692"/>
                  </a:lnTo>
                  <a:lnTo>
                    <a:pt x="628347" y="164700"/>
                  </a:lnTo>
                  <a:lnTo>
                    <a:pt x="837796" y="114023"/>
                  </a:lnTo>
                  <a:lnTo>
                    <a:pt x="1047245" y="126692"/>
                  </a:lnTo>
                  <a:lnTo>
                    <a:pt x="1256695" y="126692"/>
                  </a:lnTo>
                  <a:lnTo>
                    <a:pt x="1466144" y="126692"/>
                  </a:lnTo>
                </a:path>
              </a:pathLst>
            </a:custGeom>
            <a:ln w="40651" cap="flat">
              <a:solidFill>
                <a:srgbClr val="BEBEBE">
                  <a:alpha val="69803"/>
                </a:srgbClr>
              </a:solidFill>
              <a:prstDash val="solid"/>
              <a:round/>
            </a:ln>
          </p:spPr>
          <p:txBody>
            <a:bodyPr/>
            <a:lstStyle/>
            <a:p>
              <a:endParaRPr/>
            </a:p>
          </p:txBody>
        </p:sp>
        <p:sp>
          <p:nvSpPr>
            <p:cNvPr id="262" name="pl262"/>
            <p:cNvSpPr/>
            <p:nvPr/>
          </p:nvSpPr>
          <p:spPr>
            <a:xfrm>
              <a:off x="4170264" y="1211449"/>
              <a:ext cx="1466144" cy="164700"/>
            </a:xfrm>
            <a:custGeom>
              <a:avLst/>
              <a:gdLst/>
              <a:ahLst/>
              <a:cxnLst/>
              <a:rect l="0" t="0" r="0" b="0"/>
              <a:pathLst>
                <a:path w="1466144" h="164700">
                  <a:moveTo>
                    <a:pt x="0" y="0"/>
                  </a:moveTo>
                  <a:lnTo>
                    <a:pt x="209449" y="63346"/>
                  </a:lnTo>
                  <a:lnTo>
                    <a:pt x="418898" y="126692"/>
                  </a:lnTo>
                  <a:lnTo>
                    <a:pt x="628347" y="164700"/>
                  </a:lnTo>
                  <a:lnTo>
                    <a:pt x="837796" y="114023"/>
                  </a:lnTo>
                  <a:lnTo>
                    <a:pt x="1047245" y="126692"/>
                  </a:lnTo>
                  <a:lnTo>
                    <a:pt x="1256695" y="126692"/>
                  </a:lnTo>
                  <a:lnTo>
                    <a:pt x="1466144" y="126692"/>
                  </a:lnTo>
                </a:path>
              </a:pathLst>
            </a:custGeom>
            <a:ln w="35231" cap="flat">
              <a:solidFill>
                <a:srgbClr val="BEBEBE">
                  <a:alpha val="69803"/>
                </a:srgbClr>
              </a:solidFill>
              <a:prstDash val="solid"/>
              <a:round/>
            </a:ln>
          </p:spPr>
          <p:txBody>
            <a:bodyPr/>
            <a:lstStyle/>
            <a:p>
              <a:endParaRPr/>
            </a:p>
          </p:txBody>
        </p:sp>
        <p:sp>
          <p:nvSpPr>
            <p:cNvPr id="263" name="pl263"/>
            <p:cNvSpPr/>
            <p:nvPr/>
          </p:nvSpPr>
          <p:spPr>
            <a:xfrm>
              <a:off x="4170264" y="1198779"/>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264" name="pl264"/>
            <p:cNvSpPr/>
            <p:nvPr/>
          </p:nvSpPr>
          <p:spPr>
            <a:xfrm>
              <a:off x="4170264" y="1211449"/>
              <a:ext cx="1466144" cy="164700"/>
            </a:xfrm>
            <a:custGeom>
              <a:avLst/>
              <a:gdLst/>
              <a:ahLst/>
              <a:cxnLst/>
              <a:rect l="0" t="0" r="0" b="0"/>
              <a:pathLst>
                <a:path w="1466144" h="164700">
                  <a:moveTo>
                    <a:pt x="0" y="0"/>
                  </a:moveTo>
                  <a:lnTo>
                    <a:pt x="209449" y="63346"/>
                  </a:lnTo>
                  <a:lnTo>
                    <a:pt x="418898" y="126692"/>
                  </a:lnTo>
                  <a:lnTo>
                    <a:pt x="628347" y="164700"/>
                  </a:lnTo>
                  <a:lnTo>
                    <a:pt x="837796" y="114023"/>
                  </a:lnTo>
                  <a:lnTo>
                    <a:pt x="1047245" y="126692"/>
                  </a:lnTo>
                  <a:lnTo>
                    <a:pt x="1256695" y="126692"/>
                  </a:lnTo>
                  <a:lnTo>
                    <a:pt x="1466144" y="126692"/>
                  </a:lnTo>
                </a:path>
              </a:pathLst>
            </a:custGeom>
            <a:ln w="40651" cap="flat">
              <a:solidFill>
                <a:srgbClr val="000000">
                  <a:alpha val="100000"/>
                </a:srgbClr>
              </a:solidFill>
              <a:prstDash val="solid"/>
              <a:round/>
            </a:ln>
          </p:spPr>
          <p:txBody>
            <a:bodyPr/>
            <a:lstStyle/>
            <a:p>
              <a:endParaRPr/>
            </a:p>
          </p:txBody>
        </p:sp>
        <p:sp>
          <p:nvSpPr>
            <p:cNvPr id="265" name="pl265"/>
            <p:cNvSpPr/>
            <p:nvPr/>
          </p:nvSpPr>
          <p:spPr>
            <a:xfrm>
              <a:off x="4170264" y="1211449"/>
              <a:ext cx="1466144" cy="164700"/>
            </a:xfrm>
            <a:custGeom>
              <a:avLst/>
              <a:gdLst/>
              <a:ahLst/>
              <a:cxnLst/>
              <a:rect l="0" t="0" r="0" b="0"/>
              <a:pathLst>
                <a:path w="1466144" h="164700">
                  <a:moveTo>
                    <a:pt x="0" y="0"/>
                  </a:moveTo>
                  <a:lnTo>
                    <a:pt x="209449" y="63346"/>
                  </a:lnTo>
                  <a:lnTo>
                    <a:pt x="418898" y="126692"/>
                  </a:lnTo>
                  <a:lnTo>
                    <a:pt x="628347" y="164700"/>
                  </a:lnTo>
                  <a:lnTo>
                    <a:pt x="837796" y="114023"/>
                  </a:lnTo>
                  <a:lnTo>
                    <a:pt x="1047245" y="126692"/>
                  </a:lnTo>
                  <a:lnTo>
                    <a:pt x="1256695" y="126692"/>
                  </a:lnTo>
                  <a:lnTo>
                    <a:pt x="1466144" y="126692"/>
                  </a:lnTo>
                </a:path>
              </a:pathLst>
            </a:custGeom>
            <a:ln w="35231" cap="flat">
              <a:solidFill>
                <a:srgbClr val="80BD41">
                  <a:alpha val="100000"/>
                </a:srgbClr>
              </a:solidFill>
              <a:prstDash val="solid"/>
              <a:round/>
            </a:ln>
          </p:spPr>
          <p:txBody>
            <a:bodyPr/>
            <a:lstStyle/>
            <a:p>
              <a:endParaRPr/>
            </a:p>
          </p:txBody>
        </p:sp>
        <p:sp>
          <p:nvSpPr>
            <p:cNvPr id="266" name="pl266"/>
            <p:cNvSpPr/>
            <p:nvPr/>
          </p:nvSpPr>
          <p:spPr>
            <a:xfrm>
              <a:off x="4096957" y="127479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67" name="tx267"/>
            <p:cNvSpPr/>
            <p:nvPr/>
          </p:nvSpPr>
          <p:spPr>
            <a:xfrm>
              <a:off x="4140119" y="1032708"/>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68" name="tx268"/>
            <p:cNvSpPr/>
            <p:nvPr/>
          </p:nvSpPr>
          <p:spPr>
            <a:xfrm>
              <a:off x="4349568" y="109467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69" name="tx269"/>
            <p:cNvSpPr/>
            <p:nvPr/>
          </p:nvSpPr>
          <p:spPr>
            <a:xfrm>
              <a:off x="4540967" y="1159400"/>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70" name="tx270"/>
            <p:cNvSpPr/>
            <p:nvPr/>
          </p:nvSpPr>
          <p:spPr>
            <a:xfrm>
              <a:off x="4750417" y="1196032"/>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271" name="tx271"/>
            <p:cNvSpPr/>
            <p:nvPr/>
          </p:nvSpPr>
          <p:spPr>
            <a:xfrm>
              <a:off x="4959866" y="1146996"/>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72" name="tx272"/>
            <p:cNvSpPr/>
            <p:nvPr/>
          </p:nvSpPr>
          <p:spPr>
            <a:xfrm>
              <a:off x="5169315" y="1159400"/>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73" name="tx273"/>
            <p:cNvSpPr/>
            <p:nvPr/>
          </p:nvSpPr>
          <p:spPr>
            <a:xfrm>
              <a:off x="5378764" y="1159400"/>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74" name="tx274"/>
            <p:cNvSpPr/>
            <p:nvPr/>
          </p:nvSpPr>
          <p:spPr>
            <a:xfrm>
              <a:off x="5588213" y="1159400"/>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75" name="rc275"/>
            <p:cNvSpPr/>
            <p:nvPr/>
          </p:nvSpPr>
          <p:spPr>
            <a:xfrm>
              <a:off x="4096957" y="2149001"/>
              <a:ext cx="1612758" cy="989469"/>
            </a:xfrm>
            <a:prstGeom prst="rect">
              <a:avLst/>
            </a:prstGeom>
            <a:solidFill>
              <a:srgbClr val="EBEBEB">
                <a:alpha val="100000"/>
              </a:srgbClr>
            </a:solidFill>
          </p:spPr>
          <p:txBody>
            <a:bodyPr/>
            <a:lstStyle/>
            <a:p>
              <a:endParaRPr/>
            </a:p>
          </p:txBody>
        </p:sp>
        <p:sp>
          <p:nvSpPr>
            <p:cNvPr id="276" name="pl276"/>
            <p:cNvSpPr/>
            <p:nvPr/>
          </p:nvSpPr>
          <p:spPr>
            <a:xfrm>
              <a:off x="4096957" y="302381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77" name="pl277"/>
            <p:cNvSpPr/>
            <p:nvPr/>
          </p:nvSpPr>
          <p:spPr>
            <a:xfrm>
              <a:off x="4096957" y="27070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78" name="pl278"/>
            <p:cNvSpPr/>
            <p:nvPr/>
          </p:nvSpPr>
          <p:spPr>
            <a:xfrm>
              <a:off x="4096957" y="23903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79" name="pl279"/>
            <p:cNvSpPr/>
            <p:nvPr/>
          </p:nvSpPr>
          <p:spPr>
            <a:xfrm>
              <a:off x="4096957" y="286544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80" name="pl280"/>
            <p:cNvSpPr/>
            <p:nvPr/>
          </p:nvSpPr>
          <p:spPr>
            <a:xfrm>
              <a:off x="4096957" y="254871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81" name="pl281"/>
            <p:cNvSpPr/>
            <p:nvPr/>
          </p:nvSpPr>
          <p:spPr>
            <a:xfrm>
              <a:off x="4096957" y="223198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82" name="pl282"/>
            <p:cNvSpPr/>
            <p:nvPr/>
          </p:nvSpPr>
          <p:spPr>
            <a:xfrm>
              <a:off x="417026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3" name="pl283"/>
            <p:cNvSpPr/>
            <p:nvPr/>
          </p:nvSpPr>
          <p:spPr>
            <a:xfrm>
              <a:off x="437971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4" name="pl284"/>
            <p:cNvSpPr/>
            <p:nvPr/>
          </p:nvSpPr>
          <p:spPr>
            <a:xfrm>
              <a:off x="4589162"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5" name="pl285"/>
            <p:cNvSpPr/>
            <p:nvPr/>
          </p:nvSpPr>
          <p:spPr>
            <a:xfrm>
              <a:off x="479861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6" name="pl286"/>
            <p:cNvSpPr/>
            <p:nvPr/>
          </p:nvSpPr>
          <p:spPr>
            <a:xfrm>
              <a:off x="500806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7" name="pl287"/>
            <p:cNvSpPr/>
            <p:nvPr/>
          </p:nvSpPr>
          <p:spPr>
            <a:xfrm>
              <a:off x="521751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8" name="pl288"/>
            <p:cNvSpPr/>
            <p:nvPr/>
          </p:nvSpPr>
          <p:spPr>
            <a:xfrm>
              <a:off x="5426959"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9" name="pl289"/>
            <p:cNvSpPr/>
            <p:nvPr/>
          </p:nvSpPr>
          <p:spPr>
            <a:xfrm>
              <a:off x="563640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0" name="pl290"/>
            <p:cNvSpPr/>
            <p:nvPr/>
          </p:nvSpPr>
          <p:spPr>
            <a:xfrm>
              <a:off x="4170264" y="2472700"/>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291" name="pl291"/>
            <p:cNvSpPr/>
            <p:nvPr/>
          </p:nvSpPr>
          <p:spPr>
            <a:xfrm>
              <a:off x="4170264" y="2548716"/>
              <a:ext cx="1466144" cy="544778"/>
            </a:xfrm>
            <a:custGeom>
              <a:avLst/>
              <a:gdLst/>
              <a:ahLst/>
              <a:cxnLst/>
              <a:rect l="0" t="0" r="0" b="0"/>
              <a:pathLst>
                <a:path w="1466144" h="544778">
                  <a:moveTo>
                    <a:pt x="0" y="63346"/>
                  </a:moveTo>
                  <a:lnTo>
                    <a:pt x="209449" y="0"/>
                  </a:lnTo>
                  <a:lnTo>
                    <a:pt x="418898" y="38007"/>
                  </a:lnTo>
                  <a:lnTo>
                    <a:pt x="628347" y="88684"/>
                  </a:lnTo>
                  <a:lnTo>
                    <a:pt x="837796" y="215377"/>
                  </a:lnTo>
                  <a:lnTo>
                    <a:pt x="1047245" y="544778"/>
                  </a:lnTo>
                  <a:lnTo>
                    <a:pt x="1256695" y="114023"/>
                  </a:lnTo>
                  <a:lnTo>
                    <a:pt x="1466144" y="114023"/>
                  </a:lnTo>
                </a:path>
              </a:pathLst>
            </a:custGeom>
            <a:ln w="40651" cap="flat">
              <a:solidFill>
                <a:srgbClr val="BEBEBE">
                  <a:alpha val="69803"/>
                </a:srgbClr>
              </a:solidFill>
              <a:prstDash val="solid"/>
              <a:round/>
            </a:ln>
          </p:spPr>
          <p:txBody>
            <a:bodyPr/>
            <a:lstStyle/>
            <a:p>
              <a:endParaRPr/>
            </a:p>
          </p:txBody>
        </p:sp>
        <p:sp>
          <p:nvSpPr>
            <p:cNvPr id="292" name="pl292"/>
            <p:cNvSpPr/>
            <p:nvPr/>
          </p:nvSpPr>
          <p:spPr>
            <a:xfrm>
              <a:off x="4170264" y="2548716"/>
              <a:ext cx="1466144" cy="544778"/>
            </a:xfrm>
            <a:custGeom>
              <a:avLst/>
              <a:gdLst/>
              <a:ahLst/>
              <a:cxnLst/>
              <a:rect l="0" t="0" r="0" b="0"/>
              <a:pathLst>
                <a:path w="1466144" h="544778">
                  <a:moveTo>
                    <a:pt x="0" y="63346"/>
                  </a:moveTo>
                  <a:lnTo>
                    <a:pt x="209449" y="0"/>
                  </a:lnTo>
                  <a:lnTo>
                    <a:pt x="418898" y="38007"/>
                  </a:lnTo>
                  <a:lnTo>
                    <a:pt x="628347" y="88684"/>
                  </a:lnTo>
                  <a:lnTo>
                    <a:pt x="837796" y="215377"/>
                  </a:lnTo>
                  <a:lnTo>
                    <a:pt x="1047245" y="544778"/>
                  </a:lnTo>
                  <a:lnTo>
                    <a:pt x="1256695" y="114023"/>
                  </a:lnTo>
                  <a:lnTo>
                    <a:pt x="1466144" y="114023"/>
                  </a:lnTo>
                </a:path>
              </a:pathLst>
            </a:custGeom>
            <a:ln w="35231" cap="flat">
              <a:solidFill>
                <a:srgbClr val="BEBEBE">
                  <a:alpha val="69803"/>
                </a:srgbClr>
              </a:solidFill>
              <a:prstDash val="solid"/>
              <a:round/>
            </a:ln>
          </p:spPr>
          <p:txBody>
            <a:bodyPr/>
            <a:lstStyle/>
            <a:p>
              <a:endParaRPr/>
            </a:p>
          </p:txBody>
        </p:sp>
        <p:sp>
          <p:nvSpPr>
            <p:cNvPr id="293" name="pl293"/>
            <p:cNvSpPr/>
            <p:nvPr/>
          </p:nvSpPr>
          <p:spPr>
            <a:xfrm>
              <a:off x="4170264" y="2472700"/>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294" name="pl294"/>
            <p:cNvSpPr/>
            <p:nvPr/>
          </p:nvSpPr>
          <p:spPr>
            <a:xfrm>
              <a:off x="4170264" y="2548716"/>
              <a:ext cx="1466144" cy="544778"/>
            </a:xfrm>
            <a:custGeom>
              <a:avLst/>
              <a:gdLst/>
              <a:ahLst/>
              <a:cxnLst/>
              <a:rect l="0" t="0" r="0" b="0"/>
              <a:pathLst>
                <a:path w="1466144" h="544778">
                  <a:moveTo>
                    <a:pt x="0" y="63346"/>
                  </a:moveTo>
                  <a:lnTo>
                    <a:pt x="209449" y="0"/>
                  </a:lnTo>
                  <a:lnTo>
                    <a:pt x="418898" y="38007"/>
                  </a:lnTo>
                  <a:lnTo>
                    <a:pt x="628347" y="88684"/>
                  </a:lnTo>
                  <a:lnTo>
                    <a:pt x="837796" y="215377"/>
                  </a:lnTo>
                  <a:lnTo>
                    <a:pt x="1047245" y="544778"/>
                  </a:lnTo>
                  <a:lnTo>
                    <a:pt x="1256695" y="114023"/>
                  </a:lnTo>
                  <a:lnTo>
                    <a:pt x="1466144" y="114023"/>
                  </a:lnTo>
                </a:path>
              </a:pathLst>
            </a:custGeom>
            <a:ln w="40651" cap="flat">
              <a:solidFill>
                <a:srgbClr val="000000">
                  <a:alpha val="100000"/>
                </a:srgbClr>
              </a:solidFill>
              <a:prstDash val="solid"/>
              <a:round/>
            </a:ln>
          </p:spPr>
          <p:txBody>
            <a:bodyPr/>
            <a:lstStyle/>
            <a:p>
              <a:endParaRPr/>
            </a:p>
          </p:txBody>
        </p:sp>
        <p:sp>
          <p:nvSpPr>
            <p:cNvPr id="295" name="pl295"/>
            <p:cNvSpPr/>
            <p:nvPr/>
          </p:nvSpPr>
          <p:spPr>
            <a:xfrm>
              <a:off x="4170264" y="2548716"/>
              <a:ext cx="1466144" cy="544778"/>
            </a:xfrm>
            <a:custGeom>
              <a:avLst/>
              <a:gdLst/>
              <a:ahLst/>
              <a:cxnLst/>
              <a:rect l="0" t="0" r="0" b="0"/>
              <a:pathLst>
                <a:path w="1466144" h="544778">
                  <a:moveTo>
                    <a:pt x="0" y="63346"/>
                  </a:moveTo>
                  <a:lnTo>
                    <a:pt x="209449" y="0"/>
                  </a:lnTo>
                  <a:lnTo>
                    <a:pt x="418898" y="38007"/>
                  </a:lnTo>
                  <a:lnTo>
                    <a:pt x="628347" y="88684"/>
                  </a:lnTo>
                  <a:lnTo>
                    <a:pt x="837796" y="215377"/>
                  </a:lnTo>
                  <a:lnTo>
                    <a:pt x="1047245" y="544778"/>
                  </a:lnTo>
                  <a:lnTo>
                    <a:pt x="1256695" y="114023"/>
                  </a:lnTo>
                  <a:lnTo>
                    <a:pt x="1466144" y="114023"/>
                  </a:lnTo>
                </a:path>
              </a:pathLst>
            </a:custGeom>
            <a:ln w="35231" cap="flat">
              <a:solidFill>
                <a:srgbClr val="80BD41">
                  <a:alpha val="100000"/>
                </a:srgbClr>
              </a:solidFill>
              <a:prstDash val="solid"/>
              <a:round/>
            </a:ln>
          </p:spPr>
          <p:txBody>
            <a:bodyPr/>
            <a:lstStyle/>
            <a:p>
              <a:endParaRPr/>
            </a:p>
          </p:txBody>
        </p:sp>
        <p:sp>
          <p:nvSpPr>
            <p:cNvPr id="296" name="pl296"/>
            <p:cNvSpPr/>
            <p:nvPr/>
          </p:nvSpPr>
          <p:spPr>
            <a:xfrm>
              <a:off x="4096957" y="254871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97" name="tx297"/>
            <p:cNvSpPr/>
            <p:nvPr/>
          </p:nvSpPr>
          <p:spPr>
            <a:xfrm>
              <a:off x="4122069" y="243332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98" name="tx298"/>
            <p:cNvSpPr/>
            <p:nvPr/>
          </p:nvSpPr>
          <p:spPr>
            <a:xfrm>
              <a:off x="4349568"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99" name="tx299"/>
            <p:cNvSpPr/>
            <p:nvPr/>
          </p:nvSpPr>
          <p:spPr>
            <a:xfrm>
              <a:off x="4540967" y="2406553"/>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00" name="tx300"/>
            <p:cNvSpPr/>
            <p:nvPr/>
          </p:nvSpPr>
          <p:spPr>
            <a:xfrm>
              <a:off x="4750417" y="2459930"/>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01" name="tx301"/>
            <p:cNvSpPr/>
            <p:nvPr/>
          </p:nvSpPr>
          <p:spPr>
            <a:xfrm>
              <a:off x="4929721" y="2585299"/>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302" name="tx302"/>
            <p:cNvSpPr/>
            <p:nvPr/>
          </p:nvSpPr>
          <p:spPr>
            <a:xfrm>
              <a:off x="5139170" y="2913324"/>
              <a:ext cx="1566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-43</a:t>
              </a:r>
            </a:p>
          </p:txBody>
        </p:sp>
        <p:sp>
          <p:nvSpPr>
            <p:cNvPr id="303" name="tx303"/>
            <p:cNvSpPr/>
            <p:nvPr/>
          </p:nvSpPr>
          <p:spPr>
            <a:xfrm>
              <a:off x="5378764" y="2482622"/>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04" name="tx304"/>
            <p:cNvSpPr/>
            <p:nvPr/>
          </p:nvSpPr>
          <p:spPr>
            <a:xfrm>
              <a:off x="5588213" y="2482622"/>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05" name="rc305"/>
            <p:cNvSpPr/>
            <p:nvPr/>
          </p:nvSpPr>
          <p:spPr>
            <a:xfrm>
              <a:off x="4096957" y="3422922"/>
              <a:ext cx="1612758" cy="989469"/>
            </a:xfrm>
            <a:prstGeom prst="rect">
              <a:avLst/>
            </a:prstGeom>
            <a:solidFill>
              <a:srgbClr val="EBEBEB">
                <a:alpha val="100000"/>
              </a:srgbClr>
            </a:solidFill>
          </p:spPr>
          <p:txBody>
            <a:bodyPr/>
            <a:lstStyle/>
            <a:p>
              <a:endParaRPr/>
            </a:p>
          </p:txBody>
        </p:sp>
        <p:sp>
          <p:nvSpPr>
            <p:cNvPr id="306" name="pl306"/>
            <p:cNvSpPr/>
            <p:nvPr/>
          </p:nvSpPr>
          <p:spPr>
            <a:xfrm>
              <a:off x="4096957" y="429773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07" name="pl307"/>
            <p:cNvSpPr/>
            <p:nvPr/>
          </p:nvSpPr>
          <p:spPr>
            <a:xfrm>
              <a:off x="4096957" y="39810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08" name="pl308"/>
            <p:cNvSpPr/>
            <p:nvPr/>
          </p:nvSpPr>
          <p:spPr>
            <a:xfrm>
              <a:off x="4096957" y="366427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09" name="pl309"/>
            <p:cNvSpPr/>
            <p:nvPr/>
          </p:nvSpPr>
          <p:spPr>
            <a:xfrm>
              <a:off x="4096957" y="413936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10" name="pl310"/>
            <p:cNvSpPr/>
            <p:nvPr/>
          </p:nvSpPr>
          <p:spPr>
            <a:xfrm>
              <a:off x="4096957" y="382263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11" name="pl311"/>
            <p:cNvSpPr/>
            <p:nvPr/>
          </p:nvSpPr>
          <p:spPr>
            <a:xfrm>
              <a:off x="4096957" y="350590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12" name="pl312"/>
            <p:cNvSpPr/>
            <p:nvPr/>
          </p:nvSpPr>
          <p:spPr>
            <a:xfrm>
              <a:off x="417026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3" name="pl313"/>
            <p:cNvSpPr/>
            <p:nvPr/>
          </p:nvSpPr>
          <p:spPr>
            <a:xfrm>
              <a:off x="437971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4" name="pl314"/>
            <p:cNvSpPr/>
            <p:nvPr/>
          </p:nvSpPr>
          <p:spPr>
            <a:xfrm>
              <a:off x="4589162"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5" name="pl315"/>
            <p:cNvSpPr/>
            <p:nvPr/>
          </p:nvSpPr>
          <p:spPr>
            <a:xfrm>
              <a:off x="479861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6" name="pl316"/>
            <p:cNvSpPr/>
            <p:nvPr/>
          </p:nvSpPr>
          <p:spPr>
            <a:xfrm>
              <a:off x="500806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7" name="pl317"/>
            <p:cNvSpPr/>
            <p:nvPr/>
          </p:nvSpPr>
          <p:spPr>
            <a:xfrm>
              <a:off x="521751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8" name="pl318"/>
            <p:cNvSpPr/>
            <p:nvPr/>
          </p:nvSpPr>
          <p:spPr>
            <a:xfrm>
              <a:off x="5426959"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9" name="pl319"/>
            <p:cNvSpPr/>
            <p:nvPr/>
          </p:nvSpPr>
          <p:spPr>
            <a:xfrm>
              <a:off x="563640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0" name="pl320"/>
            <p:cNvSpPr/>
            <p:nvPr/>
          </p:nvSpPr>
          <p:spPr>
            <a:xfrm>
              <a:off x="4170264" y="3746621"/>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321" name="pl321"/>
            <p:cNvSpPr/>
            <p:nvPr/>
          </p:nvSpPr>
          <p:spPr>
            <a:xfrm>
              <a:off x="4170264" y="3822637"/>
              <a:ext cx="1466144" cy="50677"/>
            </a:xfrm>
            <a:custGeom>
              <a:avLst/>
              <a:gdLst/>
              <a:ahLst/>
              <a:cxnLst/>
              <a:rect l="0" t="0" r="0" b="0"/>
              <a:pathLst>
                <a:path w="1466144" h="50677">
                  <a:moveTo>
                    <a:pt x="0" y="0"/>
                  </a:moveTo>
                  <a:lnTo>
                    <a:pt x="209449" y="0"/>
                  </a:lnTo>
                  <a:lnTo>
                    <a:pt x="418898" y="0"/>
                  </a:lnTo>
                  <a:lnTo>
                    <a:pt x="628347" y="0"/>
                  </a:lnTo>
                  <a:lnTo>
                    <a:pt x="837796" y="0"/>
                  </a:lnTo>
                  <a:lnTo>
                    <a:pt x="1047245" y="0"/>
                  </a:lnTo>
                  <a:lnTo>
                    <a:pt x="1256695" y="50677"/>
                  </a:lnTo>
                  <a:lnTo>
                    <a:pt x="1466144" y="38007"/>
                  </a:lnTo>
                </a:path>
              </a:pathLst>
            </a:custGeom>
            <a:ln w="40651" cap="flat">
              <a:solidFill>
                <a:srgbClr val="BEBEBE">
                  <a:alpha val="69803"/>
                </a:srgbClr>
              </a:solidFill>
              <a:prstDash val="solid"/>
              <a:round/>
            </a:ln>
          </p:spPr>
          <p:txBody>
            <a:bodyPr/>
            <a:lstStyle/>
            <a:p>
              <a:endParaRPr/>
            </a:p>
          </p:txBody>
        </p:sp>
        <p:sp>
          <p:nvSpPr>
            <p:cNvPr id="322" name="pl322"/>
            <p:cNvSpPr/>
            <p:nvPr/>
          </p:nvSpPr>
          <p:spPr>
            <a:xfrm>
              <a:off x="4170264" y="3822637"/>
              <a:ext cx="1466144" cy="50677"/>
            </a:xfrm>
            <a:custGeom>
              <a:avLst/>
              <a:gdLst/>
              <a:ahLst/>
              <a:cxnLst/>
              <a:rect l="0" t="0" r="0" b="0"/>
              <a:pathLst>
                <a:path w="1466144" h="50677">
                  <a:moveTo>
                    <a:pt x="0" y="0"/>
                  </a:moveTo>
                  <a:lnTo>
                    <a:pt x="209449" y="0"/>
                  </a:lnTo>
                  <a:lnTo>
                    <a:pt x="418898" y="0"/>
                  </a:lnTo>
                  <a:lnTo>
                    <a:pt x="628347" y="0"/>
                  </a:lnTo>
                  <a:lnTo>
                    <a:pt x="837796" y="0"/>
                  </a:lnTo>
                  <a:lnTo>
                    <a:pt x="1047245" y="0"/>
                  </a:lnTo>
                  <a:lnTo>
                    <a:pt x="1256695" y="50677"/>
                  </a:lnTo>
                  <a:lnTo>
                    <a:pt x="1466144" y="38007"/>
                  </a:lnTo>
                </a:path>
              </a:pathLst>
            </a:custGeom>
            <a:ln w="35231" cap="flat">
              <a:solidFill>
                <a:srgbClr val="BEBEBE">
                  <a:alpha val="69803"/>
                </a:srgbClr>
              </a:solidFill>
              <a:prstDash val="solid"/>
              <a:round/>
            </a:ln>
          </p:spPr>
          <p:txBody>
            <a:bodyPr/>
            <a:lstStyle/>
            <a:p>
              <a:endParaRPr/>
            </a:p>
          </p:txBody>
        </p:sp>
        <p:sp>
          <p:nvSpPr>
            <p:cNvPr id="323" name="pl323"/>
            <p:cNvSpPr/>
            <p:nvPr/>
          </p:nvSpPr>
          <p:spPr>
            <a:xfrm>
              <a:off x="4170264" y="3746621"/>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324" name="pl324"/>
            <p:cNvSpPr/>
            <p:nvPr/>
          </p:nvSpPr>
          <p:spPr>
            <a:xfrm>
              <a:off x="4170264" y="3822637"/>
              <a:ext cx="1466144" cy="50677"/>
            </a:xfrm>
            <a:custGeom>
              <a:avLst/>
              <a:gdLst/>
              <a:ahLst/>
              <a:cxnLst/>
              <a:rect l="0" t="0" r="0" b="0"/>
              <a:pathLst>
                <a:path w="1466144" h="50677">
                  <a:moveTo>
                    <a:pt x="0" y="0"/>
                  </a:moveTo>
                  <a:lnTo>
                    <a:pt x="209449" y="0"/>
                  </a:lnTo>
                  <a:lnTo>
                    <a:pt x="418898" y="0"/>
                  </a:lnTo>
                  <a:lnTo>
                    <a:pt x="628347" y="0"/>
                  </a:lnTo>
                  <a:lnTo>
                    <a:pt x="837796" y="0"/>
                  </a:lnTo>
                  <a:lnTo>
                    <a:pt x="1047245" y="0"/>
                  </a:lnTo>
                  <a:lnTo>
                    <a:pt x="1256695" y="50677"/>
                  </a:lnTo>
                  <a:lnTo>
                    <a:pt x="1466144" y="38007"/>
                  </a:lnTo>
                </a:path>
              </a:pathLst>
            </a:custGeom>
            <a:ln w="40651" cap="flat">
              <a:solidFill>
                <a:srgbClr val="000000">
                  <a:alpha val="100000"/>
                </a:srgbClr>
              </a:solidFill>
              <a:prstDash val="solid"/>
              <a:round/>
            </a:ln>
          </p:spPr>
          <p:txBody>
            <a:bodyPr/>
            <a:lstStyle/>
            <a:p>
              <a:endParaRPr/>
            </a:p>
          </p:txBody>
        </p:sp>
        <p:sp>
          <p:nvSpPr>
            <p:cNvPr id="325" name="pl325"/>
            <p:cNvSpPr/>
            <p:nvPr/>
          </p:nvSpPr>
          <p:spPr>
            <a:xfrm>
              <a:off x="4170264" y="3822637"/>
              <a:ext cx="1466144" cy="50677"/>
            </a:xfrm>
            <a:custGeom>
              <a:avLst/>
              <a:gdLst/>
              <a:ahLst/>
              <a:cxnLst/>
              <a:rect l="0" t="0" r="0" b="0"/>
              <a:pathLst>
                <a:path w="1466144" h="50677">
                  <a:moveTo>
                    <a:pt x="0" y="0"/>
                  </a:moveTo>
                  <a:lnTo>
                    <a:pt x="209449" y="0"/>
                  </a:lnTo>
                  <a:lnTo>
                    <a:pt x="418898" y="0"/>
                  </a:lnTo>
                  <a:lnTo>
                    <a:pt x="628347" y="0"/>
                  </a:lnTo>
                  <a:lnTo>
                    <a:pt x="837796" y="0"/>
                  </a:lnTo>
                  <a:lnTo>
                    <a:pt x="1047245" y="0"/>
                  </a:lnTo>
                  <a:lnTo>
                    <a:pt x="1256695" y="50677"/>
                  </a:lnTo>
                  <a:lnTo>
                    <a:pt x="1466144" y="38007"/>
                  </a:lnTo>
                </a:path>
              </a:pathLst>
            </a:custGeom>
            <a:ln w="35231" cap="flat">
              <a:solidFill>
                <a:srgbClr val="80BD41">
                  <a:alpha val="100000"/>
                </a:srgbClr>
              </a:solidFill>
              <a:prstDash val="solid"/>
              <a:round/>
            </a:ln>
          </p:spPr>
          <p:txBody>
            <a:bodyPr/>
            <a:lstStyle/>
            <a:p>
              <a:endParaRPr/>
            </a:p>
          </p:txBody>
        </p:sp>
        <p:sp>
          <p:nvSpPr>
            <p:cNvPr id="326" name="pl326"/>
            <p:cNvSpPr/>
            <p:nvPr/>
          </p:nvSpPr>
          <p:spPr>
            <a:xfrm>
              <a:off x="4096957" y="382263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327" name="tx327"/>
            <p:cNvSpPr/>
            <p:nvPr/>
          </p:nvSpPr>
          <p:spPr>
            <a:xfrm>
              <a:off x="4140119"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28" name="tx328"/>
            <p:cNvSpPr/>
            <p:nvPr/>
          </p:nvSpPr>
          <p:spPr>
            <a:xfrm>
              <a:off x="4349568"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29" name="tx329"/>
            <p:cNvSpPr/>
            <p:nvPr/>
          </p:nvSpPr>
          <p:spPr>
            <a:xfrm>
              <a:off x="4559017"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30" name="tx330"/>
            <p:cNvSpPr/>
            <p:nvPr/>
          </p:nvSpPr>
          <p:spPr>
            <a:xfrm>
              <a:off x="4768466"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31" name="tx331"/>
            <p:cNvSpPr/>
            <p:nvPr/>
          </p:nvSpPr>
          <p:spPr>
            <a:xfrm>
              <a:off x="4977916"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32" name="tx332"/>
            <p:cNvSpPr/>
            <p:nvPr/>
          </p:nvSpPr>
          <p:spPr>
            <a:xfrm>
              <a:off x="5187365"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33" name="tx333"/>
            <p:cNvSpPr/>
            <p:nvPr/>
          </p:nvSpPr>
          <p:spPr>
            <a:xfrm>
              <a:off x="5378764" y="3694838"/>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334" name="tx334"/>
            <p:cNvSpPr/>
            <p:nvPr/>
          </p:nvSpPr>
          <p:spPr>
            <a:xfrm>
              <a:off x="5588213" y="3680474"/>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35" name="rc335"/>
            <p:cNvSpPr/>
            <p:nvPr/>
          </p:nvSpPr>
          <p:spPr>
            <a:xfrm>
              <a:off x="4096957" y="4696843"/>
              <a:ext cx="1612758" cy="989469"/>
            </a:xfrm>
            <a:prstGeom prst="rect">
              <a:avLst/>
            </a:prstGeom>
            <a:solidFill>
              <a:srgbClr val="EBEBEB">
                <a:alpha val="100000"/>
              </a:srgbClr>
            </a:solidFill>
          </p:spPr>
          <p:txBody>
            <a:bodyPr/>
            <a:lstStyle/>
            <a:p>
              <a:endParaRPr/>
            </a:p>
          </p:txBody>
        </p:sp>
        <p:sp>
          <p:nvSpPr>
            <p:cNvPr id="336" name="pl336"/>
            <p:cNvSpPr/>
            <p:nvPr/>
          </p:nvSpPr>
          <p:spPr>
            <a:xfrm>
              <a:off x="4096957" y="5571655"/>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37" name="pl337"/>
            <p:cNvSpPr/>
            <p:nvPr/>
          </p:nvSpPr>
          <p:spPr>
            <a:xfrm>
              <a:off x="4096957" y="52549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38" name="pl338"/>
            <p:cNvSpPr/>
            <p:nvPr/>
          </p:nvSpPr>
          <p:spPr>
            <a:xfrm>
              <a:off x="4096957" y="49381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39" name="pl339"/>
            <p:cNvSpPr/>
            <p:nvPr/>
          </p:nvSpPr>
          <p:spPr>
            <a:xfrm>
              <a:off x="4096957" y="541329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40" name="pl340"/>
            <p:cNvSpPr/>
            <p:nvPr/>
          </p:nvSpPr>
          <p:spPr>
            <a:xfrm>
              <a:off x="4096957" y="509655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41" name="pl341"/>
            <p:cNvSpPr/>
            <p:nvPr/>
          </p:nvSpPr>
          <p:spPr>
            <a:xfrm>
              <a:off x="4096957" y="477982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42" name="pl342"/>
            <p:cNvSpPr/>
            <p:nvPr/>
          </p:nvSpPr>
          <p:spPr>
            <a:xfrm>
              <a:off x="417026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3" name="pl343"/>
            <p:cNvSpPr/>
            <p:nvPr/>
          </p:nvSpPr>
          <p:spPr>
            <a:xfrm>
              <a:off x="437971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4" name="pl344"/>
            <p:cNvSpPr/>
            <p:nvPr/>
          </p:nvSpPr>
          <p:spPr>
            <a:xfrm>
              <a:off x="4589162"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5" name="pl345"/>
            <p:cNvSpPr/>
            <p:nvPr/>
          </p:nvSpPr>
          <p:spPr>
            <a:xfrm>
              <a:off x="479861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6" name="pl346"/>
            <p:cNvSpPr/>
            <p:nvPr/>
          </p:nvSpPr>
          <p:spPr>
            <a:xfrm>
              <a:off x="500806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7" name="pl347"/>
            <p:cNvSpPr/>
            <p:nvPr/>
          </p:nvSpPr>
          <p:spPr>
            <a:xfrm>
              <a:off x="521751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8" name="pl348"/>
            <p:cNvSpPr/>
            <p:nvPr/>
          </p:nvSpPr>
          <p:spPr>
            <a:xfrm>
              <a:off x="5426959"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9" name="pl349"/>
            <p:cNvSpPr/>
            <p:nvPr/>
          </p:nvSpPr>
          <p:spPr>
            <a:xfrm>
              <a:off x="563640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50" name="pl350"/>
            <p:cNvSpPr/>
            <p:nvPr/>
          </p:nvSpPr>
          <p:spPr>
            <a:xfrm>
              <a:off x="4170264" y="5020542"/>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351" name="pl351"/>
            <p:cNvSpPr/>
            <p:nvPr/>
          </p:nvSpPr>
          <p:spPr>
            <a:xfrm>
              <a:off x="4170264" y="5071219"/>
              <a:ext cx="1466144" cy="50677"/>
            </a:xfrm>
            <a:custGeom>
              <a:avLst/>
              <a:gdLst/>
              <a:ahLst/>
              <a:cxnLst/>
              <a:rect l="0" t="0" r="0" b="0"/>
              <a:pathLst>
                <a:path w="1466144" h="50677">
                  <a:moveTo>
                    <a:pt x="0" y="12669"/>
                  </a:moveTo>
                  <a:lnTo>
                    <a:pt x="209449" y="25338"/>
                  </a:lnTo>
                  <a:lnTo>
                    <a:pt x="418898" y="0"/>
                  </a:lnTo>
                  <a:lnTo>
                    <a:pt x="628347" y="38007"/>
                  </a:lnTo>
                  <a:lnTo>
                    <a:pt x="837796" y="38007"/>
                  </a:lnTo>
                  <a:lnTo>
                    <a:pt x="1047245" y="38007"/>
                  </a:lnTo>
                  <a:lnTo>
                    <a:pt x="1256695" y="25338"/>
                  </a:lnTo>
                  <a:lnTo>
                    <a:pt x="1466144" y="50677"/>
                  </a:lnTo>
                </a:path>
              </a:pathLst>
            </a:custGeom>
            <a:ln w="40651" cap="flat">
              <a:solidFill>
                <a:srgbClr val="BEBEBE">
                  <a:alpha val="69803"/>
                </a:srgbClr>
              </a:solidFill>
              <a:prstDash val="solid"/>
              <a:round/>
            </a:ln>
          </p:spPr>
          <p:txBody>
            <a:bodyPr/>
            <a:lstStyle/>
            <a:p>
              <a:endParaRPr/>
            </a:p>
          </p:txBody>
        </p:sp>
        <p:sp>
          <p:nvSpPr>
            <p:cNvPr id="352" name="pl352"/>
            <p:cNvSpPr/>
            <p:nvPr/>
          </p:nvSpPr>
          <p:spPr>
            <a:xfrm>
              <a:off x="4170264" y="5071219"/>
              <a:ext cx="1466144" cy="50677"/>
            </a:xfrm>
            <a:custGeom>
              <a:avLst/>
              <a:gdLst/>
              <a:ahLst/>
              <a:cxnLst/>
              <a:rect l="0" t="0" r="0" b="0"/>
              <a:pathLst>
                <a:path w="1466144" h="50677">
                  <a:moveTo>
                    <a:pt x="0" y="12669"/>
                  </a:moveTo>
                  <a:lnTo>
                    <a:pt x="209449" y="25338"/>
                  </a:lnTo>
                  <a:lnTo>
                    <a:pt x="418898" y="0"/>
                  </a:lnTo>
                  <a:lnTo>
                    <a:pt x="628347" y="38007"/>
                  </a:lnTo>
                  <a:lnTo>
                    <a:pt x="837796" y="38007"/>
                  </a:lnTo>
                  <a:lnTo>
                    <a:pt x="1047245" y="38007"/>
                  </a:lnTo>
                  <a:lnTo>
                    <a:pt x="1256695" y="25338"/>
                  </a:lnTo>
                  <a:lnTo>
                    <a:pt x="1466144" y="50677"/>
                  </a:lnTo>
                </a:path>
              </a:pathLst>
            </a:custGeom>
            <a:ln w="35231" cap="flat">
              <a:solidFill>
                <a:srgbClr val="BEBEBE">
                  <a:alpha val="69803"/>
                </a:srgbClr>
              </a:solidFill>
              <a:prstDash val="solid"/>
              <a:round/>
            </a:ln>
          </p:spPr>
          <p:txBody>
            <a:bodyPr/>
            <a:lstStyle/>
            <a:p>
              <a:endParaRPr/>
            </a:p>
          </p:txBody>
        </p:sp>
        <p:sp>
          <p:nvSpPr>
            <p:cNvPr id="353" name="pl353"/>
            <p:cNvSpPr/>
            <p:nvPr/>
          </p:nvSpPr>
          <p:spPr>
            <a:xfrm>
              <a:off x="4170264" y="5020542"/>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354" name="pl354"/>
            <p:cNvSpPr/>
            <p:nvPr/>
          </p:nvSpPr>
          <p:spPr>
            <a:xfrm>
              <a:off x="4170264" y="5071219"/>
              <a:ext cx="1466144" cy="50677"/>
            </a:xfrm>
            <a:custGeom>
              <a:avLst/>
              <a:gdLst/>
              <a:ahLst/>
              <a:cxnLst/>
              <a:rect l="0" t="0" r="0" b="0"/>
              <a:pathLst>
                <a:path w="1466144" h="50677">
                  <a:moveTo>
                    <a:pt x="0" y="12669"/>
                  </a:moveTo>
                  <a:lnTo>
                    <a:pt x="209449" y="25338"/>
                  </a:lnTo>
                  <a:lnTo>
                    <a:pt x="418898" y="0"/>
                  </a:lnTo>
                  <a:lnTo>
                    <a:pt x="628347" y="38007"/>
                  </a:lnTo>
                  <a:lnTo>
                    <a:pt x="837796" y="38007"/>
                  </a:lnTo>
                  <a:lnTo>
                    <a:pt x="1047245" y="38007"/>
                  </a:lnTo>
                  <a:lnTo>
                    <a:pt x="1256695" y="25338"/>
                  </a:lnTo>
                  <a:lnTo>
                    <a:pt x="1466144" y="50677"/>
                  </a:lnTo>
                </a:path>
              </a:pathLst>
            </a:custGeom>
            <a:ln w="40651" cap="flat">
              <a:solidFill>
                <a:srgbClr val="000000">
                  <a:alpha val="100000"/>
                </a:srgbClr>
              </a:solidFill>
              <a:prstDash val="solid"/>
              <a:round/>
            </a:ln>
          </p:spPr>
          <p:txBody>
            <a:bodyPr/>
            <a:lstStyle/>
            <a:p>
              <a:endParaRPr/>
            </a:p>
          </p:txBody>
        </p:sp>
        <p:sp>
          <p:nvSpPr>
            <p:cNvPr id="355" name="pl355"/>
            <p:cNvSpPr/>
            <p:nvPr/>
          </p:nvSpPr>
          <p:spPr>
            <a:xfrm>
              <a:off x="4170264" y="5071219"/>
              <a:ext cx="1466144" cy="50677"/>
            </a:xfrm>
            <a:custGeom>
              <a:avLst/>
              <a:gdLst/>
              <a:ahLst/>
              <a:cxnLst/>
              <a:rect l="0" t="0" r="0" b="0"/>
              <a:pathLst>
                <a:path w="1466144" h="50677">
                  <a:moveTo>
                    <a:pt x="0" y="12669"/>
                  </a:moveTo>
                  <a:lnTo>
                    <a:pt x="209449" y="25338"/>
                  </a:lnTo>
                  <a:lnTo>
                    <a:pt x="418898" y="0"/>
                  </a:lnTo>
                  <a:lnTo>
                    <a:pt x="628347" y="38007"/>
                  </a:lnTo>
                  <a:lnTo>
                    <a:pt x="837796" y="38007"/>
                  </a:lnTo>
                  <a:lnTo>
                    <a:pt x="1047245" y="38007"/>
                  </a:lnTo>
                  <a:lnTo>
                    <a:pt x="1256695" y="25338"/>
                  </a:lnTo>
                  <a:lnTo>
                    <a:pt x="1466144" y="50677"/>
                  </a:lnTo>
                </a:path>
              </a:pathLst>
            </a:custGeom>
            <a:ln w="35231" cap="flat">
              <a:solidFill>
                <a:srgbClr val="80BD41">
                  <a:alpha val="100000"/>
                </a:srgbClr>
              </a:solidFill>
              <a:prstDash val="solid"/>
              <a:round/>
            </a:ln>
          </p:spPr>
          <p:txBody>
            <a:bodyPr/>
            <a:lstStyle/>
            <a:p>
              <a:endParaRPr/>
            </a:p>
          </p:txBody>
        </p:sp>
        <p:sp>
          <p:nvSpPr>
            <p:cNvPr id="356" name="pl356"/>
            <p:cNvSpPr/>
            <p:nvPr/>
          </p:nvSpPr>
          <p:spPr>
            <a:xfrm>
              <a:off x="4096957" y="5096558"/>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357" name="tx357"/>
            <p:cNvSpPr/>
            <p:nvPr/>
          </p:nvSpPr>
          <p:spPr>
            <a:xfrm>
              <a:off x="4140119" y="490509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58" name="tx358"/>
            <p:cNvSpPr/>
            <p:nvPr/>
          </p:nvSpPr>
          <p:spPr>
            <a:xfrm>
              <a:off x="4349568" y="49164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59" name="tx359"/>
            <p:cNvSpPr/>
            <p:nvPr/>
          </p:nvSpPr>
          <p:spPr>
            <a:xfrm>
              <a:off x="4559017" y="489242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60" name="tx360"/>
            <p:cNvSpPr/>
            <p:nvPr/>
          </p:nvSpPr>
          <p:spPr>
            <a:xfrm>
              <a:off x="4750417" y="493043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61" name="tx361"/>
            <p:cNvSpPr/>
            <p:nvPr/>
          </p:nvSpPr>
          <p:spPr>
            <a:xfrm>
              <a:off x="4959866" y="493043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62" name="tx362"/>
            <p:cNvSpPr/>
            <p:nvPr/>
          </p:nvSpPr>
          <p:spPr>
            <a:xfrm>
              <a:off x="5169315" y="493043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63" name="tx363"/>
            <p:cNvSpPr/>
            <p:nvPr/>
          </p:nvSpPr>
          <p:spPr>
            <a:xfrm>
              <a:off x="5396814" y="49164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64" name="tx364"/>
            <p:cNvSpPr/>
            <p:nvPr/>
          </p:nvSpPr>
          <p:spPr>
            <a:xfrm>
              <a:off x="5588213" y="494310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65" name="rc365"/>
            <p:cNvSpPr/>
            <p:nvPr/>
          </p:nvSpPr>
          <p:spPr>
            <a:xfrm>
              <a:off x="5779304" y="875080"/>
              <a:ext cx="1612758" cy="989469"/>
            </a:xfrm>
            <a:prstGeom prst="rect">
              <a:avLst/>
            </a:prstGeom>
            <a:solidFill>
              <a:srgbClr val="EBEBEB">
                <a:alpha val="100000"/>
              </a:srgbClr>
            </a:solidFill>
          </p:spPr>
          <p:txBody>
            <a:bodyPr/>
            <a:lstStyle/>
            <a:p>
              <a:endParaRPr/>
            </a:p>
          </p:txBody>
        </p:sp>
        <p:sp>
          <p:nvSpPr>
            <p:cNvPr id="366" name="pl366"/>
            <p:cNvSpPr/>
            <p:nvPr/>
          </p:nvSpPr>
          <p:spPr>
            <a:xfrm>
              <a:off x="5779304" y="17498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67" name="pl367"/>
            <p:cNvSpPr/>
            <p:nvPr/>
          </p:nvSpPr>
          <p:spPr>
            <a:xfrm>
              <a:off x="5779304" y="14331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68" name="pl368"/>
            <p:cNvSpPr/>
            <p:nvPr/>
          </p:nvSpPr>
          <p:spPr>
            <a:xfrm>
              <a:off x="5779304" y="11164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69" name="pl369"/>
            <p:cNvSpPr/>
            <p:nvPr/>
          </p:nvSpPr>
          <p:spPr>
            <a:xfrm>
              <a:off x="5779304" y="159152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70" name="pl370"/>
            <p:cNvSpPr/>
            <p:nvPr/>
          </p:nvSpPr>
          <p:spPr>
            <a:xfrm>
              <a:off x="5779304" y="127479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71" name="pl371"/>
            <p:cNvSpPr/>
            <p:nvPr/>
          </p:nvSpPr>
          <p:spPr>
            <a:xfrm>
              <a:off x="5779304" y="958063"/>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72" name="pl372"/>
            <p:cNvSpPr/>
            <p:nvPr/>
          </p:nvSpPr>
          <p:spPr>
            <a:xfrm>
              <a:off x="585261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3" name="pl373"/>
            <p:cNvSpPr/>
            <p:nvPr/>
          </p:nvSpPr>
          <p:spPr>
            <a:xfrm>
              <a:off x="606206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4" name="pl374"/>
            <p:cNvSpPr/>
            <p:nvPr/>
          </p:nvSpPr>
          <p:spPr>
            <a:xfrm>
              <a:off x="627151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5" name="pl375"/>
            <p:cNvSpPr/>
            <p:nvPr/>
          </p:nvSpPr>
          <p:spPr>
            <a:xfrm>
              <a:off x="6480959"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6" name="pl376"/>
            <p:cNvSpPr/>
            <p:nvPr/>
          </p:nvSpPr>
          <p:spPr>
            <a:xfrm>
              <a:off x="669040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7" name="pl377"/>
            <p:cNvSpPr/>
            <p:nvPr/>
          </p:nvSpPr>
          <p:spPr>
            <a:xfrm>
              <a:off x="689985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8" name="pl378"/>
            <p:cNvSpPr/>
            <p:nvPr/>
          </p:nvSpPr>
          <p:spPr>
            <a:xfrm>
              <a:off x="710930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9" name="pl379"/>
            <p:cNvSpPr/>
            <p:nvPr/>
          </p:nvSpPr>
          <p:spPr>
            <a:xfrm>
              <a:off x="731875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80" name="pl380"/>
            <p:cNvSpPr/>
            <p:nvPr/>
          </p:nvSpPr>
          <p:spPr>
            <a:xfrm>
              <a:off x="5852611" y="1198779"/>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381" name="pl381"/>
            <p:cNvSpPr/>
            <p:nvPr/>
          </p:nvSpPr>
          <p:spPr>
            <a:xfrm>
              <a:off x="5852611" y="1274795"/>
              <a:ext cx="1466144" cy="240716"/>
            </a:xfrm>
            <a:custGeom>
              <a:avLst/>
              <a:gdLst/>
              <a:ahLst/>
              <a:cxnLst/>
              <a:rect l="0" t="0" r="0" b="0"/>
              <a:pathLst>
                <a:path w="1466144" h="240716">
                  <a:moveTo>
                    <a:pt x="0" y="25338"/>
                  </a:moveTo>
                  <a:lnTo>
                    <a:pt x="209449" y="0"/>
                  </a:lnTo>
                  <a:lnTo>
                    <a:pt x="418898" y="240716"/>
                  </a:lnTo>
                  <a:lnTo>
                    <a:pt x="628347" y="190038"/>
                  </a:lnTo>
                  <a:lnTo>
                    <a:pt x="837796" y="177369"/>
                  </a:lnTo>
                  <a:lnTo>
                    <a:pt x="1047245" y="164700"/>
                  </a:lnTo>
                  <a:lnTo>
                    <a:pt x="1256695" y="126692"/>
                  </a:lnTo>
                  <a:lnTo>
                    <a:pt x="1466144" y="190038"/>
                  </a:lnTo>
                </a:path>
              </a:pathLst>
            </a:custGeom>
            <a:ln w="40651" cap="flat">
              <a:solidFill>
                <a:srgbClr val="BEBEBE">
                  <a:alpha val="69803"/>
                </a:srgbClr>
              </a:solidFill>
              <a:prstDash val="solid"/>
              <a:round/>
            </a:ln>
          </p:spPr>
          <p:txBody>
            <a:bodyPr/>
            <a:lstStyle/>
            <a:p>
              <a:endParaRPr/>
            </a:p>
          </p:txBody>
        </p:sp>
        <p:sp>
          <p:nvSpPr>
            <p:cNvPr id="382" name="pl382"/>
            <p:cNvSpPr/>
            <p:nvPr/>
          </p:nvSpPr>
          <p:spPr>
            <a:xfrm>
              <a:off x="5852611" y="1274795"/>
              <a:ext cx="1466144" cy="240716"/>
            </a:xfrm>
            <a:custGeom>
              <a:avLst/>
              <a:gdLst/>
              <a:ahLst/>
              <a:cxnLst/>
              <a:rect l="0" t="0" r="0" b="0"/>
              <a:pathLst>
                <a:path w="1466144" h="240716">
                  <a:moveTo>
                    <a:pt x="0" y="25338"/>
                  </a:moveTo>
                  <a:lnTo>
                    <a:pt x="209449" y="0"/>
                  </a:lnTo>
                  <a:lnTo>
                    <a:pt x="418898" y="240716"/>
                  </a:lnTo>
                  <a:lnTo>
                    <a:pt x="628347" y="190038"/>
                  </a:lnTo>
                  <a:lnTo>
                    <a:pt x="837796" y="177369"/>
                  </a:lnTo>
                  <a:lnTo>
                    <a:pt x="1047245" y="164700"/>
                  </a:lnTo>
                  <a:lnTo>
                    <a:pt x="1256695" y="126692"/>
                  </a:lnTo>
                  <a:lnTo>
                    <a:pt x="1466144" y="190038"/>
                  </a:lnTo>
                </a:path>
              </a:pathLst>
            </a:custGeom>
            <a:ln w="35231" cap="flat">
              <a:solidFill>
                <a:srgbClr val="BEBEBE">
                  <a:alpha val="69803"/>
                </a:srgbClr>
              </a:solidFill>
              <a:prstDash val="solid"/>
              <a:round/>
            </a:ln>
          </p:spPr>
          <p:txBody>
            <a:bodyPr/>
            <a:lstStyle/>
            <a:p>
              <a:endParaRPr/>
            </a:p>
          </p:txBody>
        </p:sp>
        <p:sp>
          <p:nvSpPr>
            <p:cNvPr id="383" name="pl383"/>
            <p:cNvSpPr/>
            <p:nvPr/>
          </p:nvSpPr>
          <p:spPr>
            <a:xfrm>
              <a:off x="5852611" y="1198779"/>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384" name="pl384"/>
            <p:cNvSpPr/>
            <p:nvPr/>
          </p:nvSpPr>
          <p:spPr>
            <a:xfrm>
              <a:off x="5852611" y="1274795"/>
              <a:ext cx="1466144" cy="240716"/>
            </a:xfrm>
            <a:custGeom>
              <a:avLst/>
              <a:gdLst/>
              <a:ahLst/>
              <a:cxnLst/>
              <a:rect l="0" t="0" r="0" b="0"/>
              <a:pathLst>
                <a:path w="1466144" h="240716">
                  <a:moveTo>
                    <a:pt x="0" y="25338"/>
                  </a:moveTo>
                  <a:lnTo>
                    <a:pt x="209449" y="0"/>
                  </a:lnTo>
                  <a:lnTo>
                    <a:pt x="418898" y="240716"/>
                  </a:lnTo>
                  <a:lnTo>
                    <a:pt x="628347" y="190038"/>
                  </a:lnTo>
                  <a:lnTo>
                    <a:pt x="837796" y="177369"/>
                  </a:lnTo>
                  <a:lnTo>
                    <a:pt x="1047245" y="164700"/>
                  </a:lnTo>
                  <a:lnTo>
                    <a:pt x="1256695" y="126692"/>
                  </a:lnTo>
                  <a:lnTo>
                    <a:pt x="1466144" y="190038"/>
                  </a:lnTo>
                </a:path>
              </a:pathLst>
            </a:custGeom>
            <a:ln w="40651" cap="flat">
              <a:solidFill>
                <a:srgbClr val="000000">
                  <a:alpha val="100000"/>
                </a:srgbClr>
              </a:solidFill>
              <a:prstDash val="solid"/>
              <a:round/>
            </a:ln>
          </p:spPr>
          <p:txBody>
            <a:bodyPr/>
            <a:lstStyle/>
            <a:p>
              <a:endParaRPr/>
            </a:p>
          </p:txBody>
        </p:sp>
        <p:sp>
          <p:nvSpPr>
            <p:cNvPr id="385" name="pl385"/>
            <p:cNvSpPr/>
            <p:nvPr/>
          </p:nvSpPr>
          <p:spPr>
            <a:xfrm>
              <a:off x="5852611" y="1274795"/>
              <a:ext cx="1466144" cy="240716"/>
            </a:xfrm>
            <a:custGeom>
              <a:avLst/>
              <a:gdLst/>
              <a:ahLst/>
              <a:cxnLst/>
              <a:rect l="0" t="0" r="0" b="0"/>
              <a:pathLst>
                <a:path w="1466144" h="240716">
                  <a:moveTo>
                    <a:pt x="0" y="25338"/>
                  </a:moveTo>
                  <a:lnTo>
                    <a:pt x="209449" y="0"/>
                  </a:lnTo>
                  <a:lnTo>
                    <a:pt x="418898" y="240716"/>
                  </a:lnTo>
                  <a:lnTo>
                    <a:pt x="628347" y="190038"/>
                  </a:lnTo>
                  <a:lnTo>
                    <a:pt x="837796" y="177369"/>
                  </a:lnTo>
                  <a:lnTo>
                    <a:pt x="1047245" y="164700"/>
                  </a:lnTo>
                  <a:lnTo>
                    <a:pt x="1256695" y="126692"/>
                  </a:lnTo>
                  <a:lnTo>
                    <a:pt x="1466144" y="190038"/>
                  </a:lnTo>
                </a:path>
              </a:pathLst>
            </a:custGeom>
            <a:ln w="35231" cap="flat">
              <a:solidFill>
                <a:srgbClr val="80BD41">
                  <a:alpha val="100000"/>
                </a:srgbClr>
              </a:solidFill>
              <a:prstDash val="solid"/>
              <a:round/>
            </a:ln>
          </p:spPr>
          <p:txBody>
            <a:bodyPr/>
            <a:lstStyle/>
            <a:p>
              <a:endParaRPr/>
            </a:p>
          </p:txBody>
        </p:sp>
        <p:sp>
          <p:nvSpPr>
            <p:cNvPr id="386" name="pl386"/>
            <p:cNvSpPr/>
            <p:nvPr/>
          </p:nvSpPr>
          <p:spPr>
            <a:xfrm>
              <a:off x="5779304" y="127479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387" name="tx387"/>
            <p:cNvSpPr/>
            <p:nvPr/>
          </p:nvSpPr>
          <p:spPr>
            <a:xfrm>
              <a:off x="5804417" y="1121339"/>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88" name="tx388"/>
            <p:cNvSpPr/>
            <p:nvPr/>
          </p:nvSpPr>
          <p:spPr>
            <a:xfrm>
              <a:off x="6031916" y="109467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89" name="tx389"/>
            <p:cNvSpPr/>
            <p:nvPr/>
          </p:nvSpPr>
          <p:spPr>
            <a:xfrm>
              <a:off x="6193170" y="1335394"/>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390" name="tx390"/>
            <p:cNvSpPr/>
            <p:nvPr/>
          </p:nvSpPr>
          <p:spPr>
            <a:xfrm>
              <a:off x="6402619" y="1284717"/>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391" name="tx391"/>
            <p:cNvSpPr/>
            <p:nvPr/>
          </p:nvSpPr>
          <p:spPr>
            <a:xfrm>
              <a:off x="6612069" y="1273371"/>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392" name="tx392"/>
            <p:cNvSpPr/>
            <p:nvPr/>
          </p:nvSpPr>
          <p:spPr>
            <a:xfrm>
              <a:off x="6821518" y="1259325"/>
              <a:ext cx="1566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393" name="tx393"/>
            <p:cNvSpPr/>
            <p:nvPr/>
          </p:nvSpPr>
          <p:spPr>
            <a:xfrm>
              <a:off x="7030967" y="1221370"/>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94" name="tx394"/>
            <p:cNvSpPr/>
            <p:nvPr/>
          </p:nvSpPr>
          <p:spPr>
            <a:xfrm>
              <a:off x="7240416" y="1284717"/>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395" name="rc395"/>
            <p:cNvSpPr/>
            <p:nvPr/>
          </p:nvSpPr>
          <p:spPr>
            <a:xfrm>
              <a:off x="5779304" y="2149001"/>
              <a:ext cx="1612758" cy="989469"/>
            </a:xfrm>
            <a:prstGeom prst="rect">
              <a:avLst/>
            </a:prstGeom>
            <a:solidFill>
              <a:srgbClr val="EBEBEB">
                <a:alpha val="100000"/>
              </a:srgbClr>
            </a:solidFill>
          </p:spPr>
          <p:txBody>
            <a:bodyPr/>
            <a:lstStyle/>
            <a:p>
              <a:endParaRPr/>
            </a:p>
          </p:txBody>
        </p:sp>
        <p:sp>
          <p:nvSpPr>
            <p:cNvPr id="396" name="pl396"/>
            <p:cNvSpPr/>
            <p:nvPr/>
          </p:nvSpPr>
          <p:spPr>
            <a:xfrm>
              <a:off x="5779304" y="302381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97" name="pl397"/>
            <p:cNvSpPr/>
            <p:nvPr/>
          </p:nvSpPr>
          <p:spPr>
            <a:xfrm>
              <a:off x="5779304" y="27070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98" name="pl398"/>
            <p:cNvSpPr/>
            <p:nvPr/>
          </p:nvSpPr>
          <p:spPr>
            <a:xfrm>
              <a:off x="5779304" y="23903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99" name="pl399"/>
            <p:cNvSpPr/>
            <p:nvPr/>
          </p:nvSpPr>
          <p:spPr>
            <a:xfrm>
              <a:off x="5779304" y="286544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00" name="pl400"/>
            <p:cNvSpPr/>
            <p:nvPr/>
          </p:nvSpPr>
          <p:spPr>
            <a:xfrm>
              <a:off x="5779304" y="254871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01" name="pl401"/>
            <p:cNvSpPr/>
            <p:nvPr/>
          </p:nvSpPr>
          <p:spPr>
            <a:xfrm>
              <a:off x="5779304" y="223198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02" name="pl402"/>
            <p:cNvSpPr/>
            <p:nvPr/>
          </p:nvSpPr>
          <p:spPr>
            <a:xfrm>
              <a:off x="585261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3" name="pl403"/>
            <p:cNvSpPr/>
            <p:nvPr/>
          </p:nvSpPr>
          <p:spPr>
            <a:xfrm>
              <a:off x="606206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4" name="pl404"/>
            <p:cNvSpPr/>
            <p:nvPr/>
          </p:nvSpPr>
          <p:spPr>
            <a:xfrm>
              <a:off x="627151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5" name="pl405"/>
            <p:cNvSpPr/>
            <p:nvPr/>
          </p:nvSpPr>
          <p:spPr>
            <a:xfrm>
              <a:off x="6480959"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6" name="pl406"/>
            <p:cNvSpPr/>
            <p:nvPr/>
          </p:nvSpPr>
          <p:spPr>
            <a:xfrm>
              <a:off x="669040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7" name="pl407"/>
            <p:cNvSpPr/>
            <p:nvPr/>
          </p:nvSpPr>
          <p:spPr>
            <a:xfrm>
              <a:off x="689985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8" name="pl408"/>
            <p:cNvSpPr/>
            <p:nvPr/>
          </p:nvSpPr>
          <p:spPr>
            <a:xfrm>
              <a:off x="710930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9" name="pl409"/>
            <p:cNvSpPr/>
            <p:nvPr/>
          </p:nvSpPr>
          <p:spPr>
            <a:xfrm>
              <a:off x="731875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0" name="pl410"/>
            <p:cNvSpPr/>
            <p:nvPr/>
          </p:nvSpPr>
          <p:spPr>
            <a:xfrm>
              <a:off x="5852611" y="2472700"/>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411" name="pl411"/>
            <p:cNvSpPr/>
            <p:nvPr/>
          </p:nvSpPr>
          <p:spPr>
            <a:xfrm>
              <a:off x="5852611" y="2523378"/>
              <a:ext cx="1466144" cy="240716"/>
            </a:xfrm>
            <a:custGeom>
              <a:avLst/>
              <a:gdLst/>
              <a:ahLst/>
              <a:cxnLst/>
              <a:rect l="0" t="0" r="0" b="0"/>
              <a:pathLst>
                <a:path w="1466144" h="240716">
                  <a:moveTo>
                    <a:pt x="0" y="25338"/>
                  </a:moveTo>
                  <a:lnTo>
                    <a:pt x="209449" y="25338"/>
                  </a:lnTo>
                  <a:lnTo>
                    <a:pt x="418898" y="215377"/>
                  </a:lnTo>
                  <a:lnTo>
                    <a:pt x="628347" y="240716"/>
                  </a:lnTo>
                  <a:lnTo>
                    <a:pt x="837796" y="215377"/>
                  </a:lnTo>
                  <a:lnTo>
                    <a:pt x="1047245" y="101354"/>
                  </a:lnTo>
                  <a:lnTo>
                    <a:pt x="1256695" y="0"/>
                  </a:lnTo>
                  <a:lnTo>
                    <a:pt x="1466144" y="126692"/>
                  </a:lnTo>
                </a:path>
              </a:pathLst>
            </a:custGeom>
            <a:ln w="40651" cap="flat">
              <a:solidFill>
                <a:srgbClr val="BEBEBE">
                  <a:alpha val="69803"/>
                </a:srgbClr>
              </a:solidFill>
              <a:prstDash val="solid"/>
              <a:round/>
            </a:ln>
          </p:spPr>
          <p:txBody>
            <a:bodyPr/>
            <a:lstStyle/>
            <a:p>
              <a:endParaRPr/>
            </a:p>
          </p:txBody>
        </p:sp>
        <p:sp>
          <p:nvSpPr>
            <p:cNvPr id="412" name="pl412"/>
            <p:cNvSpPr/>
            <p:nvPr/>
          </p:nvSpPr>
          <p:spPr>
            <a:xfrm>
              <a:off x="5852611" y="2523378"/>
              <a:ext cx="1466144" cy="240716"/>
            </a:xfrm>
            <a:custGeom>
              <a:avLst/>
              <a:gdLst/>
              <a:ahLst/>
              <a:cxnLst/>
              <a:rect l="0" t="0" r="0" b="0"/>
              <a:pathLst>
                <a:path w="1466144" h="240716">
                  <a:moveTo>
                    <a:pt x="0" y="25338"/>
                  </a:moveTo>
                  <a:lnTo>
                    <a:pt x="209449" y="25338"/>
                  </a:lnTo>
                  <a:lnTo>
                    <a:pt x="418898" y="215377"/>
                  </a:lnTo>
                  <a:lnTo>
                    <a:pt x="628347" y="240716"/>
                  </a:lnTo>
                  <a:lnTo>
                    <a:pt x="837796" y="215377"/>
                  </a:lnTo>
                  <a:lnTo>
                    <a:pt x="1047245" y="101354"/>
                  </a:lnTo>
                  <a:lnTo>
                    <a:pt x="1256695" y="0"/>
                  </a:lnTo>
                  <a:lnTo>
                    <a:pt x="1466144" y="126692"/>
                  </a:lnTo>
                </a:path>
              </a:pathLst>
            </a:custGeom>
            <a:ln w="35231" cap="flat">
              <a:solidFill>
                <a:srgbClr val="BEBEBE">
                  <a:alpha val="69803"/>
                </a:srgbClr>
              </a:solidFill>
              <a:prstDash val="solid"/>
              <a:round/>
            </a:ln>
          </p:spPr>
          <p:txBody>
            <a:bodyPr/>
            <a:lstStyle/>
            <a:p>
              <a:endParaRPr/>
            </a:p>
          </p:txBody>
        </p:sp>
        <p:sp>
          <p:nvSpPr>
            <p:cNvPr id="413" name="pl413"/>
            <p:cNvSpPr/>
            <p:nvPr/>
          </p:nvSpPr>
          <p:spPr>
            <a:xfrm>
              <a:off x="5852611" y="2472700"/>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414" name="pl414"/>
            <p:cNvSpPr/>
            <p:nvPr/>
          </p:nvSpPr>
          <p:spPr>
            <a:xfrm>
              <a:off x="5852611" y="2523378"/>
              <a:ext cx="1466144" cy="240716"/>
            </a:xfrm>
            <a:custGeom>
              <a:avLst/>
              <a:gdLst/>
              <a:ahLst/>
              <a:cxnLst/>
              <a:rect l="0" t="0" r="0" b="0"/>
              <a:pathLst>
                <a:path w="1466144" h="240716">
                  <a:moveTo>
                    <a:pt x="0" y="25338"/>
                  </a:moveTo>
                  <a:lnTo>
                    <a:pt x="209449" y="25338"/>
                  </a:lnTo>
                  <a:lnTo>
                    <a:pt x="418898" y="215377"/>
                  </a:lnTo>
                  <a:lnTo>
                    <a:pt x="628347" y="240716"/>
                  </a:lnTo>
                  <a:lnTo>
                    <a:pt x="837796" y="215377"/>
                  </a:lnTo>
                  <a:lnTo>
                    <a:pt x="1047245" y="101354"/>
                  </a:lnTo>
                  <a:lnTo>
                    <a:pt x="1256695" y="0"/>
                  </a:lnTo>
                  <a:lnTo>
                    <a:pt x="1466144" y="126692"/>
                  </a:lnTo>
                </a:path>
              </a:pathLst>
            </a:custGeom>
            <a:ln w="40651" cap="flat">
              <a:solidFill>
                <a:srgbClr val="000000">
                  <a:alpha val="100000"/>
                </a:srgbClr>
              </a:solidFill>
              <a:prstDash val="solid"/>
              <a:round/>
            </a:ln>
          </p:spPr>
          <p:txBody>
            <a:bodyPr/>
            <a:lstStyle/>
            <a:p>
              <a:endParaRPr/>
            </a:p>
          </p:txBody>
        </p:sp>
        <p:sp>
          <p:nvSpPr>
            <p:cNvPr id="415" name="pl415"/>
            <p:cNvSpPr/>
            <p:nvPr/>
          </p:nvSpPr>
          <p:spPr>
            <a:xfrm>
              <a:off x="5852611" y="2523378"/>
              <a:ext cx="1466144" cy="240716"/>
            </a:xfrm>
            <a:custGeom>
              <a:avLst/>
              <a:gdLst/>
              <a:ahLst/>
              <a:cxnLst/>
              <a:rect l="0" t="0" r="0" b="0"/>
              <a:pathLst>
                <a:path w="1466144" h="240716">
                  <a:moveTo>
                    <a:pt x="0" y="25338"/>
                  </a:moveTo>
                  <a:lnTo>
                    <a:pt x="209449" y="25338"/>
                  </a:lnTo>
                  <a:lnTo>
                    <a:pt x="418898" y="215377"/>
                  </a:lnTo>
                  <a:lnTo>
                    <a:pt x="628347" y="240716"/>
                  </a:lnTo>
                  <a:lnTo>
                    <a:pt x="837796" y="215377"/>
                  </a:lnTo>
                  <a:lnTo>
                    <a:pt x="1047245" y="101354"/>
                  </a:lnTo>
                  <a:lnTo>
                    <a:pt x="1256695" y="0"/>
                  </a:lnTo>
                  <a:lnTo>
                    <a:pt x="1466144" y="126692"/>
                  </a:lnTo>
                </a:path>
              </a:pathLst>
            </a:custGeom>
            <a:ln w="35231" cap="flat">
              <a:solidFill>
                <a:srgbClr val="80BD41">
                  <a:alpha val="100000"/>
                </a:srgbClr>
              </a:solidFill>
              <a:prstDash val="solid"/>
              <a:round/>
            </a:ln>
          </p:spPr>
          <p:txBody>
            <a:bodyPr/>
            <a:lstStyle/>
            <a:p>
              <a:endParaRPr/>
            </a:p>
          </p:txBody>
        </p:sp>
        <p:sp>
          <p:nvSpPr>
            <p:cNvPr id="416" name="pl416"/>
            <p:cNvSpPr/>
            <p:nvPr/>
          </p:nvSpPr>
          <p:spPr>
            <a:xfrm>
              <a:off x="5779304" y="254871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417" name="tx417"/>
            <p:cNvSpPr/>
            <p:nvPr/>
          </p:nvSpPr>
          <p:spPr>
            <a:xfrm>
              <a:off x="5822467"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18" name="tx418"/>
            <p:cNvSpPr/>
            <p:nvPr/>
          </p:nvSpPr>
          <p:spPr>
            <a:xfrm>
              <a:off x="6031916"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19" name="tx419"/>
            <p:cNvSpPr/>
            <p:nvPr/>
          </p:nvSpPr>
          <p:spPr>
            <a:xfrm>
              <a:off x="6193170" y="255863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420" name="tx420"/>
            <p:cNvSpPr/>
            <p:nvPr/>
          </p:nvSpPr>
          <p:spPr>
            <a:xfrm>
              <a:off x="6402619" y="2585299"/>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421" name="tx421"/>
            <p:cNvSpPr/>
            <p:nvPr/>
          </p:nvSpPr>
          <p:spPr>
            <a:xfrm>
              <a:off x="6612069" y="255863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422" name="tx422"/>
            <p:cNvSpPr/>
            <p:nvPr/>
          </p:nvSpPr>
          <p:spPr>
            <a:xfrm>
              <a:off x="6851663" y="2444614"/>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23" name="tx423"/>
            <p:cNvSpPr/>
            <p:nvPr/>
          </p:nvSpPr>
          <p:spPr>
            <a:xfrm>
              <a:off x="7079162" y="2344583"/>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24" name="tx424"/>
            <p:cNvSpPr/>
            <p:nvPr/>
          </p:nvSpPr>
          <p:spPr>
            <a:xfrm>
              <a:off x="7270561" y="2469953"/>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25" name="rc425"/>
            <p:cNvSpPr/>
            <p:nvPr/>
          </p:nvSpPr>
          <p:spPr>
            <a:xfrm>
              <a:off x="5779304" y="3422922"/>
              <a:ext cx="1612758" cy="989469"/>
            </a:xfrm>
            <a:prstGeom prst="rect">
              <a:avLst/>
            </a:prstGeom>
            <a:solidFill>
              <a:srgbClr val="EBEBEB">
                <a:alpha val="100000"/>
              </a:srgbClr>
            </a:solidFill>
          </p:spPr>
          <p:txBody>
            <a:bodyPr/>
            <a:lstStyle/>
            <a:p>
              <a:endParaRPr/>
            </a:p>
          </p:txBody>
        </p:sp>
        <p:sp>
          <p:nvSpPr>
            <p:cNvPr id="426" name="pl426"/>
            <p:cNvSpPr/>
            <p:nvPr/>
          </p:nvSpPr>
          <p:spPr>
            <a:xfrm>
              <a:off x="5779304" y="429773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27" name="pl427"/>
            <p:cNvSpPr/>
            <p:nvPr/>
          </p:nvSpPr>
          <p:spPr>
            <a:xfrm>
              <a:off x="5779304" y="39810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28" name="pl428"/>
            <p:cNvSpPr/>
            <p:nvPr/>
          </p:nvSpPr>
          <p:spPr>
            <a:xfrm>
              <a:off x="5779304" y="366427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29" name="pl429"/>
            <p:cNvSpPr/>
            <p:nvPr/>
          </p:nvSpPr>
          <p:spPr>
            <a:xfrm>
              <a:off x="5779304" y="413936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30" name="pl430"/>
            <p:cNvSpPr/>
            <p:nvPr/>
          </p:nvSpPr>
          <p:spPr>
            <a:xfrm>
              <a:off x="5779304" y="382263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31" name="pl431"/>
            <p:cNvSpPr/>
            <p:nvPr/>
          </p:nvSpPr>
          <p:spPr>
            <a:xfrm>
              <a:off x="5779304" y="350590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32" name="pl432"/>
            <p:cNvSpPr/>
            <p:nvPr/>
          </p:nvSpPr>
          <p:spPr>
            <a:xfrm>
              <a:off x="585261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3" name="pl433"/>
            <p:cNvSpPr/>
            <p:nvPr/>
          </p:nvSpPr>
          <p:spPr>
            <a:xfrm>
              <a:off x="606206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4" name="pl434"/>
            <p:cNvSpPr/>
            <p:nvPr/>
          </p:nvSpPr>
          <p:spPr>
            <a:xfrm>
              <a:off x="627151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5" name="pl435"/>
            <p:cNvSpPr/>
            <p:nvPr/>
          </p:nvSpPr>
          <p:spPr>
            <a:xfrm>
              <a:off x="6480959"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6" name="pl436"/>
            <p:cNvSpPr/>
            <p:nvPr/>
          </p:nvSpPr>
          <p:spPr>
            <a:xfrm>
              <a:off x="669040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7" name="pl437"/>
            <p:cNvSpPr/>
            <p:nvPr/>
          </p:nvSpPr>
          <p:spPr>
            <a:xfrm>
              <a:off x="689985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8" name="pl438"/>
            <p:cNvSpPr/>
            <p:nvPr/>
          </p:nvSpPr>
          <p:spPr>
            <a:xfrm>
              <a:off x="710930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9" name="pl439"/>
            <p:cNvSpPr/>
            <p:nvPr/>
          </p:nvSpPr>
          <p:spPr>
            <a:xfrm>
              <a:off x="731875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0" name="pl440"/>
            <p:cNvSpPr/>
            <p:nvPr/>
          </p:nvSpPr>
          <p:spPr>
            <a:xfrm>
              <a:off x="5852611" y="3746621"/>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441" name="pl441"/>
            <p:cNvSpPr/>
            <p:nvPr/>
          </p:nvSpPr>
          <p:spPr>
            <a:xfrm>
              <a:off x="5852611" y="3822637"/>
              <a:ext cx="1466144" cy="215377"/>
            </a:xfrm>
            <a:custGeom>
              <a:avLst/>
              <a:gdLst/>
              <a:ahLst/>
              <a:cxnLst/>
              <a:rect l="0" t="0" r="0" b="0"/>
              <a:pathLst>
                <a:path w="1466144" h="215377">
                  <a:moveTo>
                    <a:pt x="0" y="0"/>
                  </a:moveTo>
                  <a:lnTo>
                    <a:pt x="209449" y="0"/>
                  </a:lnTo>
                  <a:lnTo>
                    <a:pt x="418898" y="177369"/>
                  </a:lnTo>
                  <a:lnTo>
                    <a:pt x="628347" y="12669"/>
                  </a:lnTo>
                  <a:lnTo>
                    <a:pt x="837796" y="76015"/>
                  </a:lnTo>
                  <a:lnTo>
                    <a:pt x="1047245" y="215377"/>
                  </a:lnTo>
                  <a:lnTo>
                    <a:pt x="1256695" y="202708"/>
                  </a:lnTo>
                  <a:lnTo>
                    <a:pt x="1466144" y="101354"/>
                  </a:lnTo>
                </a:path>
              </a:pathLst>
            </a:custGeom>
            <a:ln w="40651" cap="flat">
              <a:solidFill>
                <a:srgbClr val="BEBEBE">
                  <a:alpha val="69803"/>
                </a:srgbClr>
              </a:solidFill>
              <a:prstDash val="solid"/>
              <a:round/>
            </a:ln>
          </p:spPr>
          <p:txBody>
            <a:bodyPr/>
            <a:lstStyle/>
            <a:p>
              <a:endParaRPr/>
            </a:p>
          </p:txBody>
        </p:sp>
        <p:sp>
          <p:nvSpPr>
            <p:cNvPr id="442" name="pl442"/>
            <p:cNvSpPr/>
            <p:nvPr/>
          </p:nvSpPr>
          <p:spPr>
            <a:xfrm>
              <a:off x="5852611" y="3822637"/>
              <a:ext cx="1466144" cy="215377"/>
            </a:xfrm>
            <a:custGeom>
              <a:avLst/>
              <a:gdLst/>
              <a:ahLst/>
              <a:cxnLst/>
              <a:rect l="0" t="0" r="0" b="0"/>
              <a:pathLst>
                <a:path w="1466144" h="215377">
                  <a:moveTo>
                    <a:pt x="0" y="0"/>
                  </a:moveTo>
                  <a:lnTo>
                    <a:pt x="209449" y="0"/>
                  </a:lnTo>
                  <a:lnTo>
                    <a:pt x="418898" y="177369"/>
                  </a:lnTo>
                  <a:lnTo>
                    <a:pt x="628347" y="12669"/>
                  </a:lnTo>
                  <a:lnTo>
                    <a:pt x="837796" y="76015"/>
                  </a:lnTo>
                  <a:lnTo>
                    <a:pt x="1047245" y="215377"/>
                  </a:lnTo>
                  <a:lnTo>
                    <a:pt x="1256695" y="202708"/>
                  </a:lnTo>
                  <a:lnTo>
                    <a:pt x="1466144" y="101354"/>
                  </a:lnTo>
                </a:path>
              </a:pathLst>
            </a:custGeom>
            <a:ln w="35231" cap="flat">
              <a:solidFill>
                <a:srgbClr val="BEBEBE">
                  <a:alpha val="69803"/>
                </a:srgbClr>
              </a:solidFill>
              <a:prstDash val="solid"/>
              <a:round/>
            </a:ln>
          </p:spPr>
          <p:txBody>
            <a:bodyPr/>
            <a:lstStyle/>
            <a:p>
              <a:endParaRPr/>
            </a:p>
          </p:txBody>
        </p:sp>
        <p:sp>
          <p:nvSpPr>
            <p:cNvPr id="443" name="pl443"/>
            <p:cNvSpPr/>
            <p:nvPr/>
          </p:nvSpPr>
          <p:spPr>
            <a:xfrm>
              <a:off x="5852611" y="3746621"/>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444" name="pl444"/>
            <p:cNvSpPr/>
            <p:nvPr/>
          </p:nvSpPr>
          <p:spPr>
            <a:xfrm>
              <a:off x="5852611" y="3822637"/>
              <a:ext cx="1466144" cy="215377"/>
            </a:xfrm>
            <a:custGeom>
              <a:avLst/>
              <a:gdLst/>
              <a:ahLst/>
              <a:cxnLst/>
              <a:rect l="0" t="0" r="0" b="0"/>
              <a:pathLst>
                <a:path w="1466144" h="215377">
                  <a:moveTo>
                    <a:pt x="0" y="0"/>
                  </a:moveTo>
                  <a:lnTo>
                    <a:pt x="209449" y="0"/>
                  </a:lnTo>
                  <a:lnTo>
                    <a:pt x="418898" y="177369"/>
                  </a:lnTo>
                  <a:lnTo>
                    <a:pt x="628347" y="12669"/>
                  </a:lnTo>
                  <a:lnTo>
                    <a:pt x="837796" y="76015"/>
                  </a:lnTo>
                  <a:lnTo>
                    <a:pt x="1047245" y="215377"/>
                  </a:lnTo>
                  <a:lnTo>
                    <a:pt x="1256695" y="202708"/>
                  </a:lnTo>
                  <a:lnTo>
                    <a:pt x="1466144" y="101354"/>
                  </a:lnTo>
                </a:path>
              </a:pathLst>
            </a:custGeom>
            <a:ln w="40651" cap="flat">
              <a:solidFill>
                <a:srgbClr val="000000">
                  <a:alpha val="100000"/>
                </a:srgbClr>
              </a:solidFill>
              <a:prstDash val="solid"/>
              <a:round/>
            </a:ln>
          </p:spPr>
          <p:txBody>
            <a:bodyPr/>
            <a:lstStyle/>
            <a:p>
              <a:endParaRPr/>
            </a:p>
          </p:txBody>
        </p:sp>
        <p:sp>
          <p:nvSpPr>
            <p:cNvPr id="445" name="pl445"/>
            <p:cNvSpPr/>
            <p:nvPr/>
          </p:nvSpPr>
          <p:spPr>
            <a:xfrm>
              <a:off x="5852611" y="3822637"/>
              <a:ext cx="1466144" cy="215377"/>
            </a:xfrm>
            <a:custGeom>
              <a:avLst/>
              <a:gdLst/>
              <a:ahLst/>
              <a:cxnLst/>
              <a:rect l="0" t="0" r="0" b="0"/>
              <a:pathLst>
                <a:path w="1466144" h="215377">
                  <a:moveTo>
                    <a:pt x="0" y="0"/>
                  </a:moveTo>
                  <a:lnTo>
                    <a:pt x="209449" y="0"/>
                  </a:lnTo>
                  <a:lnTo>
                    <a:pt x="418898" y="177369"/>
                  </a:lnTo>
                  <a:lnTo>
                    <a:pt x="628347" y="12669"/>
                  </a:lnTo>
                  <a:lnTo>
                    <a:pt x="837796" y="76015"/>
                  </a:lnTo>
                  <a:lnTo>
                    <a:pt x="1047245" y="215377"/>
                  </a:lnTo>
                  <a:lnTo>
                    <a:pt x="1256695" y="202708"/>
                  </a:lnTo>
                  <a:lnTo>
                    <a:pt x="1466144" y="101354"/>
                  </a:lnTo>
                </a:path>
              </a:pathLst>
            </a:custGeom>
            <a:ln w="35231" cap="flat">
              <a:solidFill>
                <a:srgbClr val="80BD41">
                  <a:alpha val="100000"/>
                </a:srgbClr>
              </a:solidFill>
              <a:prstDash val="solid"/>
              <a:round/>
            </a:ln>
          </p:spPr>
          <p:txBody>
            <a:bodyPr/>
            <a:lstStyle/>
            <a:p>
              <a:endParaRPr/>
            </a:p>
          </p:txBody>
        </p:sp>
        <p:sp>
          <p:nvSpPr>
            <p:cNvPr id="446" name="pl446"/>
            <p:cNvSpPr/>
            <p:nvPr/>
          </p:nvSpPr>
          <p:spPr>
            <a:xfrm>
              <a:off x="5779304" y="382263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447" name="tx447"/>
            <p:cNvSpPr/>
            <p:nvPr/>
          </p:nvSpPr>
          <p:spPr>
            <a:xfrm>
              <a:off x="5822467"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48" name="tx448"/>
            <p:cNvSpPr/>
            <p:nvPr/>
          </p:nvSpPr>
          <p:spPr>
            <a:xfrm>
              <a:off x="6031916"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49" name="tx449"/>
            <p:cNvSpPr/>
            <p:nvPr/>
          </p:nvSpPr>
          <p:spPr>
            <a:xfrm>
              <a:off x="6193170" y="3821213"/>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450" name="tx450"/>
            <p:cNvSpPr/>
            <p:nvPr/>
          </p:nvSpPr>
          <p:spPr>
            <a:xfrm>
              <a:off x="6432764" y="365651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51" name="tx451"/>
            <p:cNvSpPr/>
            <p:nvPr/>
          </p:nvSpPr>
          <p:spPr>
            <a:xfrm>
              <a:off x="6642213" y="371853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52" name="tx452"/>
            <p:cNvSpPr/>
            <p:nvPr/>
          </p:nvSpPr>
          <p:spPr>
            <a:xfrm>
              <a:off x="6821518" y="3859220"/>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453" name="tx453"/>
            <p:cNvSpPr/>
            <p:nvPr/>
          </p:nvSpPr>
          <p:spPr>
            <a:xfrm>
              <a:off x="7030967" y="384522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454" name="tx454"/>
            <p:cNvSpPr/>
            <p:nvPr/>
          </p:nvSpPr>
          <p:spPr>
            <a:xfrm>
              <a:off x="7270561" y="3743874"/>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55" name="rc455"/>
            <p:cNvSpPr/>
            <p:nvPr/>
          </p:nvSpPr>
          <p:spPr>
            <a:xfrm>
              <a:off x="5779304" y="4696843"/>
              <a:ext cx="1612758" cy="989469"/>
            </a:xfrm>
            <a:prstGeom prst="rect">
              <a:avLst/>
            </a:prstGeom>
            <a:solidFill>
              <a:srgbClr val="EBEBEB">
                <a:alpha val="100000"/>
              </a:srgbClr>
            </a:solidFill>
          </p:spPr>
          <p:txBody>
            <a:bodyPr/>
            <a:lstStyle/>
            <a:p>
              <a:endParaRPr/>
            </a:p>
          </p:txBody>
        </p:sp>
        <p:sp>
          <p:nvSpPr>
            <p:cNvPr id="456" name="pl456"/>
            <p:cNvSpPr/>
            <p:nvPr/>
          </p:nvSpPr>
          <p:spPr>
            <a:xfrm>
              <a:off x="5779304" y="5571655"/>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57" name="pl457"/>
            <p:cNvSpPr/>
            <p:nvPr/>
          </p:nvSpPr>
          <p:spPr>
            <a:xfrm>
              <a:off x="5779304" y="52549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58" name="pl458"/>
            <p:cNvSpPr/>
            <p:nvPr/>
          </p:nvSpPr>
          <p:spPr>
            <a:xfrm>
              <a:off x="5779304" y="49381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59" name="pl459"/>
            <p:cNvSpPr/>
            <p:nvPr/>
          </p:nvSpPr>
          <p:spPr>
            <a:xfrm>
              <a:off x="5779304" y="541329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60" name="pl460"/>
            <p:cNvSpPr/>
            <p:nvPr/>
          </p:nvSpPr>
          <p:spPr>
            <a:xfrm>
              <a:off x="5779304" y="509655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61" name="pl461"/>
            <p:cNvSpPr/>
            <p:nvPr/>
          </p:nvSpPr>
          <p:spPr>
            <a:xfrm>
              <a:off x="5779304" y="477982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62" name="pl462"/>
            <p:cNvSpPr/>
            <p:nvPr/>
          </p:nvSpPr>
          <p:spPr>
            <a:xfrm>
              <a:off x="585261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3" name="pl463"/>
            <p:cNvSpPr/>
            <p:nvPr/>
          </p:nvSpPr>
          <p:spPr>
            <a:xfrm>
              <a:off x="606206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4" name="pl464"/>
            <p:cNvSpPr/>
            <p:nvPr/>
          </p:nvSpPr>
          <p:spPr>
            <a:xfrm>
              <a:off x="627151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5" name="pl465"/>
            <p:cNvSpPr/>
            <p:nvPr/>
          </p:nvSpPr>
          <p:spPr>
            <a:xfrm>
              <a:off x="6480959"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6" name="pl466"/>
            <p:cNvSpPr/>
            <p:nvPr/>
          </p:nvSpPr>
          <p:spPr>
            <a:xfrm>
              <a:off x="669040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7" name="pl467"/>
            <p:cNvSpPr/>
            <p:nvPr/>
          </p:nvSpPr>
          <p:spPr>
            <a:xfrm>
              <a:off x="689985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8" name="pl468"/>
            <p:cNvSpPr/>
            <p:nvPr/>
          </p:nvSpPr>
          <p:spPr>
            <a:xfrm>
              <a:off x="710930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9" name="pl469"/>
            <p:cNvSpPr/>
            <p:nvPr/>
          </p:nvSpPr>
          <p:spPr>
            <a:xfrm>
              <a:off x="731875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0" name="pl470"/>
            <p:cNvSpPr/>
            <p:nvPr/>
          </p:nvSpPr>
          <p:spPr>
            <a:xfrm>
              <a:off x="5852611" y="5020542"/>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471" name="pl471"/>
            <p:cNvSpPr/>
            <p:nvPr/>
          </p:nvSpPr>
          <p:spPr>
            <a:xfrm>
              <a:off x="5852611" y="5007873"/>
              <a:ext cx="1466144" cy="316731"/>
            </a:xfrm>
            <a:custGeom>
              <a:avLst/>
              <a:gdLst/>
              <a:ahLst/>
              <a:cxnLst/>
              <a:rect l="0" t="0" r="0" b="0"/>
              <a:pathLst>
                <a:path w="1466144" h="316731">
                  <a:moveTo>
                    <a:pt x="0" y="50677"/>
                  </a:moveTo>
                  <a:lnTo>
                    <a:pt x="209449" y="88684"/>
                  </a:lnTo>
                  <a:lnTo>
                    <a:pt x="418898" y="164700"/>
                  </a:lnTo>
                  <a:lnTo>
                    <a:pt x="628347" y="240716"/>
                  </a:lnTo>
                  <a:lnTo>
                    <a:pt x="837796" y="228046"/>
                  </a:lnTo>
                  <a:lnTo>
                    <a:pt x="1047245" y="316731"/>
                  </a:lnTo>
                  <a:lnTo>
                    <a:pt x="1256695" y="0"/>
                  </a:lnTo>
                  <a:lnTo>
                    <a:pt x="1466144" y="190038"/>
                  </a:lnTo>
                </a:path>
              </a:pathLst>
            </a:custGeom>
            <a:ln w="40651" cap="flat">
              <a:solidFill>
                <a:srgbClr val="BEBEBE">
                  <a:alpha val="69803"/>
                </a:srgbClr>
              </a:solidFill>
              <a:prstDash val="solid"/>
              <a:round/>
            </a:ln>
          </p:spPr>
          <p:txBody>
            <a:bodyPr/>
            <a:lstStyle/>
            <a:p>
              <a:endParaRPr/>
            </a:p>
          </p:txBody>
        </p:sp>
        <p:sp>
          <p:nvSpPr>
            <p:cNvPr id="472" name="pl472"/>
            <p:cNvSpPr/>
            <p:nvPr/>
          </p:nvSpPr>
          <p:spPr>
            <a:xfrm>
              <a:off x="5852611" y="5007873"/>
              <a:ext cx="1466144" cy="316731"/>
            </a:xfrm>
            <a:custGeom>
              <a:avLst/>
              <a:gdLst/>
              <a:ahLst/>
              <a:cxnLst/>
              <a:rect l="0" t="0" r="0" b="0"/>
              <a:pathLst>
                <a:path w="1466144" h="316731">
                  <a:moveTo>
                    <a:pt x="0" y="50677"/>
                  </a:moveTo>
                  <a:lnTo>
                    <a:pt x="209449" y="88684"/>
                  </a:lnTo>
                  <a:lnTo>
                    <a:pt x="418898" y="164700"/>
                  </a:lnTo>
                  <a:lnTo>
                    <a:pt x="628347" y="240716"/>
                  </a:lnTo>
                  <a:lnTo>
                    <a:pt x="837796" y="228046"/>
                  </a:lnTo>
                  <a:lnTo>
                    <a:pt x="1047245" y="316731"/>
                  </a:lnTo>
                  <a:lnTo>
                    <a:pt x="1256695" y="0"/>
                  </a:lnTo>
                  <a:lnTo>
                    <a:pt x="1466144" y="190038"/>
                  </a:lnTo>
                </a:path>
              </a:pathLst>
            </a:custGeom>
            <a:ln w="35231" cap="flat">
              <a:solidFill>
                <a:srgbClr val="BEBEBE">
                  <a:alpha val="69803"/>
                </a:srgbClr>
              </a:solidFill>
              <a:prstDash val="solid"/>
              <a:round/>
            </a:ln>
          </p:spPr>
          <p:txBody>
            <a:bodyPr/>
            <a:lstStyle/>
            <a:p>
              <a:endParaRPr/>
            </a:p>
          </p:txBody>
        </p:sp>
        <p:sp>
          <p:nvSpPr>
            <p:cNvPr id="473" name="pl473"/>
            <p:cNvSpPr/>
            <p:nvPr/>
          </p:nvSpPr>
          <p:spPr>
            <a:xfrm>
              <a:off x="5852611" y="5020542"/>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474" name="pl474"/>
            <p:cNvSpPr/>
            <p:nvPr/>
          </p:nvSpPr>
          <p:spPr>
            <a:xfrm>
              <a:off x="5852611" y="5007873"/>
              <a:ext cx="1466144" cy="316731"/>
            </a:xfrm>
            <a:custGeom>
              <a:avLst/>
              <a:gdLst/>
              <a:ahLst/>
              <a:cxnLst/>
              <a:rect l="0" t="0" r="0" b="0"/>
              <a:pathLst>
                <a:path w="1466144" h="316731">
                  <a:moveTo>
                    <a:pt x="0" y="50677"/>
                  </a:moveTo>
                  <a:lnTo>
                    <a:pt x="209449" y="88684"/>
                  </a:lnTo>
                  <a:lnTo>
                    <a:pt x="418898" y="164700"/>
                  </a:lnTo>
                  <a:lnTo>
                    <a:pt x="628347" y="240716"/>
                  </a:lnTo>
                  <a:lnTo>
                    <a:pt x="837796" y="228046"/>
                  </a:lnTo>
                  <a:lnTo>
                    <a:pt x="1047245" y="316731"/>
                  </a:lnTo>
                  <a:lnTo>
                    <a:pt x="1256695" y="0"/>
                  </a:lnTo>
                  <a:lnTo>
                    <a:pt x="1466144" y="190038"/>
                  </a:lnTo>
                </a:path>
              </a:pathLst>
            </a:custGeom>
            <a:ln w="40651" cap="flat">
              <a:solidFill>
                <a:srgbClr val="000000">
                  <a:alpha val="100000"/>
                </a:srgbClr>
              </a:solidFill>
              <a:prstDash val="solid"/>
              <a:round/>
            </a:ln>
          </p:spPr>
          <p:txBody>
            <a:bodyPr/>
            <a:lstStyle/>
            <a:p>
              <a:endParaRPr/>
            </a:p>
          </p:txBody>
        </p:sp>
        <p:sp>
          <p:nvSpPr>
            <p:cNvPr id="475" name="pl475"/>
            <p:cNvSpPr/>
            <p:nvPr/>
          </p:nvSpPr>
          <p:spPr>
            <a:xfrm>
              <a:off x="5852611" y="5007873"/>
              <a:ext cx="1466144" cy="316731"/>
            </a:xfrm>
            <a:custGeom>
              <a:avLst/>
              <a:gdLst/>
              <a:ahLst/>
              <a:cxnLst/>
              <a:rect l="0" t="0" r="0" b="0"/>
              <a:pathLst>
                <a:path w="1466144" h="316731">
                  <a:moveTo>
                    <a:pt x="0" y="50677"/>
                  </a:moveTo>
                  <a:lnTo>
                    <a:pt x="209449" y="88684"/>
                  </a:lnTo>
                  <a:lnTo>
                    <a:pt x="418898" y="164700"/>
                  </a:lnTo>
                  <a:lnTo>
                    <a:pt x="628347" y="240716"/>
                  </a:lnTo>
                  <a:lnTo>
                    <a:pt x="837796" y="228046"/>
                  </a:lnTo>
                  <a:lnTo>
                    <a:pt x="1047245" y="316731"/>
                  </a:lnTo>
                  <a:lnTo>
                    <a:pt x="1256695" y="0"/>
                  </a:lnTo>
                  <a:lnTo>
                    <a:pt x="1466144" y="190038"/>
                  </a:lnTo>
                </a:path>
              </a:pathLst>
            </a:custGeom>
            <a:ln w="35231" cap="flat">
              <a:solidFill>
                <a:srgbClr val="80BD41">
                  <a:alpha val="100000"/>
                </a:srgbClr>
              </a:solidFill>
              <a:prstDash val="solid"/>
              <a:round/>
            </a:ln>
          </p:spPr>
          <p:txBody>
            <a:bodyPr/>
            <a:lstStyle/>
            <a:p>
              <a:endParaRPr/>
            </a:p>
          </p:txBody>
        </p:sp>
        <p:sp>
          <p:nvSpPr>
            <p:cNvPr id="476" name="pl476"/>
            <p:cNvSpPr/>
            <p:nvPr/>
          </p:nvSpPr>
          <p:spPr>
            <a:xfrm>
              <a:off x="5779304" y="5096558"/>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477" name="tx477"/>
            <p:cNvSpPr/>
            <p:nvPr/>
          </p:nvSpPr>
          <p:spPr>
            <a:xfrm>
              <a:off x="5822467" y="4878380"/>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78" name="tx478"/>
            <p:cNvSpPr/>
            <p:nvPr/>
          </p:nvSpPr>
          <p:spPr>
            <a:xfrm>
              <a:off x="6031916" y="49164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79" name="tx479"/>
            <p:cNvSpPr/>
            <p:nvPr/>
          </p:nvSpPr>
          <p:spPr>
            <a:xfrm>
              <a:off x="6223315" y="499245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80" name="tx480"/>
            <p:cNvSpPr/>
            <p:nvPr/>
          </p:nvSpPr>
          <p:spPr>
            <a:xfrm>
              <a:off x="6402619" y="5069795"/>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481" name="tx481"/>
            <p:cNvSpPr/>
            <p:nvPr/>
          </p:nvSpPr>
          <p:spPr>
            <a:xfrm>
              <a:off x="6612069" y="5057126"/>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482" name="tx482"/>
            <p:cNvSpPr/>
            <p:nvPr/>
          </p:nvSpPr>
          <p:spPr>
            <a:xfrm>
              <a:off x="6821518" y="5144487"/>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483" name="tx483"/>
            <p:cNvSpPr/>
            <p:nvPr/>
          </p:nvSpPr>
          <p:spPr>
            <a:xfrm>
              <a:off x="7079162" y="4830402"/>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484" name="tx484"/>
            <p:cNvSpPr/>
            <p:nvPr/>
          </p:nvSpPr>
          <p:spPr>
            <a:xfrm>
              <a:off x="7270561" y="501779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85" name="rc485"/>
            <p:cNvSpPr/>
            <p:nvPr/>
          </p:nvSpPr>
          <p:spPr>
            <a:xfrm>
              <a:off x="7461652" y="875080"/>
              <a:ext cx="1612758" cy="989469"/>
            </a:xfrm>
            <a:prstGeom prst="rect">
              <a:avLst/>
            </a:prstGeom>
            <a:solidFill>
              <a:srgbClr val="EBEBEB">
                <a:alpha val="100000"/>
              </a:srgbClr>
            </a:solidFill>
          </p:spPr>
          <p:txBody>
            <a:bodyPr/>
            <a:lstStyle/>
            <a:p>
              <a:endParaRPr/>
            </a:p>
          </p:txBody>
        </p:sp>
        <p:sp>
          <p:nvSpPr>
            <p:cNvPr id="486" name="pl486"/>
            <p:cNvSpPr/>
            <p:nvPr/>
          </p:nvSpPr>
          <p:spPr>
            <a:xfrm>
              <a:off x="7461652" y="17498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87" name="pl487"/>
            <p:cNvSpPr/>
            <p:nvPr/>
          </p:nvSpPr>
          <p:spPr>
            <a:xfrm>
              <a:off x="7461652" y="14331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88" name="pl488"/>
            <p:cNvSpPr/>
            <p:nvPr/>
          </p:nvSpPr>
          <p:spPr>
            <a:xfrm>
              <a:off x="7461652" y="11164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89" name="pl489"/>
            <p:cNvSpPr/>
            <p:nvPr/>
          </p:nvSpPr>
          <p:spPr>
            <a:xfrm>
              <a:off x="7461652" y="159152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90" name="pl490"/>
            <p:cNvSpPr/>
            <p:nvPr/>
          </p:nvSpPr>
          <p:spPr>
            <a:xfrm>
              <a:off x="7461652" y="127479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91" name="pl491"/>
            <p:cNvSpPr/>
            <p:nvPr/>
          </p:nvSpPr>
          <p:spPr>
            <a:xfrm>
              <a:off x="7461652" y="958063"/>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92" name="pl492"/>
            <p:cNvSpPr/>
            <p:nvPr/>
          </p:nvSpPr>
          <p:spPr>
            <a:xfrm>
              <a:off x="7534959"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3" name="pl493"/>
            <p:cNvSpPr/>
            <p:nvPr/>
          </p:nvSpPr>
          <p:spPr>
            <a:xfrm>
              <a:off x="774440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4" name="pl494"/>
            <p:cNvSpPr/>
            <p:nvPr/>
          </p:nvSpPr>
          <p:spPr>
            <a:xfrm>
              <a:off x="795385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5" name="pl495"/>
            <p:cNvSpPr/>
            <p:nvPr/>
          </p:nvSpPr>
          <p:spPr>
            <a:xfrm>
              <a:off x="816330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6" name="pl496"/>
            <p:cNvSpPr/>
            <p:nvPr/>
          </p:nvSpPr>
          <p:spPr>
            <a:xfrm>
              <a:off x="837275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7" name="pl497"/>
            <p:cNvSpPr/>
            <p:nvPr/>
          </p:nvSpPr>
          <p:spPr>
            <a:xfrm>
              <a:off x="8582205"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8" name="pl498"/>
            <p:cNvSpPr/>
            <p:nvPr/>
          </p:nvSpPr>
          <p:spPr>
            <a:xfrm>
              <a:off x="879165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9" name="pl499"/>
            <p:cNvSpPr/>
            <p:nvPr/>
          </p:nvSpPr>
          <p:spPr>
            <a:xfrm>
              <a:off x="900110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0" name="pl500"/>
            <p:cNvSpPr/>
            <p:nvPr/>
          </p:nvSpPr>
          <p:spPr>
            <a:xfrm>
              <a:off x="7534959" y="1198779"/>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501" name="pl501"/>
            <p:cNvSpPr/>
            <p:nvPr/>
          </p:nvSpPr>
          <p:spPr>
            <a:xfrm>
              <a:off x="7534959" y="1173441"/>
              <a:ext cx="1466144" cy="304062"/>
            </a:xfrm>
            <a:custGeom>
              <a:avLst/>
              <a:gdLst/>
              <a:ahLst/>
              <a:cxnLst/>
              <a:rect l="0" t="0" r="0" b="0"/>
              <a:pathLst>
                <a:path w="1466144" h="304062">
                  <a:moveTo>
                    <a:pt x="0" y="0"/>
                  </a:moveTo>
                  <a:lnTo>
                    <a:pt x="209449" y="101354"/>
                  </a:lnTo>
                  <a:lnTo>
                    <a:pt x="418898" y="190038"/>
                  </a:lnTo>
                  <a:lnTo>
                    <a:pt x="628347" y="164700"/>
                  </a:lnTo>
                  <a:lnTo>
                    <a:pt x="837796" y="177369"/>
                  </a:lnTo>
                  <a:lnTo>
                    <a:pt x="1047245" y="202708"/>
                  </a:lnTo>
                  <a:lnTo>
                    <a:pt x="1256695" y="304062"/>
                  </a:lnTo>
                  <a:lnTo>
                    <a:pt x="1466144" y="304062"/>
                  </a:lnTo>
                </a:path>
              </a:pathLst>
            </a:custGeom>
            <a:ln w="40651" cap="flat">
              <a:solidFill>
                <a:srgbClr val="BEBEBE">
                  <a:alpha val="69803"/>
                </a:srgbClr>
              </a:solidFill>
              <a:prstDash val="solid"/>
              <a:round/>
            </a:ln>
          </p:spPr>
          <p:txBody>
            <a:bodyPr/>
            <a:lstStyle/>
            <a:p>
              <a:endParaRPr/>
            </a:p>
          </p:txBody>
        </p:sp>
        <p:sp>
          <p:nvSpPr>
            <p:cNvPr id="502" name="pl502"/>
            <p:cNvSpPr/>
            <p:nvPr/>
          </p:nvSpPr>
          <p:spPr>
            <a:xfrm>
              <a:off x="7534959" y="1173441"/>
              <a:ext cx="1466144" cy="304062"/>
            </a:xfrm>
            <a:custGeom>
              <a:avLst/>
              <a:gdLst/>
              <a:ahLst/>
              <a:cxnLst/>
              <a:rect l="0" t="0" r="0" b="0"/>
              <a:pathLst>
                <a:path w="1466144" h="304062">
                  <a:moveTo>
                    <a:pt x="0" y="0"/>
                  </a:moveTo>
                  <a:lnTo>
                    <a:pt x="209449" y="101354"/>
                  </a:lnTo>
                  <a:lnTo>
                    <a:pt x="418898" y="190038"/>
                  </a:lnTo>
                  <a:lnTo>
                    <a:pt x="628347" y="164700"/>
                  </a:lnTo>
                  <a:lnTo>
                    <a:pt x="837796" y="177369"/>
                  </a:lnTo>
                  <a:lnTo>
                    <a:pt x="1047245" y="202708"/>
                  </a:lnTo>
                  <a:lnTo>
                    <a:pt x="1256695" y="304062"/>
                  </a:lnTo>
                  <a:lnTo>
                    <a:pt x="1466144" y="304062"/>
                  </a:lnTo>
                </a:path>
              </a:pathLst>
            </a:custGeom>
            <a:ln w="35231" cap="flat">
              <a:solidFill>
                <a:srgbClr val="BEBEBE">
                  <a:alpha val="69803"/>
                </a:srgbClr>
              </a:solidFill>
              <a:prstDash val="solid"/>
              <a:round/>
            </a:ln>
          </p:spPr>
          <p:txBody>
            <a:bodyPr/>
            <a:lstStyle/>
            <a:p>
              <a:endParaRPr/>
            </a:p>
          </p:txBody>
        </p:sp>
        <p:sp>
          <p:nvSpPr>
            <p:cNvPr id="503" name="pl503"/>
            <p:cNvSpPr/>
            <p:nvPr/>
          </p:nvSpPr>
          <p:spPr>
            <a:xfrm>
              <a:off x="7534959" y="1198779"/>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504" name="pl504"/>
            <p:cNvSpPr/>
            <p:nvPr/>
          </p:nvSpPr>
          <p:spPr>
            <a:xfrm>
              <a:off x="7534959" y="1173441"/>
              <a:ext cx="1466144" cy="304062"/>
            </a:xfrm>
            <a:custGeom>
              <a:avLst/>
              <a:gdLst/>
              <a:ahLst/>
              <a:cxnLst/>
              <a:rect l="0" t="0" r="0" b="0"/>
              <a:pathLst>
                <a:path w="1466144" h="304062">
                  <a:moveTo>
                    <a:pt x="0" y="0"/>
                  </a:moveTo>
                  <a:lnTo>
                    <a:pt x="209449" y="101354"/>
                  </a:lnTo>
                  <a:lnTo>
                    <a:pt x="418898" y="190038"/>
                  </a:lnTo>
                  <a:lnTo>
                    <a:pt x="628347" y="164700"/>
                  </a:lnTo>
                  <a:lnTo>
                    <a:pt x="837796" y="177369"/>
                  </a:lnTo>
                  <a:lnTo>
                    <a:pt x="1047245" y="202708"/>
                  </a:lnTo>
                  <a:lnTo>
                    <a:pt x="1256695" y="304062"/>
                  </a:lnTo>
                  <a:lnTo>
                    <a:pt x="1466144" y="304062"/>
                  </a:lnTo>
                </a:path>
              </a:pathLst>
            </a:custGeom>
            <a:ln w="40651" cap="flat">
              <a:solidFill>
                <a:srgbClr val="000000">
                  <a:alpha val="100000"/>
                </a:srgbClr>
              </a:solidFill>
              <a:prstDash val="solid"/>
              <a:round/>
            </a:ln>
          </p:spPr>
          <p:txBody>
            <a:bodyPr/>
            <a:lstStyle/>
            <a:p>
              <a:endParaRPr/>
            </a:p>
          </p:txBody>
        </p:sp>
        <p:sp>
          <p:nvSpPr>
            <p:cNvPr id="505" name="pl505"/>
            <p:cNvSpPr/>
            <p:nvPr/>
          </p:nvSpPr>
          <p:spPr>
            <a:xfrm>
              <a:off x="7534959" y="1173441"/>
              <a:ext cx="1466144" cy="304062"/>
            </a:xfrm>
            <a:custGeom>
              <a:avLst/>
              <a:gdLst/>
              <a:ahLst/>
              <a:cxnLst/>
              <a:rect l="0" t="0" r="0" b="0"/>
              <a:pathLst>
                <a:path w="1466144" h="304062">
                  <a:moveTo>
                    <a:pt x="0" y="0"/>
                  </a:moveTo>
                  <a:lnTo>
                    <a:pt x="209449" y="101354"/>
                  </a:lnTo>
                  <a:lnTo>
                    <a:pt x="418898" y="190038"/>
                  </a:lnTo>
                  <a:lnTo>
                    <a:pt x="628347" y="164700"/>
                  </a:lnTo>
                  <a:lnTo>
                    <a:pt x="837796" y="177369"/>
                  </a:lnTo>
                  <a:lnTo>
                    <a:pt x="1047245" y="202708"/>
                  </a:lnTo>
                  <a:lnTo>
                    <a:pt x="1256695" y="304062"/>
                  </a:lnTo>
                  <a:lnTo>
                    <a:pt x="1466144" y="304062"/>
                  </a:lnTo>
                </a:path>
              </a:pathLst>
            </a:custGeom>
            <a:ln w="35231" cap="flat">
              <a:solidFill>
                <a:srgbClr val="80BD41">
                  <a:alpha val="100000"/>
                </a:srgbClr>
              </a:solidFill>
              <a:prstDash val="solid"/>
              <a:round/>
            </a:ln>
          </p:spPr>
          <p:txBody>
            <a:bodyPr/>
            <a:lstStyle/>
            <a:p>
              <a:endParaRPr/>
            </a:p>
          </p:txBody>
        </p:sp>
        <p:sp>
          <p:nvSpPr>
            <p:cNvPr id="506" name="pl506"/>
            <p:cNvSpPr/>
            <p:nvPr/>
          </p:nvSpPr>
          <p:spPr>
            <a:xfrm>
              <a:off x="7461652" y="127479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07" name="tx507"/>
            <p:cNvSpPr/>
            <p:nvPr/>
          </p:nvSpPr>
          <p:spPr>
            <a:xfrm>
              <a:off x="7504814" y="99332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508" name="tx508"/>
            <p:cNvSpPr/>
            <p:nvPr/>
          </p:nvSpPr>
          <p:spPr>
            <a:xfrm>
              <a:off x="7714263" y="109467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09" name="tx509"/>
            <p:cNvSpPr/>
            <p:nvPr/>
          </p:nvSpPr>
          <p:spPr>
            <a:xfrm>
              <a:off x="7905663" y="1186009"/>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10" name="tx510"/>
            <p:cNvSpPr/>
            <p:nvPr/>
          </p:nvSpPr>
          <p:spPr>
            <a:xfrm>
              <a:off x="8115112" y="1159400"/>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511" name="tx511"/>
            <p:cNvSpPr/>
            <p:nvPr/>
          </p:nvSpPr>
          <p:spPr>
            <a:xfrm>
              <a:off x="8324561" y="1170693"/>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12" name="tx512"/>
            <p:cNvSpPr/>
            <p:nvPr/>
          </p:nvSpPr>
          <p:spPr>
            <a:xfrm>
              <a:off x="8534010" y="1196032"/>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513" name="tx513"/>
            <p:cNvSpPr/>
            <p:nvPr/>
          </p:nvSpPr>
          <p:spPr>
            <a:xfrm>
              <a:off x="8713315" y="1297386"/>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514" name="tx514"/>
            <p:cNvSpPr/>
            <p:nvPr/>
          </p:nvSpPr>
          <p:spPr>
            <a:xfrm>
              <a:off x="8922764" y="1297386"/>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515" name="rc515"/>
            <p:cNvSpPr/>
            <p:nvPr/>
          </p:nvSpPr>
          <p:spPr>
            <a:xfrm>
              <a:off x="7461652" y="2149001"/>
              <a:ext cx="1612758" cy="989469"/>
            </a:xfrm>
            <a:prstGeom prst="rect">
              <a:avLst/>
            </a:prstGeom>
            <a:solidFill>
              <a:srgbClr val="EBEBEB">
                <a:alpha val="100000"/>
              </a:srgbClr>
            </a:solidFill>
          </p:spPr>
          <p:txBody>
            <a:bodyPr/>
            <a:lstStyle/>
            <a:p>
              <a:endParaRPr/>
            </a:p>
          </p:txBody>
        </p:sp>
        <p:sp>
          <p:nvSpPr>
            <p:cNvPr id="516" name="pl516"/>
            <p:cNvSpPr/>
            <p:nvPr/>
          </p:nvSpPr>
          <p:spPr>
            <a:xfrm>
              <a:off x="7461652" y="302381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17" name="pl517"/>
            <p:cNvSpPr/>
            <p:nvPr/>
          </p:nvSpPr>
          <p:spPr>
            <a:xfrm>
              <a:off x="7461652" y="27070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18" name="pl518"/>
            <p:cNvSpPr/>
            <p:nvPr/>
          </p:nvSpPr>
          <p:spPr>
            <a:xfrm>
              <a:off x="7461652" y="23903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19" name="pl519"/>
            <p:cNvSpPr/>
            <p:nvPr/>
          </p:nvSpPr>
          <p:spPr>
            <a:xfrm>
              <a:off x="7461652" y="286544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20" name="pl520"/>
            <p:cNvSpPr/>
            <p:nvPr/>
          </p:nvSpPr>
          <p:spPr>
            <a:xfrm>
              <a:off x="7461652" y="254871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21" name="pl521"/>
            <p:cNvSpPr/>
            <p:nvPr/>
          </p:nvSpPr>
          <p:spPr>
            <a:xfrm>
              <a:off x="7461652" y="223198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22" name="pl522"/>
            <p:cNvSpPr/>
            <p:nvPr/>
          </p:nvSpPr>
          <p:spPr>
            <a:xfrm>
              <a:off x="7534959"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3" name="pl523"/>
            <p:cNvSpPr/>
            <p:nvPr/>
          </p:nvSpPr>
          <p:spPr>
            <a:xfrm>
              <a:off x="774440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4" name="pl524"/>
            <p:cNvSpPr/>
            <p:nvPr/>
          </p:nvSpPr>
          <p:spPr>
            <a:xfrm>
              <a:off x="795385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5" name="pl525"/>
            <p:cNvSpPr/>
            <p:nvPr/>
          </p:nvSpPr>
          <p:spPr>
            <a:xfrm>
              <a:off x="816330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6" name="pl526"/>
            <p:cNvSpPr/>
            <p:nvPr/>
          </p:nvSpPr>
          <p:spPr>
            <a:xfrm>
              <a:off x="837275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7" name="pl527"/>
            <p:cNvSpPr/>
            <p:nvPr/>
          </p:nvSpPr>
          <p:spPr>
            <a:xfrm>
              <a:off x="8582205"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8" name="pl528"/>
            <p:cNvSpPr/>
            <p:nvPr/>
          </p:nvSpPr>
          <p:spPr>
            <a:xfrm>
              <a:off x="879165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9" name="pl529"/>
            <p:cNvSpPr/>
            <p:nvPr/>
          </p:nvSpPr>
          <p:spPr>
            <a:xfrm>
              <a:off x="900110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0" name="pl530"/>
            <p:cNvSpPr/>
            <p:nvPr/>
          </p:nvSpPr>
          <p:spPr>
            <a:xfrm>
              <a:off x="7534959" y="2472700"/>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531" name="pl531"/>
            <p:cNvSpPr/>
            <p:nvPr/>
          </p:nvSpPr>
          <p:spPr>
            <a:xfrm>
              <a:off x="7534959" y="2536047"/>
              <a:ext cx="1466144" cy="291393"/>
            </a:xfrm>
            <a:custGeom>
              <a:avLst/>
              <a:gdLst/>
              <a:ahLst/>
              <a:cxnLst/>
              <a:rect l="0" t="0" r="0" b="0"/>
              <a:pathLst>
                <a:path w="1466144" h="291393">
                  <a:moveTo>
                    <a:pt x="0" y="0"/>
                  </a:moveTo>
                  <a:lnTo>
                    <a:pt x="209449" y="12669"/>
                  </a:lnTo>
                  <a:lnTo>
                    <a:pt x="418898" y="291393"/>
                  </a:lnTo>
                  <a:lnTo>
                    <a:pt x="628347" y="228046"/>
                  </a:lnTo>
                  <a:lnTo>
                    <a:pt x="837796" y="228046"/>
                  </a:lnTo>
                  <a:lnTo>
                    <a:pt x="1047245" y="114023"/>
                  </a:lnTo>
                  <a:lnTo>
                    <a:pt x="1256695" y="25338"/>
                  </a:lnTo>
                  <a:lnTo>
                    <a:pt x="1466144" y="25338"/>
                  </a:lnTo>
                </a:path>
              </a:pathLst>
            </a:custGeom>
            <a:ln w="40651" cap="flat">
              <a:solidFill>
                <a:srgbClr val="BEBEBE">
                  <a:alpha val="69803"/>
                </a:srgbClr>
              </a:solidFill>
              <a:prstDash val="solid"/>
              <a:round/>
            </a:ln>
          </p:spPr>
          <p:txBody>
            <a:bodyPr/>
            <a:lstStyle/>
            <a:p>
              <a:endParaRPr/>
            </a:p>
          </p:txBody>
        </p:sp>
        <p:sp>
          <p:nvSpPr>
            <p:cNvPr id="532" name="pl532"/>
            <p:cNvSpPr/>
            <p:nvPr/>
          </p:nvSpPr>
          <p:spPr>
            <a:xfrm>
              <a:off x="7534959" y="2536047"/>
              <a:ext cx="1466144" cy="291393"/>
            </a:xfrm>
            <a:custGeom>
              <a:avLst/>
              <a:gdLst/>
              <a:ahLst/>
              <a:cxnLst/>
              <a:rect l="0" t="0" r="0" b="0"/>
              <a:pathLst>
                <a:path w="1466144" h="291393">
                  <a:moveTo>
                    <a:pt x="0" y="0"/>
                  </a:moveTo>
                  <a:lnTo>
                    <a:pt x="209449" y="12669"/>
                  </a:lnTo>
                  <a:lnTo>
                    <a:pt x="418898" y="291393"/>
                  </a:lnTo>
                  <a:lnTo>
                    <a:pt x="628347" y="228046"/>
                  </a:lnTo>
                  <a:lnTo>
                    <a:pt x="837796" y="228046"/>
                  </a:lnTo>
                  <a:lnTo>
                    <a:pt x="1047245" y="114023"/>
                  </a:lnTo>
                  <a:lnTo>
                    <a:pt x="1256695" y="25338"/>
                  </a:lnTo>
                  <a:lnTo>
                    <a:pt x="1466144" y="25338"/>
                  </a:lnTo>
                </a:path>
              </a:pathLst>
            </a:custGeom>
            <a:ln w="35231" cap="flat">
              <a:solidFill>
                <a:srgbClr val="BEBEBE">
                  <a:alpha val="69803"/>
                </a:srgbClr>
              </a:solidFill>
              <a:prstDash val="solid"/>
              <a:round/>
            </a:ln>
          </p:spPr>
          <p:txBody>
            <a:bodyPr/>
            <a:lstStyle/>
            <a:p>
              <a:endParaRPr/>
            </a:p>
          </p:txBody>
        </p:sp>
        <p:sp>
          <p:nvSpPr>
            <p:cNvPr id="533" name="pl533"/>
            <p:cNvSpPr/>
            <p:nvPr/>
          </p:nvSpPr>
          <p:spPr>
            <a:xfrm>
              <a:off x="7534959" y="2472700"/>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534" name="pl534"/>
            <p:cNvSpPr/>
            <p:nvPr/>
          </p:nvSpPr>
          <p:spPr>
            <a:xfrm>
              <a:off x="7534959" y="2536047"/>
              <a:ext cx="1466144" cy="291393"/>
            </a:xfrm>
            <a:custGeom>
              <a:avLst/>
              <a:gdLst/>
              <a:ahLst/>
              <a:cxnLst/>
              <a:rect l="0" t="0" r="0" b="0"/>
              <a:pathLst>
                <a:path w="1466144" h="291393">
                  <a:moveTo>
                    <a:pt x="0" y="0"/>
                  </a:moveTo>
                  <a:lnTo>
                    <a:pt x="209449" y="12669"/>
                  </a:lnTo>
                  <a:lnTo>
                    <a:pt x="418898" y="291393"/>
                  </a:lnTo>
                  <a:lnTo>
                    <a:pt x="628347" y="228046"/>
                  </a:lnTo>
                  <a:lnTo>
                    <a:pt x="837796" y="228046"/>
                  </a:lnTo>
                  <a:lnTo>
                    <a:pt x="1047245" y="114023"/>
                  </a:lnTo>
                  <a:lnTo>
                    <a:pt x="1256695" y="25338"/>
                  </a:lnTo>
                  <a:lnTo>
                    <a:pt x="1466144" y="25338"/>
                  </a:lnTo>
                </a:path>
              </a:pathLst>
            </a:custGeom>
            <a:ln w="40651" cap="flat">
              <a:solidFill>
                <a:srgbClr val="000000">
                  <a:alpha val="100000"/>
                </a:srgbClr>
              </a:solidFill>
              <a:prstDash val="solid"/>
              <a:round/>
            </a:ln>
          </p:spPr>
          <p:txBody>
            <a:bodyPr/>
            <a:lstStyle/>
            <a:p>
              <a:endParaRPr/>
            </a:p>
          </p:txBody>
        </p:sp>
        <p:sp>
          <p:nvSpPr>
            <p:cNvPr id="535" name="pl535"/>
            <p:cNvSpPr/>
            <p:nvPr/>
          </p:nvSpPr>
          <p:spPr>
            <a:xfrm>
              <a:off x="7534959" y="2536047"/>
              <a:ext cx="1466144" cy="291393"/>
            </a:xfrm>
            <a:custGeom>
              <a:avLst/>
              <a:gdLst/>
              <a:ahLst/>
              <a:cxnLst/>
              <a:rect l="0" t="0" r="0" b="0"/>
              <a:pathLst>
                <a:path w="1466144" h="291393">
                  <a:moveTo>
                    <a:pt x="0" y="0"/>
                  </a:moveTo>
                  <a:lnTo>
                    <a:pt x="209449" y="12669"/>
                  </a:lnTo>
                  <a:lnTo>
                    <a:pt x="418898" y="291393"/>
                  </a:lnTo>
                  <a:lnTo>
                    <a:pt x="628347" y="228046"/>
                  </a:lnTo>
                  <a:lnTo>
                    <a:pt x="837796" y="228046"/>
                  </a:lnTo>
                  <a:lnTo>
                    <a:pt x="1047245" y="114023"/>
                  </a:lnTo>
                  <a:lnTo>
                    <a:pt x="1256695" y="25338"/>
                  </a:lnTo>
                  <a:lnTo>
                    <a:pt x="1466144" y="25338"/>
                  </a:lnTo>
                </a:path>
              </a:pathLst>
            </a:custGeom>
            <a:ln w="35231" cap="flat">
              <a:solidFill>
                <a:srgbClr val="80BD41">
                  <a:alpha val="100000"/>
                </a:srgbClr>
              </a:solidFill>
              <a:prstDash val="solid"/>
              <a:round/>
            </a:ln>
          </p:spPr>
          <p:txBody>
            <a:bodyPr/>
            <a:lstStyle/>
            <a:p>
              <a:endParaRPr/>
            </a:p>
          </p:txBody>
        </p:sp>
        <p:sp>
          <p:nvSpPr>
            <p:cNvPr id="536" name="pl536"/>
            <p:cNvSpPr/>
            <p:nvPr/>
          </p:nvSpPr>
          <p:spPr>
            <a:xfrm>
              <a:off x="7461652" y="254871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37" name="tx537"/>
            <p:cNvSpPr/>
            <p:nvPr/>
          </p:nvSpPr>
          <p:spPr>
            <a:xfrm>
              <a:off x="7504814" y="2357253"/>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38" name="tx538"/>
            <p:cNvSpPr/>
            <p:nvPr/>
          </p:nvSpPr>
          <p:spPr>
            <a:xfrm>
              <a:off x="7714263"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39" name="tx539"/>
            <p:cNvSpPr/>
            <p:nvPr/>
          </p:nvSpPr>
          <p:spPr>
            <a:xfrm>
              <a:off x="7875518" y="2648646"/>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540" name="tx540"/>
            <p:cNvSpPr/>
            <p:nvPr/>
          </p:nvSpPr>
          <p:spPr>
            <a:xfrm>
              <a:off x="8084967" y="2585299"/>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541" name="tx541"/>
            <p:cNvSpPr/>
            <p:nvPr/>
          </p:nvSpPr>
          <p:spPr>
            <a:xfrm>
              <a:off x="8294416" y="2585299"/>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542" name="tx542"/>
            <p:cNvSpPr/>
            <p:nvPr/>
          </p:nvSpPr>
          <p:spPr>
            <a:xfrm>
              <a:off x="8534010" y="2469953"/>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543" name="tx543"/>
            <p:cNvSpPr/>
            <p:nvPr/>
          </p:nvSpPr>
          <p:spPr>
            <a:xfrm>
              <a:off x="8743459" y="238259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44" name="tx544"/>
            <p:cNvSpPr/>
            <p:nvPr/>
          </p:nvSpPr>
          <p:spPr>
            <a:xfrm>
              <a:off x="8952909" y="238259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45" name="rc545"/>
            <p:cNvSpPr/>
            <p:nvPr/>
          </p:nvSpPr>
          <p:spPr>
            <a:xfrm>
              <a:off x="7461652" y="3422922"/>
              <a:ext cx="1612758" cy="989469"/>
            </a:xfrm>
            <a:prstGeom prst="rect">
              <a:avLst/>
            </a:prstGeom>
            <a:solidFill>
              <a:srgbClr val="EBEBEB">
                <a:alpha val="100000"/>
              </a:srgbClr>
            </a:solidFill>
          </p:spPr>
          <p:txBody>
            <a:bodyPr/>
            <a:lstStyle/>
            <a:p>
              <a:endParaRPr/>
            </a:p>
          </p:txBody>
        </p:sp>
        <p:sp>
          <p:nvSpPr>
            <p:cNvPr id="546" name="pl546"/>
            <p:cNvSpPr/>
            <p:nvPr/>
          </p:nvSpPr>
          <p:spPr>
            <a:xfrm>
              <a:off x="7461652" y="429773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47" name="pl547"/>
            <p:cNvSpPr/>
            <p:nvPr/>
          </p:nvSpPr>
          <p:spPr>
            <a:xfrm>
              <a:off x="7461652" y="39810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48" name="pl548"/>
            <p:cNvSpPr/>
            <p:nvPr/>
          </p:nvSpPr>
          <p:spPr>
            <a:xfrm>
              <a:off x="7461652" y="366427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49" name="pl549"/>
            <p:cNvSpPr/>
            <p:nvPr/>
          </p:nvSpPr>
          <p:spPr>
            <a:xfrm>
              <a:off x="7461652" y="413936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50" name="pl550"/>
            <p:cNvSpPr/>
            <p:nvPr/>
          </p:nvSpPr>
          <p:spPr>
            <a:xfrm>
              <a:off x="7461652" y="382263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51" name="pl551"/>
            <p:cNvSpPr/>
            <p:nvPr/>
          </p:nvSpPr>
          <p:spPr>
            <a:xfrm>
              <a:off x="7461652" y="350590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52" name="pl552"/>
            <p:cNvSpPr/>
            <p:nvPr/>
          </p:nvSpPr>
          <p:spPr>
            <a:xfrm>
              <a:off x="7534959"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3" name="pl553"/>
            <p:cNvSpPr/>
            <p:nvPr/>
          </p:nvSpPr>
          <p:spPr>
            <a:xfrm>
              <a:off x="774440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4" name="pl554"/>
            <p:cNvSpPr/>
            <p:nvPr/>
          </p:nvSpPr>
          <p:spPr>
            <a:xfrm>
              <a:off x="795385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5" name="pl555"/>
            <p:cNvSpPr/>
            <p:nvPr/>
          </p:nvSpPr>
          <p:spPr>
            <a:xfrm>
              <a:off x="816330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6" name="pl556"/>
            <p:cNvSpPr/>
            <p:nvPr/>
          </p:nvSpPr>
          <p:spPr>
            <a:xfrm>
              <a:off x="837275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7" name="pl557"/>
            <p:cNvSpPr/>
            <p:nvPr/>
          </p:nvSpPr>
          <p:spPr>
            <a:xfrm>
              <a:off x="8582205"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8" name="pl558"/>
            <p:cNvSpPr/>
            <p:nvPr/>
          </p:nvSpPr>
          <p:spPr>
            <a:xfrm>
              <a:off x="879165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9" name="pl559"/>
            <p:cNvSpPr/>
            <p:nvPr/>
          </p:nvSpPr>
          <p:spPr>
            <a:xfrm>
              <a:off x="900110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0" name="pl560"/>
            <p:cNvSpPr/>
            <p:nvPr/>
          </p:nvSpPr>
          <p:spPr>
            <a:xfrm>
              <a:off x="7534959" y="3746621"/>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561" name="pl561"/>
            <p:cNvSpPr/>
            <p:nvPr/>
          </p:nvSpPr>
          <p:spPr>
            <a:xfrm>
              <a:off x="7534959" y="3797298"/>
              <a:ext cx="1466144" cy="240716"/>
            </a:xfrm>
            <a:custGeom>
              <a:avLst/>
              <a:gdLst/>
              <a:ahLst/>
              <a:cxnLst/>
              <a:rect l="0" t="0" r="0" b="0"/>
              <a:pathLst>
                <a:path w="1466144" h="240716">
                  <a:moveTo>
                    <a:pt x="0" y="0"/>
                  </a:moveTo>
                  <a:lnTo>
                    <a:pt x="209449" y="25338"/>
                  </a:lnTo>
                  <a:lnTo>
                    <a:pt x="418898" y="114023"/>
                  </a:lnTo>
                  <a:lnTo>
                    <a:pt x="628347" y="228046"/>
                  </a:lnTo>
                  <a:lnTo>
                    <a:pt x="837796" y="240716"/>
                  </a:lnTo>
                  <a:lnTo>
                    <a:pt x="1047245" y="215377"/>
                  </a:lnTo>
                  <a:lnTo>
                    <a:pt x="1256695" y="101354"/>
                  </a:lnTo>
                  <a:lnTo>
                    <a:pt x="1466144" y="101354"/>
                  </a:lnTo>
                </a:path>
              </a:pathLst>
            </a:custGeom>
            <a:ln w="40651" cap="flat">
              <a:solidFill>
                <a:srgbClr val="BEBEBE">
                  <a:alpha val="69803"/>
                </a:srgbClr>
              </a:solidFill>
              <a:prstDash val="solid"/>
              <a:round/>
            </a:ln>
          </p:spPr>
          <p:txBody>
            <a:bodyPr/>
            <a:lstStyle/>
            <a:p>
              <a:endParaRPr/>
            </a:p>
          </p:txBody>
        </p:sp>
        <p:sp>
          <p:nvSpPr>
            <p:cNvPr id="562" name="pl562"/>
            <p:cNvSpPr/>
            <p:nvPr/>
          </p:nvSpPr>
          <p:spPr>
            <a:xfrm>
              <a:off x="7534959" y="3797298"/>
              <a:ext cx="1466144" cy="240716"/>
            </a:xfrm>
            <a:custGeom>
              <a:avLst/>
              <a:gdLst/>
              <a:ahLst/>
              <a:cxnLst/>
              <a:rect l="0" t="0" r="0" b="0"/>
              <a:pathLst>
                <a:path w="1466144" h="240716">
                  <a:moveTo>
                    <a:pt x="0" y="0"/>
                  </a:moveTo>
                  <a:lnTo>
                    <a:pt x="209449" y="25338"/>
                  </a:lnTo>
                  <a:lnTo>
                    <a:pt x="418898" y="114023"/>
                  </a:lnTo>
                  <a:lnTo>
                    <a:pt x="628347" y="228046"/>
                  </a:lnTo>
                  <a:lnTo>
                    <a:pt x="837796" y="240716"/>
                  </a:lnTo>
                  <a:lnTo>
                    <a:pt x="1047245" y="215377"/>
                  </a:lnTo>
                  <a:lnTo>
                    <a:pt x="1256695" y="101354"/>
                  </a:lnTo>
                  <a:lnTo>
                    <a:pt x="1466144" y="101354"/>
                  </a:lnTo>
                </a:path>
              </a:pathLst>
            </a:custGeom>
            <a:ln w="35231" cap="flat">
              <a:solidFill>
                <a:srgbClr val="BEBEBE">
                  <a:alpha val="69803"/>
                </a:srgbClr>
              </a:solidFill>
              <a:prstDash val="solid"/>
              <a:round/>
            </a:ln>
          </p:spPr>
          <p:txBody>
            <a:bodyPr/>
            <a:lstStyle/>
            <a:p>
              <a:endParaRPr/>
            </a:p>
          </p:txBody>
        </p:sp>
        <p:sp>
          <p:nvSpPr>
            <p:cNvPr id="563" name="pl563"/>
            <p:cNvSpPr/>
            <p:nvPr/>
          </p:nvSpPr>
          <p:spPr>
            <a:xfrm>
              <a:off x="7534959" y="3746621"/>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564" name="pl564"/>
            <p:cNvSpPr/>
            <p:nvPr/>
          </p:nvSpPr>
          <p:spPr>
            <a:xfrm>
              <a:off x="7534959" y="3797298"/>
              <a:ext cx="1466144" cy="240716"/>
            </a:xfrm>
            <a:custGeom>
              <a:avLst/>
              <a:gdLst/>
              <a:ahLst/>
              <a:cxnLst/>
              <a:rect l="0" t="0" r="0" b="0"/>
              <a:pathLst>
                <a:path w="1466144" h="240716">
                  <a:moveTo>
                    <a:pt x="0" y="0"/>
                  </a:moveTo>
                  <a:lnTo>
                    <a:pt x="209449" y="25338"/>
                  </a:lnTo>
                  <a:lnTo>
                    <a:pt x="418898" y="114023"/>
                  </a:lnTo>
                  <a:lnTo>
                    <a:pt x="628347" y="228046"/>
                  </a:lnTo>
                  <a:lnTo>
                    <a:pt x="837796" y="240716"/>
                  </a:lnTo>
                  <a:lnTo>
                    <a:pt x="1047245" y="215377"/>
                  </a:lnTo>
                  <a:lnTo>
                    <a:pt x="1256695" y="101354"/>
                  </a:lnTo>
                  <a:lnTo>
                    <a:pt x="1466144" y="101354"/>
                  </a:lnTo>
                </a:path>
              </a:pathLst>
            </a:custGeom>
            <a:ln w="40651" cap="flat">
              <a:solidFill>
                <a:srgbClr val="000000">
                  <a:alpha val="100000"/>
                </a:srgbClr>
              </a:solidFill>
              <a:prstDash val="solid"/>
              <a:round/>
            </a:ln>
          </p:spPr>
          <p:txBody>
            <a:bodyPr/>
            <a:lstStyle/>
            <a:p>
              <a:endParaRPr/>
            </a:p>
          </p:txBody>
        </p:sp>
        <p:sp>
          <p:nvSpPr>
            <p:cNvPr id="565" name="pl565"/>
            <p:cNvSpPr/>
            <p:nvPr/>
          </p:nvSpPr>
          <p:spPr>
            <a:xfrm>
              <a:off x="7534959" y="3797298"/>
              <a:ext cx="1466144" cy="240716"/>
            </a:xfrm>
            <a:custGeom>
              <a:avLst/>
              <a:gdLst/>
              <a:ahLst/>
              <a:cxnLst/>
              <a:rect l="0" t="0" r="0" b="0"/>
              <a:pathLst>
                <a:path w="1466144" h="240716">
                  <a:moveTo>
                    <a:pt x="0" y="0"/>
                  </a:moveTo>
                  <a:lnTo>
                    <a:pt x="209449" y="25338"/>
                  </a:lnTo>
                  <a:lnTo>
                    <a:pt x="418898" y="114023"/>
                  </a:lnTo>
                  <a:lnTo>
                    <a:pt x="628347" y="228046"/>
                  </a:lnTo>
                  <a:lnTo>
                    <a:pt x="837796" y="240716"/>
                  </a:lnTo>
                  <a:lnTo>
                    <a:pt x="1047245" y="215377"/>
                  </a:lnTo>
                  <a:lnTo>
                    <a:pt x="1256695" y="101354"/>
                  </a:lnTo>
                  <a:lnTo>
                    <a:pt x="1466144" y="101354"/>
                  </a:lnTo>
                </a:path>
              </a:pathLst>
            </a:custGeom>
            <a:ln w="35231" cap="flat">
              <a:solidFill>
                <a:srgbClr val="80BD41">
                  <a:alpha val="100000"/>
                </a:srgbClr>
              </a:solidFill>
              <a:prstDash val="solid"/>
              <a:round/>
            </a:ln>
          </p:spPr>
          <p:txBody>
            <a:bodyPr/>
            <a:lstStyle/>
            <a:p>
              <a:endParaRPr/>
            </a:p>
          </p:txBody>
        </p:sp>
        <p:sp>
          <p:nvSpPr>
            <p:cNvPr id="566" name="pl566"/>
            <p:cNvSpPr/>
            <p:nvPr/>
          </p:nvSpPr>
          <p:spPr>
            <a:xfrm>
              <a:off x="7461652" y="382263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67" name="tx567"/>
            <p:cNvSpPr/>
            <p:nvPr/>
          </p:nvSpPr>
          <p:spPr>
            <a:xfrm>
              <a:off x="7504814" y="361850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68" name="tx568"/>
            <p:cNvSpPr/>
            <p:nvPr/>
          </p:nvSpPr>
          <p:spPr>
            <a:xfrm>
              <a:off x="7714263"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69" name="tx569"/>
            <p:cNvSpPr/>
            <p:nvPr/>
          </p:nvSpPr>
          <p:spPr>
            <a:xfrm>
              <a:off x="7905663" y="3733851"/>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70" name="tx570"/>
            <p:cNvSpPr/>
            <p:nvPr/>
          </p:nvSpPr>
          <p:spPr>
            <a:xfrm>
              <a:off x="8084967" y="384522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571" name="tx571"/>
            <p:cNvSpPr/>
            <p:nvPr/>
          </p:nvSpPr>
          <p:spPr>
            <a:xfrm>
              <a:off x="8294416" y="3859220"/>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572" name="tx572"/>
            <p:cNvSpPr/>
            <p:nvPr/>
          </p:nvSpPr>
          <p:spPr>
            <a:xfrm>
              <a:off x="8503865" y="3832559"/>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573" name="tx573"/>
            <p:cNvSpPr/>
            <p:nvPr/>
          </p:nvSpPr>
          <p:spPr>
            <a:xfrm>
              <a:off x="8743459" y="371853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74" name="tx574"/>
            <p:cNvSpPr/>
            <p:nvPr/>
          </p:nvSpPr>
          <p:spPr>
            <a:xfrm>
              <a:off x="8952909" y="371853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75" name="rc575"/>
            <p:cNvSpPr/>
            <p:nvPr/>
          </p:nvSpPr>
          <p:spPr>
            <a:xfrm>
              <a:off x="7461652" y="4696843"/>
              <a:ext cx="1612758" cy="989469"/>
            </a:xfrm>
            <a:prstGeom prst="rect">
              <a:avLst/>
            </a:prstGeom>
            <a:solidFill>
              <a:srgbClr val="EBEBEB">
                <a:alpha val="100000"/>
              </a:srgbClr>
            </a:solidFill>
          </p:spPr>
          <p:txBody>
            <a:bodyPr/>
            <a:lstStyle/>
            <a:p>
              <a:endParaRPr/>
            </a:p>
          </p:txBody>
        </p:sp>
        <p:sp>
          <p:nvSpPr>
            <p:cNvPr id="576" name="pl576"/>
            <p:cNvSpPr/>
            <p:nvPr/>
          </p:nvSpPr>
          <p:spPr>
            <a:xfrm>
              <a:off x="7461652" y="5571655"/>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77" name="pl577"/>
            <p:cNvSpPr/>
            <p:nvPr/>
          </p:nvSpPr>
          <p:spPr>
            <a:xfrm>
              <a:off x="7461652" y="52549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78" name="pl578"/>
            <p:cNvSpPr/>
            <p:nvPr/>
          </p:nvSpPr>
          <p:spPr>
            <a:xfrm>
              <a:off x="7461652" y="49381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79" name="pl579"/>
            <p:cNvSpPr/>
            <p:nvPr/>
          </p:nvSpPr>
          <p:spPr>
            <a:xfrm>
              <a:off x="7461652" y="541329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80" name="pl580"/>
            <p:cNvSpPr/>
            <p:nvPr/>
          </p:nvSpPr>
          <p:spPr>
            <a:xfrm>
              <a:off x="7461652" y="509655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81" name="pl581"/>
            <p:cNvSpPr/>
            <p:nvPr/>
          </p:nvSpPr>
          <p:spPr>
            <a:xfrm>
              <a:off x="7461652" y="477982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82" name="pl582"/>
            <p:cNvSpPr/>
            <p:nvPr/>
          </p:nvSpPr>
          <p:spPr>
            <a:xfrm>
              <a:off x="7534959"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3" name="pl583"/>
            <p:cNvSpPr/>
            <p:nvPr/>
          </p:nvSpPr>
          <p:spPr>
            <a:xfrm>
              <a:off x="774440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4" name="pl584"/>
            <p:cNvSpPr/>
            <p:nvPr/>
          </p:nvSpPr>
          <p:spPr>
            <a:xfrm>
              <a:off x="795385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5" name="pl585"/>
            <p:cNvSpPr/>
            <p:nvPr/>
          </p:nvSpPr>
          <p:spPr>
            <a:xfrm>
              <a:off x="816330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6" name="pl586"/>
            <p:cNvSpPr/>
            <p:nvPr/>
          </p:nvSpPr>
          <p:spPr>
            <a:xfrm>
              <a:off x="837275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7" name="pl587"/>
            <p:cNvSpPr/>
            <p:nvPr/>
          </p:nvSpPr>
          <p:spPr>
            <a:xfrm>
              <a:off x="8582205"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8" name="pl588"/>
            <p:cNvSpPr/>
            <p:nvPr/>
          </p:nvSpPr>
          <p:spPr>
            <a:xfrm>
              <a:off x="879165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9" name="pl589"/>
            <p:cNvSpPr/>
            <p:nvPr/>
          </p:nvSpPr>
          <p:spPr>
            <a:xfrm>
              <a:off x="900110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90" name="pl590"/>
            <p:cNvSpPr/>
            <p:nvPr/>
          </p:nvSpPr>
          <p:spPr>
            <a:xfrm>
              <a:off x="7534959" y="5020542"/>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591" name="pl591"/>
            <p:cNvSpPr/>
            <p:nvPr/>
          </p:nvSpPr>
          <p:spPr>
            <a:xfrm>
              <a:off x="7534959" y="5096558"/>
              <a:ext cx="1466144" cy="266054"/>
            </a:xfrm>
            <a:custGeom>
              <a:avLst/>
              <a:gdLst/>
              <a:ahLst/>
              <a:cxnLst/>
              <a:rect l="0" t="0" r="0" b="0"/>
              <a:pathLst>
                <a:path w="1466144" h="266054">
                  <a:moveTo>
                    <a:pt x="0" y="50677"/>
                  </a:moveTo>
                  <a:lnTo>
                    <a:pt x="209449" y="0"/>
                  </a:lnTo>
                  <a:lnTo>
                    <a:pt x="418898" y="126692"/>
                  </a:lnTo>
                  <a:lnTo>
                    <a:pt x="628347" y="101354"/>
                  </a:lnTo>
                  <a:lnTo>
                    <a:pt x="837796" y="266054"/>
                  </a:lnTo>
                  <a:lnTo>
                    <a:pt x="1047245" y="126692"/>
                  </a:lnTo>
                  <a:lnTo>
                    <a:pt x="1256695" y="25338"/>
                  </a:lnTo>
                  <a:lnTo>
                    <a:pt x="1466144" y="177369"/>
                  </a:lnTo>
                </a:path>
              </a:pathLst>
            </a:custGeom>
            <a:ln w="40651" cap="flat">
              <a:solidFill>
                <a:srgbClr val="BEBEBE">
                  <a:alpha val="69803"/>
                </a:srgbClr>
              </a:solidFill>
              <a:prstDash val="solid"/>
              <a:round/>
            </a:ln>
          </p:spPr>
          <p:txBody>
            <a:bodyPr/>
            <a:lstStyle/>
            <a:p>
              <a:endParaRPr/>
            </a:p>
          </p:txBody>
        </p:sp>
        <p:sp>
          <p:nvSpPr>
            <p:cNvPr id="592" name="pl592"/>
            <p:cNvSpPr/>
            <p:nvPr/>
          </p:nvSpPr>
          <p:spPr>
            <a:xfrm>
              <a:off x="7534959" y="5096558"/>
              <a:ext cx="1466144" cy="266054"/>
            </a:xfrm>
            <a:custGeom>
              <a:avLst/>
              <a:gdLst/>
              <a:ahLst/>
              <a:cxnLst/>
              <a:rect l="0" t="0" r="0" b="0"/>
              <a:pathLst>
                <a:path w="1466144" h="266054">
                  <a:moveTo>
                    <a:pt x="0" y="50677"/>
                  </a:moveTo>
                  <a:lnTo>
                    <a:pt x="209449" y="0"/>
                  </a:lnTo>
                  <a:lnTo>
                    <a:pt x="418898" y="126692"/>
                  </a:lnTo>
                  <a:lnTo>
                    <a:pt x="628347" y="101354"/>
                  </a:lnTo>
                  <a:lnTo>
                    <a:pt x="837796" y="266054"/>
                  </a:lnTo>
                  <a:lnTo>
                    <a:pt x="1047245" y="126692"/>
                  </a:lnTo>
                  <a:lnTo>
                    <a:pt x="1256695" y="25338"/>
                  </a:lnTo>
                  <a:lnTo>
                    <a:pt x="1466144" y="177369"/>
                  </a:lnTo>
                </a:path>
              </a:pathLst>
            </a:custGeom>
            <a:ln w="35231" cap="flat">
              <a:solidFill>
                <a:srgbClr val="BEBEBE">
                  <a:alpha val="69803"/>
                </a:srgbClr>
              </a:solidFill>
              <a:prstDash val="solid"/>
              <a:round/>
            </a:ln>
          </p:spPr>
          <p:txBody>
            <a:bodyPr/>
            <a:lstStyle/>
            <a:p>
              <a:endParaRPr/>
            </a:p>
          </p:txBody>
        </p:sp>
        <p:sp>
          <p:nvSpPr>
            <p:cNvPr id="593" name="pl593"/>
            <p:cNvSpPr/>
            <p:nvPr/>
          </p:nvSpPr>
          <p:spPr>
            <a:xfrm>
              <a:off x="7534959" y="5020542"/>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594" name="pl594"/>
            <p:cNvSpPr/>
            <p:nvPr/>
          </p:nvSpPr>
          <p:spPr>
            <a:xfrm>
              <a:off x="7534959" y="5096558"/>
              <a:ext cx="1466144" cy="266054"/>
            </a:xfrm>
            <a:custGeom>
              <a:avLst/>
              <a:gdLst/>
              <a:ahLst/>
              <a:cxnLst/>
              <a:rect l="0" t="0" r="0" b="0"/>
              <a:pathLst>
                <a:path w="1466144" h="266054">
                  <a:moveTo>
                    <a:pt x="0" y="50677"/>
                  </a:moveTo>
                  <a:lnTo>
                    <a:pt x="209449" y="0"/>
                  </a:lnTo>
                  <a:lnTo>
                    <a:pt x="418898" y="126692"/>
                  </a:lnTo>
                  <a:lnTo>
                    <a:pt x="628347" y="101354"/>
                  </a:lnTo>
                  <a:lnTo>
                    <a:pt x="837796" y="266054"/>
                  </a:lnTo>
                  <a:lnTo>
                    <a:pt x="1047245" y="126692"/>
                  </a:lnTo>
                  <a:lnTo>
                    <a:pt x="1256695" y="25338"/>
                  </a:lnTo>
                  <a:lnTo>
                    <a:pt x="1466144" y="177369"/>
                  </a:lnTo>
                </a:path>
              </a:pathLst>
            </a:custGeom>
            <a:ln w="40651" cap="flat">
              <a:solidFill>
                <a:srgbClr val="000000">
                  <a:alpha val="100000"/>
                </a:srgbClr>
              </a:solidFill>
              <a:prstDash val="solid"/>
              <a:round/>
            </a:ln>
          </p:spPr>
          <p:txBody>
            <a:bodyPr/>
            <a:lstStyle/>
            <a:p>
              <a:endParaRPr/>
            </a:p>
          </p:txBody>
        </p:sp>
        <p:sp>
          <p:nvSpPr>
            <p:cNvPr id="595" name="pl595"/>
            <p:cNvSpPr/>
            <p:nvPr/>
          </p:nvSpPr>
          <p:spPr>
            <a:xfrm>
              <a:off x="7534959" y="5096558"/>
              <a:ext cx="1466144" cy="266054"/>
            </a:xfrm>
            <a:custGeom>
              <a:avLst/>
              <a:gdLst/>
              <a:ahLst/>
              <a:cxnLst/>
              <a:rect l="0" t="0" r="0" b="0"/>
              <a:pathLst>
                <a:path w="1466144" h="266054">
                  <a:moveTo>
                    <a:pt x="0" y="50677"/>
                  </a:moveTo>
                  <a:lnTo>
                    <a:pt x="209449" y="0"/>
                  </a:lnTo>
                  <a:lnTo>
                    <a:pt x="418898" y="126692"/>
                  </a:lnTo>
                  <a:lnTo>
                    <a:pt x="628347" y="101354"/>
                  </a:lnTo>
                  <a:lnTo>
                    <a:pt x="837796" y="266054"/>
                  </a:lnTo>
                  <a:lnTo>
                    <a:pt x="1047245" y="126692"/>
                  </a:lnTo>
                  <a:lnTo>
                    <a:pt x="1256695" y="25338"/>
                  </a:lnTo>
                  <a:lnTo>
                    <a:pt x="1466144" y="177369"/>
                  </a:lnTo>
                </a:path>
              </a:pathLst>
            </a:custGeom>
            <a:ln w="35231" cap="flat">
              <a:solidFill>
                <a:srgbClr val="80BD41">
                  <a:alpha val="100000"/>
                </a:srgbClr>
              </a:solidFill>
              <a:prstDash val="solid"/>
              <a:round/>
            </a:ln>
          </p:spPr>
          <p:txBody>
            <a:bodyPr/>
            <a:lstStyle/>
            <a:p>
              <a:endParaRPr/>
            </a:p>
          </p:txBody>
        </p:sp>
        <p:sp>
          <p:nvSpPr>
            <p:cNvPr id="596" name="pl596"/>
            <p:cNvSpPr/>
            <p:nvPr/>
          </p:nvSpPr>
          <p:spPr>
            <a:xfrm>
              <a:off x="7461652" y="5096558"/>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97" name="tx597"/>
            <p:cNvSpPr/>
            <p:nvPr/>
          </p:nvSpPr>
          <p:spPr>
            <a:xfrm>
              <a:off x="7486764" y="4968759"/>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98" name="tx598"/>
            <p:cNvSpPr/>
            <p:nvPr/>
          </p:nvSpPr>
          <p:spPr>
            <a:xfrm>
              <a:off x="7714263" y="49164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99" name="tx599"/>
            <p:cNvSpPr/>
            <p:nvPr/>
          </p:nvSpPr>
          <p:spPr>
            <a:xfrm>
              <a:off x="7875518" y="504313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600" name="tx600"/>
            <p:cNvSpPr/>
            <p:nvPr/>
          </p:nvSpPr>
          <p:spPr>
            <a:xfrm>
              <a:off x="8115112" y="501779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601" name="tx601"/>
            <p:cNvSpPr/>
            <p:nvPr/>
          </p:nvSpPr>
          <p:spPr>
            <a:xfrm>
              <a:off x="8294416" y="5183818"/>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602" name="tx602"/>
            <p:cNvSpPr/>
            <p:nvPr/>
          </p:nvSpPr>
          <p:spPr>
            <a:xfrm>
              <a:off x="8503865" y="504313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603" name="tx603"/>
            <p:cNvSpPr/>
            <p:nvPr/>
          </p:nvSpPr>
          <p:spPr>
            <a:xfrm>
              <a:off x="8743459" y="494310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604" name="tx604"/>
            <p:cNvSpPr/>
            <p:nvPr/>
          </p:nvSpPr>
          <p:spPr>
            <a:xfrm>
              <a:off x="8922764" y="5095134"/>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605" name="tx605"/>
            <p:cNvSpPr/>
            <p:nvPr/>
          </p:nvSpPr>
          <p:spPr>
            <a:xfrm>
              <a:off x="1420605" y="4547665"/>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Perú</a:t>
              </a:r>
            </a:p>
          </p:txBody>
        </p:sp>
        <p:sp>
          <p:nvSpPr>
            <p:cNvPr id="606" name="tx606"/>
            <p:cNvSpPr/>
            <p:nvPr/>
          </p:nvSpPr>
          <p:spPr>
            <a:xfrm>
              <a:off x="2661888" y="4526765"/>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República Dominicana</a:t>
              </a:r>
            </a:p>
          </p:txBody>
        </p:sp>
        <p:sp>
          <p:nvSpPr>
            <p:cNvPr id="607" name="tx607"/>
            <p:cNvSpPr/>
            <p:nvPr/>
          </p:nvSpPr>
          <p:spPr>
            <a:xfrm>
              <a:off x="4338097" y="4524527"/>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 Cristóbal y Nieves</a:t>
              </a:r>
            </a:p>
          </p:txBody>
        </p:sp>
        <p:sp>
          <p:nvSpPr>
            <p:cNvPr id="608" name="tx608"/>
            <p:cNvSpPr/>
            <p:nvPr/>
          </p:nvSpPr>
          <p:spPr>
            <a:xfrm>
              <a:off x="6287429" y="4546683"/>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Santa Lucía</a:t>
              </a:r>
            </a:p>
          </p:txBody>
        </p:sp>
        <p:sp>
          <p:nvSpPr>
            <p:cNvPr id="609" name="tx609"/>
            <p:cNvSpPr/>
            <p:nvPr/>
          </p:nvSpPr>
          <p:spPr>
            <a:xfrm>
              <a:off x="8003938" y="4548102"/>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Venezuela</a:t>
              </a:r>
            </a:p>
          </p:txBody>
        </p:sp>
        <p:sp>
          <p:nvSpPr>
            <p:cNvPr id="610" name="tx610"/>
            <p:cNvSpPr/>
            <p:nvPr/>
          </p:nvSpPr>
          <p:spPr>
            <a:xfrm>
              <a:off x="1265298" y="3272762"/>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Guatemala</a:t>
              </a:r>
            </a:p>
          </p:txBody>
        </p:sp>
        <p:sp>
          <p:nvSpPr>
            <p:cNvPr id="611" name="tx611"/>
            <p:cNvSpPr/>
            <p:nvPr/>
          </p:nvSpPr>
          <p:spPr>
            <a:xfrm>
              <a:off x="2978696" y="3274181"/>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Honduras</a:t>
              </a:r>
            </a:p>
          </p:txBody>
        </p:sp>
        <p:sp>
          <p:nvSpPr>
            <p:cNvPr id="612" name="tx612"/>
            <p:cNvSpPr/>
            <p:nvPr/>
          </p:nvSpPr>
          <p:spPr>
            <a:xfrm>
              <a:off x="4648629" y="3251971"/>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Nicaragua</a:t>
              </a:r>
            </a:p>
          </p:txBody>
        </p:sp>
        <p:sp>
          <p:nvSpPr>
            <p:cNvPr id="613" name="tx613"/>
            <p:cNvSpPr/>
            <p:nvPr/>
          </p:nvSpPr>
          <p:spPr>
            <a:xfrm>
              <a:off x="6377552" y="3273744"/>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Panamá</a:t>
              </a:r>
            </a:p>
          </p:txBody>
        </p:sp>
        <p:sp>
          <p:nvSpPr>
            <p:cNvPr id="614" name="tx614"/>
            <p:cNvSpPr/>
            <p:nvPr/>
          </p:nvSpPr>
          <p:spPr>
            <a:xfrm>
              <a:off x="8028822" y="3251971"/>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Paraguay</a:t>
              </a:r>
            </a:p>
          </p:txBody>
        </p:sp>
        <p:sp>
          <p:nvSpPr>
            <p:cNvPr id="615" name="tx615"/>
            <p:cNvSpPr/>
            <p:nvPr/>
          </p:nvSpPr>
          <p:spPr>
            <a:xfrm>
              <a:off x="1411301" y="1998841"/>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Chile</a:t>
              </a:r>
            </a:p>
          </p:txBody>
        </p:sp>
        <p:sp>
          <p:nvSpPr>
            <p:cNvPr id="616" name="tx616"/>
            <p:cNvSpPr/>
            <p:nvPr/>
          </p:nvSpPr>
          <p:spPr>
            <a:xfrm>
              <a:off x="2984944" y="1998841"/>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Colombia</a:t>
              </a:r>
            </a:p>
          </p:txBody>
        </p:sp>
        <p:sp>
          <p:nvSpPr>
            <p:cNvPr id="617" name="tx617"/>
            <p:cNvSpPr/>
            <p:nvPr/>
          </p:nvSpPr>
          <p:spPr>
            <a:xfrm>
              <a:off x="4670430" y="2000260"/>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Dominica</a:t>
              </a:r>
            </a:p>
          </p:txBody>
        </p:sp>
        <p:sp>
          <p:nvSpPr>
            <p:cNvPr id="618" name="tx618"/>
            <p:cNvSpPr/>
            <p:nvPr/>
          </p:nvSpPr>
          <p:spPr>
            <a:xfrm>
              <a:off x="6377552" y="2000260"/>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Ecuador</a:t>
              </a:r>
            </a:p>
          </p:txBody>
        </p:sp>
        <p:sp>
          <p:nvSpPr>
            <p:cNvPr id="619" name="tx619"/>
            <p:cNvSpPr/>
            <p:nvPr/>
          </p:nvSpPr>
          <p:spPr>
            <a:xfrm>
              <a:off x="8050568" y="1998841"/>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Granada</a:t>
              </a:r>
            </a:p>
          </p:txBody>
        </p:sp>
        <p:sp>
          <p:nvSpPr>
            <p:cNvPr id="620" name="tx620"/>
            <p:cNvSpPr/>
            <p:nvPr/>
          </p:nvSpPr>
          <p:spPr>
            <a:xfrm>
              <a:off x="1299432" y="704129"/>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Argentina</a:t>
              </a:r>
            </a:p>
          </p:txBody>
        </p:sp>
        <p:sp>
          <p:nvSpPr>
            <p:cNvPr id="621" name="tx621"/>
            <p:cNvSpPr/>
            <p:nvPr/>
          </p:nvSpPr>
          <p:spPr>
            <a:xfrm>
              <a:off x="2984917" y="726339"/>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Bahamas</a:t>
              </a:r>
            </a:p>
          </p:txBody>
        </p:sp>
        <p:sp>
          <p:nvSpPr>
            <p:cNvPr id="622" name="tx622"/>
            <p:cNvSpPr/>
            <p:nvPr/>
          </p:nvSpPr>
          <p:spPr>
            <a:xfrm>
              <a:off x="4664127" y="726339"/>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Barbados</a:t>
              </a:r>
            </a:p>
          </p:txBody>
        </p:sp>
        <p:sp>
          <p:nvSpPr>
            <p:cNvPr id="623" name="tx623"/>
            <p:cNvSpPr/>
            <p:nvPr/>
          </p:nvSpPr>
          <p:spPr>
            <a:xfrm>
              <a:off x="6433487" y="726339"/>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Belice</a:t>
              </a:r>
            </a:p>
          </p:txBody>
        </p:sp>
        <p:sp>
          <p:nvSpPr>
            <p:cNvPr id="624" name="tx624"/>
            <p:cNvSpPr/>
            <p:nvPr/>
          </p:nvSpPr>
          <p:spPr>
            <a:xfrm>
              <a:off x="8103420" y="726339"/>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Bolivia</a:t>
              </a:r>
            </a:p>
          </p:txBody>
        </p:sp>
        <p:sp>
          <p:nvSpPr>
            <p:cNvPr id="625" name="pl625"/>
            <p:cNvSpPr/>
            <p:nvPr/>
          </p:nvSpPr>
          <p:spPr>
            <a:xfrm>
              <a:off x="80556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6" name="pl626"/>
            <p:cNvSpPr/>
            <p:nvPr/>
          </p:nvSpPr>
          <p:spPr>
            <a:xfrm>
              <a:off x="101501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7" name="pl627"/>
            <p:cNvSpPr/>
            <p:nvPr/>
          </p:nvSpPr>
          <p:spPr>
            <a:xfrm>
              <a:off x="122446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8" name="pl628"/>
            <p:cNvSpPr/>
            <p:nvPr/>
          </p:nvSpPr>
          <p:spPr>
            <a:xfrm>
              <a:off x="143391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9" name="pl629"/>
            <p:cNvSpPr/>
            <p:nvPr/>
          </p:nvSpPr>
          <p:spPr>
            <a:xfrm>
              <a:off x="1643365"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0" name="pl630"/>
            <p:cNvSpPr/>
            <p:nvPr/>
          </p:nvSpPr>
          <p:spPr>
            <a:xfrm>
              <a:off x="185281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1" name="pl631"/>
            <p:cNvSpPr/>
            <p:nvPr/>
          </p:nvSpPr>
          <p:spPr>
            <a:xfrm>
              <a:off x="206226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2" name="pl632"/>
            <p:cNvSpPr/>
            <p:nvPr/>
          </p:nvSpPr>
          <p:spPr>
            <a:xfrm>
              <a:off x="227171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3" name="tx633"/>
            <p:cNvSpPr/>
            <p:nvPr/>
          </p:nvSpPr>
          <p:spPr>
            <a:xfrm rot="-5400000">
              <a:off x="68041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34" name="tx634"/>
            <p:cNvSpPr/>
            <p:nvPr/>
          </p:nvSpPr>
          <p:spPr>
            <a:xfrm rot="-5400000">
              <a:off x="88986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35" name="tx635"/>
            <p:cNvSpPr/>
            <p:nvPr/>
          </p:nvSpPr>
          <p:spPr>
            <a:xfrm rot="-5400000">
              <a:off x="109931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36" name="tx636"/>
            <p:cNvSpPr/>
            <p:nvPr/>
          </p:nvSpPr>
          <p:spPr>
            <a:xfrm rot="-5400000">
              <a:off x="130875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37" name="tx637"/>
            <p:cNvSpPr/>
            <p:nvPr/>
          </p:nvSpPr>
          <p:spPr>
            <a:xfrm rot="-5400000">
              <a:off x="1518208"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38" name="tx638"/>
            <p:cNvSpPr/>
            <p:nvPr/>
          </p:nvSpPr>
          <p:spPr>
            <a:xfrm rot="-5400000">
              <a:off x="1727630"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39" name="tx639"/>
            <p:cNvSpPr/>
            <p:nvPr/>
          </p:nvSpPr>
          <p:spPr>
            <a:xfrm rot="-5400000">
              <a:off x="193710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40" name="tx640"/>
            <p:cNvSpPr/>
            <p:nvPr/>
          </p:nvSpPr>
          <p:spPr>
            <a:xfrm rot="-5400000">
              <a:off x="214655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41" name="pl641"/>
            <p:cNvSpPr/>
            <p:nvPr/>
          </p:nvSpPr>
          <p:spPr>
            <a:xfrm>
              <a:off x="248791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2" name="pl642"/>
            <p:cNvSpPr/>
            <p:nvPr/>
          </p:nvSpPr>
          <p:spPr>
            <a:xfrm>
              <a:off x="2697365"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3" name="pl643"/>
            <p:cNvSpPr/>
            <p:nvPr/>
          </p:nvSpPr>
          <p:spPr>
            <a:xfrm>
              <a:off x="290681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4" name="pl644"/>
            <p:cNvSpPr/>
            <p:nvPr/>
          </p:nvSpPr>
          <p:spPr>
            <a:xfrm>
              <a:off x="311626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5" name="pl645"/>
            <p:cNvSpPr/>
            <p:nvPr/>
          </p:nvSpPr>
          <p:spPr>
            <a:xfrm>
              <a:off x="332571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6" name="pl646"/>
            <p:cNvSpPr/>
            <p:nvPr/>
          </p:nvSpPr>
          <p:spPr>
            <a:xfrm>
              <a:off x="3535162"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7" name="pl647"/>
            <p:cNvSpPr/>
            <p:nvPr/>
          </p:nvSpPr>
          <p:spPr>
            <a:xfrm>
              <a:off x="374461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8" name="pl648"/>
            <p:cNvSpPr/>
            <p:nvPr/>
          </p:nvSpPr>
          <p:spPr>
            <a:xfrm>
              <a:off x="395406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9" name="tx649"/>
            <p:cNvSpPr/>
            <p:nvPr/>
          </p:nvSpPr>
          <p:spPr>
            <a:xfrm rot="-5400000">
              <a:off x="236275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50" name="tx650"/>
            <p:cNvSpPr/>
            <p:nvPr/>
          </p:nvSpPr>
          <p:spPr>
            <a:xfrm rot="-5400000">
              <a:off x="2572208"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51" name="tx651"/>
            <p:cNvSpPr/>
            <p:nvPr/>
          </p:nvSpPr>
          <p:spPr>
            <a:xfrm rot="-5400000">
              <a:off x="278165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52" name="tx652"/>
            <p:cNvSpPr/>
            <p:nvPr/>
          </p:nvSpPr>
          <p:spPr>
            <a:xfrm rot="-5400000">
              <a:off x="299110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53" name="tx653"/>
            <p:cNvSpPr/>
            <p:nvPr/>
          </p:nvSpPr>
          <p:spPr>
            <a:xfrm rot="-5400000">
              <a:off x="320055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54" name="tx654"/>
            <p:cNvSpPr/>
            <p:nvPr/>
          </p:nvSpPr>
          <p:spPr>
            <a:xfrm rot="-5400000">
              <a:off x="3409978"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55" name="tx655"/>
            <p:cNvSpPr/>
            <p:nvPr/>
          </p:nvSpPr>
          <p:spPr>
            <a:xfrm rot="-5400000">
              <a:off x="361945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56" name="tx656"/>
            <p:cNvSpPr/>
            <p:nvPr/>
          </p:nvSpPr>
          <p:spPr>
            <a:xfrm rot="-5400000">
              <a:off x="382890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57" name="pl657"/>
            <p:cNvSpPr/>
            <p:nvPr/>
          </p:nvSpPr>
          <p:spPr>
            <a:xfrm>
              <a:off x="417026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8" name="pl658"/>
            <p:cNvSpPr/>
            <p:nvPr/>
          </p:nvSpPr>
          <p:spPr>
            <a:xfrm>
              <a:off x="437971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9" name="pl659"/>
            <p:cNvSpPr/>
            <p:nvPr/>
          </p:nvSpPr>
          <p:spPr>
            <a:xfrm>
              <a:off x="4589162"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0" name="pl660"/>
            <p:cNvSpPr/>
            <p:nvPr/>
          </p:nvSpPr>
          <p:spPr>
            <a:xfrm>
              <a:off x="479861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1" name="pl661"/>
            <p:cNvSpPr/>
            <p:nvPr/>
          </p:nvSpPr>
          <p:spPr>
            <a:xfrm>
              <a:off x="500806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2" name="pl662"/>
            <p:cNvSpPr/>
            <p:nvPr/>
          </p:nvSpPr>
          <p:spPr>
            <a:xfrm>
              <a:off x="521751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3" name="pl663"/>
            <p:cNvSpPr/>
            <p:nvPr/>
          </p:nvSpPr>
          <p:spPr>
            <a:xfrm>
              <a:off x="542695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4" name="pl664"/>
            <p:cNvSpPr/>
            <p:nvPr/>
          </p:nvSpPr>
          <p:spPr>
            <a:xfrm>
              <a:off x="5636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5" name="tx665"/>
            <p:cNvSpPr/>
            <p:nvPr/>
          </p:nvSpPr>
          <p:spPr>
            <a:xfrm rot="-5400000">
              <a:off x="404510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66" name="tx666"/>
            <p:cNvSpPr/>
            <p:nvPr/>
          </p:nvSpPr>
          <p:spPr>
            <a:xfrm rot="-5400000">
              <a:off x="425455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67" name="tx667"/>
            <p:cNvSpPr/>
            <p:nvPr/>
          </p:nvSpPr>
          <p:spPr>
            <a:xfrm rot="-5400000">
              <a:off x="4464005"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68" name="tx668"/>
            <p:cNvSpPr/>
            <p:nvPr/>
          </p:nvSpPr>
          <p:spPr>
            <a:xfrm rot="-5400000">
              <a:off x="467345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69" name="tx669"/>
            <p:cNvSpPr/>
            <p:nvPr/>
          </p:nvSpPr>
          <p:spPr>
            <a:xfrm rot="-5400000">
              <a:off x="488290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70" name="tx670"/>
            <p:cNvSpPr/>
            <p:nvPr/>
          </p:nvSpPr>
          <p:spPr>
            <a:xfrm rot="-5400000">
              <a:off x="5092325"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71" name="tx671"/>
            <p:cNvSpPr/>
            <p:nvPr/>
          </p:nvSpPr>
          <p:spPr>
            <a:xfrm rot="-5400000">
              <a:off x="530180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72" name="tx672"/>
            <p:cNvSpPr/>
            <p:nvPr/>
          </p:nvSpPr>
          <p:spPr>
            <a:xfrm rot="-5400000">
              <a:off x="551125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73" name="pl673"/>
            <p:cNvSpPr/>
            <p:nvPr/>
          </p:nvSpPr>
          <p:spPr>
            <a:xfrm>
              <a:off x="585261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4" name="pl674"/>
            <p:cNvSpPr/>
            <p:nvPr/>
          </p:nvSpPr>
          <p:spPr>
            <a:xfrm>
              <a:off x="606206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5" name="pl675"/>
            <p:cNvSpPr/>
            <p:nvPr/>
          </p:nvSpPr>
          <p:spPr>
            <a:xfrm>
              <a:off x="627151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6" name="pl676"/>
            <p:cNvSpPr/>
            <p:nvPr/>
          </p:nvSpPr>
          <p:spPr>
            <a:xfrm>
              <a:off x="648095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7" name="pl677"/>
            <p:cNvSpPr/>
            <p:nvPr/>
          </p:nvSpPr>
          <p:spPr>
            <a:xfrm>
              <a:off x="6690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8" name="pl678"/>
            <p:cNvSpPr/>
            <p:nvPr/>
          </p:nvSpPr>
          <p:spPr>
            <a:xfrm>
              <a:off x="689985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9" name="pl679"/>
            <p:cNvSpPr/>
            <p:nvPr/>
          </p:nvSpPr>
          <p:spPr>
            <a:xfrm>
              <a:off x="710930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80" name="pl680"/>
            <p:cNvSpPr/>
            <p:nvPr/>
          </p:nvSpPr>
          <p:spPr>
            <a:xfrm>
              <a:off x="731875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81" name="tx681"/>
            <p:cNvSpPr/>
            <p:nvPr/>
          </p:nvSpPr>
          <p:spPr>
            <a:xfrm rot="-5400000">
              <a:off x="572745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82" name="tx682"/>
            <p:cNvSpPr/>
            <p:nvPr/>
          </p:nvSpPr>
          <p:spPr>
            <a:xfrm rot="-5400000">
              <a:off x="593690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83" name="tx683"/>
            <p:cNvSpPr/>
            <p:nvPr/>
          </p:nvSpPr>
          <p:spPr>
            <a:xfrm rot="-5400000">
              <a:off x="614635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84" name="tx684"/>
            <p:cNvSpPr/>
            <p:nvPr/>
          </p:nvSpPr>
          <p:spPr>
            <a:xfrm rot="-5400000">
              <a:off x="635580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85" name="tx685"/>
            <p:cNvSpPr/>
            <p:nvPr/>
          </p:nvSpPr>
          <p:spPr>
            <a:xfrm rot="-5400000">
              <a:off x="656525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86" name="tx686"/>
            <p:cNvSpPr/>
            <p:nvPr/>
          </p:nvSpPr>
          <p:spPr>
            <a:xfrm rot="-5400000">
              <a:off x="6774673"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87" name="tx687"/>
            <p:cNvSpPr/>
            <p:nvPr/>
          </p:nvSpPr>
          <p:spPr>
            <a:xfrm rot="-5400000">
              <a:off x="698414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88" name="tx688"/>
            <p:cNvSpPr/>
            <p:nvPr/>
          </p:nvSpPr>
          <p:spPr>
            <a:xfrm rot="-5400000">
              <a:off x="719359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89" name="pl689"/>
            <p:cNvSpPr/>
            <p:nvPr/>
          </p:nvSpPr>
          <p:spPr>
            <a:xfrm>
              <a:off x="753495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0" name="pl690"/>
            <p:cNvSpPr/>
            <p:nvPr/>
          </p:nvSpPr>
          <p:spPr>
            <a:xfrm>
              <a:off x="7744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1" name="pl691"/>
            <p:cNvSpPr/>
            <p:nvPr/>
          </p:nvSpPr>
          <p:spPr>
            <a:xfrm>
              <a:off x="795385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2" name="pl692"/>
            <p:cNvSpPr/>
            <p:nvPr/>
          </p:nvSpPr>
          <p:spPr>
            <a:xfrm>
              <a:off x="816330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3" name="pl693"/>
            <p:cNvSpPr/>
            <p:nvPr/>
          </p:nvSpPr>
          <p:spPr>
            <a:xfrm>
              <a:off x="837275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4" name="pl694"/>
            <p:cNvSpPr/>
            <p:nvPr/>
          </p:nvSpPr>
          <p:spPr>
            <a:xfrm>
              <a:off x="8582205"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5" name="pl695"/>
            <p:cNvSpPr/>
            <p:nvPr/>
          </p:nvSpPr>
          <p:spPr>
            <a:xfrm>
              <a:off x="879165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6" name="pl696"/>
            <p:cNvSpPr/>
            <p:nvPr/>
          </p:nvSpPr>
          <p:spPr>
            <a:xfrm>
              <a:off x="900110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7" name="tx697"/>
            <p:cNvSpPr/>
            <p:nvPr/>
          </p:nvSpPr>
          <p:spPr>
            <a:xfrm rot="-5400000">
              <a:off x="740980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98" name="tx698"/>
            <p:cNvSpPr/>
            <p:nvPr/>
          </p:nvSpPr>
          <p:spPr>
            <a:xfrm rot="-5400000">
              <a:off x="761925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99" name="tx699"/>
            <p:cNvSpPr/>
            <p:nvPr/>
          </p:nvSpPr>
          <p:spPr>
            <a:xfrm rot="-5400000">
              <a:off x="782870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700" name="tx700"/>
            <p:cNvSpPr/>
            <p:nvPr/>
          </p:nvSpPr>
          <p:spPr>
            <a:xfrm rot="-5400000">
              <a:off x="803815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701" name="tx701"/>
            <p:cNvSpPr/>
            <p:nvPr/>
          </p:nvSpPr>
          <p:spPr>
            <a:xfrm rot="-5400000">
              <a:off x="824759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702" name="tx702"/>
            <p:cNvSpPr/>
            <p:nvPr/>
          </p:nvSpPr>
          <p:spPr>
            <a:xfrm rot="-5400000">
              <a:off x="8457021"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703" name="tx703"/>
            <p:cNvSpPr/>
            <p:nvPr/>
          </p:nvSpPr>
          <p:spPr>
            <a:xfrm rot="-5400000">
              <a:off x="866649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704" name="tx704"/>
            <p:cNvSpPr/>
            <p:nvPr/>
          </p:nvSpPr>
          <p:spPr>
            <a:xfrm rot="-5400000">
              <a:off x="887594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705" name="tx705"/>
            <p:cNvSpPr/>
            <p:nvPr/>
          </p:nvSpPr>
          <p:spPr>
            <a:xfrm>
              <a:off x="508103" y="1549835"/>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06" name="tx706"/>
            <p:cNvSpPr/>
            <p:nvPr/>
          </p:nvSpPr>
          <p:spPr>
            <a:xfrm>
              <a:off x="607475" y="123310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07" name="tx707"/>
            <p:cNvSpPr/>
            <p:nvPr/>
          </p:nvSpPr>
          <p:spPr>
            <a:xfrm>
              <a:off x="545320" y="91637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08" name="pl708"/>
            <p:cNvSpPr/>
            <p:nvPr/>
          </p:nvSpPr>
          <p:spPr>
            <a:xfrm>
              <a:off x="697467" y="159152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9" name="pl709"/>
            <p:cNvSpPr/>
            <p:nvPr/>
          </p:nvSpPr>
          <p:spPr>
            <a:xfrm>
              <a:off x="697467" y="127479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0" name="pl710"/>
            <p:cNvSpPr/>
            <p:nvPr/>
          </p:nvSpPr>
          <p:spPr>
            <a:xfrm>
              <a:off x="697467" y="95806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1" name="tx711"/>
            <p:cNvSpPr/>
            <p:nvPr/>
          </p:nvSpPr>
          <p:spPr>
            <a:xfrm>
              <a:off x="508103" y="2823756"/>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12" name="tx712"/>
            <p:cNvSpPr/>
            <p:nvPr/>
          </p:nvSpPr>
          <p:spPr>
            <a:xfrm>
              <a:off x="607475" y="2507024"/>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13" name="tx713"/>
            <p:cNvSpPr/>
            <p:nvPr/>
          </p:nvSpPr>
          <p:spPr>
            <a:xfrm>
              <a:off x="545320" y="219029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14" name="pl714"/>
            <p:cNvSpPr/>
            <p:nvPr/>
          </p:nvSpPr>
          <p:spPr>
            <a:xfrm>
              <a:off x="697467" y="286544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5" name="pl715"/>
            <p:cNvSpPr/>
            <p:nvPr/>
          </p:nvSpPr>
          <p:spPr>
            <a:xfrm>
              <a:off x="697467" y="254871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6" name="pl716"/>
            <p:cNvSpPr/>
            <p:nvPr/>
          </p:nvSpPr>
          <p:spPr>
            <a:xfrm>
              <a:off x="697467" y="223198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7" name="tx717"/>
            <p:cNvSpPr/>
            <p:nvPr/>
          </p:nvSpPr>
          <p:spPr>
            <a:xfrm>
              <a:off x="508103" y="4097677"/>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18" name="tx718"/>
            <p:cNvSpPr/>
            <p:nvPr/>
          </p:nvSpPr>
          <p:spPr>
            <a:xfrm>
              <a:off x="607475" y="378094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19" name="tx719"/>
            <p:cNvSpPr/>
            <p:nvPr/>
          </p:nvSpPr>
          <p:spPr>
            <a:xfrm>
              <a:off x="545320" y="346421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20" name="pl720"/>
            <p:cNvSpPr/>
            <p:nvPr/>
          </p:nvSpPr>
          <p:spPr>
            <a:xfrm>
              <a:off x="697467" y="413936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1" name="pl721"/>
            <p:cNvSpPr/>
            <p:nvPr/>
          </p:nvSpPr>
          <p:spPr>
            <a:xfrm>
              <a:off x="697467" y="382263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2" name="pl722"/>
            <p:cNvSpPr/>
            <p:nvPr/>
          </p:nvSpPr>
          <p:spPr>
            <a:xfrm>
              <a:off x="697467" y="350590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3" name="tx723"/>
            <p:cNvSpPr/>
            <p:nvPr/>
          </p:nvSpPr>
          <p:spPr>
            <a:xfrm>
              <a:off x="508103" y="5371598"/>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24" name="tx724"/>
            <p:cNvSpPr/>
            <p:nvPr/>
          </p:nvSpPr>
          <p:spPr>
            <a:xfrm>
              <a:off x="607475" y="5054866"/>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25" name="tx725"/>
            <p:cNvSpPr/>
            <p:nvPr/>
          </p:nvSpPr>
          <p:spPr>
            <a:xfrm>
              <a:off x="545320" y="473813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26" name="pl726"/>
            <p:cNvSpPr/>
            <p:nvPr/>
          </p:nvSpPr>
          <p:spPr>
            <a:xfrm>
              <a:off x="697467" y="541329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7" name="pl727"/>
            <p:cNvSpPr/>
            <p:nvPr/>
          </p:nvSpPr>
          <p:spPr>
            <a:xfrm>
              <a:off x="697467" y="50965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8" name="pl728"/>
            <p:cNvSpPr/>
            <p:nvPr/>
          </p:nvSpPr>
          <p:spPr>
            <a:xfrm>
              <a:off x="697467" y="477982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9" name="tx729"/>
            <p:cNvSpPr/>
            <p:nvPr/>
          </p:nvSpPr>
          <p:spPr>
            <a:xfrm rot="-5400000">
              <a:off x="-293267" y="3215143"/>
              <a:ext cx="134324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Diferencia (% puntos)</a:t>
              </a:r>
            </a:p>
          </p:txBody>
        </p:sp>
        <p:sp>
          <p:nvSpPr>
            <p:cNvPr id="730" name="tx730"/>
            <p:cNvSpPr/>
            <p:nvPr/>
          </p:nvSpPr>
          <p:spPr>
            <a:xfrm>
              <a:off x="732261" y="399987"/>
              <a:ext cx="5945490"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DTP3 diferencia de cobertura comparada con 2019, por país, LACR, 2018-2025</a:t>
              </a:r>
            </a:p>
          </p:txBody>
        </p:sp>
        <p:sp>
          <p:nvSpPr>
            <p:cNvPr id="731" name="tx731"/>
            <p:cNvSpPr/>
            <p:nvPr/>
          </p:nvSpPr>
          <p:spPr>
            <a:xfrm>
              <a:off x="4477571" y="62141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732" name="tx732"/>
            <p:cNvSpPr/>
            <p:nvPr/>
          </p:nvSpPr>
          <p:spPr>
            <a:xfrm>
              <a:off x="2234458" y="6327165"/>
              <a:ext cx="683995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línea gris oscuro muestra la diferencia de cobertura regional a modo de referencia. Cuando se observa la diferencia de cobertura</a:t>
              </a:r>
            </a:p>
          </p:txBody>
        </p:sp>
        <p:sp>
          <p:nvSpPr>
            <p:cNvPr id="733" name="tx733"/>
            <p:cNvSpPr/>
            <p:nvPr/>
          </p:nvSpPr>
          <p:spPr>
            <a:xfrm>
              <a:off x="3967557" y="6450103"/>
              <a:ext cx="5106853"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en comparación con 2019, los valores por encima de cero indican una cobertura n puntos porcentuales</a:t>
              </a:r>
            </a:p>
          </p:txBody>
        </p:sp>
        <p:sp>
          <p:nvSpPr>
            <p:cNvPr id="734" name="tx734"/>
            <p:cNvSpPr/>
            <p:nvPr/>
          </p:nvSpPr>
          <p:spPr>
            <a:xfrm>
              <a:off x="3227965" y="6569603"/>
              <a:ext cx="5846444"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mayor que en 2019 y los valores por debajo de cero indican una cobertura n puntos porcentuales menor que en 2019.</a:t>
              </a:r>
            </a:p>
          </p:txBody>
        </p:sp>
      </p:grpSp>
      <p:sp>
        <p:nvSpPr>
          <p:cNvPr id="73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diferencia en la cobertura de la DTP3 con respecto a 2019, para los 20 países que registraron los mayores descensos en la cobertura entre 2019 y 2025. Entre los 20 países con los mayores descensos en la cobertura de la DTP3 entre 2019 y 2025, la cobertura no fue mayor en 2025 que en 2019 en ninguno de estos 20 países. La cobertura fue inferior a la de 2019 en 20 de estos 20 países (Argentina, Bahamas, Barbados, Belice, Bolivia, Chile, Colombia, Dominica, Ecuador, Granada, Guatemala, Honduras, Nicaragua, Panamá, Paraguay, Perú, República Dominicana, San Cristóbal y Nieves, Santa Lucía y Venezuela). El mayor descenso en la cobertura se registró en Bolivia, con 16 puntos porcentuales, pasando del 75 % en 2019 al 59 % en 2025.</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3060030"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4464992"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5869953"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274914"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2076557" y="5619440"/>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2076557" y="5467317"/>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2076557" y="531519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2076557" y="5163070"/>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2076557" y="501094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2076557" y="485882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2076557" y="4706700"/>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076557" y="455457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076557" y="440245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076557" y="425032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2076557" y="409820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076557" y="394608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076557" y="379395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076557" y="364183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076557" y="348971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2076557" y="333758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2076557" y="318546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2076557" y="303334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2076557" y="288121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2076557" y="272909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2076557" y="257697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2076557" y="242484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2076557" y="227272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2076557" y="212060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2076557" y="196847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2076557" y="181635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2076557" y="166423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2076557" y="1512108"/>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2076557" y="135998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2076557" y="120786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2076557" y="1055738"/>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2076557" y="90361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2076557" y="751491"/>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2357550"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3762511"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5167472"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6572433"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7977395"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7527807" y="751491"/>
              <a:ext cx="393389" cy="0"/>
            </a:xfrm>
            <a:custGeom>
              <a:avLst/>
              <a:gdLst/>
              <a:ahLst/>
              <a:cxnLst/>
              <a:rect l="0" t="0" r="0" b="0"/>
              <a:pathLst>
                <a:path w="393389">
                  <a:moveTo>
                    <a:pt x="0" y="0"/>
                  </a:moveTo>
                  <a:lnTo>
                    <a:pt x="224793" y="0"/>
                  </a:lnTo>
                  <a:lnTo>
                    <a:pt x="280992" y="0"/>
                  </a:lnTo>
                  <a:lnTo>
                    <a:pt x="393389" y="0"/>
                  </a:lnTo>
                  <a:lnTo>
                    <a:pt x="393389" y="0"/>
                  </a:lnTo>
                  <a:lnTo>
                    <a:pt x="393389" y="0"/>
                  </a:lnTo>
                  <a:lnTo>
                    <a:pt x="393389" y="0"/>
                  </a:lnTo>
                </a:path>
              </a:pathLst>
            </a:custGeom>
            <a:ln w="81303" cap="flat">
              <a:solidFill>
                <a:srgbClr val="E8E8E8">
                  <a:alpha val="100000"/>
                </a:srgbClr>
              </a:solidFill>
              <a:prstDash val="solid"/>
              <a:round/>
            </a:ln>
          </p:spPr>
          <p:txBody>
            <a:bodyPr/>
            <a:lstStyle/>
            <a:p>
              <a:endParaRPr/>
            </a:p>
          </p:txBody>
        </p:sp>
        <p:sp>
          <p:nvSpPr>
            <p:cNvPr id="47" name="pl47"/>
            <p:cNvSpPr/>
            <p:nvPr/>
          </p:nvSpPr>
          <p:spPr>
            <a:xfrm>
              <a:off x="7921196" y="903615"/>
              <a:ext cx="0" cy="0"/>
            </a:xfrm>
            <a:custGeom>
              <a:avLst/>
              <a:gdLst/>
              <a:ahLst/>
              <a:cxnLst/>
              <a:rect l="0" t="0" r="0" b="0"/>
              <a:pathLst>
                <a:path>
                  <a:moveTo>
                    <a:pt x="0" y="0"/>
                  </a:moveTo>
                  <a:lnTo>
                    <a:pt x="0" y="0"/>
                  </a:lnTo>
                  <a:lnTo>
                    <a:pt x="0" y="0"/>
                  </a:lnTo>
                  <a:lnTo>
                    <a:pt x="0" y="0"/>
                  </a:lnTo>
                  <a:lnTo>
                    <a:pt x="0" y="0"/>
                  </a:lnTo>
                  <a:lnTo>
                    <a:pt x="0" y="0"/>
                  </a:lnTo>
                  <a:lnTo>
                    <a:pt x="0" y="0"/>
                  </a:lnTo>
                </a:path>
              </a:pathLst>
            </a:custGeom>
            <a:ln w="81303" cap="flat">
              <a:solidFill>
                <a:srgbClr val="E8E8E8">
                  <a:alpha val="100000"/>
                </a:srgbClr>
              </a:solidFill>
              <a:prstDash val="solid"/>
              <a:round/>
            </a:ln>
          </p:spPr>
          <p:txBody>
            <a:bodyPr/>
            <a:lstStyle/>
            <a:p>
              <a:endParaRPr/>
            </a:p>
          </p:txBody>
        </p:sp>
        <p:sp>
          <p:nvSpPr>
            <p:cNvPr id="48" name="pl48"/>
            <p:cNvSpPr/>
            <p:nvPr/>
          </p:nvSpPr>
          <p:spPr>
            <a:xfrm>
              <a:off x="7359212" y="1055738"/>
              <a:ext cx="561984" cy="0"/>
            </a:xfrm>
            <a:custGeom>
              <a:avLst/>
              <a:gdLst/>
              <a:ahLst/>
              <a:cxnLst/>
              <a:rect l="0" t="0" r="0" b="0"/>
              <a:pathLst>
                <a:path w="561984">
                  <a:moveTo>
                    <a:pt x="0" y="0"/>
                  </a:moveTo>
                  <a:lnTo>
                    <a:pt x="337190" y="0"/>
                  </a:lnTo>
                  <a:lnTo>
                    <a:pt x="337190" y="0"/>
                  </a:lnTo>
                  <a:lnTo>
                    <a:pt x="393389" y="0"/>
                  </a:lnTo>
                  <a:lnTo>
                    <a:pt x="393389" y="0"/>
                  </a:lnTo>
                  <a:lnTo>
                    <a:pt x="449587" y="0"/>
                  </a:lnTo>
                  <a:lnTo>
                    <a:pt x="561984" y="0"/>
                  </a:lnTo>
                </a:path>
              </a:pathLst>
            </a:custGeom>
            <a:ln w="81303" cap="flat">
              <a:solidFill>
                <a:srgbClr val="E8E8E8">
                  <a:alpha val="100000"/>
                </a:srgbClr>
              </a:solidFill>
              <a:prstDash val="solid"/>
              <a:round/>
            </a:ln>
          </p:spPr>
          <p:txBody>
            <a:bodyPr/>
            <a:lstStyle/>
            <a:p>
              <a:endParaRPr/>
            </a:p>
          </p:txBody>
        </p:sp>
        <p:sp>
          <p:nvSpPr>
            <p:cNvPr id="49" name="pl49"/>
            <p:cNvSpPr/>
            <p:nvPr/>
          </p:nvSpPr>
          <p:spPr>
            <a:xfrm>
              <a:off x="7864998" y="1207862"/>
              <a:ext cx="56198" cy="0"/>
            </a:xfrm>
            <a:custGeom>
              <a:avLst/>
              <a:gdLst/>
              <a:ahLst/>
              <a:cxnLst/>
              <a:rect l="0" t="0" r="0" b="0"/>
              <a:pathLst>
                <a:path w="56198">
                  <a:moveTo>
                    <a:pt x="0" y="0"/>
                  </a:moveTo>
                  <a:lnTo>
                    <a:pt x="56198" y="0"/>
                  </a:lnTo>
                  <a:lnTo>
                    <a:pt x="56198" y="0"/>
                  </a:lnTo>
                  <a:lnTo>
                    <a:pt x="56198" y="0"/>
                  </a:lnTo>
                  <a:lnTo>
                    <a:pt x="56198" y="0"/>
                  </a:lnTo>
                  <a:lnTo>
                    <a:pt x="56198" y="0"/>
                  </a:lnTo>
                  <a:lnTo>
                    <a:pt x="56198" y="0"/>
                  </a:lnTo>
                </a:path>
              </a:pathLst>
            </a:custGeom>
            <a:ln w="81303" cap="flat">
              <a:solidFill>
                <a:srgbClr val="E8E8E8">
                  <a:alpha val="100000"/>
                </a:srgbClr>
              </a:solidFill>
              <a:prstDash val="solid"/>
              <a:round/>
            </a:ln>
          </p:spPr>
          <p:txBody>
            <a:bodyPr/>
            <a:lstStyle/>
            <a:p>
              <a:endParaRPr/>
            </a:p>
          </p:txBody>
        </p:sp>
        <p:sp>
          <p:nvSpPr>
            <p:cNvPr id="50" name="pl50"/>
            <p:cNvSpPr/>
            <p:nvPr/>
          </p:nvSpPr>
          <p:spPr>
            <a:xfrm>
              <a:off x="7527807" y="1359985"/>
              <a:ext cx="393389" cy="0"/>
            </a:xfrm>
            <a:custGeom>
              <a:avLst/>
              <a:gdLst/>
              <a:ahLst/>
              <a:cxnLst/>
              <a:rect l="0" t="0" r="0" b="0"/>
              <a:pathLst>
                <a:path w="393389">
                  <a:moveTo>
                    <a:pt x="0" y="0"/>
                  </a:moveTo>
                  <a:lnTo>
                    <a:pt x="112396" y="0"/>
                  </a:lnTo>
                  <a:lnTo>
                    <a:pt x="280992" y="0"/>
                  </a:lnTo>
                  <a:lnTo>
                    <a:pt x="280992" y="0"/>
                  </a:lnTo>
                  <a:lnTo>
                    <a:pt x="393389" y="0"/>
                  </a:lnTo>
                  <a:lnTo>
                    <a:pt x="393389" y="0"/>
                  </a:lnTo>
                  <a:lnTo>
                    <a:pt x="393389" y="0"/>
                  </a:lnTo>
                </a:path>
              </a:pathLst>
            </a:custGeom>
            <a:ln w="81303" cap="flat">
              <a:solidFill>
                <a:srgbClr val="E8E8E8">
                  <a:alpha val="100000"/>
                </a:srgbClr>
              </a:solidFill>
              <a:prstDash val="solid"/>
              <a:round/>
            </a:ln>
          </p:spPr>
          <p:txBody>
            <a:bodyPr/>
            <a:lstStyle/>
            <a:p>
              <a:endParaRPr/>
            </a:p>
          </p:txBody>
        </p:sp>
        <p:sp>
          <p:nvSpPr>
            <p:cNvPr id="51" name="pl51"/>
            <p:cNvSpPr/>
            <p:nvPr/>
          </p:nvSpPr>
          <p:spPr>
            <a:xfrm>
              <a:off x="7471609" y="1512108"/>
              <a:ext cx="449587" cy="0"/>
            </a:xfrm>
            <a:custGeom>
              <a:avLst/>
              <a:gdLst/>
              <a:ahLst/>
              <a:cxnLst/>
              <a:rect l="0" t="0" r="0" b="0"/>
              <a:pathLst>
                <a:path w="449587">
                  <a:moveTo>
                    <a:pt x="0" y="0"/>
                  </a:moveTo>
                  <a:lnTo>
                    <a:pt x="112396" y="0"/>
                  </a:lnTo>
                  <a:lnTo>
                    <a:pt x="112396" y="0"/>
                  </a:lnTo>
                  <a:lnTo>
                    <a:pt x="168595" y="0"/>
                  </a:lnTo>
                  <a:lnTo>
                    <a:pt x="280992" y="0"/>
                  </a:lnTo>
                  <a:lnTo>
                    <a:pt x="337190" y="0"/>
                  </a:lnTo>
                  <a:lnTo>
                    <a:pt x="449587" y="0"/>
                  </a:lnTo>
                </a:path>
              </a:pathLst>
            </a:custGeom>
            <a:ln w="81303" cap="flat">
              <a:solidFill>
                <a:srgbClr val="E8E8E8">
                  <a:alpha val="100000"/>
                </a:srgbClr>
              </a:solidFill>
              <a:prstDash val="solid"/>
              <a:round/>
            </a:ln>
          </p:spPr>
          <p:txBody>
            <a:bodyPr/>
            <a:lstStyle/>
            <a:p>
              <a:endParaRPr/>
            </a:p>
          </p:txBody>
        </p:sp>
        <p:sp>
          <p:nvSpPr>
            <p:cNvPr id="52" name="pl52"/>
            <p:cNvSpPr/>
            <p:nvPr/>
          </p:nvSpPr>
          <p:spPr>
            <a:xfrm>
              <a:off x="7584006" y="1664232"/>
              <a:ext cx="337190" cy="0"/>
            </a:xfrm>
            <a:custGeom>
              <a:avLst/>
              <a:gdLst/>
              <a:ahLst/>
              <a:cxnLst/>
              <a:rect l="0" t="0" r="0" b="0"/>
              <a:pathLst>
                <a:path w="337190">
                  <a:moveTo>
                    <a:pt x="0" y="0"/>
                  </a:moveTo>
                  <a:lnTo>
                    <a:pt x="112396" y="0"/>
                  </a:lnTo>
                  <a:lnTo>
                    <a:pt x="112396" y="0"/>
                  </a:lnTo>
                  <a:lnTo>
                    <a:pt x="168595" y="0"/>
                  </a:lnTo>
                  <a:lnTo>
                    <a:pt x="224793" y="0"/>
                  </a:lnTo>
                  <a:lnTo>
                    <a:pt x="337190" y="0"/>
                  </a:lnTo>
                  <a:lnTo>
                    <a:pt x="337190" y="0"/>
                  </a:lnTo>
                </a:path>
              </a:pathLst>
            </a:custGeom>
            <a:ln w="81303" cap="flat">
              <a:solidFill>
                <a:srgbClr val="E8E8E8">
                  <a:alpha val="100000"/>
                </a:srgbClr>
              </a:solidFill>
              <a:prstDash val="solid"/>
              <a:round/>
            </a:ln>
          </p:spPr>
          <p:txBody>
            <a:bodyPr/>
            <a:lstStyle/>
            <a:p>
              <a:endParaRPr/>
            </a:p>
          </p:txBody>
        </p:sp>
        <p:sp>
          <p:nvSpPr>
            <p:cNvPr id="53" name="pl53"/>
            <p:cNvSpPr/>
            <p:nvPr/>
          </p:nvSpPr>
          <p:spPr>
            <a:xfrm>
              <a:off x="7696402" y="1816355"/>
              <a:ext cx="224793" cy="0"/>
            </a:xfrm>
            <a:custGeom>
              <a:avLst/>
              <a:gdLst/>
              <a:ahLst/>
              <a:cxnLst/>
              <a:rect l="0" t="0" r="0" b="0"/>
              <a:pathLst>
                <a:path w="224793">
                  <a:moveTo>
                    <a:pt x="0" y="0"/>
                  </a:moveTo>
                  <a:lnTo>
                    <a:pt x="56198" y="0"/>
                  </a:lnTo>
                  <a:lnTo>
                    <a:pt x="224793" y="0"/>
                  </a:lnTo>
                  <a:lnTo>
                    <a:pt x="224793" y="0"/>
                  </a:lnTo>
                  <a:lnTo>
                    <a:pt x="224793" y="0"/>
                  </a:lnTo>
                  <a:lnTo>
                    <a:pt x="224793" y="0"/>
                  </a:lnTo>
                  <a:lnTo>
                    <a:pt x="224793" y="0"/>
                  </a:lnTo>
                </a:path>
              </a:pathLst>
            </a:custGeom>
            <a:ln w="81303" cap="flat">
              <a:solidFill>
                <a:srgbClr val="E8E8E8">
                  <a:alpha val="100000"/>
                </a:srgbClr>
              </a:solidFill>
              <a:prstDash val="solid"/>
              <a:round/>
            </a:ln>
          </p:spPr>
          <p:txBody>
            <a:bodyPr/>
            <a:lstStyle/>
            <a:p>
              <a:endParaRPr/>
            </a:p>
          </p:txBody>
        </p:sp>
        <p:sp>
          <p:nvSpPr>
            <p:cNvPr id="54" name="pl54"/>
            <p:cNvSpPr/>
            <p:nvPr/>
          </p:nvSpPr>
          <p:spPr>
            <a:xfrm>
              <a:off x="7471609" y="1968479"/>
              <a:ext cx="280992" cy="0"/>
            </a:xfrm>
            <a:custGeom>
              <a:avLst/>
              <a:gdLst/>
              <a:ahLst/>
              <a:cxnLst/>
              <a:rect l="0" t="0" r="0" b="0"/>
              <a:pathLst>
                <a:path w="280992">
                  <a:moveTo>
                    <a:pt x="0" y="0"/>
                  </a:moveTo>
                  <a:lnTo>
                    <a:pt x="56198" y="0"/>
                  </a:lnTo>
                  <a:lnTo>
                    <a:pt x="168595" y="0"/>
                  </a:lnTo>
                  <a:lnTo>
                    <a:pt x="168595" y="0"/>
                  </a:lnTo>
                  <a:lnTo>
                    <a:pt x="168595" y="0"/>
                  </a:lnTo>
                  <a:lnTo>
                    <a:pt x="224793" y="0"/>
                  </a:lnTo>
                  <a:lnTo>
                    <a:pt x="280992" y="0"/>
                  </a:lnTo>
                </a:path>
              </a:pathLst>
            </a:custGeom>
            <a:ln w="81303" cap="flat">
              <a:solidFill>
                <a:srgbClr val="E8E8E8">
                  <a:alpha val="100000"/>
                </a:srgbClr>
              </a:solidFill>
              <a:prstDash val="solid"/>
              <a:round/>
            </a:ln>
          </p:spPr>
          <p:txBody>
            <a:bodyPr/>
            <a:lstStyle/>
            <a:p>
              <a:endParaRPr/>
            </a:p>
          </p:txBody>
        </p:sp>
        <p:sp>
          <p:nvSpPr>
            <p:cNvPr id="55" name="pl55"/>
            <p:cNvSpPr/>
            <p:nvPr/>
          </p:nvSpPr>
          <p:spPr>
            <a:xfrm>
              <a:off x="7584006" y="2120602"/>
              <a:ext cx="168595" cy="0"/>
            </a:xfrm>
            <a:custGeom>
              <a:avLst/>
              <a:gdLst/>
              <a:ahLst/>
              <a:cxnLst/>
              <a:rect l="0" t="0" r="0" b="0"/>
              <a:pathLst>
                <a:path w="168595">
                  <a:moveTo>
                    <a:pt x="0" y="0"/>
                  </a:moveTo>
                  <a:lnTo>
                    <a:pt x="112396" y="0"/>
                  </a:lnTo>
                  <a:lnTo>
                    <a:pt x="112396" y="0"/>
                  </a:lnTo>
                  <a:lnTo>
                    <a:pt x="112396" y="0"/>
                  </a:lnTo>
                  <a:lnTo>
                    <a:pt x="168595" y="0"/>
                  </a:lnTo>
                  <a:lnTo>
                    <a:pt x="168595" y="0"/>
                  </a:lnTo>
                  <a:lnTo>
                    <a:pt x="168595" y="0"/>
                  </a:lnTo>
                </a:path>
              </a:pathLst>
            </a:custGeom>
            <a:ln w="81303" cap="flat">
              <a:solidFill>
                <a:srgbClr val="E8E8E8">
                  <a:alpha val="100000"/>
                </a:srgbClr>
              </a:solidFill>
              <a:prstDash val="solid"/>
              <a:round/>
            </a:ln>
          </p:spPr>
          <p:txBody>
            <a:bodyPr/>
            <a:lstStyle/>
            <a:p>
              <a:endParaRPr/>
            </a:p>
          </p:txBody>
        </p:sp>
        <p:sp>
          <p:nvSpPr>
            <p:cNvPr id="56" name="pl56"/>
            <p:cNvSpPr/>
            <p:nvPr/>
          </p:nvSpPr>
          <p:spPr>
            <a:xfrm>
              <a:off x="7415410" y="2272725"/>
              <a:ext cx="505786" cy="0"/>
            </a:xfrm>
            <a:custGeom>
              <a:avLst/>
              <a:gdLst/>
              <a:ahLst/>
              <a:cxnLst/>
              <a:rect l="0" t="0" r="0" b="0"/>
              <a:pathLst>
                <a:path w="505786">
                  <a:moveTo>
                    <a:pt x="0" y="0"/>
                  </a:moveTo>
                  <a:lnTo>
                    <a:pt x="280992" y="0"/>
                  </a:lnTo>
                  <a:lnTo>
                    <a:pt x="337190" y="0"/>
                  </a:lnTo>
                  <a:lnTo>
                    <a:pt x="337190" y="0"/>
                  </a:lnTo>
                  <a:lnTo>
                    <a:pt x="449587" y="0"/>
                  </a:lnTo>
                  <a:lnTo>
                    <a:pt x="505786" y="0"/>
                  </a:lnTo>
                  <a:lnTo>
                    <a:pt x="505786" y="0"/>
                  </a:lnTo>
                </a:path>
              </a:pathLst>
            </a:custGeom>
            <a:ln w="81303" cap="flat">
              <a:solidFill>
                <a:srgbClr val="E8E8E8">
                  <a:alpha val="100000"/>
                </a:srgbClr>
              </a:solidFill>
              <a:prstDash val="solid"/>
              <a:round/>
            </a:ln>
          </p:spPr>
          <p:txBody>
            <a:bodyPr/>
            <a:lstStyle/>
            <a:p>
              <a:endParaRPr/>
            </a:p>
          </p:txBody>
        </p:sp>
        <p:sp>
          <p:nvSpPr>
            <p:cNvPr id="57" name="pl57"/>
            <p:cNvSpPr/>
            <p:nvPr/>
          </p:nvSpPr>
          <p:spPr>
            <a:xfrm>
              <a:off x="7696402" y="2424849"/>
              <a:ext cx="224793" cy="0"/>
            </a:xfrm>
            <a:custGeom>
              <a:avLst/>
              <a:gdLst/>
              <a:ahLst/>
              <a:cxnLst/>
              <a:rect l="0" t="0" r="0" b="0"/>
              <a:pathLst>
                <a:path w="224793">
                  <a:moveTo>
                    <a:pt x="0" y="0"/>
                  </a:moveTo>
                  <a:lnTo>
                    <a:pt x="56198" y="0"/>
                  </a:lnTo>
                  <a:lnTo>
                    <a:pt x="56198" y="0"/>
                  </a:lnTo>
                  <a:lnTo>
                    <a:pt x="56198" y="0"/>
                  </a:lnTo>
                  <a:lnTo>
                    <a:pt x="112396" y="0"/>
                  </a:lnTo>
                  <a:lnTo>
                    <a:pt x="112396" y="0"/>
                  </a:lnTo>
                  <a:lnTo>
                    <a:pt x="224793" y="0"/>
                  </a:lnTo>
                </a:path>
              </a:pathLst>
            </a:custGeom>
            <a:ln w="81303" cap="flat">
              <a:solidFill>
                <a:srgbClr val="E8E8E8">
                  <a:alpha val="100000"/>
                </a:srgbClr>
              </a:solidFill>
              <a:prstDash val="solid"/>
              <a:round/>
            </a:ln>
          </p:spPr>
          <p:txBody>
            <a:bodyPr/>
            <a:lstStyle/>
            <a:p>
              <a:endParaRPr/>
            </a:p>
          </p:txBody>
        </p:sp>
        <p:sp>
          <p:nvSpPr>
            <p:cNvPr id="58" name="pl58"/>
            <p:cNvSpPr/>
            <p:nvPr/>
          </p:nvSpPr>
          <p:spPr>
            <a:xfrm>
              <a:off x="6403838" y="2576972"/>
              <a:ext cx="1236365" cy="0"/>
            </a:xfrm>
            <a:custGeom>
              <a:avLst/>
              <a:gdLst/>
              <a:ahLst/>
              <a:cxnLst/>
              <a:rect l="0" t="0" r="0" b="0"/>
              <a:pathLst>
                <a:path w="1236365">
                  <a:moveTo>
                    <a:pt x="0" y="0"/>
                  </a:moveTo>
                  <a:lnTo>
                    <a:pt x="280992" y="0"/>
                  </a:lnTo>
                  <a:lnTo>
                    <a:pt x="280992" y="0"/>
                  </a:lnTo>
                  <a:lnTo>
                    <a:pt x="786778" y="0"/>
                  </a:lnTo>
                  <a:lnTo>
                    <a:pt x="1180167" y="0"/>
                  </a:lnTo>
                  <a:lnTo>
                    <a:pt x="1180167" y="0"/>
                  </a:lnTo>
                  <a:lnTo>
                    <a:pt x="1236365" y="0"/>
                  </a:lnTo>
                </a:path>
              </a:pathLst>
            </a:custGeom>
            <a:ln w="81303" cap="flat">
              <a:solidFill>
                <a:srgbClr val="E8E8E8">
                  <a:alpha val="100000"/>
                </a:srgbClr>
              </a:solidFill>
              <a:prstDash val="solid"/>
              <a:round/>
            </a:ln>
          </p:spPr>
          <p:txBody>
            <a:bodyPr/>
            <a:lstStyle/>
            <a:p>
              <a:endParaRPr/>
            </a:p>
          </p:txBody>
        </p:sp>
        <p:sp>
          <p:nvSpPr>
            <p:cNvPr id="59" name="pl59"/>
            <p:cNvSpPr/>
            <p:nvPr/>
          </p:nvSpPr>
          <p:spPr>
            <a:xfrm>
              <a:off x="7246815" y="2729096"/>
              <a:ext cx="393389" cy="0"/>
            </a:xfrm>
            <a:custGeom>
              <a:avLst/>
              <a:gdLst/>
              <a:ahLst/>
              <a:cxnLst/>
              <a:rect l="0" t="0" r="0" b="0"/>
              <a:pathLst>
                <a:path w="393389">
                  <a:moveTo>
                    <a:pt x="0" y="0"/>
                  </a:moveTo>
                  <a:lnTo>
                    <a:pt x="0" y="0"/>
                  </a:lnTo>
                  <a:lnTo>
                    <a:pt x="56198" y="0"/>
                  </a:lnTo>
                  <a:lnTo>
                    <a:pt x="112396" y="0"/>
                  </a:lnTo>
                  <a:lnTo>
                    <a:pt x="168595" y="0"/>
                  </a:lnTo>
                  <a:lnTo>
                    <a:pt x="280992" y="0"/>
                  </a:lnTo>
                  <a:lnTo>
                    <a:pt x="393389" y="0"/>
                  </a:lnTo>
                </a:path>
              </a:pathLst>
            </a:custGeom>
            <a:ln w="81303" cap="flat">
              <a:solidFill>
                <a:srgbClr val="E8E8E8">
                  <a:alpha val="100000"/>
                </a:srgbClr>
              </a:solidFill>
              <a:prstDash val="solid"/>
              <a:round/>
            </a:ln>
          </p:spPr>
          <p:txBody>
            <a:bodyPr/>
            <a:lstStyle/>
            <a:p>
              <a:endParaRPr/>
            </a:p>
          </p:txBody>
        </p:sp>
        <p:sp>
          <p:nvSpPr>
            <p:cNvPr id="60" name="pl60"/>
            <p:cNvSpPr/>
            <p:nvPr/>
          </p:nvSpPr>
          <p:spPr>
            <a:xfrm>
              <a:off x="5504663" y="2881219"/>
              <a:ext cx="2416533" cy="0"/>
            </a:xfrm>
            <a:custGeom>
              <a:avLst/>
              <a:gdLst/>
              <a:ahLst/>
              <a:cxnLst/>
              <a:rect l="0" t="0" r="0" b="0"/>
              <a:pathLst>
                <a:path w="2416533">
                  <a:moveTo>
                    <a:pt x="0" y="0"/>
                  </a:moveTo>
                  <a:lnTo>
                    <a:pt x="1461159" y="0"/>
                  </a:lnTo>
                  <a:lnTo>
                    <a:pt x="1910747" y="0"/>
                  </a:lnTo>
                  <a:lnTo>
                    <a:pt x="1910747" y="0"/>
                  </a:lnTo>
                  <a:lnTo>
                    <a:pt x="2023144" y="0"/>
                  </a:lnTo>
                  <a:lnTo>
                    <a:pt x="2247937" y="0"/>
                  </a:lnTo>
                  <a:lnTo>
                    <a:pt x="2416533" y="0"/>
                  </a:lnTo>
                </a:path>
              </a:pathLst>
            </a:custGeom>
            <a:ln w="81303" cap="flat">
              <a:solidFill>
                <a:srgbClr val="E8E8E8">
                  <a:alpha val="100000"/>
                </a:srgbClr>
              </a:solidFill>
              <a:prstDash val="solid"/>
              <a:round/>
            </a:ln>
          </p:spPr>
          <p:txBody>
            <a:bodyPr/>
            <a:lstStyle/>
            <a:p>
              <a:endParaRPr/>
            </a:p>
          </p:txBody>
        </p:sp>
        <p:sp>
          <p:nvSpPr>
            <p:cNvPr id="61" name="pl61"/>
            <p:cNvSpPr/>
            <p:nvPr/>
          </p:nvSpPr>
          <p:spPr>
            <a:xfrm>
              <a:off x="6403838" y="3033342"/>
              <a:ext cx="955373" cy="0"/>
            </a:xfrm>
            <a:custGeom>
              <a:avLst/>
              <a:gdLst/>
              <a:ahLst/>
              <a:cxnLst/>
              <a:rect l="0" t="0" r="0" b="0"/>
              <a:pathLst>
                <a:path w="955373">
                  <a:moveTo>
                    <a:pt x="0" y="0"/>
                  </a:moveTo>
                  <a:lnTo>
                    <a:pt x="337190" y="0"/>
                  </a:lnTo>
                  <a:lnTo>
                    <a:pt x="337190" y="0"/>
                  </a:lnTo>
                  <a:lnTo>
                    <a:pt x="561984" y="0"/>
                  </a:lnTo>
                  <a:lnTo>
                    <a:pt x="618182" y="0"/>
                  </a:lnTo>
                  <a:lnTo>
                    <a:pt x="730579" y="0"/>
                  </a:lnTo>
                  <a:lnTo>
                    <a:pt x="955373" y="0"/>
                  </a:lnTo>
                </a:path>
              </a:pathLst>
            </a:custGeom>
            <a:ln w="81303" cap="flat">
              <a:solidFill>
                <a:srgbClr val="E8E8E8">
                  <a:alpha val="100000"/>
                </a:srgbClr>
              </a:solidFill>
              <a:prstDash val="solid"/>
              <a:round/>
            </a:ln>
          </p:spPr>
          <p:txBody>
            <a:bodyPr/>
            <a:lstStyle/>
            <a:p>
              <a:endParaRPr/>
            </a:p>
          </p:txBody>
        </p:sp>
        <p:sp>
          <p:nvSpPr>
            <p:cNvPr id="62" name="pl62"/>
            <p:cNvSpPr/>
            <p:nvPr/>
          </p:nvSpPr>
          <p:spPr>
            <a:xfrm>
              <a:off x="6965823" y="3185466"/>
              <a:ext cx="449587" cy="0"/>
            </a:xfrm>
            <a:custGeom>
              <a:avLst/>
              <a:gdLst/>
              <a:ahLst/>
              <a:cxnLst/>
              <a:rect l="0" t="0" r="0" b="0"/>
              <a:pathLst>
                <a:path w="449587">
                  <a:moveTo>
                    <a:pt x="0" y="0"/>
                  </a:moveTo>
                  <a:lnTo>
                    <a:pt x="112396" y="0"/>
                  </a:lnTo>
                  <a:lnTo>
                    <a:pt x="280992" y="0"/>
                  </a:lnTo>
                  <a:lnTo>
                    <a:pt x="280992" y="0"/>
                  </a:lnTo>
                  <a:lnTo>
                    <a:pt x="337190" y="0"/>
                  </a:lnTo>
                  <a:lnTo>
                    <a:pt x="393389" y="0"/>
                  </a:lnTo>
                  <a:lnTo>
                    <a:pt x="449587" y="0"/>
                  </a:lnTo>
                </a:path>
              </a:pathLst>
            </a:custGeom>
            <a:ln w="81303" cap="flat">
              <a:solidFill>
                <a:srgbClr val="E8E8E8">
                  <a:alpha val="100000"/>
                </a:srgbClr>
              </a:solidFill>
              <a:prstDash val="solid"/>
              <a:round/>
            </a:ln>
          </p:spPr>
          <p:txBody>
            <a:bodyPr/>
            <a:lstStyle/>
            <a:p>
              <a:endParaRPr/>
            </a:p>
          </p:txBody>
        </p:sp>
        <p:sp>
          <p:nvSpPr>
            <p:cNvPr id="63" name="pl63"/>
            <p:cNvSpPr/>
            <p:nvPr/>
          </p:nvSpPr>
          <p:spPr>
            <a:xfrm>
              <a:off x="6179044" y="3337589"/>
              <a:ext cx="1236365" cy="0"/>
            </a:xfrm>
            <a:custGeom>
              <a:avLst/>
              <a:gdLst/>
              <a:ahLst/>
              <a:cxnLst/>
              <a:rect l="0" t="0" r="0" b="0"/>
              <a:pathLst>
                <a:path w="1236365">
                  <a:moveTo>
                    <a:pt x="0" y="0"/>
                  </a:moveTo>
                  <a:lnTo>
                    <a:pt x="112396" y="0"/>
                  </a:lnTo>
                  <a:lnTo>
                    <a:pt x="505786" y="0"/>
                  </a:lnTo>
                  <a:lnTo>
                    <a:pt x="505786" y="0"/>
                  </a:lnTo>
                  <a:lnTo>
                    <a:pt x="1011572" y="0"/>
                  </a:lnTo>
                  <a:lnTo>
                    <a:pt x="1011572" y="0"/>
                  </a:lnTo>
                  <a:lnTo>
                    <a:pt x="1236365" y="0"/>
                  </a:lnTo>
                </a:path>
              </a:pathLst>
            </a:custGeom>
            <a:ln w="81303" cap="flat">
              <a:solidFill>
                <a:srgbClr val="E8E8E8">
                  <a:alpha val="100000"/>
                </a:srgbClr>
              </a:solidFill>
              <a:prstDash val="solid"/>
              <a:round/>
            </a:ln>
          </p:spPr>
          <p:txBody>
            <a:bodyPr/>
            <a:lstStyle/>
            <a:p>
              <a:endParaRPr/>
            </a:p>
          </p:txBody>
        </p:sp>
        <p:sp>
          <p:nvSpPr>
            <p:cNvPr id="64" name="pl64"/>
            <p:cNvSpPr/>
            <p:nvPr/>
          </p:nvSpPr>
          <p:spPr>
            <a:xfrm>
              <a:off x="7190616" y="3489712"/>
              <a:ext cx="224793" cy="0"/>
            </a:xfrm>
            <a:custGeom>
              <a:avLst/>
              <a:gdLst/>
              <a:ahLst/>
              <a:cxnLst/>
              <a:rect l="0" t="0" r="0" b="0"/>
              <a:pathLst>
                <a:path w="224793">
                  <a:moveTo>
                    <a:pt x="0" y="0"/>
                  </a:moveTo>
                  <a:lnTo>
                    <a:pt x="56198" y="0"/>
                  </a:lnTo>
                  <a:lnTo>
                    <a:pt x="56198" y="0"/>
                  </a:lnTo>
                  <a:lnTo>
                    <a:pt x="112396" y="0"/>
                  </a:lnTo>
                  <a:lnTo>
                    <a:pt x="168595" y="0"/>
                  </a:lnTo>
                  <a:lnTo>
                    <a:pt x="224793" y="0"/>
                  </a:lnTo>
                  <a:lnTo>
                    <a:pt x="224793" y="0"/>
                  </a:lnTo>
                </a:path>
              </a:pathLst>
            </a:custGeom>
            <a:ln w="81303" cap="flat">
              <a:solidFill>
                <a:srgbClr val="E8E8E8">
                  <a:alpha val="100000"/>
                </a:srgbClr>
              </a:solidFill>
              <a:prstDash val="solid"/>
              <a:round/>
            </a:ln>
          </p:spPr>
          <p:txBody>
            <a:bodyPr/>
            <a:lstStyle/>
            <a:p>
              <a:endParaRPr/>
            </a:p>
          </p:txBody>
        </p:sp>
        <p:sp>
          <p:nvSpPr>
            <p:cNvPr id="65" name="pl65"/>
            <p:cNvSpPr/>
            <p:nvPr/>
          </p:nvSpPr>
          <p:spPr>
            <a:xfrm>
              <a:off x="7022021" y="3641836"/>
              <a:ext cx="393389" cy="0"/>
            </a:xfrm>
            <a:custGeom>
              <a:avLst/>
              <a:gdLst/>
              <a:ahLst/>
              <a:cxnLst/>
              <a:rect l="0" t="0" r="0" b="0"/>
              <a:pathLst>
                <a:path w="393389">
                  <a:moveTo>
                    <a:pt x="0" y="0"/>
                  </a:moveTo>
                  <a:lnTo>
                    <a:pt x="112396" y="0"/>
                  </a:lnTo>
                  <a:lnTo>
                    <a:pt x="168595" y="0"/>
                  </a:lnTo>
                  <a:lnTo>
                    <a:pt x="224793" y="0"/>
                  </a:lnTo>
                  <a:lnTo>
                    <a:pt x="224793" y="0"/>
                  </a:lnTo>
                  <a:lnTo>
                    <a:pt x="337190" y="0"/>
                  </a:lnTo>
                  <a:lnTo>
                    <a:pt x="393389" y="0"/>
                  </a:lnTo>
                </a:path>
              </a:pathLst>
            </a:custGeom>
            <a:ln w="81303" cap="flat">
              <a:solidFill>
                <a:srgbClr val="E8E8E8">
                  <a:alpha val="100000"/>
                </a:srgbClr>
              </a:solidFill>
              <a:prstDash val="solid"/>
              <a:round/>
            </a:ln>
          </p:spPr>
          <p:txBody>
            <a:bodyPr/>
            <a:lstStyle/>
            <a:p>
              <a:endParaRPr/>
            </a:p>
          </p:txBody>
        </p:sp>
        <p:sp>
          <p:nvSpPr>
            <p:cNvPr id="66" name="pl66"/>
            <p:cNvSpPr/>
            <p:nvPr/>
          </p:nvSpPr>
          <p:spPr>
            <a:xfrm>
              <a:off x="6965823" y="3793959"/>
              <a:ext cx="449587" cy="0"/>
            </a:xfrm>
            <a:custGeom>
              <a:avLst/>
              <a:gdLst/>
              <a:ahLst/>
              <a:cxnLst/>
              <a:rect l="0" t="0" r="0" b="0"/>
              <a:pathLst>
                <a:path w="449587">
                  <a:moveTo>
                    <a:pt x="0" y="0"/>
                  </a:moveTo>
                  <a:lnTo>
                    <a:pt x="168595" y="0"/>
                  </a:lnTo>
                  <a:lnTo>
                    <a:pt x="168595" y="0"/>
                  </a:lnTo>
                  <a:lnTo>
                    <a:pt x="168595" y="0"/>
                  </a:lnTo>
                  <a:lnTo>
                    <a:pt x="168595" y="0"/>
                  </a:lnTo>
                  <a:lnTo>
                    <a:pt x="224793" y="0"/>
                  </a:lnTo>
                  <a:lnTo>
                    <a:pt x="449587" y="0"/>
                  </a:lnTo>
                </a:path>
              </a:pathLst>
            </a:custGeom>
            <a:ln w="81303" cap="flat">
              <a:solidFill>
                <a:srgbClr val="E8E8E8">
                  <a:alpha val="100000"/>
                </a:srgbClr>
              </a:solidFill>
              <a:prstDash val="solid"/>
              <a:round/>
            </a:ln>
          </p:spPr>
          <p:txBody>
            <a:bodyPr/>
            <a:lstStyle/>
            <a:p>
              <a:endParaRPr/>
            </a:p>
          </p:txBody>
        </p:sp>
        <p:sp>
          <p:nvSpPr>
            <p:cNvPr id="67" name="pl67"/>
            <p:cNvSpPr/>
            <p:nvPr/>
          </p:nvSpPr>
          <p:spPr>
            <a:xfrm>
              <a:off x="6403838" y="3946083"/>
              <a:ext cx="899175" cy="0"/>
            </a:xfrm>
            <a:custGeom>
              <a:avLst/>
              <a:gdLst/>
              <a:ahLst/>
              <a:cxnLst/>
              <a:rect l="0" t="0" r="0" b="0"/>
              <a:pathLst>
                <a:path w="899175">
                  <a:moveTo>
                    <a:pt x="0" y="0"/>
                  </a:moveTo>
                  <a:lnTo>
                    <a:pt x="561984" y="0"/>
                  </a:lnTo>
                  <a:lnTo>
                    <a:pt x="561984" y="0"/>
                  </a:lnTo>
                  <a:lnTo>
                    <a:pt x="674381" y="0"/>
                  </a:lnTo>
                  <a:lnTo>
                    <a:pt x="674381" y="0"/>
                  </a:lnTo>
                  <a:lnTo>
                    <a:pt x="674381" y="0"/>
                  </a:lnTo>
                  <a:lnTo>
                    <a:pt x="899175" y="0"/>
                  </a:lnTo>
                </a:path>
              </a:pathLst>
            </a:custGeom>
            <a:ln w="81303" cap="flat">
              <a:solidFill>
                <a:srgbClr val="E8E8E8">
                  <a:alpha val="100000"/>
                </a:srgbClr>
              </a:solidFill>
              <a:prstDash val="solid"/>
              <a:round/>
            </a:ln>
          </p:spPr>
          <p:txBody>
            <a:bodyPr/>
            <a:lstStyle/>
            <a:p>
              <a:endParaRPr/>
            </a:p>
          </p:txBody>
        </p:sp>
        <p:sp>
          <p:nvSpPr>
            <p:cNvPr id="68" name="pl68"/>
            <p:cNvSpPr/>
            <p:nvPr/>
          </p:nvSpPr>
          <p:spPr>
            <a:xfrm>
              <a:off x="6516235" y="4098206"/>
              <a:ext cx="1404961" cy="0"/>
            </a:xfrm>
            <a:custGeom>
              <a:avLst/>
              <a:gdLst/>
              <a:ahLst/>
              <a:cxnLst/>
              <a:rect l="0" t="0" r="0" b="0"/>
              <a:pathLst>
                <a:path w="1404961">
                  <a:moveTo>
                    <a:pt x="0" y="0"/>
                  </a:moveTo>
                  <a:lnTo>
                    <a:pt x="337190" y="0"/>
                  </a:lnTo>
                  <a:lnTo>
                    <a:pt x="393389" y="0"/>
                  </a:lnTo>
                  <a:lnTo>
                    <a:pt x="561984" y="0"/>
                  </a:lnTo>
                  <a:lnTo>
                    <a:pt x="674381" y="0"/>
                  </a:lnTo>
                  <a:lnTo>
                    <a:pt x="1011572" y="0"/>
                  </a:lnTo>
                  <a:lnTo>
                    <a:pt x="1404961" y="0"/>
                  </a:lnTo>
                </a:path>
              </a:pathLst>
            </a:custGeom>
            <a:ln w="81303" cap="flat">
              <a:solidFill>
                <a:srgbClr val="E8E8E8">
                  <a:alpha val="100000"/>
                </a:srgbClr>
              </a:solidFill>
              <a:prstDash val="solid"/>
              <a:round/>
            </a:ln>
          </p:spPr>
          <p:txBody>
            <a:bodyPr/>
            <a:lstStyle/>
            <a:p>
              <a:endParaRPr/>
            </a:p>
          </p:txBody>
        </p:sp>
        <p:sp>
          <p:nvSpPr>
            <p:cNvPr id="69" name="pl69"/>
            <p:cNvSpPr/>
            <p:nvPr/>
          </p:nvSpPr>
          <p:spPr>
            <a:xfrm>
              <a:off x="6797227" y="4250329"/>
              <a:ext cx="1067770" cy="0"/>
            </a:xfrm>
            <a:custGeom>
              <a:avLst/>
              <a:gdLst/>
              <a:ahLst/>
              <a:cxnLst/>
              <a:rect l="0" t="0" r="0" b="0"/>
              <a:pathLst>
                <a:path w="1067770">
                  <a:moveTo>
                    <a:pt x="0" y="0"/>
                  </a:moveTo>
                  <a:lnTo>
                    <a:pt x="224793" y="0"/>
                  </a:lnTo>
                  <a:lnTo>
                    <a:pt x="224793" y="0"/>
                  </a:lnTo>
                  <a:lnTo>
                    <a:pt x="280992" y="0"/>
                  </a:lnTo>
                  <a:lnTo>
                    <a:pt x="337190" y="0"/>
                  </a:lnTo>
                  <a:lnTo>
                    <a:pt x="505786" y="0"/>
                  </a:lnTo>
                  <a:lnTo>
                    <a:pt x="1067770" y="0"/>
                  </a:lnTo>
                </a:path>
              </a:pathLst>
            </a:custGeom>
            <a:ln w="81303" cap="flat">
              <a:solidFill>
                <a:srgbClr val="E8E8E8">
                  <a:alpha val="100000"/>
                </a:srgbClr>
              </a:solidFill>
              <a:prstDash val="solid"/>
              <a:round/>
            </a:ln>
          </p:spPr>
          <p:txBody>
            <a:bodyPr/>
            <a:lstStyle/>
            <a:p>
              <a:endParaRPr/>
            </a:p>
          </p:txBody>
        </p:sp>
        <p:sp>
          <p:nvSpPr>
            <p:cNvPr id="70" name="pl70"/>
            <p:cNvSpPr/>
            <p:nvPr/>
          </p:nvSpPr>
          <p:spPr>
            <a:xfrm>
              <a:off x="6347640" y="4402453"/>
              <a:ext cx="955373" cy="0"/>
            </a:xfrm>
            <a:custGeom>
              <a:avLst/>
              <a:gdLst/>
              <a:ahLst/>
              <a:cxnLst/>
              <a:rect l="0" t="0" r="0" b="0"/>
              <a:pathLst>
                <a:path w="955373">
                  <a:moveTo>
                    <a:pt x="0" y="0"/>
                  </a:moveTo>
                  <a:lnTo>
                    <a:pt x="56198" y="0"/>
                  </a:lnTo>
                  <a:lnTo>
                    <a:pt x="168595" y="0"/>
                  </a:lnTo>
                  <a:lnTo>
                    <a:pt x="505786" y="0"/>
                  </a:lnTo>
                  <a:lnTo>
                    <a:pt x="618182" y="0"/>
                  </a:lnTo>
                  <a:lnTo>
                    <a:pt x="899175" y="0"/>
                  </a:lnTo>
                  <a:lnTo>
                    <a:pt x="955373" y="0"/>
                  </a:lnTo>
                </a:path>
              </a:pathLst>
            </a:custGeom>
            <a:ln w="81303" cap="flat">
              <a:solidFill>
                <a:srgbClr val="E8E8E8">
                  <a:alpha val="100000"/>
                </a:srgbClr>
              </a:solidFill>
              <a:prstDash val="solid"/>
              <a:round/>
            </a:ln>
          </p:spPr>
          <p:txBody>
            <a:bodyPr/>
            <a:lstStyle/>
            <a:p>
              <a:endParaRPr/>
            </a:p>
          </p:txBody>
        </p:sp>
        <p:sp>
          <p:nvSpPr>
            <p:cNvPr id="71" name="pl71"/>
            <p:cNvSpPr/>
            <p:nvPr/>
          </p:nvSpPr>
          <p:spPr>
            <a:xfrm>
              <a:off x="6235243" y="4554576"/>
              <a:ext cx="955373" cy="0"/>
            </a:xfrm>
            <a:custGeom>
              <a:avLst/>
              <a:gdLst/>
              <a:ahLst/>
              <a:cxnLst/>
              <a:rect l="0" t="0" r="0" b="0"/>
              <a:pathLst>
                <a:path w="955373">
                  <a:moveTo>
                    <a:pt x="0" y="0"/>
                  </a:moveTo>
                  <a:lnTo>
                    <a:pt x="56198" y="0"/>
                  </a:lnTo>
                  <a:lnTo>
                    <a:pt x="112396" y="0"/>
                  </a:lnTo>
                  <a:lnTo>
                    <a:pt x="561984" y="0"/>
                  </a:lnTo>
                  <a:lnTo>
                    <a:pt x="618182" y="0"/>
                  </a:lnTo>
                  <a:lnTo>
                    <a:pt x="618182" y="0"/>
                  </a:lnTo>
                  <a:lnTo>
                    <a:pt x="955373" y="0"/>
                  </a:lnTo>
                </a:path>
              </a:pathLst>
            </a:custGeom>
            <a:ln w="81303" cap="flat">
              <a:solidFill>
                <a:srgbClr val="E8E8E8">
                  <a:alpha val="100000"/>
                </a:srgbClr>
              </a:solidFill>
              <a:prstDash val="solid"/>
              <a:round/>
            </a:ln>
          </p:spPr>
          <p:txBody>
            <a:bodyPr/>
            <a:lstStyle/>
            <a:p>
              <a:endParaRPr/>
            </a:p>
          </p:txBody>
        </p:sp>
        <p:sp>
          <p:nvSpPr>
            <p:cNvPr id="72" name="pl72"/>
            <p:cNvSpPr/>
            <p:nvPr/>
          </p:nvSpPr>
          <p:spPr>
            <a:xfrm>
              <a:off x="5223671" y="4706700"/>
              <a:ext cx="1629755" cy="0"/>
            </a:xfrm>
            <a:custGeom>
              <a:avLst/>
              <a:gdLst/>
              <a:ahLst/>
              <a:cxnLst/>
              <a:rect l="0" t="0" r="0" b="0"/>
              <a:pathLst>
                <a:path w="1629755">
                  <a:moveTo>
                    <a:pt x="0" y="0"/>
                  </a:moveTo>
                  <a:lnTo>
                    <a:pt x="1180167" y="0"/>
                  </a:lnTo>
                  <a:lnTo>
                    <a:pt x="1180167" y="0"/>
                  </a:lnTo>
                  <a:lnTo>
                    <a:pt x="1461159" y="0"/>
                  </a:lnTo>
                  <a:lnTo>
                    <a:pt x="1461159" y="0"/>
                  </a:lnTo>
                  <a:lnTo>
                    <a:pt x="1629755" y="0"/>
                  </a:lnTo>
                  <a:lnTo>
                    <a:pt x="1629755" y="0"/>
                  </a:lnTo>
                </a:path>
              </a:pathLst>
            </a:custGeom>
            <a:ln w="81303" cap="flat">
              <a:solidFill>
                <a:srgbClr val="E8E8E8">
                  <a:alpha val="100000"/>
                </a:srgbClr>
              </a:solidFill>
              <a:prstDash val="solid"/>
              <a:round/>
            </a:ln>
          </p:spPr>
          <p:txBody>
            <a:bodyPr/>
            <a:lstStyle/>
            <a:p>
              <a:endParaRPr/>
            </a:p>
          </p:txBody>
        </p:sp>
        <p:sp>
          <p:nvSpPr>
            <p:cNvPr id="73" name="pl73"/>
            <p:cNvSpPr/>
            <p:nvPr/>
          </p:nvSpPr>
          <p:spPr>
            <a:xfrm>
              <a:off x="6179044" y="4858823"/>
              <a:ext cx="1067770" cy="0"/>
            </a:xfrm>
            <a:custGeom>
              <a:avLst/>
              <a:gdLst/>
              <a:ahLst/>
              <a:cxnLst/>
              <a:rect l="0" t="0" r="0" b="0"/>
              <a:pathLst>
                <a:path w="1067770">
                  <a:moveTo>
                    <a:pt x="0" y="0"/>
                  </a:moveTo>
                  <a:lnTo>
                    <a:pt x="112396" y="0"/>
                  </a:lnTo>
                  <a:lnTo>
                    <a:pt x="112396" y="0"/>
                  </a:lnTo>
                  <a:lnTo>
                    <a:pt x="505786" y="0"/>
                  </a:lnTo>
                  <a:lnTo>
                    <a:pt x="618182" y="0"/>
                  </a:lnTo>
                  <a:lnTo>
                    <a:pt x="955373" y="0"/>
                  </a:lnTo>
                  <a:lnTo>
                    <a:pt x="1067770" y="0"/>
                  </a:lnTo>
                </a:path>
              </a:pathLst>
            </a:custGeom>
            <a:ln w="81303" cap="flat">
              <a:solidFill>
                <a:srgbClr val="E8E8E8">
                  <a:alpha val="100000"/>
                </a:srgbClr>
              </a:solidFill>
              <a:prstDash val="solid"/>
              <a:round/>
            </a:ln>
          </p:spPr>
          <p:txBody>
            <a:bodyPr/>
            <a:lstStyle/>
            <a:p>
              <a:endParaRPr/>
            </a:p>
          </p:txBody>
        </p:sp>
        <p:sp>
          <p:nvSpPr>
            <p:cNvPr id="74" name="pl74"/>
            <p:cNvSpPr/>
            <p:nvPr/>
          </p:nvSpPr>
          <p:spPr>
            <a:xfrm>
              <a:off x="6684830" y="5010946"/>
              <a:ext cx="730579" cy="0"/>
            </a:xfrm>
            <a:custGeom>
              <a:avLst/>
              <a:gdLst/>
              <a:ahLst/>
              <a:cxnLst/>
              <a:rect l="0" t="0" r="0" b="0"/>
              <a:pathLst>
                <a:path w="730579">
                  <a:moveTo>
                    <a:pt x="0" y="0"/>
                  </a:moveTo>
                  <a:lnTo>
                    <a:pt x="168595" y="0"/>
                  </a:lnTo>
                  <a:lnTo>
                    <a:pt x="224793" y="0"/>
                  </a:lnTo>
                  <a:lnTo>
                    <a:pt x="618182" y="0"/>
                  </a:lnTo>
                  <a:lnTo>
                    <a:pt x="618182" y="0"/>
                  </a:lnTo>
                  <a:lnTo>
                    <a:pt x="730579" y="0"/>
                  </a:lnTo>
                  <a:lnTo>
                    <a:pt x="730579" y="0"/>
                  </a:lnTo>
                </a:path>
              </a:pathLst>
            </a:custGeom>
            <a:ln w="81303" cap="flat">
              <a:solidFill>
                <a:srgbClr val="E8E8E8">
                  <a:alpha val="100000"/>
                </a:srgbClr>
              </a:solidFill>
              <a:prstDash val="solid"/>
              <a:round/>
            </a:ln>
          </p:spPr>
          <p:txBody>
            <a:bodyPr/>
            <a:lstStyle/>
            <a:p>
              <a:endParaRPr/>
            </a:p>
          </p:txBody>
        </p:sp>
        <p:sp>
          <p:nvSpPr>
            <p:cNvPr id="75" name="pl75"/>
            <p:cNvSpPr/>
            <p:nvPr/>
          </p:nvSpPr>
          <p:spPr>
            <a:xfrm>
              <a:off x="6066647" y="5163070"/>
              <a:ext cx="1011572" cy="0"/>
            </a:xfrm>
            <a:custGeom>
              <a:avLst/>
              <a:gdLst/>
              <a:ahLst/>
              <a:cxnLst/>
              <a:rect l="0" t="0" r="0" b="0"/>
              <a:pathLst>
                <a:path w="1011572">
                  <a:moveTo>
                    <a:pt x="0" y="0"/>
                  </a:moveTo>
                  <a:lnTo>
                    <a:pt x="449587" y="0"/>
                  </a:lnTo>
                  <a:lnTo>
                    <a:pt x="505786" y="0"/>
                  </a:lnTo>
                  <a:lnTo>
                    <a:pt x="505786" y="0"/>
                  </a:lnTo>
                  <a:lnTo>
                    <a:pt x="842976" y="0"/>
                  </a:lnTo>
                  <a:lnTo>
                    <a:pt x="955373" y="0"/>
                  </a:lnTo>
                  <a:lnTo>
                    <a:pt x="1011572" y="0"/>
                  </a:lnTo>
                </a:path>
              </a:pathLst>
            </a:custGeom>
            <a:ln w="81303" cap="flat">
              <a:solidFill>
                <a:srgbClr val="E8E8E8">
                  <a:alpha val="100000"/>
                </a:srgbClr>
              </a:solidFill>
              <a:prstDash val="solid"/>
              <a:round/>
            </a:ln>
          </p:spPr>
          <p:txBody>
            <a:bodyPr/>
            <a:lstStyle/>
            <a:p>
              <a:endParaRPr/>
            </a:p>
          </p:txBody>
        </p:sp>
        <p:sp>
          <p:nvSpPr>
            <p:cNvPr id="76" name="pl76"/>
            <p:cNvSpPr/>
            <p:nvPr/>
          </p:nvSpPr>
          <p:spPr>
            <a:xfrm>
              <a:off x="5673258" y="5315193"/>
              <a:ext cx="899175" cy="0"/>
            </a:xfrm>
            <a:custGeom>
              <a:avLst/>
              <a:gdLst/>
              <a:ahLst/>
              <a:cxnLst/>
              <a:rect l="0" t="0" r="0" b="0"/>
              <a:pathLst>
                <a:path w="899175">
                  <a:moveTo>
                    <a:pt x="0" y="0"/>
                  </a:moveTo>
                  <a:lnTo>
                    <a:pt x="0" y="0"/>
                  </a:lnTo>
                  <a:lnTo>
                    <a:pt x="449587" y="0"/>
                  </a:lnTo>
                  <a:lnTo>
                    <a:pt x="505786" y="0"/>
                  </a:lnTo>
                  <a:lnTo>
                    <a:pt x="561984" y="0"/>
                  </a:lnTo>
                  <a:lnTo>
                    <a:pt x="618182" y="0"/>
                  </a:lnTo>
                  <a:lnTo>
                    <a:pt x="899175" y="0"/>
                  </a:lnTo>
                </a:path>
              </a:pathLst>
            </a:custGeom>
            <a:ln w="81303" cap="flat">
              <a:solidFill>
                <a:srgbClr val="E8E8E8">
                  <a:alpha val="100000"/>
                </a:srgbClr>
              </a:solidFill>
              <a:prstDash val="solid"/>
              <a:round/>
            </a:ln>
          </p:spPr>
          <p:txBody>
            <a:bodyPr/>
            <a:lstStyle/>
            <a:p>
              <a:endParaRPr/>
            </a:p>
          </p:txBody>
        </p:sp>
        <p:sp>
          <p:nvSpPr>
            <p:cNvPr id="77" name="pl77"/>
            <p:cNvSpPr/>
            <p:nvPr/>
          </p:nvSpPr>
          <p:spPr>
            <a:xfrm>
              <a:off x="5055075" y="5467317"/>
              <a:ext cx="674381" cy="0"/>
            </a:xfrm>
            <a:custGeom>
              <a:avLst/>
              <a:gdLst/>
              <a:ahLst/>
              <a:cxnLst/>
              <a:rect l="0" t="0" r="0" b="0"/>
              <a:pathLst>
                <a:path w="674381">
                  <a:moveTo>
                    <a:pt x="0" y="0"/>
                  </a:moveTo>
                  <a:lnTo>
                    <a:pt x="0" y="0"/>
                  </a:lnTo>
                  <a:lnTo>
                    <a:pt x="337190" y="0"/>
                  </a:lnTo>
                  <a:lnTo>
                    <a:pt x="337190" y="0"/>
                  </a:lnTo>
                  <a:lnTo>
                    <a:pt x="561984" y="0"/>
                  </a:lnTo>
                  <a:lnTo>
                    <a:pt x="561984" y="0"/>
                  </a:lnTo>
                  <a:lnTo>
                    <a:pt x="674381" y="0"/>
                  </a:lnTo>
                </a:path>
              </a:pathLst>
            </a:custGeom>
            <a:ln w="81303" cap="flat">
              <a:solidFill>
                <a:srgbClr val="E8E8E8">
                  <a:alpha val="100000"/>
                </a:srgbClr>
              </a:solidFill>
              <a:prstDash val="solid"/>
              <a:round/>
            </a:ln>
          </p:spPr>
          <p:txBody>
            <a:bodyPr/>
            <a:lstStyle/>
            <a:p>
              <a:endParaRPr/>
            </a:p>
          </p:txBody>
        </p:sp>
        <p:sp>
          <p:nvSpPr>
            <p:cNvPr id="78" name="pl78"/>
            <p:cNvSpPr/>
            <p:nvPr/>
          </p:nvSpPr>
          <p:spPr>
            <a:xfrm>
              <a:off x="4774083" y="5619440"/>
              <a:ext cx="1180167" cy="0"/>
            </a:xfrm>
            <a:custGeom>
              <a:avLst/>
              <a:gdLst/>
              <a:ahLst/>
              <a:cxnLst/>
              <a:rect l="0" t="0" r="0" b="0"/>
              <a:pathLst>
                <a:path w="1180167">
                  <a:moveTo>
                    <a:pt x="0" y="0"/>
                  </a:moveTo>
                  <a:lnTo>
                    <a:pt x="393389" y="0"/>
                  </a:lnTo>
                  <a:lnTo>
                    <a:pt x="618182" y="0"/>
                  </a:lnTo>
                  <a:lnTo>
                    <a:pt x="618182" y="0"/>
                  </a:lnTo>
                  <a:lnTo>
                    <a:pt x="730579" y="0"/>
                  </a:lnTo>
                  <a:lnTo>
                    <a:pt x="1067770" y="0"/>
                  </a:lnTo>
                  <a:lnTo>
                    <a:pt x="1180167" y="0"/>
                  </a:lnTo>
                </a:path>
              </a:pathLst>
            </a:custGeom>
            <a:ln w="81303" cap="flat">
              <a:solidFill>
                <a:srgbClr val="E8E8E8">
                  <a:alpha val="100000"/>
                </a:srgbClr>
              </a:solidFill>
              <a:prstDash val="solid"/>
              <a:round/>
            </a:ln>
          </p:spPr>
          <p:txBody>
            <a:bodyPr/>
            <a:lstStyle/>
            <a:p>
              <a:endParaRPr/>
            </a:p>
          </p:txBody>
        </p:sp>
        <p:sp>
          <p:nvSpPr>
            <p:cNvPr id="79" name="pt79"/>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0" name="pt80"/>
            <p:cNvSpPr/>
            <p:nvPr/>
          </p:nvSpPr>
          <p:spPr>
            <a:xfrm>
              <a:off x="7748101"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1" name="pt81"/>
            <p:cNvSpPr/>
            <p:nvPr/>
          </p:nvSpPr>
          <p:spPr>
            <a:xfrm>
              <a:off x="7523307"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2" name="pt82"/>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3" name="pt83"/>
            <p:cNvSpPr/>
            <p:nvPr/>
          </p:nvSpPr>
          <p:spPr>
            <a:xfrm>
              <a:off x="7804299"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4" name="pt84"/>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5" name="pt85"/>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6" name="pt86"/>
            <p:cNvSpPr/>
            <p:nvPr/>
          </p:nvSpPr>
          <p:spPr>
            <a:xfrm>
              <a:off x="7017521"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7" name="pt87"/>
            <p:cNvSpPr/>
            <p:nvPr/>
          </p:nvSpPr>
          <p:spPr>
            <a:xfrm>
              <a:off x="6511735"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8" name="pt88"/>
            <p:cNvSpPr/>
            <p:nvPr/>
          </p:nvSpPr>
          <p:spPr>
            <a:xfrm>
              <a:off x="6905124"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9" name="pt89"/>
            <p:cNvSpPr/>
            <p:nvPr/>
          </p:nvSpPr>
          <p:spPr>
            <a:xfrm>
              <a:off x="7073719"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0" name="pt90"/>
            <p:cNvSpPr/>
            <p:nvPr/>
          </p:nvSpPr>
          <p:spPr>
            <a:xfrm>
              <a:off x="6062147"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1" name="pt91"/>
            <p:cNvSpPr/>
            <p:nvPr/>
          </p:nvSpPr>
          <p:spPr>
            <a:xfrm>
              <a:off x="6567933"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2" name="pt92"/>
            <p:cNvSpPr/>
            <p:nvPr/>
          </p:nvSpPr>
          <p:spPr>
            <a:xfrm>
              <a:off x="6567933"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3" name="pt93"/>
            <p:cNvSpPr/>
            <p:nvPr/>
          </p:nvSpPr>
          <p:spPr>
            <a:xfrm>
              <a:off x="7354712"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4" name="pt94"/>
            <p:cNvSpPr/>
            <p:nvPr/>
          </p:nvSpPr>
          <p:spPr>
            <a:xfrm>
              <a:off x="7017521"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5" name="pt95"/>
            <p:cNvSpPr/>
            <p:nvPr/>
          </p:nvSpPr>
          <p:spPr>
            <a:xfrm>
              <a:off x="7186116"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6" name="pt96"/>
            <p:cNvSpPr/>
            <p:nvPr/>
          </p:nvSpPr>
          <p:spPr>
            <a:xfrm>
              <a:off x="7242315"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7" name="pt97"/>
            <p:cNvSpPr/>
            <p:nvPr/>
          </p:nvSpPr>
          <p:spPr>
            <a:xfrm>
              <a:off x="7242315"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8" name="pt98"/>
            <p:cNvSpPr/>
            <p:nvPr/>
          </p:nvSpPr>
          <p:spPr>
            <a:xfrm>
              <a:off x="7410910"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9" name="pt99"/>
            <p:cNvSpPr/>
            <p:nvPr/>
          </p:nvSpPr>
          <p:spPr>
            <a:xfrm>
              <a:off x="7129918"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0" name="pt100"/>
            <p:cNvSpPr/>
            <p:nvPr/>
          </p:nvSpPr>
          <p:spPr>
            <a:xfrm>
              <a:off x="7410910"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1" name="pt101"/>
            <p:cNvSpPr/>
            <p:nvPr/>
          </p:nvSpPr>
          <p:spPr>
            <a:xfrm>
              <a:off x="7129918"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2" name="pt102"/>
            <p:cNvSpPr/>
            <p:nvPr/>
          </p:nvSpPr>
          <p:spPr>
            <a:xfrm>
              <a:off x="6961323"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3" name="pt103"/>
            <p:cNvSpPr/>
            <p:nvPr/>
          </p:nvSpPr>
          <p:spPr>
            <a:xfrm>
              <a:off x="7186116"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4" name="pt104"/>
            <p:cNvSpPr/>
            <p:nvPr/>
          </p:nvSpPr>
          <p:spPr>
            <a:xfrm>
              <a:off x="7129918"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5" name="pt105"/>
            <p:cNvSpPr/>
            <p:nvPr/>
          </p:nvSpPr>
          <p:spPr>
            <a:xfrm>
              <a:off x="7129918"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6" name="pt106"/>
            <p:cNvSpPr/>
            <p:nvPr/>
          </p:nvSpPr>
          <p:spPr>
            <a:xfrm>
              <a:off x="7129918"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7" name="pt107"/>
            <p:cNvSpPr/>
            <p:nvPr/>
          </p:nvSpPr>
          <p:spPr>
            <a:xfrm>
              <a:off x="7860498"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8" name="pt108"/>
            <p:cNvSpPr/>
            <p:nvPr/>
          </p:nvSpPr>
          <p:spPr>
            <a:xfrm>
              <a:off x="6792727"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9" name="pt109"/>
            <p:cNvSpPr/>
            <p:nvPr/>
          </p:nvSpPr>
          <p:spPr>
            <a:xfrm>
              <a:off x="7017521"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0" name="pt110"/>
            <p:cNvSpPr/>
            <p:nvPr/>
          </p:nvSpPr>
          <p:spPr>
            <a:xfrm>
              <a:off x="7073719"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1" name="pt111"/>
            <p:cNvSpPr/>
            <p:nvPr/>
          </p:nvSpPr>
          <p:spPr>
            <a:xfrm>
              <a:off x="7129918"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2" name="pt112"/>
            <p:cNvSpPr/>
            <p:nvPr/>
          </p:nvSpPr>
          <p:spPr>
            <a:xfrm>
              <a:off x="7298513"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3" name="pt113"/>
            <p:cNvSpPr/>
            <p:nvPr/>
          </p:nvSpPr>
          <p:spPr>
            <a:xfrm>
              <a:off x="7017521"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4" name="pt114"/>
            <p:cNvSpPr/>
            <p:nvPr/>
          </p:nvSpPr>
          <p:spPr>
            <a:xfrm>
              <a:off x="6567933"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5" name="pt115"/>
            <p:cNvSpPr/>
            <p:nvPr/>
          </p:nvSpPr>
          <p:spPr>
            <a:xfrm>
              <a:off x="6174544"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6" name="pt116"/>
            <p:cNvSpPr/>
            <p:nvPr/>
          </p:nvSpPr>
          <p:spPr>
            <a:xfrm>
              <a:off x="6286941"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7" name="pt117"/>
            <p:cNvSpPr/>
            <p:nvPr/>
          </p:nvSpPr>
          <p:spPr>
            <a:xfrm>
              <a:off x="6230743"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8" name="pt118"/>
            <p:cNvSpPr/>
            <p:nvPr/>
          </p:nvSpPr>
          <p:spPr>
            <a:xfrm>
              <a:off x="6118346"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9" name="pt119"/>
            <p:cNvSpPr/>
            <p:nvPr/>
          </p:nvSpPr>
          <p:spPr>
            <a:xfrm>
              <a:off x="5668758"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0" name="pt120"/>
            <p:cNvSpPr/>
            <p:nvPr/>
          </p:nvSpPr>
          <p:spPr>
            <a:xfrm>
              <a:off x="5668758"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1" name="pt121"/>
            <p:cNvSpPr/>
            <p:nvPr/>
          </p:nvSpPr>
          <p:spPr>
            <a:xfrm>
              <a:off x="6286941"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2" name="pt122"/>
            <p:cNvSpPr/>
            <p:nvPr/>
          </p:nvSpPr>
          <p:spPr>
            <a:xfrm>
              <a:off x="6680330"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3" name="pt123"/>
            <p:cNvSpPr/>
            <p:nvPr/>
          </p:nvSpPr>
          <p:spPr>
            <a:xfrm>
              <a:off x="6174544"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4" name="pt124"/>
            <p:cNvSpPr/>
            <p:nvPr/>
          </p:nvSpPr>
          <p:spPr>
            <a:xfrm>
              <a:off x="6680330"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5" name="pt125"/>
            <p:cNvSpPr/>
            <p:nvPr/>
          </p:nvSpPr>
          <p:spPr>
            <a:xfrm>
              <a:off x="7186116"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6" name="pt126"/>
            <p:cNvSpPr/>
            <p:nvPr/>
          </p:nvSpPr>
          <p:spPr>
            <a:xfrm>
              <a:off x="7410910"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7" name="pt127"/>
            <p:cNvSpPr/>
            <p:nvPr/>
          </p:nvSpPr>
          <p:spPr>
            <a:xfrm>
              <a:off x="7186116"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8" name="pt128"/>
            <p:cNvSpPr/>
            <p:nvPr/>
          </p:nvSpPr>
          <p:spPr>
            <a:xfrm>
              <a:off x="7748101"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9" name="pt129"/>
            <p:cNvSpPr/>
            <p:nvPr/>
          </p:nvSpPr>
          <p:spPr>
            <a:xfrm>
              <a:off x="7579506"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0" name="pt130"/>
            <p:cNvSpPr/>
            <p:nvPr/>
          </p:nvSpPr>
          <p:spPr>
            <a:xfrm>
              <a:off x="7691902"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1" name="pt131"/>
            <p:cNvSpPr/>
            <p:nvPr/>
          </p:nvSpPr>
          <p:spPr>
            <a:xfrm>
              <a:off x="7748101"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2" name="pt132"/>
            <p:cNvSpPr/>
            <p:nvPr/>
          </p:nvSpPr>
          <p:spPr>
            <a:xfrm>
              <a:off x="7748101"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3" name="pt133"/>
            <p:cNvSpPr/>
            <p:nvPr/>
          </p:nvSpPr>
          <p:spPr>
            <a:xfrm>
              <a:off x="7691902"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4" name="pt134"/>
            <p:cNvSpPr/>
            <p:nvPr/>
          </p:nvSpPr>
          <p:spPr>
            <a:xfrm>
              <a:off x="7691902"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5" name="pt135"/>
            <p:cNvSpPr/>
            <p:nvPr/>
          </p:nvSpPr>
          <p:spPr>
            <a:xfrm>
              <a:off x="7635704"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6" name="pt136"/>
            <p:cNvSpPr/>
            <p:nvPr/>
          </p:nvSpPr>
          <p:spPr>
            <a:xfrm>
              <a:off x="7298513"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7" name="pt137"/>
            <p:cNvSpPr/>
            <p:nvPr/>
          </p:nvSpPr>
          <p:spPr>
            <a:xfrm>
              <a:off x="7242315"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8" name="pt138"/>
            <p:cNvSpPr/>
            <p:nvPr/>
          </p:nvSpPr>
          <p:spPr>
            <a:xfrm>
              <a:off x="7242315"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9" name="pt139"/>
            <p:cNvSpPr/>
            <p:nvPr/>
          </p:nvSpPr>
          <p:spPr>
            <a:xfrm>
              <a:off x="7410910"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0" name="pt140"/>
            <p:cNvSpPr/>
            <p:nvPr/>
          </p:nvSpPr>
          <p:spPr>
            <a:xfrm>
              <a:off x="7354712"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1" name="pt141"/>
            <p:cNvSpPr/>
            <p:nvPr/>
          </p:nvSpPr>
          <p:spPr>
            <a:xfrm>
              <a:off x="7523307"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2" name="pt142"/>
            <p:cNvSpPr/>
            <p:nvPr/>
          </p:nvSpPr>
          <p:spPr>
            <a:xfrm>
              <a:off x="7691902"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3" name="pt143"/>
            <p:cNvSpPr/>
            <p:nvPr/>
          </p:nvSpPr>
          <p:spPr>
            <a:xfrm>
              <a:off x="7804299"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4" name="pt144"/>
            <p:cNvSpPr/>
            <p:nvPr/>
          </p:nvSpPr>
          <p:spPr>
            <a:xfrm>
              <a:off x="7579506"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5" name="pt145"/>
            <p:cNvSpPr/>
            <p:nvPr/>
          </p:nvSpPr>
          <p:spPr>
            <a:xfrm>
              <a:off x="7691902"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6" name="pt146"/>
            <p:cNvSpPr/>
            <p:nvPr/>
          </p:nvSpPr>
          <p:spPr>
            <a:xfrm>
              <a:off x="7916696"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7" name="pt147"/>
            <p:cNvSpPr/>
            <p:nvPr/>
          </p:nvSpPr>
          <p:spPr>
            <a:xfrm>
              <a:off x="7916696"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8" name="pt148"/>
            <p:cNvSpPr/>
            <p:nvPr/>
          </p:nvSpPr>
          <p:spPr>
            <a:xfrm>
              <a:off x="7748101"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9" name="pt149"/>
            <p:cNvSpPr/>
            <p:nvPr/>
          </p:nvSpPr>
          <p:spPr>
            <a:xfrm>
              <a:off x="7916696"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0" name="pt150"/>
            <p:cNvSpPr/>
            <p:nvPr/>
          </p:nvSpPr>
          <p:spPr>
            <a:xfrm>
              <a:off x="7916696"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1" name="pt151"/>
            <p:cNvSpPr/>
            <p:nvPr/>
          </p:nvSpPr>
          <p:spPr>
            <a:xfrm>
              <a:off x="7916696"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2" name="pt152"/>
            <p:cNvSpPr/>
            <p:nvPr/>
          </p:nvSpPr>
          <p:spPr>
            <a:xfrm>
              <a:off x="7916696"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3" name="pt153"/>
            <p:cNvSpPr/>
            <p:nvPr/>
          </p:nvSpPr>
          <p:spPr>
            <a:xfrm>
              <a:off x="7916696"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4" name="pt154"/>
            <p:cNvSpPr/>
            <p:nvPr/>
          </p:nvSpPr>
          <p:spPr>
            <a:xfrm>
              <a:off x="7916696"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5" name="pt155"/>
            <p:cNvSpPr/>
            <p:nvPr/>
          </p:nvSpPr>
          <p:spPr>
            <a:xfrm>
              <a:off x="7916696"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6" name="pt156"/>
            <p:cNvSpPr/>
            <p:nvPr/>
          </p:nvSpPr>
          <p:spPr>
            <a:xfrm>
              <a:off x="7916696"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7" name="pt157"/>
            <p:cNvSpPr/>
            <p:nvPr/>
          </p:nvSpPr>
          <p:spPr>
            <a:xfrm>
              <a:off x="7748101"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8" name="pt158"/>
            <p:cNvSpPr/>
            <p:nvPr/>
          </p:nvSpPr>
          <p:spPr>
            <a:xfrm>
              <a:off x="7523307"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9" name="pt159"/>
            <p:cNvSpPr/>
            <p:nvPr/>
          </p:nvSpPr>
          <p:spPr>
            <a:xfrm>
              <a:off x="6961323"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0" name="pt160"/>
            <p:cNvSpPr/>
            <p:nvPr/>
          </p:nvSpPr>
          <p:spPr>
            <a:xfrm>
              <a:off x="5500163"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1" name="pt161"/>
            <p:cNvSpPr/>
            <p:nvPr/>
          </p:nvSpPr>
          <p:spPr>
            <a:xfrm>
              <a:off x="7410910"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2" name="pt162"/>
            <p:cNvSpPr/>
            <p:nvPr/>
          </p:nvSpPr>
          <p:spPr>
            <a:xfrm>
              <a:off x="7410910"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3" name="pt163"/>
            <p:cNvSpPr/>
            <p:nvPr/>
          </p:nvSpPr>
          <p:spPr>
            <a:xfrm>
              <a:off x="7354712"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4" name="pt164"/>
            <p:cNvSpPr/>
            <p:nvPr/>
          </p:nvSpPr>
          <p:spPr>
            <a:xfrm>
              <a:off x="6961323"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5" name="pt165"/>
            <p:cNvSpPr/>
            <p:nvPr/>
          </p:nvSpPr>
          <p:spPr>
            <a:xfrm>
              <a:off x="7073719"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6" name="pt166"/>
            <p:cNvSpPr/>
            <p:nvPr/>
          </p:nvSpPr>
          <p:spPr>
            <a:xfrm>
              <a:off x="7298513"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7" name="pt167"/>
            <p:cNvSpPr/>
            <p:nvPr/>
          </p:nvSpPr>
          <p:spPr>
            <a:xfrm>
              <a:off x="7410910"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8" name="pt168"/>
            <p:cNvSpPr/>
            <p:nvPr/>
          </p:nvSpPr>
          <p:spPr>
            <a:xfrm>
              <a:off x="7242315"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9" name="pt169"/>
            <p:cNvSpPr/>
            <p:nvPr/>
          </p:nvSpPr>
          <p:spPr>
            <a:xfrm>
              <a:off x="7242315"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0" name="pt170"/>
            <p:cNvSpPr/>
            <p:nvPr/>
          </p:nvSpPr>
          <p:spPr>
            <a:xfrm>
              <a:off x="7129918"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1" name="pt171"/>
            <p:cNvSpPr/>
            <p:nvPr/>
          </p:nvSpPr>
          <p:spPr>
            <a:xfrm>
              <a:off x="6286941"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2" name="pt172"/>
            <p:cNvSpPr/>
            <p:nvPr/>
          </p:nvSpPr>
          <p:spPr>
            <a:xfrm>
              <a:off x="6174544"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3" name="pt173"/>
            <p:cNvSpPr/>
            <p:nvPr/>
          </p:nvSpPr>
          <p:spPr>
            <a:xfrm>
              <a:off x="6286941"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4" name="pt174"/>
            <p:cNvSpPr/>
            <p:nvPr/>
          </p:nvSpPr>
          <p:spPr>
            <a:xfrm>
              <a:off x="6792727"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5" name="pt175"/>
            <p:cNvSpPr/>
            <p:nvPr/>
          </p:nvSpPr>
          <p:spPr>
            <a:xfrm>
              <a:off x="7242315"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6" name="pt176"/>
            <p:cNvSpPr/>
            <p:nvPr/>
          </p:nvSpPr>
          <p:spPr>
            <a:xfrm>
              <a:off x="6680330"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7" name="pt177"/>
            <p:cNvSpPr/>
            <p:nvPr/>
          </p:nvSpPr>
          <p:spPr>
            <a:xfrm>
              <a:off x="7748101"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8" name="pt178"/>
            <p:cNvSpPr/>
            <p:nvPr/>
          </p:nvSpPr>
          <p:spPr>
            <a:xfrm>
              <a:off x="7354712"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9" name="pt179"/>
            <p:cNvSpPr/>
            <p:nvPr/>
          </p:nvSpPr>
          <p:spPr>
            <a:xfrm>
              <a:off x="7804299"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0" name="pt180"/>
            <p:cNvSpPr/>
            <p:nvPr/>
          </p:nvSpPr>
          <p:spPr>
            <a:xfrm>
              <a:off x="7691902"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1" name="pt181"/>
            <p:cNvSpPr/>
            <p:nvPr/>
          </p:nvSpPr>
          <p:spPr>
            <a:xfrm>
              <a:off x="7748101"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2" name="pt182"/>
            <p:cNvSpPr/>
            <p:nvPr/>
          </p:nvSpPr>
          <p:spPr>
            <a:xfrm>
              <a:off x="7691902"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3" name="pt183"/>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4" name="pt184"/>
            <p:cNvSpPr/>
            <p:nvPr/>
          </p:nvSpPr>
          <p:spPr>
            <a:xfrm>
              <a:off x="7635704"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5" name="pt185"/>
            <p:cNvSpPr/>
            <p:nvPr/>
          </p:nvSpPr>
          <p:spPr>
            <a:xfrm>
              <a:off x="6399338"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6" name="pt186"/>
            <p:cNvSpPr/>
            <p:nvPr/>
          </p:nvSpPr>
          <p:spPr>
            <a:xfrm>
              <a:off x="6680330"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7" name="pt187"/>
            <p:cNvSpPr/>
            <p:nvPr/>
          </p:nvSpPr>
          <p:spPr>
            <a:xfrm>
              <a:off x="6680330"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8" name="pt188"/>
            <p:cNvSpPr/>
            <p:nvPr/>
          </p:nvSpPr>
          <p:spPr>
            <a:xfrm>
              <a:off x="7186116"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9" name="pt189"/>
            <p:cNvSpPr/>
            <p:nvPr/>
          </p:nvSpPr>
          <p:spPr>
            <a:xfrm>
              <a:off x="7579506"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0" name="pt190"/>
            <p:cNvSpPr/>
            <p:nvPr/>
          </p:nvSpPr>
          <p:spPr>
            <a:xfrm>
              <a:off x="7579506"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1" name="pt191"/>
            <p:cNvSpPr/>
            <p:nvPr/>
          </p:nvSpPr>
          <p:spPr>
            <a:xfrm>
              <a:off x="7298513"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2" name="pt192"/>
            <p:cNvSpPr/>
            <p:nvPr/>
          </p:nvSpPr>
          <p:spPr>
            <a:xfrm>
              <a:off x="7410910"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3" name="pt193"/>
            <p:cNvSpPr/>
            <p:nvPr/>
          </p:nvSpPr>
          <p:spPr>
            <a:xfrm>
              <a:off x="6848926"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4" name="pt194"/>
            <p:cNvSpPr/>
            <p:nvPr/>
          </p:nvSpPr>
          <p:spPr>
            <a:xfrm>
              <a:off x="6905124"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5" name="pt195"/>
            <p:cNvSpPr/>
            <p:nvPr/>
          </p:nvSpPr>
          <p:spPr>
            <a:xfrm>
              <a:off x="7298513"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6" name="pt196"/>
            <p:cNvSpPr/>
            <p:nvPr/>
          </p:nvSpPr>
          <p:spPr>
            <a:xfrm>
              <a:off x="7410910"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7" name="pt197"/>
            <p:cNvSpPr/>
            <p:nvPr/>
          </p:nvSpPr>
          <p:spPr>
            <a:xfrm>
              <a:off x="6680330"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8" name="pt198"/>
            <p:cNvSpPr/>
            <p:nvPr/>
          </p:nvSpPr>
          <p:spPr>
            <a:xfrm>
              <a:off x="7916696"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9" name="pt199"/>
            <p:cNvSpPr/>
            <p:nvPr/>
          </p:nvSpPr>
          <p:spPr>
            <a:xfrm>
              <a:off x="7916696"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0" name="pt200"/>
            <p:cNvSpPr/>
            <p:nvPr/>
          </p:nvSpPr>
          <p:spPr>
            <a:xfrm>
              <a:off x="7860498"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1" name="pt201"/>
            <p:cNvSpPr/>
            <p:nvPr/>
          </p:nvSpPr>
          <p:spPr>
            <a:xfrm>
              <a:off x="7916696"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2" name="pt202"/>
            <p:cNvSpPr/>
            <p:nvPr/>
          </p:nvSpPr>
          <p:spPr>
            <a:xfrm>
              <a:off x="7916696"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3" name="pt203"/>
            <p:cNvSpPr/>
            <p:nvPr/>
          </p:nvSpPr>
          <p:spPr>
            <a:xfrm>
              <a:off x="7916696"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4" name="pt204"/>
            <p:cNvSpPr/>
            <p:nvPr/>
          </p:nvSpPr>
          <p:spPr>
            <a:xfrm>
              <a:off x="7916696"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5" name="pt205"/>
            <p:cNvSpPr/>
            <p:nvPr/>
          </p:nvSpPr>
          <p:spPr>
            <a:xfrm>
              <a:off x="5387766"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6" name="pt206"/>
            <p:cNvSpPr/>
            <p:nvPr/>
          </p:nvSpPr>
          <p:spPr>
            <a:xfrm>
              <a:off x="5612560"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7" name="pt207"/>
            <p:cNvSpPr/>
            <p:nvPr/>
          </p:nvSpPr>
          <p:spPr>
            <a:xfrm>
              <a:off x="5050575"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8" name="pt208"/>
            <p:cNvSpPr/>
            <p:nvPr/>
          </p:nvSpPr>
          <p:spPr>
            <a:xfrm>
              <a:off x="5050575"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9" name="pt209"/>
            <p:cNvSpPr/>
            <p:nvPr/>
          </p:nvSpPr>
          <p:spPr>
            <a:xfrm>
              <a:off x="5387766"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0" name="pt210"/>
            <p:cNvSpPr/>
            <p:nvPr/>
          </p:nvSpPr>
          <p:spPr>
            <a:xfrm>
              <a:off x="5724957"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1" name="pt211"/>
            <p:cNvSpPr/>
            <p:nvPr/>
          </p:nvSpPr>
          <p:spPr>
            <a:xfrm>
              <a:off x="5612560"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2" name="pt212"/>
            <p:cNvSpPr/>
            <p:nvPr/>
          </p:nvSpPr>
          <p:spPr>
            <a:xfrm>
              <a:off x="7410910"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3" name="pt213"/>
            <p:cNvSpPr/>
            <p:nvPr/>
          </p:nvSpPr>
          <p:spPr>
            <a:xfrm>
              <a:off x="7410910"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4" name="pt214"/>
            <p:cNvSpPr/>
            <p:nvPr/>
          </p:nvSpPr>
          <p:spPr>
            <a:xfrm>
              <a:off x="7354712"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5" name="pt215"/>
            <p:cNvSpPr/>
            <p:nvPr/>
          </p:nvSpPr>
          <p:spPr>
            <a:xfrm>
              <a:off x="7298513"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6" name="pt216"/>
            <p:cNvSpPr/>
            <p:nvPr/>
          </p:nvSpPr>
          <p:spPr>
            <a:xfrm>
              <a:off x="7242315"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7" name="pt217"/>
            <p:cNvSpPr/>
            <p:nvPr/>
          </p:nvSpPr>
          <p:spPr>
            <a:xfrm>
              <a:off x="7242315"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8" name="pt218"/>
            <p:cNvSpPr/>
            <p:nvPr/>
          </p:nvSpPr>
          <p:spPr>
            <a:xfrm>
              <a:off x="7186116"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9" name="pt219"/>
            <p:cNvSpPr/>
            <p:nvPr/>
          </p:nvSpPr>
          <p:spPr>
            <a:xfrm>
              <a:off x="7748101"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0" name="pt220"/>
            <p:cNvSpPr/>
            <p:nvPr/>
          </p:nvSpPr>
          <p:spPr>
            <a:xfrm>
              <a:off x="7748101"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1" name="pt221"/>
            <p:cNvSpPr/>
            <p:nvPr/>
          </p:nvSpPr>
          <p:spPr>
            <a:xfrm>
              <a:off x="7410910"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2" name="pt222"/>
            <p:cNvSpPr/>
            <p:nvPr/>
          </p:nvSpPr>
          <p:spPr>
            <a:xfrm>
              <a:off x="7860498"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3" name="pt223"/>
            <p:cNvSpPr/>
            <p:nvPr/>
          </p:nvSpPr>
          <p:spPr>
            <a:xfrm>
              <a:off x="7916696"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4" name="pt224"/>
            <p:cNvSpPr/>
            <p:nvPr/>
          </p:nvSpPr>
          <p:spPr>
            <a:xfrm>
              <a:off x="7916696"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5" name="pt225"/>
            <p:cNvSpPr/>
            <p:nvPr/>
          </p:nvSpPr>
          <p:spPr>
            <a:xfrm>
              <a:off x="7691902"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6" name="pt226"/>
            <p:cNvSpPr/>
            <p:nvPr/>
          </p:nvSpPr>
          <p:spPr>
            <a:xfrm>
              <a:off x="6961323"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7" name="pt227"/>
            <p:cNvSpPr/>
            <p:nvPr/>
          </p:nvSpPr>
          <p:spPr>
            <a:xfrm>
              <a:off x="6399338"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8" name="pt228"/>
            <p:cNvSpPr/>
            <p:nvPr/>
          </p:nvSpPr>
          <p:spPr>
            <a:xfrm>
              <a:off x="6736529"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9" name="pt229"/>
            <p:cNvSpPr/>
            <p:nvPr/>
          </p:nvSpPr>
          <p:spPr>
            <a:xfrm>
              <a:off x="7017521"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0" name="pt230"/>
            <p:cNvSpPr/>
            <p:nvPr/>
          </p:nvSpPr>
          <p:spPr>
            <a:xfrm>
              <a:off x="7129918"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1" name="pt231"/>
            <p:cNvSpPr/>
            <p:nvPr/>
          </p:nvSpPr>
          <p:spPr>
            <a:xfrm>
              <a:off x="6736529"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2" name="pt232"/>
            <p:cNvSpPr/>
            <p:nvPr/>
          </p:nvSpPr>
          <p:spPr>
            <a:xfrm>
              <a:off x="7354712"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3" name="pt233"/>
            <p:cNvSpPr/>
            <p:nvPr/>
          </p:nvSpPr>
          <p:spPr>
            <a:xfrm>
              <a:off x="7916696"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4" name="pt234"/>
            <p:cNvSpPr/>
            <p:nvPr/>
          </p:nvSpPr>
          <p:spPr>
            <a:xfrm>
              <a:off x="7916696"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5" name="pt235"/>
            <p:cNvSpPr/>
            <p:nvPr/>
          </p:nvSpPr>
          <p:spPr>
            <a:xfrm>
              <a:off x="7916696"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6" name="pt236"/>
            <p:cNvSpPr/>
            <p:nvPr/>
          </p:nvSpPr>
          <p:spPr>
            <a:xfrm>
              <a:off x="7916696"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7" name="pt237"/>
            <p:cNvSpPr/>
            <p:nvPr/>
          </p:nvSpPr>
          <p:spPr>
            <a:xfrm>
              <a:off x="7916696"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8" name="pt238"/>
            <p:cNvSpPr/>
            <p:nvPr/>
          </p:nvSpPr>
          <p:spPr>
            <a:xfrm>
              <a:off x="7691902"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9" name="pt239"/>
            <p:cNvSpPr/>
            <p:nvPr/>
          </p:nvSpPr>
          <p:spPr>
            <a:xfrm>
              <a:off x="7748101"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0" name="pt240"/>
            <p:cNvSpPr/>
            <p:nvPr/>
          </p:nvSpPr>
          <p:spPr>
            <a:xfrm>
              <a:off x="7298513"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1" name="pt241"/>
            <p:cNvSpPr/>
            <p:nvPr/>
          </p:nvSpPr>
          <p:spPr>
            <a:xfrm>
              <a:off x="6511735"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2" name="pt242"/>
            <p:cNvSpPr/>
            <p:nvPr/>
          </p:nvSpPr>
          <p:spPr>
            <a:xfrm>
              <a:off x="7242315"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3" name="pt243"/>
            <p:cNvSpPr/>
            <p:nvPr/>
          </p:nvSpPr>
          <p:spPr>
            <a:xfrm>
              <a:off x="6961323"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4" name="pt244"/>
            <p:cNvSpPr/>
            <p:nvPr/>
          </p:nvSpPr>
          <p:spPr>
            <a:xfrm>
              <a:off x="6343140"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5" name="pt245"/>
            <p:cNvSpPr/>
            <p:nvPr/>
          </p:nvSpPr>
          <p:spPr>
            <a:xfrm>
              <a:off x="6399338"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6" name="pt246"/>
            <p:cNvSpPr/>
            <p:nvPr/>
          </p:nvSpPr>
          <p:spPr>
            <a:xfrm>
              <a:off x="6848926"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7" name="pt247"/>
            <p:cNvSpPr/>
            <p:nvPr/>
          </p:nvSpPr>
          <p:spPr>
            <a:xfrm>
              <a:off x="7186116"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8" name="pt248"/>
            <p:cNvSpPr/>
            <p:nvPr/>
          </p:nvSpPr>
          <p:spPr>
            <a:xfrm>
              <a:off x="6792727"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9" name="pt249"/>
            <p:cNvSpPr/>
            <p:nvPr/>
          </p:nvSpPr>
          <p:spPr>
            <a:xfrm>
              <a:off x="6286941"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0" name="pt250"/>
            <p:cNvSpPr/>
            <p:nvPr/>
          </p:nvSpPr>
          <p:spPr>
            <a:xfrm>
              <a:off x="6230743"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1" name="pt251"/>
            <p:cNvSpPr/>
            <p:nvPr/>
          </p:nvSpPr>
          <p:spPr>
            <a:xfrm>
              <a:off x="6343140"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2" name="pt252"/>
            <p:cNvSpPr/>
            <p:nvPr/>
          </p:nvSpPr>
          <p:spPr>
            <a:xfrm>
              <a:off x="6848926"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3" name="pt253"/>
            <p:cNvSpPr/>
            <p:nvPr/>
          </p:nvSpPr>
          <p:spPr>
            <a:xfrm>
              <a:off x="6848926"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4" name="pt254"/>
            <p:cNvSpPr/>
            <p:nvPr/>
          </p:nvSpPr>
          <p:spPr>
            <a:xfrm>
              <a:off x="7298513"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5" name="pt255"/>
            <p:cNvSpPr/>
            <p:nvPr/>
          </p:nvSpPr>
          <p:spPr>
            <a:xfrm>
              <a:off x="6399338"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6" name="pt256"/>
            <p:cNvSpPr/>
            <p:nvPr/>
          </p:nvSpPr>
          <p:spPr>
            <a:xfrm>
              <a:off x="6961323"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7" name="pt257"/>
            <p:cNvSpPr/>
            <p:nvPr/>
          </p:nvSpPr>
          <p:spPr>
            <a:xfrm>
              <a:off x="6961323"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8" name="pt258"/>
            <p:cNvSpPr/>
            <p:nvPr/>
          </p:nvSpPr>
          <p:spPr>
            <a:xfrm>
              <a:off x="7073719"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9" name="pt259"/>
            <p:cNvSpPr/>
            <p:nvPr/>
          </p:nvSpPr>
          <p:spPr>
            <a:xfrm>
              <a:off x="7073719"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0" name="pt260"/>
            <p:cNvSpPr/>
            <p:nvPr/>
          </p:nvSpPr>
          <p:spPr>
            <a:xfrm>
              <a:off x="7073719"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1" name="pt261"/>
            <p:cNvSpPr/>
            <p:nvPr/>
          </p:nvSpPr>
          <p:spPr>
            <a:xfrm>
              <a:off x="7804299"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2" name="pt262"/>
            <p:cNvSpPr/>
            <p:nvPr/>
          </p:nvSpPr>
          <p:spPr>
            <a:xfrm>
              <a:off x="7916696"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3" name="pt263"/>
            <p:cNvSpPr/>
            <p:nvPr/>
          </p:nvSpPr>
          <p:spPr>
            <a:xfrm>
              <a:off x="7748101"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4" name="pt264"/>
            <p:cNvSpPr/>
            <p:nvPr/>
          </p:nvSpPr>
          <p:spPr>
            <a:xfrm>
              <a:off x="7748101"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5" name="pt265"/>
            <p:cNvSpPr/>
            <p:nvPr/>
          </p:nvSpPr>
          <p:spPr>
            <a:xfrm>
              <a:off x="7748101"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6" name="pt266"/>
            <p:cNvSpPr/>
            <p:nvPr/>
          </p:nvSpPr>
          <p:spPr>
            <a:xfrm>
              <a:off x="7804299"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7" name="pt267"/>
            <p:cNvSpPr/>
            <p:nvPr/>
          </p:nvSpPr>
          <p:spPr>
            <a:xfrm>
              <a:off x="7691902"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8" name="pt268"/>
            <p:cNvSpPr/>
            <p:nvPr/>
          </p:nvSpPr>
          <p:spPr>
            <a:xfrm>
              <a:off x="7523307"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9" name="pt269"/>
            <p:cNvSpPr/>
            <p:nvPr/>
          </p:nvSpPr>
          <p:spPr>
            <a:xfrm>
              <a:off x="7186116"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0" name="pt270"/>
            <p:cNvSpPr/>
            <p:nvPr/>
          </p:nvSpPr>
          <p:spPr>
            <a:xfrm>
              <a:off x="6848926"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1" name="pt271"/>
            <p:cNvSpPr/>
            <p:nvPr/>
          </p:nvSpPr>
          <p:spPr>
            <a:xfrm>
              <a:off x="6905124"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2" name="pt272"/>
            <p:cNvSpPr/>
            <p:nvPr/>
          </p:nvSpPr>
          <p:spPr>
            <a:xfrm>
              <a:off x="6511735"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3" name="pt273"/>
            <p:cNvSpPr/>
            <p:nvPr/>
          </p:nvSpPr>
          <p:spPr>
            <a:xfrm>
              <a:off x="7916696"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4" name="pt274"/>
            <p:cNvSpPr/>
            <p:nvPr/>
          </p:nvSpPr>
          <p:spPr>
            <a:xfrm>
              <a:off x="7073719"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5" name="pt275"/>
            <p:cNvSpPr/>
            <p:nvPr/>
          </p:nvSpPr>
          <p:spPr>
            <a:xfrm>
              <a:off x="7804299"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6" name="pt276"/>
            <p:cNvSpPr/>
            <p:nvPr/>
          </p:nvSpPr>
          <p:spPr>
            <a:xfrm>
              <a:off x="7804299"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7" name="pt277"/>
            <p:cNvSpPr/>
            <p:nvPr/>
          </p:nvSpPr>
          <p:spPr>
            <a:xfrm>
              <a:off x="7523307"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8" name="pt278"/>
            <p:cNvSpPr/>
            <p:nvPr/>
          </p:nvSpPr>
          <p:spPr>
            <a:xfrm>
              <a:off x="7916696"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9" name="pt279"/>
            <p:cNvSpPr/>
            <p:nvPr/>
          </p:nvSpPr>
          <p:spPr>
            <a:xfrm>
              <a:off x="7635704"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0" name="pt280"/>
            <p:cNvSpPr/>
            <p:nvPr/>
          </p:nvSpPr>
          <p:spPr>
            <a:xfrm>
              <a:off x="7916696"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1" name="pt281"/>
            <p:cNvSpPr/>
            <p:nvPr/>
          </p:nvSpPr>
          <p:spPr>
            <a:xfrm>
              <a:off x="7916696"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2" name="pt282"/>
            <p:cNvSpPr/>
            <p:nvPr/>
          </p:nvSpPr>
          <p:spPr>
            <a:xfrm>
              <a:off x="6680330"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3" name="pt283"/>
            <p:cNvSpPr/>
            <p:nvPr/>
          </p:nvSpPr>
          <p:spPr>
            <a:xfrm>
              <a:off x="5219171"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4" name="pt284"/>
            <p:cNvSpPr/>
            <p:nvPr/>
          </p:nvSpPr>
          <p:spPr>
            <a:xfrm>
              <a:off x="6399338"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5" name="pt285"/>
            <p:cNvSpPr/>
            <p:nvPr/>
          </p:nvSpPr>
          <p:spPr>
            <a:xfrm>
              <a:off x="6680330"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6" name="pt286"/>
            <p:cNvSpPr/>
            <p:nvPr/>
          </p:nvSpPr>
          <p:spPr>
            <a:xfrm>
              <a:off x="6399338"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7" name="pt287"/>
            <p:cNvSpPr/>
            <p:nvPr/>
          </p:nvSpPr>
          <p:spPr>
            <a:xfrm>
              <a:off x="6848926"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8" name="pt288"/>
            <p:cNvSpPr/>
            <p:nvPr/>
          </p:nvSpPr>
          <p:spPr>
            <a:xfrm>
              <a:off x="6848926"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9" name="pt289"/>
            <p:cNvSpPr/>
            <p:nvPr/>
          </p:nvSpPr>
          <p:spPr>
            <a:xfrm>
              <a:off x="7579506"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0" name="pt290"/>
            <p:cNvSpPr/>
            <p:nvPr/>
          </p:nvSpPr>
          <p:spPr>
            <a:xfrm>
              <a:off x="7916696"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1" name="pt291"/>
            <p:cNvSpPr/>
            <p:nvPr/>
          </p:nvSpPr>
          <p:spPr>
            <a:xfrm>
              <a:off x="7635704"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2" name="pt292"/>
            <p:cNvSpPr/>
            <p:nvPr/>
          </p:nvSpPr>
          <p:spPr>
            <a:xfrm>
              <a:off x="7579506"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3" name="pt293"/>
            <p:cNvSpPr/>
            <p:nvPr/>
          </p:nvSpPr>
          <p:spPr>
            <a:xfrm>
              <a:off x="7748101"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4" name="pt294"/>
            <p:cNvSpPr/>
            <p:nvPr/>
          </p:nvSpPr>
          <p:spPr>
            <a:xfrm>
              <a:off x="7467109"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5" name="pt295"/>
            <p:cNvSpPr/>
            <p:nvPr/>
          </p:nvSpPr>
          <p:spPr>
            <a:xfrm>
              <a:off x="7804299"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6" name="pt296"/>
            <p:cNvSpPr/>
            <p:nvPr/>
          </p:nvSpPr>
          <p:spPr>
            <a:xfrm>
              <a:off x="7635704"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7" name="pt297"/>
            <p:cNvSpPr/>
            <p:nvPr/>
          </p:nvSpPr>
          <p:spPr>
            <a:xfrm>
              <a:off x="7523307"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8" name="pt298"/>
            <p:cNvSpPr/>
            <p:nvPr/>
          </p:nvSpPr>
          <p:spPr>
            <a:xfrm>
              <a:off x="7467109"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9" name="pt299"/>
            <p:cNvSpPr/>
            <p:nvPr/>
          </p:nvSpPr>
          <p:spPr>
            <a:xfrm>
              <a:off x="7635704"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0" name="pt300"/>
            <p:cNvSpPr/>
            <p:nvPr/>
          </p:nvSpPr>
          <p:spPr>
            <a:xfrm>
              <a:off x="7691902"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1" name="pt301"/>
            <p:cNvSpPr/>
            <p:nvPr/>
          </p:nvSpPr>
          <p:spPr>
            <a:xfrm>
              <a:off x="7635704"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2" name="pt302"/>
            <p:cNvSpPr/>
            <p:nvPr/>
          </p:nvSpPr>
          <p:spPr>
            <a:xfrm>
              <a:off x="7748101"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3" name="pt303"/>
            <p:cNvSpPr/>
            <p:nvPr/>
          </p:nvSpPr>
          <p:spPr>
            <a:xfrm>
              <a:off x="5949750"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4" name="pt304"/>
            <p:cNvSpPr/>
            <p:nvPr/>
          </p:nvSpPr>
          <p:spPr>
            <a:xfrm>
              <a:off x="5387766"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5" name="pt305"/>
            <p:cNvSpPr/>
            <p:nvPr/>
          </p:nvSpPr>
          <p:spPr>
            <a:xfrm>
              <a:off x="5500163"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6" name="pt306"/>
            <p:cNvSpPr/>
            <p:nvPr/>
          </p:nvSpPr>
          <p:spPr>
            <a:xfrm>
              <a:off x="4769583"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7" name="pt307"/>
            <p:cNvSpPr/>
            <p:nvPr/>
          </p:nvSpPr>
          <p:spPr>
            <a:xfrm>
              <a:off x="5387766"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8" name="pt308"/>
            <p:cNvSpPr/>
            <p:nvPr/>
          </p:nvSpPr>
          <p:spPr>
            <a:xfrm>
              <a:off x="5837354"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9" name="pt309"/>
            <p:cNvSpPr/>
            <p:nvPr/>
          </p:nvSpPr>
          <p:spPr>
            <a:xfrm>
              <a:off x="5162972"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0" name="pt310"/>
            <p:cNvSpPr/>
            <p:nvPr/>
          </p:nvSpPr>
          <p:spPr>
            <a:xfrm>
              <a:off x="7876044" y="7063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11" name="pt311"/>
            <p:cNvSpPr/>
            <p:nvPr/>
          </p:nvSpPr>
          <p:spPr>
            <a:xfrm>
              <a:off x="7876044" y="7063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12" name="pt312"/>
            <p:cNvSpPr/>
            <p:nvPr/>
          </p:nvSpPr>
          <p:spPr>
            <a:xfrm>
              <a:off x="7876044" y="7063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13" name="pt313"/>
            <p:cNvSpPr/>
            <p:nvPr/>
          </p:nvSpPr>
          <p:spPr>
            <a:xfrm>
              <a:off x="6976869" y="511791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14" name="pt314"/>
            <p:cNvSpPr/>
            <p:nvPr/>
          </p:nvSpPr>
          <p:spPr>
            <a:xfrm>
              <a:off x="6527282" y="51179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15" name="pt315"/>
            <p:cNvSpPr/>
            <p:nvPr/>
          </p:nvSpPr>
          <p:spPr>
            <a:xfrm>
              <a:off x="6527282" y="51179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16" name="pt316"/>
            <p:cNvSpPr/>
            <p:nvPr/>
          </p:nvSpPr>
          <p:spPr>
            <a:xfrm>
              <a:off x="7314060" y="35966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17" name="pt317"/>
            <p:cNvSpPr/>
            <p:nvPr/>
          </p:nvSpPr>
          <p:spPr>
            <a:xfrm>
              <a:off x="7370258" y="359668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18" name="pt318"/>
            <p:cNvSpPr/>
            <p:nvPr/>
          </p:nvSpPr>
          <p:spPr>
            <a:xfrm>
              <a:off x="7089266" y="35966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19" name="pt319"/>
            <p:cNvSpPr/>
            <p:nvPr/>
          </p:nvSpPr>
          <p:spPr>
            <a:xfrm>
              <a:off x="7370258" y="374880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0" name="pt320"/>
            <p:cNvSpPr/>
            <p:nvPr/>
          </p:nvSpPr>
          <p:spPr>
            <a:xfrm>
              <a:off x="7089266" y="374880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21" name="pt321"/>
            <p:cNvSpPr/>
            <p:nvPr/>
          </p:nvSpPr>
          <p:spPr>
            <a:xfrm>
              <a:off x="7089266" y="37488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22" name="pt322"/>
            <p:cNvSpPr/>
            <p:nvPr/>
          </p:nvSpPr>
          <p:spPr>
            <a:xfrm>
              <a:off x="7819846" y="420517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3" name="pt323"/>
            <p:cNvSpPr/>
            <p:nvPr/>
          </p:nvSpPr>
          <p:spPr>
            <a:xfrm>
              <a:off x="7257861" y="420517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24" name="pt324"/>
            <p:cNvSpPr/>
            <p:nvPr/>
          </p:nvSpPr>
          <p:spPr>
            <a:xfrm>
              <a:off x="6976869" y="42051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25" name="pt325"/>
            <p:cNvSpPr/>
            <p:nvPr/>
          </p:nvSpPr>
          <p:spPr>
            <a:xfrm>
              <a:off x="6527282" y="527004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6" name="pt326"/>
            <p:cNvSpPr/>
            <p:nvPr/>
          </p:nvSpPr>
          <p:spPr>
            <a:xfrm>
              <a:off x="5628106" y="527004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27" name="pt327"/>
            <p:cNvSpPr/>
            <p:nvPr/>
          </p:nvSpPr>
          <p:spPr>
            <a:xfrm>
              <a:off x="5628106" y="52700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28" name="pt328"/>
            <p:cNvSpPr/>
            <p:nvPr/>
          </p:nvSpPr>
          <p:spPr>
            <a:xfrm>
              <a:off x="6246289" y="329243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9" name="pt329"/>
            <p:cNvSpPr/>
            <p:nvPr/>
          </p:nvSpPr>
          <p:spPr>
            <a:xfrm>
              <a:off x="7370258" y="329243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0" name="pt330"/>
            <p:cNvSpPr/>
            <p:nvPr/>
          </p:nvSpPr>
          <p:spPr>
            <a:xfrm>
              <a:off x="7145464" y="329243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1" name="pt331"/>
            <p:cNvSpPr/>
            <p:nvPr/>
          </p:nvSpPr>
          <p:spPr>
            <a:xfrm>
              <a:off x="7707449" y="207545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2" name="pt332"/>
            <p:cNvSpPr/>
            <p:nvPr/>
          </p:nvSpPr>
          <p:spPr>
            <a:xfrm>
              <a:off x="7651251" y="207545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3" name="pt333"/>
            <p:cNvSpPr/>
            <p:nvPr/>
          </p:nvSpPr>
          <p:spPr>
            <a:xfrm>
              <a:off x="7651251" y="20754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4" name="pt334"/>
            <p:cNvSpPr/>
            <p:nvPr/>
          </p:nvSpPr>
          <p:spPr>
            <a:xfrm>
              <a:off x="7595052" y="26839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5" name="pt335"/>
            <p:cNvSpPr/>
            <p:nvPr/>
          </p:nvSpPr>
          <p:spPr>
            <a:xfrm>
              <a:off x="7314060" y="26839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6" name="pt336"/>
            <p:cNvSpPr/>
            <p:nvPr/>
          </p:nvSpPr>
          <p:spPr>
            <a:xfrm>
              <a:off x="7482655" y="26839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7" name="pt337"/>
            <p:cNvSpPr/>
            <p:nvPr/>
          </p:nvSpPr>
          <p:spPr>
            <a:xfrm>
              <a:off x="7651251" y="16190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8" name="pt338"/>
            <p:cNvSpPr/>
            <p:nvPr/>
          </p:nvSpPr>
          <p:spPr>
            <a:xfrm>
              <a:off x="7876044" y="16190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9" name="pt339"/>
            <p:cNvSpPr/>
            <p:nvPr/>
          </p:nvSpPr>
          <p:spPr>
            <a:xfrm>
              <a:off x="7707449" y="16190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0" name="pt340"/>
            <p:cNvSpPr/>
            <p:nvPr/>
          </p:nvSpPr>
          <p:spPr>
            <a:xfrm>
              <a:off x="7876044" y="85846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1" name="pt341"/>
            <p:cNvSpPr/>
            <p:nvPr/>
          </p:nvSpPr>
          <p:spPr>
            <a:xfrm>
              <a:off x="7876044" y="85846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2" name="pt342"/>
            <p:cNvSpPr/>
            <p:nvPr/>
          </p:nvSpPr>
          <p:spPr>
            <a:xfrm>
              <a:off x="7876044" y="8584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3" name="pt343"/>
            <p:cNvSpPr/>
            <p:nvPr/>
          </p:nvSpPr>
          <p:spPr>
            <a:xfrm>
              <a:off x="7876044" y="283606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4" name="pt344"/>
            <p:cNvSpPr/>
            <p:nvPr/>
          </p:nvSpPr>
          <p:spPr>
            <a:xfrm>
              <a:off x="7370258" y="283606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5" name="pt345"/>
            <p:cNvSpPr/>
            <p:nvPr/>
          </p:nvSpPr>
          <p:spPr>
            <a:xfrm>
              <a:off x="7370258" y="28360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6" name="pt346"/>
            <p:cNvSpPr/>
            <p:nvPr/>
          </p:nvSpPr>
          <p:spPr>
            <a:xfrm>
              <a:off x="7314060" y="314031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7" name="pt347"/>
            <p:cNvSpPr/>
            <p:nvPr/>
          </p:nvSpPr>
          <p:spPr>
            <a:xfrm>
              <a:off x="7201663" y="314031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8" name="pt348"/>
            <p:cNvSpPr/>
            <p:nvPr/>
          </p:nvSpPr>
          <p:spPr>
            <a:xfrm>
              <a:off x="7201663" y="31403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9" name="pt349"/>
            <p:cNvSpPr/>
            <p:nvPr/>
          </p:nvSpPr>
          <p:spPr>
            <a:xfrm>
              <a:off x="7089266" y="481367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0" name="pt350"/>
            <p:cNvSpPr/>
            <p:nvPr/>
          </p:nvSpPr>
          <p:spPr>
            <a:xfrm>
              <a:off x="7201663" y="481367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1" name="pt351"/>
            <p:cNvSpPr/>
            <p:nvPr/>
          </p:nvSpPr>
          <p:spPr>
            <a:xfrm>
              <a:off x="6639678" y="48136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2" name="pt352"/>
            <p:cNvSpPr/>
            <p:nvPr/>
          </p:nvSpPr>
          <p:spPr>
            <a:xfrm>
              <a:off x="7707449" y="10105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3" name="pt353"/>
            <p:cNvSpPr/>
            <p:nvPr/>
          </p:nvSpPr>
          <p:spPr>
            <a:xfrm>
              <a:off x="7651251" y="10105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4" name="pt354"/>
            <p:cNvSpPr/>
            <p:nvPr/>
          </p:nvSpPr>
          <p:spPr>
            <a:xfrm>
              <a:off x="7876044" y="10105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5" name="pt355"/>
            <p:cNvSpPr/>
            <p:nvPr/>
          </p:nvSpPr>
          <p:spPr>
            <a:xfrm>
              <a:off x="7595052" y="25318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6" name="pt356"/>
            <p:cNvSpPr/>
            <p:nvPr/>
          </p:nvSpPr>
          <p:spPr>
            <a:xfrm>
              <a:off x="7538854" y="25318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7" name="pt357"/>
            <p:cNvSpPr/>
            <p:nvPr/>
          </p:nvSpPr>
          <p:spPr>
            <a:xfrm>
              <a:off x="7538854" y="25318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8" name="pt358"/>
            <p:cNvSpPr/>
            <p:nvPr/>
          </p:nvSpPr>
          <p:spPr>
            <a:xfrm>
              <a:off x="7257861" y="49657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9" name="pt359"/>
            <p:cNvSpPr/>
            <p:nvPr/>
          </p:nvSpPr>
          <p:spPr>
            <a:xfrm>
              <a:off x="7370258" y="49657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0" name="pt360"/>
            <p:cNvSpPr/>
            <p:nvPr/>
          </p:nvSpPr>
          <p:spPr>
            <a:xfrm>
              <a:off x="6639678" y="49657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1" name="pt361"/>
            <p:cNvSpPr/>
            <p:nvPr/>
          </p:nvSpPr>
          <p:spPr>
            <a:xfrm>
              <a:off x="7876044" y="11627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2" name="pt362"/>
            <p:cNvSpPr/>
            <p:nvPr/>
          </p:nvSpPr>
          <p:spPr>
            <a:xfrm>
              <a:off x="7876044" y="116271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3" name="pt363"/>
            <p:cNvSpPr/>
            <p:nvPr/>
          </p:nvSpPr>
          <p:spPr>
            <a:xfrm>
              <a:off x="7876044" y="11627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4" name="pt364"/>
            <p:cNvSpPr/>
            <p:nvPr/>
          </p:nvSpPr>
          <p:spPr>
            <a:xfrm>
              <a:off x="5347114" y="54221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5" name="pt365"/>
            <p:cNvSpPr/>
            <p:nvPr/>
          </p:nvSpPr>
          <p:spPr>
            <a:xfrm>
              <a:off x="5684305" y="54221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6" name="pt366"/>
            <p:cNvSpPr/>
            <p:nvPr/>
          </p:nvSpPr>
          <p:spPr>
            <a:xfrm>
              <a:off x="5571908" y="54221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7" name="pt367"/>
            <p:cNvSpPr/>
            <p:nvPr/>
          </p:nvSpPr>
          <p:spPr>
            <a:xfrm>
              <a:off x="7370258" y="34445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8" name="pt368"/>
            <p:cNvSpPr/>
            <p:nvPr/>
          </p:nvSpPr>
          <p:spPr>
            <a:xfrm>
              <a:off x="7201663" y="34445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9" name="pt369"/>
            <p:cNvSpPr/>
            <p:nvPr/>
          </p:nvSpPr>
          <p:spPr>
            <a:xfrm>
              <a:off x="7145464" y="34445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0" name="pt370"/>
            <p:cNvSpPr/>
            <p:nvPr/>
          </p:nvSpPr>
          <p:spPr>
            <a:xfrm>
              <a:off x="7707449" y="222757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1" name="pt371"/>
            <p:cNvSpPr/>
            <p:nvPr/>
          </p:nvSpPr>
          <p:spPr>
            <a:xfrm>
              <a:off x="7876044" y="222757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2" name="pt372"/>
            <p:cNvSpPr/>
            <p:nvPr/>
          </p:nvSpPr>
          <p:spPr>
            <a:xfrm>
              <a:off x="7651251" y="22275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3" name="pt373"/>
            <p:cNvSpPr/>
            <p:nvPr/>
          </p:nvSpPr>
          <p:spPr>
            <a:xfrm>
              <a:off x="6920671" y="298819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4" name="pt374"/>
            <p:cNvSpPr/>
            <p:nvPr/>
          </p:nvSpPr>
          <p:spPr>
            <a:xfrm>
              <a:off x="6695877" y="298819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5" name="pt375"/>
            <p:cNvSpPr/>
            <p:nvPr/>
          </p:nvSpPr>
          <p:spPr>
            <a:xfrm>
              <a:off x="7314060" y="29881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6" name="pt376"/>
            <p:cNvSpPr/>
            <p:nvPr/>
          </p:nvSpPr>
          <p:spPr>
            <a:xfrm>
              <a:off x="7876044" y="17712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7" name="pt377"/>
            <p:cNvSpPr/>
            <p:nvPr/>
          </p:nvSpPr>
          <p:spPr>
            <a:xfrm>
              <a:off x="7651251" y="17712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8" name="pt378"/>
            <p:cNvSpPr/>
            <p:nvPr/>
          </p:nvSpPr>
          <p:spPr>
            <a:xfrm>
              <a:off x="7707449" y="17712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9" name="pt379"/>
            <p:cNvSpPr/>
            <p:nvPr/>
          </p:nvSpPr>
          <p:spPr>
            <a:xfrm>
              <a:off x="7257861" y="43573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0" name="pt380"/>
            <p:cNvSpPr/>
            <p:nvPr/>
          </p:nvSpPr>
          <p:spPr>
            <a:xfrm>
              <a:off x="6358686" y="435730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1" name="pt381"/>
            <p:cNvSpPr/>
            <p:nvPr/>
          </p:nvSpPr>
          <p:spPr>
            <a:xfrm>
              <a:off x="6808274" y="43573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2" name="pt382"/>
            <p:cNvSpPr/>
            <p:nvPr/>
          </p:nvSpPr>
          <p:spPr>
            <a:xfrm>
              <a:off x="7145464" y="45094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3" name="pt383"/>
            <p:cNvSpPr/>
            <p:nvPr/>
          </p:nvSpPr>
          <p:spPr>
            <a:xfrm>
              <a:off x="6808274" y="45094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4" name="pt384"/>
            <p:cNvSpPr/>
            <p:nvPr/>
          </p:nvSpPr>
          <p:spPr>
            <a:xfrm>
              <a:off x="6808274" y="45094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5" name="pt385"/>
            <p:cNvSpPr/>
            <p:nvPr/>
          </p:nvSpPr>
          <p:spPr>
            <a:xfrm>
              <a:off x="7257861" y="39009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6" name="pt386"/>
            <p:cNvSpPr/>
            <p:nvPr/>
          </p:nvSpPr>
          <p:spPr>
            <a:xfrm>
              <a:off x="7033068" y="39009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7" name="pt387"/>
            <p:cNvSpPr/>
            <p:nvPr/>
          </p:nvSpPr>
          <p:spPr>
            <a:xfrm>
              <a:off x="7033068" y="39009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8" name="pt388"/>
            <p:cNvSpPr/>
            <p:nvPr/>
          </p:nvSpPr>
          <p:spPr>
            <a:xfrm>
              <a:off x="7763647" y="23796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9" name="pt389"/>
            <p:cNvSpPr/>
            <p:nvPr/>
          </p:nvSpPr>
          <p:spPr>
            <a:xfrm>
              <a:off x="7763647" y="23796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0" name="pt390"/>
            <p:cNvSpPr/>
            <p:nvPr/>
          </p:nvSpPr>
          <p:spPr>
            <a:xfrm>
              <a:off x="7651251" y="23796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1" name="pt391"/>
            <p:cNvSpPr/>
            <p:nvPr/>
          </p:nvSpPr>
          <p:spPr>
            <a:xfrm>
              <a:off x="7482655" y="405305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2" name="pt392"/>
            <p:cNvSpPr/>
            <p:nvPr/>
          </p:nvSpPr>
          <p:spPr>
            <a:xfrm>
              <a:off x="7876044" y="405305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3" name="pt393"/>
            <p:cNvSpPr/>
            <p:nvPr/>
          </p:nvSpPr>
          <p:spPr>
            <a:xfrm>
              <a:off x="7033068" y="40530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4" name="pt394"/>
            <p:cNvSpPr/>
            <p:nvPr/>
          </p:nvSpPr>
          <p:spPr>
            <a:xfrm>
              <a:off x="7763647" y="131483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5" name="pt395"/>
            <p:cNvSpPr/>
            <p:nvPr/>
          </p:nvSpPr>
          <p:spPr>
            <a:xfrm>
              <a:off x="7876044" y="13148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6" name="pt396"/>
            <p:cNvSpPr/>
            <p:nvPr/>
          </p:nvSpPr>
          <p:spPr>
            <a:xfrm>
              <a:off x="7876044" y="13148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7" name="pt397"/>
            <p:cNvSpPr/>
            <p:nvPr/>
          </p:nvSpPr>
          <p:spPr>
            <a:xfrm>
              <a:off x="6639678" y="46615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8" name="pt398"/>
            <p:cNvSpPr/>
            <p:nvPr/>
          </p:nvSpPr>
          <p:spPr>
            <a:xfrm>
              <a:off x="6808274" y="466154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9" name="pt399"/>
            <p:cNvSpPr/>
            <p:nvPr/>
          </p:nvSpPr>
          <p:spPr>
            <a:xfrm>
              <a:off x="6808274" y="46615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0" name="pt400"/>
            <p:cNvSpPr/>
            <p:nvPr/>
          </p:nvSpPr>
          <p:spPr>
            <a:xfrm>
              <a:off x="7538854" y="14669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1" name="pt401"/>
            <p:cNvSpPr/>
            <p:nvPr/>
          </p:nvSpPr>
          <p:spPr>
            <a:xfrm>
              <a:off x="7426457" y="14669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2" name="pt402"/>
            <p:cNvSpPr/>
            <p:nvPr/>
          </p:nvSpPr>
          <p:spPr>
            <a:xfrm>
              <a:off x="7763647" y="14669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3" name="pt403"/>
            <p:cNvSpPr/>
            <p:nvPr/>
          </p:nvSpPr>
          <p:spPr>
            <a:xfrm>
              <a:off x="7595052" y="19233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4" name="pt404"/>
            <p:cNvSpPr/>
            <p:nvPr/>
          </p:nvSpPr>
          <p:spPr>
            <a:xfrm>
              <a:off x="7595052" y="192332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5" name="pt405"/>
            <p:cNvSpPr/>
            <p:nvPr/>
          </p:nvSpPr>
          <p:spPr>
            <a:xfrm>
              <a:off x="7707449" y="19233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6" name="pt406"/>
            <p:cNvSpPr/>
            <p:nvPr/>
          </p:nvSpPr>
          <p:spPr>
            <a:xfrm>
              <a:off x="5909099" y="55742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7" name="pt407"/>
            <p:cNvSpPr/>
            <p:nvPr/>
          </p:nvSpPr>
          <p:spPr>
            <a:xfrm>
              <a:off x="5796702" y="55742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8" name="pt408"/>
            <p:cNvSpPr/>
            <p:nvPr/>
          </p:nvSpPr>
          <p:spPr>
            <a:xfrm>
              <a:off x="5122320" y="55742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9" name="tx409"/>
            <p:cNvSpPr/>
            <p:nvPr/>
          </p:nvSpPr>
          <p:spPr>
            <a:xfrm>
              <a:off x="1473737" y="5565164"/>
              <a:ext cx="540190"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Venezuela</a:t>
              </a:r>
            </a:p>
          </p:txBody>
        </p:sp>
        <p:sp>
          <p:nvSpPr>
            <p:cNvPr id="410" name="tx410"/>
            <p:cNvSpPr/>
            <p:nvPr/>
          </p:nvSpPr>
          <p:spPr>
            <a:xfrm>
              <a:off x="1778909" y="5412594"/>
              <a:ext cx="235018"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Haití</a:t>
              </a:r>
            </a:p>
          </p:txBody>
        </p:sp>
        <p:sp>
          <p:nvSpPr>
            <p:cNvPr id="411" name="tx411"/>
            <p:cNvSpPr/>
            <p:nvPr/>
          </p:nvSpPr>
          <p:spPr>
            <a:xfrm>
              <a:off x="1677222" y="5260917"/>
              <a:ext cx="3367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Bolivia</a:t>
              </a:r>
            </a:p>
          </p:txBody>
        </p:sp>
        <p:sp>
          <p:nvSpPr>
            <p:cNvPr id="412" name="tx412"/>
            <p:cNvSpPr/>
            <p:nvPr/>
          </p:nvSpPr>
          <p:spPr>
            <a:xfrm>
              <a:off x="1524636" y="5086079"/>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Argentina</a:t>
              </a:r>
            </a:p>
          </p:txBody>
        </p:sp>
        <p:sp>
          <p:nvSpPr>
            <p:cNvPr id="413" name="tx413"/>
            <p:cNvSpPr/>
            <p:nvPr/>
          </p:nvSpPr>
          <p:spPr>
            <a:xfrm>
              <a:off x="1454817" y="4955220"/>
              <a:ext cx="5591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Guatemala</a:t>
              </a:r>
            </a:p>
          </p:txBody>
        </p:sp>
        <p:sp>
          <p:nvSpPr>
            <p:cNvPr id="414" name="tx414"/>
            <p:cNvSpPr/>
            <p:nvPr/>
          </p:nvSpPr>
          <p:spPr>
            <a:xfrm>
              <a:off x="1588204" y="4804547"/>
              <a:ext cx="42572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Ecuador</a:t>
              </a:r>
            </a:p>
          </p:txBody>
        </p:sp>
        <p:sp>
          <p:nvSpPr>
            <p:cNvPr id="415" name="tx415"/>
            <p:cNvSpPr/>
            <p:nvPr/>
          </p:nvSpPr>
          <p:spPr>
            <a:xfrm>
              <a:off x="1524748" y="4650973"/>
              <a:ext cx="489179"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Suriname</a:t>
              </a:r>
            </a:p>
          </p:txBody>
        </p:sp>
        <p:sp>
          <p:nvSpPr>
            <p:cNvPr id="416" name="tx416"/>
            <p:cNvSpPr/>
            <p:nvPr/>
          </p:nvSpPr>
          <p:spPr>
            <a:xfrm>
              <a:off x="1524636" y="4477586"/>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Paraguay</a:t>
              </a:r>
            </a:p>
          </p:txBody>
        </p:sp>
        <p:sp>
          <p:nvSpPr>
            <p:cNvPr id="417" name="tx417"/>
            <p:cNvSpPr/>
            <p:nvPr/>
          </p:nvSpPr>
          <p:spPr>
            <a:xfrm>
              <a:off x="1588204" y="4347731"/>
              <a:ext cx="42572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Panamá</a:t>
              </a:r>
            </a:p>
          </p:txBody>
        </p:sp>
        <p:sp>
          <p:nvSpPr>
            <p:cNvPr id="418" name="tx418"/>
            <p:cNvSpPr/>
            <p:nvPr/>
          </p:nvSpPr>
          <p:spPr>
            <a:xfrm>
              <a:off x="1702616" y="4196054"/>
              <a:ext cx="31131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Belice</a:t>
              </a:r>
            </a:p>
          </p:txBody>
        </p:sp>
        <p:sp>
          <p:nvSpPr>
            <p:cNvPr id="419" name="tx419"/>
            <p:cNvSpPr/>
            <p:nvPr/>
          </p:nvSpPr>
          <p:spPr>
            <a:xfrm>
              <a:off x="1403862" y="4042479"/>
              <a:ext cx="29869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Santa</a:t>
              </a:r>
            </a:p>
          </p:txBody>
        </p:sp>
        <p:sp>
          <p:nvSpPr>
            <p:cNvPr id="420" name="tx420"/>
            <p:cNvSpPr/>
            <p:nvPr/>
          </p:nvSpPr>
          <p:spPr>
            <a:xfrm>
              <a:off x="1734316" y="4043484"/>
              <a:ext cx="279610"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Lucía</a:t>
              </a:r>
            </a:p>
          </p:txBody>
        </p:sp>
        <p:sp>
          <p:nvSpPr>
            <p:cNvPr id="421" name="tx421"/>
            <p:cNvSpPr/>
            <p:nvPr/>
          </p:nvSpPr>
          <p:spPr>
            <a:xfrm>
              <a:off x="1772491" y="3891360"/>
              <a:ext cx="241436"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Perú</a:t>
              </a:r>
            </a:p>
          </p:txBody>
        </p:sp>
        <p:sp>
          <p:nvSpPr>
            <p:cNvPr id="422" name="tx422"/>
            <p:cNvSpPr/>
            <p:nvPr/>
          </p:nvSpPr>
          <p:spPr>
            <a:xfrm>
              <a:off x="1524636" y="3739683"/>
              <a:ext cx="48929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Barbados</a:t>
              </a:r>
            </a:p>
          </p:txBody>
        </p:sp>
        <p:sp>
          <p:nvSpPr>
            <p:cNvPr id="423" name="tx423"/>
            <p:cNvSpPr/>
            <p:nvPr/>
          </p:nvSpPr>
          <p:spPr>
            <a:xfrm>
              <a:off x="1531054" y="3587560"/>
              <a:ext cx="48287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Bahamas</a:t>
              </a:r>
            </a:p>
          </p:txBody>
        </p:sp>
        <p:sp>
          <p:nvSpPr>
            <p:cNvPr id="424" name="tx424"/>
            <p:cNvSpPr/>
            <p:nvPr/>
          </p:nvSpPr>
          <p:spPr>
            <a:xfrm>
              <a:off x="1518330" y="3435437"/>
              <a:ext cx="495597"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Honduras</a:t>
              </a:r>
            </a:p>
          </p:txBody>
        </p:sp>
        <p:sp>
          <p:nvSpPr>
            <p:cNvPr id="425" name="tx425"/>
            <p:cNvSpPr/>
            <p:nvPr/>
          </p:nvSpPr>
          <p:spPr>
            <a:xfrm>
              <a:off x="1728121" y="3283313"/>
              <a:ext cx="2858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Brasil</a:t>
              </a:r>
            </a:p>
          </p:txBody>
        </p:sp>
        <p:sp>
          <p:nvSpPr>
            <p:cNvPr id="426" name="tx426"/>
            <p:cNvSpPr/>
            <p:nvPr/>
          </p:nvSpPr>
          <p:spPr>
            <a:xfrm>
              <a:off x="870313" y="3109368"/>
              <a:ext cx="508322" cy="104979"/>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República</a:t>
              </a:r>
            </a:p>
          </p:txBody>
        </p:sp>
        <p:sp>
          <p:nvSpPr>
            <p:cNvPr id="427" name="tx427"/>
            <p:cNvSpPr/>
            <p:nvPr/>
          </p:nvSpPr>
          <p:spPr>
            <a:xfrm>
              <a:off x="1410392" y="3131190"/>
              <a:ext cx="60353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Dominicana</a:t>
              </a:r>
            </a:p>
          </p:txBody>
        </p:sp>
        <p:sp>
          <p:nvSpPr>
            <p:cNvPr id="428" name="tx428"/>
            <p:cNvSpPr/>
            <p:nvPr/>
          </p:nvSpPr>
          <p:spPr>
            <a:xfrm>
              <a:off x="1651884" y="2978620"/>
              <a:ext cx="362043"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México</a:t>
              </a:r>
            </a:p>
          </p:txBody>
        </p:sp>
        <p:sp>
          <p:nvSpPr>
            <p:cNvPr id="429" name="tx429"/>
            <p:cNvSpPr/>
            <p:nvPr/>
          </p:nvSpPr>
          <p:spPr>
            <a:xfrm>
              <a:off x="1537528" y="2826943"/>
              <a:ext cx="476398"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Dominica</a:t>
              </a:r>
            </a:p>
          </p:txBody>
        </p:sp>
        <p:sp>
          <p:nvSpPr>
            <p:cNvPr id="430" name="tx430"/>
            <p:cNvSpPr/>
            <p:nvPr/>
          </p:nvSpPr>
          <p:spPr>
            <a:xfrm>
              <a:off x="1531110" y="2673369"/>
              <a:ext cx="48281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Colombia</a:t>
              </a:r>
            </a:p>
          </p:txBody>
        </p:sp>
        <p:sp>
          <p:nvSpPr>
            <p:cNvPr id="431" name="tx431"/>
            <p:cNvSpPr/>
            <p:nvPr/>
          </p:nvSpPr>
          <p:spPr>
            <a:xfrm>
              <a:off x="1569117" y="2521245"/>
              <a:ext cx="4448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Granada</a:t>
              </a:r>
            </a:p>
          </p:txBody>
        </p:sp>
        <p:sp>
          <p:nvSpPr>
            <p:cNvPr id="432" name="tx432"/>
            <p:cNvSpPr/>
            <p:nvPr/>
          </p:nvSpPr>
          <p:spPr>
            <a:xfrm>
              <a:off x="857756" y="2369122"/>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San</a:t>
              </a:r>
            </a:p>
          </p:txBody>
        </p:sp>
        <p:sp>
          <p:nvSpPr>
            <p:cNvPr id="433" name="tx433"/>
            <p:cNvSpPr/>
            <p:nvPr/>
          </p:nvSpPr>
          <p:spPr>
            <a:xfrm>
              <a:off x="1092886" y="2369122"/>
              <a:ext cx="451005"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Cristóbal</a:t>
              </a:r>
            </a:p>
          </p:txBody>
        </p:sp>
        <p:sp>
          <p:nvSpPr>
            <p:cNvPr id="434" name="tx434"/>
            <p:cNvSpPr/>
            <p:nvPr/>
          </p:nvSpPr>
          <p:spPr>
            <a:xfrm>
              <a:off x="1575647" y="2370406"/>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y</a:t>
              </a:r>
            </a:p>
          </p:txBody>
        </p:sp>
        <p:sp>
          <p:nvSpPr>
            <p:cNvPr id="435" name="tx435"/>
            <p:cNvSpPr/>
            <p:nvPr/>
          </p:nvSpPr>
          <p:spPr>
            <a:xfrm>
              <a:off x="1664553" y="2370573"/>
              <a:ext cx="349374"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Nieves</a:t>
              </a:r>
            </a:p>
          </p:txBody>
        </p:sp>
        <p:sp>
          <p:nvSpPr>
            <p:cNvPr id="436" name="tx436"/>
            <p:cNvSpPr/>
            <p:nvPr/>
          </p:nvSpPr>
          <p:spPr>
            <a:xfrm>
              <a:off x="1588316" y="2218394"/>
              <a:ext cx="425611" cy="83213"/>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Jamaica</a:t>
              </a:r>
            </a:p>
          </p:txBody>
        </p:sp>
        <p:sp>
          <p:nvSpPr>
            <p:cNvPr id="437" name="tx437"/>
            <p:cNvSpPr/>
            <p:nvPr/>
          </p:nvSpPr>
          <p:spPr>
            <a:xfrm>
              <a:off x="1753459" y="2064875"/>
              <a:ext cx="26046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Chile</a:t>
              </a:r>
            </a:p>
          </p:txBody>
        </p:sp>
        <p:sp>
          <p:nvSpPr>
            <p:cNvPr id="438" name="tx438"/>
            <p:cNvSpPr/>
            <p:nvPr/>
          </p:nvSpPr>
          <p:spPr>
            <a:xfrm>
              <a:off x="1581898" y="1891488"/>
              <a:ext cx="432029"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Uruguay</a:t>
              </a:r>
            </a:p>
          </p:txBody>
        </p:sp>
        <p:sp>
          <p:nvSpPr>
            <p:cNvPr id="439" name="tx439"/>
            <p:cNvSpPr/>
            <p:nvPr/>
          </p:nvSpPr>
          <p:spPr>
            <a:xfrm>
              <a:off x="1492936" y="1739365"/>
              <a:ext cx="5209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Nicaragua</a:t>
              </a:r>
            </a:p>
          </p:txBody>
        </p:sp>
        <p:sp>
          <p:nvSpPr>
            <p:cNvPr id="440" name="tx440"/>
            <p:cNvSpPr/>
            <p:nvPr/>
          </p:nvSpPr>
          <p:spPr>
            <a:xfrm>
              <a:off x="1454929" y="1608505"/>
              <a:ext cx="29858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Costa</a:t>
              </a:r>
            </a:p>
          </p:txBody>
        </p:sp>
        <p:sp>
          <p:nvSpPr>
            <p:cNvPr id="441" name="tx441"/>
            <p:cNvSpPr/>
            <p:nvPr/>
          </p:nvSpPr>
          <p:spPr>
            <a:xfrm>
              <a:off x="1785271" y="1609956"/>
              <a:ext cx="22865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Rica</a:t>
              </a:r>
            </a:p>
          </p:txBody>
        </p:sp>
        <p:sp>
          <p:nvSpPr>
            <p:cNvPr id="442" name="tx442"/>
            <p:cNvSpPr/>
            <p:nvPr/>
          </p:nvSpPr>
          <p:spPr>
            <a:xfrm>
              <a:off x="1092663" y="1457833"/>
              <a:ext cx="41294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Trinidad</a:t>
              </a:r>
            </a:p>
          </p:txBody>
        </p:sp>
        <p:sp>
          <p:nvSpPr>
            <p:cNvPr id="443" name="tx443"/>
            <p:cNvSpPr/>
            <p:nvPr/>
          </p:nvSpPr>
          <p:spPr>
            <a:xfrm>
              <a:off x="1537361" y="1457665"/>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y</a:t>
              </a:r>
            </a:p>
          </p:txBody>
        </p:sp>
        <p:sp>
          <p:nvSpPr>
            <p:cNvPr id="444" name="tx444"/>
            <p:cNvSpPr/>
            <p:nvPr/>
          </p:nvSpPr>
          <p:spPr>
            <a:xfrm>
              <a:off x="1626267" y="1435118"/>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Tobago</a:t>
              </a:r>
            </a:p>
          </p:txBody>
        </p:sp>
        <p:sp>
          <p:nvSpPr>
            <p:cNvPr id="445" name="tx445"/>
            <p:cNvSpPr/>
            <p:nvPr/>
          </p:nvSpPr>
          <p:spPr>
            <a:xfrm>
              <a:off x="508103" y="1304258"/>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San</a:t>
              </a:r>
            </a:p>
          </p:txBody>
        </p:sp>
        <p:sp>
          <p:nvSpPr>
            <p:cNvPr id="446" name="tx446"/>
            <p:cNvSpPr/>
            <p:nvPr/>
          </p:nvSpPr>
          <p:spPr>
            <a:xfrm>
              <a:off x="743233" y="1305709"/>
              <a:ext cx="3812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Vicente</a:t>
              </a:r>
            </a:p>
          </p:txBody>
        </p:sp>
        <p:sp>
          <p:nvSpPr>
            <p:cNvPr id="447" name="tx447"/>
            <p:cNvSpPr/>
            <p:nvPr/>
          </p:nvSpPr>
          <p:spPr>
            <a:xfrm>
              <a:off x="1156231" y="1305542"/>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y</a:t>
              </a:r>
            </a:p>
          </p:txBody>
        </p:sp>
        <p:sp>
          <p:nvSpPr>
            <p:cNvPr id="448" name="tx448"/>
            <p:cNvSpPr/>
            <p:nvPr/>
          </p:nvSpPr>
          <p:spPr>
            <a:xfrm>
              <a:off x="1245137" y="1305709"/>
              <a:ext cx="14611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las</a:t>
              </a:r>
            </a:p>
          </p:txBody>
        </p:sp>
        <p:sp>
          <p:nvSpPr>
            <p:cNvPr id="449" name="tx449"/>
            <p:cNvSpPr/>
            <p:nvPr/>
          </p:nvSpPr>
          <p:spPr>
            <a:xfrm>
              <a:off x="1423005" y="1304258"/>
              <a:ext cx="590922"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Granadinas</a:t>
              </a:r>
            </a:p>
          </p:txBody>
        </p:sp>
        <p:sp>
          <p:nvSpPr>
            <p:cNvPr id="450" name="tx450"/>
            <p:cNvSpPr/>
            <p:nvPr/>
          </p:nvSpPr>
          <p:spPr>
            <a:xfrm>
              <a:off x="1613598" y="1129476"/>
              <a:ext cx="400329" cy="10726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Guyana</a:t>
              </a:r>
            </a:p>
          </p:txBody>
        </p:sp>
        <p:sp>
          <p:nvSpPr>
            <p:cNvPr id="451" name="tx451"/>
            <p:cNvSpPr/>
            <p:nvPr/>
          </p:nvSpPr>
          <p:spPr>
            <a:xfrm>
              <a:off x="1429423" y="1002802"/>
              <a:ext cx="101631" cy="8181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El</a:t>
              </a:r>
            </a:p>
          </p:txBody>
        </p:sp>
        <p:sp>
          <p:nvSpPr>
            <p:cNvPr id="452" name="tx452"/>
            <p:cNvSpPr/>
            <p:nvPr/>
          </p:nvSpPr>
          <p:spPr>
            <a:xfrm>
              <a:off x="1562811" y="1000011"/>
              <a:ext cx="45111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Salvador</a:t>
              </a:r>
            </a:p>
          </p:txBody>
        </p:sp>
        <p:sp>
          <p:nvSpPr>
            <p:cNvPr id="453" name="tx453"/>
            <p:cNvSpPr/>
            <p:nvPr/>
          </p:nvSpPr>
          <p:spPr>
            <a:xfrm>
              <a:off x="1740679" y="847888"/>
              <a:ext cx="27324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Cuba</a:t>
              </a:r>
            </a:p>
          </p:txBody>
        </p:sp>
        <p:sp>
          <p:nvSpPr>
            <p:cNvPr id="454" name="tx454"/>
            <p:cNvSpPr/>
            <p:nvPr/>
          </p:nvSpPr>
          <p:spPr>
            <a:xfrm>
              <a:off x="1073464" y="674501"/>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Antigua</a:t>
              </a:r>
            </a:p>
          </p:txBody>
        </p:sp>
        <p:sp>
          <p:nvSpPr>
            <p:cNvPr id="455" name="tx455"/>
            <p:cNvSpPr/>
            <p:nvPr/>
          </p:nvSpPr>
          <p:spPr>
            <a:xfrm>
              <a:off x="1492880" y="697048"/>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y</a:t>
              </a:r>
            </a:p>
          </p:txBody>
        </p:sp>
        <p:sp>
          <p:nvSpPr>
            <p:cNvPr id="456" name="tx456"/>
            <p:cNvSpPr/>
            <p:nvPr/>
          </p:nvSpPr>
          <p:spPr>
            <a:xfrm>
              <a:off x="1581786" y="697216"/>
              <a:ext cx="4321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Barbuda</a:t>
              </a:r>
            </a:p>
          </p:txBody>
        </p:sp>
        <p:sp>
          <p:nvSpPr>
            <p:cNvPr id="457" name="tx457"/>
            <p:cNvSpPr/>
            <p:nvPr/>
          </p:nvSpPr>
          <p:spPr>
            <a:xfrm>
              <a:off x="2326472" y="5771652"/>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458" name="tx458"/>
            <p:cNvSpPr/>
            <p:nvPr/>
          </p:nvSpPr>
          <p:spPr>
            <a:xfrm>
              <a:off x="3700355" y="577165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459" name="tx459"/>
            <p:cNvSpPr/>
            <p:nvPr/>
          </p:nvSpPr>
          <p:spPr>
            <a:xfrm>
              <a:off x="5105317" y="577165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460" name="tx460"/>
            <p:cNvSpPr/>
            <p:nvPr/>
          </p:nvSpPr>
          <p:spPr>
            <a:xfrm>
              <a:off x="6510278" y="577301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461" name="tx461"/>
            <p:cNvSpPr/>
            <p:nvPr/>
          </p:nvSpPr>
          <p:spPr>
            <a:xfrm>
              <a:off x="7884161" y="5771652"/>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462" name="tx462"/>
            <p:cNvSpPr/>
            <p:nvPr/>
          </p:nvSpPr>
          <p:spPr>
            <a:xfrm>
              <a:off x="4728829" y="5880553"/>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463" name="pt463"/>
            <p:cNvSpPr/>
            <p:nvPr/>
          </p:nvSpPr>
          <p:spPr>
            <a:xfrm>
              <a:off x="8531730" y="2920858"/>
              <a:ext cx="90303" cy="90303"/>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464" name="pt464"/>
            <p:cNvSpPr/>
            <p:nvPr/>
          </p:nvSpPr>
          <p:spPr>
            <a:xfrm>
              <a:off x="8531730" y="3140314"/>
              <a:ext cx="90303" cy="90303"/>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65" name="pt465"/>
            <p:cNvSpPr/>
            <p:nvPr/>
          </p:nvSpPr>
          <p:spPr>
            <a:xfrm>
              <a:off x="8531730" y="3359770"/>
              <a:ext cx="90303" cy="90303"/>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466" name="tx466"/>
            <p:cNvSpPr/>
            <p:nvPr/>
          </p:nvSpPr>
          <p:spPr>
            <a:xfrm>
              <a:off x="8756199" y="292431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2019</a:t>
              </a:r>
            </a:p>
          </p:txBody>
        </p:sp>
        <p:sp>
          <p:nvSpPr>
            <p:cNvPr id="467" name="tx467"/>
            <p:cNvSpPr/>
            <p:nvPr/>
          </p:nvSpPr>
          <p:spPr>
            <a:xfrm>
              <a:off x="8756199" y="3143774"/>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2024</a:t>
              </a:r>
            </a:p>
          </p:txBody>
        </p:sp>
        <p:sp>
          <p:nvSpPr>
            <p:cNvPr id="468" name="tx468"/>
            <p:cNvSpPr/>
            <p:nvPr/>
          </p:nvSpPr>
          <p:spPr>
            <a:xfrm>
              <a:off x="8756199" y="336323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2025</a:t>
              </a:r>
            </a:p>
          </p:txBody>
        </p:sp>
        <p:sp>
          <p:nvSpPr>
            <p:cNvPr id="469" name="tx469"/>
            <p:cNvSpPr/>
            <p:nvPr/>
          </p:nvSpPr>
          <p:spPr>
            <a:xfrm>
              <a:off x="2076557" y="399987"/>
              <a:ext cx="3354600"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DTP3, por país, LACR, 2019-2025</a:t>
              </a:r>
            </a:p>
          </p:txBody>
        </p:sp>
        <p:sp>
          <p:nvSpPr>
            <p:cNvPr id="470" name="tx470"/>
            <p:cNvSpPr/>
            <p:nvPr/>
          </p:nvSpPr>
          <p:spPr>
            <a:xfrm>
              <a:off x="3661547" y="609340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471" name="tx471"/>
            <p:cNvSpPr/>
            <p:nvPr/>
          </p:nvSpPr>
          <p:spPr>
            <a:xfrm>
              <a:off x="1523810" y="6206464"/>
              <a:ext cx="673457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barra gris abarca la cobertura vacunal en todos los años 2019-2025 y los puntos representan la cobertura en años específicos.</a:t>
              </a:r>
            </a:p>
          </p:txBody>
        </p:sp>
        <p:sp>
          <p:nvSpPr>
            <p:cNvPr id="472" name="tx472"/>
            <p:cNvSpPr/>
            <p:nvPr/>
          </p:nvSpPr>
          <p:spPr>
            <a:xfrm>
              <a:off x="505528" y="6327165"/>
              <a:ext cx="775285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Countries están ordenados de mayor a menor cobertura en 2025 y coloreados en función de si la cobertura es menor (rojo), igual (azul) o mayor (verde) que</a:t>
              </a:r>
            </a:p>
          </p:txBody>
        </p:sp>
        <p:sp>
          <p:nvSpPr>
            <p:cNvPr id="473" name="tx473"/>
            <p:cNvSpPr/>
            <p:nvPr/>
          </p:nvSpPr>
          <p:spPr>
            <a:xfrm>
              <a:off x="1082664" y="6447866"/>
              <a:ext cx="717572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en 2019. Un asterisco (*) indica los países que pretenden recuperar a los niños perdidos desde 2019 a través de un Gran Plan de Recuperación,</a:t>
              </a:r>
            </a:p>
          </p:txBody>
        </p:sp>
        <p:sp>
          <p:nvSpPr>
            <p:cNvPr id="474" name="tx474"/>
            <p:cNvSpPr/>
            <p:nvPr/>
          </p:nvSpPr>
          <p:spPr>
            <a:xfrm>
              <a:off x="5934783" y="6568567"/>
              <a:ext cx="232360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apoyado por la financiación de la Alianza Gavi.</a:t>
              </a:r>
            </a:p>
          </p:txBody>
        </p:sp>
      </p:grpSp>
      <p:sp>
        <p:nvSpPr>
          <p:cNvPr id="47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el rango de cobertura de la vacuna DTP3 entre los años 2019 y 2025 (barras grises) y la cobertura en años específicos (puntos). El gráfico puede utilizarse para evaluar la recuperación hasta los niveles previos a la pandemia y el progreso más allá de 2019.
En 2024, 18 (de un total de 33) países tenían una cobertura inferior a la de 2019.
En 2025, 12 países tenían una cobertura de la vacuna DTP3 inferior a la de 2024.
En 2025, 21 países tenían una cobertura inferior a la de 2019.</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1720417" y="5467493"/>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5" name="pl5"/>
            <p:cNvSpPr/>
            <p:nvPr/>
          </p:nvSpPr>
          <p:spPr>
            <a:xfrm>
              <a:off x="1720417" y="5289836"/>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6" name="pl6"/>
            <p:cNvSpPr/>
            <p:nvPr/>
          </p:nvSpPr>
          <p:spPr>
            <a:xfrm>
              <a:off x="1720417" y="5112180"/>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7" name="pl7"/>
            <p:cNvSpPr/>
            <p:nvPr/>
          </p:nvSpPr>
          <p:spPr>
            <a:xfrm>
              <a:off x="1720417" y="4934523"/>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1720417" y="4756867"/>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720417" y="4579210"/>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720417" y="4401553"/>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720417" y="4223897"/>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720417" y="4046240"/>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720417" y="3868584"/>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720417" y="3690927"/>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720417" y="3513271"/>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720417" y="3335614"/>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720417" y="3157958"/>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720417" y="2980301"/>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720417" y="2802644"/>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720417" y="2624988"/>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1720417" y="2447331"/>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1720417" y="2269675"/>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1720417" y="2092018"/>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1720417" y="1914362"/>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179101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2026325"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2261639"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2496953"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2732268"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2967582"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2485188" y="1914362"/>
              <a:ext cx="188251" cy="0"/>
            </a:xfrm>
            <a:custGeom>
              <a:avLst/>
              <a:gdLst/>
              <a:ahLst/>
              <a:cxnLst/>
              <a:rect l="0" t="0" r="0" b="0"/>
              <a:pathLst>
                <a:path w="188251">
                  <a:moveTo>
                    <a:pt x="0" y="0"/>
                  </a:moveTo>
                  <a:lnTo>
                    <a:pt x="188251" y="0"/>
                  </a:lnTo>
                </a:path>
              </a:pathLst>
            </a:custGeom>
            <a:ln w="81303" cap="flat">
              <a:solidFill>
                <a:srgbClr val="E8E8E8">
                  <a:alpha val="100000"/>
                </a:srgbClr>
              </a:solidFill>
              <a:prstDash val="solid"/>
              <a:round/>
            </a:ln>
          </p:spPr>
          <p:txBody>
            <a:bodyPr/>
            <a:lstStyle/>
            <a:p>
              <a:endParaRPr/>
            </a:p>
          </p:txBody>
        </p:sp>
        <p:sp>
          <p:nvSpPr>
            <p:cNvPr id="32" name="pl32"/>
            <p:cNvSpPr/>
            <p:nvPr/>
          </p:nvSpPr>
          <p:spPr>
            <a:xfrm>
              <a:off x="2767565" y="2092018"/>
              <a:ext cx="176485" cy="0"/>
            </a:xfrm>
            <a:custGeom>
              <a:avLst/>
              <a:gdLst/>
              <a:ahLst/>
              <a:cxnLst/>
              <a:rect l="0" t="0" r="0" b="0"/>
              <a:pathLst>
                <a:path w="176485">
                  <a:moveTo>
                    <a:pt x="0" y="0"/>
                  </a:moveTo>
                  <a:lnTo>
                    <a:pt x="176485" y="0"/>
                  </a:lnTo>
                </a:path>
              </a:pathLst>
            </a:custGeom>
            <a:ln w="81303" cap="flat">
              <a:solidFill>
                <a:srgbClr val="E8E8E8">
                  <a:alpha val="100000"/>
                </a:srgbClr>
              </a:solidFill>
              <a:prstDash val="solid"/>
              <a:round/>
            </a:ln>
          </p:spPr>
          <p:txBody>
            <a:bodyPr/>
            <a:lstStyle/>
            <a:p>
              <a:endParaRPr/>
            </a:p>
          </p:txBody>
        </p:sp>
        <p:sp>
          <p:nvSpPr>
            <p:cNvPr id="33" name="pl33"/>
            <p:cNvSpPr/>
            <p:nvPr/>
          </p:nvSpPr>
          <p:spPr>
            <a:xfrm>
              <a:off x="2379296" y="2269675"/>
              <a:ext cx="164719" cy="0"/>
            </a:xfrm>
            <a:custGeom>
              <a:avLst/>
              <a:gdLst/>
              <a:ahLst/>
              <a:cxnLst/>
              <a:rect l="0" t="0" r="0" b="0"/>
              <a:pathLst>
                <a:path w="164719">
                  <a:moveTo>
                    <a:pt x="0" y="0"/>
                  </a:moveTo>
                  <a:lnTo>
                    <a:pt x="164719" y="0"/>
                  </a:lnTo>
                </a:path>
              </a:pathLst>
            </a:custGeom>
            <a:ln w="81303" cap="flat">
              <a:solidFill>
                <a:srgbClr val="E8E8E8">
                  <a:alpha val="100000"/>
                </a:srgbClr>
              </a:solidFill>
              <a:prstDash val="solid"/>
              <a:round/>
            </a:ln>
          </p:spPr>
          <p:txBody>
            <a:bodyPr/>
            <a:lstStyle/>
            <a:p>
              <a:endParaRPr/>
            </a:p>
          </p:txBody>
        </p:sp>
        <p:sp>
          <p:nvSpPr>
            <p:cNvPr id="34" name="pl34"/>
            <p:cNvSpPr/>
            <p:nvPr/>
          </p:nvSpPr>
          <p:spPr>
            <a:xfrm>
              <a:off x="2696970" y="2447331"/>
              <a:ext cx="129422" cy="0"/>
            </a:xfrm>
            <a:custGeom>
              <a:avLst/>
              <a:gdLst/>
              <a:ahLst/>
              <a:cxnLst/>
              <a:rect l="0" t="0" r="0" b="0"/>
              <a:pathLst>
                <a:path w="129422">
                  <a:moveTo>
                    <a:pt x="0" y="0"/>
                  </a:moveTo>
                  <a:lnTo>
                    <a:pt x="129422" y="0"/>
                  </a:lnTo>
                </a:path>
              </a:pathLst>
            </a:custGeom>
            <a:ln w="81303" cap="flat">
              <a:solidFill>
                <a:srgbClr val="E8E8E8">
                  <a:alpha val="100000"/>
                </a:srgbClr>
              </a:solidFill>
              <a:prstDash val="solid"/>
              <a:round/>
            </a:ln>
          </p:spPr>
          <p:txBody>
            <a:bodyPr/>
            <a:lstStyle/>
            <a:p>
              <a:endParaRPr/>
            </a:p>
          </p:txBody>
        </p:sp>
        <p:sp>
          <p:nvSpPr>
            <p:cNvPr id="35" name="pl35"/>
            <p:cNvSpPr/>
            <p:nvPr/>
          </p:nvSpPr>
          <p:spPr>
            <a:xfrm>
              <a:off x="2849925" y="2624988"/>
              <a:ext cx="105891" cy="0"/>
            </a:xfrm>
            <a:custGeom>
              <a:avLst/>
              <a:gdLst/>
              <a:ahLst/>
              <a:cxnLst/>
              <a:rect l="0" t="0" r="0" b="0"/>
              <a:pathLst>
                <a:path w="105891">
                  <a:moveTo>
                    <a:pt x="0" y="0"/>
                  </a:moveTo>
                  <a:lnTo>
                    <a:pt x="105891" y="0"/>
                  </a:lnTo>
                </a:path>
              </a:pathLst>
            </a:custGeom>
            <a:ln w="81303" cap="flat">
              <a:solidFill>
                <a:srgbClr val="E8E8E8">
                  <a:alpha val="100000"/>
                </a:srgbClr>
              </a:solidFill>
              <a:prstDash val="solid"/>
              <a:round/>
            </a:ln>
          </p:spPr>
          <p:txBody>
            <a:bodyPr/>
            <a:lstStyle/>
            <a:p>
              <a:endParaRPr/>
            </a:p>
          </p:txBody>
        </p:sp>
        <p:sp>
          <p:nvSpPr>
            <p:cNvPr id="36" name="pl36"/>
            <p:cNvSpPr/>
            <p:nvPr/>
          </p:nvSpPr>
          <p:spPr>
            <a:xfrm>
              <a:off x="2673439" y="2802644"/>
              <a:ext cx="94125" cy="0"/>
            </a:xfrm>
            <a:custGeom>
              <a:avLst/>
              <a:gdLst/>
              <a:ahLst/>
              <a:cxnLst/>
              <a:rect l="0" t="0" r="0" b="0"/>
              <a:pathLst>
                <a:path w="94125">
                  <a:moveTo>
                    <a:pt x="0" y="0"/>
                  </a:moveTo>
                  <a:lnTo>
                    <a:pt x="94125" y="0"/>
                  </a:lnTo>
                </a:path>
              </a:pathLst>
            </a:custGeom>
            <a:ln w="81303" cap="flat">
              <a:solidFill>
                <a:srgbClr val="E8E8E8">
                  <a:alpha val="100000"/>
                </a:srgbClr>
              </a:solidFill>
              <a:prstDash val="solid"/>
              <a:round/>
            </a:ln>
          </p:spPr>
          <p:txBody>
            <a:bodyPr/>
            <a:lstStyle/>
            <a:p>
              <a:endParaRPr/>
            </a:p>
          </p:txBody>
        </p:sp>
        <p:sp>
          <p:nvSpPr>
            <p:cNvPr id="37" name="pl37"/>
            <p:cNvSpPr/>
            <p:nvPr/>
          </p:nvSpPr>
          <p:spPr>
            <a:xfrm>
              <a:off x="2696970" y="2980301"/>
              <a:ext cx="94125" cy="0"/>
            </a:xfrm>
            <a:custGeom>
              <a:avLst/>
              <a:gdLst/>
              <a:ahLst/>
              <a:cxnLst/>
              <a:rect l="0" t="0" r="0" b="0"/>
              <a:pathLst>
                <a:path w="94125">
                  <a:moveTo>
                    <a:pt x="0" y="0"/>
                  </a:moveTo>
                  <a:lnTo>
                    <a:pt x="94125" y="0"/>
                  </a:lnTo>
                </a:path>
              </a:pathLst>
            </a:custGeom>
            <a:ln w="81303" cap="flat">
              <a:solidFill>
                <a:srgbClr val="E8E8E8">
                  <a:alpha val="100000"/>
                </a:srgbClr>
              </a:solidFill>
              <a:prstDash val="solid"/>
              <a:round/>
            </a:ln>
          </p:spPr>
          <p:txBody>
            <a:bodyPr/>
            <a:lstStyle/>
            <a:p>
              <a:endParaRPr/>
            </a:p>
          </p:txBody>
        </p:sp>
        <p:sp>
          <p:nvSpPr>
            <p:cNvPr id="38" name="pl38"/>
            <p:cNvSpPr/>
            <p:nvPr/>
          </p:nvSpPr>
          <p:spPr>
            <a:xfrm>
              <a:off x="2732268" y="3157958"/>
              <a:ext cx="94125" cy="0"/>
            </a:xfrm>
            <a:custGeom>
              <a:avLst/>
              <a:gdLst/>
              <a:ahLst/>
              <a:cxnLst/>
              <a:rect l="0" t="0" r="0" b="0"/>
              <a:pathLst>
                <a:path w="94125">
                  <a:moveTo>
                    <a:pt x="0" y="0"/>
                  </a:moveTo>
                  <a:lnTo>
                    <a:pt x="94125" y="0"/>
                  </a:lnTo>
                </a:path>
              </a:pathLst>
            </a:custGeom>
            <a:ln w="81303" cap="flat">
              <a:solidFill>
                <a:srgbClr val="E8E8E8">
                  <a:alpha val="100000"/>
                </a:srgbClr>
              </a:solidFill>
              <a:prstDash val="solid"/>
              <a:round/>
            </a:ln>
          </p:spPr>
          <p:txBody>
            <a:bodyPr/>
            <a:lstStyle/>
            <a:p>
              <a:endParaRPr/>
            </a:p>
          </p:txBody>
        </p:sp>
        <p:sp>
          <p:nvSpPr>
            <p:cNvPr id="39" name="pl39"/>
            <p:cNvSpPr/>
            <p:nvPr/>
          </p:nvSpPr>
          <p:spPr>
            <a:xfrm>
              <a:off x="2779330" y="3335614"/>
              <a:ext cx="94125" cy="0"/>
            </a:xfrm>
            <a:custGeom>
              <a:avLst/>
              <a:gdLst/>
              <a:ahLst/>
              <a:cxnLst/>
              <a:rect l="0" t="0" r="0" b="0"/>
              <a:pathLst>
                <a:path w="94125">
                  <a:moveTo>
                    <a:pt x="0" y="0"/>
                  </a:moveTo>
                  <a:lnTo>
                    <a:pt x="94125" y="0"/>
                  </a:lnTo>
                </a:path>
              </a:pathLst>
            </a:custGeom>
            <a:ln w="81303" cap="flat">
              <a:solidFill>
                <a:srgbClr val="E8E8E8">
                  <a:alpha val="100000"/>
                </a:srgbClr>
              </a:solidFill>
              <a:prstDash val="solid"/>
              <a:round/>
            </a:ln>
          </p:spPr>
          <p:txBody>
            <a:bodyPr/>
            <a:lstStyle/>
            <a:p>
              <a:endParaRPr/>
            </a:p>
          </p:txBody>
        </p:sp>
        <p:sp>
          <p:nvSpPr>
            <p:cNvPr id="40" name="pl40"/>
            <p:cNvSpPr/>
            <p:nvPr/>
          </p:nvSpPr>
          <p:spPr>
            <a:xfrm>
              <a:off x="2732268" y="3513271"/>
              <a:ext cx="70594" cy="0"/>
            </a:xfrm>
            <a:custGeom>
              <a:avLst/>
              <a:gdLst/>
              <a:ahLst/>
              <a:cxnLst/>
              <a:rect l="0" t="0" r="0" b="0"/>
              <a:pathLst>
                <a:path w="70594">
                  <a:moveTo>
                    <a:pt x="0" y="0"/>
                  </a:moveTo>
                  <a:lnTo>
                    <a:pt x="70594" y="0"/>
                  </a:lnTo>
                </a:path>
              </a:pathLst>
            </a:custGeom>
            <a:ln w="81303" cap="flat">
              <a:solidFill>
                <a:srgbClr val="E8E8E8">
                  <a:alpha val="100000"/>
                </a:srgbClr>
              </a:solidFill>
              <a:prstDash val="solid"/>
              <a:round/>
            </a:ln>
          </p:spPr>
          <p:txBody>
            <a:bodyPr/>
            <a:lstStyle/>
            <a:p>
              <a:endParaRPr/>
            </a:p>
          </p:txBody>
        </p:sp>
        <p:sp>
          <p:nvSpPr>
            <p:cNvPr id="41" name="pl41"/>
            <p:cNvSpPr/>
            <p:nvPr/>
          </p:nvSpPr>
          <p:spPr>
            <a:xfrm>
              <a:off x="2791096" y="3690927"/>
              <a:ext cx="58828" cy="0"/>
            </a:xfrm>
            <a:custGeom>
              <a:avLst/>
              <a:gdLst/>
              <a:ahLst/>
              <a:cxnLst/>
              <a:rect l="0" t="0" r="0" b="0"/>
              <a:pathLst>
                <a:path w="58828">
                  <a:moveTo>
                    <a:pt x="0" y="0"/>
                  </a:moveTo>
                  <a:lnTo>
                    <a:pt x="58828" y="0"/>
                  </a:lnTo>
                </a:path>
              </a:pathLst>
            </a:custGeom>
            <a:ln w="81303" cap="flat">
              <a:solidFill>
                <a:srgbClr val="E8E8E8">
                  <a:alpha val="100000"/>
                </a:srgbClr>
              </a:solidFill>
              <a:prstDash val="solid"/>
              <a:round/>
            </a:ln>
          </p:spPr>
          <p:txBody>
            <a:bodyPr/>
            <a:lstStyle/>
            <a:p>
              <a:endParaRPr/>
            </a:p>
          </p:txBody>
        </p:sp>
        <p:sp>
          <p:nvSpPr>
            <p:cNvPr id="42" name="pl42"/>
            <p:cNvSpPr/>
            <p:nvPr/>
          </p:nvSpPr>
          <p:spPr>
            <a:xfrm>
              <a:off x="2791096" y="3868584"/>
              <a:ext cx="47062" cy="0"/>
            </a:xfrm>
            <a:custGeom>
              <a:avLst/>
              <a:gdLst/>
              <a:ahLst/>
              <a:cxnLst/>
              <a:rect l="0" t="0" r="0" b="0"/>
              <a:pathLst>
                <a:path w="47062">
                  <a:moveTo>
                    <a:pt x="0" y="0"/>
                  </a:moveTo>
                  <a:lnTo>
                    <a:pt x="47062" y="0"/>
                  </a:lnTo>
                </a:path>
              </a:pathLst>
            </a:custGeom>
            <a:ln w="81303" cap="flat">
              <a:solidFill>
                <a:srgbClr val="E8E8E8">
                  <a:alpha val="100000"/>
                </a:srgbClr>
              </a:solidFill>
              <a:prstDash val="solid"/>
              <a:round/>
            </a:ln>
          </p:spPr>
          <p:txBody>
            <a:bodyPr/>
            <a:lstStyle/>
            <a:p>
              <a:endParaRPr/>
            </a:p>
          </p:txBody>
        </p:sp>
        <p:sp>
          <p:nvSpPr>
            <p:cNvPr id="43" name="pl43"/>
            <p:cNvSpPr/>
            <p:nvPr/>
          </p:nvSpPr>
          <p:spPr>
            <a:xfrm>
              <a:off x="2802862" y="4046240"/>
              <a:ext cx="47062" cy="0"/>
            </a:xfrm>
            <a:custGeom>
              <a:avLst/>
              <a:gdLst/>
              <a:ahLst/>
              <a:cxnLst/>
              <a:rect l="0" t="0" r="0" b="0"/>
              <a:pathLst>
                <a:path w="47062">
                  <a:moveTo>
                    <a:pt x="0" y="0"/>
                  </a:moveTo>
                  <a:lnTo>
                    <a:pt x="47062" y="0"/>
                  </a:lnTo>
                </a:path>
              </a:pathLst>
            </a:custGeom>
            <a:ln w="81303" cap="flat">
              <a:solidFill>
                <a:srgbClr val="E8E8E8">
                  <a:alpha val="100000"/>
                </a:srgbClr>
              </a:solidFill>
              <a:prstDash val="solid"/>
              <a:round/>
            </a:ln>
          </p:spPr>
          <p:txBody>
            <a:bodyPr/>
            <a:lstStyle/>
            <a:p>
              <a:endParaRPr/>
            </a:p>
          </p:txBody>
        </p:sp>
        <p:sp>
          <p:nvSpPr>
            <p:cNvPr id="44" name="pl44"/>
            <p:cNvSpPr/>
            <p:nvPr/>
          </p:nvSpPr>
          <p:spPr>
            <a:xfrm>
              <a:off x="2779330" y="4223897"/>
              <a:ext cx="47062" cy="0"/>
            </a:xfrm>
            <a:custGeom>
              <a:avLst/>
              <a:gdLst/>
              <a:ahLst/>
              <a:cxnLst/>
              <a:rect l="0" t="0" r="0" b="0"/>
              <a:pathLst>
                <a:path w="47062">
                  <a:moveTo>
                    <a:pt x="0" y="0"/>
                  </a:moveTo>
                  <a:lnTo>
                    <a:pt x="47062" y="0"/>
                  </a:lnTo>
                </a:path>
              </a:pathLst>
            </a:custGeom>
            <a:ln w="81303" cap="flat">
              <a:solidFill>
                <a:srgbClr val="E8E8E8">
                  <a:alpha val="100000"/>
                </a:srgbClr>
              </a:solidFill>
              <a:prstDash val="solid"/>
              <a:round/>
            </a:ln>
          </p:spPr>
          <p:txBody>
            <a:bodyPr/>
            <a:lstStyle/>
            <a:p>
              <a:endParaRPr/>
            </a:p>
          </p:txBody>
        </p:sp>
        <p:sp>
          <p:nvSpPr>
            <p:cNvPr id="45" name="pl45"/>
            <p:cNvSpPr/>
            <p:nvPr/>
          </p:nvSpPr>
          <p:spPr>
            <a:xfrm>
              <a:off x="2920519" y="4401553"/>
              <a:ext cx="35297" cy="0"/>
            </a:xfrm>
            <a:custGeom>
              <a:avLst/>
              <a:gdLst/>
              <a:ahLst/>
              <a:cxnLst/>
              <a:rect l="0" t="0" r="0" b="0"/>
              <a:pathLst>
                <a:path w="35297">
                  <a:moveTo>
                    <a:pt x="0" y="0"/>
                  </a:moveTo>
                  <a:lnTo>
                    <a:pt x="35297" y="0"/>
                  </a:lnTo>
                </a:path>
              </a:pathLst>
            </a:custGeom>
            <a:ln w="81303" cap="flat">
              <a:solidFill>
                <a:srgbClr val="E8E8E8">
                  <a:alpha val="100000"/>
                </a:srgbClr>
              </a:solidFill>
              <a:prstDash val="solid"/>
              <a:round/>
            </a:ln>
          </p:spPr>
          <p:txBody>
            <a:bodyPr/>
            <a:lstStyle/>
            <a:p>
              <a:endParaRPr/>
            </a:p>
          </p:txBody>
        </p:sp>
        <p:sp>
          <p:nvSpPr>
            <p:cNvPr id="46" name="pl46"/>
            <p:cNvSpPr/>
            <p:nvPr/>
          </p:nvSpPr>
          <p:spPr>
            <a:xfrm>
              <a:off x="2873456" y="4579210"/>
              <a:ext cx="23531" cy="0"/>
            </a:xfrm>
            <a:custGeom>
              <a:avLst/>
              <a:gdLst/>
              <a:ahLst/>
              <a:cxnLst/>
              <a:rect l="0" t="0" r="0" b="0"/>
              <a:pathLst>
                <a:path w="23531">
                  <a:moveTo>
                    <a:pt x="0" y="0"/>
                  </a:moveTo>
                  <a:lnTo>
                    <a:pt x="23531" y="0"/>
                  </a:lnTo>
                </a:path>
              </a:pathLst>
            </a:custGeom>
            <a:ln w="81303" cap="flat">
              <a:solidFill>
                <a:srgbClr val="E8E8E8">
                  <a:alpha val="100000"/>
                </a:srgbClr>
              </a:solidFill>
              <a:prstDash val="solid"/>
              <a:round/>
            </a:ln>
          </p:spPr>
          <p:txBody>
            <a:bodyPr/>
            <a:lstStyle/>
            <a:p>
              <a:endParaRPr/>
            </a:p>
          </p:txBody>
        </p:sp>
        <p:sp>
          <p:nvSpPr>
            <p:cNvPr id="47" name="pl47"/>
            <p:cNvSpPr/>
            <p:nvPr/>
          </p:nvSpPr>
          <p:spPr>
            <a:xfrm>
              <a:off x="2814627" y="4756867"/>
              <a:ext cx="23531" cy="0"/>
            </a:xfrm>
            <a:custGeom>
              <a:avLst/>
              <a:gdLst/>
              <a:ahLst/>
              <a:cxnLst/>
              <a:rect l="0" t="0" r="0" b="0"/>
              <a:pathLst>
                <a:path w="23531">
                  <a:moveTo>
                    <a:pt x="0" y="0"/>
                  </a:moveTo>
                  <a:lnTo>
                    <a:pt x="23531" y="0"/>
                  </a:lnTo>
                </a:path>
              </a:pathLst>
            </a:custGeom>
            <a:ln w="81303" cap="flat">
              <a:solidFill>
                <a:srgbClr val="E8E8E8">
                  <a:alpha val="100000"/>
                </a:srgbClr>
              </a:solidFill>
              <a:prstDash val="solid"/>
              <a:round/>
            </a:ln>
          </p:spPr>
          <p:txBody>
            <a:bodyPr/>
            <a:lstStyle/>
            <a:p>
              <a:endParaRPr/>
            </a:p>
          </p:txBody>
        </p:sp>
        <p:sp>
          <p:nvSpPr>
            <p:cNvPr id="48" name="pl48"/>
            <p:cNvSpPr/>
            <p:nvPr/>
          </p:nvSpPr>
          <p:spPr>
            <a:xfrm>
              <a:off x="2908753" y="4934523"/>
              <a:ext cx="23531" cy="0"/>
            </a:xfrm>
            <a:custGeom>
              <a:avLst/>
              <a:gdLst/>
              <a:ahLst/>
              <a:cxnLst/>
              <a:rect l="0" t="0" r="0" b="0"/>
              <a:pathLst>
                <a:path w="23531">
                  <a:moveTo>
                    <a:pt x="0" y="0"/>
                  </a:moveTo>
                  <a:lnTo>
                    <a:pt x="23531" y="0"/>
                  </a:lnTo>
                </a:path>
              </a:pathLst>
            </a:custGeom>
            <a:ln w="81303" cap="flat">
              <a:solidFill>
                <a:srgbClr val="E8E8E8">
                  <a:alpha val="100000"/>
                </a:srgbClr>
              </a:solidFill>
              <a:prstDash val="solid"/>
              <a:round/>
            </a:ln>
          </p:spPr>
          <p:txBody>
            <a:bodyPr/>
            <a:lstStyle/>
            <a:p>
              <a:endParaRPr/>
            </a:p>
          </p:txBody>
        </p:sp>
        <p:sp>
          <p:nvSpPr>
            <p:cNvPr id="49" name="pl49"/>
            <p:cNvSpPr/>
            <p:nvPr/>
          </p:nvSpPr>
          <p:spPr>
            <a:xfrm>
              <a:off x="2908753" y="5112180"/>
              <a:ext cx="11765" cy="0"/>
            </a:xfrm>
            <a:custGeom>
              <a:avLst/>
              <a:gdLst/>
              <a:ahLst/>
              <a:cxnLst/>
              <a:rect l="0" t="0" r="0" b="0"/>
              <a:pathLst>
                <a:path w="11765">
                  <a:moveTo>
                    <a:pt x="0" y="0"/>
                  </a:moveTo>
                  <a:lnTo>
                    <a:pt x="11765" y="0"/>
                  </a:lnTo>
                </a:path>
              </a:pathLst>
            </a:custGeom>
            <a:ln w="81303" cap="flat">
              <a:solidFill>
                <a:srgbClr val="E8E8E8">
                  <a:alpha val="100000"/>
                </a:srgbClr>
              </a:solidFill>
              <a:prstDash val="solid"/>
              <a:round/>
            </a:ln>
          </p:spPr>
          <p:txBody>
            <a:bodyPr/>
            <a:lstStyle/>
            <a:p>
              <a:endParaRPr/>
            </a:p>
          </p:txBody>
        </p:sp>
        <p:sp>
          <p:nvSpPr>
            <p:cNvPr id="50" name="pl50"/>
            <p:cNvSpPr/>
            <p:nvPr/>
          </p:nvSpPr>
          <p:spPr>
            <a:xfrm>
              <a:off x="2885222" y="5289836"/>
              <a:ext cx="11765" cy="0"/>
            </a:xfrm>
            <a:custGeom>
              <a:avLst/>
              <a:gdLst/>
              <a:ahLst/>
              <a:cxnLst/>
              <a:rect l="0" t="0" r="0" b="0"/>
              <a:pathLst>
                <a:path w="11765">
                  <a:moveTo>
                    <a:pt x="0" y="0"/>
                  </a:moveTo>
                  <a:lnTo>
                    <a:pt x="11765" y="0"/>
                  </a:lnTo>
                </a:path>
              </a:pathLst>
            </a:custGeom>
            <a:ln w="81303" cap="flat">
              <a:solidFill>
                <a:srgbClr val="E8E8E8">
                  <a:alpha val="100000"/>
                </a:srgbClr>
              </a:solidFill>
              <a:prstDash val="solid"/>
              <a:round/>
            </a:ln>
          </p:spPr>
          <p:txBody>
            <a:bodyPr/>
            <a:lstStyle/>
            <a:p>
              <a:endParaRPr/>
            </a:p>
          </p:txBody>
        </p:sp>
        <p:sp>
          <p:nvSpPr>
            <p:cNvPr id="51" name="pl51"/>
            <p:cNvSpPr/>
            <p:nvPr/>
          </p:nvSpPr>
          <p:spPr>
            <a:xfrm>
              <a:off x="2908753" y="5467493"/>
              <a:ext cx="11765" cy="0"/>
            </a:xfrm>
            <a:custGeom>
              <a:avLst/>
              <a:gdLst/>
              <a:ahLst/>
              <a:cxnLst/>
              <a:rect l="0" t="0" r="0" b="0"/>
              <a:pathLst>
                <a:path w="11765">
                  <a:moveTo>
                    <a:pt x="0" y="0"/>
                  </a:moveTo>
                  <a:lnTo>
                    <a:pt x="11765" y="0"/>
                  </a:lnTo>
                </a:path>
              </a:pathLst>
            </a:custGeom>
            <a:ln w="81303" cap="flat">
              <a:solidFill>
                <a:srgbClr val="E8E8E8">
                  <a:alpha val="100000"/>
                </a:srgbClr>
              </a:solidFill>
              <a:prstDash val="solid"/>
              <a:round/>
            </a:ln>
          </p:spPr>
          <p:txBody>
            <a:bodyPr/>
            <a:lstStyle/>
            <a:p>
              <a:endParaRPr/>
            </a:p>
          </p:txBody>
        </p:sp>
        <p:sp>
          <p:nvSpPr>
            <p:cNvPr id="52" name="pt52"/>
            <p:cNvSpPr/>
            <p:nvPr/>
          </p:nvSpPr>
          <p:spPr>
            <a:xfrm>
              <a:off x="2763065" y="279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3" name="pt53"/>
            <p:cNvSpPr/>
            <p:nvPr/>
          </p:nvSpPr>
          <p:spPr>
            <a:xfrm>
              <a:off x="2668939" y="279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4" name="pt54"/>
            <p:cNvSpPr/>
            <p:nvPr/>
          </p:nvSpPr>
          <p:spPr>
            <a:xfrm>
              <a:off x="2833659" y="3864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5" name="pt55"/>
            <p:cNvSpPr/>
            <p:nvPr/>
          </p:nvSpPr>
          <p:spPr>
            <a:xfrm>
              <a:off x="2786596" y="3864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6" name="pt56"/>
            <p:cNvSpPr/>
            <p:nvPr/>
          </p:nvSpPr>
          <p:spPr>
            <a:xfrm>
              <a:off x="2845425"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7" name="pt57"/>
            <p:cNvSpPr/>
            <p:nvPr/>
          </p:nvSpPr>
          <p:spPr>
            <a:xfrm>
              <a:off x="2786596"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8" name="pt58"/>
            <p:cNvSpPr/>
            <p:nvPr/>
          </p:nvSpPr>
          <p:spPr>
            <a:xfrm>
              <a:off x="2939550" y="20875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9" name="pt59"/>
            <p:cNvSpPr/>
            <p:nvPr/>
          </p:nvSpPr>
          <p:spPr>
            <a:xfrm>
              <a:off x="2763065" y="20875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0" name="pt60"/>
            <p:cNvSpPr/>
            <p:nvPr/>
          </p:nvSpPr>
          <p:spPr>
            <a:xfrm>
              <a:off x="2668939" y="19098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1" name="pt61"/>
            <p:cNvSpPr/>
            <p:nvPr/>
          </p:nvSpPr>
          <p:spPr>
            <a:xfrm>
              <a:off x="2480688" y="19098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2" name="pt62"/>
            <p:cNvSpPr/>
            <p:nvPr/>
          </p:nvSpPr>
          <p:spPr>
            <a:xfrm>
              <a:off x="2916019" y="51076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3" name="pt63"/>
            <p:cNvSpPr/>
            <p:nvPr/>
          </p:nvSpPr>
          <p:spPr>
            <a:xfrm>
              <a:off x="2904253" y="51076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4" name="pt64"/>
            <p:cNvSpPr/>
            <p:nvPr/>
          </p:nvSpPr>
          <p:spPr>
            <a:xfrm>
              <a:off x="2892487" y="45747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5" name="pt65"/>
            <p:cNvSpPr/>
            <p:nvPr/>
          </p:nvSpPr>
          <p:spPr>
            <a:xfrm>
              <a:off x="2868956" y="45747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6" name="pt66"/>
            <p:cNvSpPr/>
            <p:nvPr/>
          </p:nvSpPr>
          <p:spPr>
            <a:xfrm>
              <a:off x="2951316" y="2620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7" name="pt67"/>
            <p:cNvSpPr/>
            <p:nvPr/>
          </p:nvSpPr>
          <p:spPr>
            <a:xfrm>
              <a:off x="2845425" y="2620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8" name="pt68"/>
            <p:cNvSpPr/>
            <p:nvPr/>
          </p:nvSpPr>
          <p:spPr>
            <a:xfrm>
              <a:off x="2833659" y="47523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9" name="pt69"/>
            <p:cNvSpPr/>
            <p:nvPr/>
          </p:nvSpPr>
          <p:spPr>
            <a:xfrm>
              <a:off x="2810127" y="47523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0" name="pt70"/>
            <p:cNvSpPr/>
            <p:nvPr/>
          </p:nvSpPr>
          <p:spPr>
            <a:xfrm>
              <a:off x="2786596" y="29758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1" name="pt71"/>
            <p:cNvSpPr/>
            <p:nvPr/>
          </p:nvSpPr>
          <p:spPr>
            <a:xfrm>
              <a:off x="2692470" y="29758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2" name="pt72"/>
            <p:cNvSpPr/>
            <p:nvPr/>
          </p:nvSpPr>
          <p:spPr>
            <a:xfrm>
              <a:off x="2892487" y="5285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3" name="pt73"/>
            <p:cNvSpPr/>
            <p:nvPr/>
          </p:nvSpPr>
          <p:spPr>
            <a:xfrm>
              <a:off x="2880722" y="5285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4" name="pt74"/>
            <p:cNvSpPr/>
            <p:nvPr/>
          </p:nvSpPr>
          <p:spPr>
            <a:xfrm>
              <a:off x="2821893" y="24428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5" name="pt75"/>
            <p:cNvSpPr/>
            <p:nvPr/>
          </p:nvSpPr>
          <p:spPr>
            <a:xfrm>
              <a:off x="2692470" y="24428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6" name="pt76"/>
            <p:cNvSpPr/>
            <p:nvPr/>
          </p:nvSpPr>
          <p:spPr>
            <a:xfrm>
              <a:off x="2845425" y="4041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7" name="pt77"/>
            <p:cNvSpPr/>
            <p:nvPr/>
          </p:nvSpPr>
          <p:spPr>
            <a:xfrm>
              <a:off x="2798362" y="4041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8" name="pt78"/>
            <p:cNvSpPr/>
            <p:nvPr/>
          </p:nvSpPr>
          <p:spPr>
            <a:xfrm>
              <a:off x="2916019" y="54629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9" name="pt79"/>
            <p:cNvSpPr/>
            <p:nvPr/>
          </p:nvSpPr>
          <p:spPr>
            <a:xfrm>
              <a:off x="2904253" y="54629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0" name="pt80"/>
            <p:cNvSpPr/>
            <p:nvPr/>
          </p:nvSpPr>
          <p:spPr>
            <a:xfrm>
              <a:off x="2951316" y="43970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1" name="pt81"/>
            <p:cNvSpPr/>
            <p:nvPr/>
          </p:nvSpPr>
          <p:spPr>
            <a:xfrm>
              <a:off x="2916019" y="43970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2" name="pt82"/>
            <p:cNvSpPr/>
            <p:nvPr/>
          </p:nvSpPr>
          <p:spPr>
            <a:xfrm>
              <a:off x="2821893" y="3153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3" name="pt83"/>
            <p:cNvSpPr/>
            <p:nvPr/>
          </p:nvSpPr>
          <p:spPr>
            <a:xfrm>
              <a:off x="2727768" y="3153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4" name="pt84"/>
            <p:cNvSpPr/>
            <p:nvPr/>
          </p:nvSpPr>
          <p:spPr>
            <a:xfrm>
              <a:off x="2798362" y="3508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5" name="pt85"/>
            <p:cNvSpPr/>
            <p:nvPr/>
          </p:nvSpPr>
          <p:spPr>
            <a:xfrm>
              <a:off x="2727768" y="3508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6" name="pt86"/>
            <p:cNvSpPr/>
            <p:nvPr/>
          </p:nvSpPr>
          <p:spPr>
            <a:xfrm>
              <a:off x="2821893" y="42193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7" name="pt87"/>
            <p:cNvSpPr/>
            <p:nvPr/>
          </p:nvSpPr>
          <p:spPr>
            <a:xfrm>
              <a:off x="2774830" y="42193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8" name="pt88"/>
            <p:cNvSpPr/>
            <p:nvPr/>
          </p:nvSpPr>
          <p:spPr>
            <a:xfrm>
              <a:off x="2927784" y="4930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9" name="pt89"/>
            <p:cNvSpPr/>
            <p:nvPr/>
          </p:nvSpPr>
          <p:spPr>
            <a:xfrm>
              <a:off x="2904253" y="4930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0" name="pt90"/>
            <p:cNvSpPr/>
            <p:nvPr/>
          </p:nvSpPr>
          <p:spPr>
            <a:xfrm>
              <a:off x="2868956" y="3331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1" name="pt91"/>
            <p:cNvSpPr/>
            <p:nvPr/>
          </p:nvSpPr>
          <p:spPr>
            <a:xfrm>
              <a:off x="2774830" y="3331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2" name="pt92"/>
            <p:cNvSpPr/>
            <p:nvPr/>
          </p:nvSpPr>
          <p:spPr>
            <a:xfrm>
              <a:off x="2539516" y="2265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3" name="pt93"/>
            <p:cNvSpPr/>
            <p:nvPr/>
          </p:nvSpPr>
          <p:spPr>
            <a:xfrm>
              <a:off x="2374796" y="2265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4" name="pt94"/>
            <p:cNvSpPr/>
            <p:nvPr/>
          </p:nvSpPr>
          <p:spPr>
            <a:xfrm>
              <a:off x="2722413" y="275749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5" name="pt95"/>
            <p:cNvSpPr/>
            <p:nvPr/>
          </p:nvSpPr>
          <p:spPr>
            <a:xfrm>
              <a:off x="2628287" y="27574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96" name="pt96"/>
            <p:cNvSpPr/>
            <p:nvPr/>
          </p:nvSpPr>
          <p:spPr>
            <a:xfrm>
              <a:off x="2793007" y="382343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7" name="pt97"/>
            <p:cNvSpPr/>
            <p:nvPr/>
          </p:nvSpPr>
          <p:spPr>
            <a:xfrm>
              <a:off x="2745944" y="38234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98" name="pt98"/>
            <p:cNvSpPr/>
            <p:nvPr/>
          </p:nvSpPr>
          <p:spPr>
            <a:xfrm>
              <a:off x="2804773" y="36457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9" name="pt99"/>
            <p:cNvSpPr/>
            <p:nvPr/>
          </p:nvSpPr>
          <p:spPr>
            <a:xfrm>
              <a:off x="2745944" y="36457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0" name="pt100"/>
            <p:cNvSpPr/>
            <p:nvPr/>
          </p:nvSpPr>
          <p:spPr>
            <a:xfrm>
              <a:off x="2898898" y="20468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1" name="pt101"/>
            <p:cNvSpPr/>
            <p:nvPr/>
          </p:nvSpPr>
          <p:spPr>
            <a:xfrm>
              <a:off x="2722413" y="20468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2" name="pt102"/>
            <p:cNvSpPr/>
            <p:nvPr/>
          </p:nvSpPr>
          <p:spPr>
            <a:xfrm>
              <a:off x="2628287" y="18692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3" name="pt103"/>
            <p:cNvSpPr/>
            <p:nvPr/>
          </p:nvSpPr>
          <p:spPr>
            <a:xfrm>
              <a:off x="2440036" y="18692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4" name="pt104"/>
            <p:cNvSpPr/>
            <p:nvPr/>
          </p:nvSpPr>
          <p:spPr>
            <a:xfrm>
              <a:off x="2875367" y="506702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5" name="pt105"/>
            <p:cNvSpPr/>
            <p:nvPr/>
          </p:nvSpPr>
          <p:spPr>
            <a:xfrm>
              <a:off x="2863601" y="50670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6" name="pt106"/>
            <p:cNvSpPr/>
            <p:nvPr/>
          </p:nvSpPr>
          <p:spPr>
            <a:xfrm>
              <a:off x="2851835" y="453405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7" name="pt107"/>
            <p:cNvSpPr/>
            <p:nvPr/>
          </p:nvSpPr>
          <p:spPr>
            <a:xfrm>
              <a:off x="2828304" y="45340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8" name="pt108"/>
            <p:cNvSpPr/>
            <p:nvPr/>
          </p:nvSpPr>
          <p:spPr>
            <a:xfrm>
              <a:off x="2910664" y="257983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9" name="pt109"/>
            <p:cNvSpPr/>
            <p:nvPr/>
          </p:nvSpPr>
          <p:spPr>
            <a:xfrm>
              <a:off x="2804773" y="25798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0" name="pt110"/>
            <p:cNvSpPr/>
            <p:nvPr/>
          </p:nvSpPr>
          <p:spPr>
            <a:xfrm>
              <a:off x="2793007" y="471171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1" name="pt111"/>
            <p:cNvSpPr/>
            <p:nvPr/>
          </p:nvSpPr>
          <p:spPr>
            <a:xfrm>
              <a:off x="2769476" y="47117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2" name="pt112"/>
            <p:cNvSpPr/>
            <p:nvPr/>
          </p:nvSpPr>
          <p:spPr>
            <a:xfrm>
              <a:off x="2745944" y="293514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3" name="pt113"/>
            <p:cNvSpPr/>
            <p:nvPr/>
          </p:nvSpPr>
          <p:spPr>
            <a:xfrm>
              <a:off x="2651819" y="293514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4" name="pt114"/>
            <p:cNvSpPr/>
            <p:nvPr/>
          </p:nvSpPr>
          <p:spPr>
            <a:xfrm>
              <a:off x="2851835" y="52446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5" name="pt115"/>
            <p:cNvSpPr/>
            <p:nvPr/>
          </p:nvSpPr>
          <p:spPr>
            <a:xfrm>
              <a:off x="2840070" y="52446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6" name="pt116"/>
            <p:cNvSpPr/>
            <p:nvPr/>
          </p:nvSpPr>
          <p:spPr>
            <a:xfrm>
              <a:off x="2781241" y="24021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7" name="pt117"/>
            <p:cNvSpPr/>
            <p:nvPr/>
          </p:nvSpPr>
          <p:spPr>
            <a:xfrm>
              <a:off x="2651819" y="24021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8" name="pt118"/>
            <p:cNvSpPr/>
            <p:nvPr/>
          </p:nvSpPr>
          <p:spPr>
            <a:xfrm>
              <a:off x="2804773" y="40010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9" name="pt119"/>
            <p:cNvSpPr/>
            <p:nvPr/>
          </p:nvSpPr>
          <p:spPr>
            <a:xfrm>
              <a:off x="2757710" y="40010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0" name="pt120"/>
            <p:cNvSpPr/>
            <p:nvPr/>
          </p:nvSpPr>
          <p:spPr>
            <a:xfrm>
              <a:off x="2875367" y="542234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1" name="pt121"/>
            <p:cNvSpPr/>
            <p:nvPr/>
          </p:nvSpPr>
          <p:spPr>
            <a:xfrm>
              <a:off x="2863601" y="54223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2" name="pt122"/>
            <p:cNvSpPr/>
            <p:nvPr/>
          </p:nvSpPr>
          <p:spPr>
            <a:xfrm>
              <a:off x="2910664" y="43564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3" name="pt123"/>
            <p:cNvSpPr/>
            <p:nvPr/>
          </p:nvSpPr>
          <p:spPr>
            <a:xfrm>
              <a:off x="2875367" y="43564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4" name="pt124"/>
            <p:cNvSpPr/>
            <p:nvPr/>
          </p:nvSpPr>
          <p:spPr>
            <a:xfrm>
              <a:off x="2781241" y="31128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5" name="pt125"/>
            <p:cNvSpPr/>
            <p:nvPr/>
          </p:nvSpPr>
          <p:spPr>
            <a:xfrm>
              <a:off x="2687116" y="31128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6" name="pt126"/>
            <p:cNvSpPr/>
            <p:nvPr/>
          </p:nvSpPr>
          <p:spPr>
            <a:xfrm>
              <a:off x="2757710" y="346811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7" name="pt127"/>
            <p:cNvSpPr/>
            <p:nvPr/>
          </p:nvSpPr>
          <p:spPr>
            <a:xfrm>
              <a:off x="2687116" y="34681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8" name="pt128"/>
            <p:cNvSpPr/>
            <p:nvPr/>
          </p:nvSpPr>
          <p:spPr>
            <a:xfrm>
              <a:off x="2781241" y="41787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9" name="pt129"/>
            <p:cNvSpPr/>
            <p:nvPr/>
          </p:nvSpPr>
          <p:spPr>
            <a:xfrm>
              <a:off x="2734178" y="41787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0" name="pt130"/>
            <p:cNvSpPr/>
            <p:nvPr/>
          </p:nvSpPr>
          <p:spPr>
            <a:xfrm>
              <a:off x="2887133" y="488937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31" name="pt131"/>
            <p:cNvSpPr/>
            <p:nvPr/>
          </p:nvSpPr>
          <p:spPr>
            <a:xfrm>
              <a:off x="2863601" y="48893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2" name="pt132"/>
            <p:cNvSpPr/>
            <p:nvPr/>
          </p:nvSpPr>
          <p:spPr>
            <a:xfrm>
              <a:off x="2828304" y="32904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33" name="pt133"/>
            <p:cNvSpPr/>
            <p:nvPr/>
          </p:nvSpPr>
          <p:spPr>
            <a:xfrm>
              <a:off x="2734178" y="32904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4" name="pt134"/>
            <p:cNvSpPr/>
            <p:nvPr/>
          </p:nvSpPr>
          <p:spPr>
            <a:xfrm>
              <a:off x="2498864" y="222452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35" name="pt135"/>
            <p:cNvSpPr/>
            <p:nvPr/>
          </p:nvSpPr>
          <p:spPr>
            <a:xfrm>
              <a:off x="2334145" y="22245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6" name="tx136"/>
            <p:cNvSpPr/>
            <p:nvPr/>
          </p:nvSpPr>
          <p:spPr>
            <a:xfrm>
              <a:off x="3041252" y="275679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-8%</a:t>
              </a:r>
            </a:p>
          </p:txBody>
        </p:sp>
        <p:sp>
          <p:nvSpPr>
            <p:cNvPr id="137" name="tx137"/>
            <p:cNvSpPr/>
            <p:nvPr/>
          </p:nvSpPr>
          <p:spPr>
            <a:xfrm>
              <a:off x="3041252" y="3822737"/>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138" name="tx138"/>
            <p:cNvSpPr/>
            <p:nvPr/>
          </p:nvSpPr>
          <p:spPr>
            <a:xfrm>
              <a:off x="3041252" y="3645081"/>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-5%</a:t>
              </a:r>
            </a:p>
          </p:txBody>
        </p:sp>
        <p:sp>
          <p:nvSpPr>
            <p:cNvPr id="139" name="tx139"/>
            <p:cNvSpPr/>
            <p:nvPr/>
          </p:nvSpPr>
          <p:spPr>
            <a:xfrm>
              <a:off x="3009097" y="2046172"/>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-15%</a:t>
              </a:r>
            </a:p>
          </p:txBody>
        </p:sp>
        <p:sp>
          <p:nvSpPr>
            <p:cNvPr id="140" name="tx140"/>
            <p:cNvSpPr/>
            <p:nvPr/>
          </p:nvSpPr>
          <p:spPr>
            <a:xfrm>
              <a:off x="3009097" y="1868515"/>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-16%</a:t>
              </a:r>
            </a:p>
          </p:txBody>
        </p:sp>
        <p:sp>
          <p:nvSpPr>
            <p:cNvPr id="141" name="tx141"/>
            <p:cNvSpPr/>
            <p:nvPr/>
          </p:nvSpPr>
          <p:spPr>
            <a:xfrm>
              <a:off x="3041252" y="5066333"/>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42" name="tx142"/>
            <p:cNvSpPr/>
            <p:nvPr/>
          </p:nvSpPr>
          <p:spPr>
            <a:xfrm>
              <a:off x="3041252" y="453336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43" name="tx143"/>
            <p:cNvSpPr/>
            <p:nvPr/>
          </p:nvSpPr>
          <p:spPr>
            <a:xfrm>
              <a:off x="3041252" y="2579142"/>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-9%</a:t>
              </a:r>
            </a:p>
          </p:txBody>
        </p:sp>
        <p:sp>
          <p:nvSpPr>
            <p:cNvPr id="144" name="tx144"/>
            <p:cNvSpPr/>
            <p:nvPr/>
          </p:nvSpPr>
          <p:spPr>
            <a:xfrm>
              <a:off x="3041252" y="4711020"/>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45" name="tx145"/>
            <p:cNvSpPr/>
            <p:nvPr/>
          </p:nvSpPr>
          <p:spPr>
            <a:xfrm>
              <a:off x="3041252" y="2934455"/>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-8%</a:t>
              </a:r>
            </a:p>
          </p:txBody>
        </p:sp>
        <p:sp>
          <p:nvSpPr>
            <p:cNvPr id="146" name="tx146"/>
            <p:cNvSpPr/>
            <p:nvPr/>
          </p:nvSpPr>
          <p:spPr>
            <a:xfrm>
              <a:off x="3041252" y="5243990"/>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47" name="tx147"/>
            <p:cNvSpPr/>
            <p:nvPr/>
          </p:nvSpPr>
          <p:spPr>
            <a:xfrm>
              <a:off x="3009097" y="2401485"/>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-11%</a:t>
              </a:r>
            </a:p>
          </p:txBody>
        </p:sp>
        <p:sp>
          <p:nvSpPr>
            <p:cNvPr id="148" name="tx148"/>
            <p:cNvSpPr/>
            <p:nvPr/>
          </p:nvSpPr>
          <p:spPr>
            <a:xfrm>
              <a:off x="3041252" y="400039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149" name="tx149"/>
            <p:cNvSpPr/>
            <p:nvPr/>
          </p:nvSpPr>
          <p:spPr>
            <a:xfrm>
              <a:off x="3041252" y="5421646"/>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50" name="tx150"/>
            <p:cNvSpPr/>
            <p:nvPr/>
          </p:nvSpPr>
          <p:spPr>
            <a:xfrm>
              <a:off x="3041252" y="4355707"/>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151" name="tx151"/>
            <p:cNvSpPr/>
            <p:nvPr/>
          </p:nvSpPr>
          <p:spPr>
            <a:xfrm>
              <a:off x="3041252" y="3112111"/>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-8%</a:t>
              </a:r>
            </a:p>
          </p:txBody>
        </p:sp>
        <p:sp>
          <p:nvSpPr>
            <p:cNvPr id="152" name="tx152"/>
            <p:cNvSpPr/>
            <p:nvPr/>
          </p:nvSpPr>
          <p:spPr>
            <a:xfrm>
              <a:off x="3041252" y="346742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-6%</a:t>
              </a:r>
            </a:p>
          </p:txBody>
        </p:sp>
        <p:sp>
          <p:nvSpPr>
            <p:cNvPr id="153" name="tx153"/>
            <p:cNvSpPr/>
            <p:nvPr/>
          </p:nvSpPr>
          <p:spPr>
            <a:xfrm>
              <a:off x="3041252" y="4178051"/>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154" name="tx154"/>
            <p:cNvSpPr/>
            <p:nvPr/>
          </p:nvSpPr>
          <p:spPr>
            <a:xfrm>
              <a:off x="3041252" y="4888677"/>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55" name="tx155"/>
            <p:cNvSpPr/>
            <p:nvPr/>
          </p:nvSpPr>
          <p:spPr>
            <a:xfrm>
              <a:off x="3041252" y="328976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-8%</a:t>
              </a:r>
            </a:p>
          </p:txBody>
        </p:sp>
        <p:sp>
          <p:nvSpPr>
            <p:cNvPr id="156" name="tx156"/>
            <p:cNvSpPr/>
            <p:nvPr/>
          </p:nvSpPr>
          <p:spPr>
            <a:xfrm>
              <a:off x="3009097" y="2223829"/>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-14%</a:t>
              </a:r>
            </a:p>
          </p:txBody>
        </p:sp>
        <p:sp>
          <p:nvSpPr>
            <p:cNvPr id="157" name="rc157"/>
            <p:cNvSpPr/>
            <p:nvPr/>
          </p:nvSpPr>
          <p:spPr>
            <a:xfrm>
              <a:off x="1720417" y="1807768"/>
              <a:ext cx="1553072" cy="3766318"/>
            </a:xfrm>
            <a:prstGeom prst="rect">
              <a:avLst/>
            </a:prstGeom>
            <a:ln w="13550" cap="rnd">
              <a:solidFill>
                <a:srgbClr val="999999">
                  <a:alpha val="100000"/>
                </a:srgbClr>
              </a:solidFill>
              <a:prstDash val="solid"/>
              <a:round/>
            </a:ln>
          </p:spPr>
          <p:txBody>
            <a:bodyPr/>
            <a:lstStyle/>
            <a:p>
              <a:endParaRPr/>
            </a:p>
          </p:txBody>
        </p:sp>
        <p:sp>
          <p:nvSpPr>
            <p:cNvPr id="158" name="pl158"/>
            <p:cNvSpPr/>
            <p:nvPr/>
          </p:nvSpPr>
          <p:spPr>
            <a:xfrm>
              <a:off x="4897276" y="5328457"/>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59" name="pl159"/>
            <p:cNvSpPr/>
            <p:nvPr/>
          </p:nvSpPr>
          <p:spPr>
            <a:xfrm>
              <a:off x="4897276" y="4919075"/>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0" name="pl160"/>
            <p:cNvSpPr/>
            <p:nvPr/>
          </p:nvSpPr>
          <p:spPr>
            <a:xfrm>
              <a:off x="4897276" y="4509692"/>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1" name="pl161"/>
            <p:cNvSpPr/>
            <p:nvPr/>
          </p:nvSpPr>
          <p:spPr>
            <a:xfrm>
              <a:off x="4897276" y="4100310"/>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2" name="pl162"/>
            <p:cNvSpPr/>
            <p:nvPr/>
          </p:nvSpPr>
          <p:spPr>
            <a:xfrm>
              <a:off x="4897276" y="3690927"/>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3" name="pl163"/>
            <p:cNvSpPr/>
            <p:nvPr/>
          </p:nvSpPr>
          <p:spPr>
            <a:xfrm>
              <a:off x="4897276" y="3281545"/>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4" name="pl164"/>
            <p:cNvSpPr/>
            <p:nvPr/>
          </p:nvSpPr>
          <p:spPr>
            <a:xfrm>
              <a:off x="4897276" y="2872162"/>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4897276" y="2462780"/>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6" name="pl166"/>
            <p:cNvSpPr/>
            <p:nvPr/>
          </p:nvSpPr>
          <p:spPr>
            <a:xfrm>
              <a:off x="4897276" y="2053397"/>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7" name="pl167"/>
            <p:cNvSpPr/>
            <p:nvPr/>
          </p:nvSpPr>
          <p:spPr>
            <a:xfrm>
              <a:off x="4967870"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8" name="pl168"/>
            <p:cNvSpPr/>
            <p:nvPr/>
          </p:nvSpPr>
          <p:spPr>
            <a:xfrm>
              <a:off x="5203184"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9" name="pl169"/>
            <p:cNvSpPr/>
            <p:nvPr/>
          </p:nvSpPr>
          <p:spPr>
            <a:xfrm>
              <a:off x="5438498"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0" name="pl170"/>
            <p:cNvSpPr/>
            <p:nvPr/>
          </p:nvSpPr>
          <p:spPr>
            <a:xfrm>
              <a:off x="5673812"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1" name="pl171"/>
            <p:cNvSpPr/>
            <p:nvPr/>
          </p:nvSpPr>
          <p:spPr>
            <a:xfrm>
              <a:off x="590912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2" name="pl172"/>
            <p:cNvSpPr/>
            <p:nvPr/>
          </p:nvSpPr>
          <p:spPr>
            <a:xfrm>
              <a:off x="614444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3" name="pl173"/>
            <p:cNvSpPr/>
            <p:nvPr/>
          </p:nvSpPr>
          <p:spPr>
            <a:xfrm>
              <a:off x="5791469" y="2053397"/>
              <a:ext cx="188251" cy="0"/>
            </a:xfrm>
            <a:custGeom>
              <a:avLst/>
              <a:gdLst/>
              <a:ahLst/>
              <a:cxnLst/>
              <a:rect l="0" t="0" r="0" b="0"/>
              <a:pathLst>
                <a:path w="188251">
                  <a:moveTo>
                    <a:pt x="0" y="0"/>
                  </a:moveTo>
                  <a:lnTo>
                    <a:pt x="188251" y="0"/>
                  </a:lnTo>
                </a:path>
              </a:pathLst>
            </a:custGeom>
            <a:ln w="81303" cap="flat">
              <a:solidFill>
                <a:srgbClr val="E8E8E8">
                  <a:alpha val="100000"/>
                </a:srgbClr>
              </a:solidFill>
              <a:prstDash val="solid"/>
              <a:round/>
            </a:ln>
          </p:spPr>
          <p:txBody>
            <a:bodyPr/>
            <a:lstStyle/>
            <a:p>
              <a:endParaRPr/>
            </a:p>
          </p:txBody>
        </p:sp>
        <p:sp>
          <p:nvSpPr>
            <p:cNvPr id="174" name="pl174"/>
            <p:cNvSpPr/>
            <p:nvPr/>
          </p:nvSpPr>
          <p:spPr>
            <a:xfrm>
              <a:off x="5932658" y="2462780"/>
              <a:ext cx="82359" cy="0"/>
            </a:xfrm>
            <a:custGeom>
              <a:avLst/>
              <a:gdLst/>
              <a:ahLst/>
              <a:cxnLst/>
              <a:rect l="0" t="0" r="0" b="0"/>
              <a:pathLst>
                <a:path w="82359">
                  <a:moveTo>
                    <a:pt x="0" y="0"/>
                  </a:moveTo>
                  <a:lnTo>
                    <a:pt x="82359" y="0"/>
                  </a:lnTo>
                </a:path>
              </a:pathLst>
            </a:custGeom>
            <a:ln w="81303" cap="flat">
              <a:solidFill>
                <a:srgbClr val="E8E8E8">
                  <a:alpha val="100000"/>
                </a:srgbClr>
              </a:solidFill>
              <a:prstDash val="solid"/>
              <a:round/>
            </a:ln>
          </p:spPr>
          <p:txBody>
            <a:bodyPr/>
            <a:lstStyle/>
            <a:p>
              <a:endParaRPr/>
            </a:p>
          </p:txBody>
        </p:sp>
        <p:sp>
          <p:nvSpPr>
            <p:cNvPr id="175" name="pl175"/>
            <p:cNvSpPr/>
            <p:nvPr/>
          </p:nvSpPr>
          <p:spPr>
            <a:xfrm>
              <a:off x="5603218" y="2872162"/>
              <a:ext cx="47062" cy="0"/>
            </a:xfrm>
            <a:custGeom>
              <a:avLst/>
              <a:gdLst/>
              <a:ahLst/>
              <a:cxnLst/>
              <a:rect l="0" t="0" r="0" b="0"/>
              <a:pathLst>
                <a:path w="47062">
                  <a:moveTo>
                    <a:pt x="0" y="0"/>
                  </a:moveTo>
                  <a:lnTo>
                    <a:pt x="47062" y="0"/>
                  </a:lnTo>
                </a:path>
              </a:pathLst>
            </a:custGeom>
            <a:ln w="81303" cap="flat">
              <a:solidFill>
                <a:srgbClr val="E8E8E8">
                  <a:alpha val="100000"/>
                </a:srgbClr>
              </a:solidFill>
              <a:prstDash val="solid"/>
              <a:round/>
            </a:ln>
          </p:spPr>
          <p:txBody>
            <a:bodyPr/>
            <a:lstStyle/>
            <a:p>
              <a:endParaRPr/>
            </a:p>
          </p:txBody>
        </p:sp>
        <p:sp>
          <p:nvSpPr>
            <p:cNvPr id="176" name="pl176"/>
            <p:cNvSpPr/>
            <p:nvPr/>
          </p:nvSpPr>
          <p:spPr>
            <a:xfrm>
              <a:off x="6062081" y="3281545"/>
              <a:ext cx="47062" cy="0"/>
            </a:xfrm>
            <a:custGeom>
              <a:avLst/>
              <a:gdLst/>
              <a:ahLst/>
              <a:cxnLst/>
              <a:rect l="0" t="0" r="0" b="0"/>
              <a:pathLst>
                <a:path w="47062">
                  <a:moveTo>
                    <a:pt x="0" y="0"/>
                  </a:moveTo>
                  <a:lnTo>
                    <a:pt x="47062" y="0"/>
                  </a:lnTo>
                </a:path>
              </a:pathLst>
            </a:custGeom>
            <a:ln w="81303" cap="flat">
              <a:solidFill>
                <a:srgbClr val="E8E8E8">
                  <a:alpha val="100000"/>
                </a:srgbClr>
              </a:solidFill>
              <a:prstDash val="solid"/>
              <a:round/>
            </a:ln>
          </p:spPr>
          <p:txBody>
            <a:bodyPr/>
            <a:lstStyle/>
            <a:p>
              <a:endParaRPr/>
            </a:p>
          </p:txBody>
        </p:sp>
        <p:sp>
          <p:nvSpPr>
            <p:cNvPr id="177" name="pl177"/>
            <p:cNvSpPr/>
            <p:nvPr/>
          </p:nvSpPr>
          <p:spPr>
            <a:xfrm>
              <a:off x="6097378" y="3690927"/>
              <a:ext cx="35297" cy="0"/>
            </a:xfrm>
            <a:custGeom>
              <a:avLst/>
              <a:gdLst/>
              <a:ahLst/>
              <a:cxnLst/>
              <a:rect l="0" t="0" r="0" b="0"/>
              <a:pathLst>
                <a:path w="35297">
                  <a:moveTo>
                    <a:pt x="0" y="0"/>
                  </a:moveTo>
                  <a:lnTo>
                    <a:pt x="35297" y="0"/>
                  </a:lnTo>
                </a:path>
              </a:pathLst>
            </a:custGeom>
            <a:ln w="81303" cap="flat">
              <a:solidFill>
                <a:srgbClr val="E8E8E8">
                  <a:alpha val="100000"/>
                </a:srgbClr>
              </a:solidFill>
              <a:prstDash val="solid"/>
              <a:round/>
            </a:ln>
          </p:spPr>
          <p:txBody>
            <a:bodyPr/>
            <a:lstStyle/>
            <a:p>
              <a:endParaRPr/>
            </a:p>
          </p:txBody>
        </p:sp>
        <p:sp>
          <p:nvSpPr>
            <p:cNvPr id="178" name="pl178"/>
            <p:cNvSpPr/>
            <p:nvPr/>
          </p:nvSpPr>
          <p:spPr>
            <a:xfrm>
              <a:off x="5873829" y="4100310"/>
              <a:ext cx="35297" cy="0"/>
            </a:xfrm>
            <a:custGeom>
              <a:avLst/>
              <a:gdLst/>
              <a:ahLst/>
              <a:cxnLst/>
              <a:rect l="0" t="0" r="0" b="0"/>
              <a:pathLst>
                <a:path w="35297">
                  <a:moveTo>
                    <a:pt x="0" y="0"/>
                  </a:moveTo>
                  <a:lnTo>
                    <a:pt x="35297" y="0"/>
                  </a:lnTo>
                </a:path>
              </a:pathLst>
            </a:custGeom>
            <a:ln w="81303" cap="flat">
              <a:solidFill>
                <a:srgbClr val="E8E8E8">
                  <a:alpha val="100000"/>
                </a:srgbClr>
              </a:solidFill>
              <a:prstDash val="solid"/>
              <a:round/>
            </a:ln>
          </p:spPr>
          <p:txBody>
            <a:bodyPr/>
            <a:lstStyle/>
            <a:p>
              <a:endParaRPr/>
            </a:p>
          </p:txBody>
        </p:sp>
        <p:sp>
          <p:nvSpPr>
            <p:cNvPr id="179" name="pl179"/>
            <p:cNvSpPr/>
            <p:nvPr/>
          </p:nvSpPr>
          <p:spPr>
            <a:xfrm>
              <a:off x="6109143" y="4509692"/>
              <a:ext cx="23531" cy="0"/>
            </a:xfrm>
            <a:custGeom>
              <a:avLst/>
              <a:gdLst/>
              <a:ahLst/>
              <a:cxnLst/>
              <a:rect l="0" t="0" r="0" b="0"/>
              <a:pathLst>
                <a:path w="23531">
                  <a:moveTo>
                    <a:pt x="0" y="0"/>
                  </a:moveTo>
                  <a:lnTo>
                    <a:pt x="23531" y="0"/>
                  </a:lnTo>
                </a:path>
              </a:pathLst>
            </a:custGeom>
            <a:ln w="81303" cap="flat">
              <a:solidFill>
                <a:srgbClr val="E8E8E8">
                  <a:alpha val="100000"/>
                </a:srgbClr>
              </a:solidFill>
              <a:prstDash val="solid"/>
              <a:round/>
            </a:ln>
          </p:spPr>
          <p:txBody>
            <a:bodyPr/>
            <a:lstStyle/>
            <a:p>
              <a:endParaRPr/>
            </a:p>
          </p:txBody>
        </p:sp>
        <p:sp>
          <p:nvSpPr>
            <p:cNvPr id="180" name="pl180"/>
            <p:cNvSpPr/>
            <p:nvPr/>
          </p:nvSpPr>
          <p:spPr>
            <a:xfrm>
              <a:off x="6073846" y="4919075"/>
              <a:ext cx="23531" cy="0"/>
            </a:xfrm>
            <a:custGeom>
              <a:avLst/>
              <a:gdLst/>
              <a:ahLst/>
              <a:cxnLst/>
              <a:rect l="0" t="0" r="0" b="0"/>
              <a:pathLst>
                <a:path w="23531">
                  <a:moveTo>
                    <a:pt x="0" y="0"/>
                  </a:moveTo>
                  <a:lnTo>
                    <a:pt x="23531" y="0"/>
                  </a:lnTo>
                </a:path>
              </a:pathLst>
            </a:custGeom>
            <a:ln w="81303" cap="flat">
              <a:solidFill>
                <a:srgbClr val="E8E8E8">
                  <a:alpha val="100000"/>
                </a:srgbClr>
              </a:solidFill>
              <a:prstDash val="solid"/>
              <a:round/>
            </a:ln>
          </p:spPr>
          <p:txBody>
            <a:bodyPr/>
            <a:lstStyle/>
            <a:p>
              <a:endParaRPr/>
            </a:p>
          </p:txBody>
        </p:sp>
        <p:sp>
          <p:nvSpPr>
            <p:cNvPr id="181" name="pl181"/>
            <p:cNvSpPr/>
            <p:nvPr/>
          </p:nvSpPr>
          <p:spPr>
            <a:xfrm>
              <a:off x="6085612" y="5328457"/>
              <a:ext cx="11765" cy="0"/>
            </a:xfrm>
            <a:custGeom>
              <a:avLst/>
              <a:gdLst/>
              <a:ahLst/>
              <a:cxnLst/>
              <a:rect l="0" t="0" r="0" b="0"/>
              <a:pathLst>
                <a:path w="11765">
                  <a:moveTo>
                    <a:pt x="0" y="0"/>
                  </a:moveTo>
                  <a:lnTo>
                    <a:pt x="11765" y="0"/>
                  </a:lnTo>
                </a:path>
              </a:pathLst>
            </a:custGeom>
            <a:ln w="81303" cap="flat">
              <a:solidFill>
                <a:srgbClr val="E8E8E8">
                  <a:alpha val="100000"/>
                </a:srgbClr>
              </a:solidFill>
              <a:prstDash val="solid"/>
              <a:round/>
            </a:ln>
          </p:spPr>
          <p:txBody>
            <a:bodyPr/>
            <a:lstStyle/>
            <a:p>
              <a:endParaRPr/>
            </a:p>
          </p:txBody>
        </p:sp>
        <p:sp>
          <p:nvSpPr>
            <p:cNvPr id="182" name="pt182"/>
            <p:cNvSpPr/>
            <p:nvPr/>
          </p:nvSpPr>
          <p:spPr>
            <a:xfrm>
              <a:off x="5786969" y="20488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3" name="pt183"/>
            <p:cNvSpPr/>
            <p:nvPr/>
          </p:nvSpPr>
          <p:spPr>
            <a:xfrm>
              <a:off x="5975221" y="20488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4" name="pt184"/>
            <p:cNvSpPr/>
            <p:nvPr/>
          </p:nvSpPr>
          <p:spPr>
            <a:xfrm>
              <a:off x="6081112" y="53239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5" name="pt185"/>
            <p:cNvSpPr/>
            <p:nvPr/>
          </p:nvSpPr>
          <p:spPr>
            <a:xfrm>
              <a:off x="6092878" y="53239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6" name="pt186"/>
            <p:cNvSpPr/>
            <p:nvPr/>
          </p:nvSpPr>
          <p:spPr>
            <a:xfrm>
              <a:off x="6092878"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7" name="pt187"/>
            <p:cNvSpPr/>
            <p:nvPr/>
          </p:nvSpPr>
          <p:spPr>
            <a:xfrm>
              <a:off x="6128175"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8" name="pt188"/>
            <p:cNvSpPr/>
            <p:nvPr/>
          </p:nvSpPr>
          <p:spPr>
            <a:xfrm>
              <a:off x="5598718" y="28676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9" name="pt189"/>
            <p:cNvSpPr/>
            <p:nvPr/>
          </p:nvSpPr>
          <p:spPr>
            <a:xfrm>
              <a:off x="5645781" y="28676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0" name="pt190"/>
            <p:cNvSpPr/>
            <p:nvPr/>
          </p:nvSpPr>
          <p:spPr>
            <a:xfrm>
              <a:off x="5928158" y="24582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1" name="pt191"/>
            <p:cNvSpPr/>
            <p:nvPr/>
          </p:nvSpPr>
          <p:spPr>
            <a:xfrm>
              <a:off x="6010518" y="24582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2" name="pt192"/>
            <p:cNvSpPr/>
            <p:nvPr/>
          </p:nvSpPr>
          <p:spPr>
            <a:xfrm>
              <a:off x="6104643" y="4505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3" name="pt193"/>
            <p:cNvSpPr/>
            <p:nvPr/>
          </p:nvSpPr>
          <p:spPr>
            <a:xfrm>
              <a:off x="6128175" y="4505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4" name="pt194"/>
            <p:cNvSpPr/>
            <p:nvPr/>
          </p:nvSpPr>
          <p:spPr>
            <a:xfrm>
              <a:off x="5869329" y="4095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5" name="pt195"/>
            <p:cNvSpPr/>
            <p:nvPr/>
          </p:nvSpPr>
          <p:spPr>
            <a:xfrm>
              <a:off x="5904626" y="4095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6" name="pt196"/>
            <p:cNvSpPr/>
            <p:nvPr/>
          </p:nvSpPr>
          <p:spPr>
            <a:xfrm>
              <a:off x="6057581" y="32770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7" name="pt197"/>
            <p:cNvSpPr/>
            <p:nvPr/>
          </p:nvSpPr>
          <p:spPr>
            <a:xfrm>
              <a:off x="6104643" y="32770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8" name="pt198"/>
            <p:cNvSpPr/>
            <p:nvPr/>
          </p:nvSpPr>
          <p:spPr>
            <a:xfrm>
              <a:off x="6069346" y="49145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9" name="pt199"/>
            <p:cNvSpPr/>
            <p:nvPr/>
          </p:nvSpPr>
          <p:spPr>
            <a:xfrm>
              <a:off x="6092878" y="49145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0" name="pt200"/>
            <p:cNvSpPr/>
            <p:nvPr/>
          </p:nvSpPr>
          <p:spPr>
            <a:xfrm>
              <a:off x="5746318" y="20082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1" name="pt201"/>
            <p:cNvSpPr/>
            <p:nvPr/>
          </p:nvSpPr>
          <p:spPr>
            <a:xfrm>
              <a:off x="5934569" y="20082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02" name="pt202"/>
            <p:cNvSpPr/>
            <p:nvPr/>
          </p:nvSpPr>
          <p:spPr>
            <a:xfrm>
              <a:off x="6040460" y="528330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3" name="pt203"/>
            <p:cNvSpPr/>
            <p:nvPr/>
          </p:nvSpPr>
          <p:spPr>
            <a:xfrm>
              <a:off x="6052226" y="52833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04" name="pt204"/>
            <p:cNvSpPr/>
            <p:nvPr/>
          </p:nvSpPr>
          <p:spPr>
            <a:xfrm>
              <a:off x="6052226" y="36457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5" name="pt205"/>
            <p:cNvSpPr/>
            <p:nvPr/>
          </p:nvSpPr>
          <p:spPr>
            <a:xfrm>
              <a:off x="6087523" y="36457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06" name="pt206"/>
            <p:cNvSpPr/>
            <p:nvPr/>
          </p:nvSpPr>
          <p:spPr>
            <a:xfrm>
              <a:off x="5558066" y="28270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7" name="pt207"/>
            <p:cNvSpPr/>
            <p:nvPr/>
          </p:nvSpPr>
          <p:spPr>
            <a:xfrm>
              <a:off x="5605129" y="28270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08" name="pt208"/>
            <p:cNvSpPr/>
            <p:nvPr/>
          </p:nvSpPr>
          <p:spPr>
            <a:xfrm>
              <a:off x="5887506" y="241762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9" name="pt209"/>
            <p:cNvSpPr/>
            <p:nvPr/>
          </p:nvSpPr>
          <p:spPr>
            <a:xfrm>
              <a:off x="5969866" y="24176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0" name="pt210"/>
            <p:cNvSpPr/>
            <p:nvPr/>
          </p:nvSpPr>
          <p:spPr>
            <a:xfrm>
              <a:off x="6063992" y="44645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11" name="pt211"/>
            <p:cNvSpPr/>
            <p:nvPr/>
          </p:nvSpPr>
          <p:spPr>
            <a:xfrm>
              <a:off x="6087523" y="44645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2" name="pt212"/>
            <p:cNvSpPr/>
            <p:nvPr/>
          </p:nvSpPr>
          <p:spPr>
            <a:xfrm>
              <a:off x="5828677" y="405515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13" name="pt213"/>
            <p:cNvSpPr/>
            <p:nvPr/>
          </p:nvSpPr>
          <p:spPr>
            <a:xfrm>
              <a:off x="5863975" y="40551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4" name="pt214"/>
            <p:cNvSpPr/>
            <p:nvPr/>
          </p:nvSpPr>
          <p:spPr>
            <a:xfrm>
              <a:off x="6016929" y="323639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15" name="pt215"/>
            <p:cNvSpPr/>
            <p:nvPr/>
          </p:nvSpPr>
          <p:spPr>
            <a:xfrm>
              <a:off x="6063992" y="32363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6" name="pt216"/>
            <p:cNvSpPr/>
            <p:nvPr/>
          </p:nvSpPr>
          <p:spPr>
            <a:xfrm>
              <a:off x="6028694" y="487392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17" name="pt217"/>
            <p:cNvSpPr/>
            <p:nvPr/>
          </p:nvSpPr>
          <p:spPr>
            <a:xfrm>
              <a:off x="6052226" y="48739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8" name="tx218"/>
            <p:cNvSpPr/>
            <p:nvPr/>
          </p:nvSpPr>
          <p:spPr>
            <a:xfrm>
              <a:off x="6171446" y="2007551"/>
              <a:ext cx="29896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+16%</a:t>
              </a:r>
            </a:p>
          </p:txBody>
        </p:sp>
        <p:sp>
          <p:nvSpPr>
            <p:cNvPr id="219" name="tx219"/>
            <p:cNvSpPr/>
            <p:nvPr/>
          </p:nvSpPr>
          <p:spPr>
            <a:xfrm>
              <a:off x="6203600" y="528261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220" name="tx220"/>
            <p:cNvSpPr/>
            <p:nvPr/>
          </p:nvSpPr>
          <p:spPr>
            <a:xfrm>
              <a:off x="6203600" y="36450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221" name="tx221"/>
            <p:cNvSpPr/>
            <p:nvPr/>
          </p:nvSpPr>
          <p:spPr>
            <a:xfrm>
              <a:off x="6203600" y="2826316"/>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222" name="tx222"/>
            <p:cNvSpPr/>
            <p:nvPr/>
          </p:nvSpPr>
          <p:spPr>
            <a:xfrm>
              <a:off x="6203600" y="2416933"/>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+7%</a:t>
              </a:r>
            </a:p>
          </p:txBody>
        </p:sp>
        <p:sp>
          <p:nvSpPr>
            <p:cNvPr id="223" name="tx223"/>
            <p:cNvSpPr/>
            <p:nvPr/>
          </p:nvSpPr>
          <p:spPr>
            <a:xfrm>
              <a:off x="6203600" y="4463846"/>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224" name="tx224"/>
            <p:cNvSpPr/>
            <p:nvPr/>
          </p:nvSpPr>
          <p:spPr>
            <a:xfrm>
              <a:off x="6203600" y="4054463"/>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225" name="tx225"/>
            <p:cNvSpPr/>
            <p:nvPr/>
          </p:nvSpPr>
          <p:spPr>
            <a:xfrm>
              <a:off x="6203600" y="3235698"/>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226" name="tx226"/>
            <p:cNvSpPr/>
            <p:nvPr/>
          </p:nvSpPr>
          <p:spPr>
            <a:xfrm>
              <a:off x="6203600" y="4873228"/>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227" name="rc227"/>
            <p:cNvSpPr/>
            <p:nvPr/>
          </p:nvSpPr>
          <p:spPr>
            <a:xfrm>
              <a:off x="4897276" y="1807768"/>
              <a:ext cx="1553072" cy="3766318"/>
            </a:xfrm>
            <a:prstGeom prst="rect">
              <a:avLst/>
            </a:prstGeom>
            <a:ln w="13550" cap="rnd">
              <a:solidFill>
                <a:srgbClr val="999999">
                  <a:alpha val="100000"/>
                </a:srgbClr>
              </a:solidFill>
              <a:prstDash val="solid"/>
              <a:round/>
            </a:ln>
          </p:spPr>
          <p:txBody>
            <a:bodyPr/>
            <a:lstStyle/>
            <a:p>
              <a:endParaRPr/>
            </a:p>
          </p:txBody>
        </p:sp>
        <p:sp>
          <p:nvSpPr>
            <p:cNvPr id="228" name="pl228"/>
            <p:cNvSpPr/>
            <p:nvPr/>
          </p:nvSpPr>
          <p:spPr>
            <a:xfrm>
              <a:off x="7521338" y="4867902"/>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29" name="pl229"/>
            <p:cNvSpPr/>
            <p:nvPr/>
          </p:nvSpPr>
          <p:spPr>
            <a:xfrm>
              <a:off x="7521338" y="3690927"/>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30" name="pl230"/>
            <p:cNvSpPr/>
            <p:nvPr/>
          </p:nvSpPr>
          <p:spPr>
            <a:xfrm>
              <a:off x="7521338" y="2513953"/>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31" name="pl231"/>
            <p:cNvSpPr/>
            <p:nvPr/>
          </p:nvSpPr>
          <p:spPr>
            <a:xfrm>
              <a:off x="7591932"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32" name="pl232"/>
            <p:cNvSpPr/>
            <p:nvPr/>
          </p:nvSpPr>
          <p:spPr>
            <a:xfrm>
              <a:off x="782724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33" name="pl233"/>
            <p:cNvSpPr/>
            <p:nvPr/>
          </p:nvSpPr>
          <p:spPr>
            <a:xfrm>
              <a:off x="8062560"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34" name="pl234"/>
            <p:cNvSpPr/>
            <p:nvPr/>
          </p:nvSpPr>
          <p:spPr>
            <a:xfrm>
              <a:off x="8297874"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35" name="pl235"/>
            <p:cNvSpPr/>
            <p:nvPr/>
          </p:nvSpPr>
          <p:spPr>
            <a:xfrm>
              <a:off x="8533188"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36" name="pl236"/>
            <p:cNvSpPr/>
            <p:nvPr/>
          </p:nvSpPr>
          <p:spPr>
            <a:xfrm>
              <a:off x="8768502"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37" name="pl237"/>
            <p:cNvSpPr/>
            <p:nvPr/>
          </p:nvSpPr>
          <p:spPr>
            <a:xfrm>
              <a:off x="8756736" y="2513953"/>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38" name="pl238"/>
            <p:cNvSpPr/>
            <p:nvPr/>
          </p:nvSpPr>
          <p:spPr>
            <a:xfrm>
              <a:off x="8756736" y="3690927"/>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39" name="pl239"/>
            <p:cNvSpPr/>
            <p:nvPr/>
          </p:nvSpPr>
          <p:spPr>
            <a:xfrm>
              <a:off x="8756736" y="4867902"/>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40" name="pt240"/>
            <p:cNvSpPr/>
            <p:nvPr/>
          </p:nvSpPr>
          <p:spPr>
            <a:xfrm>
              <a:off x="8752236" y="2509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1" name="pt241"/>
            <p:cNvSpPr/>
            <p:nvPr/>
          </p:nvSpPr>
          <p:spPr>
            <a:xfrm>
              <a:off x="8752236" y="2509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2" name="pt242"/>
            <p:cNvSpPr/>
            <p:nvPr/>
          </p:nvSpPr>
          <p:spPr>
            <a:xfrm>
              <a:off x="8752236"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3" name="pt243"/>
            <p:cNvSpPr/>
            <p:nvPr/>
          </p:nvSpPr>
          <p:spPr>
            <a:xfrm>
              <a:off x="8752236"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4" name="pt244"/>
            <p:cNvSpPr/>
            <p:nvPr/>
          </p:nvSpPr>
          <p:spPr>
            <a:xfrm>
              <a:off x="8752236" y="4863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5" name="pt245"/>
            <p:cNvSpPr/>
            <p:nvPr/>
          </p:nvSpPr>
          <p:spPr>
            <a:xfrm>
              <a:off x="8752236" y="4863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6" name="pt246"/>
            <p:cNvSpPr/>
            <p:nvPr/>
          </p:nvSpPr>
          <p:spPr>
            <a:xfrm>
              <a:off x="8711585" y="24688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47" name="pt247"/>
            <p:cNvSpPr/>
            <p:nvPr/>
          </p:nvSpPr>
          <p:spPr>
            <a:xfrm>
              <a:off x="8711585" y="24688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8" name="pt248"/>
            <p:cNvSpPr/>
            <p:nvPr/>
          </p:nvSpPr>
          <p:spPr>
            <a:xfrm>
              <a:off x="8711585" y="36457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49" name="pt249"/>
            <p:cNvSpPr/>
            <p:nvPr/>
          </p:nvSpPr>
          <p:spPr>
            <a:xfrm>
              <a:off x="8711585" y="36457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50" name="pt250"/>
            <p:cNvSpPr/>
            <p:nvPr/>
          </p:nvSpPr>
          <p:spPr>
            <a:xfrm>
              <a:off x="8711585" y="482275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51" name="pt251"/>
            <p:cNvSpPr/>
            <p:nvPr/>
          </p:nvSpPr>
          <p:spPr>
            <a:xfrm>
              <a:off x="8711585" y="48227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52" name="tx252"/>
            <p:cNvSpPr/>
            <p:nvPr/>
          </p:nvSpPr>
          <p:spPr>
            <a:xfrm>
              <a:off x="8861426" y="2468106"/>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3" name="tx253"/>
            <p:cNvSpPr/>
            <p:nvPr/>
          </p:nvSpPr>
          <p:spPr>
            <a:xfrm>
              <a:off x="8861426" y="3645081"/>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4" name="tx254"/>
            <p:cNvSpPr/>
            <p:nvPr/>
          </p:nvSpPr>
          <p:spPr>
            <a:xfrm>
              <a:off x="8861426" y="4822056"/>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5" name="rc255"/>
            <p:cNvSpPr/>
            <p:nvPr/>
          </p:nvSpPr>
          <p:spPr>
            <a:xfrm>
              <a:off x="7521338" y="1807768"/>
              <a:ext cx="1553072" cy="3766318"/>
            </a:xfrm>
            <a:prstGeom prst="rect">
              <a:avLst/>
            </a:prstGeom>
            <a:ln w="13550" cap="rnd">
              <a:solidFill>
                <a:srgbClr val="999999">
                  <a:alpha val="100000"/>
                </a:srgbClr>
              </a:solidFill>
              <a:prstDash val="solid"/>
              <a:round/>
            </a:ln>
          </p:spPr>
          <p:txBody>
            <a:bodyPr/>
            <a:lstStyle/>
            <a:p>
              <a:endParaRPr/>
            </a:p>
          </p:txBody>
        </p:sp>
        <p:sp>
          <p:nvSpPr>
            <p:cNvPr id="256" name="rc256"/>
            <p:cNvSpPr/>
            <p:nvPr/>
          </p:nvSpPr>
          <p:spPr>
            <a:xfrm>
              <a:off x="1720417" y="1592905"/>
              <a:ext cx="1553072"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57" name="tx257"/>
            <p:cNvSpPr/>
            <p:nvPr/>
          </p:nvSpPr>
          <p:spPr>
            <a:xfrm>
              <a:off x="2257799" y="1659027"/>
              <a:ext cx="478308"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Decrease</a:t>
              </a:r>
            </a:p>
          </p:txBody>
        </p:sp>
        <p:sp>
          <p:nvSpPr>
            <p:cNvPr id="258" name="rc258"/>
            <p:cNvSpPr/>
            <p:nvPr/>
          </p:nvSpPr>
          <p:spPr>
            <a:xfrm>
              <a:off x="4897276" y="1592905"/>
              <a:ext cx="1553072"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59" name="tx259"/>
            <p:cNvSpPr/>
            <p:nvPr/>
          </p:nvSpPr>
          <p:spPr>
            <a:xfrm>
              <a:off x="5459488" y="1659027"/>
              <a:ext cx="428649"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Increase</a:t>
              </a:r>
            </a:p>
          </p:txBody>
        </p:sp>
        <p:sp>
          <p:nvSpPr>
            <p:cNvPr id="260" name="rc260"/>
            <p:cNvSpPr/>
            <p:nvPr/>
          </p:nvSpPr>
          <p:spPr>
            <a:xfrm>
              <a:off x="7521338" y="1592905"/>
              <a:ext cx="1553072"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61" name="tx261"/>
            <p:cNvSpPr/>
            <p:nvPr/>
          </p:nvSpPr>
          <p:spPr>
            <a:xfrm>
              <a:off x="8151899" y="1657608"/>
              <a:ext cx="291951"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Same</a:t>
              </a:r>
            </a:p>
          </p:txBody>
        </p:sp>
        <p:sp>
          <p:nvSpPr>
            <p:cNvPr id="262" name="pl262"/>
            <p:cNvSpPr/>
            <p:nvPr/>
          </p:nvSpPr>
          <p:spPr>
            <a:xfrm>
              <a:off x="1720417" y="5574087"/>
              <a:ext cx="1553072" cy="0"/>
            </a:xfrm>
            <a:custGeom>
              <a:avLst/>
              <a:gdLst/>
              <a:ahLst/>
              <a:cxnLst/>
              <a:rect l="0" t="0" r="0" b="0"/>
              <a:pathLst>
                <a:path w="1553072">
                  <a:moveTo>
                    <a:pt x="0" y="0"/>
                  </a:moveTo>
                  <a:lnTo>
                    <a:pt x="1553072" y="0"/>
                  </a:lnTo>
                </a:path>
              </a:pathLst>
            </a:custGeom>
            <a:ln w="8130" cap="flat">
              <a:solidFill>
                <a:srgbClr val="000000">
                  <a:alpha val="100000"/>
                </a:srgbClr>
              </a:solidFill>
              <a:prstDash val="solid"/>
              <a:round/>
            </a:ln>
          </p:spPr>
          <p:txBody>
            <a:bodyPr/>
            <a:lstStyle/>
            <a:p>
              <a:endParaRPr/>
            </a:p>
          </p:txBody>
        </p:sp>
        <p:sp>
          <p:nvSpPr>
            <p:cNvPr id="263" name="pl263"/>
            <p:cNvSpPr/>
            <p:nvPr/>
          </p:nvSpPr>
          <p:spPr>
            <a:xfrm>
              <a:off x="179101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4" name="pl264"/>
            <p:cNvSpPr/>
            <p:nvPr/>
          </p:nvSpPr>
          <p:spPr>
            <a:xfrm>
              <a:off x="2026325"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5" name="pl265"/>
            <p:cNvSpPr/>
            <p:nvPr/>
          </p:nvSpPr>
          <p:spPr>
            <a:xfrm>
              <a:off x="2261639"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6" name="pl266"/>
            <p:cNvSpPr/>
            <p:nvPr/>
          </p:nvSpPr>
          <p:spPr>
            <a:xfrm>
              <a:off x="2496953"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7" name="pl267"/>
            <p:cNvSpPr/>
            <p:nvPr/>
          </p:nvSpPr>
          <p:spPr>
            <a:xfrm>
              <a:off x="2732268"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8" name="pl268"/>
            <p:cNvSpPr/>
            <p:nvPr/>
          </p:nvSpPr>
          <p:spPr>
            <a:xfrm>
              <a:off x="2967582"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9" name="tx269"/>
            <p:cNvSpPr/>
            <p:nvPr/>
          </p:nvSpPr>
          <p:spPr>
            <a:xfrm>
              <a:off x="1759934"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70" name="tx270"/>
            <p:cNvSpPr/>
            <p:nvPr/>
          </p:nvSpPr>
          <p:spPr>
            <a:xfrm>
              <a:off x="196417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71" name="tx271"/>
            <p:cNvSpPr/>
            <p:nvPr/>
          </p:nvSpPr>
          <p:spPr>
            <a:xfrm>
              <a:off x="2199484"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72" name="tx272"/>
            <p:cNvSpPr/>
            <p:nvPr/>
          </p:nvSpPr>
          <p:spPr>
            <a:xfrm>
              <a:off x="2434798"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73" name="tx273"/>
            <p:cNvSpPr/>
            <p:nvPr/>
          </p:nvSpPr>
          <p:spPr>
            <a:xfrm>
              <a:off x="2670112"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74" name="tx274"/>
            <p:cNvSpPr/>
            <p:nvPr/>
          </p:nvSpPr>
          <p:spPr>
            <a:xfrm>
              <a:off x="2874348"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75" name="pl275"/>
            <p:cNvSpPr/>
            <p:nvPr/>
          </p:nvSpPr>
          <p:spPr>
            <a:xfrm>
              <a:off x="4897276" y="5574087"/>
              <a:ext cx="1553072" cy="0"/>
            </a:xfrm>
            <a:custGeom>
              <a:avLst/>
              <a:gdLst/>
              <a:ahLst/>
              <a:cxnLst/>
              <a:rect l="0" t="0" r="0" b="0"/>
              <a:pathLst>
                <a:path w="1553072">
                  <a:moveTo>
                    <a:pt x="0" y="0"/>
                  </a:moveTo>
                  <a:lnTo>
                    <a:pt x="1553072" y="0"/>
                  </a:lnTo>
                </a:path>
              </a:pathLst>
            </a:custGeom>
            <a:ln w="8130" cap="flat">
              <a:solidFill>
                <a:srgbClr val="000000">
                  <a:alpha val="100000"/>
                </a:srgbClr>
              </a:solidFill>
              <a:prstDash val="solid"/>
              <a:round/>
            </a:ln>
          </p:spPr>
          <p:txBody>
            <a:bodyPr/>
            <a:lstStyle/>
            <a:p>
              <a:endParaRPr/>
            </a:p>
          </p:txBody>
        </p:sp>
        <p:sp>
          <p:nvSpPr>
            <p:cNvPr id="276" name="pl276"/>
            <p:cNvSpPr/>
            <p:nvPr/>
          </p:nvSpPr>
          <p:spPr>
            <a:xfrm>
              <a:off x="4967870"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7" name="pl277"/>
            <p:cNvSpPr/>
            <p:nvPr/>
          </p:nvSpPr>
          <p:spPr>
            <a:xfrm>
              <a:off x="5203184"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8" name="pl278"/>
            <p:cNvSpPr/>
            <p:nvPr/>
          </p:nvSpPr>
          <p:spPr>
            <a:xfrm>
              <a:off x="5438498"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9" name="pl279"/>
            <p:cNvSpPr/>
            <p:nvPr/>
          </p:nvSpPr>
          <p:spPr>
            <a:xfrm>
              <a:off x="5673812"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0" name="pl280"/>
            <p:cNvSpPr/>
            <p:nvPr/>
          </p:nvSpPr>
          <p:spPr>
            <a:xfrm>
              <a:off x="590912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1" name="pl281"/>
            <p:cNvSpPr/>
            <p:nvPr/>
          </p:nvSpPr>
          <p:spPr>
            <a:xfrm>
              <a:off x="614444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2" name="tx282"/>
            <p:cNvSpPr/>
            <p:nvPr/>
          </p:nvSpPr>
          <p:spPr>
            <a:xfrm>
              <a:off x="4936792"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83" name="tx283"/>
            <p:cNvSpPr/>
            <p:nvPr/>
          </p:nvSpPr>
          <p:spPr>
            <a:xfrm>
              <a:off x="5141029"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84" name="tx284"/>
            <p:cNvSpPr/>
            <p:nvPr/>
          </p:nvSpPr>
          <p:spPr>
            <a:xfrm>
              <a:off x="5376343"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85" name="tx285"/>
            <p:cNvSpPr/>
            <p:nvPr/>
          </p:nvSpPr>
          <p:spPr>
            <a:xfrm>
              <a:off x="5611657"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86" name="tx286"/>
            <p:cNvSpPr/>
            <p:nvPr/>
          </p:nvSpPr>
          <p:spPr>
            <a:xfrm>
              <a:off x="584697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87" name="tx287"/>
            <p:cNvSpPr/>
            <p:nvPr/>
          </p:nvSpPr>
          <p:spPr>
            <a:xfrm>
              <a:off x="6051207"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88" name="pl288"/>
            <p:cNvSpPr/>
            <p:nvPr/>
          </p:nvSpPr>
          <p:spPr>
            <a:xfrm>
              <a:off x="7521338" y="5574087"/>
              <a:ext cx="1553072" cy="0"/>
            </a:xfrm>
            <a:custGeom>
              <a:avLst/>
              <a:gdLst/>
              <a:ahLst/>
              <a:cxnLst/>
              <a:rect l="0" t="0" r="0" b="0"/>
              <a:pathLst>
                <a:path w="1553072">
                  <a:moveTo>
                    <a:pt x="0" y="0"/>
                  </a:moveTo>
                  <a:lnTo>
                    <a:pt x="1553072" y="0"/>
                  </a:lnTo>
                </a:path>
              </a:pathLst>
            </a:custGeom>
            <a:ln w="8130" cap="flat">
              <a:solidFill>
                <a:srgbClr val="000000">
                  <a:alpha val="100000"/>
                </a:srgbClr>
              </a:solidFill>
              <a:prstDash val="solid"/>
              <a:round/>
            </a:ln>
          </p:spPr>
          <p:txBody>
            <a:bodyPr/>
            <a:lstStyle/>
            <a:p>
              <a:endParaRPr/>
            </a:p>
          </p:txBody>
        </p:sp>
        <p:sp>
          <p:nvSpPr>
            <p:cNvPr id="289" name="pl289"/>
            <p:cNvSpPr/>
            <p:nvPr/>
          </p:nvSpPr>
          <p:spPr>
            <a:xfrm>
              <a:off x="7591932"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0" name="pl290"/>
            <p:cNvSpPr/>
            <p:nvPr/>
          </p:nvSpPr>
          <p:spPr>
            <a:xfrm>
              <a:off x="782724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1" name="pl291"/>
            <p:cNvSpPr/>
            <p:nvPr/>
          </p:nvSpPr>
          <p:spPr>
            <a:xfrm>
              <a:off x="8062560"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2" name="pl292"/>
            <p:cNvSpPr/>
            <p:nvPr/>
          </p:nvSpPr>
          <p:spPr>
            <a:xfrm>
              <a:off x="8297874"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3" name="pl293"/>
            <p:cNvSpPr/>
            <p:nvPr/>
          </p:nvSpPr>
          <p:spPr>
            <a:xfrm>
              <a:off x="8533188"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4" name="pl294"/>
            <p:cNvSpPr/>
            <p:nvPr/>
          </p:nvSpPr>
          <p:spPr>
            <a:xfrm>
              <a:off x="8768502"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5" name="tx295"/>
            <p:cNvSpPr/>
            <p:nvPr/>
          </p:nvSpPr>
          <p:spPr>
            <a:xfrm>
              <a:off x="7560854"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96" name="tx296"/>
            <p:cNvSpPr/>
            <p:nvPr/>
          </p:nvSpPr>
          <p:spPr>
            <a:xfrm>
              <a:off x="776509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97" name="tx297"/>
            <p:cNvSpPr/>
            <p:nvPr/>
          </p:nvSpPr>
          <p:spPr>
            <a:xfrm>
              <a:off x="8000404"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98" name="tx298"/>
            <p:cNvSpPr/>
            <p:nvPr/>
          </p:nvSpPr>
          <p:spPr>
            <a:xfrm>
              <a:off x="8235719"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99" name="tx299"/>
            <p:cNvSpPr/>
            <p:nvPr/>
          </p:nvSpPr>
          <p:spPr>
            <a:xfrm>
              <a:off x="8471033"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300" name="tx300"/>
            <p:cNvSpPr/>
            <p:nvPr/>
          </p:nvSpPr>
          <p:spPr>
            <a:xfrm>
              <a:off x="8675269"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301" name="tx301"/>
            <p:cNvSpPr/>
            <p:nvPr/>
          </p:nvSpPr>
          <p:spPr>
            <a:xfrm>
              <a:off x="7048069" y="4803018"/>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Guyana</a:t>
              </a:r>
            </a:p>
          </p:txBody>
        </p:sp>
        <p:sp>
          <p:nvSpPr>
            <p:cNvPr id="302" name="tx302"/>
            <p:cNvSpPr/>
            <p:nvPr/>
          </p:nvSpPr>
          <p:spPr>
            <a:xfrm>
              <a:off x="7172326" y="3648199"/>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Cuba</a:t>
              </a:r>
            </a:p>
          </p:txBody>
        </p:sp>
        <p:sp>
          <p:nvSpPr>
            <p:cNvPr id="303" name="tx303"/>
            <p:cNvSpPr/>
            <p:nvPr/>
          </p:nvSpPr>
          <p:spPr>
            <a:xfrm>
              <a:off x="6519938" y="2450433"/>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Antigua y Barbuda</a:t>
              </a:r>
            </a:p>
          </p:txBody>
        </p:sp>
        <p:sp>
          <p:nvSpPr>
            <p:cNvPr id="304" name="tx304"/>
            <p:cNvSpPr/>
            <p:nvPr/>
          </p:nvSpPr>
          <p:spPr>
            <a:xfrm>
              <a:off x="4268864" y="5285729"/>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Costa Rica</a:t>
              </a:r>
            </a:p>
          </p:txBody>
        </p:sp>
        <p:sp>
          <p:nvSpPr>
            <p:cNvPr id="305" name="tx305"/>
            <p:cNvSpPr/>
            <p:nvPr/>
          </p:nvSpPr>
          <p:spPr>
            <a:xfrm>
              <a:off x="4393012" y="4855555"/>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Uruguay</a:t>
              </a:r>
            </a:p>
          </p:txBody>
        </p:sp>
        <p:sp>
          <p:nvSpPr>
            <p:cNvPr id="306" name="tx306"/>
            <p:cNvSpPr/>
            <p:nvPr/>
          </p:nvSpPr>
          <p:spPr>
            <a:xfrm>
              <a:off x="3343079" y="4444808"/>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Vicente y las Granadinas</a:t>
              </a:r>
            </a:p>
          </p:txBody>
        </p:sp>
        <p:sp>
          <p:nvSpPr>
            <p:cNvPr id="307" name="tx307"/>
            <p:cNvSpPr/>
            <p:nvPr/>
          </p:nvSpPr>
          <p:spPr>
            <a:xfrm>
              <a:off x="4337132" y="4057581"/>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Suriname</a:t>
              </a:r>
            </a:p>
          </p:txBody>
        </p:sp>
        <p:sp>
          <p:nvSpPr>
            <p:cNvPr id="308" name="tx308"/>
            <p:cNvSpPr/>
            <p:nvPr/>
          </p:nvSpPr>
          <p:spPr>
            <a:xfrm>
              <a:off x="4243926" y="3648199"/>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El Salvador</a:t>
              </a:r>
            </a:p>
          </p:txBody>
        </p:sp>
        <p:sp>
          <p:nvSpPr>
            <p:cNvPr id="309" name="tx309"/>
            <p:cNvSpPr/>
            <p:nvPr/>
          </p:nvSpPr>
          <p:spPr>
            <a:xfrm>
              <a:off x="3914648" y="3218025"/>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Trinidad y Tobago</a:t>
              </a:r>
            </a:p>
          </p:txBody>
        </p:sp>
        <p:sp>
          <p:nvSpPr>
            <p:cNvPr id="310" name="tx310"/>
            <p:cNvSpPr/>
            <p:nvPr/>
          </p:nvSpPr>
          <p:spPr>
            <a:xfrm>
              <a:off x="4585645" y="2830416"/>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Haití</a:t>
              </a:r>
            </a:p>
          </p:txBody>
        </p:sp>
        <p:sp>
          <p:nvSpPr>
            <p:cNvPr id="311" name="tx311"/>
            <p:cNvSpPr/>
            <p:nvPr/>
          </p:nvSpPr>
          <p:spPr>
            <a:xfrm>
              <a:off x="4461443" y="2421033"/>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México</a:t>
              </a:r>
            </a:p>
          </p:txBody>
        </p:sp>
        <p:sp>
          <p:nvSpPr>
            <p:cNvPr id="312" name="tx312"/>
            <p:cNvSpPr/>
            <p:nvPr/>
          </p:nvSpPr>
          <p:spPr>
            <a:xfrm>
              <a:off x="4535986" y="2012088"/>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Brasil</a:t>
              </a:r>
            </a:p>
          </p:txBody>
        </p:sp>
        <p:sp>
          <p:nvSpPr>
            <p:cNvPr id="313" name="tx313"/>
            <p:cNvSpPr/>
            <p:nvPr/>
          </p:nvSpPr>
          <p:spPr>
            <a:xfrm>
              <a:off x="1222428" y="5426128"/>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Jamaica</a:t>
              </a:r>
            </a:p>
          </p:txBody>
        </p:sp>
        <p:sp>
          <p:nvSpPr>
            <p:cNvPr id="314" name="tx314"/>
            <p:cNvSpPr/>
            <p:nvPr/>
          </p:nvSpPr>
          <p:spPr>
            <a:xfrm>
              <a:off x="1203656" y="5247108"/>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Granada</a:t>
              </a:r>
            </a:p>
          </p:txBody>
        </p:sp>
        <p:sp>
          <p:nvSpPr>
            <p:cNvPr id="315" name="tx315"/>
            <p:cNvSpPr/>
            <p:nvPr/>
          </p:nvSpPr>
          <p:spPr>
            <a:xfrm>
              <a:off x="1383902" y="5069451"/>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Chile</a:t>
              </a:r>
            </a:p>
          </p:txBody>
        </p:sp>
        <p:sp>
          <p:nvSpPr>
            <p:cNvPr id="316" name="tx316"/>
            <p:cNvSpPr/>
            <p:nvPr/>
          </p:nvSpPr>
          <p:spPr>
            <a:xfrm>
              <a:off x="508103" y="4869639"/>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Cristóbal y Nieves</a:t>
              </a:r>
            </a:p>
          </p:txBody>
        </p:sp>
        <p:sp>
          <p:nvSpPr>
            <p:cNvPr id="317" name="tx317"/>
            <p:cNvSpPr/>
            <p:nvPr/>
          </p:nvSpPr>
          <p:spPr>
            <a:xfrm>
              <a:off x="520381" y="4694220"/>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República Dominicana</a:t>
              </a:r>
            </a:p>
          </p:txBody>
        </p:sp>
        <p:sp>
          <p:nvSpPr>
            <p:cNvPr id="318" name="tx318"/>
            <p:cNvSpPr/>
            <p:nvPr/>
          </p:nvSpPr>
          <p:spPr>
            <a:xfrm>
              <a:off x="1166494" y="4536481"/>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Colombia</a:t>
              </a:r>
            </a:p>
          </p:txBody>
        </p:sp>
        <p:sp>
          <p:nvSpPr>
            <p:cNvPr id="319" name="tx319"/>
            <p:cNvSpPr/>
            <p:nvPr/>
          </p:nvSpPr>
          <p:spPr>
            <a:xfrm>
              <a:off x="1129168" y="4338034"/>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Nicaragua</a:t>
              </a:r>
            </a:p>
          </p:txBody>
        </p:sp>
        <p:sp>
          <p:nvSpPr>
            <p:cNvPr id="320" name="tx320"/>
            <p:cNvSpPr/>
            <p:nvPr/>
          </p:nvSpPr>
          <p:spPr>
            <a:xfrm>
              <a:off x="1402510" y="4182151"/>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Perú</a:t>
              </a:r>
            </a:p>
          </p:txBody>
        </p:sp>
        <p:sp>
          <p:nvSpPr>
            <p:cNvPr id="321" name="tx321"/>
            <p:cNvSpPr/>
            <p:nvPr/>
          </p:nvSpPr>
          <p:spPr>
            <a:xfrm>
              <a:off x="1153997" y="4004931"/>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Honduras</a:t>
              </a:r>
            </a:p>
          </p:txBody>
        </p:sp>
        <p:sp>
          <p:nvSpPr>
            <p:cNvPr id="322" name="tx322"/>
            <p:cNvSpPr/>
            <p:nvPr/>
          </p:nvSpPr>
          <p:spPr>
            <a:xfrm>
              <a:off x="1166439" y="3827274"/>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Bahamas</a:t>
              </a:r>
            </a:p>
          </p:txBody>
        </p:sp>
        <p:sp>
          <p:nvSpPr>
            <p:cNvPr id="323" name="tx323"/>
            <p:cNvSpPr/>
            <p:nvPr/>
          </p:nvSpPr>
          <p:spPr>
            <a:xfrm>
              <a:off x="1160164" y="3649617"/>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Barbados</a:t>
              </a:r>
            </a:p>
          </p:txBody>
        </p:sp>
        <p:sp>
          <p:nvSpPr>
            <p:cNvPr id="324" name="tx324"/>
            <p:cNvSpPr/>
            <p:nvPr/>
          </p:nvSpPr>
          <p:spPr>
            <a:xfrm>
              <a:off x="1160164" y="3449751"/>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Paraguay</a:t>
              </a:r>
            </a:p>
          </p:txBody>
        </p:sp>
        <p:sp>
          <p:nvSpPr>
            <p:cNvPr id="325" name="tx325"/>
            <p:cNvSpPr/>
            <p:nvPr/>
          </p:nvSpPr>
          <p:spPr>
            <a:xfrm>
              <a:off x="1042073" y="3292886"/>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Santa Lucía</a:t>
              </a:r>
            </a:p>
          </p:txBody>
        </p:sp>
        <p:sp>
          <p:nvSpPr>
            <p:cNvPr id="326" name="tx326"/>
            <p:cNvSpPr/>
            <p:nvPr/>
          </p:nvSpPr>
          <p:spPr>
            <a:xfrm>
              <a:off x="1222319" y="3116211"/>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Panamá</a:t>
              </a:r>
            </a:p>
          </p:txBody>
        </p:sp>
        <p:sp>
          <p:nvSpPr>
            <p:cNvPr id="327" name="tx327"/>
            <p:cNvSpPr/>
            <p:nvPr/>
          </p:nvSpPr>
          <p:spPr>
            <a:xfrm>
              <a:off x="1222319" y="2938991"/>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Ecuador</a:t>
              </a:r>
            </a:p>
          </p:txBody>
        </p:sp>
        <p:sp>
          <p:nvSpPr>
            <p:cNvPr id="328" name="tx328"/>
            <p:cNvSpPr/>
            <p:nvPr/>
          </p:nvSpPr>
          <p:spPr>
            <a:xfrm>
              <a:off x="1160164" y="2739125"/>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Argentina</a:t>
              </a:r>
            </a:p>
          </p:txBody>
        </p:sp>
        <p:sp>
          <p:nvSpPr>
            <p:cNvPr id="329" name="tx329"/>
            <p:cNvSpPr/>
            <p:nvPr/>
          </p:nvSpPr>
          <p:spPr>
            <a:xfrm>
              <a:off x="1172769" y="2583678"/>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Dominica</a:t>
              </a:r>
            </a:p>
          </p:txBody>
        </p:sp>
        <p:sp>
          <p:nvSpPr>
            <p:cNvPr id="330" name="tx330"/>
            <p:cNvSpPr/>
            <p:nvPr/>
          </p:nvSpPr>
          <p:spPr>
            <a:xfrm>
              <a:off x="1091896" y="2404603"/>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Guatemala</a:t>
              </a:r>
            </a:p>
          </p:txBody>
        </p:sp>
        <p:sp>
          <p:nvSpPr>
            <p:cNvPr id="331" name="tx331"/>
            <p:cNvSpPr/>
            <p:nvPr/>
          </p:nvSpPr>
          <p:spPr>
            <a:xfrm>
              <a:off x="1110395" y="2228365"/>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Venezuela</a:t>
              </a:r>
            </a:p>
          </p:txBody>
        </p:sp>
        <p:sp>
          <p:nvSpPr>
            <p:cNvPr id="332" name="tx332"/>
            <p:cNvSpPr/>
            <p:nvPr/>
          </p:nvSpPr>
          <p:spPr>
            <a:xfrm>
              <a:off x="1334188" y="2050709"/>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Belice</a:t>
              </a:r>
            </a:p>
          </p:txBody>
        </p:sp>
        <p:sp>
          <p:nvSpPr>
            <p:cNvPr id="333" name="tx333"/>
            <p:cNvSpPr/>
            <p:nvPr/>
          </p:nvSpPr>
          <p:spPr>
            <a:xfrm>
              <a:off x="1309359" y="1873052"/>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Bolivia</a:t>
              </a:r>
            </a:p>
          </p:txBody>
        </p:sp>
        <p:sp>
          <p:nvSpPr>
            <p:cNvPr id="334" name="tx334"/>
            <p:cNvSpPr/>
            <p:nvPr/>
          </p:nvSpPr>
          <p:spPr>
            <a:xfrm>
              <a:off x="4258336" y="6161027"/>
              <a:ext cx="106364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 in:</a:t>
              </a:r>
            </a:p>
          </p:txBody>
        </p:sp>
        <p:sp>
          <p:nvSpPr>
            <p:cNvPr id="335" name="pt335"/>
            <p:cNvSpPr/>
            <p:nvPr/>
          </p:nvSpPr>
          <p:spPr>
            <a:xfrm>
              <a:off x="5429043" y="6169879"/>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336" name="pt336"/>
            <p:cNvSpPr/>
            <p:nvPr/>
          </p:nvSpPr>
          <p:spPr>
            <a:xfrm>
              <a:off x="6036300" y="6169879"/>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337" name="tx337"/>
            <p:cNvSpPr/>
            <p:nvPr/>
          </p:nvSpPr>
          <p:spPr>
            <a:xfrm>
              <a:off x="5680613"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2019</a:t>
              </a:r>
            </a:p>
          </p:txBody>
        </p:sp>
        <p:sp>
          <p:nvSpPr>
            <p:cNvPr id="338" name="tx338"/>
            <p:cNvSpPr/>
            <p:nvPr/>
          </p:nvSpPr>
          <p:spPr>
            <a:xfrm>
              <a:off x="6287870"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2025</a:t>
              </a:r>
            </a:p>
          </p:txBody>
        </p:sp>
        <p:sp>
          <p:nvSpPr>
            <p:cNvPr id="339" name="tx339"/>
            <p:cNvSpPr/>
            <p:nvPr/>
          </p:nvSpPr>
          <p:spPr>
            <a:xfrm>
              <a:off x="1720417" y="1330710"/>
              <a:ext cx="4277030"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dirty="0" err="1">
                  <a:solidFill>
                    <a:srgbClr val="000000">
                      <a:alpha val="100000"/>
                    </a:srgbClr>
                  </a:solidFill>
                  <a:latin typeface="Arial"/>
                  <a:cs typeface="Arial"/>
                </a:rPr>
                <a:t>Cobertura</a:t>
              </a:r>
              <a:r>
                <a:rPr sz="1320" dirty="0">
                  <a:solidFill>
                    <a:srgbClr val="000000">
                      <a:alpha val="100000"/>
                    </a:srgbClr>
                  </a:solidFill>
                  <a:latin typeface="Arial"/>
                  <a:cs typeface="Arial"/>
                </a:rPr>
                <a:t> (%) y </a:t>
              </a:r>
              <a:r>
                <a:rPr sz="1320" dirty="0" err="1">
                  <a:solidFill>
                    <a:srgbClr val="000000">
                      <a:alpha val="100000"/>
                    </a:srgbClr>
                  </a:solidFill>
                  <a:latin typeface="Arial"/>
                  <a:cs typeface="Arial"/>
                </a:rPr>
                <a:t>variación</a:t>
              </a:r>
              <a:r>
                <a:rPr sz="1320" dirty="0">
                  <a:solidFill>
                    <a:srgbClr val="000000">
                      <a:alpha val="100000"/>
                    </a:srgbClr>
                  </a:solidFill>
                  <a:latin typeface="Arial"/>
                  <a:cs typeface="Arial"/>
                </a:rPr>
                <a:t> de DTP3 </a:t>
              </a:r>
              <a:r>
                <a:rPr sz="1320" dirty="0" err="1">
                  <a:solidFill>
                    <a:srgbClr val="000000">
                      <a:alpha val="100000"/>
                    </a:srgbClr>
                  </a:solidFill>
                  <a:latin typeface="Arial"/>
                  <a:cs typeface="Arial"/>
                </a:rPr>
                <a:t>por</a:t>
              </a:r>
              <a:r>
                <a:rPr sz="1320" dirty="0">
                  <a:solidFill>
                    <a:srgbClr val="000000">
                      <a:alpha val="100000"/>
                    </a:srgbClr>
                  </a:solidFill>
                  <a:latin typeface="Arial"/>
                  <a:cs typeface="Arial"/>
                </a:rPr>
                <a:t> </a:t>
              </a:r>
              <a:r>
                <a:rPr sz="1320" dirty="0" err="1">
                  <a:solidFill>
                    <a:srgbClr val="000000">
                      <a:alpha val="100000"/>
                    </a:srgbClr>
                  </a:solidFill>
                  <a:latin typeface="Arial"/>
                  <a:cs typeface="Arial"/>
                </a:rPr>
                <a:t>país</a:t>
              </a:r>
              <a:r>
                <a:rPr sz="1320" dirty="0">
                  <a:solidFill>
                    <a:srgbClr val="000000">
                      <a:alpha val="100000"/>
                    </a:srgbClr>
                  </a:solidFill>
                  <a:latin typeface="Arial"/>
                  <a:cs typeface="Arial"/>
                </a:rPr>
                <a:t>, 2019 y 2025</a:t>
              </a:r>
            </a:p>
          </p:txBody>
        </p:sp>
        <p:sp>
          <p:nvSpPr>
            <p:cNvPr id="340" name="tx340"/>
            <p:cNvSpPr/>
            <p:nvPr/>
          </p:nvSpPr>
          <p:spPr>
            <a:xfrm>
              <a:off x="4477571" y="647379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341" name="tx341"/>
            <p:cNvSpPr/>
            <p:nvPr/>
          </p:nvSpPr>
          <p:spPr>
            <a:xfrm>
              <a:off x="5427531" y="6587891"/>
              <a:ext cx="3646879"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cambio en la cobertura entre 2019 y 2025 se indica a la derecha.</a:t>
              </a:r>
            </a:p>
          </p:txBody>
        </p:sp>
      </p:grpSp>
      <p:sp>
        <p:nvSpPr>
          <p:cNvPr id="34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cobertura de la DTP3 en 2019 y 2025, así como la variación en la cobertura entre ambos años.
En general, 21 de los 33 países (el 64 %) incluidos en el estudio « LACR » registraron un descenso en la cobertura. El mayor descenso se produjo en Bolivia (-16 puntos porcentuales), seguida de Belice (-15 puntos porcentuales).
Hubo 9 países (el 27 %) en los que aumentó la cobertura de la DTP3. La cobertura se mantuvo igual en 3 países entre 2019 y 2025.
</a:t>
            </a:r>
          </a:p>
        </p:txBody>
      </p:sp>
      <p:sp>
        <p:nvSpPr>
          <p:cNvPr id="343"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dirty="0">
                <a:solidFill>
                  <a:srgbClr val="000000">
                    <a:alpha val="100000"/>
                  </a:srgbClr>
                </a:solidFill>
                <a:latin typeface="Arial"/>
                <a:cs typeface="Arial"/>
                <a:sym typeface="Arial"/>
              </a:rPr>
              <a:t>Entre 2019 y 2025, la </a:t>
            </a:r>
            <a:r>
              <a:rPr sz="1450" b="0" i="0" u="none" cap="none" dirty="0" err="1">
                <a:solidFill>
                  <a:srgbClr val="000000">
                    <a:alpha val="100000"/>
                  </a:srgbClr>
                </a:solidFill>
                <a:latin typeface="Arial"/>
                <a:cs typeface="Arial"/>
                <a:sym typeface="Arial"/>
              </a:rPr>
              <a:t>cobertura</a:t>
            </a:r>
            <a:r>
              <a:rPr sz="1450" b="0" i="0" u="none" cap="none" dirty="0">
                <a:solidFill>
                  <a:srgbClr val="000000">
                    <a:alpha val="100000"/>
                  </a:srgbClr>
                </a:solidFill>
                <a:latin typeface="Arial"/>
                <a:cs typeface="Arial"/>
                <a:sym typeface="Arial"/>
              </a:rPr>
              <a:t> de la </a:t>
            </a:r>
            <a:r>
              <a:rPr sz="1450" b="0" i="0" u="none" cap="none" dirty="0" err="1">
                <a:solidFill>
                  <a:srgbClr val="000000">
                    <a:alpha val="100000"/>
                  </a:srgbClr>
                </a:solidFill>
                <a:latin typeface="Arial"/>
                <a:cs typeface="Arial"/>
                <a:sym typeface="Arial"/>
              </a:rPr>
              <a:t>vacuna</a:t>
            </a:r>
            <a:r>
              <a:rPr sz="1450" b="0" i="0" u="none" cap="none" dirty="0">
                <a:solidFill>
                  <a:srgbClr val="000000">
                    <a:alpha val="100000"/>
                  </a:srgbClr>
                </a:solidFill>
                <a:latin typeface="Arial"/>
                <a:cs typeface="Arial"/>
                <a:sym typeface="Arial"/>
              </a:rPr>
              <a:t> </a:t>
            </a:r>
            <a:r>
              <a:rPr lang="en-US" sz="1450" b="0" i="0" u="none" cap="none" dirty="0">
                <a:solidFill>
                  <a:srgbClr val="000000">
                    <a:alpha val="100000"/>
                  </a:srgbClr>
                </a:solidFill>
                <a:latin typeface="Arial"/>
                <a:cs typeface="Arial"/>
                <a:sym typeface="Arial"/>
              </a:rPr>
              <a:t>DTP3</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aumentó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nueve</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países</a:t>
            </a:r>
            <a:r>
              <a:rPr sz="1450" b="0" i="0" u="none" cap="none" dirty="0">
                <a:solidFill>
                  <a:srgbClr val="000000">
                    <a:alpha val="100000"/>
                  </a:srgbClr>
                </a:solidFill>
                <a:latin typeface="Arial"/>
                <a:cs typeface="Arial"/>
                <a:sym typeface="Arial"/>
              </a:rPr>
              <a:t> y </a:t>
            </a:r>
            <a:r>
              <a:rPr sz="1450" b="0" i="0" u="none" cap="none" dirty="0" err="1">
                <a:solidFill>
                  <a:srgbClr val="000000">
                    <a:alpha val="100000"/>
                  </a:srgbClr>
                </a:solidFill>
                <a:latin typeface="Arial"/>
                <a:cs typeface="Arial"/>
                <a:sym typeface="Arial"/>
              </a:rPr>
              <a:t>disminuyó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21.</a:t>
            </a:r>
          </a:p>
        </p:txBody>
      </p:sp>
      <p:grpSp>
        <p:nvGrpSpPr>
          <p:cNvPr id="344" name="Group 343"/>
          <p:cNvGrpSpPr/>
          <p:nvPr/>
        </p:nvGrpSpPr>
        <p:grpSpPr>
          <a:xfrm>
            <a:off x="292608" y="1005840"/>
            <a:ext cx="8595360" cy="28575"/>
            <a:chOff x="292608" y="1005840"/>
            <a:chExt cx="8595360" cy="28575"/>
          </a:xfrm>
        </p:grpSpPr>
        <p:sp>
          <p:nvSpPr>
            <p:cNvPr id="34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46"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1720417" y="5388858"/>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5" name="pl5"/>
            <p:cNvSpPr/>
            <p:nvPr/>
          </p:nvSpPr>
          <p:spPr>
            <a:xfrm>
              <a:off x="1720417" y="5080143"/>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6" name="pl6"/>
            <p:cNvSpPr/>
            <p:nvPr/>
          </p:nvSpPr>
          <p:spPr>
            <a:xfrm>
              <a:off x="1720417" y="4771429"/>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7" name="pl7"/>
            <p:cNvSpPr/>
            <p:nvPr/>
          </p:nvSpPr>
          <p:spPr>
            <a:xfrm>
              <a:off x="1720417" y="4462714"/>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1720417" y="4153999"/>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720417" y="3845285"/>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720417" y="3536570"/>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720417" y="3227855"/>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720417" y="2919141"/>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720417" y="2610426"/>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720417" y="2301711"/>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720417" y="1992997"/>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79129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027558"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2263820"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500082"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736344"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97260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783597" y="1992997"/>
              <a:ext cx="177196" cy="0"/>
            </a:xfrm>
            <a:custGeom>
              <a:avLst/>
              <a:gdLst/>
              <a:ahLst/>
              <a:cxnLst/>
              <a:rect l="0" t="0" r="0" b="0"/>
              <a:pathLst>
                <a:path w="177196">
                  <a:moveTo>
                    <a:pt x="0" y="0"/>
                  </a:moveTo>
                  <a:lnTo>
                    <a:pt x="177196" y="0"/>
                  </a:lnTo>
                </a:path>
              </a:pathLst>
            </a:custGeom>
            <a:ln w="81303" cap="flat">
              <a:solidFill>
                <a:srgbClr val="E8E8E8">
                  <a:alpha val="100000"/>
                </a:srgbClr>
              </a:solidFill>
              <a:prstDash val="solid"/>
              <a:round/>
            </a:ln>
          </p:spPr>
          <p:txBody>
            <a:bodyPr/>
            <a:lstStyle/>
            <a:p>
              <a:endParaRPr/>
            </a:p>
          </p:txBody>
        </p:sp>
        <p:sp>
          <p:nvSpPr>
            <p:cNvPr id="23" name="pl23"/>
            <p:cNvSpPr/>
            <p:nvPr/>
          </p:nvSpPr>
          <p:spPr>
            <a:xfrm>
              <a:off x="2700905" y="2301711"/>
              <a:ext cx="153570" cy="0"/>
            </a:xfrm>
            <a:custGeom>
              <a:avLst/>
              <a:gdLst/>
              <a:ahLst/>
              <a:cxnLst/>
              <a:rect l="0" t="0" r="0" b="0"/>
              <a:pathLst>
                <a:path w="153570">
                  <a:moveTo>
                    <a:pt x="0" y="0"/>
                  </a:moveTo>
                  <a:lnTo>
                    <a:pt x="153570" y="0"/>
                  </a:lnTo>
                </a:path>
              </a:pathLst>
            </a:custGeom>
            <a:ln w="81303" cap="flat">
              <a:solidFill>
                <a:srgbClr val="E8E8E8">
                  <a:alpha val="100000"/>
                </a:srgbClr>
              </a:solidFill>
              <a:prstDash val="solid"/>
              <a:round/>
            </a:ln>
          </p:spPr>
          <p:txBody>
            <a:bodyPr/>
            <a:lstStyle/>
            <a:p>
              <a:endParaRPr/>
            </a:p>
          </p:txBody>
        </p:sp>
        <p:sp>
          <p:nvSpPr>
            <p:cNvPr id="24" name="pl24"/>
            <p:cNvSpPr/>
            <p:nvPr/>
          </p:nvSpPr>
          <p:spPr>
            <a:xfrm>
              <a:off x="2381951" y="2610426"/>
              <a:ext cx="141757" cy="0"/>
            </a:xfrm>
            <a:custGeom>
              <a:avLst/>
              <a:gdLst/>
              <a:ahLst/>
              <a:cxnLst/>
              <a:rect l="0" t="0" r="0" b="0"/>
              <a:pathLst>
                <a:path w="141757">
                  <a:moveTo>
                    <a:pt x="0" y="0"/>
                  </a:moveTo>
                  <a:lnTo>
                    <a:pt x="141757" y="0"/>
                  </a:lnTo>
                </a:path>
              </a:pathLst>
            </a:custGeom>
            <a:ln w="81303" cap="flat">
              <a:solidFill>
                <a:srgbClr val="E8E8E8">
                  <a:alpha val="100000"/>
                </a:srgbClr>
              </a:solidFill>
              <a:prstDash val="solid"/>
              <a:round/>
            </a:ln>
          </p:spPr>
          <p:txBody>
            <a:bodyPr/>
            <a:lstStyle/>
            <a:p>
              <a:endParaRPr/>
            </a:p>
          </p:txBody>
        </p:sp>
        <p:sp>
          <p:nvSpPr>
            <p:cNvPr id="25" name="pl25"/>
            <p:cNvSpPr/>
            <p:nvPr/>
          </p:nvSpPr>
          <p:spPr>
            <a:xfrm>
              <a:off x="2700905" y="2919141"/>
              <a:ext cx="118131" cy="0"/>
            </a:xfrm>
            <a:custGeom>
              <a:avLst/>
              <a:gdLst/>
              <a:ahLst/>
              <a:cxnLst/>
              <a:rect l="0" t="0" r="0" b="0"/>
              <a:pathLst>
                <a:path w="118131">
                  <a:moveTo>
                    <a:pt x="0" y="0"/>
                  </a:moveTo>
                  <a:lnTo>
                    <a:pt x="118131" y="0"/>
                  </a:lnTo>
                </a:path>
              </a:pathLst>
            </a:custGeom>
            <a:ln w="81303" cap="flat">
              <a:solidFill>
                <a:srgbClr val="E8E8E8">
                  <a:alpha val="100000"/>
                </a:srgbClr>
              </a:solidFill>
              <a:prstDash val="solid"/>
              <a:round/>
            </a:ln>
          </p:spPr>
          <p:txBody>
            <a:bodyPr/>
            <a:lstStyle/>
            <a:p>
              <a:endParaRPr/>
            </a:p>
          </p:txBody>
        </p:sp>
        <p:sp>
          <p:nvSpPr>
            <p:cNvPr id="26" name="pl26"/>
            <p:cNvSpPr/>
            <p:nvPr/>
          </p:nvSpPr>
          <p:spPr>
            <a:xfrm>
              <a:off x="2795410" y="3227855"/>
              <a:ext cx="59065" cy="0"/>
            </a:xfrm>
            <a:custGeom>
              <a:avLst/>
              <a:gdLst/>
              <a:ahLst/>
              <a:cxnLst/>
              <a:rect l="0" t="0" r="0" b="0"/>
              <a:pathLst>
                <a:path w="59065">
                  <a:moveTo>
                    <a:pt x="0" y="0"/>
                  </a:moveTo>
                  <a:lnTo>
                    <a:pt x="59065" y="0"/>
                  </a:lnTo>
                </a:path>
              </a:pathLst>
            </a:custGeom>
            <a:ln w="81303" cap="flat">
              <a:solidFill>
                <a:srgbClr val="E8E8E8">
                  <a:alpha val="100000"/>
                </a:srgbClr>
              </a:solidFill>
              <a:prstDash val="solid"/>
              <a:round/>
            </a:ln>
          </p:spPr>
          <p:txBody>
            <a:bodyPr/>
            <a:lstStyle/>
            <a:p>
              <a:endParaRPr/>
            </a:p>
          </p:txBody>
        </p:sp>
        <p:sp>
          <p:nvSpPr>
            <p:cNvPr id="27" name="pl27"/>
            <p:cNvSpPr/>
            <p:nvPr/>
          </p:nvSpPr>
          <p:spPr>
            <a:xfrm>
              <a:off x="2771784" y="3536570"/>
              <a:ext cx="59065" cy="0"/>
            </a:xfrm>
            <a:custGeom>
              <a:avLst/>
              <a:gdLst/>
              <a:ahLst/>
              <a:cxnLst/>
              <a:rect l="0" t="0" r="0" b="0"/>
              <a:pathLst>
                <a:path w="59065">
                  <a:moveTo>
                    <a:pt x="0" y="0"/>
                  </a:moveTo>
                  <a:lnTo>
                    <a:pt x="59065" y="0"/>
                  </a:lnTo>
                </a:path>
              </a:pathLst>
            </a:custGeom>
            <a:ln w="81303" cap="flat">
              <a:solidFill>
                <a:srgbClr val="E8E8E8">
                  <a:alpha val="100000"/>
                </a:srgbClr>
              </a:solidFill>
              <a:prstDash val="solid"/>
              <a:round/>
            </a:ln>
          </p:spPr>
          <p:txBody>
            <a:bodyPr/>
            <a:lstStyle/>
            <a:p>
              <a:endParaRPr/>
            </a:p>
          </p:txBody>
        </p:sp>
        <p:sp>
          <p:nvSpPr>
            <p:cNvPr id="28" name="pl28"/>
            <p:cNvSpPr/>
            <p:nvPr/>
          </p:nvSpPr>
          <p:spPr>
            <a:xfrm>
              <a:off x="2807223" y="3845285"/>
              <a:ext cx="47252" cy="0"/>
            </a:xfrm>
            <a:custGeom>
              <a:avLst/>
              <a:gdLst/>
              <a:ahLst/>
              <a:cxnLst/>
              <a:rect l="0" t="0" r="0" b="0"/>
              <a:pathLst>
                <a:path w="47252">
                  <a:moveTo>
                    <a:pt x="0" y="0"/>
                  </a:moveTo>
                  <a:lnTo>
                    <a:pt x="47252" y="0"/>
                  </a:lnTo>
                </a:path>
              </a:pathLst>
            </a:custGeom>
            <a:ln w="81303" cap="flat">
              <a:solidFill>
                <a:srgbClr val="E8E8E8">
                  <a:alpha val="100000"/>
                </a:srgbClr>
              </a:solidFill>
              <a:prstDash val="solid"/>
              <a:round/>
            </a:ln>
          </p:spPr>
          <p:txBody>
            <a:bodyPr/>
            <a:lstStyle/>
            <a:p>
              <a:endParaRPr/>
            </a:p>
          </p:txBody>
        </p:sp>
        <p:sp>
          <p:nvSpPr>
            <p:cNvPr id="29" name="pl29"/>
            <p:cNvSpPr/>
            <p:nvPr/>
          </p:nvSpPr>
          <p:spPr>
            <a:xfrm>
              <a:off x="2913541" y="4153999"/>
              <a:ext cx="47252" cy="0"/>
            </a:xfrm>
            <a:custGeom>
              <a:avLst/>
              <a:gdLst/>
              <a:ahLst/>
              <a:cxnLst/>
              <a:rect l="0" t="0" r="0" b="0"/>
              <a:pathLst>
                <a:path w="47252">
                  <a:moveTo>
                    <a:pt x="0" y="0"/>
                  </a:moveTo>
                  <a:lnTo>
                    <a:pt x="47252" y="0"/>
                  </a:lnTo>
                </a:path>
              </a:pathLst>
            </a:custGeom>
            <a:ln w="81303" cap="flat">
              <a:solidFill>
                <a:srgbClr val="E8E8E8">
                  <a:alpha val="100000"/>
                </a:srgbClr>
              </a:solidFill>
              <a:prstDash val="solid"/>
              <a:round/>
            </a:ln>
          </p:spPr>
          <p:txBody>
            <a:bodyPr/>
            <a:lstStyle/>
            <a:p>
              <a:endParaRPr/>
            </a:p>
          </p:txBody>
        </p:sp>
        <p:sp>
          <p:nvSpPr>
            <p:cNvPr id="30" name="pl30"/>
            <p:cNvSpPr/>
            <p:nvPr/>
          </p:nvSpPr>
          <p:spPr>
            <a:xfrm>
              <a:off x="2925354" y="4462714"/>
              <a:ext cx="35439" cy="0"/>
            </a:xfrm>
            <a:custGeom>
              <a:avLst/>
              <a:gdLst/>
              <a:ahLst/>
              <a:cxnLst/>
              <a:rect l="0" t="0" r="0" b="0"/>
              <a:pathLst>
                <a:path w="35439">
                  <a:moveTo>
                    <a:pt x="0" y="0"/>
                  </a:moveTo>
                  <a:lnTo>
                    <a:pt x="35439" y="0"/>
                  </a:lnTo>
                </a:path>
              </a:pathLst>
            </a:custGeom>
            <a:ln w="81303" cap="flat">
              <a:solidFill>
                <a:srgbClr val="E8E8E8">
                  <a:alpha val="100000"/>
                </a:srgbClr>
              </a:solidFill>
              <a:prstDash val="solid"/>
              <a:round/>
            </a:ln>
          </p:spPr>
          <p:txBody>
            <a:bodyPr/>
            <a:lstStyle/>
            <a:p>
              <a:endParaRPr/>
            </a:p>
          </p:txBody>
        </p:sp>
        <p:sp>
          <p:nvSpPr>
            <p:cNvPr id="31" name="pl31"/>
            <p:cNvSpPr/>
            <p:nvPr/>
          </p:nvSpPr>
          <p:spPr>
            <a:xfrm>
              <a:off x="2476456" y="4771429"/>
              <a:ext cx="23626" cy="0"/>
            </a:xfrm>
            <a:custGeom>
              <a:avLst/>
              <a:gdLst/>
              <a:ahLst/>
              <a:cxnLst/>
              <a:rect l="0" t="0" r="0" b="0"/>
              <a:pathLst>
                <a:path w="23626">
                  <a:moveTo>
                    <a:pt x="0" y="0"/>
                  </a:moveTo>
                  <a:lnTo>
                    <a:pt x="23626" y="0"/>
                  </a:lnTo>
                </a:path>
              </a:pathLst>
            </a:custGeom>
            <a:ln w="81303" cap="flat">
              <a:solidFill>
                <a:srgbClr val="E8E8E8">
                  <a:alpha val="100000"/>
                </a:srgbClr>
              </a:solidFill>
              <a:prstDash val="solid"/>
              <a:round/>
            </a:ln>
          </p:spPr>
          <p:txBody>
            <a:bodyPr/>
            <a:lstStyle/>
            <a:p>
              <a:endParaRPr/>
            </a:p>
          </p:txBody>
        </p:sp>
        <p:sp>
          <p:nvSpPr>
            <p:cNvPr id="32" name="pl32"/>
            <p:cNvSpPr/>
            <p:nvPr/>
          </p:nvSpPr>
          <p:spPr>
            <a:xfrm>
              <a:off x="2913541" y="5080143"/>
              <a:ext cx="23626" cy="0"/>
            </a:xfrm>
            <a:custGeom>
              <a:avLst/>
              <a:gdLst/>
              <a:ahLst/>
              <a:cxnLst/>
              <a:rect l="0" t="0" r="0" b="0"/>
              <a:pathLst>
                <a:path w="23626">
                  <a:moveTo>
                    <a:pt x="0" y="0"/>
                  </a:moveTo>
                  <a:lnTo>
                    <a:pt x="23626" y="0"/>
                  </a:lnTo>
                </a:path>
              </a:pathLst>
            </a:custGeom>
            <a:ln w="81303" cap="flat">
              <a:solidFill>
                <a:srgbClr val="E8E8E8">
                  <a:alpha val="100000"/>
                </a:srgbClr>
              </a:solidFill>
              <a:prstDash val="solid"/>
              <a:round/>
            </a:ln>
          </p:spPr>
          <p:txBody>
            <a:bodyPr/>
            <a:lstStyle/>
            <a:p>
              <a:endParaRPr/>
            </a:p>
          </p:txBody>
        </p:sp>
        <p:sp>
          <p:nvSpPr>
            <p:cNvPr id="33" name="pl33"/>
            <p:cNvSpPr/>
            <p:nvPr/>
          </p:nvSpPr>
          <p:spPr>
            <a:xfrm>
              <a:off x="2807223" y="5388858"/>
              <a:ext cx="11813" cy="0"/>
            </a:xfrm>
            <a:custGeom>
              <a:avLst/>
              <a:gdLst/>
              <a:ahLst/>
              <a:cxnLst/>
              <a:rect l="0" t="0" r="0" b="0"/>
              <a:pathLst>
                <a:path w="11813">
                  <a:moveTo>
                    <a:pt x="0" y="0"/>
                  </a:moveTo>
                  <a:lnTo>
                    <a:pt x="11813" y="0"/>
                  </a:lnTo>
                </a:path>
              </a:pathLst>
            </a:custGeom>
            <a:ln w="81303" cap="flat">
              <a:solidFill>
                <a:srgbClr val="E8E8E8">
                  <a:alpha val="100000"/>
                </a:srgbClr>
              </a:solidFill>
              <a:prstDash val="solid"/>
              <a:round/>
            </a:ln>
          </p:spPr>
          <p:txBody>
            <a:bodyPr/>
            <a:lstStyle/>
            <a:p>
              <a:endParaRPr/>
            </a:p>
          </p:txBody>
        </p:sp>
        <p:sp>
          <p:nvSpPr>
            <p:cNvPr id="34" name="pt34"/>
            <p:cNvSpPr/>
            <p:nvPr/>
          </p:nvSpPr>
          <p:spPr>
            <a:xfrm>
              <a:off x="2849975" y="32233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 name="pt35"/>
            <p:cNvSpPr/>
            <p:nvPr/>
          </p:nvSpPr>
          <p:spPr>
            <a:xfrm>
              <a:off x="2790910" y="32233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 name="pt36"/>
            <p:cNvSpPr/>
            <p:nvPr/>
          </p:nvSpPr>
          <p:spPr>
            <a:xfrm>
              <a:off x="2826349" y="3532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 name="pt37"/>
            <p:cNvSpPr/>
            <p:nvPr/>
          </p:nvSpPr>
          <p:spPr>
            <a:xfrm>
              <a:off x="2767284" y="3532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 name="pt38"/>
            <p:cNvSpPr/>
            <p:nvPr/>
          </p:nvSpPr>
          <p:spPr>
            <a:xfrm>
              <a:off x="2849975" y="3840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 name="pt39"/>
            <p:cNvSpPr/>
            <p:nvPr/>
          </p:nvSpPr>
          <p:spPr>
            <a:xfrm>
              <a:off x="2802723" y="3840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 name="pt40"/>
            <p:cNvSpPr/>
            <p:nvPr/>
          </p:nvSpPr>
          <p:spPr>
            <a:xfrm>
              <a:off x="2956293" y="4458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1" name="pt41"/>
            <p:cNvSpPr/>
            <p:nvPr/>
          </p:nvSpPr>
          <p:spPr>
            <a:xfrm>
              <a:off x="2920854" y="4458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2" name="pt42"/>
            <p:cNvSpPr/>
            <p:nvPr/>
          </p:nvSpPr>
          <p:spPr>
            <a:xfrm>
              <a:off x="2814536" y="291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3" name="pt43"/>
            <p:cNvSpPr/>
            <p:nvPr/>
          </p:nvSpPr>
          <p:spPr>
            <a:xfrm>
              <a:off x="2696405" y="291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4" name="pt44"/>
            <p:cNvSpPr/>
            <p:nvPr/>
          </p:nvSpPr>
          <p:spPr>
            <a:xfrm>
              <a:off x="2849975" y="22972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5" name="pt45"/>
            <p:cNvSpPr/>
            <p:nvPr/>
          </p:nvSpPr>
          <p:spPr>
            <a:xfrm>
              <a:off x="2696405" y="22972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6" name="pt46"/>
            <p:cNvSpPr/>
            <p:nvPr/>
          </p:nvSpPr>
          <p:spPr>
            <a:xfrm>
              <a:off x="2495582" y="4766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7" name="pt47"/>
            <p:cNvSpPr/>
            <p:nvPr/>
          </p:nvSpPr>
          <p:spPr>
            <a:xfrm>
              <a:off x="2471956" y="4766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8" name="pt48"/>
            <p:cNvSpPr/>
            <p:nvPr/>
          </p:nvSpPr>
          <p:spPr>
            <a:xfrm>
              <a:off x="2814536" y="5384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9" name="pt49"/>
            <p:cNvSpPr/>
            <p:nvPr/>
          </p:nvSpPr>
          <p:spPr>
            <a:xfrm>
              <a:off x="2802723" y="5384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0" name="pt50"/>
            <p:cNvSpPr/>
            <p:nvPr/>
          </p:nvSpPr>
          <p:spPr>
            <a:xfrm>
              <a:off x="2956293" y="41494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1" name="pt51"/>
            <p:cNvSpPr/>
            <p:nvPr/>
          </p:nvSpPr>
          <p:spPr>
            <a:xfrm>
              <a:off x="2909041" y="41494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2" name="pt52"/>
            <p:cNvSpPr/>
            <p:nvPr/>
          </p:nvSpPr>
          <p:spPr>
            <a:xfrm>
              <a:off x="2932667" y="50756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3" name="pt53"/>
            <p:cNvSpPr/>
            <p:nvPr/>
          </p:nvSpPr>
          <p:spPr>
            <a:xfrm>
              <a:off x="2909041" y="50756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4" name="pt54"/>
            <p:cNvSpPr/>
            <p:nvPr/>
          </p:nvSpPr>
          <p:spPr>
            <a:xfrm>
              <a:off x="2956293" y="19884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5" name="pt55"/>
            <p:cNvSpPr/>
            <p:nvPr/>
          </p:nvSpPr>
          <p:spPr>
            <a:xfrm>
              <a:off x="2779097" y="19884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6" name="pt56"/>
            <p:cNvSpPr/>
            <p:nvPr/>
          </p:nvSpPr>
          <p:spPr>
            <a:xfrm>
              <a:off x="2519208" y="2605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7" name="pt57"/>
            <p:cNvSpPr/>
            <p:nvPr/>
          </p:nvSpPr>
          <p:spPr>
            <a:xfrm>
              <a:off x="2377451" y="2605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8" name="pt58"/>
            <p:cNvSpPr/>
            <p:nvPr/>
          </p:nvSpPr>
          <p:spPr>
            <a:xfrm>
              <a:off x="2809323" y="31827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9" name="pt59"/>
            <p:cNvSpPr/>
            <p:nvPr/>
          </p:nvSpPr>
          <p:spPr>
            <a:xfrm>
              <a:off x="2750258" y="31827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0" name="pt60"/>
            <p:cNvSpPr/>
            <p:nvPr/>
          </p:nvSpPr>
          <p:spPr>
            <a:xfrm>
              <a:off x="2785697" y="34914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1" name="pt61"/>
            <p:cNvSpPr/>
            <p:nvPr/>
          </p:nvSpPr>
          <p:spPr>
            <a:xfrm>
              <a:off x="2726632" y="34914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2" name="pt62"/>
            <p:cNvSpPr/>
            <p:nvPr/>
          </p:nvSpPr>
          <p:spPr>
            <a:xfrm>
              <a:off x="2809323" y="38001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3" name="pt63"/>
            <p:cNvSpPr/>
            <p:nvPr/>
          </p:nvSpPr>
          <p:spPr>
            <a:xfrm>
              <a:off x="2762071" y="38001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4" name="pt64"/>
            <p:cNvSpPr/>
            <p:nvPr/>
          </p:nvSpPr>
          <p:spPr>
            <a:xfrm>
              <a:off x="2915641" y="44175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5" name="pt65"/>
            <p:cNvSpPr/>
            <p:nvPr/>
          </p:nvSpPr>
          <p:spPr>
            <a:xfrm>
              <a:off x="2880202" y="44175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6" name="pt66"/>
            <p:cNvSpPr/>
            <p:nvPr/>
          </p:nvSpPr>
          <p:spPr>
            <a:xfrm>
              <a:off x="2773884" y="28739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7" name="pt67"/>
            <p:cNvSpPr/>
            <p:nvPr/>
          </p:nvSpPr>
          <p:spPr>
            <a:xfrm>
              <a:off x="2655753" y="28739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8" name="pt68"/>
            <p:cNvSpPr/>
            <p:nvPr/>
          </p:nvSpPr>
          <p:spPr>
            <a:xfrm>
              <a:off x="2809323" y="22565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9" name="pt69"/>
            <p:cNvSpPr/>
            <p:nvPr/>
          </p:nvSpPr>
          <p:spPr>
            <a:xfrm>
              <a:off x="2655753" y="22565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70" name="pt70"/>
            <p:cNvSpPr/>
            <p:nvPr/>
          </p:nvSpPr>
          <p:spPr>
            <a:xfrm>
              <a:off x="2454930" y="472627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71" name="pt71"/>
            <p:cNvSpPr/>
            <p:nvPr/>
          </p:nvSpPr>
          <p:spPr>
            <a:xfrm>
              <a:off x="2431304" y="472627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72" name="pt72"/>
            <p:cNvSpPr/>
            <p:nvPr/>
          </p:nvSpPr>
          <p:spPr>
            <a:xfrm>
              <a:off x="2773884" y="53437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73" name="pt73"/>
            <p:cNvSpPr/>
            <p:nvPr/>
          </p:nvSpPr>
          <p:spPr>
            <a:xfrm>
              <a:off x="2762071" y="53437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74" name="pt74"/>
            <p:cNvSpPr/>
            <p:nvPr/>
          </p:nvSpPr>
          <p:spPr>
            <a:xfrm>
              <a:off x="2915641" y="41088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75" name="pt75"/>
            <p:cNvSpPr/>
            <p:nvPr/>
          </p:nvSpPr>
          <p:spPr>
            <a:xfrm>
              <a:off x="2868389" y="41088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76" name="pt76"/>
            <p:cNvSpPr/>
            <p:nvPr/>
          </p:nvSpPr>
          <p:spPr>
            <a:xfrm>
              <a:off x="2892015" y="503499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77" name="pt77"/>
            <p:cNvSpPr/>
            <p:nvPr/>
          </p:nvSpPr>
          <p:spPr>
            <a:xfrm>
              <a:off x="2868389" y="50349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78" name="pt78"/>
            <p:cNvSpPr/>
            <p:nvPr/>
          </p:nvSpPr>
          <p:spPr>
            <a:xfrm>
              <a:off x="2915641" y="19478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79" name="pt79"/>
            <p:cNvSpPr/>
            <p:nvPr/>
          </p:nvSpPr>
          <p:spPr>
            <a:xfrm>
              <a:off x="2738445" y="19478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80" name="pt80"/>
            <p:cNvSpPr/>
            <p:nvPr/>
          </p:nvSpPr>
          <p:spPr>
            <a:xfrm>
              <a:off x="2478557" y="256527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81" name="pt81"/>
            <p:cNvSpPr/>
            <p:nvPr/>
          </p:nvSpPr>
          <p:spPr>
            <a:xfrm>
              <a:off x="2336799" y="256527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82" name="tx82"/>
            <p:cNvSpPr/>
            <p:nvPr/>
          </p:nvSpPr>
          <p:spPr>
            <a:xfrm>
              <a:off x="3046988" y="3182009"/>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-5%</a:t>
              </a:r>
            </a:p>
          </p:txBody>
        </p:sp>
        <p:sp>
          <p:nvSpPr>
            <p:cNvPr id="83" name="tx83"/>
            <p:cNvSpPr/>
            <p:nvPr/>
          </p:nvSpPr>
          <p:spPr>
            <a:xfrm>
              <a:off x="3046988" y="349072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-5%</a:t>
              </a:r>
            </a:p>
          </p:txBody>
        </p:sp>
        <p:sp>
          <p:nvSpPr>
            <p:cNvPr id="84" name="tx84"/>
            <p:cNvSpPr/>
            <p:nvPr/>
          </p:nvSpPr>
          <p:spPr>
            <a:xfrm>
              <a:off x="3046988" y="379943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85" name="tx85"/>
            <p:cNvSpPr/>
            <p:nvPr/>
          </p:nvSpPr>
          <p:spPr>
            <a:xfrm>
              <a:off x="3046988" y="441686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86" name="tx86"/>
            <p:cNvSpPr/>
            <p:nvPr/>
          </p:nvSpPr>
          <p:spPr>
            <a:xfrm>
              <a:off x="3014833" y="2873294"/>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-10%</a:t>
              </a:r>
            </a:p>
          </p:txBody>
        </p:sp>
        <p:sp>
          <p:nvSpPr>
            <p:cNvPr id="87" name="tx87"/>
            <p:cNvSpPr/>
            <p:nvPr/>
          </p:nvSpPr>
          <p:spPr>
            <a:xfrm>
              <a:off x="3014833" y="2255865"/>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-13%</a:t>
              </a:r>
            </a:p>
          </p:txBody>
        </p:sp>
        <p:sp>
          <p:nvSpPr>
            <p:cNvPr id="88" name="tx88"/>
            <p:cNvSpPr/>
            <p:nvPr/>
          </p:nvSpPr>
          <p:spPr>
            <a:xfrm>
              <a:off x="3046988" y="4725582"/>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89" name="tx89"/>
            <p:cNvSpPr/>
            <p:nvPr/>
          </p:nvSpPr>
          <p:spPr>
            <a:xfrm>
              <a:off x="3046988" y="5343012"/>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90" name="tx90"/>
            <p:cNvSpPr/>
            <p:nvPr/>
          </p:nvSpPr>
          <p:spPr>
            <a:xfrm>
              <a:off x="3046988" y="4108153"/>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91" name="tx91"/>
            <p:cNvSpPr/>
            <p:nvPr/>
          </p:nvSpPr>
          <p:spPr>
            <a:xfrm>
              <a:off x="3046988" y="5034297"/>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92" name="tx92"/>
            <p:cNvSpPr/>
            <p:nvPr/>
          </p:nvSpPr>
          <p:spPr>
            <a:xfrm>
              <a:off x="3014833" y="1947150"/>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-15%</a:t>
              </a:r>
            </a:p>
          </p:txBody>
        </p:sp>
        <p:sp>
          <p:nvSpPr>
            <p:cNvPr id="93" name="tx93"/>
            <p:cNvSpPr/>
            <p:nvPr/>
          </p:nvSpPr>
          <p:spPr>
            <a:xfrm>
              <a:off x="3014833" y="2564580"/>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-12%</a:t>
              </a:r>
            </a:p>
          </p:txBody>
        </p:sp>
        <p:sp>
          <p:nvSpPr>
            <p:cNvPr id="94" name="rc94"/>
            <p:cNvSpPr/>
            <p:nvPr/>
          </p:nvSpPr>
          <p:spPr>
            <a:xfrm>
              <a:off x="1720417" y="1807768"/>
              <a:ext cx="1559330" cy="3766318"/>
            </a:xfrm>
            <a:prstGeom prst="rect">
              <a:avLst/>
            </a:prstGeom>
            <a:ln w="13550" cap="rnd">
              <a:solidFill>
                <a:srgbClr val="999999">
                  <a:alpha val="100000"/>
                </a:srgbClr>
              </a:solidFill>
              <a:prstDash val="solid"/>
              <a:round/>
            </a:ln>
          </p:spPr>
          <p:txBody>
            <a:bodyPr/>
            <a:lstStyle/>
            <a:p>
              <a:endParaRPr/>
            </a:p>
          </p:txBody>
        </p:sp>
        <p:sp>
          <p:nvSpPr>
            <p:cNvPr id="95" name="pl95"/>
            <p:cNvSpPr/>
            <p:nvPr/>
          </p:nvSpPr>
          <p:spPr>
            <a:xfrm>
              <a:off x="4331964" y="5260227"/>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96" name="pl96"/>
            <p:cNvSpPr/>
            <p:nvPr/>
          </p:nvSpPr>
          <p:spPr>
            <a:xfrm>
              <a:off x="4331964" y="4737127"/>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97" name="pl97"/>
            <p:cNvSpPr/>
            <p:nvPr/>
          </p:nvSpPr>
          <p:spPr>
            <a:xfrm>
              <a:off x="4331964" y="4214027"/>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98" name="pl98"/>
            <p:cNvSpPr/>
            <p:nvPr/>
          </p:nvSpPr>
          <p:spPr>
            <a:xfrm>
              <a:off x="4331964" y="3690927"/>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99" name="pl99"/>
            <p:cNvSpPr/>
            <p:nvPr/>
          </p:nvSpPr>
          <p:spPr>
            <a:xfrm>
              <a:off x="4331964" y="3167827"/>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00" name="pl100"/>
            <p:cNvSpPr/>
            <p:nvPr/>
          </p:nvSpPr>
          <p:spPr>
            <a:xfrm>
              <a:off x="4331964" y="2644728"/>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01" name="pl101"/>
            <p:cNvSpPr/>
            <p:nvPr/>
          </p:nvSpPr>
          <p:spPr>
            <a:xfrm>
              <a:off x="4331964" y="2121628"/>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02" name="pl102"/>
            <p:cNvSpPr/>
            <p:nvPr/>
          </p:nvSpPr>
          <p:spPr>
            <a:xfrm>
              <a:off x="4402843"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03" name="pl103"/>
            <p:cNvSpPr/>
            <p:nvPr/>
          </p:nvSpPr>
          <p:spPr>
            <a:xfrm>
              <a:off x="4639105"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04" name="pl104"/>
            <p:cNvSpPr/>
            <p:nvPr/>
          </p:nvSpPr>
          <p:spPr>
            <a:xfrm>
              <a:off x="487536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05" name="pl105"/>
            <p:cNvSpPr/>
            <p:nvPr/>
          </p:nvSpPr>
          <p:spPr>
            <a:xfrm>
              <a:off x="5111629"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06" name="pl106"/>
            <p:cNvSpPr/>
            <p:nvPr/>
          </p:nvSpPr>
          <p:spPr>
            <a:xfrm>
              <a:off x="534789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07" name="pl107"/>
            <p:cNvSpPr/>
            <p:nvPr/>
          </p:nvSpPr>
          <p:spPr>
            <a:xfrm>
              <a:off x="5584153"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08" name="pl108"/>
            <p:cNvSpPr/>
            <p:nvPr/>
          </p:nvSpPr>
          <p:spPr>
            <a:xfrm>
              <a:off x="5324265" y="2121628"/>
              <a:ext cx="129944" cy="0"/>
            </a:xfrm>
            <a:custGeom>
              <a:avLst/>
              <a:gdLst/>
              <a:ahLst/>
              <a:cxnLst/>
              <a:rect l="0" t="0" r="0" b="0"/>
              <a:pathLst>
                <a:path w="129944">
                  <a:moveTo>
                    <a:pt x="0" y="0"/>
                  </a:moveTo>
                  <a:lnTo>
                    <a:pt x="129944" y="0"/>
                  </a:lnTo>
                </a:path>
              </a:pathLst>
            </a:custGeom>
            <a:ln w="81303" cap="flat">
              <a:solidFill>
                <a:srgbClr val="E8E8E8">
                  <a:alpha val="100000"/>
                </a:srgbClr>
              </a:solidFill>
              <a:prstDash val="solid"/>
              <a:round/>
            </a:ln>
          </p:spPr>
          <p:txBody>
            <a:bodyPr/>
            <a:lstStyle/>
            <a:p>
              <a:endParaRPr/>
            </a:p>
          </p:txBody>
        </p:sp>
        <p:sp>
          <p:nvSpPr>
            <p:cNvPr id="109" name="pl109"/>
            <p:cNvSpPr/>
            <p:nvPr/>
          </p:nvSpPr>
          <p:spPr>
            <a:xfrm>
              <a:off x="5253386" y="2644728"/>
              <a:ext cx="94504" cy="0"/>
            </a:xfrm>
            <a:custGeom>
              <a:avLst/>
              <a:gdLst/>
              <a:ahLst/>
              <a:cxnLst/>
              <a:rect l="0" t="0" r="0" b="0"/>
              <a:pathLst>
                <a:path w="94504">
                  <a:moveTo>
                    <a:pt x="0" y="0"/>
                  </a:moveTo>
                  <a:lnTo>
                    <a:pt x="94504" y="0"/>
                  </a:lnTo>
                </a:path>
              </a:pathLst>
            </a:custGeom>
            <a:ln w="81303" cap="flat">
              <a:solidFill>
                <a:srgbClr val="E8E8E8">
                  <a:alpha val="100000"/>
                </a:srgbClr>
              </a:solidFill>
              <a:prstDash val="solid"/>
              <a:round/>
            </a:ln>
          </p:spPr>
          <p:txBody>
            <a:bodyPr/>
            <a:lstStyle/>
            <a:p>
              <a:endParaRPr/>
            </a:p>
          </p:txBody>
        </p:sp>
        <p:sp>
          <p:nvSpPr>
            <p:cNvPr id="110" name="pl110"/>
            <p:cNvSpPr/>
            <p:nvPr/>
          </p:nvSpPr>
          <p:spPr>
            <a:xfrm>
              <a:off x="5477835" y="3167827"/>
              <a:ext cx="70878" cy="0"/>
            </a:xfrm>
            <a:custGeom>
              <a:avLst/>
              <a:gdLst/>
              <a:ahLst/>
              <a:cxnLst/>
              <a:rect l="0" t="0" r="0" b="0"/>
              <a:pathLst>
                <a:path w="70878">
                  <a:moveTo>
                    <a:pt x="0" y="0"/>
                  </a:moveTo>
                  <a:lnTo>
                    <a:pt x="70878" y="0"/>
                  </a:lnTo>
                </a:path>
              </a:pathLst>
            </a:custGeom>
            <a:ln w="81303" cap="flat">
              <a:solidFill>
                <a:srgbClr val="E8E8E8">
                  <a:alpha val="100000"/>
                </a:srgbClr>
              </a:solidFill>
              <a:prstDash val="solid"/>
              <a:round/>
            </a:ln>
          </p:spPr>
          <p:txBody>
            <a:bodyPr/>
            <a:lstStyle/>
            <a:p>
              <a:endParaRPr/>
            </a:p>
          </p:txBody>
        </p:sp>
        <p:sp>
          <p:nvSpPr>
            <p:cNvPr id="111" name="pl111"/>
            <p:cNvSpPr/>
            <p:nvPr/>
          </p:nvSpPr>
          <p:spPr>
            <a:xfrm>
              <a:off x="5525088" y="3690927"/>
              <a:ext cx="47252" cy="0"/>
            </a:xfrm>
            <a:custGeom>
              <a:avLst/>
              <a:gdLst/>
              <a:ahLst/>
              <a:cxnLst/>
              <a:rect l="0" t="0" r="0" b="0"/>
              <a:pathLst>
                <a:path w="47252">
                  <a:moveTo>
                    <a:pt x="0" y="0"/>
                  </a:moveTo>
                  <a:lnTo>
                    <a:pt x="47252" y="0"/>
                  </a:lnTo>
                </a:path>
              </a:pathLst>
            </a:custGeom>
            <a:ln w="81303" cap="flat">
              <a:solidFill>
                <a:srgbClr val="E8E8E8">
                  <a:alpha val="100000"/>
                </a:srgbClr>
              </a:solidFill>
              <a:prstDash val="solid"/>
              <a:round/>
            </a:ln>
          </p:spPr>
          <p:txBody>
            <a:bodyPr/>
            <a:lstStyle/>
            <a:p>
              <a:endParaRPr/>
            </a:p>
          </p:txBody>
        </p:sp>
        <p:sp>
          <p:nvSpPr>
            <p:cNvPr id="112" name="pl112"/>
            <p:cNvSpPr/>
            <p:nvPr/>
          </p:nvSpPr>
          <p:spPr>
            <a:xfrm>
              <a:off x="5454209" y="4214027"/>
              <a:ext cx="35439" cy="0"/>
            </a:xfrm>
            <a:custGeom>
              <a:avLst/>
              <a:gdLst/>
              <a:ahLst/>
              <a:cxnLst/>
              <a:rect l="0" t="0" r="0" b="0"/>
              <a:pathLst>
                <a:path w="35439">
                  <a:moveTo>
                    <a:pt x="0" y="0"/>
                  </a:moveTo>
                  <a:lnTo>
                    <a:pt x="35439" y="0"/>
                  </a:lnTo>
                </a:path>
              </a:pathLst>
            </a:custGeom>
            <a:ln w="81303" cap="flat">
              <a:solidFill>
                <a:srgbClr val="E8E8E8">
                  <a:alpha val="100000"/>
                </a:srgbClr>
              </a:solidFill>
              <a:prstDash val="solid"/>
              <a:round/>
            </a:ln>
          </p:spPr>
          <p:txBody>
            <a:bodyPr/>
            <a:lstStyle/>
            <a:p>
              <a:endParaRPr/>
            </a:p>
          </p:txBody>
        </p:sp>
        <p:sp>
          <p:nvSpPr>
            <p:cNvPr id="113" name="pl113"/>
            <p:cNvSpPr/>
            <p:nvPr/>
          </p:nvSpPr>
          <p:spPr>
            <a:xfrm>
              <a:off x="5513275" y="4737127"/>
              <a:ext cx="23626" cy="0"/>
            </a:xfrm>
            <a:custGeom>
              <a:avLst/>
              <a:gdLst/>
              <a:ahLst/>
              <a:cxnLst/>
              <a:rect l="0" t="0" r="0" b="0"/>
              <a:pathLst>
                <a:path w="23626">
                  <a:moveTo>
                    <a:pt x="0" y="0"/>
                  </a:moveTo>
                  <a:lnTo>
                    <a:pt x="23626" y="0"/>
                  </a:lnTo>
                </a:path>
              </a:pathLst>
            </a:custGeom>
            <a:ln w="81303" cap="flat">
              <a:solidFill>
                <a:srgbClr val="E8E8E8">
                  <a:alpha val="100000"/>
                </a:srgbClr>
              </a:solidFill>
              <a:prstDash val="solid"/>
              <a:round/>
            </a:ln>
          </p:spPr>
          <p:txBody>
            <a:bodyPr/>
            <a:lstStyle/>
            <a:p>
              <a:endParaRPr/>
            </a:p>
          </p:txBody>
        </p:sp>
        <p:sp>
          <p:nvSpPr>
            <p:cNvPr id="114" name="pl114"/>
            <p:cNvSpPr/>
            <p:nvPr/>
          </p:nvSpPr>
          <p:spPr>
            <a:xfrm>
              <a:off x="5525088" y="5260227"/>
              <a:ext cx="11813" cy="0"/>
            </a:xfrm>
            <a:custGeom>
              <a:avLst/>
              <a:gdLst/>
              <a:ahLst/>
              <a:cxnLst/>
              <a:rect l="0" t="0" r="0" b="0"/>
              <a:pathLst>
                <a:path w="11813">
                  <a:moveTo>
                    <a:pt x="0" y="0"/>
                  </a:moveTo>
                  <a:lnTo>
                    <a:pt x="11813" y="0"/>
                  </a:lnTo>
                </a:path>
              </a:pathLst>
            </a:custGeom>
            <a:ln w="81303" cap="flat">
              <a:solidFill>
                <a:srgbClr val="E8E8E8">
                  <a:alpha val="100000"/>
                </a:srgbClr>
              </a:solidFill>
              <a:prstDash val="solid"/>
              <a:round/>
            </a:ln>
          </p:spPr>
          <p:txBody>
            <a:bodyPr/>
            <a:lstStyle/>
            <a:p>
              <a:endParaRPr/>
            </a:p>
          </p:txBody>
        </p:sp>
        <p:sp>
          <p:nvSpPr>
            <p:cNvPr id="115" name="pt115"/>
            <p:cNvSpPr/>
            <p:nvPr/>
          </p:nvSpPr>
          <p:spPr>
            <a:xfrm>
              <a:off x="5449709" y="4209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6" name="pt116"/>
            <p:cNvSpPr/>
            <p:nvPr/>
          </p:nvSpPr>
          <p:spPr>
            <a:xfrm>
              <a:off x="5485148" y="4209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7" name="pt117"/>
            <p:cNvSpPr/>
            <p:nvPr/>
          </p:nvSpPr>
          <p:spPr>
            <a:xfrm>
              <a:off x="5520588"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8" name="pt118"/>
            <p:cNvSpPr/>
            <p:nvPr/>
          </p:nvSpPr>
          <p:spPr>
            <a:xfrm>
              <a:off x="5567840"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9" name="pt119"/>
            <p:cNvSpPr/>
            <p:nvPr/>
          </p:nvSpPr>
          <p:spPr>
            <a:xfrm>
              <a:off x="5319765" y="2117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0" name="pt120"/>
            <p:cNvSpPr/>
            <p:nvPr/>
          </p:nvSpPr>
          <p:spPr>
            <a:xfrm>
              <a:off x="5449709" y="2117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1" name="pt121"/>
            <p:cNvSpPr/>
            <p:nvPr/>
          </p:nvSpPr>
          <p:spPr>
            <a:xfrm>
              <a:off x="5520588" y="5255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2" name="pt122"/>
            <p:cNvSpPr/>
            <p:nvPr/>
          </p:nvSpPr>
          <p:spPr>
            <a:xfrm>
              <a:off x="5532401" y="5255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3" name="pt123"/>
            <p:cNvSpPr/>
            <p:nvPr/>
          </p:nvSpPr>
          <p:spPr>
            <a:xfrm>
              <a:off x="5248886" y="26402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4" name="pt124"/>
            <p:cNvSpPr/>
            <p:nvPr/>
          </p:nvSpPr>
          <p:spPr>
            <a:xfrm>
              <a:off x="5343391" y="26402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5" name="pt125"/>
            <p:cNvSpPr/>
            <p:nvPr/>
          </p:nvSpPr>
          <p:spPr>
            <a:xfrm>
              <a:off x="5473335" y="31633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6" name="pt126"/>
            <p:cNvSpPr/>
            <p:nvPr/>
          </p:nvSpPr>
          <p:spPr>
            <a:xfrm>
              <a:off x="5544214" y="31633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7" name="pt127"/>
            <p:cNvSpPr/>
            <p:nvPr/>
          </p:nvSpPr>
          <p:spPr>
            <a:xfrm>
              <a:off x="5508775" y="4732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8" name="pt128"/>
            <p:cNvSpPr/>
            <p:nvPr/>
          </p:nvSpPr>
          <p:spPr>
            <a:xfrm>
              <a:off x="5532401" y="4732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9" name="pt129"/>
            <p:cNvSpPr/>
            <p:nvPr/>
          </p:nvSpPr>
          <p:spPr>
            <a:xfrm>
              <a:off x="5409057" y="41688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0" name="pt130"/>
            <p:cNvSpPr/>
            <p:nvPr/>
          </p:nvSpPr>
          <p:spPr>
            <a:xfrm>
              <a:off x="5444497" y="41688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1" name="pt131"/>
            <p:cNvSpPr/>
            <p:nvPr/>
          </p:nvSpPr>
          <p:spPr>
            <a:xfrm>
              <a:off x="5479936" y="36457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2" name="pt132"/>
            <p:cNvSpPr/>
            <p:nvPr/>
          </p:nvSpPr>
          <p:spPr>
            <a:xfrm>
              <a:off x="5527188" y="36457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3" name="pt133"/>
            <p:cNvSpPr/>
            <p:nvPr/>
          </p:nvSpPr>
          <p:spPr>
            <a:xfrm>
              <a:off x="5279113" y="20764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4" name="pt134"/>
            <p:cNvSpPr/>
            <p:nvPr/>
          </p:nvSpPr>
          <p:spPr>
            <a:xfrm>
              <a:off x="5409057" y="20764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5" name="pt135"/>
            <p:cNvSpPr/>
            <p:nvPr/>
          </p:nvSpPr>
          <p:spPr>
            <a:xfrm>
              <a:off x="5479936" y="52150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6" name="pt136"/>
            <p:cNvSpPr/>
            <p:nvPr/>
          </p:nvSpPr>
          <p:spPr>
            <a:xfrm>
              <a:off x="5491749" y="52150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7" name="pt137"/>
            <p:cNvSpPr/>
            <p:nvPr/>
          </p:nvSpPr>
          <p:spPr>
            <a:xfrm>
              <a:off x="5208234" y="25995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8" name="pt138"/>
            <p:cNvSpPr/>
            <p:nvPr/>
          </p:nvSpPr>
          <p:spPr>
            <a:xfrm>
              <a:off x="5302739" y="25995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9" name="pt139"/>
            <p:cNvSpPr/>
            <p:nvPr/>
          </p:nvSpPr>
          <p:spPr>
            <a:xfrm>
              <a:off x="5432683" y="31226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40" name="pt140"/>
            <p:cNvSpPr/>
            <p:nvPr/>
          </p:nvSpPr>
          <p:spPr>
            <a:xfrm>
              <a:off x="5503562" y="31226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41" name="pt141"/>
            <p:cNvSpPr/>
            <p:nvPr/>
          </p:nvSpPr>
          <p:spPr>
            <a:xfrm>
              <a:off x="5468123" y="46919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42" name="pt142"/>
            <p:cNvSpPr/>
            <p:nvPr/>
          </p:nvSpPr>
          <p:spPr>
            <a:xfrm>
              <a:off x="5491749" y="46919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43" name="tx143"/>
            <p:cNvSpPr/>
            <p:nvPr/>
          </p:nvSpPr>
          <p:spPr>
            <a:xfrm>
              <a:off x="5644024" y="41681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144" name="tx144"/>
            <p:cNvSpPr/>
            <p:nvPr/>
          </p:nvSpPr>
          <p:spPr>
            <a:xfrm>
              <a:off x="5644024" y="36450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145" name="tx145"/>
            <p:cNvSpPr/>
            <p:nvPr/>
          </p:nvSpPr>
          <p:spPr>
            <a:xfrm>
              <a:off x="5611870" y="2075781"/>
              <a:ext cx="29896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+11%</a:t>
              </a:r>
            </a:p>
          </p:txBody>
        </p:sp>
        <p:sp>
          <p:nvSpPr>
            <p:cNvPr id="146" name="tx146"/>
            <p:cNvSpPr/>
            <p:nvPr/>
          </p:nvSpPr>
          <p:spPr>
            <a:xfrm>
              <a:off x="5644024" y="52143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47" name="tx147"/>
            <p:cNvSpPr/>
            <p:nvPr/>
          </p:nvSpPr>
          <p:spPr>
            <a:xfrm>
              <a:off x="5644024" y="25988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+8%</a:t>
              </a:r>
            </a:p>
          </p:txBody>
        </p:sp>
        <p:sp>
          <p:nvSpPr>
            <p:cNvPr id="148" name="tx148"/>
            <p:cNvSpPr/>
            <p:nvPr/>
          </p:nvSpPr>
          <p:spPr>
            <a:xfrm>
              <a:off x="5644024" y="31219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+6%</a:t>
              </a:r>
            </a:p>
          </p:txBody>
        </p:sp>
        <p:sp>
          <p:nvSpPr>
            <p:cNvPr id="149" name="tx149"/>
            <p:cNvSpPr/>
            <p:nvPr/>
          </p:nvSpPr>
          <p:spPr>
            <a:xfrm>
              <a:off x="5644024" y="46912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50" name="rc150"/>
            <p:cNvSpPr/>
            <p:nvPr/>
          </p:nvSpPr>
          <p:spPr>
            <a:xfrm>
              <a:off x="4331964" y="1807768"/>
              <a:ext cx="1559330" cy="3766318"/>
            </a:xfrm>
            <a:prstGeom prst="rect">
              <a:avLst/>
            </a:prstGeom>
            <a:ln w="13550" cap="rnd">
              <a:solidFill>
                <a:srgbClr val="999999">
                  <a:alpha val="100000"/>
                </a:srgbClr>
              </a:solidFill>
              <a:prstDash val="solid"/>
              <a:round/>
            </a:ln>
          </p:spPr>
          <p:txBody>
            <a:bodyPr/>
            <a:lstStyle/>
            <a:p>
              <a:endParaRPr/>
            </a:p>
          </p:txBody>
        </p:sp>
        <p:sp>
          <p:nvSpPr>
            <p:cNvPr id="151" name="pl151"/>
            <p:cNvSpPr/>
            <p:nvPr/>
          </p:nvSpPr>
          <p:spPr>
            <a:xfrm>
              <a:off x="7515080" y="5414946"/>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2" name="pl152"/>
            <p:cNvSpPr/>
            <p:nvPr/>
          </p:nvSpPr>
          <p:spPr>
            <a:xfrm>
              <a:off x="7515080" y="5149713"/>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3" name="pl153"/>
            <p:cNvSpPr/>
            <p:nvPr/>
          </p:nvSpPr>
          <p:spPr>
            <a:xfrm>
              <a:off x="7515080" y="4884479"/>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4" name="pl154"/>
            <p:cNvSpPr/>
            <p:nvPr/>
          </p:nvSpPr>
          <p:spPr>
            <a:xfrm>
              <a:off x="7515080" y="4619245"/>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5" name="pl155"/>
            <p:cNvSpPr/>
            <p:nvPr/>
          </p:nvSpPr>
          <p:spPr>
            <a:xfrm>
              <a:off x="7515080" y="4354012"/>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6" name="pl156"/>
            <p:cNvSpPr/>
            <p:nvPr/>
          </p:nvSpPr>
          <p:spPr>
            <a:xfrm>
              <a:off x="7515080" y="4088778"/>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7" name="pl157"/>
            <p:cNvSpPr/>
            <p:nvPr/>
          </p:nvSpPr>
          <p:spPr>
            <a:xfrm>
              <a:off x="7515080" y="3823544"/>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8" name="pl158"/>
            <p:cNvSpPr/>
            <p:nvPr/>
          </p:nvSpPr>
          <p:spPr>
            <a:xfrm>
              <a:off x="7515080" y="3558310"/>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9" name="pl159"/>
            <p:cNvSpPr/>
            <p:nvPr/>
          </p:nvSpPr>
          <p:spPr>
            <a:xfrm>
              <a:off x="7515080" y="3293077"/>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0" name="pl160"/>
            <p:cNvSpPr/>
            <p:nvPr/>
          </p:nvSpPr>
          <p:spPr>
            <a:xfrm>
              <a:off x="7515080" y="3027843"/>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1" name="pl161"/>
            <p:cNvSpPr/>
            <p:nvPr/>
          </p:nvSpPr>
          <p:spPr>
            <a:xfrm>
              <a:off x="7515080" y="2762609"/>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2" name="pl162"/>
            <p:cNvSpPr/>
            <p:nvPr/>
          </p:nvSpPr>
          <p:spPr>
            <a:xfrm>
              <a:off x="7515080" y="2497375"/>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3" name="pl163"/>
            <p:cNvSpPr/>
            <p:nvPr/>
          </p:nvSpPr>
          <p:spPr>
            <a:xfrm>
              <a:off x="7515080" y="2232142"/>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4" name="pl164"/>
            <p:cNvSpPr/>
            <p:nvPr/>
          </p:nvSpPr>
          <p:spPr>
            <a:xfrm>
              <a:off x="7515080" y="1966908"/>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7585959"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6" name="pl166"/>
            <p:cNvSpPr/>
            <p:nvPr/>
          </p:nvSpPr>
          <p:spPr>
            <a:xfrm>
              <a:off x="782222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7" name="pl167"/>
            <p:cNvSpPr/>
            <p:nvPr/>
          </p:nvSpPr>
          <p:spPr>
            <a:xfrm>
              <a:off x="8058483"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8" name="pl168"/>
            <p:cNvSpPr/>
            <p:nvPr/>
          </p:nvSpPr>
          <p:spPr>
            <a:xfrm>
              <a:off x="8294745"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9" name="pl169"/>
            <p:cNvSpPr/>
            <p:nvPr/>
          </p:nvSpPr>
          <p:spPr>
            <a:xfrm>
              <a:off x="8531008"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0" name="pl170"/>
            <p:cNvSpPr/>
            <p:nvPr/>
          </p:nvSpPr>
          <p:spPr>
            <a:xfrm>
              <a:off x="8767270"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1" name="pl171"/>
            <p:cNvSpPr/>
            <p:nvPr/>
          </p:nvSpPr>
          <p:spPr>
            <a:xfrm>
              <a:off x="8755457" y="1966908"/>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72" name="pl172"/>
            <p:cNvSpPr/>
            <p:nvPr/>
          </p:nvSpPr>
          <p:spPr>
            <a:xfrm>
              <a:off x="8471942" y="2232142"/>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73" name="pl173"/>
            <p:cNvSpPr/>
            <p:nvPr/>
          </p:nvSpPr>
          <p:spPr>
            <a:xfrm>
              <a:off x="8590073" y="2497375"/>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74" name="pl174"/>
            <p:cNvSpPr/>
            <p:nvPr/>
          </p:nvSpPr>
          <p:spPr>
            <a:xfrm>
              <a:off x="8282932" y="2762609"/>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75" name="pl175"/>
            <p:cNvSpPr/>
            <p:nvPr/>
          </p:nvSpPr>
          <p:spPr>
            <a:xfrm>
              <a:off x="8708204" y="3027843"/>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76" name="pl176"/>
            <p:cNvSpPr/>
            <p:nvPr/>
          </p:nvSpPr>
          <p:spPr>
            <a:xfrm>
              <a:off x="8755457" y="3293077"/>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77" name="pl177"/>
            <p:cNvSpPr/>
            <p:nvPr/>
          </p:nvSpPr>
          <p:spPr>
            <a:xfrm>
              <a:off x="8649139" y="3558310"/>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78" name="pl178"/>
            <p:cNvSpPr/>
            <p:nvPr/>
          </p:nvSpPr>
          <p:spPr>
            <a:xfrm>
              <a:off x="8684578" y="3823544"/>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79" name="pl179"/>
            <p:cNvSpPr/>
            <p:nvPr/>
          </p:nvSpPr>
          <p:spPr>
            <a:xfrm>
              <a:off x="8755457" y="4088778"/>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0" name="pl180"/>
            <p:cNvSpPr/>
            <p:nvPr/>
          </p:nvSpPr>
          <p:spPr>
            <a:xfrm>
              <a:off x="8531008" y="4354012"/>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1" name="pl181"/>
            <p:cNvSpPr/>
            <p:nvPr/>
          </p:nvSpPr>
          <p:spPr>
            <a:xfrm>
              <a:off x="8578260" y="4619245"/>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2" name="pl182"/>
            <p:cNvSpPr/>
            <p:nvPr/>
          </p:nvSpPr>
          <p:spPr>
            <a:xfrm>
              <a:off x="8613699" y="4884479"/>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3" name="pl183"/>
            <p:cNvSpPr/>
            <p:nvPr/>
          </p:nvSpPr>
          <p:spPr>
            <a:xfrm>
              <a:off x="8755457" y="5149713"/>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4" name="pl184"/>
            <p:cNvSpPr/>
            <p:nvPr/>
          </p:nvSpPr>
          <p:spPr>
            <a:xfrm>
              <a:off x="8531008" y="5414946"/>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5" name="pt185"/>
            <p:cNvSpPr/>
            <p:nvPr/>
          </p:nvSpPr>
          <p:spPr>
            <a:xfrm>
              <a:off x="8750957" y="19624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6" name="pt186"/>
            <p:cNvSpPr/>
            <p:nvPr/>
          </p:nvSpPr>
          <p:spPr>
            <a:xfrm>
              <a:off x="8750957" y="19624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7" name="pt187"/>
            <p:cNvSpPr/>
            <p:nvPr/>
          </p:nvSpPr>
          <p:spPr>
            <a:xfrm>
              <a:off x="8467442" y="2227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8" name="pt188"/>
            <p:cNvSpPr/>
            <p:nvPr/>
          </p:nvSpPr>
          <p:spPr>
            <a:xfrm>
              <a:off x="8467442" y="2227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9" name="pt189"/>
            <p:cNvSpPr/>
            <p:nvPr/>
          </p:nvSpPr>
          <p:spPr>
            <a:xfrm>
              <a:off x="8585573" y="2492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0" name="pt190"/>
            <p:cNvSpPr/>
            <p:nvPr/>
          </p:nvSpPr>
          <p:spPr>
            <a:xfrm>
              <a:off x="8585573" y="2492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1" name="pt191"/>
            <p:cNvSpPr/>
            <p:nvPr/>
          </p:nvSpPr>
          <p:spPr>
            <a:xfrm>
              <a:off x="8278432" y="2758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2" name="pt192"/>
            <p:cNvSpPr/>
            <p:nvPr/>
          </p:nvSpPr>
          <p:spPr>
            <a:xfrm>
              <a:off x="8278432" y="2758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3" name="pt193"/>
            <p:cNvSpPr/>
            <p:nvPr/>
          </p:nvSpPr>
          <p:spPr>
            <a:xfrm>
              <a:off x="8703704" y="3023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4" name="pt194"/>
            <p:cNvSpPr/>
            <p:nvPr/>
          </p:nvSpPr>
          <p:spPr>
            <a:xfrm>
              <a:off x="8703704" y="3023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5" name="pt195"/>
            <p:cNvSpPr/>
            <p:nvPr/>
          </p:nvSpPr>
          <p:spPr>
            <a:xfrm>
              <a:off x="8750957" y="32885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6" name="pt196"/>
            <p:cNvSpPr/>
            <p:nvPr/>
          </p:nvSpPr>
          <p:spPr>
            <a:xfrm>
              <a:off x="8750957" y="32885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7" name="pt197"/>
            <p:cNvSpPr/>
            <p:nvPr/>
          </p:nvSpPr>
          <p:spPr>
            <a:xfrm>
              <a:off x="8644639" y="3553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8" name="pt198"/>
            <p:cNvSpPr/>
            <p:nvPr/>
          </p:nvSpPr>
          <p:spPr>
            <a:xfrm>
              <a:off x="8644639" y="3553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9" name="pt199"/>
            <p:cNvSpPr/>
            <p:nvPr/>
          </p:nvSpPr>
          <p:spPr>
            <a:xfrm>
              <a:off x="8609199" y="4879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0" name="pt200"/>
            <p:cNvSpPr/>
            <p:nvPr/>
          </p:nvSpPr>
          <p:spPr>
            <a:xfrm>
              <a:off x="8609199" y="4879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1" name="pt201"/>
            <p:cNvSpPr/>
            <p:nvPr/>
          </p:nvSpPr>
          <p:spPr>
            <a:xfrm>
              <a:off x="8680078" y="38190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2" name="pt202"/>
            <p:cNvSpPr/>
            <p:nvPr/>
          </p:nvSpPr>
          <p:spPr>
            <a:xfrm>
              <a:off x="8680078" y="38190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3" name="pt203"/>
            <p:cNvSpPr/>
            <p:nvPr/>
          </p:nvSpPr>
          <p:spPr>
            <a:xfrm>
              <a:off x="8750957" y="4084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4" name="pt204"/>
            <p:cNvSpPr/>
            <p:nvPr/>
          </p:nvSpPr>
          <p:spPr>
            <a:xfrm>
              <a:off x="8750957" y="4084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5" name="pt205"/>
            <p:cNvSpPr/>
            <p:nvPr/>
          </p:nvSpPr>
          <p:spPr>
            <a:xfrm>
              <a:off x="8526508" y="4349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6" name="pt206"/>
            <p:cNvSpPr/>
            <p:nvPr/>
          </p:nvSpPr>
          <p:spPr>
            <a:xfrm>
              <a:off x="8526508" y="4349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7" name="pt207"/>
            <p:cNvSpPr/>
            <p:nvPr/>
          </p:nvSpPr>
          <p:spPr>
            <a:xfrm>
              <a:off x="8573760" y="46147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8" name="pt208"/>
            <p:cNvSpPr/>
            <p:nvPr/>
          </p:nvSpPr>
          <p:spPr>
            <a:xfrm>
              <a:off x="8573760" y="46147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9" name="pt209"/>
            <p:cNvSpPr/>
            <p:nvPr/>
          </p:nvSpPr>
          <p:spPr>
            <a:xfrm>
              <a:off x="8750957" y="51452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0" name="pt210"/>
            <p:cNvSpPr/>
            <p:nvPr/>
          </p:nvSpPr>
          <p:spPr>
            <a:xfrm>
              <a:off x="8750957" y="51452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1" name="pt211"/>
            <p:cNvSpPr/>
            <p:nvPr/>
          </p:nvSpPr>
          <p:spPr>
            <a:xfrm>
              <a:off x="8526508" y="5410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2" name="pt212"/>
            <p:cNvSpPr/>
            <p:nvPr/>
          </p:nvSpPr>
          <p:spPr>
            <a:xfrm>
              <a:off x="8526508" y="5410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3" name="pt213"/>
            <p:cNvSpPr/>
            <p:nvPr/>
          </p:nvSpPr>
          <p:spPr>
            <a:xfrm>
              <a:off x="8710305" y="192175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14" name="pt214"/>
            <p:cNvSpPr/>
            <p:nvPr/>
          </p:nvSpPr>
          <p:spPr>
            <a:xfrm>
              <a:off x="8710305" y="19217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5" name="pt215"/>
            <p:cNvSpPr/>
            <p:nvPr/>
          </p:nvSpPr>
          <p:spPr>
            <a:xfrm>
              <a:off x="8426790" y="218699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16" name="pt216"/>
            <p:cNvSpPr/>
            <p:nvPr/>
          </p:nvSpPr>
          <p:spPr>
            <a:xfrm>
              <a:off x="8426790" y="21869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7" name="pt217"/>
            <p:cNvSpPr/>
            <p:nvPr/>
          </p:nvSpPr>
          <p:spPr>
            <a:xfrm>
              <a:off x="8544921" y="24522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18" name="pt218"/>
            <p:cNvSpPr/>
            <p:nvPr/>
          </p:nvSpPr>
          <p:spPr>
            <a:xfrm>
              <a:off x="8544921" y="24522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9" name="pt219"/>
            <p:cNvSpPr/>
            <p:nvPr/>
          </p:nvSpPr>
          <p:spPr>
            <a:xfrm>
              <a:off x="8237780" y="27174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0" name="pt220"/>
            <p:cNvSpPr/>
            <p:nvPr/>
          </p:nvSpPr>
          <p:spPr>
            <a:xfrm>
              <a:off x="8237780" y="27174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1" name="pt221"/>
            <p:cNvSpPr/>
            <p:nvPr/>
          </p:nvSpPr>
          <p:spPr>
            <a:xfrm>
              <a:off x="8663052" y="298269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2" name="pt222"/>
            <p:cNvSpPr/>
            <p:nvPr/>
          </p:nvSpPr>
          <p:spPr>
            <a:xfrm>
              <a:off x="8663052" y="29826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3" name="pt223"/>
            <p:cNvSpPr/>
            <p:nvPr/>
          </p:nvSpPr>
          <p:spPr>
            <a:xfrm>
              <a:off x="8710305" y="324792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4" name="pt224"/>
            <p:cNvSpPr/>
            <p:nvPr/>
          </p:nvSpPr>
          <p:spPr>
            <a:xfrm>
              <a:off x="8710305" y="32479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5" name="pt225"/>
            <p:cNvSpPr/>
            <p:nvPr/>
          </p:nvSpPr>
          <p:spPr>
            <a:xfrm>
              <a:off x="8603987" y="351315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6" name="pt226"/>
            <p:cNvSpPr/>
            <p:nvPr/>
          </p:nvSpPr>
          <p:spPr>
            <a:xfrm>
              <a:off x="8603987" y="35131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7" name="pt227"/>
            <p:cNvSpPr/>
            <p:nvPr/>
          </p:nvSpPr>
          <p:spPr>
            <a:xfrm>
              <a:off x="8568547" y="483932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8" name="pt228"/>
            <p:cNvSpPr/>
            <p:nvPr/>
          </p:nvSpPr>
          <p:spPr>
            <a:xfrm>
              <a:off x="8568547" y="48393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9" name="pt229"/>
            <p:cNvSpPr/>
            <p:nvPr/>
          </p:nvSpPr>
          <p:spPr>
            <a:xfrm>
              <a:off x="8639426" y="377839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0" name="pt230"/>
            <p:cNvSpPr/>
            <p:nvPr/>
          </p:nvSpPr>
          <p:spPr>
            <a:xfrm>
              <a:off x="8639426" y="377839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1" name="pt231"/>
            <p:cNvSpPr/>
            <p:nvPr/>
          </p:nvSpPr>
          <p:spPr>
            <a:xfrm>
              <a:off x="8710305" y="404362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2" name="pt232"/>
            <p:cNvSpPr/>
            <p:nvPr/>
          </p:nvSpPr>
          <p:spPr>
            <a:xfrm>
              <a:off x="8710305" y="40436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3" name="pt233"/>
            <p:cNvSpPr/>
            <p:nvPr/>
          </p:nvSpPr>
          <p:spPr>
            <a:xfrm>
              <a:off x="8485856" y="43088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4" name="pt234"/>
            <p:cNvSpPr/>
            <p:nvPr/>
          </p:nvSpPr>
          <p:spPr>
            <a:xfrm>
              <a:off x="8485856" y="43088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5" name="pt235"/>
            <p:cNvSpPr/>
            <p:nvPr/>
          </p:nvSpPr>
          <p:spPr>
            <a:xfrm>
              <a:off x="8533108" y="457409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6" name="pt236"/>
            <p:cNvSpPr/>
            <p:nvPr/>
          </p:nvSpPr>
          <p:spPr>
            <a:xfrm>
              <a:off x="8533108" y="45740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7" name="pt237"/>
            <p:cNvSpPr/>
            <p:nvPr/>
          </p:nvSpPr>
          <p:spPr>
            <a:xfrm>
              <a:off x="8710305" y="51045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8" name="pt238"/>
            <p:cNvSpPr/>
            <p:nvPr/>
          </p:nvSpPr>
          <p:spPr>
            <a:xfrm>
              <a:off x="8710305" y="51045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9" name="pt239"/>
            <p:cNvSpPr/>
            <p:nvPr/>
          </p:nvSpPr>
          <p:spPr>
            <a:xfrm>
              <a:off x="8485856" y="536979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40" name="pt240"/>
            <p:cNvSpPr/>
            <p:nvPr/>
          </p:nvSpPr>
          <p:spPr>
            <a:xfrm>
              <a:off x="8485856" y="53697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1" name="tx241"/>
            <p:cNvSpPr/>
            <p:nvPr/>
          </p:nvSpPr>
          <p:spPr>
            <a:xfrm>
              <a:off x="8860904" y="1921062"/>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2" name="tx242"/>
            <p:cNvSpPr/>
            <p:nvPr/>
          </p:nvSpPr>
          <p:spPr>
            <a:xfrm>
              <a:off x="8860904" y="2186295"/>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3" name="tx243"/>
            <p:cNvSpPr/>
            <p:nvPr/>
          </p:nvSpPr>
          <p:spPr>
            <a:xfrm>
              <a:off x="8860904" y="2451529"/>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4" name="tx244"/>
            <p:cNvSpPr/>
            <p:nvPr/>
          </p:nvSpPr>
          <p:spPr>
            <a:xfrm>
              <a:off x="8860904" y="2716763"/>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5" name="tx245"/>
            <p:cNvSpPr/>
            <p:nvPr/>
          </p:nvSpPr>
          <p:spPr>
            <a:xfrm>
              <a:off x="8860904" y="2981997"/>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6" name="tx246"/>
            <p:cNvSpPr/>
            <p:nvPr/>
          </p:nvSpPr>
          <p:spPr>
            <a:xfrm>
              <a:off x="8860904" y="3247230"/>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7" name="tx247"/>
            <p:cNvSpPr/>
            <p:nvPr/>
          </p:nvSpPr>
          <p:spPr>
            <a:xfrm>
              <a:off x="8860904" y="3512464"/>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8" name="tx248"/>
            <p:cNvSpPr/>
            <p:nvPr/>
          </p:nvSpPr>
          <p:spPr>
            <a:xfrm>
              <a:off x="8860904" y="4838633"/>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9" name="tx249"/>
            <p:cNvSpPr/>
            <p:nvPr/>
          </p:nvSpPr>
          <p:spPr>
            <a:xfrm>
              <a:off x="8860904" y="3777698"/>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0" name="tx250"/>
            <p:cNvSpPr/>
            <p:nvPr/>
          </p:nvSpPr>
          <p:spPr>
            <a:xfrm>
              <a:off x="8860904" y="4042932"/>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1" name="tx251"/>
            <p:cNvSpPr/>
            <p:nvPr/>
          </p:nvSpPr>
          <p:spPr>
            <a:xfrm>
              <a:off x="8860904" y="4308165"/>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2" name="tx252"/>
            <p:cNvSpPr/>
            <p:nvPr/>
          </p:nvSpPr>
          <p:spPr>
            <a:xfrm>
              <a:off x="8860904" y="4573399"/>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3" name="tx253"/>
            <p:cNvSpPr/>
            <p:nvPr/>
          </p:nvSpPr>
          <p:spPr>
            <a:xfrm>
              <a:off x="8860904" y="5103866"/>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4" name="tx254"/>
            <p:cNvSpPr/>
            <p:nvPr/>
          </p:nvSpPr>
          <p:spPr>
            <a:xfrm>
              <a:off x="8860904" y="5369100"/>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5" name="rc255"/>
            <p:cNvSpPr/>
            <p:nvPr/>
          </p:nvSpPr>
          <p:spPr>
            <a:xfrm>
              <a:off x="7515080" y="1807768"/>
              <a:ext cx="1559330" cy="3766318"/>
            </a:xfrm>
            <a:prstGeom prst="rect">
              <a:avLst/>
            </a:prstGeom>
            <a:ln w="13550" cap="rnd">
              <a:solidFill>
                <a:srgbClr val="999999">
                  <a:alpha val="100000"/>
                </a:srgbClr>
              </a:solidFill>
              <a:prstDash val="solid"/>
              <a:round/>
            </a:ln>
          </p:spPr>
          <p:txBody>
            <a:bodyPr/>
            <a:lstStyle/>
            <a:p>
              <a:endParaRPr/>
            </a:p>
          </p:txBody>
        </p:sp>
        <p:sp>
          <p:nvSpPr>
            <p:cNvPr id="256" name="rc256"/>
            <p:cNvSpPr/>
            <p:nvPr/>
          </p:nvSpPr>
          <p:spPr>
            <a:xfrm>
              <a:off x="1720417" y="1592905"/>
              <a:ext cx="1559330"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57" name="tx257"/>
            <p:cNvSpPr/>
            <p:nvPr/>
          </p:nvSpPr>
          <p:spPr>
            <a:xfrm>
              <a:off x="2260928" y="1659027"/>
              <a:ext cx="478308"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Decrease</a:t>
              </a:r>
            </a:p>
          </p:txBody>
        </p:sp>
        <p:sp>
          <p:nvSpPr>
            <p:cNvPr id="258" name="rc258"/>
            <p:cNvSpPr/>
            <p:nvPr/>
          </p:nvSpPr>
          <p:spPr>
            <a:xfrm>
              <a:off x="4331964" y="1592905"/>
              <a:ext cx="1559330"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59" name="tx259"/>
            <p:cNvSpPr/>
            <p:nvPr/>
          </p:nvSpPr>
          <p:spPr>
            <a:xfrm>
              <a:off x="4897304" y="1659027"/>
              <a:ext cx="428649"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Increase</a:t>
              </a:r>
            </a:p>
          </p:txBody>
        </p:sp>
        <p:sp>
          <p:nvSpPr>
            <p:cNvPr id="260" name="rc260"/>
            <p:cNvSpPr/>
            <p:nvPr/>
          </p:nvSpPr>
          <p:spPr>
            <a:xfrm>
              <a:off x="7515080" y="1592905"/>
              <a:ext cx="1559330"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61" name="tx261"/>
            <p:cNvSpPr/>
            <p:nvPr/>
          </p:nvSpPr>
          <p:spPr>
            <a:xfrm>
              <a:off x="8148770" y="1657608"/>
              <a:ext cx="291951"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Same</a:t>
              </a:r>
            </a:p>
          </p:txBody>
        </p:sp>
        <p:sp>
          <p:nvSpPr>
            <p:cNvPr id="262" name="pl262"/>
            <p:cNvSpPr/>
            <p:nvPr/>
          </p:nvSpPr>
          <p:spPr>
            <a:xfrm>
              <a:off x="1720417" y="5574087"/>
              <a:ext cx="1559330" cy="0"/>
            </a:xfrm>
            <a:custGeom>
              <a:avLst/>
              <a:gdLst/>
              <a:ahLst/>
              <a:cxnLst/>
              <a:rect l="0" t="0" r="0" b="0"/>
              <a:pathLst>
                <a:path w="1559330">
                  <a:moveTo>
                    <a:pt x="0" y="0"/>
                  </a:moveTo>
                  <a:lnTo>
                    <a:pt x="1559330" y="0"/>
                  </a:lnTo>
                </a:path>
              </a:pathLst>
            </a:custGeom>
            <a:ln w="8130" cap="flat">
              <a:solidFill>
                <a:srgbClr val="000000">
                  <a:alpha val="100000"/>
                </a:srgbClr>
              </a:solidFill>
              <a:prstDash val="solid"/>
              <a:round/>
            </a:ln>
          </p:spPr>
          <p:txBody>
            <a:bodyPr/>
            <a:lstStyle/>
            <a:p>
              <a:endParaRPr/>
            </a:p>
          </p:txBody>
        </p:sp>
        <p:sp>
          <p:nvSpPr>
            <p:cNvPr id="263" name="pl263"/>
            <p:cNvSpPr/>
            <p:nvPr/>
          </p:nvSpPr>
          <p:spPr>
            <a:xfrm>
              <a:off x="179129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4" name="pl264"/>
            <p:cNvSpPr/>
            <p:nvPr/>
          </p:nvSpPr>
          <p:spPr>
            <a:xfrm>
              <a:off x="2027558"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5" name="pl265"/>
            <p:cNvSpPr/>
            <p:nvPr/>
          </p:nvSpPr>
          <p:spPr>
            <a:xfrm>
              <a:off x="2263820"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6" name="pl266"/>
            <p:cNvSpPr/>
            <p:nvPr/>
          </p:nvSpPr>
          <p:spPr>
            <a:xfrm>
              <a:off x="2500082"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7" name="pl267"/>
            <p:cNvSpPr/>
            <p:nvPr/>
          </p:nvSpPr>
          <p:spPr>
            <a:xfrm>
              <a:off x="2736344"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8" name="pl268"/>
            <p:cNvSpPr/>
            <p:nvPr/>
          </p:nvSpPr>
          <p:spPr>
            <a:xfrm>
              <a:off x="297260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9" name="tx269"/>
            <p:cNvSpPr/>
            <p:nvPr/>
          </p:nvSpPr>
          <p:spPr>
            <a:xfrm>
              <a:off x="1760218"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70" name="tx270"/>
            <p:cNvSpPr/>
            <p:nvPr/>
          </p:nvSpPr>
          <p:spPr>
            <a:xfrm>
              <a:off x="1965402"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71" name="tx271"/>
            <p:cNvSpPr/>
            <p:nvPr/>
          </p:nvSpPr>
          <p:spPr>
            <a:xfrm>
              <a:off x="2201664"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72" name="tx272"/>
            <p:cNvSpPr/>
            <p:nvPr/>
          </p:nvSpPr>
          <p:spPr>
            <a:xfrm>
              <a:off x="2437927"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73" name="tx273"/>
            <p:cNvSpPr/>
            <p:nvPr/>
          </p:nvSpPr>
          <p:spPr>
            <a:xfrm>
              <a:off x="2674189"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74" name="tx274"/>
            <p:cNvSpPr/>
            <p:nvPr/>
          </p:nvSpPr>
          <p:spPr>
            <a:xfrm>
              <a:off x="2879373"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75" name="pl275"/>
            <p:cNvSpPr/>
            <p:nvPr/>
          </p:nvSpPr>
          <p:spPr>
            <a:xfrm>
              <a:off x="4331964" y="5574087"/>
              <a:ext cx="1559330" cy="0"/>
            </a:xfrm>
            <a:custGeom>
              <a:avLst/>
              <a:gdLst/>
              <a:ahLst/>
              <a:cxnLst/>
              <a:rect l="0" t="0" r="0" b="0"/>
              <a:pathLst>
                <a:path w="1559330">
                  <a:moveTo>
                    <a:pt x="0" y="0"/>
                  </a:moveTo>
                  <a:lnTo>
                    <a:pt x="1559330" y="0"/>
                  </a:lnTo>
                </a:path>
              </a:pathLst>
            </a:custGeom>
            <a:ln w="8130" cap="flat">
              <a:solidFill>
                <a:srgbClr val="000000">
                  <a:alpha val="100000"/>
                </a:srgbClr>
              </a:solidFill>
              <a:prstDash val="solid"/>
              <a:round/>
            </a:ln>
          </p:spPr>
          <p:txBody>
            <a:bodyPr/>
            <a:lstStyle/>
            <a:p>
              <a:endParaRPr/>
            </a:p>
          </p:txBody>
        </p:sp>
        <p:sp>
          <p:nvSpPr>
            <p:cNvPr id="276" name="pl276"/>
            <p:cNvSpPr/>
            <p:nvPr/>
          </p:nvSpPr>
          <p:spPr>
            <a:xfrm>
              <a:off x="4402843"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7" name="pl277"/>
            <p:cNvSpPr/>
            <p:nvPr/>
          </p:nvSpPr>
          <p:spPr>
            <a:xfrm>
              <a:off x="4639105"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8" name="pl278"/>
            <p:cNvSpPr/>
            <p:nvPr/>
          </p:nvSpPr>
          <p:spPr>
            <a:xfrm>
              <a:off x="487536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9" name="pl279"/>
            <p:cNvSpPr/>
            <p:nvPr/>
          </p:nvSpPr>
          <p:spPr>
            <a:xfrm>
              <a:off x="5111629"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0" name="pl280"/>
            <p:cNvSpPr/>
            <p:nvPr/>
          </p:nvSpPr>
          <p:spPr>
            <a:xfrm>
              <a:off x="534789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1" name="pl281"/>
            <p:cNvSpPr/>
            <p:nvPr/>
          </p:nvSpPr>
          <p:spPr>
            <a:xfrm>
              <a:off x="5584153"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2" name="tx282"/>
            <p:cNvSpPr/>
            <p:nvPr/>
          </p:nvSpPr>
          <p:spPr>
            <a:xfrm>
              <a:off x="4371765"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83" name="tx283"/>
            <p:cNvSpPr/>
            <p:nvPr/>
          </p:nvSpPr>
          <p:spPr>
            <a:xfrm>
              <a:off x="4576949"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84" name="tx284"/>
            <p:cNvSpPr/>
            <p:nvPr/>
          </p:nvSpPr>
          <p:spPr>
            <a:xfrm>
              <a:off x="481321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85" name="tx285"/>
            <p:cNvSpPr/>
            <p:nvPr/>
          </p:nvSpPr>
          <p:spPr>
            <a:xfrm>
              <a:off x="5049473"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86" name="tx286"/>
            <p:cNvSpPr/>
            <p:nvPr/>
          </p:nvSpPr>
          <p:spPr>
            <a:xfrm>
              <a:off x="528573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87" name="tx287"/>
            <p:cNvSpPr/>
            <p:nvPr/>
          </p:nvSpPr>
          <p:spPr>
            <a:xfrm>
              <a:off x="5490920"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88" name="pl288"/>
            <p:cNvSpPr/>
            <p:nvPr/>
          </p:nvSpPr>
          <p:spPr>
            <a:xfrm>
              <a:off x="7515080" y="5574087"/>
              <a:ext cx="1559330" cy="0"/>
            </a:xfrm>
            <a:custGeom>
              <a:avLst/>
              <a:gdLst/>
              <a:ahLst/>
              <a:cxnLst/>
              <a:rect l="0" t="0" r="0" b="0"/>
              <a:pathLst>
                <a:path w="1559330">
                  <a:moveTo>
                    <a:pt x="0" y="0"/>
                  </a:moveTo>
                  <a:lnTo>
                    <a:pt x="1559330" y="0"/>
                  </a:lnTo>
                </a:path>
              </a:pathLst>
            </a:custGeom>
            <a:ln w="8130" cap="flat">
              <a:solidFill>
                <a:srgbClr val="000000">
                  <a:alpha val="100000"/>
                </a:srgbClr>
              </a:solidFill>
              <a:prstDash val="solid"/>
              <a:round/>
            </a:ln>
          </p:spPr>
          <p:txBody>
            <a:bodyPr/>
            <a:lstStyle/>
            <a:p>
              <a:endParaRPr/>
            </a:p>
          </p:txBody>
        </p:sp>
        <p:sp>
          <p:nvSpPr>
            <p:cNvPr id="289" name="pl289"/>
            <p:cNvSpPr/>
            <p:nvPr/>
          </p:nvSpPr>
          <p:spPr>
            <a:xfrm>
              <a:off x="7585959"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0" name="pl290"/>
            <p:cNvSpPr/>
            <p:nvPr/>
          </p:nvSpPr>
          <p:spPr>
            <a:xfrm>
              <a:off x="782222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1" name="pl291"/>
            <p:cNvSpPr/>
            <p:nvPr/>
          </p:nvSpPr>
          <p:spPr>
            <a:xfrm>
              <a:off x="8058483"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2" name="pl292"/>
            <p:cNvSpPr/>
            <p:nvPr/>
          </p:nvSpPr>
          <p:spPr>
            <a:xfrm>
              <a:off x="8294745"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3" name="pl293"/>
            <p:cNvSpPr/>
            <p:nvPr/>
          </p:nvSpPr>
          <p:spPr>
            <a:xfrm>
              <a:off x="8531008"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4" name="pl294"/>
            <p:cNvSpPr/>
            <p:nvPr/>
          </p:nvSpPr>
          <p:spPr>
            <a:xfrm>
              <a:off x="8767270"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5" name="tx295"/>
            <p:cNvSpPr/>
            <p:nvPr/>
          </p:nvSpPr>
          <p:spPr>
            <a:xfrm>
              <a:off x="7554881"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96" name="tx296"/>
            <p:cNvSpPr/>
            <p:nvPr/>
          </p:nvSpPr>
          <p:spPr>
            <a:xfrm>
              <a:off x="776006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97" name="tx297"/>
            <p:cNvSpPr/>
            <p:nvPr/>
          </p:nvSpPr>
          <p:spPr>
            <a:xfrm>
              <a:off x="7996328"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98" name="tx298"/>
            <p:cNvSpPr/>
            <p:nvPr/>
          </p:nvSpPr>
          <p:spPr>
            <a:xfrm>
              <a:off x="823259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99" name="tx299"/>
            <p:cNvSpPr/>
            <p:nvPr/>
          </p:nvSpPr>
          <p:spPr>
            <a:xfrm>
              <a:off x="8468852"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300" name="tx300"/>
            <p:cNvSpPr/>
            <p:nvPr/>
          </p:nvSpPr>
          <p:spPr>
            <a:xfrm>
              <a:off x="8674036"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301" name="tx301"/>
            <p:cNvSpPr/>
            <p:nvPr/>
          </p:nvSpPr>
          <p:spPr>
            <a:xfrm>
              <a:off x="6954936" y="5372218"/>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Suriname</a:t>
              </a:r>
            </a:p>
          </p:txBody>
        </p:sp>
        <p:sp>
          <p:nvSpPr>
            <p:cNvPr id="302" name="tx302"/>
            <p:cNvSpPr/>
            <p:nvPr/>
          </p:nvSpPr>
          <p:spPr>
            <a:xfrm>
              <a:off x="5960883" y="5084829"/>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Vicente y las Granadinas</a:t>
              </a:r>
            </a:p>
          </p:txBody>
        </p:sp>
        <p:sp>
          <p:nvSpPr>
            <p:cNvPr id="303" name="tx303"/>
            <p:cNvSpPr/>
            <p:nvPr/>
          </p:nvSpPr>
          <p:spPr>
            <a:xfrm>
              <a:off x="6315044" y="4821832"/>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República Dominicana</a:t>
              </a:r>
            </a:p>
          </p:txBody>
        </p:sp>
        <p:sp>
          <p:nvSpPr>
            <p:cNvPr id="304" name="tx304"/>
            <p:cNvSpPr/>
            <p:nvPr/>
          </p:nvSpPr>
          <p:spPr>
            <a:xfrm>
              <a:off x="7197174" y="4577499"/>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Perú</a:t>
              </a:r>
            </a:p>
          </p:txBody>
        </p:sp>
        <p:sp>
          <p:nvSpPr>
            <p:cNvPr id="305" name="tx305"/>
            <p:cNvSpPr/>
            <p:nvPr/>
          </p:nvSpPr>
          <p:spPr>
            <a:xfrm>
              <a:off x="6954827" y="4290492"/>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Paraguay</a:t>
              </a:r>
            </a:p>
          </p:txBody>
        </p:sp>
        <p:sp>
          <p:nvSpPr>
            <p:cNvPr id="306" name="tx306"/>
            <p:cNvSpPr/>
            <p:nvPr/>
          </p:nvSpPr>
          <p:spPr>
            <a:xfrm>
              <a:off x="7041812" y="4023894"/>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Guyana</a:t>
              </a:r>
            </a:p>
          </p:txBody>
        </p:sp>
        <p:sp>
          <p:nvSpPr>
            <p:cNvPr id="307" name="tx307"/>
            <p:cNvSpPr/>
            <p:nvPr/>
          </p:nvSpPr>
          <p:spPr>
            <a:xfrm>
              <a:off x="6998319" y="3780816"/>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Granada</a:t>
              </a:r>
            </a:p>
          </p:txBody>
        </p:sp>
        <p:sp>
          <p:nvSpPr>
            <p:cNvPr id="308" name="tx308"/>
            <p:cNvSpPr/>
            <p:nvPr/>
          </p:nvSpPr>
          <p:spPr>
            <a:xfrm>
              <a:off x="6967433" y="3517001"/>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Dominica</a:t>
              </a:r>
            </a:p>
          </p:txBody>
        </p:sp>
        <p:sp>
          <p:nvSpPr>
            <p:cNvPr id="309" name="tx309"/>
            <p:cNvSpPr/>
            <p:nvPr/>
          </p:nvSpPr>
          <p:spPr>
            <a:xfrm>
              <a:off x="7166069" y="3250348"/>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Cuba</a:t>
              </a:r>
            </a:p>
          </p:txBody>
        </p:sp>
        <p:sp>
          <p:nvSpPr>
            <p:cNvPr id="310" name="tx310"/>
            <p:cNvSpPr/>
            <p:nvPr/>
          </p:nvSpPr>
          <p:spPr>
            <a:xfrm>
              <a:off x="7178565" y="2985114"/>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Chile</a:t>
              </a:r>
            </a:p>
          </p:txBody>
        </p:sp>
        <p:sp>
          <p:nvSpPr>
            <p:cNvPr id="311" name="tx311"/>
            <p:cNvSpPr/>
            <p:nvPr/>
          </p:nvSpPr>
          <p:spPr>
            <a:xfrm>
              <a:off x="7104022" y="2721299"/>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Bolivia</a:t>
              </a:r>
            </a:p>
          </p:txBody>
        </p:sp>
        <p:sp>
          <p:nvSpPr>
            <p:cNvPr id="312" name="tx312"/>
            <p:cNvSpPr/>
            <p:nvPr/>
          </p:nvSpPr>
          <p:spPr>
            <a:xfrm>
              <a:off x="6954827" y="2456066"/>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Barbados</a:t>
              </a:r>
            </a:p>
          </p:txBody>
        </p:sp>
        <p:sp>
          <p:nvSpPr>
            <p:cNvPr id="313" name="tx313"/>
            <p:cNvSpPr/>
            <p:nvPr/>
          </p:nvSpPr>
          <p:spPr>
            <a:xfrm>
              <a:off x="6954827" y="2168622"/>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Argentina</a:t>
              </a:r>
            </a:p>
          </p:txBody>
        </p:sp>
        <p:sp>
          <p:nvSpPr>
            <p:cNvPr id="314" name="tx314"/>
            <p:cNvSpPr/>
            <p:nvPr/>
          </p:nvSpPr>
          <p:spPr>
            <a:xfrm>
              <a:off x="6513680" y="1903388"/>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Antigua y Barbuda</a:t>
              </a:r>
            </a:p>
          </p:txBody>
        </p:sp>
        <p:sp>
          <p:nvSpPr>
            <p:cNvPr id="315" name="tx315"/>
            <p:cNvSpPr/>
            <p:nvPr/>
          </p:nvSpPr>
          <p:spPr>
            <a:xfrm>
              <a:off x="3740715" y="5196707"/>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Nicaragua</a:t>
              </a:r>
            </a:p>
          </p:txBody>
        </p:sp>
        <p:sp>
          <p:nvSpPr>
            <p:cNvPr id="316" name="tx316"/>
            <p:cNvSpPr/>
            <p:nvPr/>
          </p:nvSpPr>
          <p:spPr>
            <a:xfrm>
              <a:off x="3827700" y="4673607"/>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Uruguay</a:t>
              </a:r>
            </a:p>
          </p:txBody>
        </p:sp>
        <p:sp>
          <p:nvSpPr>
            <p:cNvPr id="317" name="tx317"/>
            <p:cNvSpPr/>
            <p:nvPr/>
          </p:nvSpPr>
          <p:spPr>
            <a:xfrm>
              <a:off x="3778041" y="4171299"/>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Colombia</a:t>
              </a:r>
            </a:p>
          </p:txBody>
        </p:sp>
        <p:sp>
          <p:nvSpPr>
            <p:cNvPr id="318" name="tx318"/>
            <p:cNvSpPr/>
            <p:nvPr/>
          </p:nvSpPr>
          <p:spPr>
            <a:xfrm>
              <a:off x="3678614" y="3648199"/>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El Salvador</a:t>
              </a:r>
            </a:p>
          </p:txBody>
        </p:sp>
        <p:sp>
          <p:nvSpPr>
            <p:cNvPr id="319" name="tx319"/>
            <p:cNvSpPr/>
            <p:nvPr/>
          </p:nvSpPr>
          <p:spPr>
            <a:xfrm>
              <a:off x="3349336" y="3104308"/>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Trinidad y Tobago</a:t>
              </a:r>
            </a:p>
          </p:txBody>
        </p:sp>
        <p:sp>
          <p:nvSpPr>
            <p:cNvPr id="320" name="tx320"/>
            <p:cNvSpPr/>
            <p:nvPr/>
          </p:nvSpPr>
          <p:spPr>
            <a:xfrm>
              <a:off x="3833866" y="2602981"/>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Panamá</a:t>
              </a:r>
            </a:p>
          </p:txBody>
        </p:sp>
        <p:sp>
          <p:nvSpPr>
            <p:cNvPr id="321" name="tx321"/>
            <p:cNvSpPr/>
            <p:nvPr/>
          </p:nvSpPr>
          <p:spPr>
            <a:xfrm>
              <a:off x="3896131" y="2079881"/>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México</a:t>
              </a:r>
            </a:p>
          </p:txBody>
        </p:sp>
        <p:sp>
          <p:nvSpPr>
            <p:cNvPr id="322" name="tx322"/>
            <p:cNvSpPr/>
            <p:nvPr/>
          </p:nvSpPr>
          <p:spPr>
            <a:xfrm>
              <a:off x="1153997" y="5347548"/>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Honduras</a:t>
              </a:r>
            </a:p>
          </p:txBody>
        </p:sp>
        <p:sp>
          <p:nvSpPr>
            <p:cNvPr id="323" name="tx323"/>
            <p:cNvSpPr/>
            <p:nvPr/>
          </p:nvSpPr>
          <p:spPr>
            <a:xfrm>
              <a:off x="508103" y="5015259"/>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Cristóbal y Nieves</a:t>
              </a:r>
            </a:p>
          </p:txBody>
        </p:sp>
        <p:sp>
          <p:nvSpPr>
            <p:cNvPr id="324" name="tx324"/>
            <p:cNvSpPr/>
            <p:nvPr/>
          </p:nvSpPr>
          <p:spPr>
            <a:xfrm>
              <a:off x="1408786" y="4729682"/>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Haití</a:t>
              </a:r>
            </a:p>
          </p:txBody>
        </p:sp>
        <p:sp>
          <p:nvSpPr>
            <p:cNvPr id="325" name="tx325"/>
            <p:cNvSpPr/>
            <p:nvPr/>
          </p:nvSpPr>
          <p:spPr>
            <a:xfrm>
              <a:off x="1092005" y="4419985"/>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Costa Rica</a:t>
              </a:r>
            </a:p>
          </p:txBody>
        </p:sp>
        <p:sp>
          <p:nvSpPr>
            <p:cNvPr id="326" name="tx326"/>
            <p:cNvSpPr/>
            <p:nvPr/>
          </p:nvSpPr>
          <p:spPr>
            <a:xfrm>
              <a:off x="1222428" y="4112635"/>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Jamaica</a:t>
              </a:r>
            </a:p>
          </p:txBody>
        </p:sp>
        <p:sp>
          <p:nvSpPr>
            <p:cNvPr id="327" name="tx327"/>
            <p:cNvSpPr/>
            <p:nvPr/>
          </p:nvSpPr>
          <p:spPr>
            <a:xfrm>
              <a:off x="1359127" y="3803975"/>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Brasil</a:t>
              </a:r>
            </a:p>
          </p:txBody>
        </p:sp>
        <p:sp>
          <p:nvSpPr>
            <p:cNvPr id="328" name="tx328"/>
            <p:cNvSpPr/>
            <p:nvPr/>
          </p:nvSpPr>
          <p:spPr>
            <a:xfrm>
              <a:off x="1334188" y="3495260"/>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Belice</a:t>
              </a:r>
            </a:p>
          </p:txBody>
        </p:sp>
        <p:sp>
          <p:nvSpPr>
            <p:cNvPr id="329" name="tx329"/>
            <p:cNvSpPr/>
            <p:nvPr/>
          </p:nvSpPr>
          <p:spPr>
            <a:xfrm>
              <a:off x="1166439" y="3186545"/>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Bahamas</a:t>
              </a:r>
            </a:p>
          </p:txBody>
        </p:sp>
        <p:sp>
          <p:nvSpPr>
            <p:cNvPr id="330" name="tx330"/>
            <p:cNvSpPr/>
            <p:nvPr/>
          </p:nvSpPr>
          <p:spPr>
            <a:xfrm>
              <a:off x="1222319" y="2877831"/>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Ecuador</a:t>
              </a:r>
            </a:p>
          </p:txBody>
        </p:sp>
        <p:sp>
          <p:nvSpPr>
            <p:cNvPr id="331" name="tx331"/>
            <p:cNvSpPr/>
            <p:nvPr/>
          </p:nvSpPr>
          <p:spPr>
            <a:xfrm>
              <a:off x="1110395" y="2569116"/>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Venezuela</a:t>
              </a:r>
            </a:p>
          </p:txBody>
        </p:sp>
        <p:sp>
          <p:nvSpPr>
            <p:cNvPr id="332" name="tx332"/>
            <p:cNvSpPr/>
            <p:nvPr/>
          </p:nvSpPr>
          <p:spPr>
            <a:xfrm>
              <a:off x="1091896" y="2258983"/>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Guatemala</a:t>
              </a:r>
            </a:p>
          </p:txBody>
        </p:sp>
        <p:sp>
          <p:nvSpPr>
            <p:cNvPr id="333" name="tx333"/>
            <p:cNvSpPr/>
            <p:nvPr/>
          </p:nvSpPr>
          <p:spPr>
            <a:xfrm>
              <a:off x="1042073" y="1950268"/>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Santa Lucía</a:t>
              </a:r>
            </a:p>
          </p:txBody>
        </p:sp>
        <p:sp>
          <p:nvSpPr>
            <p:cNvPr id="334" name="tx334"/>
            <p:cNvSpPr/>
            <p:nvPr/>
          </p:nvSpPr>
          <p:spPr>
            <a:xfrm>
              <a:off x="4258336" y="6161027"/>
              <a:ext cx="106364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 in:</a:t>
              </a:r>
            </a:p>
          </p:txBody>
        </p:sp>
        <p:sp>
          <p:nvSpPr>
            <p:cNvPr id="335" name="pt335"/>
            <p:cNvSpPr/>
            <p:nvPr/>
          </p:nvSpPr>
          <p:spPr>
            <a:xfrm>
              <a:off x="5429043" y="6169879"/>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336" name="pt336"/>
            <p:cNvSpPr/>
            <p:nvPr/>
          </p:nvSpPr>
          <p:spPr>
            <a:xfrm>
              <a:off x="6036300" y="6169879"/>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337" name="tx337"/>
            <p:cNvSpPr/>
            <p:nvPr/>
          </p:nvSpPr>
          <p:spPr>
            <a:xfrm>
              <a:off x="5680613"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2024</a:t>
              </a:r>
            </a:p>
          </p:txBody>
        </p:sp>
        <p:sp>
          <p:nvSpPr>
            <p:cNvPr id="338" name="tx338"/>
            <p:cNvSpPr/>
            <p:nvPr/>
          </p:nvSpPr>
          <p:spPr>
            <a:xfrm>
              <a:off x="6287870"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2025</a:t>
              </a:r>
            </a:p>
          </p:txBody>
        </p:sp>
        <p:sp>
          <p:nvSpPr>
            <p:cNvPr id="339" name="tx339"/>
            <p:cNvSpPr/>
            <p:nvPr/>
          </p:nvSpPr>
          <p:spPr>
            <a:xfrm>
              <a:off x="1720417" y="1330710"/>
              <a:ext cx="4277030"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 y variación de DTP3 por país, 2024 y 2025</a:t>
              </a:r>
            </a:p>
          </p:txBody>
        </p:sp>
        <p:sp>
          <p:nvSpPr>
            <p:cNvPr id="340" name="tx340"/>
            <p:cNvSpPr/>
            <p:nvPr/>
          </p:nvSpPr>
          <p:spPr>
            <a:xfrm>
              <a:off x="4477571" y="647379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341" name="tx341"/>
            <p:cNvSpPr/>
            <p:nvPr/>
          </p:nvSpPr>
          <p:spPr>
            <a:xfrm>
              <a:off x="5427531" y="6587891"/>
              <a:ext cx="3646879"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cambio en la cobertura entre 2024 y 2025 se indica a la derecha.</a:t>
              </a:r>
            </a:p>
          </p:txBody>
        </p:sp>
      </p:grpSp>
      <p:sp>
        <p:nvSpPr>
          <p:cNvPr id="34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cobertura de la DTP3 en 2024 y 2025, así como la variación en la cobertura entre ambos años.
En general, 12 de los 33 países (el 36 %) de « LACR » registraron un descenso en la cobertura. El mayor descenso se produjo en Santa Lucía (-15 puntos porcentuales), seguida de Guatemala (-13 puntos porcentuales).
Hubo 7 países (el 21 %) en los que aumentó la cobertura de la DTP3. La cobertura se mantuvo igual en 14 países entre 2024 y 2025.
</a:t>
            </a:r>
          </a:p>
        </p:txBody>
      </p:sp>
      <p:sp>
        <p:nvSpPr>
          <p:cNvPr id="343"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dirty="0">
                <a:solidFill>
                  <a:srgbClr val="000000">
                    <a:alpha val="100000"/>
                  </a:srgbClr>
                </a:solidFill>
                <a:latin typeface="Arial"/>
                <a:cs typeface="Arial"/>
                <a:sym typeface="Arial"/>
              </a:rPr>
              <a:t>Entre 2024 y 2025, la </a:t>
            </a:r>
            <a:r>
              <a:rPr sz="1450" b="0" i="0" u="none" cap="none" dirty="0" err="1">
                <a:solidFill>
                  <a:srgbClr val="000000">
                    <a:alpha val="100000"/>
                  </a:srgbClr>
                </a:solidFill>
                <a:latin typeface="Arial"/>
                <a:cs typeface="Arial"/>
                <a:sym typeface="Arial"/>
              </a:rPr>
              <a:t>cobertura</a:t>
            </a:r>
            <a:r>
              <a:rPr sz="1450" b="0" i="0" u="none" cap="none" dirty="0">
                <a:solidFill>
                  <a:srgbClr val="000000">
                    <a:alpha val="100000"/>
                  </a:srgbClr>
                </a:solidFill>
                <a:latin typeface="Arial"/>
                <a:cs typeface="Arial"/>
                <a:sym typeface="Arial"/>
              </a:rPr>
              <a:t> de la </a:t>
            </a:r>
            <a:r>
              <a:rPr sz="1450" b="0" i="0" u="none" cap="none" dirty="0" err="1">
                <a:solidFill>
                  <a:srgbClr val="000000">
                    <a:alpha val="100000"/>
                  </a:srgbClr>
                </a:solidFill>
                <a:latin typeface="Arial"/>
                <a:cs typeface="Arial"/>
                <a:sym typeface="Arial"/>
              </a:rPr>
              <a:t>vacuna</a:t>
            </a:r>
            <a:r>
              <a:rPr sz="1450" b="0" i="0" u="none" cap="none" dirty="0">
                <a:solidFill>
                  <a:srgbClr val="000000">
                    <a:alpha val="100000"/>
                  </a:srgbClr>
                </a:solidFill>
                <a:latin typeface="Arial"/>
                <a:cs typeface="Arial"/>
                <a:sym typeface="Arial"/>
              </a:rPr>
              <a:t> </a:t>
            </a:r>
            <a:r>
              <a:rPr lang="en-US" sz="1450" b="0" i="0" u="none" cap="none" dirty="0">
                <a:solidFill>
                  <a:srgbClr val="000000">
                    <a:alpha val="100000"/>
                  </a:srgbClr>
                </a:solidFill>
                <a:latin typeface="Arial"/>
                <a:cs typeface="Arial"/>
                <a:sym typeface="Arial"/>
              </a:rPr>
              <a:t>DTP3</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aumentó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siete</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países</a:t>
            </a:r>
            <a:r>
              <a:rPr sz="1450" b="0" i="0" u="none" cap="none" dirty="0">
                <a:solidFill>
                  <a:srgbClr val="000000">
                    <a:alpha val="100000"/>
                  </a:srgbClr>
                </a:solidFill>
                <a:latin typeface="Arial"/>
                <a:cs typeface="Arial"/>
                <a:sym typeface="Arial"/>
              </a:rPr>
              <a:t> y </a:t>
            </a:r>
            <a:r>
              <a:rPr sz="1450" b="0" i="0" u="none" cap="none" dirty="0" err="1">
                <a:solidFill>
                  <a:srgbClr val="000000">
                    <a:alpha val="100000"/>
                  </a:srgbClr>
                </a:solidFill>
                <a:latin typeface="Arial"/>
                <a:cs typeface="Arial"/>
                <a:sym typeface="Arial"/>
              </a:rPr>
              <a:t>disminuyó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doce</a:t>
            </a:r>
            <a:r>
              <a:rPr sz="1450" b="0" i="0" u="none" cap="none" dirty="0">
                <a:solidFill>
                  <a:srgbClr val="000000">
                    <a:alpha val="100000"/>
                  </a:srgbClr>
                </a:solidFill>
                <a:latin typeface="Arial"/>
                <a:cs typeface="Arial"/>
                <a:sym typeface="Arial"/>
              </a:rPr>
              <a:t>.</a:t>
            </a:r>
          </a:p>
        </p:txBody>
      </p:sp>
      <p:grpSp>
        <p:nvGrpSpPr>
          <p:cNvPr id="344" name="Group 343"/>
          <p:cNvGrpSpPr/>
          <p:nvPr/>
        </p:nvGrpSpPr>
        <p:grpSpPr>
          <a:xfrm>
            <a:off x="292608" y="1005840"/>
            <a:ext cx="8595360" cy="28575"/>
            <a:chOff x="292608" y="1005840"/>
            <a:chExt cx="8595360" cy="28575"/>
          </a:xfrm>
        </p:grpSpPr>
        <p:sp>
          <p:nvSpPr>
            <p:cNvPr id="34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46"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cobertura de la DTP3 en los países de LACR, ordenados de menor a mayor cobertura, así como la clasificación de los 10 países con mayor número de niños sin vacunar o con vacunación incompleta, según cifras absolutas.
En 2025, la cobertura de la DTP3 osciló entre el 50 % en Venezuela y el 99 % en El Salvador, Cuba, Guyana, San Vicente y las Granadinas, y Antigua y Barbuda.
Quince de los 33 países (el 45 %) tenían una cobertura de al menos el 90 %.
Brasil tenía una cobertura de la DTP3 del 86 % y el mayor número absoluto de niños sin vacunar o con vacunación incompleta de la región, seguido de México.
Los países con cohortes grandes pueden tener un alto número de niños sin vacunar o con una vacunación insuficiente a pesar de una alta cobertura vacunal. Resulta ventajoso analizar tanto la cobertura como el número absoluto de niños sin vacunar para garantizar que no se pasen por alto los países vulnerables con cohortes de nacimiento pequeñas.</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380" b="0" i="0" u="none" cap="none">
                <a:solidFill>
                  <a:srgbClr val="000000">
                    <a:alpha val="100000"/>
                  </a:srgbClr>
                </a:solidFill>
                <a:latin typeface="Arial"/>
                <a:cs typeface="Arial"/>
                <a:sym typeface="Arial"/>
              </a:rPr>
              <a:t>En 2025, Venezuela y Haití registraron la cobertura más baja de la vacuna triple vírica (DTP3), mientras que Brasil y México presentaban el mayor número de niños sin vacunar o con vacunación incompleta, lo que pone de relieve la necesidad de tener en cuenta tanto la cobertura como las cifras absolutas para identificar a todas las poblaciones vulnerables.</a:t>
            </a:r>
          </a:p>
        </p:txBody>
      </p:sp>
      <p:grpSp>
        <p:nvGrpSpPr>
          <p:cNvPr id="5" name="Group 4"/>
          <p:cNvGrpSpPr/>
          <p:nvPr/>
        </p:nvGrpSpPr>
        <p:grpSpPr>
          <a:xfrm>
            <a:off x="292608" y="1133856"/>
            <a:ext cx="8595360" cy="28575"/>
            <a:chOff x="292608" y="1133856"/>
            <a:chExt cx="8595360" cy="28575"/>
          </a:xfrm>
        </p:grpSpPr>
        <p:sp>
          <p:nvSpPr>
            <p:cNvPr id="6" name="rc3"/>
            <p:cNvSpPr/>
            <p:nvPr/>
          </p:nvSpPr>
          <p:spPr>
            <a:xfrm>
              <a:off x="292608" y="1133856"/>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7" name="rc4"/>
            <p:cNvSpPr/>
            <p:nvPr/>
          </p:nvSpPr>
          <p:spPr>
            <a:xfrm>
              <a:off x="292608" y="1133856"/>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92608" y="192024"/>
            <a:ext cx="11558016" cy="521208"/>
          </a:xfrm>
          <a:solidFill>
            <a:srgbClr val="203864">
              <a:alpha val="100000"/>
            </a:srgbClr>
          </a:solidFill>
        </p:spPr>
        <p:txBody>
          <a:bodyPr/>
          <a:lstStyle/>
          <a:p>
            <a:pPr marL="0" marR="0" algn="ctr">
              <a:lnSpc>
                <a:spcPct val="100000"/>
              </a:lnSpc>
              <a:spcBef>
                <a:spcPts val="0"/>
              </a:spcBef>
              <a:spcAft>
                <a:spcPts val="0"/>
              </a:spcAft>
              <a:buNone/>
            </a:pPr>
            <a:r>
              <a:rPr sz="2800" b="1" i="0" u="none" cap="none">
                <a:solidFill>
                  <a:srgbClr val="FFFFFF">
                    <a:alpha val="100000"/>
                  </a:srgbClr>
                </a:solidFill>
                <a:latin typeface="Aptos (Body)"/>
                <a:cs typeface="Aptos (Body)"/>
                <a:sym typeface="Aptos (Body)"/>
              </a:rPr>
              <a:t>Conceptos clave</a:t>
            </a:r>
          </a:p>
        </p:txBody>
      </p:sp>
      <p:sp>
        <p:nvSpPr>
          <p:cNvPr id="3" name="body"/>
          <p:cNvSpPr>
            <a:spLocks noGrp="1"/>
          </p:cNvSpPr>
          <p:nvPr>
            <p:ph/>
          </p:nvPr>
        </p:nvSpPr>
        <p:spPr>
          <a:xfrm>
            <a:off x="411480" y="886968"/>
            <a:ext cx="4855464" cy="5449824"/>
          </a:xfrm>
          <a:solidFill>
            <a:srgbClr val="203864">
              <a:alpha val="100000"/>
            </a:srgbClr>
          </a:solidFill>
        </p:spPr>
        <p:txBody>
          <a:bodyPr/>
          <a:lstStyle/>
          <a:p>
            <a:pPr marL="0" marR="0" algn="l">
              <a:lnSpc>
                <a:spcPct val="100000"/>
              </a:lnSpc>
              <a:spcBef>
                <a:spcPts val="0"/>
              </a:spcBef>
              <a:spcAft>
                <a:spcPts val="0"/>
              </a:spcAft>
              <a:buNone/>
            </a:pPr>
            <a:r>
              <a:rPr sz="1450" b="0" i="0" u="none" cap="none">
                <a:solidFill>
                  <a:srgbClr val="FFFFFF">
                    <a:alpha val="100000"/>
                  </a:srgbClr>
                </a:solidFill>
                <a:latin typeface="Aptos (Body)"/>
                <a:cs typeface="Aptos (Body)"/>
                <a:sym typeface="Aptos (Body)"/>
              </a:rPr>
              <a:t>•  La Organización Mundial de la Salud (OMS) proporciona recomendaciones mundiales sobre vacunas, que los países adaptan en función de sus necesidades locales. Se utilizan vacunas que contienen DTP, polio y sarampión en todos los países.
•  La DTP1 es un indicador del acceso a los servicios de inmunización sistemática y, cuando no se administra, sirve como indicador sustitutivo para identificar a los niños que no han recibido ninguna vacuna, también conocidos como niños «sin dosis». Una cobertura elevada de la DTP1 indica un buen acceso a los servicios de inmunización, mientras que una cobertura baja sugiere dificultades para llegar a los niños con vacunas esenciales.
•  La DTP3 es un indicador ampliamente utilizado para medir el rendimiento de los programas de inmunización. Refleja la capacidad de un país para prestar servicios de inmunización sistemática y garantiza que los niños estén protegidos contra enfermedades prevenibles. La cobertura de DTP3 se supervisa a nivel mundial y sirve como medida clave de los esfuerzos de vacunación de un país.</a:t>
            </a:r>
          </a:p>
        </p:txBody>
      </p:sp>
      <p:sp>
        <p:nvSpPr>
          <p:cNvPr id="4" name="body"/>
          <p:cNvSpPr>
            <a:spLocks noGrp="1"/>
          </p:cNvSpPr>
          <p:nvPr>
            <p:ph/>
          </p:nvPr>
        </p:nvSpPr>
        <p:spPr>
          <a:xfrm>
            <a:off x="5788152" y="886968"/>
            <a:ext cx="5806440" cy="5669280"/>
          </a:xfrm>
          <a:solidFill>
            <a:srgbClr val="203864">
              <a:alpha val="100000"/>
            </a:srgbClr>
          </a:solidFill>
        </p:spPr>
        <p:txBody>
          <a:bodyPr/>
          <a:lstStyle/>
          <a:p>
            <a:pPr marL="0" marR="0" algn="l">
              <a:lnSpc>
                <a:spcPct val="100000"/>
              </a:lnSpc>
              <a:spcBef>
                <a:spcPts val="0"/>
              </a:spcBef>
              <a:spcAft>
                <a:spcPts val="0"/>
              </a:spcAft>
              <a:buNone/>
            </a:pPr>
            <a:r>
              <a:rPr sz="1450" b="0" i="0" u="none" cap="none">
                <a:solidFill>
                  <a:srgbClr val="FFFFFF">
                    <a:alpha val="100000"/>
                  </a:srgbClr>
                </a:solidFill>
                <a:latin typeface="Aptos (Body)"/>
                <a:cs typeface="Aptos (Body)"/>
                <a:sym typeface="Aptos (Body)"/>
              </a:rPr>
              <a:t>•  El porcentaje de deserción o de abandono de la DTP1-DTP3 miden el porcentaje de niños que recibieron la DTP1 pero no la DTP3, representa a los niños con vacunación incompleta, indicando brechas en la prestación de los servicios y en el seguimiento.
•  La MCV1 (que se recomienda normalmente entre los 9 y los 12 meses) evalúa la capacidad de administrar vacunas en una etapa más tardía de la infancia. Sirve como indicador trazador de la protección contra el sarampión y es un buen indicador de desempeño del sistema de salud / sanitario.
•  La vacuna contra el VPH protege contra tipos específicos del virus del papiloma humano (VPH) y se utiliza para medir el ciclo de vida de la vacunación.
•  Otros indicadores clave son el PCVC y el MCV2, que se utilizan para supervisar los Objetivos de Desarrollo Sostenible (ODS).
•  En conjunto, estos indicadores proporcionan una forma coherente y comparable de realizar un seguimiento de los progresos en materia de inmunización, identificar las comunidades que no han sido atendidas y monitorear los objetivos mundiales, establecidos en el marco de la Agenda de Inmunización 2030 (IA2030) y los Objetivos de Desarrollo Sostenible (ODS).</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g4"/>
            <p:cNvSpPr/>
            <p:nvPr/>
          </p:nvSpPr>
          <p:spPr>
            <a:xfrm>
              <a:off x="2305471" y="2321906"/>
              <a:ext cx="1610667" cy="1569243"/>
            </a:xfrm>
            <a:custGeom>
              <a:avLst/>
              <a:gdLst/>
              <a:ahLst/>
              <a:cxnLst/>
              <a:rect l="0" t="0" r="0" b="0"/>
              <a:pathLst>
                <a:path w="1610667" h="1569243">
                  <a:moveTo>
                    <a:pt x="417580" y="1569243"/>
                  </a:moveTo>
                  <a:lnTo>
                    <a:pt x="474394" y="1561668"/>
                  </a:lnTo>
                  <a:lnTo>
                    <a:pt x="531207" y="1554093"/>
                  </a:lnTo>
                  <a:lnTo>
                    <a:pt x="588021" y="1546518"/>
                  </a:lnTo>
                  <a:lnTo>
                    <a:pt x="644835" y="1538943"/>
                  </a:lnTo>
                  <a:lnTo>
                    <a:pt x="701648" y="1531368"/>
                  </a:lnTo>
                  <a:lnTo>
                    <a:pt x="758462" y="1523793"/>
                  </a:lnTo>
                  <a:lnTo>
                    <a:pt x="815275" y="1516218"/>
                  </a:lnTo>
                  <a:lnTo>
                    <a:pt x="872089" y="1508643"/>
                  </a:lnTo>
                  <a:lnTo>
                    <a:pt x="928903" y="1501067"/>
                  </a:lnTo>
                  <a:lnTo>
                    <a:pt x="985716" y="1493492"/>
                  </a:lnTo>
                  <a:lnTo>
                    <a:pt x="1042530" y="1485917"/>
                  </a:lnTo>
                  <a:lnTo>
                    <a:pt x="1099344" y="1478342"/>
                  </a:lnTo>
                  <a:lnTo>
                    <a:pt x="1156157" y="1470767"/>
                  </a:lnTo>
                  <a:lnTo>
                    <a:pt x="1212971" y="1463192"/>
                  </a:lnTo>
                  <a:lnTo>
                    <a:pt x="1269785" y="1455617"/>
                  </a:lnTo>
                  <a:lnTo>
                    <a:pt x="1326598" y="1448042"/>
                  </a:lnTo>
                  <a:lnTo>
                    <a:pt x="1383412" y="1440466"/>
                  </a:lnTo>
                  <a:lnTo>
                    <a:pt x="1440226" y="1432891"/>
                  </a:lnTo>
                  <a:lnTo>
                    <a:pt x="1497039" y="1425316"/>
                  </a:lnTo>
                  <a:lnTo>
                    <a:pt x="1553853" y="1417741"/>
                  </a:lnTo>
                  <a:lnTo>
                    <a:pt x="1610667" y="1410166"/>
                  </a:lnTo>
                  <a:lnTo>
                    <a:pt x="1602370" y="1355147"/>
                  </a:lnTo>
                  <a:lnTo>
                    <a:pt x="1592194" y="1300445"/>
                  </a:lnTo>
                  <a:lnTo>
                    <a:pt x="1580151" y="1246122"/>
                  </a:lnTo>
                  <a:lnTo>
                    <a:pt x="1566256" y="1192244"/>
                  </a:lnTo>
                  <a:lnTo>
                    <a:pt x="1550524" y="1138874"/>
                  </a:lnTo>
                  <a:lnTo>
                    <a:pt x="1532974" y="1086073"/>
                  </a:lnTo>
                  <a:lnTo>
                    <a:pt x="1513627" y="1033904"/>
                  </a:lnTo>
                  <a:lnTo>
                    <a:pt x="1492505" y="982428"/>
                  </a:lnTo>
                  <a:lnTo>
                    <a:pt x="1469633" y="931706"/>
                  </a:lnTo>
                  <a:lnTo>
                    <a:pt x="1445037" y="881796"/>
                  </a:lnTo>
                  <a:lnTo>
                    <a:pt x="1418747" y="832757"/>
                  </a:lnTo>
                  <a:lnTo>
                    <a:pt x="1390794" y="784648"/>
                  </a:lnTo>
                  <a:lnTo>
                    <a:pt x="1361210" y="737523"/>
                  </a:lnTo>
                  <a:lnTo>
                    <a:pt x="1330030" y="691440"/>
                  </a:lnTo>
                  <a:lnTo>
                    <a:pt x="1297291" y="646450"/>
                  </a:lnTo>
                  <a:lnTo>
                    <a:pt x="1263030" y="602608"/>
                  </a:lnTo>
                  <a:lnTo>
                    <a:pt x="1227288" y="559965"/>
                  </a:lnTo>
                  <a:lnTo>
                    <a:pt x="1190108" y="518570"/>
                  </a:lnTo>
                  <a:lnTo>
                    <a:pt x="1151531" y="478473"/>
                  </a:lnTo>
                  <a:lnTo>
                    <a:pt x="1111605" y="439720"/>
                  </a:lnTo>
                  <a:lnTo>
                    <a:pt x="1070375" y="402356"/>
                  </a:lnTo>
                  <a:lnTo>
                    <a:pt x="1027891" y="366426"/>
                  </a:lnTo>
                  <a:lnTo>
                    <a:pt x="984201" y="331972"/>
                  </a:lnTo>
                  <a:lnTo>
                    <a:pt x="939357" y="299033"/>
                  </a:lnTo>
                  <a:lnTo>
                    <a:pt x="893411" y="267650"/>
                  </a:lnTo>
                  <a:lnTo>
                    <a:pt x="846418" y="237858"/>
                  </a:lnTo>
                  <a:lnTo>
                    <a:pt x="798433" y="209692"/>
                  </a:lnTo>
                  <a:lnTo>
                    <a:pt x="749511" y="183185"/>
                  </a:lnTo>
                  <a:lnTo>
                    <a:pt x="699711" y="158369"/>
                  </a:lnTo>
                  <a:lnTo>
                    <a:pt x="649090" y="135273"/>
                  </a:lnTo>
                  <a:lnTo>
                    <a:pt x="597708" y="113923"/>
                  </a:lnTo>
                  <a:lnTo>
                    <a:pt x="545625" y="94345"/>
                  </a:lnTo>
                  <a:lnTo>
                    <a:pt x="492902" y="76562"/>
                  </a:lnTo>
                  <a:lnTo>
                    <a:pt x="439602" y="60594"/>
                  </a:lnTo>
                  <a:lnTo>
                    <a:pt x="385786" y="46460"/>
                  </a:lnTo>
                  <a:lnTo>
                    <a:pt x="331518" y="34177"/>
                  </a:lnTo>
                  <a:lnTo>
                    <a:pt x="276861" y="23760"/>
                  </a:lnTo>
                  <a:lnTo>
                    <a:pt x="221879" y="15219"/>
                  </a:lnTo>
                  <a:lnTo>
                    <a:pt x="166637" y="8567"/>
                  </a:lnTo>
                  <a:lnTo>
                    <a:pt x="111200" y="3809"/>
                  </a:lnTo>
                  <a:lnTo>
                    <a:pt x="55632" y="952"/>
                  </a:lnTo>
                  <a:lnTo>
                    <a:pt x="0" y="0"/>
                  </a:lnTo>
                  <a:lnTo>
                    <a:pt x="0" y="57316"/>
                  </a:lnTo>
                  <a:lnTo>
                    <a:pt x="0" y="114632"/>
                  </a:lnTo>
                  <a:lnTo>
                    <a:pt x="0" y="171949"/>
                  </a:lnTo>
                  <a:lnTo>
                    <a:pt x="0" y="229265"/>
                  </a:lnTo>
                  <a:lnTo>
                    <a:pt x="0" y="286582"/>
                  </a:lnTo>
                  <a:lnTo>
                    <a:pt x="0" y="343898"/>
                  </a:lnTo>
                  <a:lnTo>
                    <a:pt x="0" y="401215"/>
                  </a:lnTo>
                  <a:lnTo>
                    <a:pt x="0" y="458531"/>
                  </a:lnTo>
                  <a:lnTo>
                    <a:pt x="0" y="515847"/>
                  </a:lnTo>
                  <a:lnTo>
                    <a:pt x="0" y="573164"/>
                  </a:lnTo>
                  <a:lnTo>
                    <a:pt x="0" y="630480"/>
                  </a:lnTo>
                  <a:lnTo>
                    <a:pt x="0" y="687797"/>
                  </a:lnTo>
                  <a:lnTo>
                    <a:pt x="0" y="745113"/>
                  </a:lnTo>
                  <a:lnTo>
                    <a:pt x="0" y="802430"/>
                  </a:lnTo>
                  <a:lnTo>
                    <a:pt x="0" y="859746"/>
                  </a:lnTo>
                  <a:lnTo>
                    <a:pt x="0" y="917062"/>
                  </a:lnTo>
                  <a:lnTo>
                    <a:pt x="0" y="974379"/>
                  </a:lnTo>
                  <a:lnTo>
                    <a:pt x="0" y="1031695"/>
                  </a:lnTo>
                  <a:lnTo>
                    <a:pt x="0" y="1089012"/>
                  </a:lnTo>
                  <a:lnTo>
                    <a:pt x="0" y="1146328"/>
                  </a:lnTo>
                  <a:lnTo>
                    <a:pt x="0" y="1203645"/>
                  </a:lnTo>
                  <a:lnTo>
                    <a:pt x="54924" y="1207241"/>
                  </a:lnTo>
                  <a:lnTo>
                    <a:pt x="108912" y="1217967"/>
                  </a:lnTo>
                  <a:lnTo>
                    <a:pt x="161039" y="1235640"/>
                  </a:lnTo>
                  <a:lnTo>
                    <a:pt x="210418" y="1259959"/>
                  </a:lnTo>
                  <a:lnTo>
                    <a:pt x="256205" y="1290508"/>
                  </a:lnTo>
                  <a:lnTo>
                    <a:pt x="297618" y="1326765"/>
                  </a:lnTo>
                  <a:lnTo>
                    <a:pt x="333950" y="1368113"/>
                  </a:lnTo>
                  <a:lnTo>
                    <a:pt x="364582" y="1413845"/>
                  </a:lnTo>
                  <a:lnTo>
                    <a:pt x="388989" y="1463180"/>
                  </a:lnTo>
                  <a:lnTo>
                    <a:pt x="406757" y="1515276"/>
                  </a:lnTo>
                  <a:close/>
                </a:path>
              </a:pathLst>
            </a:custGeom>
            <a:solidFill>
              <a:srgbClr val="7ED7D1">
                <a:alpha val="100000"/>
              </a:srgbClr>
            </a:solidFill>
            <a:ln w="13550" cap="flat">
              <a:solidFill>
                <a:srgbClr val="000000">
                  <a:alpha val="100000"/>
                </a:srgbClr>
              </a:solidFill>
              <a:prstDash val="solid"/>
              <a:miter/>
            </a:ln>
          </p:spPr>
          <p:txBody>
            <a:bodyPr/>
            <a:lstStyle/>
            <a:p>
              <a:endParaRPr/>
            </a:p>
          </p:txBody>
        </p:sp>
        <p:sp>
          <p:nvSpPr>
            <p:cNvPr id="5" name="pg5"/>
            <p:cNvSpPr/>
            <p:nvPr/>
          </p:nvSpPr>
          <p:spPr>
            <a:xfrm>
              <a:off x="2609630" y="3732072"/>
              <a:ext cx="1320738" cy="1339034"/>
            </a:xfrm>
            <a:custGeom>
              <a:avLst/>
              <a:gdLst/>
              <a:ahLst/>
              <a:cxnLst/>
              <a:rect l="0" t="0" r="0" b="0"/>
              <a:pathLst>
                <a:path w="1320738" h="1339034">
                  <a:moveTo>
                    <a:pt x="0" y="506234"/>
                  </a:moveTo>
                  <a:lnTo>
                    <a:pt x="41382" y="545891"/>
                  </a:lnTo>
                  <a:lnTo>
                    <a:pt x="82764" y="585548"/>
                  </a:lnTo>
                  <a:lnTo>
                    <a:pt x="124146" y="625205"/>
                  </a:lnTo>
                  <a:lnTo>
                    <a:pt x="165528" y="664862"/>
                  </a:lnTo>
                  <a:lnTo>
                    <a:pt x="206910" y="704520"/>
                  </a:lnTo>
                  <a:lnTo>
                    <a:pt x="248293" y="744177"/>
                  </a:lnTo>
                  <a:lnTo>
                    <a:pt x="289675" y="783834"/>
                  </a:lnTo>
                  <a:lnTo>
                    <a:pt x="331057" y="823491"/>
                  </a:lnTo>
                  <a:lnTo>
                    <a:pt x="372439" y="863148"/>
                  </a:lnTo>
                  <a:lnTo>
                    <a:pt x="413821" y="902805"/>
                  </a:lnTo>
                  <a:lnTo>
                    <a:pt x="455204" y="942462"/>
                  </a:lnTo>
                  <a:lnTo>
                    <a:pt x="496586" y="982120"/>
                  </a:lnTo>
                  <a:lnTo>
                    <a:pt x="537968" y="1021777"/>
                  </a:lnTo>
                  <a:lnTo>
                    <a:pt x="579350" y="1061434"/>
                  </a:lnTo>
                  <a:lnTo>
                    <a:pt x="620732" y="1101091"/>
                  </a:lnTo>
                  <a:lnTo>
                    <a:pt x="662114" y="1140748"/>
                  </a:lnTo>
                  <a:lnTo>
                    <a:pt x="703497" y="1180405"/>
                  </a:lnTo>
                  <a:lnTo>
                    <a:pt x="744879" y="1220062"/>
                  </a:lnTo>
                  <a:lnTo>
                    <a:pt x="786261" y="1259720"/>
                  </a:lnTo>
                  <a:lnTo>
                    <a:pt x="827643" y="1299377"/>
                  </a:lnTo>
                  <a:lnTo>
                    <a:pt x="869025" y="1339034"/>
                  </a:lnTo>
                  <a:lnTo>
                    <a:pt x="907093" y="1297914"/>
                  </a:lnTo>
                  <a:lnTo>
                    <a:pt x="943721" y="1255505"/>
                  </a:lnTo>
                  <a:lnTo>
                    <a:pt x="978864" y="1211859"/>
                  </a:lnTo>
                  <a:lnTo>
                    <a:pt x="1012482" y="1167027"/>
                  </a:lnTo>
                  <a:lnTo>
                    <a:pt x="1044533" y="1121063"/>
                  </a:lnTo>
                  <a:lnTo>
                    <a:pt x="1074981" y="1074020"/>
                  </a:lnTo>
                  <a:lnTo>
                    <a:pt x="1103789" y="1025956"/>
                  </a:lnTo>
                  <a:lnTo>
                    <a:pt x="1130922" y="976927"/>
                  </a:lnTo>
                  <a:lnTo>
                    <a:pt x="1156349" y="926992"/>
                  </a:lnTo>
                  <a:lnTo>
                    <a:pt x="1180039" y="876210"/>
                  </a:lnTo>
                  <a:lnTo>
                    <a:pt x="1201963" y="824641"/>
                  </a:lnTo>
                  <a:lnTo>
                    <a:pt x="1222097" y="772347"/>
                  </a:lnTo>
                  <a:lnTo>
                    <a:pt x="1240415" y="719389"/>
                  </a:lnTo>
                  <a:lnTo>
                    <a:pt x="1256897" y="665832"/>
                  </a:lnTo>
                  <a:lnTo>
                    <a:pt x="1271522" y="611738"/>
                  </a:lnTo>
                  <a:lnTo>
                    <a:pt x="1284273" y="557172"/>
                  </a:lnTo>
                  <a:lnTo>
                    <a:pt x="1295135" y="502199"/>
                  </a:lnTo>
                  <a:lnTo>
                    <a:pt x="1304095" y="446884"/>
                  </a:lnTo>
                  <a:lnTo>
                    <a:pt x="1311143" y="391292"/>
                  </a:lnTo>
                  <a:lnTo>
                    <a:pt x="1316270" y="335491"/>
                  </a:lnTo>
                  <a:lnTo>
                    <a:pt x="1319469" y="279547"/>
                  </a:lnTo>
                  <a:lnTo>
                    <a:pt x="1320738" y="223525"/>
                  </a:lnTo>
                  <a:lnTo>
                    <a:pt x="1320074" y="167493"/>
                  </a:lnTo>
                  <a:lnTo>
                    <a:pt x="1317479" y="111517"/>
                  </a:lnTo>
                  <a:lnTo>
                    <a:pt x="1312955" y="55663"/>
                  </a:lnTo>
                  <a:lnTo>
                    <a:pt x="1306508" y="0"/>
                  </a:lnTo>
                  <a:lnTo>
                    <a:pt x="1249694" y="7575"/>
                  </a:lnTo>
                  <a:lnTo>
                    <a:pt x="1192880" y="15150"/>
                  </a:lnTo>
                  <a:lnTo>
                    <a:pt x="1136067" y="22725"/>
                  </a:lnTo>
                  <a:lnTo>
                    <a:pt x="1079253" y="30300"/>
                  </a:lnTo>
                  <a:lnTo>
                    <a:pt x="1022439" y="37875"/>
                  </a:lnTo>
                  <a:lnTo>
                    <a:pt x="965626" y="45450"/>
                  </a:lnTo>
                  <a:lnTo>
                    <a:pt x="908812" y="53025"/>
                  </a:lnTo>
                  <a:lnTo>
                    <a:pt x="851998" y="60600"/>
                  </a:lnTo>
                  <a:lnTo>
                    <a:pt x="795185" y="68176"/>
                  </a:lnTo>
                  <a:lnTo>
                    <a:pt x="738371" y="75751"/>
                  </a:lnTo>
                  <a:lnTo>
                    <a:pt x="681557" y="83326"/>
                  </a:lnTo>
                  <a:lnTo>
                    <a:pt x="624744" y="90901"/>
                  </a:lnTo>
                  <a:lnTo>
                    <a:pt x="567930" y="98476"/>
                  </a:lnTo>
                  <a:lnTo>
                    <a:pt x="511116" y="106051"/>
                  </a:lnTo>
                  <a:lnTo>
                    <a:pt x="454303" y="113626"/>
                  </a:lnTo>
                  <a:lnTo>
                    <a:pt x="397489" y="121201"/>
                  </a:lnTo>
                  <a:lnTo>
                    <a:pt x="340675" y="128776"/>
                  </a:lnTo>
                  <a:lnTo>
                    <a:pt x="283862" y="136352"/>
                  </a:lnTo>
                  <a:lnTo>
                    <a:pt x="227048" y="143927"/>
                  </a:lnTo>
                  <a:lnTo>
                    <a:pt x="170234" y="151502"/>
                  </a:lnTo>
                  <a:lnTo>
                    <a:pt x="113421" y="159077"/>
                  </a:lnTo>
                  <a:lnTo>
                    <a:pt x="117056" y="221870"/>
                  </a:lnTo>
                  <a:lnTo>
                    <a:pt x="111302" y="284505"/>
                  </a:lnTo>
                  <a:lnTo>
                    <a:pt x="96286" y="345585"/>
                  </a:lnTo>
                  <a:lnTo>
                    <a:pt x="72343" y="403749"/>
                  </a:lnTo>
                  <a:lnTo>
                    <a:pt x="40007" y="457699"/>
                  </a:lnTo>
                  <a:close/>
                </a:path>
              </a:pathLst>
            </a:custGeom>
            <a:solidFill>
              <a:srgbClr val="66B0FF">
                <a:alpha val="100000"/>
              </a:srgbClr>
            </a:solidFill>
            <a:ln w="13550" cap="flat">
              <a:solidFill>
                <a:srgbClr val="000000">
                  <a:alpha val="100000"/>
                </a:srgbClr>
              </a:solidFill>
              <a:prstDash val="solid"/>
              <a:miter/>
            </a:ln>
          </p:spPr>
          <p:txBody>
            <a:bodyPr/>
            <a:lstStyle/>
            <a:p>
              <a:endParaRPr/>
            </a:p>
          </p:txBody>
        </p:sp>
        <p:sp>
          <p:nvSpPr>
            <p:cNvPr id="6" name="pg6"/>
            <p:cNvSpPr/>
            <p:nvPr/>
          </p:nvSpPr>
          <p:spPr>
            <a:xfrm>
              <a:off x="2180624" y="4238307"/>
              <a:ext cx="1298032" cy="1333376"/>
            </a:xfrm>
            <a:custGeom>
              <a:avLst/>
              <a:gdLst/>
              <a:ahLst/>
              <a:cxnLst/>
              <a:rect l="0" t="0" r="0" b="0"/>
              <a:pathLst>
                <a:path w="1298032" h="1333376">
                  <a:moveTo>
                    <a:pt x="92479" y="128550"/>
                  </a:moveTo>
                  <a:lnTo>
                    <a:pt x="88075" y="185697"/>
                  </a:lnTo>
                  <a:lnTo>
                    <a:pt x="83671" y="242844"/>
                  </a:lnTo>
                  <a:lnTo>
                    <a:pt x="79268" y="299991"/>
                  </a:lnTo>
                  <a:lnTo>
                    <a:pt x="74864" y="357138"/>
                  </a:lnTo>
                  <a:lnTo>
                    <a:pt x="70460" y="414285"/>
                  </a:lnTo>
                  <a:lnTo>
                    <a:pt x="66056" y="471432"/>
                  </a:lnTo>
                  <a:lnTo>
                    <a:pt x="61652" y="528579"/>
                  </a:lnTo>
                  <a:lnTo>
                    <a:pt x="57249" y="585726"/>
                  </a:lnTo>
                  <a:lnTo>
                    <a:pt x="52845" y="642873"/>
                  </a:lnTo>
                  <a:lnTo>
                    <a:pt x="48441" y="700020"/>
                  </a:lnTo>
                  <a:lnTo>
                    <a:pt x="44037" y="757167"/>
                  </a:lnTo>
                  <a:lnTo>
                    <a:pt x="39634" y="814314"/>
                  </a:lnTo>
                  <a:lnTo>
                    <a:pt x="35230" y="871461"/>
                  </a:lnTo>
                  <a:lnTo>
                    <a:pt x="30826" y="928608"/>
                  </a:lnTo>
                  <a:lnTo>
                    <a:pt x="26422" y="985755"/>
                  </a:lnTo>
                  <a:lnTo>
                    <a:pt x="22018" y="1042902"/>
                  </a:lnTo>
                  <a:lnTo>
                    <a:pt x="17615" y="1100049"/>
                  </a:lnTo>
                  <a:lnTo>
                    <a:pt x="13211" y="1157196"/>
                  </a:lnTo>
                  <a:lnTo>
                    <a:pt x="8807" y="1214343"/>
                  </a:lnTo>
                  <a:lnTo>
                    <a:pt x="4403" y="1271490"/>
                  </a:lnTo>
                  <a:lnTo>
                    <a:pt x="0" y="1328637"/>
                  </a:lnTo>
                  <a:lnTo>
                    <a:pt x="55119" y="1331944"/>
                  </a:lnTo>
                  <a:lnTo>
                    <a:pt x="110320" y="1333376"/>
                  </a:lnTo>
                  <a:lnTo>
                    <a:pt x="165537" y="1332931"/>
                  </a:lnTo>
                  <a:lnTo>
                    <a:pt x="220707" y="1330610"/>
                  </a:lnTo>
                  <a:lnTo>
                    <a:pt x="275767" y="1326417"/>
                  </a:lnTo>
                  <a:lnTo>
                    <a:pt x="330652" y="1320355"/>
                  </a:lnTo>
                  <a:lnTo>
                    <a:pt x="385300" y="1312431"/>
                  </a:lnTo>
                  <a:lnTo>
                    <a:pt x="439647" y="1302655"/>
                  </a:lnTo>
                  <a:lnTo>
                    <a:pt x="493630" y="1291039"/>
                  </a:lnTo>
                  <a:lnTo>
                    <a:pt x="547187" y="1277595"/>
                  </a:lnTo>
                  <a:lnTo>
                    <a:pt x="600257" y="1262338"/>
                  </a:lnTo>
                  <a:lnTo>
                    <a:pt x="652778" y="1245288"/>
                  </a:lnTo>
                  <a:lnTo>
                    <a:pt x="704689" y="1226463"/>
                  </a:lnTo>
                  <a:lnTo>
                    <a:pt x="755930" y="1205885"/>
                  </a:lnTo>
                  <a:lnTo>
                    <a:pt x="806443" y="1183577"/>
                  </a:lnTo>
                  <a:lnTo>
                    <a:pt x="856168" y="1159566"/>
                  </a:lnTo>
                  <a:lnTo>
                    <a:pt x="905049" y="1133880"/>
                  </a:lnTo>
                  <a:lnTo>
                    <a:pt x="953029" y="1106547"/>
                  </a:lnTo>
                  <a:lnTo>
                    <a:pt x="1000053" y="1077600"/>
                  </a:lnTo>
                  <a:lnTo>
                    <a:pt x="1046066" y="1047072"/>
                  </a:lnTo>
                  <a:lnTo>
                    <a:pt x="1091015" y="1014999"/>
                  </a:lnTo>
                  <a:lnTo>
                    <a:pt x="1134848" y="981416"/>
                  </a:lnTo>
                  <a:lnTo>
                    <a:pt x="1177515" y="946364"/>
                  </a:lnTo>
                  <a:lnTo>
                    <a:pt x="1218966" y="909882"/>
                  </a:lnTo>
                  <a:lnTo>
                    <a:pt x="1259154" y="872012"/>
                  </a:lnTo>
                  <a:lnTo>
                    <a:pt x="1298032" y="832799"/>
                  </a:lnTo>
                  <a:lnTo>
                    <a:pt x="1256649" y="793142"/>
                  </a:lnTo>
                  <a:lnTo>
                    <a:pt x="1215267" y="753485"/>
                  </a:lnTo>
                  <a:lnTo>
                    <a:pt x="1173885" y="713828"/>
                  </a:lnTo>
                  <a:lnTo>
                    <a:pt x="1132503" y="674171"/>
                  </a:lnTo>
                  <a:lnTo>
                    <a:pt x="1091121" y="634514"/>
                  </a:lnTo>
                  <a:lnTo>
                    <a:pt x="1049739" y="594857"/>
                  </a:lnTo>
                  <a:lnTo>
                    <a:pt x="1008356" y="555199"/>
                  </a:lnTo>
                  <a:lnTo>
                    <a:pt x="966974" y="515542"/>
                  </a:lnTo>
                  <a:lnTo>
                    <a:pt x="925592" y="475885"/>
                  </a:lnTo>
                  <a:lnTo>
                    <a:pt x="884210" y="436228"/>
                  </a:lnTo>
                  <a:lnTo>
                    <a:pt x="842828" y="396571"/>
                  </a:lnTo>
                  <a:lnTo>
                    <a:pt x="801445" y="356914"/>
                  </a:lnTo>
                  <a:lnTo>
                    <a:pt x="760063" y="317257"/>
                  </a:lnTo>
                  <a:lnTo>
                    <a:pt x="718681" y="277599"/>
                  </a:lnTo>
                  <a:lnTo>
                    <a:pt x="677299" y="237942"/>
                  </a:lnTo>
                  <a:lnTo>
                    <a:pt x="635917" y="198285"/>
                  </a:lnTo>
                  <a:lnTo>
                    <a:pt x="594535" y="158628"/>
                  </a:lnTo>
                  <a:lnTo>
                    <a:pt x="553152" y="118971"/>
                  </a:lnTo>
                  <a:lnTo>
                    <a:pt x="511770" y="79314"/>
                  </a:lnTo>
                  <a:lnTo>
                    <a:pt x="470388" y="39657"/>
                  </a:lnTo>
                  <a:lnTo>
                    <a:pt x="429006" y="0"/>
                  </a:lnTo>
                  <a:lnTo>
                    <a:pt x="382944" y="41475"/>
                  </a:lnTo>
                  <a:lnTo>
                    <a:pt x="331295" y="75742"/>
                  </a:lnTo>
                  <a:lnTo>
                    <a:pt x="275176" y="102060"/>
                  </a:lnTo>
                  <a:lnTo>
                    <a:pt x="215803" y="119859"/>
                  </a:lnTo>
                  <a:lnTo>
                    <a:pt x="154462" y="128753"/>
                  </a:lnTo>
                  <a:close/>
                </a:path>
              </a:pathLst>
            </a:custGeom>
            <a:solidFill>
              <a:srgbClr val="822E1C">
                <a:alpha val="100000"/>
              </a:srgbClr>
            </a:solidFill>
            <a:ln w="13550" cap="flat">
              <a:solidFill>
                <a:srgbClr val="000000">
                  <a:alpha val="100000"/>
                </a:srgbClr>
              </a:solidFill>
              <a:prstDash val="solid"/>
              <a:miter/>
            </a:ln>
          </p:spPr>
          <p:txBody>
            <a:bodyPr/>
            <a:lstStyle/>
            <a:p>
              <a:endParaRPr/>
            </a:p>
          </p:txBody>
        </p:sp>
        <p:sp>
          <p:nvSpPr>
            <p:cNvPr id="7" name="pg7"/>
            <p:cNvSpPr/>
            <p:nvPr/>
          </p:nvSpPr>
          <p:spPr>
            <a:xfrm>
              <a:off x="1395682" y="4295880"/>
              <a:ext cx="877421" cy="1271064"/>
            </a:xfrm>
            <a:custGeom>
              <a:avLst/>
              <a:gdLst/>
              <a:ahLst/>
              <a:cxnLst/>
              <a:rect l="0" t="0" r="0" b="0"/>
              <a:pathLst>
                <a:path w="877421" h="1271064">
                  <a:moveTo>
                    <a:pt x="673917" y="0"/>
                  </a:moveTo>
                  <a:lnTo>
                    <a:pt x="641826" y="47490"/>
                  </a:lnTo>
                  <a:lnTo>
                    <a:pt x="609735" y="94980"/>
                  </a:lnTo>
                  <a:lnTo>
                    <a:pt x="577643" y="142470"/>
                  </a:lnTo>
                  <a:lnTo>
                    <a:pt x="545552" y="189960"/>
                  </a:lnTo>
                  <a:lnTo>
                    <a:pt x="513461" y="237451"/>
                  </a:lnTo>
                  <a:lnTo>
                    <a:pt x="481369" y="284941"/>
                  </a:lnTo>
                  <a:lnTo>
                    <a:pt x="449278" y="332431"/>
                  </a:lnTo>
                  <a:lnTo>
                    <a:pt x="417187" y="379921"/>
                  </a:lnTo>
                  <a:lnTo>
                    <a:pt x="385095" y="427411"/>
                  </a:lnTo>
                  <a:lnTo>
                    <a:pt x="353004" y="474902"/>
                  </a:lnTo>
                  <a:lnTo>
                    <a:pt x="320913" y="522392"/>
                  </a:lnTo>
                  <a:lnTo>
                    <a:pt x="288821" y="569882"/>
                  </a:lnTo>
                  <a:lnTo>
                    <a:pt x="256730" y="617372"/>
                  </a:lnTo>
                  <a:lnTo>
                    <a:pt x="224639" y="664863"/>
                  </a:lnTo>
                  <a:lnTo>
                    <a:pt x="192547" y="712353"/>
                  </a:lnTo>
                  <a:lnTo>
                    <a:pt x="160456" y="759843"/>
                  </a:lnTo>
                  <a:lnTo>
                    <a:pt x="128365" y="807333"/>
                  </a:lnTo>
                  <a:lnTo>
                    <a:pt x="96273" y="854823"/>
                  </a:lnTo>
                  <a:lnTo>
                    <a:pt x="64182" y="902314"/>
                  </a:lnTo>
                  <a:lnTo>
                    <a:pt x="32091" y="949804"/>
                  </a:lnTo>
                  <a:lnTo>
                    <a:pt x="0" y="997294"/>
                  </a:lnTo>
                  <a:lnTo>
                    <a:pt x="46967" y="1027866"/>
                  </a:lnTo>
                  <a:lnTo>
                    <a:pt x="94961" y="1056800"/>
                  </a:lnTo>
                  <a:lnTo>
                    <a:pt x="143924" y="1084062"/>
                  </a:lnTo>
                  <a:lnTo>
                    <a:pt x="193799" y="1109619"/>
                  </a:lnTo>
                  <a:lnTo>
                    <a:pt x="244524" y="1133442"/>
                  </a:lnTo>
                  <a:lnTo>
                    <a:pt x="296041" y="1155500"/>
                  </a:lnTo>
                  <a:lnTo>
                    <a:pt x="348289" y="1175770"/>
                  </a:lnTo>
                  <a:lnTo>
                    <a:pt x="401204" y="1194225"/>
                  </a:lnTo>
                  <a:lnTo>
                    <a:pt x="454724" y="1210845"/>
                  </a:lnTo>
                  <a:lnTo>
                    <a:pt x="508785" y="1225610"/>
                  </a:lnTo>
                  <a:lnTo>
                    <a:pt x="563323" y="1238501"/>
                  </a:lnTo>
                  <a:lnTo>
                    <a:pt x="618273" y="1249504"/>
                  </a:lnTo>
                  <a:lnTo>
                    <a:pt x="673570" y="1258606"/>
                  </a:lnTo>
                  <a:lnTo>
                    <a:pt x="729148" y="1265795"/>
                  </a:lnTo>
                  <a:lnTo>
                    <a:pt x="784941" y="1271064"/>
                  </a:lnTo>
                  <a:lnTo>
                    <a:pt x="789345" y="1213917"/>
                  </a:lnTo>
                  <a:lnTo>
                    <a:pt x="793749" y="1156770"/>
                  </a:lnTo>
                  <a:lnTo>
                    <a:pt x="798153" y="1099623"/>
                  </a:lnTo>
                  <a:lnTo>
                    <a:pt x="802556" y="1042476"/>
                  </a:lnTo>
                  <a:lnTo>
                    <a:pt x="806960" y="985329"/>
                  </a:lnTo>
                  <a:lnTo>
                    <a:pt x="811364" y="928182"/>
                  </a:lnTo>
                  <a:lnTo>
                    <a:pt x="815768" y="871035"/>
                  </a:lnTo>
                  <a:lnTo>
                    <a:pt x="820172" y="813888"/>
                  </a:lnTo>
                  <a:lnTo>
                    <a:pt x="824575" y="756741"/>
                  </a:lnTo>
                  <a:lnTo>
                    <a:pt x="828979" y="699594"/>
                  </a:lnTo>
                  <a:lnTo>
                    <a:pt x="833383" y="642447"/>
                  </a:lnTo>
                  <a:lnTo>
                    <a:pt x="837787" y="585300"/>
                  </a:lnTo>
                  <a:lnTo>
                    <a:pt x="842190" y="528153"/>
                  </a:lnTo>
                  <a:lnTo>
                    <a:pt x="846594" y="471006"/>
                  </a:lnTo>
                  <a:lnTo>
                    <a:pt x="850998" y="413859"/>
                  </a:lnTo>
                  <a:lnTo>
                    <a:pt x="855402" y="356712"/>
                  </a:lnTo>
                  <a:lnTo>
                    <a:pt x="859806" y="299565"/>
                  </a:lnTo>
                  <a:lnTo>
                    <a:pt x="864209" y="242418"/>
                  </a:lnTo>
                  <a:lnTo>
                    <a:pt x="868613" y="185271"/>
                  </a:lnTo>
                  <a:lnTo>
                    <a:pt x="873017" y="128124"/>
                  </a:lnTo>
                  <a:lnTo>
                    <a:pt x="877421" y="70977"/>
                  </a:lnTo>
                  <a:lnTo>
                    <a:pt x="805825" y="59192"/>
                  </a:lnTo>
                  <a:lnTo>
                    <a:pt x="737313" y="35297"/>
                  </a:lnTo>
                  <a:close/>
                </a:path>
              </a:pathLst>
            </a:custGeom>
            <a:solidFill>
              <a:srgbClr val="1C7F93">
                <a:alpha val="100000"/>
              </a:srgbClr>
            </a:solidFill>
            <a:ln w="13550" cap="flat">
              <a:solidFill>
                <a:srgbClr val="000000">
                  <a:alpha val="100000"/>
                </a:srgbClr>
              </a:solidFill>
              <a:prstDash val="solid"/>
              <a:miter/>
            </a:ln>
          </p:spPr>
          <p:txBody>
            <a:bodyPr/>
            <a:lstStyle/>
            <a:p>
              <a:endParaRPr/>
            </a:p>
          </p:txBody>
        </p:sp>
        <p:sp>
          <p:nvSpPr>
            <p:cNvPr id="8" name="pg8"/>
            <p:cNvSpPr/>
            <p:nvPr/>
          </p:nvSpPr>
          <p:spPr>
            <a:xfrm>
              <a:off x="918613" y="4166356"/>
              <a:ext cx="1150986" cy="1126818"/>
            </a:xfrm>
            <a:custGeom>
              <a:avLst/>
              <a:gdLst/>
              <a:ahLst/>
              <a:cxnLst/>
              <a:rect l="0" t="0" r="0" b="0"/>
              <a:pathLst>
                <a:path w="1150986" h="1126818">
                  <a:moveTo>
                    <a:pt x="1027302" y="0"/>
                  </a:moveTo>
                  <a:lnTo>
                    <a:pt x="978382" y="29867"/>
                  </a:lnTo>
                  <a:lnTo>
                    <a:pt x="929463" y="59735"/>
                  </a:lnTo>
                  <a:lnTo>
                    <a:pt x="880544" y="89603"/>
                  </a:lnTo>
                  <a:lnTo>
                    <a:pt x="831625" y="119471"/>
                  </a:lnTo>
                  <a:lnTo>
                    <a:pt x="782706" y="149339"/>
                  </a:lnTo>
                  <a:lnTo>
                    <a:pt x="733787" y="179207"/>
                  </a:lnTo>
                  <a:lnTo>
                    <a:pt x="684868" y="209075"/>
                  </a:lnTo>
                  <a:lnTo>
                    <a:pt x="635948" y="238943"/>
                  </a:lnTo>
                  <a:lnTo>
                    <a:pt x="587029" y="268811"/>
                  </a:lnTo>
                  <a:lnTo>
                    <a:pt x="538110" y="298678"/>
                  </a:lnTo>
                  <a:lnTo>
                    <a:pt x="489191" y="328546"/>
                  </a:lnTo>
                  <a:lnTo>
                    <a:pt x="440272" y="358414"/>
                  </a:lnTo>
                  <a:lnTo>
                    <a:pt x="391353" y="388282"/>
                  </a:lnTo>
                  <a:lnTo>
                    <a:pt x="342434" y="418150"/>
                  </a:lnTo>
                  <a:lnTo>
                    <a:pt x="293514" y="448018"/>
                  </a:lnTo>
                  <a:lnTo>
                    <a:pt x="244595" y="477886"/>
                  </a:lnTo>
                  <a:lnTo>
                    <a:pt x="195676" y="507754"/>
                  </a:lnTo>
                  <a:lnTo>
                    <a:pt x="146757" y="537622"/>
                  </a:lnTo>
                  <a:lnTo>
                    <a:pt x="97838" y="567489"/>
                  </a:lnTo>
                  <a:lnTo>
                    <a:pt x="48919" y="597357"/>
                  </a:lnTo>
                  <a:lnTo>
                    <a:pt x="0" y="627225"/>
                  </a:lnTo>
                  <a:lnTo>
                    <a:pt x="31105" y="676185"/>
                  </a:lnTo>
                  <a:lnTo>
                    <a:pt x="63938" y="724003"/>
                  </a:lnTo>
                  <a:lnTo>
                    <a:pt x="98457" y="770619"/>
                  </a:lnTo>
                  <a:lnTo>
                    <a:pt x="134618" y="815973"/>
                  </a:lnTo>
                  <a:lnTo>
                    <a:pt x="172375" y="860007"/>
                  </a:lnTo>
                  <a:lnTo>
                    <a:pt x="211679" y="902666"/>
                  </a:lnTo>
                  <a:lnTo>
                    <a:pt x="252480" y="943895"/>
                  </a:lnTo>
                  <a:lnTo>
                    <a:pt x="294727" y="983641"/>
                  </a:lnTo>
                  <a:lnTo>
                    <a:pt x="338366" y="1021855"/>
                  </a:lnTo>
                  <a:lnTo>
                    <a:pt x="383341" y="1058486"/>
                  </a:lnTo>
                  <a:lnTo>
                    <a:pt x="429595" y="1093489"/>
                  </a:lnTo>
                  <a:lnTo>
                    <a:pt x="477068" y="1126818"/>
                  </a:lnTo>
                  <a:lnTo>
                    <a:pt x="509160" y="1079328"/>
                  </a:lnTo>
                  <a:lnTo>
                    <a:pt x="541251" y="1031838"/>
                  </a:lnTo>
                  <a:lnTo>
                    <a:pt x="573342" y="984348"/>
                  </a:lnTo>
                  <a:lnTo>
                    <a:pt x="605434" y="936857"/>
                  </a:lnTo>
                  <a:lnTo>
                    <a:pt x="637525" y="889367"/>
                  </a:lnTo>
                  <a:lnTo>
                    <a:pt x="669616" y="841877"/>
                  </a:lnTo>
                  <a:lnTo>
                    <a:pt x="701708" y="794387"/>
                  </a:lnTo>
                  <a:lnTo>
                    <a:pt x="733799" y="746896"/>
                  </a:lnTo>
                  <a:lnTo>
                    <a:pt x="765890" y="699406"/>
                  </a:lnTo>
                  <a:lnTo>
                    <a:pt x="797982" y="651916"/>
                  </a:lnTo>
                  <a:lnTo>
                    <a:pt x="830073" y="604426"/>
                  </a:lnTo>
                  <a:lnTo>
                    <a:pt x="862164" y="556936"/>
                  </a:lnTo>
                  <a:lnTo>
                    <a:pt x="894255" y="509445"/>
                  </a:lnTo>
                  <a:lnTo>
                    <a:pt x="926347" y="461955"/>
                  </a:lnTo>
                  <a:lnTo>
                    <a:pt x="958438" y="414465"/>
                  </a:lnTo>
                  <a:lnTo>
                    <a:pt x="990529" y="366975"/>
                  </a:lnTo>
                  <a:lnTo>
                    <a:pt x="1022621" y="319484"/>
                  </a:lnTo>
                  <a:lnTo>
                    <a:pt x="1054712" y="271994"/>
                  </a:lnTo>
                  <a:lnTo>
                    <a:pt x="1086803" y="224504"/>
                  </a:lnTo>
                  <a:lnTo>
                    <a:pt x="1118895" y="177014"/>
                  </a:lnTo>
                  <a:lnTo>
                    <a:pt x="1150986" y="129524"/>
                  </a:lnTo>
                  <a:lnTo>
                    <a:pt x="1103713" y="92404"/>
                  </a:lnTo>
                  <a:lnTo>
                    <a:pt x="1062203" y="48934"/>
                  </a:lnTo>
                  <a:close/>
                </a:path>
              </a:pathLst>
            </a:custGeom>
            <a:solidFill>
              <a:srgbClr val="AAF400">
                <a:alpha val="100000"/>
              </a:srgbClr>
            </a:solidFill>
            <a:ln w="13550" cap="flat">
              <a:solidFill>
                <a:srgbClr val="000000">
                  <a:alpha val="100000"/>
                </a:srgbClr>
              </a:solidFill>
              <a:prstDash val="solid"/>
              <a:miter/>
            </a:ln>
          </p:spPr>
          <p:txBody>
            <a:bodyPr/>
            <a:lstStyle/>
            <a:p>
              <a:endParaRPr/>
            </a:p>
          </p:txBody>
        </p:sp>
        <p:sp>
          <p:nvSpPr>
            <p:cNvPr id="9" name="pg9"/>
            <p:cNvSpPr/>
            <p:nvPr/>
          </p:nvSpPr>
          <p:spPr>
            <a:xfrm>
              <a:off x="692320" y="3997440"/>
              <a:ext cx="1253595" cy="796141"/>
            </a:xfrm>
            <a:custGeom>
              <a:avLst/>
              <a:gdLst/>
              <a:ahLst/>
              <a:cxnLst/>
              <a:rect l="0" t="0" r="0" b="0"/>
              <a:pathLst>
                <a:path w="1253595" h="796141">
                  <a:moveTo>
                    <a:pt x="1194926" y="0"/>
                  </a:moveTo>
                  <a:lnTo>
                    <a:pt x="1138025" y="6886"/>
                  </a:lnTo>
                  <a:lnTo>
                    <a:pt x="1081124" y="13772"/>
                  </a:lnTo>
                  <a:lnTo>
                    <a:pt x="1024222" y="20658"/>
                  </a:lnTo>
                  <a:lnTo>
                    <a:pt x="967321" y="27544"/>
                  </a:lnTo>
                  <a:lnTo>
                    <a:pt x="910420" y="34430"/>
                  </a:lnTo>
                  <a:lnTo>
                    <a:pt x="853519" y="41316"/>
                  </a:lnTo>
                  <a:lnTo>
                    <a:pt x="796617" y="48203"/>
                  </a:lnTo>
                  <a:lnTo>
                    <a:pt x="739716" y="55089"/>
                  </a:lnTo>
                  <a:lnTo>
                    <a:pt x="682815" y="61975"/>
                  </a:lnTo>
                  <a:lnTo>
                    <a:pt x="625914" y="68861"/>
                  </a:lnTo>
                  <a:lnTo>
                    <a:pt x="569012" y="75747"/>
                  </a:lnTo>
                  <a:lnTo>
                    <a:pt x="512111" y="82633"/>
                  </a:lnTo>
                  <a:lnTo>
                    <a:pt x="455210" y="89519"/>
                  </a:lnTo>
                  <a:lnTo>
                    <a:pt x="398308" y="96406"/>
                  </a:lnTo>
                  <a:lnTo>
                    <a:pt x="341407" y="103292"/>
                  </a:lnTo>
                  <a:lnTo>
                    <a:pt x="284506" y="110178"/>
                  </a:lnTo>
                  <a:lnTo>
                    <a:pt x="227605" y="117064"/>
                  </a:lnTo>
                  <a:lnTo>
                    <a:pt x="170703" y="123950"/>
                  </a:lnTo>
                  <a:lnTo>
                    <a:pt x="113802" y="130836"/>
                  </a:lnTo>
                  <a:lnTo>
                    <a:pt x="56901" y="137722"/>
                  </a:lnTo>
                  <a:lnTo>
                    <a:pt x="0" y="144609"/>
                  </a:lnTo>
                  <a:lnTo>
                    <a:pt x="7981" y="201969"/>
                  </a:lnTo>
                  <a:lnTo>
                    <a:pt x="18001" y="259009"/>
                  </a:lnTo>
                  <a:lnTo>
                    <a:pt x="30048" y="315656"/>
                  </a:lnTo>
                  <a:lnTo>
                    <a:pt x="44105" y="371837"/>
                  </a:lnTo>
                  <a:lnTo>
                    <a:pt x="60156" y="427482"/>
                  </a:lnTo>
                  <a:lnTo>
                    <a:pt x="78179" y="482520"/>
                  </a:lnTo>
                  <a:lnTo>
                    <a:pt x="98152" y="536880"/>
                  </a:lnTo>
                  <a:lnTo>
                    <a:pt x="120050" y="590494"/>
                  </a:lnTo>
                  <a:lnTo>
                    <a:pt x="143844" y="643294"/>
                  </a:lnTo>
                  <a:lnTo>
                    <a:pt x="169505" y="695212"/>
                  </a:lnTo>
                  <a:lnTo>
                    <a:pt x="196999" y="746182"/>
                  </a:lnTo>
                  <a:lnTo>
                    <a:pt x="226293" y="796141"/>
                  </a:lnTo>
                  <a:lnTo>
                    <a:pt x="275212" y="766273"/>
                  </a:lnTo>
                  <a:lnTo>
                    <a:pt x="324131" y="736405"/>
                  </a:lnTo>
                  <a:lnTo>
                    <a:pt x="373050" y="706537"/>
                  </a:lnTo>
                  <a:lnTo>
                    <a:pt x="421969" y="676670"/>
                  </a:lnTo>
                  <a:lnTo>
                    <a:pt x="470889" y="646802"/>
                  </a:lnTo>
                  <a:lnTo>
                    <a:pt x="519808" y="616934"/>
                  </a:lnTo>
                  <a:lnTo>
                    <a:pt x="568727" y="587066"/>
                  </a:lnTo>
                  <a:lnTo>
                    <a:pt x="617646" y="557198"/>
                  </a:lnTo>
                  <a:lnTo>
                    <a:pt x="666565" y="527330"/>
                  </a:lnTo>
                  <a:lnTo>
                    <a:pt x="715484" y="497462"/>
                  </a:lnTo>
                  <a:lnTo>
                    <a:pt x="764403" y="467594"/>
                  </a:lnTo>
                  <a:lnTo>
                    <a:pt x="813323" y="437726"/>
                  </a:lnTo>
                  <a:lnTo>
                    <a:pt x="862242" y="407858"/>
                  </a:lnTo>
                  <a:lnTo>
                    <a:pt x="911161" y="377991"/>
                  </a:lnTo>
                  <a:lnTo>
                    <a:pt x="960080" y="348123"/>
                  </a:lnTo>
                  <a:lnTo>
                    <a:pt x="1008999" y="318255"/>
                  </a:lnTo>
                  <a:lnTo>
                    <a:pt x="1057918" y="288387"/>
                  </a:lnTo>
                  <a:lnTo>
                    <a:pt x="1106837" y="258519"/>
                  </a:lnTo>
                  <a:lnTo>
                    <a:pt x="1155757" y="228651"/>
                  </a:lnTo>
                  <a:lnTo>
                    <a:pt x="1204676" y="198783"/>
                  </a:lnTo>
                  <a:lnTo>
                    <a:pt x="1253595" y="168915"/>
                  </a:lnTo>
                  <a:lnTo>
                    <a:pt x="1226050" y="115599"/>
                  </a:lnTo>
                  <a:lnTo>
                    <a:pt x="1206361" y="58911"/>
                  </a:lnTo>
                  <a:close/>
                </a:path>
              </a:pathLst>
            </a:custGeom>
            <a:solidFill>
              <a:srgbClr val="DEA0FD">
                <a:alpha val="100000"/>
              </a:srgbClr>
            </a:solidFill>
            <a:ln w="13550" cap="flat">
              <a:solidFill>
                <a:srgbClr val="000000">
                  <a:alpha val="100000"/>
                </a:srgbClr>
              </a:solidFill>
              <a:prstDash val="solid"/>
              <a:miter/>
            </a:ln>
          </p:spPr>
          <p:txBody>
            <a:bodyPr/>
            <a:lstStyle/>
            <a:p>
              <a:endParaRPr/>
            </a:p>
          </p:txBody>
        </p:sp>
        <p:sp>
          <p:nvSpPr>
            <p:cNvPr id="10" name="pg10"/>
            <p:cNvSpPr/>
            <p:nvPr/>
          </p:nvSpPr>
          <p:spPr>
            <a:xfrm>
              <a:off x="680718" y="3571561"/>
              <a:ext cx="1214865" cy="570487"/>
            </a:xfrm>
            <a:custGeom>
              <a:avLst/>
              <a:gdLst/>
              <a:ahLst/>
              <a:cxnLst/>
              <a:rect l="0" t="0" r="0" b="0"/>
              <a:pathLst>
                <a:path w="1214865" h="570487">
                  <a:moveTo>
                    <a:pt x="1214865" y="277974"/>
                  </a:moveTo>
                  <a:lnTo>
                    <a:pt x="1159098" y="264737"/>
                  </a:lnTo>
                  <a:lnTo>
                    <a:pt x="1103331" y="251500"/>
                  </a:lnTo>
                  <a:lnTo>
                    <a:pt x="1047564" y="238263"/>
                  </a:lnTo>
                  <a:lnTo>
                    <a:pt x="991797" y="225026"/>
                  </a:lnTo>
                  <a:lnTo>
                    <a:pt x="936030" y="211790"/>
                  </a:lnTo>
                  <a:lnTo>
                    <a:pt x="880263" y="198553"/>
                  </a:lnTo>
                  <a:lnTo>
                    <a:pt x="824496" y="185316"/>
                  </a:lnTo>
                  <a:lnTo>
                    <a:pt x="768729" y="172079"/>
                  </a:lnTo>
                  <a:lnTo>
                    <a:pt x="712962" y="158842"/>
                  </a:lnTo>
                  <a:lnTo>
                    <a:pt x="657195" y="145605"/>
                  </a:lnTo>
                  <a:lnTo>
                    <a:pt x="601428" y="132368"/>
                  </a:lnTo>
                  <a:lnTo>
                    <a:pt x="545661" y="119131"/>
                  </a:lnTo>
                  <a:lnTo>
                    <a:pt x="489894" y="105895"/>
                  </a:lnTo>
                  <a:lnTo>
                    <a:pt x="434127" y="92658"/>
                  </a:lnTo>
                  <a:lnTo>
                    <a:pt x="378360" y="79421"/>
                  </a:lnTo>
                  <a:lnTo>
                    <a:pt x="322593" y="66184"/>
                  </a:lnTo>
                  <a:lnTo>
                    <a:pt x="266826" y="52947"/>
                  </a:lnTo>
                  <a:lnTo>
                    <a:pt x="211059" y="39710"/>
                  </a:lnTo>
                  <a:lnTo>
                    <a:pt x="155292" y="26473"/>
                  </a:lnTo>
                  <a:lnTo>
                    <a:pt x="99525" y="13236"/>
                  </a:lnTo>
                  <a:lnTo>
                    <a:pt x="43758" y="0"/>
                  </a:lnTo>
                  <a:lnTo>
                    <a:pt x="31483" y="56107"/>
                  </a:lnTo>
                  <a:lnTo>
                    <a:pt x="21199" y="112614"/>
                  </a:lnTo>
                  <a:lnTo>
                    <a:pt x="12919" y="169449"/>
                  </a:lnTo>
                  <a:lnTo>
                    <a:pt x="6652" y="226541"/>
                  </a:lnTo>
                  <a:lnTo>
                    <a:pt x="2407" y="283819"/>
                  </a:lnTo>
                  <a:lnTo>
                    <a:pt x="188" y="341211"/>
                  </a:lnTo>
                  <a:lnTo>
                    <a:pt x="0" y="398645"/>
                  </a:lnTo>
                  <a:lnTo>
                    <a:pt x="1841" y="456051"/>
                  </a:lnTo>
                  <a:lnTo>
                    <a:pt x="5710" y="513355"/>
                  </a:lnTo>
                  <a:lnTo>
                    <a:pt x="11601" y="570487"/>
                  </a:lnTo>
                  <a:lnTo>
                    <a:pt x="68502" y="563601"/>
                  </a:lnTo>
                  <a:lnTo>
                    <a:pt x="125404" y="556715"/>
                  </a:lnTo>
                  <a:lnTo>
                    <a:pt x="182305" y="549829"/>
                  </a:lnTo>
                  <a:lnTo>
                    <a:pt x="239206" y="542943"/>
                  </a:lnTo>
                  <a:lnTo>
                    <a:pt x="296108" y="536057"/>
                  </a:lnTo>
                  <a:lnTo>
                    <a:pt x="353009" y="529170"/>
                  </a:lnTo>
                  <a:lnTo>
                    <a:pt x="409910" y="522284"/>
                  </a:lnTo>
                  <a:lnTo>
                    <a:pt x="466811" y="515398"/>
                  </a:lnTo>
                  <a:lnTo>
                    <a:pt x="523713" y="508512"/>
                  </a:lnTo>
                  <a:lnTo>
                    <a:pt x="580614" y="501626"/>
                  </a:lnTo>
                  <a:lnTo>
                    <a:pt x="637515" y="494740"/>
                  </a:lnTo>
                  <a:lnTo>
                    <a:pt x="694416" y="487854"/>
                  </a:lnTo>
                  <a:lnTo>
                    <a:pt x="751318" y="480967"/>
                  </a:lnTo>
                  <a:lnTo>
                    <a:pt x="808219" y="474081"/>
                  </a:lnTo>
                  <a:lnTo>
                    <a:pt x="865120" y="467195"/>
                  </a:lnTo>
                  <a:lnTo>
                    <a:pt x="922022" y="460309"/>
                  </a:lnTo>
                  <a:lnTo>
                    <a:pt x="978923" y="453423"/>
                  </a:lnTo>
                  <a:lnTo>
                    <a:pt x="1035824" y="446537"/>
                  </a:lnTo>
                  <a:lnTo>
                    <a:pt x="1092725" y="439651"/>
                  </a:lnTo>
                  <a:lnTo>
                    <a:pt x="1149627" y="432764"/>
                  </a:lnTo>
                  <a:lnTo>
                    <a:pt x="1206528" y="425878"/>
                  </a:lnTo>
                  <a:lnTo>
                    <a:pt x="1204144" y="351557"/>
                  </a:lnTo>
                  <a:close/>
                </a:path>
              </a:pathLst>
            </a:custGeom>
            <a:solidFill>
              <a:srgbClr val="C075A6">
                <a:alpha val="100000"/>
              </a:srgbClr>
            </a:solidFill>
            <a:ln w="13550" cap="flat">
              <a:solidFill>
                <a:srgbClr val="000000">
                  <a:alpha val="100000"/>
                </a:srgbClr>
              </a:solidFill>
              <a:prstDash val="solid"/>
              <a:miter/>
            </a:ln>
          </p:spPr>
          <p:txBody>
            <a:bodyPr/>
            <a:lstStyle/>
            <a:p>
              <a:endParaRPr/>
            </a:p>
          </p:txBody>
        </p:sp>
        <p:sp>
          <p:nvSpPr>
            <p:cNvPr id="11" name="pg11"/>
            <p:cNvSpPr/>
            <p:nvPr/>
          </p:nvSpPr>
          <p:spPr>
            <a:xfrm>
              <a:off x="724476" y="3053868"/>
              <a:ext cx="1229032" cy="795667"/>
            </a:xfrm>
            <a:custGeom>
              <a:avLst/>
              <a:gdLst/>
              <a:ahLst/>
              <a:cxnLst/>
              <a:rect l="0" t="0" r="0" b="0"/>
              <a:pathLst>
                <a:path w="1229032" h="795667">
                  <a:moveTo>
                    <a:pt x="1229032" y="661450"/>
                  </a:moveTo>
                  <a:lnTo>
                    <a:pt x="1181146" y="629953"/>
                  </a:lnTo>
                  <a:lnTo>
                    <a:pt x="1133260" y="598455"/>
                  </a:lnTo>
                  <a:lnTo>
                    <a:pt x="1085374" y="566957"/>
                  </a:lnTo>
                  <a:lnTo>
                    <a:pt x="1037488" y="535460"/>
                  </a:lnTo>
                  <a:lnTo>
                    <a:pt x="989602" y="503962"/>
                  </a:lnTo>
                  <a:lnTo>
                    <a:pt x="941716" y="472464"/>
                  </a:lnTo>
                  <a:lnTo>
                    <a:pt x="893830" y="440967"/>
                  </a:lnTo>
                  <a:lnTo>
                    <a:pt x="845944" y="409469"/>
                  </a:lnTo>
                  <a:lnTo>
                    <a:pt x="798058" y="377971"/>
                  </a:lnTo>
                  <a:lnTo>
                    <a:pt x="750172" y="346474"/>
                  </a:lnTo>
                  <a:lnTo>
                    <a:pt x="702286" y="314976"/>
                  </a:lnTo>
                  <a:lnTo>
                    <a:pt x="654400" y="283478"/>
                  </a:lnTo>
                  <a:lnTo>
                    <a:pt x="606514" y="251981"/>
                  </a:lnTo>
                  <a:lnTo>
                    <a:pt x="558627" y="220483"/>
                  </a:lnTo>
                  <a:lnTo>
                    <a:pt x="510741" y="188985"/>
                  </a:lnTo>
                  <a:lnTo>
                    <a:pt x="462855" y="157488"/>
                  </a:lnTo>
                  <a:lnTo>
                    <a:pt x="414969" y="125990"/>
                  </a:lnTo>
                  <a:lnTo>
                    <a:pt x="367083" y="94492"/>
                  </a:lnTo>
                  <a:lnTo>
                    <a:pt x="319197" y="62995"/>
                  </a:lnTo>
                  <a:lnTo>
                    <a:pt x="271311" y="31497"/>
                  </a:lnTo>
                  <a:lnTo>
                    <a:pt x="223425" y="0"/>
                  </a:lnTo>
                  <a:lnTo>
                    <a:pt x="193114" y="47880"/>
                  </a:lnTo>
                  <a:lnTo>
                    <a:pt x="164490" y="96789"/>
                  </a:lnTo>
                  <a:lnTo>
                    <a:pt x="137590" y="146666"/>
                  </a:lnTo>
                  <a:lnTo>
                    <a:pt x="112445" y="197450"/>
                  </a:lnTo>
                  <a:lnTo>
                    <a:pt x="89086" y="249081"/>
                  </a:lnTo>
                  <a:lnTo>
                    <a:pt x="67541" y="301495"/>
                  </a:lnTo>
                  <a:lnTo>
                    <a:pt x="47838" y="354628"/>
                  </a:lnTo>
                  <a:lnTo>
                    <a:pt x="29999" y="408415"/>
                  </a:lnTo>
                  <a:lnTo>
                    <a:pt x="14046" y="462792"/>
                  </a:lnTo>
                  <a:lnTo>
                    <a:pt x="0" y="517693"/>
                  </a:lnTo>
                  <a:lnTo>
                    <a:pt x="55767" y="530929"/>
                  </a:lnTo>
                  <a:lnTo>
                    <a:pt x="111534" y="544166"/>
                  </a:lnTo>
                  <a:lnTo>
                    <a:pt x="167301" y="557403"/>
                  </a:lnTo>
                  <a:lnTo>
                    <a:pt x="223068" y="570640"/>
                  </a:lnTo>
                  <a:lnTo>
                    <a:pt x="278835" y="583877"/>
                  </a:lnTo>
                  <a:lnTo>
                    <a:pt x="334602" y="597114"/>
                  </a:lnTo>
                  <a:lnTo>
                    <a:pt x="390369" y="610351"/>
                  </a:lnTo>
                  <a:lnTo>
                    <a:pt x="446136" y="623588"/>
                  </a:lnTo>
                  <a:lnTo>
                    <a:pt x="501903" y="636825"/>
                  </a:lnTo>
                  <a:lnTo>
                    <a:pt x="557670" y="650061"/>
                  </a:lnTo>
                  <a:lnTo>
                    <a:pt x="613437" y="663298"/>
                  </a:lnTo>
                  <a:lnTo>
                    <a:pt x="669204" y="676535"/>
                  </a:lnTo>
                  <a:lnTo>
                    <a:pt x="724971" y="689772"/>
                  </a:lnTo>
                  <a:lnTo>
                    <a:pt x="780738" y="703009"/>
                  </a:lnTo>
                  <a:lnTo>
                    <a:pt x="836505" y="716246"/>
                  </a:lnTo>
                  <a:lnTo>
                    <a:pt x="892272" y="729483"/>
                  </a:lnTo>
                  <a:lnTo>
                    <a:pt x="948039" y="742720"/>
                  </a:lnTo>
                  <a:lnTo>
                    <a:pt x="1003806" y="755956"/>
                  </a:lnTo>
                  <a:lnTo>
                    <a:pt x="1059573" y="769193"/>
                  </a:lnTo>
                  <a:lnTo>
                    <a:pt x="1115340" y="782430"/>
                  </a:lnTo>
                  <a:lnTo>
                    <a:pt x="1171107" y="795667"/>
                  </a:lnTo>
                  <a:lnTo>
                    <a:pt x="1194203" y="726027"/>
                  </a:lnTo>
                  <a:close/>
                </a:path>
              </a:pathLst>
            </a:custGeom>
            <a:solidFill>
              <a:srgbClr val="F7E1A0">
                <a:alpha val="100000"/>
              </a:srgbClr>
            </a:solidFill>
            <a:ln w="13550" cap="flat">
              <a:solidFill>
                <a:srgbClr val="000000">
                  <a:alpha val="100000"/>
                </a:srgbClr>
              </a:solidFill>
              <a:prstDash val="solid"/>
              <a:miter/>
            </a:ln>
          </p:spPr>
          <p:txBody>
            <a:bodyPr/>
            <a:lstStyle/>
            <a:p>
              <a:endParaRPr/>
            </a:p>
          </p:txBody>
        </p:sp>
        <p:sp>
          <p:nvSpPr>
            <p:cNvPr id="12" name="pg12"/>
            <p:cNvSpPr/>
            <p:nvPr/>
          </p:nvSpPr>
          <p:spPr>
            <a:xfrm>
              <a:off x="947902" y="2745153"/>
              <a:ext cx="1073996" cy="970165"/>
            </a:xfrm>
            <a:custGeom>
              <a:avLst/>
              <a:gdLst/>
              <a:ahLst/>
              <a:cxnLst/>
              <a:rect l="0" t="0" r="0" b="0"/>
              <a:pathLst>
                <a:path w="1073996" h="970165">
                  <a:moveTo>
                    <a:pt x="1073996" y="890128"/>
                  </a:moveTo>
                  <a:lnTo>
                    <a:pt x="1035415" y="847741"/>
                  </a:lnTo>
                  <a:lnTo>
                    <a:pt x="996834" y="805354"/>
                  </a:lnTo>
                  <a:lnTo>
                    <a:pt x="958253" y="762967"/>
                  </a:lnTo>
                  <a:lnTo>
                    <a:pt x="919672" y="720580"/>
                  </a:lnTo>
                  <a:lnTo>
                    <a:pt x="881090" y="678193"/>
                  </a:lnTo>
                  <a:lnTo>
                    <a:pt x="842509" y="635806"/>
                  </a:lnTo>
                  <a:lnTo>
                    <a:pt x="803928" y="593419"/>
                  </a:lnTo>
                  <a:lnTo>
                    <a:pt x="765347" y="551031"/>
                  </a:lnTo>
                  <a:lnTo>
                    <a:pt x="726765" y="508644"/>
                  </a:lnTo>
                  <a:lnTo>
                    <a:pt x="688184" y="466257"/>
                  </a:lnTo>
                  <a:lnTo>
                    <a:pt x="649603" y="423870"/>
                  </a:lnTo>
                  <a:lnTo>
                    <a:pt x="611022" y="381483"/>
                  </a:lnTo>
                  <a:lnTo>
                    <a:pt x="572441" y="339096"/>
                  </a:lnTo>
                  <a:lnTo>
                    <a:pt x="533859" y="296709"/>
                  </a:lnTo>
                  <a:lnTo>
                    <a:pt x="495278" y="254322"/>
                  </a:lnTo>
                  <a:lnTo>
                    <a:pt x="456697" y="211935"/>
                  </a:lnTo>
                  <a:lnTo>
                    <a:pt x="418116" y="169548"/>
                  </a:lnTo>
                  <a:lnTo>
                    <a:pt x="379535" y="127161"/>
                  </a:lnTo>
                  <a:lnTo>
                    <a:pt x="340953" y="84774"/>
                  </a:lnTo>
                  <a:lnTo>
                    <a:pt x="302372" y="42387"/>
                  </a:lnTo>
                  <a:lnTo>
                    <a:pt x="263791" y="0"/>
                  </a:lnTo>
                  <a:lnTo>
                    <a:pt x="221489" y="39911"/>
                  </a:lnTo>
                  <a:lnTo>
                    <a:pt x="180642" y="81311"/>
                  </a:lnTo>
                  <a:lnTo>
                    <a:pt x="141302" y="124146"/>
                  </a:lnTo>
                  <a:lnTo>
                    <a:pt x="103521" y="168361"/>
                  </a:lnTo>
                  <a:lnTo>
                    <a:pt x="67346" y="213900"/>
                  </a:lnTo>
                  <a:lnTo>
                    <a:pt x="32824" y="260705"/>
                  </a:lnTo>
                  <a:lnTo>
                    <a:pt x="0" y="308714"/>
                  </a:lnTo>
                  <a:lnTo>
                    <a:pt x="47886" y="340212"/>
                  </a:lnTo>
                  <a:lnTo>
                    <a:pt x="95772" y="371710"/>
                  </a:lnTo>
                  <a:lnTo>
                    <a:pt x="143658" y="403207"/>
                  </a:lnTo>
                  <a:lnTo>
                    <a:pt x="191544" y="434705"/>
                  </a:lnTo>
                  <a:lnTo>
                    <a:pt x="239430" y="466203"/>
                  </a:lnTo>
                  <a:lnTo>
                    <a:pt x="287316" y="497700"/>
                  </a:lnTo>
                  <a:lnTo>
                    <a:pt x="335202" y="529198"/>
                  </a:lnTo>
                  <a:lnTo>
                    <a:pt x="383088" y="560696"/>
                  </a:lnTo>
                  <a:lnTo>
                    <a:pt x="430974" y="592193"/>
                  </a:lnTo>
                  <a:lnTo>
                    <a:pt x="478860" y="623691"/>
                  </a:lnTo>
                  <a:lnTo>
                    <a:pt x="526746" y="655189"/>
                  </a:lnTo>
                  <a:lnTo>
                    <a:pt x="574632" y="686686"/>
                  </a:lnTo>
                  <a:lnTo>
                    <a:pt x="622518" y="718184"/>
                  </a:lnTo>
                  <a:lnTo>
                    <a:pt x="670404" y="749682"/>
                  </a:lnTo>
                  <a:lnTo>
                    <a:pt x="718290" y="781179"/>
                  </a:lnTo>
                  <a:lnTo>
                    <a:pt x="766176" y="812677"/>
                  </a:lnTo>
                  <a:lnTo>
                    <a:pt x="814062" y="844175"/>
                  </a:lnTo>
                  <a:lnTo>
                    <a:pt x="861948" y="875672"/>
                  </a:lnTo>
                  <a:lnTo>
                    <a:pt x="909834" y="907170"/>
                  </a:lnTo>
                  <a:lnTo>
                    <a:pt x="957720" y="938668"/>
                  </a:lnTo>
                  <a:lnTo>
                    <a:pt x="1005606" y="970165"/>
                  </a:lnTo>
                  <a:close/>
                </a:path>
              </a:pathLst>
            </a:custGeom>
            <a:solidFill>
              <a:srgbClr val="FC1CBF">
                <a:alpha val="100000"/>
              </a:srgbClr>
            </a:solidFill>
            <a:ln w="13550" cap="flat">
              <a:solidFill>
                <a:srgbClr val="000000">
                  <a:alpha val="100000"/>
                </a:srgbClr>
              </a:solidFill>
              <a:prstDash val="solid"/>
              <a:miter/>
            </a:ln>
          </p:spPr>
          <p:txBody>
            <a:bodyPr/>
            <a:lstStyle/>
            <a:p>
              <a:endParaRPr/>
            </a:p>
          </p:txBody>
        </p:sp>
        <p:sp>
          <p:nvSpPr>
            <p:cNvPr id="13" name="pg13"/>
            <p:cNvSpPr/>
            <p:nvPr/>
          </p:nvSpPr>
          <p:spPr>
            <a:xfrm>
              <a:off x="1211693" y="2530914"/>
              <a:ext cx="887090" cy="1104367"/>
            </a:xfrm>
            <a:custGeom>
              <a:avLst/>
              <a:gdLst/>
              <a:ahLst/>
              <a:cxnLst/>
              <a:rect l="0" t="0" r="0" b="0"/>
              <a:pathLst>
                <a:path w="887090" h="1104367">
                  <a:moveTo>
                    <a:pt x="887090" y="1048824"/>
                  </a:moveTo>
                  <a:lnTo>
                    <a:pt x="858970" y="998880"/>
                  </a:lnTo>
                  <a:lnTo>
                    <a:pt x="830849" y="948936"/>
                  </a:lnTo>
                  <a:lnTo>
                    <a:pt x="802728" y="898992"/>
                  </a:lnTo>
                  <a:lnTo>
                    <a:pt x="774608" y="849048"/>
                  </a:lnTo>
                  <a:lnTo>
                    <a:pt x="746487" y="799104"/>
                  </a:lnTo>
                  <a:lnTo>
                    <a:pt x="718366" y="749160"/>
                  </a:lnTo>
                  <a:lnTo>
                    <a:pt x="690246" y="699216"/>
                  </a:lnTo>
                  <a:lnTo>
                    <a:pt x="662125" y="649272"/>
                  </a:lnTo>
                  <a:lnTo>
                    <a:pt x="634005" y="599328"/>
                  </a:lnTo>
                  <a:lnTo>
                    <a:pt x="605884" y="549384"/>
                  </a:lnTo>
                  <a:lnTo>
                    <a:pt x="577763" y="499440"/>
                  </a:lnTo>
                  <a:lnTo>
                    <a:pt x="549643" y="449496"/>
                  </a:lnTo>
                  <a:lnTo>
                    <a:pt x="521522" y="399552"/>
                  </a:lnTo>
                  <a:lnTo>
                    <a:pt x="493401" y="349608"/>
                  </a:lnTo>
                  <a:lnTo>
                    <a:pt x="465281" y="299664"/>
                  </a:lnTo>
                  <a:lnTo>
                    <a:pt x="437160" y="249720"/>
                  </a:lnTo>
                  <a:lnTo>
                    <a:pt x="409040" y="199776"/>
                  </a:lnTo>
                  <a:lnTo>
                    <a:pt x="380919" y="149832"/>
                  </a:lnTo>
                  <a:lnTo>
                    <a:pt x="352798" y="99888"/>
                  </a:lnTo>
                  <a:lnTo>
                    <a:pt x="324678" y="49944"/>
                  </a:lnTo>
                  <a:lnTo>
                    <a:pt x="296557" y="0"/>
                  </a:lnTo>
                  <a:lnTo>
                    <a:pt x="243889" y="30972"/>
                  </a:lnTo>
                  <a:lnTo>
                    <a:pt x="192422" y="63904"/>
                  </a:lnTo>
                  <a:lnTo>
                    <a:pt x="142230" y="98746"/>
                  </a:lnTo>
                  <a:lnTo>
                    <a:pt x="93383" y="135451"/>
                  </a:lnTo>
                  <a:lnTo>
                    <a:pt x="45950" y="173967"/>
                  </a:lnTo>
                  <a:lnTo>
                    <a:pt x="0" y="214239"/>
                  </a:lnTo>
                  <a:lnTo>
                    <a:pt x="38581" y="256626"/>
                  </a:lnTo>
                  <a:lnTo>
                    <a:pt x="77162" y="299013"/>
                  </a:lnTo>
                  <a:lnTo>
                    <a:pt x="115743" y="341400"/>
                  </a:lnTo>
                  <a:lnTo>
                    <a:pt x="154324" y="383787"/>
                  </a:lnTo>
                  <a:lnTo>
                    <a:pt x="192906" y="426174"/>
                  </a:lnTo>
                  <a:lnTo>
                    <a:pt x="231487" y="468561"/>
                  </a:lnTo>
                  <a:lnTo>
                    <a:pt x="270068" y="510948"/>
                  </a:lnTo>
                  <a:lnTo>
                    <a:pt x="308649" y="553335"/>
                  </a:lnTo>
                  <a:lnTo>
                    <a:pt x="347230" y="595722"/>
                  </a:lnTo>
                  <a:lnTo>
                    <a:pt x="385812" y="638109"/>
                  </a:lnTo>
                  <a:lnTo>
                    <a:pt x="424393" y="680496"/>
                  </a:lnTo>
                  <a:lnTo>
                    <a:pt x="462974" y="722884"/>
                  </a:lnTo>
                  <a:lnTo>
                    <a:pt x="501555" y="765271"/>
                  </a:lnTo>
                  <a:lnTo>
                    <a:pt x="540136" y="807658"/>
                  </a:lnTo>
                  <a:lnTo>
                    <a:pt x="578718" y="850045"/>
                  </a:lnTo>
                  <a:lnTo>
                    <a:pt x="617299" y="892432"/>
                  </a:lnTo>
                  <a:lnTo>
                    <a:pt x="655880" y="934819"/>
                  </a:lnTo>
                  <a:lnTo>
                    <a:pt x="694461" y="977206"/>
                  </a:lnTo>
                  <a:lnTo>
                    <a:pt x="733043" y="1019593"/>
                  </a:lnTo>
                  <a:lnTo>
                    <a:pt x="771624" y="1061980"/>
                  </a:lnTo>
                  <a:lnTo>
                    <a:pt x="810205" y="1104367"/>
                  </a:lnTo>
                  <a:close/>
                </a:path>
              </a:pathLst>
            </a:custGeom>
            <a:solidFill>
              <a:srgbClr val="FA0087">
                <a:alpha val="100000"/>
              </a:srgbClr>
            </a:solidFill>
            <a:ln w="13550" cap="flat">
              <a:solidFill>
                <a:srgbClr val="000000">
                  <a:alpha val="100000"/>
                </a:srgbClr>
              </a:solidFill>
              <a:prstDash val="solid"/>
              <a:miter/>
            </a:ln>
          </p:spPr>
          <p:txBody>
            <a:bodyPr/>
            <a:lstStyle/>
            <a:p>
              <a:endParaRPr/>
            </a:p>
          </p:txBody>
        </p:sp>
        <p:sp>
          <p:nvSpPr>
            <p:cNvPr id="14" name="pg14"/>
            <p:cNvSpPr/>
            <p:nvPr/>
          </p:nvSpPr>
          <p:spPr>
            <a:xfrm>
              <a:off x="1508251" y="2437490"/>
              <a:ext cx="641174" cy="1142248"/>
            </a:xfrm>
            <a:custGeom>
              <a:avLst/>
              <a:gdLst/>
              <a:ahLst/>
              <a:cxnLst/>
              <a:rect l="0" t="0" r="0" b="0"/>
              <a:pathLst>
                <a:path w="641174" h="1142248">
                  <a:moveTo>
                    <a:pt x="641174" y="1118027"/>
                  </a:moveTo>
                  <a:lnTo>
                    <a:pt x="619943" y="1064787"/>
                  </a:lnTo>
                  <a:lnTo>
                    <a:pt x="598713" y="1011548"/>
                  </a:lnTo>
                  <a:lnTo>
                    <a:pt x="577482" y="958309"/>
                  </a:lnTo>
                  <a:lnTo>
                    <a:pt x="556251" y="905069"/>
                  </a:lnTo>
                  <a:lnTo>
                    <a:pt x="535021" y="851830"/>
                  </a:lnTo>
                  <a:lnTo>
                    <a:pt x="513790" y="798590"/>
                  </a:lnTo>
                  <a:lnTo>
                    <a:pt x="492559" y="745351"/>
                  </a:lnTo>
                  <a:lnTo>
                    <a:pt x="471329" y="692112"/>
                  </a:lnTo>
                  <a:lnTo>
                    <a:pt x="450098" y="638872"/>
                  </a:lnTo>
                  <a:lnTo>
                    <a:pt x="428867" y="585633"/>
                  </a:lnTo>
                  <a:lnTo>
                    <a:pt x="407637" y="532393"/>
                  </a:lnTo>
                  <a:lnTo>
                    <a:pt x="386406" y="479154"/>
                  </a:lnTo>
                  <a:lnTo>
                    <a:pt x="365175" y="425915"/>
                  </a:lnTo>
                  <a:lnTo>
                    <a:pt x="343945" y="372675"/>
                  </a:lnTo>
                  <a:lnTo>
                    <a:pt x="322714" y="319436"/>
                  </a:lnTo>
                  <a:lnTo>
                    <a:pt x="301483" y="266196"/>
                  </a:lnTo>
                  <a:lnTo>
                    <a:pt x="280253" y="212957"/>
                  </a:lnTo>
                  <a:lnTo>
                    <a:pt x="259022" y="159718"/>
                  </a:lnTo>
                  <a:lnTo>
                    <a:pt x="237792" y="106478"/>
                  </a:lnTo>
                  <a:lnTo>
                    <a:pt x="216561" y="53239"/>
                  </a:lnTo>
                  <a:lnTo>
                    <a:pt x="195330" y="0"/>
                  </a:lnTo>
                  <a:lnTo>
                    <a:pt x="128857" y="28236"/>
                  </a:lnTo>
                  <a:lnTo>
                    <a:pt x="63704" y="59397"/>
                  </a:lnTo>
                  <a:lnTo>
                    <a:pt x="0" y="93424"/>
                  </a:lnTo>
                  <a:lnTo>
                    <a:pt x="28120" y="143368"/>
                  </a:lnTo>
                  <a:lnTo>
                    <a:pt x="56241" y="193312"/>
                  </a:lnTo>
                  <a:lnTo>
                    <a:pt x="84361" y="243256"/>
                  </a:lnTo>
                  <a:lnTo>
                    <a:pt x="112482" y="293200"/>
                  </a:lnTo>
                  <a:lnTo>
                    <a:pt x="140603" y="343144"/>
                  </a:lnTo>
                  <a:lnTo>
                    <a:pt x="168723" y="393088"/>
                  </a:lnTo>
                  <a:lnTo>
                    <a:pt x="196844" y="443032"/>
                  </a:lnTo>
                  <a:lnTo>
                    <a:pt x="224965" y="492976"/>
                  </a:lnTo>
                  <a:lnTo>
                    <a:pt x="253085" y="542920"/>
                  </a:lnTo>
                  <a:lnTo>
                    <a:pt x="281206" y="592864"/>
                  </a:lnTo>
                  <a:lnTo>
                    <a:pt x="309326" y="642808"/>
                  </a:lnTo>
                  <a:lnTo>
                    <a:pt x="337447" y="692752"/>
                  </a:lnTo>
                  <a:lnTo>
                    <a:pt x="365568" y="742696"/>
                  </a:lnTo>
                  <a:lnTo>
                    <a:pt x="393688" y="792640"/>
                  </a:lnTo>
                  <a:lnTo>
                    <a:pt x="421809" y="842584"/>
                  </a:lnTo>
                  <a:lnTo>
                    <a:pt x="449930" y="892528"/>
                  </a:lnTo>
                  <a:lnTo>
                    <a:pt x="478050" y="942472"/>
                  </a:lnTo>
                  <a:lnTo>
                    <a:pt x="506171" y="992416"/>
                  </a:lnTo>
                  <a:lnTo>
                    <a:pt x="534291" y="1042360"/>
                  </a:lnTo>
                  <a:lnTo>
                    <a:pt x="562412" y="1092304"/>
                  </a:lnTo>
                  <a:lnTo>
                    <a:pt x="590533" y="1142248"/>
                  </a:lnTo>
                  <a:close/>
                </a:path>
              </a:pathLst>
            </a:custGeom>
            <a:solidFill>
              <a:srgbClr val="1CBE4F">
                <a:alpha val="100000"/>
              </a:srgbClr>
            </a:solidFill>
            <a:ln w="13550" cap="flat">
              <a:solidFill>
                <a:srgbClr val="000000">
                  <a:alpha val="100000"/>
                </a:srgbClr>
              </a:solidFill>
              <a:prstDash val="solid"/>
              <a:miter/>
            </a:ln>
          </p:spPr>
          <p:txBody>
            <a:bodyPr/>
            <a:lstStyle/>
            <a:p>
              <a:endParaRPr/>
            </a:p>
          </p:txBody>
        </p:sp>
        <p:sp>
          <p:nvSpPr>
            <p:cNvPr id="15" name="pg15"/>
            <p:cNvSpPr/>
            <p:nvPr/>
          </p:nvSpPr>
          <p:spPr>
            <a:xfrm>
              <a:off x="1703582" y="2380569"/>
              <a:ext cx="489715" cy="1174948"/>
            </a:xfrm>
            <a:custGeom>
              <a:avLst/>
              <a:gdLst/>
              <a:ahLst/>
              <a:cxnLst/>
              <a:rect l="0" t="0" r="0" b="0"/>
              <a:pathLst>
                <a:path w="489715" h="1174948">
                  <a:moveTo>
                    <a:pt x="489715" y="1160190"/>
                  </a:moveTo>
                  <a:lnTo>
                    <a:pt x="474453" y="1104943"/>
                  </a:lnTo>
                  <a:lnTo>
                    <a:pt x="459191" y="1049696"/>
                  </a:lnTo>
                  <a:lnTo>
                    <a:pt x="443929" y="994449"/>
                  </a:lnTo>
                  <a:lnTo>
                    <a:pt x="428667" y="939202"/>
                  </a:lnTo>
                  <a:lnTo>
                    <a:pt x="413406" y="883955"/>
                  </a:lnTo>
                  <a:lnTo>
                    <a:pt x="398144" y="828707"/>
                  </a:lnTo>
                  <a:lnTo>
                    <a:pt x="382882" y="773460"/>
                  </a:lnTo>
                  <a:lnTo>
                    <a:pt x="367620" y="718213"/>
                  </a:lnTo>
                  <a:lnTo>
                    <a:pt x="352358" y="662966"/>
                  </a:lnTo>
                  <a:lnTo>
                    <a:pt x="337097" y="607719"/>
                  </a:lnTo>
                  <a:lnTo>
                    <a:pt x="321835" y="552471"/>
                  </a:lnTo>
                  <a:lnTo>
                    <a:pt x="306573" y="497224"/>
                  </a:lnTo>
                  <a:lnTo>
                    <a:pt x="291311" y="441977"/>
                  </a:lnTo>
                  <a:lnTo>
                    <a:pt x="276050" y="386730"/>
                  </a:lnTo>
                  <a:lnTo>
                    <a:pt x="260788" y="331483"/>
                  </a:lnTo>
                  <a:lnTo>
                    <a:pt x="245526" y="276235"/>
                  </a:lnTo>
                  <a:lnTo>
                    <a:pt x="230264" y="220988"/>
                  </a:lnTo>
                  <a:lnTo>
                    <a:pt x="215002" y="165741"/>
                  </a:lnTo>
                  <a:lnTo>
                    <a:pt x="199741" y="110494"/>
                  </a:lnTo>
                  <a:lnTo>
                    <a:pt x="184479" y="55247"/>
                  </a:lnTo>
                  <a:lnTo>
                    <a:pt x="169217" y="0"/>
                  </a:lnTo>
                  <a:lnTo>
                    <a:pt x="112128" y="16902"/>
                  </a:lnTo>
                  <a:lnTo>
                    <a:pt x="55697" y="35884"/>
                  </a:lnTo>
                  <a:lnTo>
                    <a:pt x="0" y="56920"/>
                  </a:lnTo>
                  <a:lnTo>
                    <a:pt x="21230" y="110160"/>
                  </a:lnTo>
                  <a:lnTo>
                    <a:pt x="42461" y="163399"/>
                  </a:lnTo>
                  <a:lnTo>
                    <a:pt x="63691" y="216639"/>
                  </a:lnTo>
                  <a:lnTo>
                    <a:pt x="84922" y="269878"/>
                  </a:lnTo>
                  <a:lnTo>
                    <a:pt x="106153" y="323117"/>
                  </a:lnTo>
                  <a:lnTo>
                    <a:pt x="127383" y="376357"/>
                  </a:lnTo>
                  <a:lnTo>
                    <a:pt x="148614" y="429596"/>
                  </a:lnTo>
                  <a:lnTo>
                    <a:pt x="169845" y="482836"/>
                  </a:lnTo>
                  <a:lnTo>
                    <a:pt x="191075" y="536075"/>
                  </a:lnTo>
                  <a:lnTo>
                    <a:pt x="212306" y="589314"/>
                  </a:lnTo>
                  <a:lnTo>
                    <a:pt x="233537" y="642554"/>
                  </a:lnTo>
                  <a:lnTo>
                    <a:pt x="254767" y="695793"/>
                  </a:lnTo>
                  <a:lnTo>
                    <a:pt x="275998" y="749033"/>
                  </a:lnTo>
                  <a:lnTo>
                    <a:pt x="297229" y="802272"/>
                  </a:lnTo>
                  <a:lnTo>
                    <a:pt x="318459" y="855511"/>
                  </a:lnTo>
                  <a:lnTo>
                    <a:pt x="339690" y="908751"/>
                  </a:lnTo>
                  <a:lnTo>
                    <a:pt x="360921" y="961990"/>
                  </a:lnTo>
                  <a:lnTo>
                    <a:pt x="382151" y="1015230"/>
                  </a:lnTo>
                  <a:lnTo>
                    <a:pt x="403382" y="1068469"/>
                  </a:lnTo>
                  <a:lnTo>
                    <a:pt x="424613" y="1121708"/>
                  </a:lnTo>
                  <a:lnTo>
                    <a:pt x="445843" y="1174948"/>
                  </a:lnTo>
                  <a:close/>
                </a:path>
              </a:pathLst>
            </a:custGeom>
            <a:solidFill>
              <a:srgbClr val="FBE426">
                <a:alpha val="100000"/>
              </a:srgbClr>
            </a:solidFill>
            <a:ln w="13550" cap="flat">
              <a:solidFill>
                <a:srgbClr val="000000">
                  <a:alpha val="100000"/>
                </a:srgbClr>
              </a:solidFill>
              <a:prstDash val="solid"/>
              <a:miter/>
            </a:ln>
          </p:spPr>
          <p:txBody>
            <a:bodyPr/>
            <a:lstStyle/>
            <a:p>
              <a:endParaRPr/>
            </a:p>
          </p:txBody>
        </p:sp>
        <p:sp>
          <p:nvSpPr>
            <p:cNvPr id="16" name="pg16"/>
            <p:cNvSpPr/>
            <p:nvPr/>
          </p:nvSpPr>
          <p:spPr>
            <a:xfrm>
              <a:off x="1872799" y="2344157"/>
              <a:ext cx="363192" cy="1196602"/>
            </a:xfrm>
            <a:custGeom>
              <a:avLst/>
              <a:gdLst/>
              <a:ahLst/>
              <a:cxnLst/>
              <a:rect l="0" t="0" r="0" b="0"/>
              <a:pathLst>
                <a:path w="363192" h="1196602">
                  <a:moveTo>
                    <a:pt x="363192" y="1187162"/>
                  </a:moveTo>
                  <a:lnTo>
                    <a:pt x="353739" y="1130631"/>
                  </a:lnTo>
                  <a:lnTo>
                    <a:pt x="344286" y="1074099"/>
                  </a:lnTo>
                  <a:lnTo>
                    <a:pt x="334833" y="1017567"/>
                  </a:lnTo>
                  <a:lnTo>
                    <a:pt x="325381" y="961036"/>
                  </a:lnTo>
                  <a:lnTo>
                    <a:pt x="315928" y="904504"/>
                  </a:lnTo>
                  <a:lnTo>
                    <a:pt x="306475" y="847973"/>
                  </a:lnTo>
                  <a:lnTo>
                    <a:pt x="297022" y="791441"/>
                  </a:lnTo>
                  <a:lnTo>
                    <a:pt x="287569" y="734910"/>
                  </a:lnTo>
                  <a:lnTo>
                    <a:pt x="278116" y="678378"/>
                  </a:lnTo>
                  <a:lnTo>
                    <a:pt x="268663" y="621847"/>
                  </a:lnTo>
                  <a:lnTo>
                    <a:pt x="259210" y="565315"/>
                  </a:lnTo>
                  <a:lnTo>
                    <a:pt x="249757" y="508783"/>
                  </a:lnTo>
                  <a:lnTo>
                    <a:pt x="240304" y="452252"/>
                  </a:lnTo>
                  <a:lnTo>
                    <a:pt x="230851" y="395720"/>
                  </a:lnTo>
                  <a:lnTo>
                    <a:pt x="221398" y="339189"/>
                  </a:lnTo>
                  <a:lnTo>
                    <a:pt x="211945" y="282657"/>
                  </a:lnTo>
                  <a:lnTo>
                    <a:pt x="202493" y="226126"/>
                  </a:lnTo>
                  <a:lnTo>
                    <a:pt x="193040" y="169594"/>
                  </a:lnTo>
                  <a:lnTo>
                    <a:pt x="183587" y="113063"/>
                  </a:lnTo>
                  <a:lnTo>
                    <a:pt x="174134" y="56531"/>
                  </a:lnTo>
                  <a:lnTo>
                    <a:pt x="164681" y="0"/>
                  </a:lnTo>
                  <a:lnTo>
                    <a:pt x="109378" y="10234"/>
                  </a:lnTo>
                  <a:lnTo>
                    <a:pt x="54462" y="22376"/>
                  </a:lnTo>
                  <a:lnTo>
                    <a:pt x="0" y="36411"/>
                  </a:lnTo>
                  <a:lnTo>
                    <a:pt x="15261" y="91658"/>
                  </a:lnTo>
                  <a:lnTo>
                    <a:pt x="30523" y="146906"/>
                  </a:lnTo>
                  <a:lnTo>
                    <a:pt x="45785" y="202153"/>
                  </a:lnTo>
                  <a:lnTo>
                    <a:pt x="61047" y="257400"/>
                  </a:lnTo>
                  <a:lnTo>
                    <a:pt x="76308" y="312647"/>
                  </a:lnTo>
                  <a:lnTo>
                    <a:pt x="91570" y="367894"/>
                  </a:lnTo>
                  <a:lnTo>
                    <a:pt x="106832" y="423142"/>
                  </a:lnTo>
                  <a:lnTo>
                    <a:pt x="122094" y="478389"/>
                  </a:lnTo>
                  <a:lnTo>
                    <a:pt x="137356" y="533636"/>
                  </a:lnTo>
                  <a:lnTo>
                    <a:pt x="152617" y="588883"/>
                  </a:lnTo>
                  <a:lnTo>
                    <a:pt x="167879" y="644130"/>
                  </a:lnTo>
                  <a:lnTo>
                    <a:pt x="183141" y="699377"/>
                  </a:lnTo>
                  <a:lnTo>
                    <a:pt x="198403" y="754625"/>
                  </a:lnTo>
                  <a:lnTo>
                    <a:pt x="213665" y="809872"/>
                  </a:lnTo>
                  <a:lnTo>
                    <a:pt x="228926" y="865119"/>
                  </a:lnTo>
                  <a:lnTo>
                    <a:pt x="244188" y="920366"/>
                  </a:lnTo>
                  <a:lnTo>
                    <a:pt x="259450" y="975613"/>
                  </a:lnTo>
                  <a:lnTo>
                    <a:pt x="274712" y="1030861"/>
                  </a:lnTo>
                  <a:lnTo>
                    <a:pt x="289973" y="1086108"/>
                  </a:lnTo>
                  <a:lnTo>
                    <a:pt x="305235" y="1141355"/>
                  </a:lnTo>
                  <a:lnTo>
                    <a:pt x="320497" y="1196602"/>
                  </a:lnTo>
                  <a:close/>
                </a:path>
              </a:pathLst>
            </a:custGeom>
            <a:solidFill>
              <a:srgbClr val="B10DA1">
                <a:alpha val="100000"/>
              </a:srgbClr>
            </a:solidFill>
            <a:ln w="13550" cap="flat">
              <a:solidFill>
                <a:srgbClr val="000000">
                  <a:alpha val="100000"/>
                </a:srgbClr>
              </a:solidFill>
              <a:prstDash val="solid"/>
              <a:miter/>
            </a:ln>
          </p:spPr>
          <p:txBody>
            <a:bodyPr/>
            <a:lstStyle/>
            <a:p>
              <a:endParaRPr/>
            </a:p>
          </p:txBody>
        </p:sp>
        <p:sp>
          <p:nvSpPr>
            <p:cNvPr id="17" name="pg17"/>
            <p:cNvSpPr/>
            <p:nvPr/>
          </p:nvSpPr>
          <p:spPr>
            <a:xfrm>
              <a:off x="2037480" y="2331271"/>
              <a:ext cx="222825" cy="1200048"/>
            </a:xfrm>
            <a:custGeom>
              <a:avLst/>
              <a:gdLst/>
              <a:ahLst/>
              <a:cxnLst/>
              <a:rect l="0" t="0" r="0" b="0"/>
              <a:pathLst>
                <a:path w="222825" h="1200048">
                  <a:moveTo>
                    <a:pt x="222825" y="1196707"/>
                  </a:moveTo>
                  <a:lnTo>
                    <a:pt x="216680" y="1139721"/>
                  </a:lnTo>
                  <a:lnTo>
                    <a:pt x="210535" y="1082735"/>
                  </a:lnTo>
                  <a:lnTo>
                    <a:pt x="204390" y="1025749"/>
                  </a:lnTo>
                  <a:lnTo>
                    <a:pt x="198245" y="968763"/>
                  </a:lnTo>
                  <a:lnTo>
                    <a:pt x="192100" y="911777"/>
                  </a:lnTo>
                  <a:lnTo>
                    <a:pt x="185956" y="854791"/>
                  </a:lnTo>
                  <a:lnTo>
                    <a:pt x="179811" y="797805"/>
                  </a:lnTo>
                  <a:lnTo>
                    <a:pt x="173666" y="740819"/>
                  </a:lnTo>
                  <a:lnTo>
                    <a:pt x="167521" y="683833"/>
                  </a:lnTo>
                  <a:lnTo>
                    <a:pt x="161376" y="626846"/>
                  </a:lnTo>
                  <a:lnTo>
                    <a:pt x="155231" y="569860"/>
                  </a:lnTo>
                  <a:lnTo>
                    <a:pt x="149086" y="512874"/>
                  </a:lnTo>
                  <a:lnTo>
                    <a:pt x="142941" y="455888"/>
                  </a:lnTo>
                  <a:lnTo>
                    <a:pt x="136796" y="398902"/>
                  </a:lnTo>
                  <a:lnTo>
                    <a:pt x="130652" y="341916"/>
                  </a:lnTo>
                  <a:lnTo>
                    <a:pt x="124507" y="284930"/>
                  </a:lnTo>
                  <a:lnTo>
                    <a:pt x="118362" y="227944"/>
                  </a:lnTo>
                  <a:lnTo>
                    <a:pt x="112217" y="170958"/>
                  </a:lnTo>
                  <a:lnTo>
                    <a:pt x="106072" y="113972"/>
                  </a:lnTo>
                  <a:lnTo>
                    <a:pt x="99927" y="56986"/>
                  </a:lnTo>
                  <a:lnTo>
                    <a:pt x="93782" y="0"/>
                  </a:lnTo>
                  <a:lnTo>
                    <a:pt x="0" y="12886"/>
                  </a:lnTo>
                  <a:lnTo>
                    <a:pt x="9452" y="69417"/>
                  </a:lnTo>
                  <a:lnTo>
                    <a:pt x="18905" y="125949"/>
                  </a:lnTo>
                  <a:lnTo>
                    <a:pt x="28358" y="182480"/>
                  </a:lnTo>
                  <a:lnTo>
                    <a:pt x="37811" y="239012"/>
                  </a:lnTo>
                  <a:lnTo>
                    <a:pt x="47264" y="295543"/>
                  </a:lnTo>
                  <a:lnTo>
                    <a:pt x="56717" y="352075"/>
                  </a:lnTo>
                  <a:lnTo>
                    <a:pt x="66170" y="408607"/>
                  </a:lnTo>
                  <a:lnTo>
                    <a:pt x="75623" y="465138"/>
                  </a:lnTo>
                  <a:lnTo>
                    <a:pt x="85076" y="521670"/>
                  </a:lnTo>
                  <a:lnTo>
                    <a:pt x="94529" y="578201"/>
                  </a:lnTo>
                  <a:lnTo>
                    <a:pt x="103982" y="634733"/>
                  </a:lnTo>
                  <a:lnTo>
                    <a:pt x="113435" y="691264"/>
                  </a:lnTo>
                  <a:lnTo>
                    <a:pt x="122887" y="747796"/>
                  </a:lnTo>
                  <a:lnTo>
                    <a:pt x="132340" y="804327"/>
                  </a:lnTo>
                  <a:lnTo>
                    <a:pt x="141793" y="860859"/>
                  </a:lnTo>
                  <a:lnTo>
                    <a:pt x="151246" y="917390"/>
                  </a:lnTo>
                  <a:lnTo>
                    <a:pt x="160699" y="973922"/>
                  </a:lnTo>
                  <a:lnTo>
                    <a:pt x="170152" y="1030454"/>
                  </a:lnTo>
                  <a:lnTo>
                    <a:pt x="179605" y="1086985"/>
                  </a:lnTo>
                  <a:lnTo>
                    <a:pt x="189058" y="1143517"/>
                  </a:lnTo>
                  <a:lnTo>
                    <a:pt x="198511" y="1200048"/>
                  </a:lnTo>
                  <a:close/>
                </a:path>
              </a:pathLst>
            </a:custGeom>
            <a:solidFill>
              <a:srgbClr val="85660D">
                <a:alpha val="100000"/>
              </a:srgbClr>
            </a:solidFill>
            <a:ln w="13550" cap="flat">
              <a:solidFill>
                <a:srgbClr val="000000">
                  <a:alpha val="100000"/>
                </a:srgbClr>
              </a:solidFill>
              <a:prstDash val="solid"/>
              <a:miter/>
            </a:ln>
          </p:spPr>
          <p:txBody>
            <a:bodyPr/>
            <a:lstStyle/>
            <a:p>
              <a:endParaRPr/>
            </a:p>
          </p:txBody>
        </p:sp>
        <p:sp>
          <p:nvSpPr>
            <p:cNvPr id="18" name="pg18"/>
            <p:cNvSpPr/>
            <p:nvPr/>
          </p:nvSpPr>
          <p:spPr>
            <a:xfrm>
              <a:off x="2131263" y="2326188"/>
              <a:ext cx="143644" cy="1201791"/>
            </a:xfrm>
            <a:custGeom>
              <a:avLst/>
              <a:gdLst/>
              <a:ahLst/>
              <a:cxnLst/>
              <a:rect l="0" t="0" r="0" b="0"/>
              <a:pathLst>
                <a:path w="143644" h="1201791">
                  <a:moveTo>
                    <a:pt x="143644" y="1200473"/>
                  </a:moveTo>
                  <a:lnTo>
                    <a:pt x="139485" y="1143307"/>
                  </a:lnTo>
                  <a:lnTo>
                    <a:pt x="135327" y="1086142"/>
                  </a:lnTo>
                  <a:lnTo>
                    <a:pt x="131169" y="1028977"/>
                  </a:lnTo>
                  <a:lnTo>
                    <a:pt x="127010" y="971811"/>
                  </a:lnTo>
                  <a:lnTo>
                    <a:pt x="122852" y="914646"/>
                  </a:lnTo>
                  <a:lnTo>
                    <a:pt x="118694" y="857480"/>
                  </a:lnTo>
                  <a:lnTo>
                    <a:pt x="114536" y="800315"/>
                  </a:lnTo>
                  <a:lnTo>
                    <a:pt x="110377" y="743150"/>
                  </a:lnTo>
                  <a:lnTo>
                    <a:pt x="106219" y="685984"/>
                  </a:lnTo>
                  <a:lnTo>
                    <a:pt x="102061" y="628819"/>
                  </a:lnTo>
                  <a:lnTo>
                    <a:pt x="97902" y="571653"/>
                  </a:lnTo>
                  <a:lnTo>
                    <a:pt x="93744" y="514488"/>
                  </a:lnTo>
                  <a:lnTo>
                    <a:pt x="89586" y="457323"/>
                  </a:lnTo>
                  <a:lnTo>
                    <a:pt x="85427" y="400157"/>
                  </a:lnTo>
                  <a:lnTo>
                    <a:pt x="81269" y="342992"/>
                  </a:lnTo>
                  <a:lnTo>
                    <a:pt x="77111" y="285826"/>
                  </a:lnTo>
                  <a:lnTo>
                    <a:pt x="72953" y="228661"/>
                  </a:lnTo>
                  <a:lnTo>
                    <a:pt x="68794" y="171496"/>
                  </a:lnTo>
                  <a:lnTo>
                    <a:pt x="64636" y="114330"/>
                  </a:lnTo>
                  <a:lnTo>
                    <a:pt x="60478" y="57165"/>
                  </a:lnTo>
                  <a:lnTo>
                    <a:pt x="56319" y="0"/>
                  </a:lnTo>
                  <a:lnTo>
                    <a:pt x="0" y="5083"/>
                  </a:lnTo>
                  <a:lnTo>
                    <a:pt x="6144" y="62069"/>
                  </a:lnTo>
                  <a:lnTo>
                    <a:pt x="12289" y="119055"/>
                  </a:lnTo>
                  <a:lnTo>
                    <a:pt x="18434" y="176041"/>
                  </a:lnTo>
                  <a:lnTo>
                    <a:pt x="24579" y="233027"/>
                  </a:lnTo>
                  <a:lnTo>
                    <a:pt x="30724" y="290013"/>
                  </a:lnTo>
                  <a:lnTo>
                    <a:pt x="36869" y="346999"/>
                  </a:lnTo>
                  <a:lnTo>
                    <a:pt x="43014" y="403985"/>
                  </a:lnTo>
                  <a:lnTo>
                    <a:pt x="49159" y="460972"/>
                  </a:lnTo>
                  <a:lnTo>
                    <a:pt x="55304" y="517958"/>
                  </a:lnTo>
                  <a:lnTo>
                    <a:pt x="61448" y="574944"/>
                  </a:lnTo>
                  <a:lnTo>
                    <a:pt x="67593" y="631930"/>
                  </a:lnTo>
                  <a:lnTo>
                    <a:pt x="73738" y="688916"/>
                  </a:lnTo>
                  <a:lnTo>
                    <a:pt x="79883" y="745902"/>
                  </a:lnTo>
                  <a:lnTo>
                    <a:pt x="86028" y="802888"/>
                  </a:lnTo>
                  <a:lnTo>
                    <a:pt x="92173" y="859874"/>
                  </a:lnTo>
                  <a:lnTo>
                    <a:pt x="98318" y="916860"/>
                  </a:lnTo>
                  <a:lnTo>
                    <a:pt x="104463" y="973846"/>
                  </a:lnTo>
                  <a:lnTo>
                    <a:pt x="110608" y="1030832"/>
                  </a:lnTo>
                  <a:lnTo>
                    <a:pt x="116752" y="1087819"/>
                  </a:lnTo>
                  <a:lnTo>
                    <a:pt x="122897" y="1144805"/>
                  </a:lnTo>
                  <a:lnTo>
                    <a:pt x="129042" y="1201791"/>
                  </a:lnTo>
                  <a:close/>
                </a:path>
              </a:pathLst>
            </a:custGeom>
            <a:solidFill>
              <a:srgbClr val="1C8356">
                <a:alpha val="100000"/>
              </a:srgbClr>
            </a:solidFill>
            <a:ln w="13550" cap="flat">
              <a:solidFill>
                <a:srgbClr val="000000">
                  <a:alpha val="100000"/>
                </a:srgbClr>
              </a:solidFill>
              <a:prstDash val="solid"/>
              <a:miter/>
            </a:ln>
          </p:spPr>
          <p:txBody>
            <a:bodyPr/>
            <a:lstStyle/>
            <a:p>
              <a:endParaRPr/>
            </a:p>
          </p:txBody>
        </p:sp>
        <p:sp>
          <p:nvSpPr>
            <p:cNvPr id="19" name="pg19"/>
            <p:cNvSpPr/>
            <p:nvPr/>
          </p:nvSpPr>
          <p:spPr>
            <a:xfrm>
              <a:off x="2187583" y="2324033"/>
              <a:ext cx="96338" cy="1202628"/>
            </a:xfrm>
            <a:custGeom>
              <a:avLst/>
              <a:gdLst/>
              <a:ahLst/>
              <a:cxnLst/>
              <a:rect l="0" t="0" r="0" b="0"/>
              <a:pathLst>
                <a:path w="96338" h="1202628">
                  <a:moveTo>
                    <a:pt x="96338" y="1202069"/>
                  </a:moveTo>
                  <a:lnTo>
                    <a:pt x="93407" y="1144828"/>
                  </a:lnTo>
                  <a:lnTo>
                    <a:pt x="90475" y="1087586"/>
                  </a:lnTo>
                  <a:lnTo>
                    <a:pt x="87543" y="1030345"/>
                  </a:lnTo>
                  <a:lnTo>
                    <a:pt x="84611" y="973103"/>
                  </a:lnTo>
                  <a:lnTo>
                    <a:pt x="81679" y="915862"/>
                  </a:lnTo>
                  <a:lnTo>
                    <a:pt x="78747" y="858621"/>
                  </a:lnTo>
                  <a:lnTo>
                    <a:pt x="75816" y="801379"/>
                  </a:lnTo>
                  <a:lnTo>
                    <a:pt x="72884" y="744138"/>
                  </a:lnTo>
                  <a:lnTo>
                    <a:pt x="69952" y="686896"/>
                  </a:lnTo>
                  <a:lnTo>
                    <a:pt x="67020" y="629655"/>
                  </a:lnTo>
                  <a:lnTo>
                    <a:pt x="64088" y="572414"/>
                  </a:lnTo>
                  <a:lnTo>
                    <a:pt x="61156" y="515172"/>
                  </a:lnTo>
                  <a:lnTo>
                    <a:pt x="58225" y="457931"/>
                  </a:lnTo>
                  <a:lnTo>
                    <a:pt x="55293" y="400689"/>
                  </a:lnTo>
                  <a:lnTo>
                    <a:pt x="52361" y="343448"/>
                  </a:lnTo>
                  <a:lnTo>
                    <a:pt x="49429" y="286207"/>
                  </a:lnTo>
                  <a:lnTo>
                    <a:pt x="46497" y="228965"/>
                  </a:lnTo>
                  <a:lnTo>
                    <a:pt x="43566" y="171724"/>
                  </a:lnTo>
                  <a:lnTo>
                    <a:pt x="40634" y="114482"/>
                  </a:lnTo>
                  <a:lnTo>
                    <a:pt x="37702" y="57241"/>
                  </a:lnTo>
                  <a:lnTo>
                    <a:pt x="34770" y="0"/>
                  </a:lnTo>
                  <a:lnTo>
                    <a:pt x="0" y="2154"/>
                  </a:lnTo>
                  <a:lnTo>
                    <a:pt x="4158" y="59320"/>
                  </a:lnTo>
                  <a:lnTo>
                    <a:pt x="8316" y="116485"/>
                  </a:lnTo>
                  <a:lnTo>
                    <a:pt x="12474" y="173651"/>
                  </a:lnTo>
                  <a:lnTo>
                    <a:pt x="16633" y="230816"/>
                  </a:lnTo>
                  <a:lnTo>
                    <a:pt x="20791" y="287981"/>
                  </a:lnTo>
                  <a:lnTo>
                    <a:pt x="24949" y="345147"/>
                  </a:lnTo>
                  <a:lnTo>
                    <a:pt x="29108" y="402312"/>
                  </a:lnTo>
                  <a:lnTo>
                    <a:pt x="33266" y="459478"/>
                  </a:lnTo>
                  <a:lnTo>
                    <a:pt x="37424" y="516643"/>
                  </a:lnTo>
                  <a:lnTo>
                    <a:pt x="41582" y="573808"/>
                  </a:lnTo>
                  <a:lnTo>
                    <a:pt x="45741" y="630974"/>
                  </a:lnTo>
                  <a:lnTo>
                    <a:pt x="49899" y="688139"/>
                  </a:lnTo>
                  <a:lnTo>
                    <a:pt x="54057" y="745304"/>
                  </a:lnTo>
                  <a:lnTo>
                    <a:pt x="58216" y="802470"/>
                  </a:lnTo>
                  <a:lnTo>
                    <a:pt x="62374" y="859635"/>
                  </a:lnTo>
                  <a:lnTo>
                    <a:pt x="66532" y="916801"/>
                  </a:lnTo>
                  <a:lnTo>
                    <a:pt x="70691" y="973966"/>
                  </a:lnTo>
                  <a:lnTo>
                    <a:pt x="74849" y="1031131"/>
                  </a:lnTo>
                  <a:lnTo>
                    <a:pt x="79007" y="1088297"/>
                  </a:lnTo>
                  <a:lnTo>
                    <a:pt x="83165" y="1145462"/>
                  </a:lnTo>
                  <a:lnTo>
                    <a:pt x="87324" y="1202628"/>
                  </a:lnTo>
                  <a:close/>
                </a:path>
              </a:pathLst>
            </a:custGeom>
            <a:solidFill>
              <a:srgbClr val="C4451C">
                <a:alpha val="100000"/>
              </a:srgbClr>
            </a:solidFill>
            <a:ln w="13550" cap="flat">
              <a:solidFill>
                <a:srgbClr val="000000">
                  <a:alpha val="100000"/>
                </a:srgbClr>
              </a:solidFill>
              <a:prstDash val="solid"/>
              <a:miter/>
            </a:ln>
          </p:spPr>
          <p:txBody>
            <a:bodyPr/>
            <a:lstStyle/>
            <a:p>
              <a:endParaRPr/>
            </a:p>
          </p:txBody>
        </p:sp>
        <p:sp>
          <p:nvSpPr>
            <p:cNvPr id="20" name="pg20"/>
            <p:cNvSpPr/>
            <p:nvPr/>
          </p:nvSpPr>
          <p:spPr>
            <a:xfrm>
              <a:off x="2222353" y="2323362"/>
              <a:ext cx="65283" cy="1202739"/>
            </a:xfrm>
            <a:custGeom>
              <a:avLst/>
              <a:gdLst/>
              <a:ahLst/>
              <a:cxnLst/>
              <a:rect l="0" t="0" r="0" b="0"/>
              <a:pathLst>
                <a:path w="65283" h="1202739">
                  <a:moveTo>
                    <a:pt x="65283" y="1202566"/>
                  </a:moveTo>
                  <a:lnTo>
                    <a:pt x="62856" y="1145301"/>
                  </a:lnTo>
                  <a:lnTo>
                    <a:pt x="60430" y="1088036"/>
                  </a:lnTo>
                  <a:lnTo>
                    <a:pt x="58004" y="1030770"/>
                  </a:lnTo>
                  <a:lnTo>
                    <a:pt x="55577" y="973505"/>
                  </a:lnTo>
                  <a:lnTo>
                    <a:pt x="53151" y="916240"/>
                  </a:lnTo>
                  <a:lnTo>
                    <a:pt x="50724" y="858975"/>
                  </a:lnTo>
                  <a:lnTo>
                    <a:pt x="48298" y="801710"/>
                  </a:lnTo>
                  <a:lnTo>
                    <a:pt x="45872" y="744445"/>
                  </a:lnTo>
                  <a:lnTo>
                    <a:pt x="43445" y="687180"/>
                  </a:lnTo>
                  <a:lnTo>
                    <a:pt x="41019" y="629915"/>
                  </a:lnTo>
                  <a:lnTo>
                    <a:pt x="38592" y="572650"/>
                  </a:lnTo>
                  <a:lnTo>
                    <a:pt x="36166" y="515385"/>
                  </a:lnTo>
                  <a:lnTo>
                    <a:pt x="33740" y="458120"/>
                  </a:lnTo>
                  <a:lnTo>
                    <a:pt x="31313" y="400855"/>
                  </a:lnTo>
                  <a:lnTo>
                    <a:pt x="28887" y="343590"/>
                  </a:lnTo>
                  <a:lnTo>
                    <a:pt x="26460" y="286325"/>
                  </a:lnTo>
                  <a:lnTo>
                    <a:pt x="24034" y="229060"/>
                  </a:lnTo>
                  <a:lnTo>
                    <a:pt x="21608" y="171795"/>
                  </a:lnTo>
                  <a:lnTo>
                    <a:pt x="19181" y="114530"/>
                  </a:lnTo>
                  <a:lnTo>
                    <a:pt x="16755" y="57265"/>
                  </a:lnTo>
                  <a:lnTo>
                    <a:pt x="14328" y="0"/>
                  </a:lnTo>
                  <a:lnTo>
                    <a:pt x="0" y="670"/>
                  </a:lnTo>
                  <a:lnTo>
                    <a:pt x="2931" y="57911"/>
                  </a:lnTo>
                  <a:lnTo>
                    <a:pt x="5863" y="115153"/>
                  </a:lnTo>
                  <a:lnTo>
                    <a:pt x="8795" y="172394"/>
                  </a:lnTo>
                  <a:lnTo>
                    <a:pt x="11727" y="229636"/>
                  </a:lnTo>
                  <a:lnTo>
                    <a:pt x="14659" y="286877"/>
                  </a:lnTo>
                  <a:lnTo>
                    <a:pt x="17590" y="344118"/>
                  </a:lnTo>
                  <a:lnTo>
                    <a:pt x="20522" y="401360"/>
                  </a:lnTo>
                  <a:lnTo>
                    <a:pt x="23454" y="458601"/>
                  </a:lnTo>
                  <a:lnTo>
                    <a:pt x="26386" y="515843"/>
                  </a:lnTo>
                  <a:lnTo>
                    <a:pt x="29318" y="573084"/>
                  </a:lnTo>
                  <a:lnTo>
                    <a:pt x="32250" y="630325"/>
                  </a:lnTo>
                  <a:lnTo>
                    <a:pt x="35181" y="687567"/>
                  </a:lnTo>
                  <a:lnTo>
                    <a:pt x="38113" y="744808"/>
                  </a:lnTo>
                  <a:lnTo>
                    <a:pt x="41045" y="802050"/>
                  </a:lnTo>
                  <a:lnTo>
                    <a:pt x="43977" y="859291"/>
                  </a:lnTo>
                  <a:lnTo>
                    <a:pt x="46909" y="916532"/>
                  </a:lnTo>
                  <a:lnTo>
                    <a:pt x="49841" y="973774"/>
                  </a:lnTo>
                  <a:lnTo>
                    <a:pt x="52772" y="1031015"/>
                  </a:lnTo>
                  <a:lnTo>
                    <a:pt x="55704" y="1088257"/>
                  </a:lnTo>
                  <a:lnTo>
                    <a:pt x="58636" y="1145498"/>
                  </a:lnTo>
                  <a:lnTo>
                    <a:pt x="61568" y="1202739"/>
                  </a:lnTo>
                  <a:close/>
                </a:path>
              </a:pathLst>
            </a:custGeom>
            <a:solidFill>
              <a:srgbClr val="325A9B">
                <a:alpha val="100000"/>
              </a:srgbClr>
            </a:solidFill>
            <a:ln w="13550" cap="flat">
              <a:solidFill>
                <a:srgbClr val="000000">
                  <a:alpha val="100000"/>
                </a:srgbClr>
              </a:solidFill>
              <a:prstDash val="solid"/>
              <a:miter/>
            </a:ln>
          </p:spPr>
          <p:txBody>
            <a:bodyPr/>
            <a:lstStyle/>
            <a:p>
              <a:endParaRPr/>
            </a:p>
          </p:txBody>
        </p:sp>
        <p:sp>
          <p:nvSpPr>
            <p:cNvPr id="21" name="pg21"/>
            <p:cNvSpPr/>
            <p:nvPr/>
          </p:nvSpPr>
          <p:spPr>
            <a:xfrm>
              <a:off x="2236682" y="2322849"/>
              <a:ext cx="54433" cy="1203079"/>
            </a:xfrm>
            <a:custGeom>
              <a:avLst/>
              <a:gdLst/>
              <a:ahLst/>
              <a:cxnLst/>
              <a:rect l="0" t="0" r="0" b="0"/>
              <a:pathLst>
                <a:path w="54433" h="1203079">
                  <a:moveTo>
                    <a:pt x="54433" y="1202946"/>
                  </a:moveTo>
                  <a:lnTo>
                    <a:pt x="52480" y="1145663"/>
                  </a:lnTo>
                  <a:lnTo>
                    <a:pt x="50527" y="1088379"/>
                  </a:lnTo>
                  <a:lnTo>
                    <a:pt x="48574" y="1031096"/>
                  </a:lnTo>
                  <a:lnTo>
                    <a:pt x="46621" y="973813"/>
                  </a:lnTo>
                  <a:lnTo>
                    <a:pt x="44668" y="916530"/>
                  </a:lnTo>
                  <a:lnTo>
                    <a:pt x="42715" y="859247"/>
                  </a:lnTo>
                  <a:lnTo>
                    <a:pt x="40762" y="801964"/>
                  </a:lnTo>
                  <a:lnTo>
                    <a:pt x="38809" y="744681"/>
                  </a:lnTo>
                  <a:lnTo>
                    <a:pt x="36857" y="687397"/>
                  </a:lnTo>
                  <a:lnTo>
                    <a:pt x="34904" y="630114"/>
                  </a:lnTo>
                  <a:lnTo>
                    <a:pt x="32951" y="572831"/>
                  </a:lnTo>
                  <a:lnTo>
                    <a:pt x="30998" y="515548"/>
                  </a:lnTo>
                  <a:lnTo>
                    <a:pt x="29045" y="458265"/>
                  </a:lnTo>
                  <a:lnTo>
                    <a:pt x="27092" y="400982"/>
                  </a:lnTo>
                  <a:lnTo>
                    <a:pt x="25139" y="343698"/>
                  </a:lnTo>
                  <a:lnTo>
                    <a:pt x="23186" y="286415"/>
                  </a:lnTo>
                  <a:lnTo>
                    <a:pt x="21233" y="229132"/>
                  </a:lnTo>
                  <a:lnTo>
                    <a:pt x="19280" y="171849"/>
                  </a:lnTo>
                  <a:lnTo>
                    <a:pt x="17327" y="114566"/>
                  </a:lnTo>
                  <a:lnTo>
                    <a:pt x="15374" y="57283"/>
                  </a:lnTo>
                  <a:lnTo>
                    <a:pt x="13421" y="0"/>
                  </a:lnTo>
                  <a:lnTo>
                    <a:pt x="0" y="513"/>
                  </a:lnTo>
                  <a:lnTo>
                    <a:pt x="2426" y="57778"/>
                  </a:lnTo>
                  <a:lnTo>
                    <a:pt x="4852" y="115043"/>
                  </a:lnTo>
                  <a:lnTo>
                    <a:pt x="7279" y="172308"/>
                  </a:lnTo>
                  <a:lnTo>
                    <a:pt x="9705" y="229573"/>
                  </a:lnTo>
                  <a:lnTo>
                    <a:pt x="12131" y="286838"/>
                  </a:lnTo>
                  <a:lnTo>
                    <a:pt x="14558" y="344103"/>
                  </a:lnTo>
                  <a:lnTo>
                    <a:pt x="16984" y="401368"/>
                  </a:lnTo>
                  <a:lnTo>
                    <a:pt x="19411" y="458633"/>
                  </a:lnTo>
                  <a:lnTo>
                    <a:pt x="21837" y="515898"/>
                  </a:lnTo>
                  <a:lnTo>
                    <a:pt x="24263" y="573163"/>
                  </a:lnTo>
                  <a:lnTo>
                    <a:pt x="26690" y="630428"/>
                  </a:lnTo>
                  <a:lnTo>
                    <a:pt x="29116" y="687693"/>
                  </a:lnTo>
                  <a:lnTo>
                    <a:pt x="31543" y="744958"/>
                  </a:lnTo>
                  <a:lnTo>
                    <a:pt x="33969" y="802223"/>
                  </a:lnTo>
                  <a:lnTo>
                    <a:pt x="36395" y="859488"/>
                  </a:lnTo>
                  <a:lnTo>
                    <a:pt x="38822" y="916754"/>
                  </a:lnTo>
                  <a:lnTo>
                    <a:pt x="41248" y="974019"/>
                  </a:lnTo>
                  <a:lnTo>
                    <a:pt x="43675" y="1031284"/>
                  </a:lnTo>
                  <a:lnTo>
                    <a:pt x="46101" y="1088549"/>
                  </a:lnTo>
                  <a:lnTo>
                    <a:pt x="48527" y="1145814"/>
                  </a:lnTo>
                  <a:lnTo>
                    <a:pt x="50954" y="1203079"/>
                  </a:lnTo>
                  <a:close/>
                </a:path>
              </a:pathLst>
            </a:custGeom>
            <a:solidFill>
              <a:srgbClr val="F8A19F">
                <a:alpha val="100000"/>
              </a:srgbClr>
            </a:solidFill>
            <a:ln w="13550" cap="flat">
              <a:solidFill>
                <a:srgbClr val="000000">
                  <a:alpha val="100000"/>
                </a:srgbClr>
              </a:solidFill>
              <a:prstDash val="solid"/>
              <a:miter/>
            </a:ln>
          </p:spPr>
          <p:txBody>
            <a:bodyPr/>
            <a:lstStyle/>
            <a:p>
              <a:endParaRPr/>
            </a:p>
          </p:txBody>
        </p:sp>
        <p:sp>
          <p:nvSpPr>
            <p:cNvPr id="22" name="pg22"/>
            <p:cNvSpPr/>
            <p:nvPr/>
          </p:nvSpPr>
          <p:spPr>
            <a:xfrm>
              <a:off x="2250104" y="2322526"/>
              <a:ext cx="43727" cy="1203269"/>
            </a:xfrm>
            <a:custGeom>
              <a:avLst/>
              <a:gdLst/>
              <a:ahLst/>
              <a:cxnLst/>
              <a:rect l="0" t="0" r="0" b="0"/>
              <a:pathLst>
                <a:path w="43727" h="1203269">
                  <a:moveTo>
                    <a:pt x="43727" y="1203185"/>
                  </a:moveTo>
                  <a:lnTo>
                    <a:pt x="42143" y="1145891"/>
                  </a:lnTo>
                  <a:lnTo>
                    <a:pt x="40560" y="1088596"/>
                  </a:lnTo>
                  <a:lnTo>
                    <a:pt x="38976" y="1031302"/>
                  </a:lnTo>
                  <a:lnTo>
                    <a:pt x="37393" y="974007"/>
                  </a:lnTo>
                  <a:lnTo>
                    <a:pt x="35809" y="916712"/>
                  </a:lnTo>
                  <a:lnTo>
                    <a:pt x="34225" y="859418"/>
                  </a:lnTo>
                  <a:lnTo>
                    <a:pt x="32642" y="802123"/>
                  </a:lnTo>
                  <a:lnTo>
                    <a:pt x="31058" y="744829"/>
                  </a:lnTo>
                  <a:lnTo>
                    <a:pt x="29475" y="687534"/>
                  </a:lnTo>
                  <a:lnTo>
                    <a:pt x="27891" y="630240"/>
                  </a:lnTo>
                  <a:lnTo>
                    <a:pt x="26307" y="572945"/>
                  </a:lnTo>
                  <a:lnTo>
                    <a:pt x="24724" y="515651"/>
                  </a:lnTo>
                  <a:lnTo>
                    <a:pt x="23140" y="458356"/>
                  </a:lnTo>
                  <a:lnTo>
                    <a:pt x="21557" y="401061"/>
                  </a:lnTo>
                  <a:lnTo>
                    <a:pt x="19973" y="343767"/>
                  </a:lnTo>
                  <a:lnTo>
                    <a:pt x="18389" y="286472"/>
                  </a:lnTo>
                  <a:lnTo>
                    <a:pt x="16806" y="229178"/>
                  </a:lnTo>
                  <a:lnTo>
                    <a:pt x="15222" y="171883"/>
                  </a:lnTo>
                  <a:lnTo>
                    <a:pt x="13638" y="114589"/>
                  </a:lnTo>
                  <a:lnTo>
                    <a:pt x="12055" y="57294"/>
                  </a:lnTo>
                  <a:lnTo>
                    <a:pt x="10471" y="0"/>
                  </a:lnTo>
                  <a:lnTo>
                    <a:pt x="0" y="323"/>
                  </a:lnTo>
                  <a:lnTo>
                    <a:pt x="1952" y="57606"/>
                  </a:lnTo>
                  <a:lnTo>
                    <a:pt x="3905" y="114889"/>
                  </a:lnTo>
                  <a:lnTo>
                    <a:pt x="5858" y="172172"/>
                  </a:lnTo>
                  <a:lnTo>
                    <a:pt x="7811" y="229455"/>
                  </a:lnTo>
                  <a:lnTo>
                    <a:pt x="9764" y="286738"/>
                  </a:lnTo>
                  <a:lnTo>
                    <a:pt x="11717" y="344022"/>
                  </a:lnTo>
                  <a:lnTo>
                    <a:pt x="13670" y="401305"/>
                  </a:lnTo>
                  <a:lnTo>
                    <a:pt x="15623" y="458588"/>
                  </a:lnTo>
                  <a:lnTo>
                    <a:pt x="17576" y="515871"/>
                  </a:lnTo>
                  <a:lnTo>
                    <a:pt x="19529" y="573154"/>
                  </a:lnTo>
                  <a:lnTo>
                    <a:pt x="21482" y="630437"/>
                  </a:lnTo>
                  <a:lnTo>
                    <a:pt x="23435" y="687721"/>
                  </a:lnTo>
                  <a:lnTo>
                    <a:pt x="25388" y="745004"/>
                  </a:lnTo>
                  <a:lnTo>
                    <a:pt x="27341" y="802287"/>
                  </a:lnTo>
                  <a:lnTo>
                    <a:pt x="29294" y="859570"/>
                  </a:lnTo>
                  <a:lnTo>
                    <a:pt x="31247" y="916853"/>
                  </a:lnTo>
                  <a:lnTo>
                    <a:pt x="33200" y="974136"/>
                  </a:lnTo>
                  <a:lnTo>
                    <a:pt x="35153" y="1031420"/>
                  </a:lnTo>
                  <a:lnTo>
                    <a:pt x="37106" y="1088703"/>
                  </a:lnTo>
                  <a:lnTo>
                    <a:pt x="39059" y="1145986"/>
                  </a:lnTo>
                  <a:lnTo>
                    <a:pt x="41012" y="1203269"/>
                  </a:lnTo>
                  <a:close/>
                </a:path>
              </a:pathLst>
            </a:custGeom>
            <a:solidFill>
              <a:srgbClr val="AA0DFE">
                <a:alpha val="100000"/>
              </a:srgbClr>
            </a:solidFill>
            <a:ln w="13550" cap="flat">
              <a:solidFill>
                <a:srgbClr val="000000">
                  <a:alpha val="100000"/>
                </a:srgbClr>
              </a:solidFill>
              <a:prstDash val="solid"/>
              <a:miter/>
            </a:ln>
          </p:spPr>
          <p:txBody>
            <a:bodyPr/>
            <a:lstStyle/>
            <a:p>
              <a:endParaRPr/>
            </a:p>
          </p:txBody>
        </p:sp>
        <p:sp>
          <p:nvSpPr>
            <p:cNvPr id="23" name="pg23"/>
            <p:cNvSpPr/>
            <p:nvPr/>
          </p:nvSpPr>
          <p:spPr>
            <a:xfrm>
              <a:off x="2260575" y="2322308"/>
              <a:ext cx="35525" cy="1203404"/>
            </a:xfrm>
            <a:custGeom>
              <a:avLst/>
              <a:gdLst/>
              <a:ahLst/>
              <a:cxnLst/>
              <a:rect l="0" t="0" r="0" b="0"/>
              <a:pathLst>
                <a:path w="35525" h="1203404">
                  <a:moveTo>
                    <a:pt x="35525" y="1203347"/>
                  </a:moveTo>
                  <a:lnTo>
                    <a:pt x="34250" y="1146045"/>
                  </a:lnTo>
                  <a:lnTo>
                    <a:pt x="32975" y="1088742"/>
                  </a:lnTo>
                  <a:lnTo>
                    <a:pt x="31700" y="1031440"/>
                  </a:lnTo>
                  <a:lnTo>
                    <a:pt x="30425" y="974138"/>
                  </a:lnTo>
                  <a:lnTo>
                    <a:pt x="29151" y="916836"/>
                  </a:lnTo>
                  <a:lnTo>
                    <a:pt x="27876" y="859533"/>
                  </a:lnTo>
                  <a:lnTo>
                    <a:pt x="26601" y="802231"/>
                  </a:lnTo>
                  <a:lnTo>
                    <a:pt x="25326" y="744929"/>
                  </a:lnTo>
                  <a:lnTo>
                    <a:pt x="24051" y="687627"/>
                  </a:lnTo>
                  <a:lnTo>
                    <a:pt x="22776" y="630324"/>
                  </a:lnTo>
                  <a:lnTo>
                    <a:pt x="21501" y="573022"/>
                  </a:lnTo>
                  <a:lnTo>
                    <a:pt x="20227" y="515720"/>
                  </a:lnTo>
                  <a:lnTo>
                    <a:pt x="18952" y="458418"/>
                  </a:lnTo>
                  <a:lnTo>
                    <a:pt x="17677" y="401115"/>
                  </a:lnTo>
                  <a:lnTo>
                    <a:pt x="16402" y="343813"/>
                  </a:lnTo>
                  <a:lnTo>
                    <a:pt x="15127" y="286511"/>
                  </a:lnTo>
                  <a:lnTo>
                    <a:pt x="13852" y="229209"/>
                  </a:lnTo>
                  <a:lnTo>
                    <a:pt x="12577" y="171906"/>
                  </a:lnTo>
                  <a:lnTo>
                    <a:pt x="11303" y="114604"/>
                  </a:lnTo>
                  <a:lnTo>
                    <a:pt x="10028" y="57302"/>
                  </a:lnTo>
                  <a:lnTo>
                    <a:pt x="8753" y="0"/>
                  </a:lnTo>
                  <a:lnTo>
                    <a:pt x="0" y="218"/>
                  </a:lnTo>
                  <a:lnTo>
                    <a:pt x="1583" y="57512"/>
                  </a:lnTo>
                  <a:lnTo>
                    <a:pt x="3167" y="114807"/>
                  </a:lnTo>
                  <a:lnTo>
                    <a:pt x="4750" y="172102"/>
                  </a:lnTo>
                  <a:lnTo>
                    <a:pt x="6334" y="229396"/>
                  </a:lnTo>
                  <a:lnTo>
                    <a:pt x="7918" y="286691"/>
                  </a:lnTo>
                  <a:lnTo>
                    <a:pt x="9501" y="343985"/>
                  </a:lnTo>
                  <a:lnTo>
                    <a:pt x="11085" y="401280"/>
                  </a:lnTo>
                  <a:lnTo>
                    <a:pt x="12668" y="458574"/>
                  </a:lnTo>
                  <a:lnTo>
                    <a:pt x="14252" y="515869"/>
                  </a:lnTo>
                  <a:lnTo>
                    <a:pt x="15836" y="573163"/>
                  </a:lnTo>
                  <a:lnTo>
                    <a:pt x="17419" y="630458"/>
                  </a:lnTo>
                  <a:lnTo>
                    <a:pt x="19003" y="687753"/>
                  </a:lnTo>
                  <a:lnTo>
                    <a:pt x="20586" y="745047"/>
                  </a:lnTo>
                  <a:lnTo>
                    <a:pt x="22170" y="802342"/>
                  </a:lnTo>
                  <a:lnTo>
                    <a:pt x="23754" y="859636"/>
                  </a:lnTo>
                  <a:lnTo>
                    <a:pt x="25337" y="916931"/>
                  </a:lnTo>
                  <a:lnTo>
                    <a:pt x="26921" y="974225"/>
                  </a:lnTo>
                  <a:lnTo>
                    <a:pt x="28505" y="1031520"/>
                  </a:lnTo>
                  <a:lnTo>
                    <a:pt x="30088" y="1088814"/>
                  </a:lnTo>
                  <a:lnTo>
                    <a:pt x="31672" y="1146109"/>
                  </a:lnTo>
                  <a:lnTo>
                    <a:pt x="33255" y="1203404"/>
                  </a:lnTo>
                  <a:close/>
                </a:path>
              </a:pathLst>
            </a:custGeom>
            <a:solidFill>
              <a:srgbClr val="F6222E">
                <a:alpha val="100000"/>
              </a:srgbClr>
            </a:solidFill>
            <a:ln w="13550" cap="flat">
              <a:solidFill>
                <a:srgbClr val="000000">
                  <a:alpha val="100000"/>
                </a:srgbClr>
              </a:solidFill>
              <a:prstDash val="solid"/>
              <a:miter/>
            </a:ln>
          </p:spPr>
          <p:txBody>
            <a:bodyPr/>
            <a:lstStyle/>
            <a:p>
              <a:endParaRPr/>
            </a:p>
          </p:txBody>
        </p:sp>
        <p:sp>
          <p:nvSpPr>
            <p:cNvPr id="24" name="pg24"/>
            <p:cNvSpPr/>
            <p:nvPr/>
          </p:nvSpPr>
          <p:spPr>
            <a:xfrm>
              <a:off x="2269329" y="2322141"/>
              <a:ext cx="28965" cy="1203513"/>
            </a:xfrm>
            <a:custGeom>
              <a:avLst/>
              <a:gdLst/>
              <a:ahLst/>
              <a:cxnLst/>
              <a:rect l="0" t="0" r="0" b="0"/>
              <a:pathLst>
                <a:path w="28965" h="1203513">
                  <a:moveTo>
                    <a:pt x="28965" y="1203470"/>
                  </a:moveTo>
                  <a:lnTo>
                    <a:pt x="27989" y="1146162"/>
                  </a:lnTo>
                  <a:lnTo>
                    <a:pt x="27012" y="1088854"/>
                  </a:lnTo>
                  <a:lnTo>
                    <a:pt x="26036" y="1031546"/>
                  </a:lnTo>
                  <a:lnTo>
                    <a:pt x="25059" y="974238"/>
                  </a:lnTo>
                  <a:lnTo>
                    <a:pt x="24083" y="916929"/>
                  </a:lnTo>
                  <a:lnTo>
                    <a:pt x="23107" y="859621"/>
                  </a:lnTo>
                  <a:lnTo>
                    <a:pt x="22130" y="802313"/>
                  </a:lnTo>
                  <a:lnTo>
                    <a:pt x="21154" y="745005"/>
                  </a:lnTo>
                  <a:lnTo>
                    <a:pt x="20177" y="687697"/>
                  </a:lnTo>
                  <a:lnTo>
                    <a:pt x="19201" y="630389"/>
                  </a:lnTo>
                  <a:lnTo>
                    <a:pt x="18225" y="573081"/>
                  </a:lnTo>
                  <a:lnTo>
                    <a:pt x="17248" y="515773"/>
                  </a:lnTo>
                  <a:lnTo>
                    <a:pt x="16272" y="458464"/>
                  </a:lnTo>
                  <a:lnTo>
                    <a:pt x="15295" y="401156"/>
                  </a:lnTo>
                  <a:lnTo>
                    <a:pt x="14319" y="343848"/>
                  </a:lnTo>
                  <a:lnTo>
                    <a:pt x="13343" y="286540"/>
                  </a:lnTo>
                  <a:lnTo>
                    <a:pt x="12366" y="229232"/>
                  </a:lnTo>
                  <a:lnTo>
                    <a:pt x="11390" y="171924"/>
                  </a:lnTo>
                  <a:lnTo>
                    <a:pt x="10413" y="114616"/>
                  </a:lnTo>
                  <a:lnTo>
                    <a:pt x="9437" y="57308"/>
                  </a:lnTo>
                  <a:lnTo>
                    <a:pt x="8461" y="0"/>
                  </a:lnTo>
                  <a:lnTo>
                    <a:pt x="0" y="166"/>
                  </a:lnTo>
                  <a:lnTo>
                    <a:pt x="1274" y="57468"/>
                  </a:lnTo>
                  <a:lnTo>
                    <a:pt x="2549" y="114770"/>
                  </a:lnTo>
                  <a:lnTo>
                    <a:pt x="3824" y="172072"/>
                  </a:lnTo>
                  <a:lnTo>
                    <a:pt x="5099" y="229375"/>
                  </a:lnTo>
                  <a:lnTo>
                    <a:pt x="6374" y="286677"/>
                  </a:lnTo>
                  <a:lnTo>
                    <a:pt x="7649" y="343979"/>
                  </a:lnTo>
                  <a:lnTo>
                    <a:pt x="8923" y="401282"/>
                  </a:lnTo>
                  <a:lnTo>
                    <a:pt x="10198" y="458584"/>
                  </a:lnTo>
                  <a:lnTo>
                    <a:pt x="11473" y="515886"/>
                  </a:lnTo>
                  <a:lnTo>
                    <a:pt x="12748" y="573188"/>
                  </a:lnTo>
                  <a:lnTo>
                    <a:pt x="14023" y="630491"/>
                  </a:lnTo>
                  <a:lnTo>
                    <a:pt x="15298" y="687793"/>
                  </a:lnTo>
                  <a:lnTo>
                    <a:pt x="16573" y="745095"/>
                  </a:lnTo>
                  <a:lnTo>
                    <a:pt x="17847" y="802397"/>
                  </a:lnTo>
                  <a:lnTo>
                    <a:pt x="19122" y="859700"/>
                  </a:lnTo>
                  <a:lnTo>
                    <a:pt x="20397" y="917002"/>
                  </a:lnTo>
                  <a:lnTo>
                    <a:pt x="21672" y="974304"/>
                  </a:lnTo>
                  <a:lnTo>
                    <a:pt x="22947" y="1031606"/>
                  </a:lnTo>
                  <a:lnTo>
                    <a:pt x="24222" y="1088909"/>
                  </a:lnTo>
                  <a:lnTo>
                    <a:pt x="25497" y="1146211"/>
                  </a:lnTo>
                  <a:lnTo>
                    <a:pt x="26771" y="1203513"/>
                  </a:lnTo>
                  <a:close/>
                </a:path>
              </a:pathLst>
            </a:custGeom>
            <a:solidFill>
              <a:srgbClr val="2ED9FF">
                <a:alpha val="100000"/>
              </a:srgbClr>
            </a:solidFill>
            <a:ln w="13550" cap="flat">
              <a:solidFill>
                <a:srgbClr val="000000">
                  <a:alpha val="100000"/>
                </a:srgbClr>
              </a:solidFill>
              <a:prstDash val="solid"/>
              <a:miter/>
            </a:ln>
          </p:spPr>
          <p:txBody>
            <a:bodyPr/>
            <a:lstStyle/>
            <a:p>
              <a:endParaRPr/>
            </a:p>
          </p:txBody>
        </p:sp>
        <p:sp>
          <p:nvSpPr>
            <p:cNvPr id="25" name="pg25"/>
            <p:cNvSpPr/>
            <p:nvPr/>
          </p:nvSpPr>
          <p:spPr>
            <a:xfrm>
              <a:off x="2277790" y="2322044"/>
              <a:ext cx="22183" cy="1203567"/>
            </a:xfrm>
            <a:custGeom>
              <a:avLst/>
              <a:gdLst/>
              <a:ahLst/>
              <a:cxnLst/>
              <a:rect l="0" t="0" r="0" b="0"/>
              <a:pathLst>
                <a:path w="22183" h="1203567">
                  <a:moveTo>
                    <a:pt x="22183" y="1203542"/>
                  </a:moveTo>
                  <a:lnTo>
                    <a:pt x="21435" y="1146231"/>
                  </a:lnTo>
                  <a:lnTo>
                    <a:pt x="20686" y="1088919"/>
                  </a:lnTo>
                  <a:lnTo>
                    <a:pt x="19938" y="1031608"/>
                  </a:lnTo>
                  <a:lnTo>
                    <a:pt x="19190" y="974296"/>
                  </a:lnTo>
                  <a:lnTo>
                    <a:pt x="18442" y="916984"/>
                  </a:lnTo>
                  <a:lnTo>
                    <a:pt x="17694" y="859673"/>
                  </a:lnTo>
                  <a:lnTo>
                    <a:pt x="16946" y="802361"/>
                  </a:lnTo>
                  <a:lnTo>
                    <a:pt x="16198" y="745050"/>
                  </a:lnTo>
                  <a:lnTo>
                    <a:pt x="15450" y="687738"/>
                  </a:lnTo>
                  <a:lnTo>
                    <a:pt x="14702" y="630427"/>
                  </a:lnTo>
                  <a:lnTo>
                    <a:pt x="13954" y="573115"/>
                  </a:lnTo>
                  <a:lnTo>
                    <a:pt x="13206" y="515804"/>
                  </a:lnTo>
                  <a:lnTo>
                    <a:pt x="12458" y="458492"/>
                  </a:lnTo>
                  <a:lnTo>
                    <a:pt x="11710" y="401180"/>
                  </a:lnTo>
                  <a:lnTo>
                    <a:pt x="10962" y="343869"/>
                  </a:lnTo>
                  <a:lnTo>
                    <a:pt x="10214" y="286557"/>
                  </a:lnTo>
                  <a:lnTo>
                    <a:pt x="9466" y="229246"/>
                  </a:lnTo>
                  <a:lnTo>
                    <a:pt x="8718" y="171934"/>
                  </a:lnTo>
                  <a:lnTo>
                    <a:pt x="7970" y="114623"/>
                  </a:lnTo>
                  <a:lnTo>
                    <a:pt x="7222" y="57311"/>
                  </a:lnTo>
                  <a:lnTo>
                    <a:pt x="6474" y="0"/>
                  </a:lnTo>
                  <a:lnTo>
                    <a:pt x="0" y="97"/>
                  </a:lnTo>
                  <a:lnTo>
                    <a:pt x="976" y="57405"/>
                  </a:lnTo>
                  <a:lnTo>
                    <a:pt x="1952" y="114713"/>
                  </a:lnTo>
                  <a:lnTo>
                    <a:pt x="2929" y="172021"/>
                  </a:lnTo>
                  <a:lnTo>
                    <a:pt x="3905" y="229329"/>
                  </a:lnTo>
                  <a:lnTo>
                    <a:pt x="4882" y="286638"/>
                  </a:lnTo>
                  <a:lnTo>
                    <a:pt x="5858" y="343946"/>
                  </a:lnTo>
                  <a:lnTo>
                    <a:pt x="6834" y="401254"/>
                  </a:lnTo>
                  <a:lnTo>
                    <a:pt x="7811" y="458562"/>
                  </a:lnTo>
                  <a:lnTo>
                    <a:pt x="8787" y="515870"/>
                  </a:lnTo>
                  <a:lnTo>
                    <a:pt x="9764" y="573178"/>
                  </a:lnTo>
                  <a:lnTo>
                    <a:pt x="10740" y="630486"/>
                  </a:lnTo>
                  <a:lnTo>
                    <a:pt x="11716" y="687794"/>
                  </a:lnTo>
                  <a:lnTo>
                    <a:pt x="12693" y="745102"/>
                  </a:lnTo>
                  <a:lnTo>
                    <a:pt x="13669" y="802411"/>
                  </a:lnTo>
                  <a:lnTo>
                    <a:pt x="14646" y="859719"/>
                  </a:lnTo>
                  <a:lnTo>
                    <a:pt x="15622" y="917027"/>
                  </a:lnTo>
                  <a:lnTo>
                    <a:pt x="16598" y="974335"/>
                  </a:lnTo>
                  <a:lnTo>
                    <a:pt x="17575" y="1031643"/>
                  </a:lnTo>
                  <a:lnTo>
                    <a:pt x="18551" y="1088951"/>
                  </a:lnTo>
                  <a:lnTo>
                    <a:pt x="19528" y="1146259"/>
                  </a:lnTo>
                  <a:lnTo>
                    <a:pt x="20504" y="1203567"/>
                  </a:lnTo>
                  <a:close/>
                </a:path>
              </a:pathLst>
            </a:custGeom>
            <a:solidFill>
              <a:srgbClr val="782AB6">
                <a:alpha val="100000"/>
              </a:srgbClr>
            </a:solidFill>
            <a:ln w="13550" cap="flat">
              <a:solidFill>
                <a:srgbClr val="000000">
                  <a:alpha val="100000"/>
                </a:srgbClr>
              </a:solidFill>
              <a:prstDash val="solid"/>
              <a:miter/>
            </a:ln>
          </p:spPr>
          <p:txBody>
            <a:bodyPr/>
            <a:lstStyle/>
            <a:p>
              <a:endParaRPr/>
            </a:p>
          </p:txBody>
        </p:sp>
        <p:sp>
          <p:nvSpPr>
            <p:cNvPr id="26" name="pg26"/>
            <p:cNvSpPr/>
            <p:nvPr/>
          </p:nvSpPr>
          <p:spPr>
            <a:xfrm>
              <a:off x="2284264" y="2321975"/>
              <a:ext cx="17317" cy="1203611"/>
            </a:xfrm>
            <a:custGeom>
              <a:avLst/>
              <a:gdLst/>
              <a:ahLst/>
              <a:cxnLst/>
              <a:rect l="0" t="0" r="0" b="0"/>
              <a:pathLst>
                <a:path w="17317" h="1203611">
                  <a:moveTo>
                    <a:pt x="17317" y="1203593"/>
                  </a:moveTo>
                  <a:lnTo>
                    <a:pt x="16788" y="1146279"/>
                  </a:lnTo>
                  <a:lnTo>
                    <a:pt x="16259" y="1088965"/>
                  </a:lnTo>
                  <a:lnTo>
                    <a:pt x="15730" y="1031651"/>
                  </a:lnTo>
                  <a:lnTo>
                    <a:pt x="15201" y="974337"/>
                  </a:lnTo>
                  <a:lnTo>
                    <a:pt x="14672" y="917023"/>
                  </a:lnTo>
                  <a:lnTo>
                    <a:pt x="14143" y="859709"/>
                  </a:lnTo>
                  <a:lnTo>
                    <a:pt x="13614" y="802395"/>
                  </a:lnTo>
                  <a:lnTo>
                    <a:pt x="13085" y="745081"/>
                  </a:lnTo>
                  <a:lnTo>
                    <a:pt x="12556" y="687767"/>
                  </a:lnTo>
                  <a:lnTo>
                    <a:pt x="12027" y="630453"/>
                  </a:lnTo>
                  <a:lnTo>
                    <a:pt x="11498" y="573139"/>
                  </a:lnTo>
                  <a:lnTo>
                    <a:pt x="10969" y="515825"/>
                  </a:lnTo>
                  <a:lnTo>
                    <a:pt x="10440" y="458511"/>
                  </a:lnTo>
                  <a:lnTo>
                    <a:pt x="9911" y="401197"/>
                  </a:lnTo>
                  <a:lnTo>
                    <a:pt x="9382" y="343883"/>
                  </a:lnTo>
                  <a:lnTo>
                    <a:pt x="8853" y="286569"/>
                  </a:lnTo>
                  <a:lnTo>
                    <a:pt x="8324" y="229255"/>
                  </a:lnTo>
                  <a:lnTo>
                    <a:pt x="7795" y="171941"/>
                  </a:lnTo>
                  <a:lnTo>
                    <a:pt x="7266" y="114627"/>
                  </a:lnTo>
                  <a:lnTo>
                    <a:pt x="6737" y="57313"/>
                  </a:lnTo>
                  <a:lnTo>
                    <a:pt x="6208" y="0"/>
                  </a:lnTo>
                  <a:lnTo>
                    <a:pt x="0" y="69"/>
                  </a:lnTo>
                  <a:lnTo>
                    <a:pt x="748" y="57380"/>
                  </a:lnTo>
                  <a:lnTo>
                    <a:pt x="1496" y="114692"/>
                  </a:lnTo>
                  <a:lnTo>
                    <a:pt x="2244" y="172003"/>
                  </a:lnTo>
                  <a:lnTo>
                    <a:pt x="2992" y="229315"/>
                  </a:lnTo>
                  <a:lnTo>
                    <a:pt x="3740" y="286626"/>
                  </a:lnTo>
                  <a:lnTo>
                    <a:pt x="4488" y="343938"/>
                  </a:lnTo>
                  <a:lnTo>
                    <a:pt x="5236" y="401250"/>
                  </a:lnTo>
                  <a:lnTo>
                    <a:pt x="5984" y="458561"/>
                  </a:lnTo>
                  <a:lnTo>
                    <a:pt x="6732" y="515873"/>
                  </a:lnTo>
                  <a:lnTo>
                    <a:pt x="7480" y="573184"/>
                  </a:lnTo>
                  <a:lnTo>
                    <a:pt x="8228" y="630496"/>
                  </a:lnTo>
                  <a:lnTo>
                    <a:pt x="8976" y="687807"/>
                  </a:lnTo>
                  <a:lnTo>
                    <a:pt x="9724" y="745119"/>
                  </a:lnTo>
                  <a:lnTo>
                    <a:pt x="10472" y="802430"/>
                  </a:lnTo>
                  <a:lnTo>
                    <a:pt x="11220" y="859742"/>
                  </a:lnTo>
                  <a:lnTo>
                    <a:pt x="11968" y="917054"/>
                  </a:lnTo>
                  <a:lnTo>
                    <a:pt x="12716" y="974365"/>
                  </a:lnTo>
                  <a:lnTo>
                    <a:pt x="13464" y="1031677"/>
                  </a:lnTo>
                  <a:lnTo>
                    <a:pt x="14212" y="1088988"/>
                  </a:lnTo>
                  <a:lnTo>
                    <a:pt x="14960" y="1146300"/>
                  </a:lnTo>
                  <a:lnTo>
                    <a:pt x="15708" y="1203611"/>
                  </a:lnTo>
                  <a:close/>
                </a:path>
              </a:pathLst>
            </a:custGeom>
            <a:solidFill>
              <a:srgbClr val="90AD1C">
                <a:alpha val="100000"/>
              </a:srgbClr>
            </a:solidFill>
            <a:ln w="13550" cap="flat">
              <a:solidFill>
                <a:srgbClr val="000000">
                  <a:alpha val="100000"/>
                </a:srgbClr>
              </a:solidFill>
              <a:prstDash val="solid"/>
              <a:miter/>
            </a:ln>
          </p:spPr>
          <p:txBody>
            <a:bodyPr/>
            <a:lstStyle/>
            <a:p>
              <a:endParaRPr/>
            </a:p>
          </p:txBody>
        </p:sp>
        <p:sp>
          <p:nvSpPr>
            <p:cNvPr id="27" name="pg27"/>
            <p:cNvSpPr/>
            <p:nvPr/>
          </p:nvSpPr>
          <p:spPr>
            <a:xfrm>
              <a:off x="2290473" y="2321941"/>
              <a:ext cx="12214" cy="1203627"/>
            </a:xfrm>
            <a:custGeom>
              <a:avLst/>
              <a:gdLst/>
              <a:ahLst/>
              <a:cxnLst/>
              <a:rect l="0" t="0" r="0" b="0"/>
              <a:pathLst>
                <a:path w="12214" h="1203627">
                  <a:moveTo>
                    <a:pt x="12214" y="1203618"/>
                  </a:moveTo>
                  <a:lnTo>
                    <a:pt x="11835" y="1146303"/>
                  </a:lnTo>
                  <a:lnTo>
                    <a:pt x="11456" y="1088988"/>
                  </a:lnTo>
                  <a:lnTo>
                    <a:pt x="11078" y="1031673"/>
                  </a:lnTo>
                  <a:lnTo>
                    <a:pt x="10699" y="974358"/>
                  </a:lnTo>
                  <a:lnTo>
                    <a:pt x="10320" y="917042"/>
                  </a:lnTo>
                  <a:lnTo>
                    <a:pt x="9942" y="859727"/>
                  </a:lnTo>
                  <a:lnTo>
                    <a:pt x="9563" y="802412"/>
                  </a:lnTo>
                  <a:lnTo>
                    <a:pt x="9184" y="745097"/>
                  </a:lnTo>
                  <a:lnTo>
                    <a:pt x="8805" y="687782"/>
                  </a:lnTo>
                  <a:lnTo>
                    <a:pt x="8427" y="630467"/>
                  </a:lnTo>
                  <a:lnTo>
                    <a:pt x="8048" y="573151"/>
                  </a:lnTo>
                  <a:lnTo>
                    <a:pt x="7669" y="515836"/>
                  </a:lnTo>
                  <a:lnTo>
                    <a:pt x="7291" y="458521"/>
                  </a:lnTo>
                  <a:lnTo>
                    <a:pt x="6912" y="401206"/>
                  </a:lnTo>
                  <a:lnTo>
                    <a:pt x="6533" y="343891"/>
                  </a:lnTo>
                  <a:lnTo>
                    <a:pt x="6154" y="286575"/>
                  </a:lnTo>
                  <a:lnTo>
                    <a:pt x="5776" y="229260"/>
                  </a:lnTo>
                  <a:lnTo>
                    <a:pt x="5397" y="171945"/>
                  </a:lnTo>
                  <a:lnTo>
                    <a:pt x="5018" y="114630"/>
                  </a:lnTo>
                  <a:lnTo>
                    <a:pt x="4639" y="57315"/>
                  </a:lnTo>
                  <a:lnTo>
                    <a:pt x="4261" y="0"/>
                  </a:lnTo>
                  <a:lnTo>
                    <a:pt x="0" y="33"/>
                  </a:lnTo>
                  <a:lnTo>
                    <a:pt x="529" y="57347"/>
                  </a:lnTo>
                  <a:lnTo>
                    <a:pt x="1058" y="114661"/>
                  </a:lnTo>
                  <a:lnTo>
                    <a:pt x="1587" y="171975"/>
                  </a:lnTo>
                  <a:lnTo>
                    <a:pt x="2116" y="229289"/>
                  </a:lnTo>
                  <a:lnTo>
                    <a:pt x="2645" y="286603"/>
                  </a:lnTo>
                  <a:lnTo>
                    <a:pt x="3174" y="343917"/>
                  </a:lnTo>
                  <a:lnTo>
                    <a:pt x="3703" y="401231"/>
                  </a:lnTo>
                  <a:lnTo>
                    <a:pt x="4232" y="458545"/>
                  </a:lnTo>
                  <a:lnTo>
                    <a:pt x="4761" y="515859"/>
                  </a:lnTo>
                  <a:lnTo>
                    <a:pt x="5290" y="573173"/>
                  </a:lnTo>
                  <a:lnTo>
                    <a:pt x="5819" y="630487"/>
                  </a:lnTo>
                  <a:lnTo>
                    <a:pt x="6348" y="687801"/>
                  </a:lnTo>
                  <a:lnTo>
                    <a:pt x="6877" y="745115"/>
                  </a:lnTo>
                  <a:lnTo>
                    <a:pt x="7406" y="802429"/>
                  </a:lnTo>
                  <a:lnTo>
                    <a:pt x="7935" y="859743"/>
                  </a:lnTo>
                  <a:lnTo>
                    <a:pt x="8464" y="917057"/>
                  </a:lnTo>
                  <a:lnTo>
                    <a:pt x="8993" y="974371"/>
                  </a:lnTo>
                  <a:lnTo>
                    <a:pt x="9522" y="1031685"/>
                  </a:lnTo>
                  <a:lnTo>
                    <a:pt x="10051" y="1088999"/>
                  </a:lnTo>
                  <a:lnTo>
                    <a:pt x="10580" y="1146313"/>
                  </a:lnTo>
                  <a:lnTo>
                    <a:pt x="11109" y="1203627"/>
                  </a:lnTo>
                  <a:close/>
                </a:path>
              </a:pathLst>
            </a:custGeom>
            <a:solidFill>
              <a:srgbClr val="B00068">
                <a:alpha val="100000"/>
              </a:srgbClr>
            </a:solidFill>
            <a:ln w="13550" cap="flat">
              <a:solidFill>
                <a:srgbClr val="000000">
                  <a:alpha val="100000"/>
                </a:srgbClr>
              </a:solidFill>
              <a:prstDash val="solid"/>
              <a:miter/>
            </a:ln>
          </p:spPr>
          <p:txBody>
            <a:bodyPr/>
            <a:lstStyle/>
            <a:p>
              <a:endParaRPr/>
            </a:p>
          </p:txBody>
        </p:sp>
        <p:sp>
          <p:nvSpPr>
            <p:cNvPr id="28" name="pg28"/>
            <p:cNvSpPr/>
            <p:nvPr/>
          </p:nvSpPr>
          <p:spPr>
            <a:xfrm>
              <a:off x="2294734" y="2321924"/>
              <a:ext cx="8755" cy="1203636"/>
            </a:xfrm>
            <a:custGeom>
              <a:avLst/>
              <a:gdLst/>
              <a:ahLst/>
              <a:cxnLst/>
              <a:rect l="0" t="0" r="0" b="0"/>
              <a:pathLst>
                <a:path w="8755" h="1203636">
                  <a:moveTo>
                    <a:pt x="8755" y="1203631"/>
                  </a:moveTo>
                  <a:lnTo>
                    <a:pt x="8485" y="1146316"/>
                  </a:lnTo>
                  <a:lnTo>
                    <a:pt x="8216" y="1089000"/>
                  </a:lnTo>
                  <a:lnTo>
                    <a:pt x="7946" y="1031684"/>
                  </a:lnTo>
                  <a:lnTo>
                    <a:pt x="7677" y="974368"/>
                  </a:lnTo>
                  <a:lnTo>
                    <a:pt x="7407" y="917052"/>
                  </a:lnTo>
                  <a:lnTo>
                    <a:pt x="7137" y="859737"/>
                  </a:lnTo>
                  <a:lnTo>
                    <a:pt x="6868" y="802421"/>
                  </a:lnTo>
                  <a:lnTo>
                    <a:pt x="6598" y="745105"/>
                  </a:lnTo>
                  <a:lnTo>
                    <a:pt x="6329" y="687789"/>
                  </a:lnTo>
                  <a:lnTo>
                    <a:pt x="6059" y="630473"/>
                  </a:lnTo>
                  <a:lnTo>
                    <a:pt x="5790" y="573158"/>
                  </a:lnTo>
                  <a:lnTo>
                    <a:pt x="5520" y="515842"/>
                  </a:lnTo>
                  <a:lnTo>
                    <a:pt x="5250" y="458526"/>
                  </a:lnTo>
                  <a:lnTo>
                    <a:pt x="4981" y="401210"/>
                  </a:lnTo>
                  <a:lnTo>
                    <a:pt x="4711" y="343894"/>
                  </a:lnTo>
                  <a:lnTo>
                    <a:pt x="4442" y="286579"/>
                  </a:lnTo>
                  <a:lnTo>
                    <a:pt x="4172" y="229263"/>
                  </a:lnTo>
                  <a:lnTo>
                    <a:pt x="3903" y="171947"/>
                  </a:lnTo>
                  <a:lnTo>
                    <a:pt x="3633" y="114631"/>
                  </a:lnTo>
                  <a:lnTo>
                    <a:pt x="3363" y="57315"/>
                  </a:lnTo>
                  <a:lnTo>
                    <a:pt x="3094" y="0"/>
                  </a:lnTo>
                  <a:lnTo>
                    <a:pt x="0" y="17"/>
                  </a:lnTo>
                  <a:lnTo>
                    <a:pt x="378" y="57332"/>
                  </a:lnTo>
                  <a:lnTo>
                    <a:pt x="757" y="114647"/>
                  </a:lnTo>
                  <a:lnTo>
                    <a:pt x="1136" y="171963"/>
                  </a:lnTo>
                  <a:lnTo>
                    <a:pt x="1514" y="229278"/>
                  </a:lnTo>
                  <a:lnTo>
                    <a:pt x="1893" y="286593"/>
                  </a:lnTo>
                  <a:lnTo>
                    <a:pt x="2272" y="343908"/>
                  </a:lnTo>
                  <a:lnTo>
                    <a:pt x="2651" y="401223"/>
                  </a:lnTo>
                  <a:lnTo>
                    <a:pt x="3029" y="458538"/>
                  </a:lnTo>
                  <a:lnTo>
                    <a:pt x="3408" y="515854"/>
                  </a:lnTo>
                  <a:lnTo>
                    <a:pt x="3787" y="573169"/>
                  </a:lnTo>
                  <a:lnTo>
                    <a:pt x="4165" y="630484"/>
                  </a:lnTo>
                  <a:lnTo>
                    <a:pt x="4544" y="687799"/>
                  </a:lnTo>
                  <a:lnTo>
                    <a:pt x="4923" y="745114"/>
                  </a:lnTo>
                  <a:lnTo>
                    <a:pt x="5302" y="802430"/>
                  </a:lnTo>
                  <a:lnTo>
                    <a:pt x="5680" y="859745"/>
                  </a:lnTo>
                  <a:lnTo>
                    <a:pt x="6059" y="917060"/>
                  </a:lnTo>
                  <a:lnTo>
                    <a:pt x="6438" y="974375"/>
                  </a:lnTo>
                  <a:lnTo>
                    <a:pt x="6816" y="1031690"/>
                  </a:lnTo>
                  <a:lnTo>
                    <a:pt x="7195" y="1089006"/>
                  </a:lnTo>
                  <a:lnTo>
                    <a:pt x="7574" y="1146321"/>
                  </a:lnTo>
                  <a:lnTo>
                    <a:pt x="7953" y="1203636"/>
                  </a:lnTo>
                  <a:close/>
                </a:path>
              </a:pathLst>
            </a:custGeom>
            <a:solidFill>
              <a:srgbClr val="FEAF16">
                <a:alpha val="100000"/>
              </a:srgbClr>
            </a:solidFill>
            <a:ln w="13550" cap="flat">
              <a:solidFill>
                <a:srgbClr val="000000">
                  <a:alpha val="100000"/>
                </a:srgbClr>
              </a:solidFill>
              <a:prstDash val="solid"/>
              <a:miter/>
            </a:ln>
          </p:spPr>
          <p:txBody>
            <a:bodyPr/>
            <a:lstStyle/>
            <a:p>
              <a:endParaRPr/>
            </a:p>
          </p:txBody>
        </p:sp>
        <p:sp>
          <p:nvSpPr>
            <p:cNvPr id="29" name="pg29"/>
            <p:cNvSpPr/>
            <p:nvPr/>
          </p:nvSpPr>
          <p:spPr>
            <a:xfrm>
              <a:off x="2297828" y="2321912"/>
              <a:ext cx="6458" cy="1203643"/>
            </a:xfrm>
            <a:custGeom>
              <a:avLst/>
              <a:gdLst/>
              <a:ahLst/>
              <a:cxnLst/>
              <a:rect l="0" t="0" r="0" b="0"/>
              <a:pathLst>
                <a:path w="6458" h="1203643">
                  <a:moveTo>
                    <a:pt x="6458" y="1203640"/>
                  </a:moveTo>
                  <a:lnTo>
                    <a:pt x="6296" y="1146324"/>
                  </a:lnTo>
                  <a:lnTo>
                    <a:pt x="6135" y="1089008"/>
                  </a:lnTo>
                  <a:lnTo>
                    <a:pt x="5974" y="1031691"/>
                  </a:lnTo>
                  <a:lnTo>
                    <a:pt x="5813" y="974375"/>
                  </a:lnTo>
                  <a:lnTo>
                    <a:pt x="5652" y="917059"/>
                  </a:lnTo>
                  <a:lnTo>
                    <a:pt x="5491" y="859743"/>
                  </a:lnTo>
                  <a:lnTo>
                    <a:pt x="5330" y="802426"/>
                  </a:lnTo>
                  <a:lnTo>
                    <a:pt x="5169" y="745110"/>
                  </a:lnTo>
                  <a:lnTo>
                    <a:pt x="5007" y="687794"/>
                  </a:lnTo>
                  <a:lnTo>
                    <a:pt x="4846" y="630478"/>
                  </a:lnTo>
                  <a:lnTo>
                    <a:pt x="4685" y="573162"/>
                  </a:lnTo>
                  <a:lnTo>
                    <a:pt x="4524" y="515845"/>
                  </a:lnTo>
                  <a:lnTo>
                    <a:pt x="4363" y="458529"/>
                  </a:lnTo>
                  <a:lnTo>
                    <a:pt x="4202" y="401213"/>
                  </a:lnTo>
                  <a:lnTo>
                    <a:pt x="4041" y="343897"/>
                  </a:lnTo>
                  <a:lnTo>
                    <a:pt x="3879" y="286581"/>
                  </a:lnTo>
                  <a:lnTo>
                    <a:pt x="3718" y="229264"/>
                  </a:lnTo>
                  <a:lnTo>
                    <a:pt x="3557" y="171948"/>
                  </a:lnTo>
                  <a:lnTo>
                    <a:pt x="3396" y="114632"/>
                  </a:lnTo>
                  <a:lnTo>
                    <a:pt x="3235" y="57316"/>
                  </a:lnTo>
                  <a:lnTo>
                    <a:pt x="3074" y="0"/>
                  </a:lnTo>
                  <a:lnTo>
                    <a:pt x="0" y="11"/>
                  </a:lnTo>
                  <a:lnTo>
                    <a:pt x="269" y="57327"/>
                  </a:lnTo>
                  <a:lnTo>
                    <a:pt x="539" y="114643"/>
                  </a:lnTo>
                  <a:lnTo>
                    <a:pt x="808" y="171958"/>
                  </a:lnTo>
                  <a:lnTo>
                    <a:pt x="1078" y="229274"/>
                  </a:lnTo>
                  <a:lnTo>
                    <a:pt x="1347" y="286590"/>
                  </a:lnTo>
                  <a:lnTo>
                    <a:pt x="1617" y="343906"/>
                  </a:lnTo>
                  <a:lnTo>
                    <a:pt x="1887" y="401222"/>
                  </a:lnTo>
                  <a:lnTo>
                    <a:pt x="2156" y="458537"/>
                  </a:lnTo>
                  <a:lnTo>
                    <a:pt x="2426" y="515853"/>
                  </a:lnTo>
                  <a:lnTo>
                    <a:pt x="2695" y="573169"/>
                  </a:lnTo>
                  <a:lnTo>
                    <a:pt x="2965" y="630485"/>
                  </a:lnTo>
                  <a:lnTo>
                    <a:pt x="3234" y="687801"/>
                  </a:lnTo>
                  <a:lnTo>
                    <a:pt x="3504" y="745116"/>
                  </a:lnTo>
                  <a:lnTo>
                    <a:pt x="3774" y="802432"/>
                  </a:lnTo>
                  <a:lnTo>
                    <a:pt x="4043" y="859748"/>
                  </a:lnTo>
                  <a:lnTo>
                    <a:pt x="4313" y="917064"/>
                  </a:lnTo>
                  <a:lnTo>
                    <a:pt x="4582" y="974380"/>
                  </a:lnTo>
                  <a:lnTo>
                    <a:pt x="4852" y="1031696"/>
                  </a:lnTo>
                  <a:lnTo>
                    <a:pt x="5121" y="1089011"/>
                  </a:lnTo>
                  <a:lnTo>
                    <a:pt x="5391" y="1146327"/>
                  </a:lnTo>
                  <a:lnTo>
                    <a:pt x="5661" y="1203643"/>
                  </a:lnTo>
                  <a:close/>
                </a:path>
              </a:pathLst>
            </a:custGeom>
            <a:solidFill>
              <a:srgbClr val="3283FE">
                <a:alpha val="100000"/>
              </a:srgbClr>
            </a:solidFill>
            <a:ln w="13550" cap="flat">
              <a:solidFill>
                <a:srgbClr val="000000">
                  <a:alpha val="100000"/>
                </a:srgbClr>
              </a:solidFill>
              <a:prstDash val="solid"/>
              <a:miter/>
            </a:ln>
          </p:spPr>
          <p:txBody>
            <a:bodyPr/>
            <a:lstStyle/>
            <a:p>
              <a:endParaRPr/>
            </a:p>
          </p:txBody>
        </p:sp>
        <p:sp>
          <p:nvSpPr>
            <p:cNvPr id="30" name="pg30"/>
            <p:cNvSpPr/>
            <p:nvPr/>
          </p:nvSpPr>
          <p:spPr>
            <a:xfrm>
              <a:off x="2300903" y="2321908"/>
              <a:ext cx="3926" cy="1203644"/>
            </a:xfrm>
            <a:custGeom>
              <a:avLst/>
              <a:gdLst/>
              <a:ahLst/>
              <a:cxnLst/>
              <a:rect l="0" t="0" r="0" b="0"/>
              <a:pathLst>
                <a:path w="3926" h="1203644">
                  <a:moveTo>
                    <a:pt x="3926" y="1203643"/>
                  </a:moveTo>
                  <a:lnTo>
                    <a:pt x="3839" y="1146327"/>
                  </a:lnTo>
                  <a:lnTo>
                    <a:pt x="3752" y="1089011"/>
                  </a:lnTo>
                  <a:lnTo>
                    <a:pt x="3664" y="1031694"/>
                  </a:lnTo>
                  <a:lnTo>
                    <a:pt x="3577" y="974378"/>
                  </a:lnTo>
                  <a:lnTo>
                    <a:pt x="3490" y="917061"/>
                  </a:lnTo>
                  <a:lnTo>
                    <a:pt x="3403" y="859745"/>
                  </a:lnTo>
                  <a:lnTo>
                    <a:pt x="3315" y="802429"/>
                  </a:lnTo>
                  <a:lnTo>
                    <a:pt x="3228" y="745112"/>
                  </a:lnTo>
                  <a:lnTo>
                    <a:pt x="3141" y="687796"/>
                  </a:lnTo>
                  <a:lnTo>
                    <a:pt x="3053" y="630480"/>
                  </a:lnTo>
                  <a:lnTo>
                    <a:pt x="2966" y="573163"/>
                  </a:lnTo>
                  <a:lnTo>
                    <a:pt x="2879" y="515847"/>
                  </a:lnTo>
                  <a:lnTo>
                    <a:pt x="2792" y="458530"/>
                  </a:lnTo>
                  <a:lnTo>
                    <a:pt x="2704" y="401214"/>
                  </a:lnTo>
                  <a:lnTo>
                    <a:pt x="2617" y="343898"/>
                  </a:lnTo>
                  <a:lnTo>
                    <a:pt x="2530" y="286581"/>
                  </a:lnTo>
                  <a:lnTo>
                    <a:pt x="2443" y="229265"/>
                  </a:lnTo>
                  <a:lnTo>
                    <a:pt x="2355" y="171949"/>
                  </a:lnTo>
                  <a:lnTo>
                    <a:pt x="2268" y="114632"/>
                  </a:lnTo>
                  <a:lnTo>
                    <a:pt x="2181" y="57316"/>
                  </a:lnTo>
                  <a:lnTo>
                    <a:pt x="2094" y="0"/>
                  </a:lnTo>
                  <a:lnTo>
                    <a:pt x="0" y="4"/>
                  </a:lnTo>
                  <a:lnTo>
                    <a:pt x="161" y="57320"/>
                  </a:lnTo>
                  <a:lnTo>
                    <a:pt x="322" y="114636"/>
                  </a:lnTo>
                  <a:lnTo>
                    <a:pt x="483" y="171953"/>
                  </a:lnTo>
                  <a:lnTo>
                    <a:pt x="644" y="229269"/>
                  </a:lnTo>
                  <a:lnTo>
                    <a:pt x="805" y="286585"/>
                  </a:lnTo>
                  <a:lnTo>
                    <a:pt x="966" y="343901"/>
                  </a:lnTo>
                  <a:lnTo>
                    <a:pt x="1127" y="401218"/>
                  </a:lnTo>
                  <a:lnTo>
                    <a:pt x="1289" y="458534"/>
                  </a:lnTo>
                  <a:lnTo>
                    <a:pt x="1450" y="515850"/>
                  </a:lnTo>
                  <a:lnTo>
                    <a:pt x="1611" y="573166"/>
                  </a:lnTo>
                  <a:lnTo>
                    <a:pt x="1772" y="630482"/>
                  </a:lnTo>
                  <a:lnTo>
                    <a:pt x="1933" y="687799"/>
                  </a:lnTo>
                  <a:lnTo>
                    <a:pt x="2094" y="745115"/>
                  </a:lnTo>
                  <a:lnTo>
                    <a:pt x="2255" y="802431"/>
                  </a:lnTo>
                  <a:lnTo>
                    <a:pt x="2417" y="859747"/>
                  </a:lnTo>
                  <a:lnTo>
                    <a:pt x="2578" y="917063"/>
                  </a:lnTo>
                  <a:lnTo>
                    <a:pt x="2739" y="974380"/>
                  </a:lnTo>
                  <a:lnTo>
                    <a:pt x="2900" y="1031696"/>
                  </a:lnTo>
                  <a:lnTo>
                    <a:pt x="3061" y="1089012"/>
                  </a:lnTo>
                  <a:lnTo>
                    <a:pt x="3222" y="1146328"/>
                  </a:lnTo>
                  <a:lnTo>
                    <a:pt x="3383" y="1203644"/>
                  </a:lnTo>
                  <a:close/>
                </a:path>
              </a:pathLst>
            </a:custGeom>
            <a:solidFill>
              <a:srgbClr val="00CC99">
                <a:alpha val="100000"/>
              </a:srgbClr>
            </a:solidFill>
            <a:ln w="13550" cap="flat">
              <a:solidFill>
                <a:srgbClr val="000000">
                  <a:alpha val="100000"/>
                </a:srgbClr>
              </a:solidFill>
              <a:prstDash val="solid"/>
              <a:miter/>
            </a:ln>
          </p:spPr>
          <p:txBody>
            <a:bodyPr/>
            <a:lstStyle/>
            <a:p>
              <a:endParaRPr/>
            </a:p>
          </p:txBody>
        </p:sp>
        <p:sp>
          <p:nvSpPr>
            <p:cNvPr id="31" name="pg31"/>
            <p:cNvSpPr/>
            <p:nvPr/>
          </p:nvSpPr>
          <p:spPr>
            <a:xfrm>
              <a:off x="2302997" y="2321906"/>
              <a:ext cx="2109" cy="1203645"/>
            </a:xfrm>
            <a:custGeom>
              <a:avLst/>
              <a:gdLst/>
              <a:ahLst/>
              <a:cxnLst/>
              <a:rect l="0" t="0" r="0" b="0"/>
              <a:pathLst>
                <a:path w="2109" h="1203645">
                  <a:moveTo>
                    <a:pt x="2109" y="1203644"/>
                  </a:moveTo>
                  <a:lnTo>
                    <a:pt x="2059" y="1146328"/>
                  </a:lnTo>
                  <a:lnTo>
                    <a:pt x="2010" y="1089011"/>
                  </a:lnTo>
                  <a:lnTo>
                    <a:pt x="1960" y="1031695"/>
                  </a:lnTo>
                  <a:lnTo>
                    <a:pt x="1910" y="974379"/>
                  </a:lnTo>
                  <a:lnTo>
                    <a:pt x="1861" y="917062"/>
                  </a:lnTo>
                  <a:lnTo>
                    <a:pt x="1811" y="859746"/>
                  </a:lnTo>
                  <a:lnTo>
                    <a:pt x="1761" y="802429"/>
                  </a:lnTo>
                  <a:lnTo>
                    <a:pt x="1712" y="745113"/>
                  </a:lnTo>
                  <a:lnTo>
                    <a:pt x="1662" y="687796"/>
                  </a:lnTo>
                  <a:lnTo>
                    <a:pt x="1612" y="630480"/>
                  </a:lnTo>
                  <a:lnTo>
                    <a:pt x="1563" y="573164"/>
                  </a:lnTo>
                  <a:lnTo>
                    <a:pt x="1513" y="515847"/>
                  </a:lnTo>
                  <a:lnTo>
                    <a:pt x="1464" y="458531"/>
                  </a:lnTo>
                  <a:lnTo>
                    <a:pt x="1414" y="401214"/>
                  </a:lnTo>
                  <a:lnTo>
                    <a:pt x="1364" y="343898"/>
                  </a:lnTo>
                  <a:lnTo>
                    <a:pt x="1315" y="286582"/>
                  </a:lnTo>
                  <a:lnTo>
                    <a:pt x="1265" y="229265"/>
                  </a:lnTo>
                  <a:lnTo>
                    <a:pt x="1215" y="171949"/>
                  </a:lnTo>
                  <a:lnTo>
                    <a:pt x="1166" y="114632"/>
                  </a:lnTo>
                  <a:lnTo>
                    <a:pt x="1116" y="57316"/>
                  </a:lnTo>
                  <a:lnTo>
                    <a:pt x="1067" y="0"/>
                  </a:lnTo>
                  <a:lnTo>
                    <a:pt x="0" y="1"/>
                  </a:lnTo>
                  <a:lnTo>
                    <a:pt x="87" y="57317"/>
                  </a:lnTo>
                  <a:lnTo>
                    <a:pt x="174" y="114634"/>
                  </a:lnTo>
                  <a:lnTo>
                    <a:pt x="261" y="171950"/>
                  </a:lnTo>
                  <a:lnTo>
                    <a:pt x="349" y="229266"/>
                  </a:lnTo>
                  <a:lnTo>
                    <a:pt x="436" y="286583"/>
                  </a:lnTo>
                  <a:lnTo>
                    <a:pt x="523" y="343899"/>
                  </a:lnTo>
                  <a:lnTo>
                    <a:pt x="610" y="401215"/>
                  </a:lnTo>
                  <a:lnTo>
                    <a:pt x="698" y="458532"/>
                  </a:lnTo>
                  <a:lnTo>
                    <a:pt x="785" y="515848"/>
                  </a:lnTo>
                  <a:lnTo>
                    <a:pt x="872" y="573164"/>
                  </a:lnTo>
                  <a:lnTo>
                    <a:pt x="959" y="630481"/>
                  </a:lnTo>
                  <a:lnTo>
                    <a:pt x="1047" y="687797"/>
                  </a:lnTo>
                  <a:lnTo>
                    <a:pt x="1134" y="745114"/>
                  </a:lnTo>
                  <a:lnTo>
                    <a:pt x="1221" y="802430"/>
                  </a:lnTo>
                  <a:lnTo>
                    <a:pt x="1309" y="859746"/>
                  </a:lnTo>
                  <a:lnTo>
                    <a:pt x="1396" y="917063"/>
                  </a:lnTo>
                  <a:lnTo>
                    <a:pt x="1483" y="974379"/>
                  </a:lnTo>
                  <a:lnTo>
                    <a:pt x="1570" y="1031695"/>
                  </a:lnTo>
                  <a:lnTo>
                    <a:pt x="1658" y="1089012"/>
                  </a:lnTo>
                  <a:lnTo>
                    <a:pt x="1745" y="1146328"/>
                  </a:lnTo>
                  <a:lnTo>
                    <a:pt x="1832" y="1203645"/>
                  </a:lnTo>
                  <a:close/>
                </a:path>
              </a:pathLst>
            </a:custGeom>
            <a:solidFill>
              <a:srgbClr val="FE00FA">
                <a:alpha val="100000"/>
              </a:srgbClr>
            </a:solidFill>
            <a:ln w="13550" cap="flat">
              <a:solidFill>
                <a:srgbClr val="000000">
                  <a:alpha val="100000"/>
                </a:srgbClr>
              </a:solidFill>
              <a:prstDash val="solid"/>
              <a:miter/>
            </a:ln>
          </p:spPr>
          <p:txBody>
            <a:bodyPr/>
            <a:lstStyle/>
            <a:p>
              <a:endParaRPr/>
            </a:p>
          </p:txBody>
        </p:sp>
        <p:sp>
          <p:nvSpPr>
            <p:cNvPr id="32" name="pg32"/>
            <p:cNvSpPr/>
            <p:nvPr/>
          </p:nvSpPr>
          <p:spPr>
            <a:xfrm>
              <a:off x="2304064" y="2321906"/>
              <a:ext cx="1199" cy="1203645"/>
            </a:xfrm>
            <a:custGeom>
              <a:avLst/>
              <a:gdLst/>
              <a:ahLst/>
              <a:cxnLst/>
              <a:rect l="0" t="0" r="0" b="0"/>
              <a:pathLst>
                <a:path w="1199" h="1203645">
                  <a:moveTo>
                    <a:pt x="1199" y="1203645"/>
                  </a:moveTo>
                  <a:lnTo>
                    <a:pt x="1171" y="1146328"/>
                  </a:lnTo>
                  <a:lnTo>
                    <a:pt x="1143" y="1089012"/>
                  </a:lnTo>
                  <a:lnTo>
                    <a:pt x="1114" y="1031695"/>
                  </a:lnTo>
                  <a:lnTo>
                    <a:pt x="1086" y="974379"/>
                  </a:lnTo>
                  <a:lnTo>
                    <a:pt x="1058" y="917062"/>
                  </a:lnTo>
                  <a:lnTo>
                    <a:pt x="1030" y="859746"/>
                  </a:lnTo>
                  <a:lnTo>
                    <a:pt x="1002" y="802430"/>
                  </a:lnTo>
                  <a:lnTo>
                    <a:pt x="973" y="745113"/>
                  </a:lnTo>
                  <a:lnTo>
                    <a:pt x="945" y="687797"/>
                  </a:lnTo>
                  <a:lnTo>
                    <a:pt x="917" y="630480"/>
                  </a:lnTo>
                  <a:lnTo>
                    <a:pt x="889" y="573164"/>
                  </a:lnTo>
                  <a:lnTo>
                    <a:pt x="860" y="515847"/>
                  </a:lnTo>
                  <a:lnTo>
                    <a:pt x="832" y="458531"/>
                  </a:lnTo>
                  <a:lnTo>
                    <a:pt x="804" y="401215"/>
                  </a:lnTo>
                  <a:lnTo>
                    <a:pt x="776" y="343898"/>
                  </a:lnTo>
                  <a:lnTo>
                    <a:pt x="748" y="286582"/>
                  </a:lnTo>
                  <a:lnTo>
                    <a:pt x="719" y="229265"/>
                  </a:lnTo>
                  <a:lnTo>
                    <a:pt x="691" y="171949"/>
                  </a:lnTo>
                  <a:lnTo>
                    <a:pt x="663" y="114632"/>
                  </a:lnTo>
                  <a:lnTo>
                    <a:pt x="635" y="57316"/>
                  </a:lnTo>
                  <a:lnTo>
                    <a:pt x="606" y="0"/>
                  </a:lnTo>
                  <a:lnTo>
                    <a:pt x="0" y="0"/>
                  </a:lnTo>
                  <a:lnTo>
                    <a:pt x="49" y="57316"/>
                  </a:lnTo>
                  <a:lnTo>
                    <a:pt x="99" y="114633"/>
                  </a:lnTo>
                  <a:lnTo>
                    <a:pt x="148" y="171949"/>
                  </a:lnTo>
                  <a:lnTo>
                    <a:pt x="198" y="229266"/>
                  </a:lnTo>
                  <a:lnTo>
                    <a:pt x="248" y="286582"/>
                  </a:lnTo>
                  <a:lnTo>
                    <a:pt x="297" y="343898"/>
                  </a:lnTo>
                  <a:lnTo>
                    <a:pt x="347" y="401215"/>
                  </a:lnTo>
                  <a:lnTo>
                    <a:pt x="397" y="458531"/>
                  </a:lnTo>
                  <a:lnTo>
                    <a:pt x="446" y="515848"/>
                  </a:lnTo>
                  <a:lnTo>
                    <a:pt x="496" y="573164"/>
                  </a:lnTo>
                  <a:lnTo>
                    <a:pt x="545" y="630480"/>
                  </a:lnTo>
                  <a:lnTo>
                    <a:pt x="595" y="687797"/>
                  </a:lnTo>
                  <a:lnTo>
                    <a:pt x="645" y="745113"/>
                  </a:lnTo>
                  <a:lnTo>
                    <a:pt x="694" y="802430"/>
                  </a:lnTo>
                  <a:lnTo>
                    <a:pt x="744" y="859746"/>
                  </a:lnTo>
                  <a:lnTo>
                    <a:pt x="794" y="917063"/>
                  </a:lnTo>
                  <a:lnTo>
                    <a:pt x="843" y="974379"/>
                  </a:lnTo>
                  <a:lnTo>
                    <a:pt x="893" y="1031695"/>
                  </a:lnTo>
                  <a:lnTo>
                    <a:pt x="943" y="1089012"/>
                  </a:lnTo>
                  <a:lnTo>
                    <a:pt x="992" y="1146328"/>
                  </a:lnTo>
                  <a:lnTo>
                    <a:pt x="1042" y="1203645"/>
                  </a:lnTo>
                  <a:close/>
                </a:path>
              </a:pathLst>
            </a:custGeom>
            <a:solidFill>
              <a:srgbClr val="3B00FB">
                <a:alpha val="100000"/>
              </a:srgbClr>
            </a:solidFill>
            <a:ln w="13550" cap="flat">
              <a:solidFill>
                <a:srgbClr val="000000">
                  <a:alpha val="100000"/>
                </a:srgbClr>
              </a:solidFill>
              <a:prstDash val="solid"/>
              <a:miter/>
            </a:ln>
          </p:spPr>
          <p:txBody>
            <a:bodyPr/>
            <a:lstStyle/>
            <a:p>
              <a:endParaRPr/>
            </a:p>
          </p:txBody>
        </p:sp>
        <p:sp>
          <p:nvSpPr>
            <p:cNvPr id="33" name="pg33"/>
            <p:cNvSpPr/>
            <p:nvPr/>
          </p:nvSpPr>
          <p:spPr>
            <a:xfrm>
              <a:off x="2304670" y="2321906"/>
              <a:ext cx="713" cy="1203645"/>
            </a:xfrm>
            <a:custGeom>
              <a:avLst/>
              <a:gdLst/>
              <a:ahLst/>
              <a:cxnLst/>
              <a:rect l="0" t="0" r="0" b="0"/>
              <a:pathLst>
                <a:path w="713" h="1203645">
                  <a:moveTo>
                    <a:pt x="713" y="1203645"/>
                  </a:moveTo>
                  <a:lnTo>
                    <a:pt x="702" y="1146328"/>
                  </a:lnTo>
                  <a:lnTo>
                    <a:pt x="690" y="1089012"/>
                  </a:lnTo>
                  <a:lnTo>
                    <a:pt x="678" y="1031695"/>
                  </a:lnTo>
                  <a:lnTo>
                    <a:pt x="666" y="974379"/>
                  </a:lnTo>
                  <a:lnTo>
                    <a:pt x="655" y="917062"/>
                  </a:lnTo>
                  <a:lnTo>
                    <a:pt x="643" y="859746"/>
                  </a:lnTo>
                  <a:lnTo>
                    <a:pt x="631" y="802430"/>
                  </a:lnTo>
                  <a:lnTo>
                    <a:pt x="619" y="745113"/>
                  </a:lnTo>
                  <a:lnTo>
                    <a:pt x="607" y="687797"/>
                  </a:lnTo>
                  <a:lnTo>
                    <a:pt x="596" y="630480"/>
                  </a:lnTo>
                  <a:lnTo>
                    <a:pt x="584" y="573164"/>
                  </a:lnTo>
                  <a:lnTo>
                    <a:pt x="572" y="515847"/>
                  </a:lnTo>
                  <a:lnTo>
                    <a:pt x="560" y="458531"/>
                  </a:lnTo>
                  <a:lnTo>
                    <a:pt x="549" y="401215"/>
                  </a:lnTo>
                  <a:lnTo>
                    <a:pt x="537" y="343898"/>
                  </a:lnTo>
                  <a:lnTo>
                    <a:pt x="525" y="286582"/>
                  </a:lnTo>
                  <a:lnTo>
                    <a:pt x="513" y="229265"/>
                  </a:lnTo>
                  <a:lnTo>
                    <a:pt x="502" y="171949"/>
                  </a:lnTo>
                  <a:lnTo>
                    <a:pt x="490" y="114632"/>
                  </a:lnTo>
                  <a:lnTo>
                    <a:pt x="478" y="57316"/>
                  </a:lnTo>
                  <a:lnTo>
                    <a:pt x="466" y="0"/>
                  </a:lnTo>
                  <a:lnTo>
                    <a:pt x="0" y="0"/>
                  </a:lnTo>
                  <a:lnTo>
                    <a:pt x="28" y="57316"/>
                  </a:lnTo>
                  <a:lnTo>
                    <a:pt x="56" y="114633"/>
                  </a:lnTo>
                  <a:lnTo>
                    <a:pt x="84" y="171949"/>
                  </a:lnTo>
                  <a:lnTo>
                    <a:pt x="112" y="229265"/>
                  </a:lnTo>
                  <a:lnTo>
                    <a:pt x="141" y="286582"/>
                  </a:lnTo>
                  <a:lnTo>
                    <a:pt x="169" y="343898"/>
                  </a:lnTo>
                  <a:lnTo>
                    <a:pt x="197" y="401215"/>
                  </a:lnTo>
                  <a:lnTo>
                    <a:pt x="225" y="458531"/>
                  </a:lnTo>
                  <a:lnTo>
                    <a:pt x="254" y="515848"/>
                  </a:lnTo>
                  <a:lnTo>
                    <a:pt x="282" y="573164"/>
                  </a:lnTo>
                  <a:lnTo>
                    <a:pt x="310" y="630480"/>
                  </a:lnTo>
                  <a:lnTo>
                    <a:pt x="338" y="687797"/>
                  </a:lnTo>
                  <a:lnTo>
                    <a:pt x="366" y="745113"/>
                  </a:lnTo>
                  <a:lnTo>
                    <a:pt x="395" y="802430"/>
                  </a:lnTo>
                  <a:lnTo>
                    <a:pt x="423" y="859746"/>
                  </a:lnTo>
                  <a:lnTo>
                    <a:pt x="451" y="917063"/>
                  </a:lnTo>
                  <a:lnTo>
                    <a:pt x="479" y="974379"/>
                  </a:lnTo>
                  <a:lnTo>
                    <a:pt x="508" y="1031695"/>
                  </a:lnTo>
                  <a:lnTo>
                    <a:pt x="536" y="1089012"/>
                  </a:lnTo>
                  <a:lnTo>
                    <a:pt x="564" y="1146328"/>
                  </a:lnTo>
                  <a:close/>
                </a:path>
              </a:pathLst>
            </a:custGeom>
            <a:solidFill>
              <a:srgbClr val="F26A21">
                <a:alpha val="100000"/>
              </a:srgbClr>
            </a:solidFill>
            <a:ln w="13550" cap="flat">
              <a:solidFill>
                <a:srgbClr val="000000">
                  <a:alpha val="100000"/>
                </a:srgbClr>
              </a:solidFill>
              <a:prstDash val="solid"/>
              <a:miter/>
            </a:ln>
          </p:spPr>
          <p:txBody>
            <a:bodyPr/>
            <a:lstStyle/>
            <a:p>
              <a:endParaRPr/>
            </a:p>
          </p:txBody>
        </p:sp>
        <p:sp>
          <p:nvSpPr>
            <p:cNvPr id="34" name="pg34"/>
            <p:cNvSpPr/>
            <p:nvPr/>
          </p:nvSpPr>
          <p:spPr>
            <a:xfrm>
              <a:off x="2305137" y="2321906"/>
              <a:ext cx="333" cy="1203645"/>
            </a:xfrm>
            <a:custGeom>
              <a:avLst/>
              <a:gdLst/>
              <a:ahLst/>
              <a:cxnLst/>
              <a:rect l="0" t="0" r="0" b="0"/>
              <a:pathLst>
                <a:path w="333" h="1203645">
                  <a:moveTo>
                    <a:pt x="333" y="1203645"/>
                  </a:moveTo>
                  <a:lnTo>
                    <a:pt x="333" y="1146328"/>
                  </a:lnTo>
                  <a:lnTo>
                    <a:pt x="333" y="1089012"/>
                  </a:lnTo>
                  <a:lnTo>
                    <a:pt x="333" y="1031695"/>
                  </a:lnTo>
                  <a:lnTo>
                    <a:pt x="333" y="974379"/>
                  </a:lnTo>
                  <a:lnTo>
                    <a:pt x="333" y="917062"/>
                  </a:lnTo>
                  <a:lnTo>
                    <a:pt x="333" y="859746"/>
                  </a:lnTo>
                  <a:lnTo>
                    <a:pt x="333" y="802430"/>
                  </a:lnTo>
                  <a:lnTo>
                    <a:pt x="333" y="745113"/>
                  </a:lnTo>
                  <a:lnTo>
                    <a:pt x="333" y="687797"/>
                  </a:lnTo>
                  <a:lnTo>
                    <a:pt x="333" y="630480"/>
                  </a:lnTo>
                  <a:lnTo>
                    <a:pt x="333" y="573164"/>
                  </a:lnTo>
                  <a:lnTo>
                    <a:pt x="333" y="515847"/>
                  </a:lnTo>
                  <a:lnTo>
                    <a:pt x="333" y="458531"/>
                  </a:lnTo>
                  <a:lnTo>
                    <a:pt x="333" y="401215"/>
                  </a:lnTo>
                  <a:lnTo>
                    <a:pt x="333" y="343898"/>
                  </a:lnTo>
                  <a:lnTo>
                    <a:pt x="333" y="286582"/>
                  </a:lnTo>
                  <a:lnTo>
                    <a:pt x="333" y="229265"/>
                  </a:lnTo>
                  <a:lnTo>
                    <a:pt x="333" y="171949"/>
                  </a:lnTo>
                  <a:lnTo>
                    <a:pt x="333" y="114632"/>
                  </a:lnTo>
                  <a:lnTo>
                    <a:pt x="333" y="57316"/>
                  </a:lnTo>
                  <a:lnTo>
                    <a:pt x="333" y="0"/>
                  </a:lnTo>
                  <a:lnTo>
                    <a:pt x="0" y="0"/>
                  </a:lnTo>
                  <a:lnTo>
                    <a:pt x="11" y="57316"/>
                  </a:lnTo>
                  <a:lnTo>
                    <a:pt x="23" y="114632"/>
                  </a:lnTo>
                  <a:lnTo>
                    <a:pt x="35" y="171949"/>
                  </a:lnTo>
                  <a:lnTo>
                    <a:pt x="47" y="229265"/>
                  </a:lnTo>
                  <a:lnTo>
                    <a:pt x="58" y="286582"/>
                  </a:lnTo>
                  <a:lnTo>
                    <a:pt x="70" y="343898"/>
                  </a:lnTo>
                  <a:lnTo>
                    <a:pt x="82" y="401215"/>
                  </a:lnTo>
                  <a:lnTo>
                    <a:pt x="94" y="458531"/>
                  </a:lnTo>
                  <a:lnTo>
                    <a:pt x="105" y="515847"/>
                  </a:lnTo>
                  <a:lnTo>
                    <a:pt x="117" y="573164"/>
                  </a:lnTo>
                  <a:lnTo>
                    <a:pt x="129" y="630480"/>
                  </a:lnTo>
                  <a:lnTo>
                    <a:pt x="141" y="687797"/>
                  </a:lnTo>
                  <a:lnTo>
                    <a:pt x="152" y="745113"/>
                  </a:lnTo>
                  <a:lnTo>
                    <a:pt x="164" y="802430"/>
                  </a:lnTo>
                  <a:lnTo>
                    <a:pt x="176" y="859746"/>
                  </a:lnTo>
                  <a:lnTo>
                    <a:pt x="188" y="917063"/>
                  </a:lnTo>
                  <a:lnTo>
                    <a:pt x="199" y="974379"/>
                  </a:lnTo>
                  <a:lnTo>
                    <a:pt x="211" y="1031695"/>
                  </a:lnTo>
                  <a:lnTo>
                    <a:pt x="223" y="1089012"/>
                  </a:lnTo>
                  <a:lnTo>
                    <a:pt x="235" y="1146328"/>
                  </a:lnTo>
                  <a:close/>
                </a:path>
              </a:pathLst>
            </a:custGeom>
            <a:solidFill>
              <a:srgbClr val="E8E8E8">
                <a:alpha val="100000"/>
              </a:srgbClr>
            </a:solidFill>
            <a:ln w="13550" cap="flat">
              <a:solidFill>
                <a:srgbClr val="000000">
                  <a:alpha val="100000"/>
                </a:srgbClr>
              </a:solidFill>
              <a:prstDash val="solid"/>
              <a:miter/>
            </a:ln>
          </p:spPr>
          <p:txBody>
            <a:bodyPr/>
            <a:lstStyle/>
            <a:p>
              <a:endParaRPr/>
            </a:p>
          </p:txBody>
        </p:sp>
        <p:sp>
          <p:nvSpPr>
            <p:cNvPr id="35" name="tx35"/>
            <p:cNvSpPr/>
            <p:nvPr/>
          </p:nvSpPr>
          <p:spPr>
            <a:xfrm>
              <a:off x="2058384" y="3865946"/>
              <a:ext cx="494174" cy="158478"/>
            </a:xfrm>
            <a:prstGeom prst="rect">
              <a:avLst/>
            </a:prstGeom>
            <a:noFill/>
          </p:spPr>
          <p:txBody>
            <a:bodyPr wrap="none" lIns="0" tIns="0" rIns="0" bIns="0" anchor="ctr" anchorCtr="1"/>
            <a:lstStyle/>
            <a:p>
              <a:pPr marL="0" marR="0" indent="0" algn="l">
                <a:lnSpc>
                  <a:spcPts val="1707"/>
                </a:lnSpc>
                <a:spcBef>
                  <a:spcPts val="0"/>
                </a:spcBef>
                <a:spcAft>
                  <a:spcPts val="0"/>
                </a:spcAft>
              </a:pPr>
              <a:r>
                <a:rPr sz="1707" b="1">
                  <a:solidFill>
                    <a:srgbClr val="000000">
                      <a:alpha val="100000"/>
                    </a:srgbClr>
                  </a:solidFill>
                  <a:latin typeface="Arial"/>
                  <a:cs typeface="Arial"/>
                </a:rPr>
                <a:t>1.5m</a:t>
              </a:r>
            </a:p>
          </p:txBody>
        </p:sp>
        <p:sp>
          <p:nvSpPr>
            <p:cNvPr id="36" name="tx36"/>
            <p:cNvSpPr/>
            <p:nvPr/>
          </p:nvSpPr>
          <p:spPr>
            <a:xfrm>
              <a:off x="4408622" y="2075279"/>
              <a:ext cx="2764190"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 DTP3 sin vacunar (% del total sin vacunar)</a:t>
              </a:r>
            </a:p>
          </p:txBody>
        </p:sp>
        <p:sp>
          <p:nvSpPr>
            <p:cNvPr id="37" name="rc37"/>
            <p:cNvSpPr/>
            <p:nvPr/>
          </p:nvSpPr>
          <p:spPr>
            <a:xfrm>
              <a:off x="4417622" y="2299673"/>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a:endParaRPr/>
            </a:p>
          </p:txBody>
        </p:sp>
        <p:sp>
          <p:nvSpPr>
            <p:cNvPr id="38" name="rc38"/>
            <p:cNvSpPr/>
            <p:nvPr/>
          </p:nvSpPr>
          <p:spPr>
            <a:xfrm>
              <a:off x="4417622" y="2519129"/>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a:endParaRPr/>
            </a:p>
          </p:txBody>
        </p:sp>
        <p:sp>
          <p:nvSpPr>
            <p:cNvPr id="39" name="rc39"/>
            <p:cNvSpPr/>
            <p:nvPr/>
          </p:nvSpPr>
          <p:spPr>
            <a:xfrm>
              <a:off x="4417622" y="2738585"/>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a:endParaRPr/>
            </a:p>
          </p:txBody>
        </p:sp>
        <p:sp>
          <p:nvSpPr>
            <p:cNvPr id="40" name="rc40"/>
            <p:cNvSpPr/>
            <p:nvPr/>
          </p:nvSpPr>
          <p:spPr>
            <a:xfrm>
              <a:off x="4417622" y="2958041"/>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a:endParaRPr/>
            </a:p>
          </p:txBody>
        </p:sp>
        <p:sp>
          <p:nvSpPr>
            <p:cNvPr id="41" name="rc41"/>
            <p:cNvSpPr/>
            <p:nvPr/>
          </p:nvSpPr>
          <p:spPr>
            <a:xfrm>
              <a:off x="4417622" y="3177497"/>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a:endParaRPr/>
            </a:p>
          </p:txBody>
        </p:sp>
        <p:sp>
          <p:nvSpPr>
            <p:cNvPr id="42" name="rc42"/>
            <p:cNvSpPr/>
            <p:nvPr/>
          </p:nvSpPr>
          <p:spPr>
            <a:xfrm>
              <a:off x="4417622" y="3396953"/>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a:endParaRPr/>
            </a:p>
          </p:txBody>
        </p:sp>
        <p:sp>
          <p:nvSpPr>
            <p:cNvPr id="43" name="rc43"/>
            <p:cNvSpPr/>
            <p:nvPr/>
          </p:nvSpPr>
          <p:spPr>
            <a:xfrm>
              <a:off x="4417622" y="3616409"/>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a:endParaRPr/>
            </a:p>
          </p:txBody>
        </p:sp>
        <p:sp>
          <p:nvSpPr>
            <p:cNvPr id="44" name="rc44"/>
            <p:cNvSpPr/>
            <p:nvPr/>
          </p:nvSpPr>
          <p:spPr>
            <a:xfrm>
              <a:off x="4417622" y="3835865"/>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a:endParaRPr/>
            </a:p>
          </p:txBody>
        </p:sp>
        <p:sp>
          <p:nvSpPr>
            <p:cNvPr id="45" name="rc45"/>
            <p:cNvSpPr/>
            <p:nvPr/>
          </p:nvSpPr>
          <p:spPr>
            <a:xfrm>
              <a:off x="4417622" y="4055321"/>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a:endParaRPr/>
            </a:p>
          </p:txBody>
        </p:sp>
        <p:sp>
          <p:nvSpPr>
            <p:cNvPr id="46" name="rc46"/>
            <p:cNvSpPr/>
            <p:nvPr/>
          </p:nvSpPr>
          <p:spPr>
            <a:xfrm>
              <a:off x="4417622" y="4274777"/>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a:endParaRPr/>
            </a:p>
          </p:txBody>
        </p:sp>
        <p:sp>
          <p:nvSpPr>
            <p:cNvPr id="47" name="rc47"/>
            <p:cNvSpPr/>
            <p:nvPr/>
          </p:nvSpPr>
          <p:spPr>
            <a:xfrm>
              <a:off x="4417622" y="4494233"/>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a:endParaRPr/>
            </a:p>
          </p:txBody>
        </p:sp>
        <p:sp>
          <p:nvSpPr>
            <p:cNvPr id="48" name="rc48"/>
            <p:cNvSpPr/>
            <p:nvPr/>
          </p:nvSpPr>
          <p:spPr>
            <a:xfrm>
              <a:off x="4417622" y="4713689"/>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a:endParaRPr/>
            </a:p>
          </p:txBody>
        </p:sp>
        <p:sp>
          <p:nvSpPr>
            <p:cNvPr id="49" name="rc49"/>
            <p:cNvSpPr/>
            <p:nvPr/>
          </p:nvSpPr>
          <p:spPr>
            <a:xfrm>
              <a:off x="4417622" y="4933145"/>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a:endParaRPr/>
            </a:p>
          </p:txBody>
        </p:sp>
        <p:sp>
          <p:nvSpPr>
            <p:cNvPr id="50" name="rc50"/>
            <p:cNvSpPr/>
            <p:nvPr/>
          </p:nvSpPr>
          <p:spPr>
            <a:xfrm>
              <a:off x="4417622" y="5152601"/>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a:endParaRPr/>
            </a:p>
          </p:txBody>
        </p:sp>
        <p:sp>
          <p:nvSpPr>
            <p:cNvPr id="51" name="rc51"/>
            <p:cNvSpPr/>
            <p:nvPr/>
          </p:nvSpPr>
          <p:spPr>
            <a:xfrm>
              <a:off x="4417622" y="5372057"/>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a:endParaRPr/>
            </a:p>
          </p:txBody>
        </p:sp>
        <p:sp>
          <p:nvSpPr>
            <p:cNvPr id="52" name="rc52"/>
            <p:cNvSpPr/>
            <p:nvPr/>
          </p:nvSpPr>
          <p:spPr>
            <a:xfrm>
              <a:off x="4417622" y="5591513"/>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a:endParaRPr/>
            </a:p>
          </p:txBody>
        </p:sp>
        <p:sp>
          <p:nvSpPr>
            <p:cNvPr id="53" name="rc53"/>
            <p:cNvSpPr/>
            <p:nvPr/>
          </p:nvSpPr>
          <p:spPr>
            <a:xfrm>
              <a:off x="6882234" y="2299673"/>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a:endParaRPr/>
            </a:p>
          </p:txBody>
        </p:sp>
        <p:sp>
          <p:nvSpPr>
            <p:cNvPr id="54" name="rc54"/>
            <p:cNvSpPr/>
            <p:nvPr/>
          </p:nvSpPr>
          <p:spPr>
            <a:xfrm>
              <a:off x="6882234" y="2519129"/>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a:endParaRPr/>
            </a:p>
          </p:txBody>
        </p:sp>
        <p:sp>
          <p:nvSpPr>
            <p:cNvPr id="55" name="rc55"/>
            <p:cNvSpPr/>
            <p:nvPr/>
          </p:nvSpPr>
          <p:spPr>
            <a:xfrm>
              <a:off x="6882234" y="2738585"/>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a:endParaRPr/>
            </a:p>
          </p:txBody>
        </p:sp>
        <p:sp>
          <p:nvSpPr>
            <p:cNvPr id="56" name="rc56"/>
            <p:cNvSpPr/>
            <p:nvPr/>
          </p:nvSpPr>
          <p:spPr>
            <a:xfrm>
              <a:off x="6882234" y="2958041"/>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a:endParaRPr/>
            </a:p>
          </p:txBody>
        </p:sp>
        <p:sp>
          <p:nvSpPr>
            <p:cNvPr id="57" name="rc57"/>
            <p:cNvSpPr/>
            <p:nvPr/>
          </p:nvSpPr>
          <p:spPr>
            <a:xfrm>
              <a:off x="6882234" y="3177497"/>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a:endParaRPr/>
            </a:p>
          </p:txBody>
        </p:sp>
        <p:sp>
          <p:nvSpPr>
            <p:cNvPr id="58" name="rc58"/>
            <p:cNvSpPr/>
            <p:nvPr/>
          </p:nvSpPr>
          <p:spPr>
            <a:xfrm>
              <a:off x="6882234" y="3396953"/>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a:endParaRPr/>
            </a:p>
          </p:txBody>
        </p:sp>
        <p:sp>
          <p:nvSpPr>
            <p:cNvPr id="59" name="rc59"/>
            <p:cNvSpPr/>
            <p:nvPr/>
          </p:nvSpPr>
          <p:spPr>
            <a:xfrm>
              <a:off x="6882234" y="3616409"/>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a:endParaRPr/>
            </a:p>
          </p:txBody>
        </p:sp>
        <p:sp>
          <p:nvSpPr>
            <p:cNvPr id="60" name="rc60"/>
            <p:cNvSpPr/>
            <p:nvPr/>
          </p:nvSpPr>
          <p:spPr>
            <a:xfrm>
              <a:off x="6882234" y="3835865"/>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a:endParaRPr/>
            </a:p>
          </p:txBody>
        </p:sp>
        <p:sp>
          <p:nvSpPr>
            <p:cNvPr id="61" name="rc61"/>
            <p:cNvSpPr/>
            <p:nvPr/>
          </p:nvSpPr>
          <p:spPr>
            <a:xfrm>
              <a:off x="6882234" y="4055321"/>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a:endParaRPr/>
            </a:p>
          </p:txBody>
        </p:sp>
        <p:sp>
          <p:nvSpPr>
            <p:cNvPr id="62" name="rc62"/>
            <p:cNvSpPr/>
            <p:nvPr/>
          </p:nvSpPr>
          <p:spPr>
            <a:xfrm>
              <a:off x="6882234" y="4274777"/>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a:endParaRPr/>
            </a:p>
          </p:txBody>
        </p:sp>
        <p:sp>
          <p:nvSpPr>
            <p:cNvPr id="63" name="rc63"/>
            <p:cNvSpPr/>
            <p:nvPr/>
          </p:nvSpPr>
          <p:spPr>
            <a:xfrm>
              <a:off x="6882234" y="4494233"/>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a:endParaRPr/>
            </a:p>
          </p:txBody>
        </p:sp>
        <p:sp>
          <p:nvSpPr>
            <p:cNvPr id="64" name="rc64"/>
            <p:cNvSpPr/>
            <p:nvPr/>
          </p:nvSpPr>
          <p:spPr>
            <a:xfrm>
              <a:off x="6882234" y="4713689"/>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a:endParaRPr/>
            </a:p>
          </p:txBody>
        </p:sp>
        <p:sp>
          <p:nvSpPr>
            <p:cNvPr id="65" name="rc65"/>
            <p:cNvSpPr/>
            <p:nvPr/>
          </p:nvSpPr>
          <p:spPr>
            <a:xfrm>
              <a:off x="6882234" y="4933145"/>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a:endParaRPr/>
            </a:p>
          </p:txBody>
        </p:sp>
        <p:sp>
          <p:nvSpPr>
            <p:cNvPr id="66" name="rc66"/>
            <p:cNvSpPr/>
            <p:nvPr/>
          </p:nvSpPr>
          <p:spPr>
            <a:xfrm>
              <a:off x="6882234" y="5152601"/>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a:endParaRPr/>
            </a:p>
          </p:txBody>
        </p:sp>
        <p:sp>
          <p:nvSpPr>
            <p:cNvPr id="67" name="rc67"/>
            <p:cNvSpPr/>
            <p:nvPr/>
          </p:nvSpPr>
          <p:spPr>
            <a:xfrm>
              <a:off x="6882234" y="5372057"/>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a:endParaRPr/>
            </a:p>
          </p:txBody>
        </p:sp>
        <p:sp>
          <p:nvSpPr>
            <p:cNvPr id="68" name="tx68"/>
            <p:cNvSpPr/>
            <p:nvPr/>
          </p:nvSpPr>
          <p:spPr>
            <a:xfrm>
              <a:off x="4697667" y="2335517"/>
              <a:ext cx="132938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 Brasil: 350,000 (22.9%) </a:t>
              </a:r>
            </a:p>
          </p:txBody>
        </p:sp>
        <p:sp>
          <p:nvSpPr>
            <p:cNvPr id="69" name="tx69"/>
            <p:cNvSpPr/>
            <p:nvPr/>
          </p:nvSpPr>
          <p:spPr>
            <a:xfrm>
              <a:off x="4697667" y="2554973"/>
              <a:ext cx="140393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 México: 218,000 (14.3%) </a:t>
              </a:r>
            </a:p>
          </p:txBody>
        </p:sp>
        <p:sp>
          <p:nvSpPr>
            <p:cNvPr id="70" name="tx70"/>
            <p:cNvSpPr/>
            <p:nvPr/>
          </p:nvSpPr>
          <p:spPr>
            <a:xfrm>
              <a:off x="4697667" y="2774429"/>
              <a:ext cx="157811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 Venezuela: 215,000 (14.1%) </a:t>
              </a:r>
            </a:p>
          </p:txBody>
        </p:sp>
        <p:sp>
          <p:nvSpPr>
            <p:cNvPr id="71" name="tx71"/>
            <p:cNvSpPr/>
            <p:nvPr/>
          </p:nvSpPr>
          <p:spPr>
            <a:xfrm>
              <a:off x="4697667" y="2993885"/>
              <a:ext cx="146619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4) Argentina: 126,000 (8.2%) </a:t>
              </a:r>
            </a:p>
          </p:txBody>
        </p:sp>
        <p:sp>
          <p:nvSpPr>
            <p:cNvPr id="72" name="tx72"/>
            <p:cNvSpPr/>
            <p:nvPr/>
          </p:nvSpPr>
          <p:spPr>
            <a:xfrm>
              <a:off x="4697667" y="3213341"/>
              <a:ext cx="131699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5) Bolivia: 104,000 (6.8%) </a:t>
              </a:r>
            </a:p>
          </p:txBody>
        </p:sp>
        <p:sp>
          <p:nvSpPr>
            <p:cNvPr id="73" name="tx73"/>
            <p:cNvSpPr/>
            <p:nvPr/>
          </p:nvSpPr>
          <p:spPr>
            <a:xfrm>
              <a:off x="4697667" y="3432797"/>
              <a:ext cx="121757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 Haití: 104,000 (6.8%) </a:t>
              </a:r>
            </a:p>
          </p:txBody>
        </p:sp>
        <p:sp>
          <p:nvSpPr>
            <p:cNvPr id="74" name="tx74"/>
            <p:cNvSpPr/>
            <p:nvPr/>
          </p:nvSpPr>
          <p:spPr>
            <a:xfrm>
              <a:off x="4697667" y="3652253"/>
              <a:ext cx="147230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 Guatemala: 86,000 (5.6%) </a:t>
              </a:r>
            </a:p>
          </p:txBody>
        </p:sp>
        <p:sp>
          <p:nvSpPr>
            <p:cNvPr id="75" name="tx75"/>
            <p:cNvSpPr/>
            <p:nvPr/>
          </p:nvSpPr>
          <p:spPr>
            <a:xfrm>
              <a:off x="4697667" y="3871709"/>
              <a:ext cx="116169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 Perú: 85,000 (5.6%) </a:t>
              </a:r>
            </a:p>
          </p:txBody>
        </p:sp>
        <p:sp>
          <p:nvSpPr>
            <p:cNvPr id="76" name="tx76"/>
            <p:cNvSpPr/>
            <p:nvPr/>
          </p:nvSpPr>
          <p:spPr>
            <a:xfrm>
              <a:off x="4697667" y="4091165"/>
              <a:ext cx="124867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 Ecuador: 61,000 (4%) </a:t>
              </a:r>
            </a:p>
          </p:txBody>
        </p:sp>
        <p:sp>
          <p:nvSpPr>
            <p:cNvPr id="77" name="tx77"/>
            <p:cNvSpPr/>
            <p:nvPr/>
          </p:nvSpPr>
          <p:spPr>
            <a:xfrm>
              <a:off x="4697667" y="4310621"/>
              <a:ext cx="145986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 Colombia: 55,000 (3.6%) </a:t>
              </a:r>
            </a:p>
          </p:txBody>
        </p:sp>
        <p:sp>
          <p:nvSpPr>
            <p:cNvPr id="78" name="tx78"/>
            <p:cNvSpPr/>
            <p:nvPr/>
          </p:nvSpPr>
          <p:spPr>
            <a:xfrm>
              <a:off x="4697667" y="4530077"/>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11) Honduras: 32,000 (2.1%) </a:t>
              </a:r>
            </a:p>
          </p:txBody>
        </p:sp>
        <p:sp>
          <p:nvSpPr>
            <p:cNvPr id="79" name="tx79"/>
            <p:cNvSpPr/>
            <p:nvPr/>
          </p:nvSpPr>
          <p:spPr>
            <a:xfrm>
              <a:off x="4697667" y="4749533"/>
              <a:ext cx="146619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12) Paraguay: 27,000 (1.7%) </a:t>
              </a:r>
            </a:p>
          </p:txBody>
        </p:sp>
        <p:sp>
          <p:nvSpPr>
            <p:cNvPr id="80" name="tx80"/>
            <p:cNvSpPr/>
            <p:nvPr/>
          </p:nvSpPr>
          <p:spPr>
            <a:xfrm>
              <a:off x="4697667" y="4968989"/>
              <a:ext cx="210597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13) República Dominicana: 25,000 (1.7%) </a:t>
              </a:r>
            </a:p>
          </p:txBody>
        </p:sp>
        <p:sp>
          <p:nvSpPr>
            <p:cNvPr id="81" name="tx81"/>
            <p:cNvSpPr/>
            <p:nvPr/>
          </p:nvSpPr>
          <p:spPr>
            <a:xfrm>
              <a:off x="4697667" y="5188445"/>
              <a:ext cx="137609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14) Panamá: 14,000 (&lt;1%) </a:t>
              </a:r>
            </a:p>
          </p:txBody>
        </p:sp>
        <p:sp>
          <p:nvSpPr>
            <p:cNvPr id="82" name="tx82"/>
            <p:cNvSpPr/>
            <p:nvPr/>
          </p:nvSpPr>
          <p:spPr>
            <a:xfrm>
              <a:off x="4697667" y="5407901"/>
              <a:ext cx="115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15) Chile: 8,000 (&lt;1%) </a:t>
              </a:r>
            </a:p>
          </p:txBody>
        </p:sp>
        <p:sp>
          <p:nvSpPr>
            <p:cNvPr id="83" name="tx83"/>
            <p:cNvSpPr/>
            <p:nvPr/>
          </p:nvSpPr>
          <p:spPr>
            <a:xfrm>
              <a:off x="4697667" y="5627357"/>
              <a:ext cx="140709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16) Nicaragua: 5,000 (&lt;1%) </a:t>
              </a:r>
            </a:p>
          </p:txBody>
        </p:sp>
        <p:sp>
          <p:nvSpPr>
            <p:cNvPr id="84" name="tx84"/>
            <p:cNvSpPr/>
            <p:nvPr/>
          </p:nvSpPr>
          <p:spPr>
            <a:xfrm>
              <a:off x="7162279" y="2335517"/>
              <a:ext cx="137599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17) Suriname: 2,000 (&lt;1%) </a:t>
              </a:r>
            </a:p>
          </p:txBody>
        </p:sp>
        <p:sp>
          <p:nvSpPr>
            <p:cNvPr id="85" name="tx85"/>
            <p:cNvSpPr/>
            <p:nvPr/>
          </p:nvSpPr>
          <p:spPr>
            <a:xfrm>
              <a:off x="7162279" y="2554973"/>
              <a:ext cx="144425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18) Costa Rica: 2,000 (&lt;1%) </a:t>
              </a:r>
            </a:p>
          </p:txBody>
        </p:sp>
        <p:sp>
          <p:nvSpPr>
            <p:cNvPr id="86" name="tx86"/>
            <p:cNvSpPr/>
            <p:nvPr/>
          </p:nvSpPr>
          <p:spPr>
            <a:xfrm>
              <a:off x="7162279" y="2774429"/>
              <a:ext cx="131383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19) Jamaica: 2,000 (&lt;1%) </a:t>
              </a:r>
            </a:p>
          </p:txBody>
        </p:sp>
        <p:sp>
          <p:nvSpPr>
            <p:cNvPr id="87" name="tx87"/>
            <p:cNvSpPr/>
            <p:nvPr/>
          </p:nvSpPr>
          <p:spPr>
            <a:xfrm>
              <a:off x="7162279" y="2993885"/>
              <a:ext cx="132011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 Uruguay: 1,000 (&lt;1%) </a:t>
              </a:r>
            </a:p>
          </p:txBody>
        </p:sp>
        <p:sp>
          <p:nvSpPr>
            <p:cNvPr id="88" name="tx88"/>
            <p:cNvSpPr/>
            <p:nvPr/>
          </p:nvSpPr>
          <p:spPr>
            <a:xfrm>
              <a:off x="7162279" y="3213341"/>
              <a:ext cx="120207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21) Belice: 1,000 (&lt;1%) </a:t>
              </a:r>
            </a:p>
          </p:txBody>
        </p:sp>
        <p:sp>
          <p:nvSpPr>
            <p:cNvPr id="89" name="tx89"/>
            <p:cNvSpPr/>
            <p:nvPr/>
          </p:nvSpPr>
          <p:spPr>
            <a:xfrm>
              <a:off x="7162279" y="3432797"/>
              <a:ext cx="153446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22) El Salvador: &lt;1,000 (&lt;1%) </a:t>
              </a:r>
            </a:p>
          </p:txBody>
        </p:sp>
        <p:sp>
          <p:nvSpPr>
            <p:cNvPr id="90" name="tx90"/>
            <p:cNvSpPr/>
            <p:nvPr/>
          </p:nvSpPr>
          <p:spPr>
            <a:xfrm>
              <a:off x="7162279" y="3652253"/>
              <a:ext cx="123012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23) Cuba: &lt;1,000 (&lt;1%) </a:t>
              </a:r>
            </a:p>
          </p:txBody>
        </p:sp>
        <p:sp>
          <p:nvSpPr>
            <p:cNvPr id="91" name="tx91"/>
            <p:cNvSpPr/>
            <p:nvPr/>
          </p:nvSpPr>
          <p:spPr>
            <a:xfrm>
              <a:off x="7162279" y="3871709"/>
              <a:ext cx="143509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24) Bahamas: &lt;1,000 (&lt;1%) </a:t>
              </a:r>
            </a:p>
          </p:txBody>
        </p:sp>
        <p:sp>
          <p:nvSpPr>
            <p:cNvPr id="92" name="tx92"/>
            <p:cNvSpPr/>
            <p:nvPr/>
          </p:nvSpPr>
          <p:spPr>
            <a:xfrm>
              <a:off x="7162279" y="4091165"/>
              <a:ext cx="134815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25) Barbados: &lt;500 (&lt;1%) </a:t>
              </a:r>
            </a:p>
          </p:txBody>
        </p:sp>
        <p:sp>
          <p:nvSpPr>
            <p:cNvPr id="93" name="tx93"/>
            <p:cNvSpPr/>
            <p:nvPr/>
          </p:nvSpPr>
          <p:spPr>
            <a:xfrm>
              <a:off x="7162279" y="4310621"/>
              <a:ext cx="177053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26) Trinidad y Tobago: &lt;500 (&lt;1%) </a:t>
              </a:r>
            </a:p>
          </p:txBody>
        </p:sp>
        <p:sp>
          <p:nvSpPr>
            <p:cNvPr id="94" name="tx94"/>
            <p:cNvSpPr/>
            <p:nvPr/>
          </p:nvSpPr>
          <p:spPr>
            <a:xfrm>
              <a:off x="7162279" y="4530077"/>
              <a:ext cx="146624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27) Santa Lucía: &lt;500 (&lt;1%) </a:t>
              </a:r>
            </a:p>
          </p:txBody>
        </p:sp>
        <p:sp>
          <p:nvSpPr>
            <p:cNvPr id="95" name="tx95"/>
            <p:cNvSpPr/>
            <p:nvPr/>
          </p:nvSpPr>
          <p:spPr>
            <a:xfrm>
              <a:off x="7162279" y="4749533"/>
              <a:ext cx="126117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28) Guyana: &lt;200 (&lt;1%) </a:t>
              </a:r>
            </a:p>
          </p:txBody>
        </p:sp>
        <p:sp>
          <p:nvSpPr>
            <p:cNvPr id="96" name="tx96"/>
            <p:cNvSpPr/>
            <p:nvPr/>
          </p:nvSpPr>
          <p:spPr>
            <a:xfrm>
              <a:off x="7162279" y="4968989"/>
              <a:ext cx="130466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29) Granada: &lt;100 (&lt;1%) </a:t>
              </a:r>
            </a:p>
          </p:txBody>
        </p:sp>
        <p:sp>
          <p:nvSpPr>
            <p:cNvPr id="97" name="tx97"/>
            <p:cNvSpPr/>
            <p:nvPr/>
          </p:nvSpPr>
          <p:spPr>
            <a:xfrm>
              <a:off x="7162279" y="5188445"/>
              <a:ext cx="133555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30) Dominica: &lt;100 (&lt;1%) </a:t>
              </a:r>
            </a:p>
          </p:txBody>
        </p:sp>
        <p:sp>
          <p:nvSpPr>
            <p:cNvPr id="98" name="tx98"/>
            <p:cNvSpPr/>
            <p:nvPr/>
          </p:nvSpPr>
          <p:spPr>
            <a:xfrm>
              <a:off x="7162279" y="5407901"/>
              <a:ext cx="198172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31) Remaining 3 countries: &lt;100 (&lt;1%) </a:t>
              </a:r>
            </a:p>
          </p:txBody>
        </p:sp>
        <p:sp>
          <p:nvSpPr>
            <p:cNvPr id="99" name="tx99"/>
            <p:cNvSpPr/>
            <p:nvPr/>
          </p:nvSpPr>
          <p:spPr>
            <a:xfrm>
              <a:off x="274320" y="1723070"/>
              <a:ext cx="3317029"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 DTP3 sin vacunar (% del total sin vacunar)</a:t>
              </a:r>
            </a:p>
          </p:txBody>
        </p:sp>
        <p:sp>
          <p:nvSpPr>
            <p:cNvPr id="100" name="tx100"/>
            <p:cNvSpPr/>
            <p:nvPr/>
          </p:nvSpPr>
          <p:spPr>
            <a:xfrm>
              <a:off x="-260216" y="603032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01" name="tx101"/>
            <p:cNvSpPr/>
            <p:nvPr/>
          </p:nvSpPr>
          <p:spPr>
            <a:xfrm>
              <a:off x="56345" y="6143384"/>
              <a:ext cx="428027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número de la leyenda corresponde a la clasificación region de mayor a menor</a:t>
              </a:r>
            </a:p>
          </p:txBody>
        </p:sp>
        <p:sp>
          <p:nvSpPr>
            <p:cNvPr id="102" name="tx102"/>
            <p:cNvSpPr/>
            <p:nvPr/>
          </p:nvSpPr>
          <p:spPr>
            <a:xfrm>
              <a:off x="360465" y="6264084"/>
              <a:ext cx="397615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número absoluto de niños no vacunados y refleja el orden de los trozos de tarta.</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tres países concentraban más de la mitad (51,3 %) del total de niños sin vacunar o con vacunación incompleta en LACR.
Brasil registró el mayor número de niños que no recibieron la vacuna DTP3 (n = 350 000), lo que supone aproximadamente el 22,9 % del total de niños sin vacunar o con vacunación incompleta en LACR (n = 1,5 millones).
El número de niños sin vacunar depende tanto del tamaño de la cohorte de nacimientos como del rendimiento del programa. Por lo tanto, los países con cohortes de nacimientos grandes pueden seguir teniendo un número elevado de niños sin vacunar, incluso si las tasas de cobertura son altas. Al mismo tiempo, los países con una cobertura alta también tendrán un número absoluto mayor de niños vacunados. Consulte los mapas de calor para conocer la cobertura específica de cada país.</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tres países concentraban más de la mitad del total de niños sin vacunar o con vacunación incompleta en LACR, siendo Brasil el que aportaba la mayor proporción.</a:t>
            </a:r>
          </a:p>
        </p:txBody>
      </p:sp>
      <p:grpSp>
        <p:nvGrpSpPr>
          <p:cNvPr id="105" name="Group 104"/>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07" name="rc4"/>
            <p:cNvSpPr/>
            <p:nvPr/>
          </p:nvSpPr>
          <p:spPr>
            <a:xfrm>
              <a:off x="292608" y="91440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MCV1</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51100" y="3973162"/>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51100" y="3495466"/>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51100" y="3017771"/>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51100" y="2540076"/>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51100" y="2062381"/>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951100" y="421200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51100" y="3734314"/>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51100" y="325661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51100" y="2778924"/>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951100" y="230122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416218"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74893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4081649"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5414365"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6480537"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6747080"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701362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7280166"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7546709"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781325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8079796"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rc26"/>
            <p:cNvSpPr/>
            <p:nvPr/>
          </p:nvSpPr>
          <p:spPr>
            <a:xfrm>
              <a:off x="1296273" y="3208498"/>
              <a:ext cx="239888" cy="1003510"/>
            </a:xfrm>
            <a:prstGeom prst="rect">
              <a:avLst/>
            </a:prstGeom>
            <a:solidFill>
              <a:srgbClr val="80BD41">
                <a:alpha val="100000"/>
              </a:srgbClr>
            </a:solidFill>
          </p:spPr>
          <p:txBody>
            <a:bodyPr/>
            <a:lstStyle/>
            <a:p>
              <a:endParaRPr/>
            </a:p>
          </p:txBody>
        </p:sp>
        <p:sp>
          <p:nvSpPr>
            <p:cNvPr id="27" name="rc27"/>
            <p:cNvSpPr/>
            <p:nvPr/>
          </p:nvSpPr>
          <p:spPr>
            <a:xfrm>
              <a:off x="1296273" y="3137876"/>
              <a:ext cx="239888" cy="70622"/>
            </a:xfrm>
            <a:prstGeom prst="rect">
              <a:avLst/>
            </a:prstGeom>
            <a:solidFill>
              <a:srgbClr val="E2231A">
                <a:alpha val="100000"/>
              </a:srgbClr>
            </a:solidFill>
          </p:spPr>
          <p:txBody>
            <a:bodyPr/>
            <a:lstStyle/>
            <a:p>
              <a:endParaRPr/>
            </a:p>
          </p:txBody>
        </p:sp>
        <p:sp>
          <p:nvSpPr>
            <p:cNvPr id="28" name="rc28"/>
            <p:cNvSpPr/>
            <p:nvPr/>
          </p:nvSpPr>
          <p:spPr>
            <a:xfrm>
              <a:off x="1562816" y="3205873"/>
              <a:ext cx="239888" cy="1006136"/>
            </a:xfrm>
            <a:prstGeom prst="rect">
              <a:avLst/>
            </a:prstGeom>
            <a:solidFill>
              <a:srgbClr val="80BD41">
                <a:alpha val="100000"/>
              </a:srgbClr>
            </a:solidFill>
          </p:spPr>
          <p:txBody>
            <a:bodyPr/>
            <a:lstStyle/>
            <a:p>
              <a:endParaRPr/>
            </a:p>
          </p:txBody>
        </p:sp>
        <p:sp>
          <p:nvSpPr>
            <p:cNvPr id="29" name="rc29"/>
            <p:cNvSpPr/>
            <p:nvPr/>
          </p:nvSpPr>
          <p:spPr>
            <a:xfrm>
              <a:off x="1562816" y="3148687"/>
              <a:ext cx="239888" cy="57185"/>
            </a:xfrm>
            <a:prstGeom prst="rect">
              <a:avLst/>
            </a:prstGeom>
            <a:solidFill>
              <a:srgbClr val="E2231A">
                <a:alpha val="100000"/>
              </a:srgbClr>
            </a:solidFill>
          </p:spPr>
          <p:txBody>
            <a:bodyPr/>
            <a:lstStyle/>
            <a:p>
              <a:endParaRPr/>
            </a:p>
          </p:txBody>
        </p:sp>
        <p:sp>
          <p:nvSpPr>
            <p:cNvPr id="30" name="rc30"/>
            <p:cNvSpPr/>
            <p:nvPr/>
          </p:nvSpPr>
          <p:spPr>
            <a:xfrm>
              <a:off x="1829360" y="3228670"/>
              <a:ext cx="239888" cy="983338"/>
            </a:xfrm>
            <a:prstGeom prst="rect">
              <a:avLst/>
            </a:prstGeom>
            <a:solidFill>
              <a:srgbClr val="80BD41">
                <a:alpha val="100000"/>
              </a:srgbClr>
            </a:solidFill>
          </p:spPr>
          <p:txBody>
            <a:bodyPr/>
            <a:lstStyle/>
            <a:p>
              <a:endParaRPr/>
            </a:p>
          </p:txBody>
        </p:sp>
        <p:sp>
          <p:nvSpPr>
            <p:cNvPr id="31" name="rc31"/>
            <p:cNvSpPr/>
            <p:nvPr/>
          </p:nvSpPr>
          <p:spPr>
            <a:xfrm>
              <a:off x="1829360" y="3159253"/>
              <a:ext cx="239888" cy="69417"/>
            </a:xfrm>
            <a:prstGeom prst="rect">
              <a:avLst/>
            </a:prstGeom>
            <a:solidFill>
              <a:srgbClr val="E2231A">
                <a:alpha val="100000"/>
              </a:srgbClr>
            </a:solidFill>
          </p:spPr>
          <p:txBody>
            <a:bodyPr/>
            <a:lstStyle/>
            <a:p>
              <a:endParaRPr/>
            </a:p>
          </p:txBody>
        </p:sp>
        <p:sp>
          <p:nvSpPr>
            <p:cNvPr id="32" name="rc32"/>
            <p:cNvSpPr/>
            <p:nvPr/>
          </p:nvSpPr>
          <p:spPr>
            <a:xfrm>
              <a:off x="2095903" y="3235745"/>
              <a:ext cx="239888" cy="976263"/>
            </a:xfrm>
            <a:prstGeom prst="rect">
              <a:avLst/>
            </a:prstGeom>
            <a:solidFill>
              <a:srgbClr val="80BD41">
                <a:alpha val="100000"/>
              </a:srgbClr>
            </a:solidFill>
          </p:spPr>
          <p:txBody>
            <a:bodyPr/>
            <a:lstStyle/>
            <a:p>
              <a:endParaRPr/>
            </a:p>
          </p:txBody>
        </p:sp>
        <p:sp>
          <p:nvSpPr>
            <p:cNvPr id="33" name="rc33"/>
            <p:cNvSpPr/>
            <p:nvPr/>
          </p:nvSpPr>
          <p:spPr>
            <a:xfrm>
              <a:off x="2095903" y="3171178"/>
              <a:ext cx="239888" cy="64566"/>
            </a:xfrm>
            <a:prstGeom prst="rect">
              <a:avLst/>
            </a:prstGeom>
            <a:solidFill>
              <a:srgbClr val="E2231A">
                <a:alpha val="100000"/>
              </a:srgbClr>
            </a:solidFill>
          </p:spPr>
          <p:txBody>
            <a:bodyPr/>
            <a:lstStyle/>
            <a:p>
              <a:endParaRPr/>
            </a:p>
          </p:txBody>
        </p:sp>
        <p:sp>
          <p:nvSpPr>
            <p:cNvPr id="34" name="rc34"/>
            <p:cNvSpPr/>
            <p:nvPr/>
          </p:nvSpPr>
          <p:spPr>
            <a:xfrm>
              <a:off x="2362446" y="3250558"/>
              <a:ext cx="239888" cy="961451"/>
            </a:xfrm>
            <a:prstGeom prst="rect">
              <a:avLst/>
            </a:prstGeom>
            <a:solidFill>
              <a:srgbClr val="80BD41">
                <a:alpha val="100000"/>
              </a:srgbClr>
            </a:solidFill>
          </p:spPr>
          <p:txBody>
            <a:bodyPr/>
            <a:lstStyle/>
            <a:p>
              <a:endParaRPr/>
            </a:p>
          </p:txBody>
        </p:sp>
        <p:sp>
          <p:nvSpPr>
            <p:cNvPr id="35" name="rc35"/>
            <p:cNvSpPr/>
            <p:nvPr/>
          </p:nvSpPr>
          <p:spPr>
            <a:xfrm>
              <a:off x="2362446" y="3176902"/>
              <a:ext cx="239888" cy="73656"/>
            </a:xfrm>
            <a:prstGeom prst="rect">
              <a:avLst/>
            </a:prstGeom>
            <a:solidFill>
              <a:srgbClr val="E2231A">
                <a:alpha val="100000"/>
              </a:srgbClr>
            </a:solidFill>
          </p:spPr>
          <p:txBody>
            <a:bodyPr/>
            <a:lstStyle/>
            <a:p>
              <a:endParaRPr/>
            </a:p>
          </p:txBody>
        </p:sp>
        <p:sp>
          <p:nvSpPr>
            <p:cNvPr id="36" name="rc36"/>
            <p:cNvSpPr/>
            <p:nvPr/>
          </p:nvSpPr>
          <p:spPr>
            <a:xfrm>
              <a:off x="2628989" y="3259327"/>
              <a:ext cx="239888" cy="952681"/>
            </a:xfrm>
            <a:prstGeom prst="rect">
              <a:avLst/>
            </a:prstGeom>
            <a:solidFill>
              <a:srgbClr val="80BD41">
                <a:alpha val="100000"/>
              </a:srgbClr>
            </a:solidFill>
          </p:spPr>
          <p:txBody>
            <a:bodyPr/>
            <a:lstStyle/>
            <a:p>
              <a:endParaRPr/>
            </a:p>
          </p:txBody>
        </p:sp>
        <p:sp>
          <p:nvSpPr>
            <p:cNvPr id="37" name="rc37"/>
            <p:cNvSpPr/>
            <p:nvPr/>
          </p:nvSpPr>
          <p:spPr>
            <a:xfrm>
              <a:off x="2628989" y="3181818"/>
              <a:ext cx="239888" cy="77509"/>
            </a:xfrm>
            <a:prstGeom prst="rect">
              <a:avLst/>
            </a:prstGeom>
            <a:solidFill>
              <a:srgbClr val="E2231A">
                <a:alpha val="100000"/>
              </a:srgbClr>
            </a:solidFill>
          </p:spPr>
          <p:txBody>
            <a:bodyPr/>
            <a:lstStyle/>
            <a:p>
              <a:endParaRPr/>
            </a:p>
          </p:txBody>
        </p:sp>
        <p:sp>
          <p:nvSpPr>
            <p:cNvPr id="38" name="rc38"/>
            <p:cNvSpPr/>
            <p:nvPr/>
          </p:nvSpPr>
          <p:spPr>
            <a:xfrm>
              <a:off x="2895532" y="3249732"/>
              <a:ext cx="239888" cy="962277"/>
            </a:xfrm>
            <a:prstGeom prst="rect">
              <a:avLst/>
            </a:prstGeom>
            <a:solidFill>
              <a:srgbClr val="80BD41">
                <a:alpha val="100000"/>
              </a:srgbClr>
            </a:solidFill>
          </p:spPr>
          <p:txBody>
            <a:bodyPr/>
            <a:lstStyle/>
            <a:p>
              <a:endParaRPr/>
            </a:p>
          </p:txBody>
        </p:sp>
        <p:sp>
          <p:nvSpPr>
            <p:cNvPr id="39" name="rc39"/>
            <p:cNvSpPr/>
            <p:nvPr/>
          </p:nvSpPr>
          <p:spPr>
            <a:xfrm>
              <a:off x="2895532" y="3190381"/>
              <a:ext cx="239888" cy="59350"/>
            </a:xfrm>
            <a:prstGeom prst="rect">
              <a:avLst/>
            </a:prstGeom>
            <a:solidFill>
              <a:srgbClr val="E2231A">
                <a:alpha val="100000"/>
              </a:srgbClr>
            </a:solidFill>
          </p:spPr>
          <p:txBody>
            <a:bodyPr/>
            <a:lstStyle/>
            <a:p>
              <a:endParaRPr/>
            </a:p>
          </p:txBody>
        </p:sp>
        <p:sp>
          <p:nvSpPr>
            <p:cNvPr id="40" name="rc40"/>
            <p:cNvSpPr/>
            <p:nvPr/>
          </p:nvSpPr>
          <p:spPr>
            <a:xfrm>
              <a:off x="3162075" y="3258145"/>
              <a:ext cx="239888" cy="953863"/>
            </a:xfrm>
            <a:prstGeom prst="rect">
              <a:avLst/>
            </a:prstGeom>
            <a:solidFill>
              <a:srgbClr val="80BD41">
                <a:alpha val="100000"/>
              </a:srgbClr>
            </a:solidFill>
          </p:spPr>
          <p:txBody>
            <a:bodyPr/>
            <a:lstStyle/>
            <a:p>
              <a:endParaRPr/>
            </a:p>
          </p:txBody>
        </p:sp>
        <p:sp>
          <p:nvSpPr>
            <p:cNvPr id="41" name="rc41"/>
            <p:cNvSpPr/>
            <p:nvPr/>
          </p:nvSpPr>
          <p:spPr>
            <a:xfrm>
              <a:off x="3162075" y="3196315"/>
              <a:ext cx="239888" cy="61830"/>
            </a:xfrm>
            <a:prstGeom prst="rect">
              <a:avLst/>
            </a:prstGeom>
            <a:solidFill>
              <a:srgbClr val="E2231A">
                <a:alpha val="100000"/>
              </a:srgbClr>
            </a:solidFill>
          </p:spPr>
          <p:txBody>
            <a:bodyPr/>
            <a:lstStyle/>
            <a:p>
              <a:endParaRPr/>
            </a:p>
          </p:txBody>
        </p:sp>
        <p:sp>
          <p:nvSpPr>
            <p:cNvPr id="42" name="rc42"/>
            <p:cNvSpPr/>
            <p:nvPr/>
          </p:nvSpPr>
          <p:spPr>
            <a:xfrm>
              <a:off x="3428618" y="3250542"/>
              <a:ext cx="239888" cy="961467"/>
            </a:xfrm>
            <a:prstGeom prst="rect">
              <a:avLst/>
            </a:prstGeom>
            <a:solidFill>
              <a:srgbClr val="80BD41">
                <a:alpha val="100000"/>
              </a:srgbClr>
            </a:solidFill>
          </p:spPr>
          <p:txBody>
            <a:bodyPr/>
            <a:lstStyle/>
            <a:p>
              <a:endParaRPr/>
            </a:p>
          </p:txBody>
        </p:sp>
        <p:sp>
          <p:nvSpPr>
            <p:cNvPr id="43" name="rc43"/>
            <p:cNvSpPr/>
            <p:nvPr/>
          </p:nvSpPr>
          <p:spPr>
            <a:xfrm>
              <a:off x="3428618" y="3197738"/>
              <a:ext cx="239888" cy="52803"/>
            </a:xfrm>
            <a:prstGeom prst="rect">
              <a:avLst/>
            </a:prstGeom>
            <a:solidFill>
              <a:srgbClr val="E2231A">
                <a:alpha val="100000"/>
              </a:srgbClr>
            </a:solidFill>
          </p:spPr>
          <p:txBody>
            <a:bodyPr/>
            <a:lstStyle/>
            <a:p>
              <a:endParaRPr/>
            </a:p>
          </p:txBody>
        </p:sp>
        <p:sp>
          <p:nvSpPr>
            <p:cNvPr id="44" name="rc44"/>
            <p:cNvSpPr/>
            <p:nvPr/>
          </p:nvSpPr>
          <p:spPr>
            <a:xfrm>
              <a:off x="3695161" y="3254762"/>
              <a:ext cx="239888" cy="957246"/>
            </a:xfrm>
            <a:prstGeom prst="rect">
              <a:avLst/>
            </a:prstGeom>
            <a:solidFill>
              <a:srgbClr val="80BD41">
                <a:alpha val="100000"/>
              </a:srgbClr>
            </a:solidFill>
          </p:spPr>
          <p:txBody>
            <a:bodyPr/>
            <a:lstStyle/>
            <a:p>
              <a:endParaRPr/>
            </a:p>
          </p:txBody>
        </p:sp>
        <p:sp>
          <p:nvSpPr>
            <p:cNvPr id="45" name="rc45"/>
            <p:cNvSpPr/>
            <p:nvPr/>
          </p:nvSpPr>
          <p:spPr>
            <a:xfrm>
              <a:off x="3695161" y="3199242"/>
              <a:ext cx="239888" cy="55519"/>
            </a:xfrm>
            <a:prstGeom prst="rect">
              <a:avLst/>
            </a:prstGeom>
            <a:solidFill>
              <a:srgbClr val="E2231A">
                <a:alpha val="100000"/>
              </a:srgbClr>
            </a:solidFill>
          </p:spPr>
          <p:txBody>
            <a:bodyPr/>
            <a:lstStyle/>
            <a:p>
              <a:endParaRPr/>
            </a:p>
          </p:txBody>
        </p:sp>
        <p:sp>
          <p:nvSpPr>
            <p:cNvPr id="46" name="rc46"/>
            <p:cNvSpPr/>
            <p:nvPr/>
          </p:nvSpPr>
          <p:spPr>
            <a:xfrm>
              <a:off x="3961705" y="3269500"/>
              <a:ext cx="239888" cy="942509"/>
            </a:xfrm>
            <a:prstGeom prst="rect">
              <a:avLst/>
            </a:prstGeom>
            <a:solidFill>
              <a:srgbClr val="80BD41">
                <a:alpha val="100000"/>
              </a:srgbClr>
            </a:solidFill>
          </p:spPr>
          <p:txBody>
            <a:bodyPr/>
            <a:lstStyle/>
            <a:p>
              <a:endParaRPr/>
            </a:p>
          </p:txBody>
        </p:sp>
        <p:sp>
          <p:nvSpPr>
            <p:cNvPr id="47" name="rc47"/>
            <p:cNvSpPr/>
            <p:nvPr/>
          </p:nvSpPr>
          <p:spPr>
            <a:xfrm>
              <a:off x="3961705" y="3203164"/>
              <a:ext cx="239888" cy="66335"/>
            </a:xfrm>
            <a:prstGeom prst="rect">
              <a:avLst/>
            </a:prstGeom>
            <a:solidFill>
              <a:srgbClr val="E2231A">
                <a:alpha val="100000"/>
              </a:srgbClr>
            </a:solidFill>
          </p:spPr>
          <p:txBody>
            <a:bodyPr/>
            <a:lstStyle/>
            <a:p>
              <a:endParaRPr/>
            </a:p>
          </p:txBody>
        </p:sp>
        <p:sp>
          <p:nvSpPr>
            <p:cNvPr id="48" name="rc48"/>
            <p:cNvSpPr/>
            <p:nvPr/>
          </p:nvSpPr>
          <p:spPr>
            <a:xfrm>
              <a:off x="4228248" y="3258354"/>
              <a:ext cx="239888" cy="953655"/>
            </a:xfrm>
            <a:prstGeom prst="rect">
              <a:avLst/>
            </a:prstGeom>
            <a:solidFill>
              <a:srgbClr val="80BD41">
                <a:alpha val="100000"/>
              </a:srgbClr>
            </a:solidFill>
          </p:spPr>
          <p:txBody>
            <a:bodyPr/>
            <a:lstStyle/>
            <a:p>
              <a:endParaRPr/>
            </a:p>
          </p:txBody>
        </p:sp>
        <p:sp>
          <p:nvSpPr>
            <p:cNvPr id="49" name="rc49"/>
            <p:cNvSpPr/>
            <p:nvPr/>
          </p:nvSpPr>
          <p:spPr>
            <a:xfrm>
              <a:off x="4228248" y="3203099"/>
              <a:ext cx="239888" cy="55254"/>
            </a:xfrm>
            <a:prstGeom prst="rect">
              <a:avLst/>
            </a:prstGeom>
            <a:solidFill>
              <a:srgbClr val="E2231A">
                <a:alpha val="100000"/>
              </a:srgbClr>
            </a:solidFill>
          </p:spPr>
          <p:txBody>
            <a:bodyPr/>
            <a:lstStyle/>
            <a:p>
              <a:endParaRPr/>
            </a:p>
          </p:txBody>
        </p:sp>
        <p:sp>
          <p:nvSpPr>
            <p:cNvPr id="50" name="rc50"/>
            <p:cNvSpPr/>
            <p:nvPr/>
          </p:nvSpPr>
          <p:spPr>
            <a:xfrm>
              <a:off x="4494791" y="3256764"/>
              <a:ext cx="239888" cy="955244"/>
            </a:xfrm>
            <a:prstGeom prst="rect">
              <a:avLst/>
            </a:prstGeom>
            <a:solidFill>
              <a:srgbClr val="80BD41">
                <a:alpha val="100000"/>
              </a:srgbClr>
            </a:solidFill>
          </p:spPr>
          <p:txBody>
            <a:bodyPr/>
            <a:lstStyle/>
            <a:p>
              <a:endParaRPr/>
            </a:p>
          </p:txBody>
        </p:sp>
        <p:sp>
          <p:nvSpPr>
            <p:cNvPr id="51" name="rc51"/>
            <p:cNvSpPr/>
            <p:nvPr/>
          </p:nvSpPr>
          <p:spPr>
            <a:xfrm>
              <a:off x="4494791" y="3208937"/>
              <a:ext cx="239888" cy="47827"/>
            </a:xfrm>
            <a:prstGeom prst="rect">
              <a:avLst/>
            </a:prstGeom>
            <a:solidFill>
              <a:srgbClr val="E2231A">
                <a:alpha val="100000"/>
              </a:srgbClr>
            </a:solidFill>
          </p:spPr>
          <p:txBody>
            <a:bodyPr/>
            <a:lstStyle/>
            <a:p>
              <a:endParaRPr/>
            </a:p>
          </p:txBody>
        </p:sp>
        <p:sp>
          <p:nvSpPr>
            <p:cNvPr id="52" name="rc52"/>
            <p:cNvSpPr/>
            <p:nvPr/>
          </p:nvSpPr>
          <p:spPr>
            <a:xfrm>
              <a:off x="4761334" y="3293810"/>
              <a:ext cx="239888" cy="918199"/>
            </a:xfrm>
            <a:prstGeom prst="rect">
              <a:avLst/>
            </a:prstGeom>
            <a:solidFill>
              <a:srgbClr val="80BD41">
                <a:alpha val="100000"/>
              </a:srgbClr>
            </a:solidFill>
          </p:spPr>
          <p:txBody>
            <a:bodyPr/>
            <a:lstStyle/>
            <a:p>
              <a:endParaRPr/>
            </a:p>
          </p:txBody>
        </p:sp>
        <p:sp>
          <p:nvSpPr>
            <p:cNvPr id="53" name="rc53"/>
            <p:cNvSpPr/>
            <p:nvPr/>
          </p:nvSpPr>
          <p:spPr>
            <a:xfrm>
              <a:off x="4761334" y="3212277"/>
              <a:ext cx="239888" cy="81533"/>
            </a:xfrm>
            <a:prstGeom prst="rect">
              <a:avLst/>
            </a:prstGeom>
            <a:solidFill>
              <a:srgbClr val="E2231A">
                <a:alpha val="100000"/>
              </a:srgbClr>
            </a:solidFill>
          </p:spPr>
          <p:txBody>
            <a:bodyPr/>
            <a:lstStyle/>
            <a:p>
              <a:endParaRPr/>
            </a:p>
          </p:txBody>
        </p:sp>
        <p:sp>
          <p:nvSpPr>
            <p:cNvPr id="54" name="rc54"/>
            <p:cNvSpPr/>
            <p:nvPr/>
          </p:nvSpPr>
          <p:spPr>
            <a:xfrm>
              <a:off x="5027877" y="3284046"/>
              <a:ext cx="239888" cy="927963"/>
            </a:xfrm>
            <a:prstGeom prst="rect">
              <a:avLst/>
            </a:prstGeom>
            <a:solidFill>
              <a:srgbClr val="80BD41">
                <a:alpha val="100000"/>
              </a:srgbClr>
            </a:solidFill>
          </p:spPr>
          <p:txBody>
            <a:bodyPr/>
            <a:lstStyle/>
            <a:p>
              <a:endParaRPr/>
            </a:p>
          </p:txBody>
        </p:sp>
        <p:sp>
          <p:nvSpPr>
            <p:cNvPr id="55" name="rc55"/>
            <p:cNvSpPr/>
            <p:nvPr/>
          </p:nvSpPr>
          <p:spPr>
            <a:xfrm>
              <a:off x="5027877" y="3214503"/>
              <a:ext cx="239888" cy="69543"/>
            </a:xfrm>
            <a:prstGeom prst="rect">
              <a:avLst/>
            </a:prstGeom>
            <a:solidFill>
              <a:srgbClr val="E2231A">
                <a:alpha val="100000"/>
              </a:srgbClr>
            </a:solidFill>
          </p:spPr>
          <p:txBody>
            <a:bodyPr/>
            <a:lstStyle/>
            <a:p>
              <a:endParaRPr/>
            </a:p>
          </p:txBody>
        </p:sp>
        <p:sp>
          <p:nvSpPr>
            <p:cNvPr id="56" name="rc56"/>
            <p:cNvSpPr/>
            <p:nvPr/>
          </p:nvSpPr>
          <p:spPr>
            <a:xfrm>
              <a:off x="5294420" y="3289905"/>
              <a:ext cx="239888" cy="922104"/>
            </a:xfrm>
            <a:prstGeom prst="rect">
              <a:avLst/>
            </a:prstGeom>
            <a:solidFill>
              <a:srgbClr val="80BD41">
                <a:alpha val="100000"/>
              </a:srgbClr>
            </a:solidFill>
          </p:spPr>
          <p:txBody>
            <a:bodyPr/>
            <a:lstStyle/>
            <a:p>
              <a:endParaRPr/>
            </a:p>
          </p:txBody>
        </p:sp>
        <p:sp>
          <p:nvSpPr>
            <p:cNvPr id="57" name="rc57"/>
            <p:cNvSpPr/>
            <p:nvPr/>
          </p:nvSpPr>
          <p:spPr>
            <a:xfrm>
              <a:off x="5294420" y="3223863"/>
              <a:ext cx="239888" cy="66041"/>
            </a:xfrm>
            <a:prstGeom prst="rect">
              <a:avLst/>
            </a:prstGeom>
            <a:solidFill>
              <a:srgbClr val="E2231A">
                <a:alpha val="100000"/>
              </a:srgbClr>
            </a:solidFill>
          </p:spPr>
          <p:txBody>
            <a:bodyPr/>
            <a:lstStyle/>
            <a:p>
              <a:endParaRPr/>
            </a:p>
          </p:txBody>
        </p:sp>
        <p:sp>
          <p:nvSpPr>
            <p:cNvPr id="58" name="rc58"/>
            <p:cNvSpPr/>
            <p:nvPr/>
          </p:nvSpPr>
          <p:spPr>
            <a:xfrm>
              <a:off x="5560963" y="3314082"/>
              <a:ext cx="239888" cy="897926"/>
            </a:xfrm>
            <a:prstGeom prst="rect">
              <a:avLst/>
            </a:prstGeom>
            <a:solidFill>
              <a:srgbClr val="80BD41">
                <a:alpha val="100000"/>
              </a:srgbClr>
            </a:solidFill>
          </p:spPr>
          <p:txBody>
            <a:bodyPr/>
            <a:lstStyle/>
            <a:p>
              <a:endParaRPr/>
            </a:p>
          </p:txBody>
        </p:sp>
        <p:sp>
          <p:nvSpPr>
            <p:cNvPr id="59" name="rc59"/>
            <p:cNvSpPr/>
            <p:nvPr/>
          </p:nvSpPr>
          <p:spPr>
            <a:xfrm>
              <a:off x="5560963" y="3243977"/>
              <a:ext cx="239888" cy="70105"/>
            </a:xfrm>
            <a:prstGeom prst="rect">
              <a:avLst/>
            </a:prstGeom>
            <a:solidFill>
              <a:srgbClr val="E2231A">
                <a:alpha val="100000"/>
              </a:srgbClr>
            </a:solidFill>
          </p:spPr>
          <p:txBody>
            <a:bodyPr/>
            <a:lstStyle/>
            <a:p>
              <a:endParaRPr/>
            </a:p>
          </p:txBody>
        </p:sp>
        <p:sp>
          <p:nvSpPr>
            <p:cNvPr id="60" name="rc60"/>
            <p:cNvSpPr/>
            <p:nvPr/>
          </p:nvSpPr>
          <p:spPr>
            <a:xfrm>
              <a:off x="5827506" y="3383117"/>
              <a:ext cx="239888" cy="828892"/>
            </a:xfrm>
            <a:prstGeom prst="rect">
              <a:avLst/>
            </a:prstGeom>
            <a:solidFill>
              <a:srgbClr val="80BD41">
                <a:alpha val="100000"/>
              </a:srgbClr>
            </a:solidFill>
          </p:spPr>
          <p:txBody>
            <a:bodyPr/>
            <a:lstStyle/>
            <a:p>
              <a:endParaRPr/>
            </a:p>
          </p:txBody>
        </p:sp>
        <p:sp>
          <p:nvSpPr>
            <p:cNvPr id="61" name="rc61"/>
            <p:cNvSpPr/>
            <p:nvPr/>
          </p:nvSpPr>
          <p:spPr>
            <a:xfrm>
              <a:off x="5827506" y="3251294"/>
              <a:ext cx="239888" cy="131822"/>
            </a:xfrm>
            <a:prstGeom prst="rect">
              <a:avLst/>
            </a:prstGeom>
            <a:solidFill>
              <a:srgbClr val="E2231A">
                <a:alpha val="100000"/>
              </a:srgbClr>
            </a:solidFill>
          </p:spPr>
          <p:txBody>
            <a:bodyPr/>
            <a:lstStyle/>
            <a:p>
              <a:endParaRPr/>
            </a:p>
          </p:txBody>
        </p:sp>
        <p:sp>
          <p:nvSpPr>
            <p:cNvPr id="62" name="rc62"/>
            <p:cNvSpPr/>
            <p:nvPr/>
          </p:nvSpPr>
          <p:spPr>
            <a:xfrm>
              <a:off x="6094049" y="3339848"/>
              <a:ext cx="239888" cy="872161"/>
            </a:xfrm>
            <a:prstGeom prst="rect">
              <a:avLst/>
            </a:prstGeom>
            <a:solidFill>
              <a:srgbClr val="80BD41">
                <a:alpha val="100000"/>
              </a:srgbClr>
            </a:solidFill>
          </p:spPr>
          <p:txBody>
            <a:bodyPr/>
            <a:lstStyle/>
            <a:p>
              <a:endParaRPr/>
            </a:p>
          </p:txBody>
        </p:sp>
        <p:sp>
          <p:nvSpPr>
            <p:cNvPr id="63" name="rc63"/>
            <p:cNvSpPr/>
            <p:nvPr/>
          </p:nvSpPr>
          <p:spPr>
            <a:xfrm>
              <a:off x="6094049" y="3256784"/>
              <a:ext cx="239888" cy="83064"/>
            </a:xfrm>
            <a:prstGeom prst="rect">
              <a:avLst/>
            </a:prstGeom>
            <a:solidFill>
              <a:srgbClr val="E2231A">
                <a:alpha val="100000"/>
              </a:srgbClr>
            </a:solidFill>
          </p:spPr>
          <p:txBody>
            <a:bodyPr/>
            <a:lstStyle/>
            <a:p>
              <a:endParaRPr/>
            </a:p>
          </p:txBody>
        </p:sp>
        <p:sp>
          <p:nvSpPr>
            <p:cNvPr id="64" name="rc64"/>
            <p:cNvSpPr/>
            <p:nvPr/>
          </p:nvSpPr>
          <p:spPr>
            <a:xfrm>
              <a:off x="6360593" y="3404766"/>
              <a:ext cx="239888" cy="807243"/>
            </a:xfrm>
            <a:prstGeom prst="rect">
              <a:avLst/>
            </a:prstGeom>
            <a:solidFill>
              <a:srgbClr val="80BD41">
                <a:alpha val="100000"/>
              </a:srgbClr>
            </a:solidFill>
          </p:spPr>
          <p:txBody>
            <a:bodyPr/>
            <a:lstStyle/>
            <a:p>
              <a:endParaRPr/>
            </a:p>
          </p:txBody>
        </p:sp>
        <p:sp>
          <p:nvSpPr>
            <p:cNvPr id="65" name="rc65"/>
            <p:cNvSpPr/>
            <p:nvPr/>
          </p:nvSpPr>
          <p:spPr>
            <a:xfrm>
              <a:off x="6360593" y="3276703"/>
              <a:ext cx="239888" cy="128063"/>
            </a:xfrm>
            <a:prstGeom prst="rect">
              <a:avLst/>
            </a:prstGeom>
            <a:solidFill>
              <a:srgbClr val="E2231A">
                <a:alpha val="100000"/>
              </a:srgbClr>
            </a:solidFill>
          </p:spPr>
          <p:txBody>
            <a:bodyPr/>
            <a:lstStyle/>
            <a:p>
              <a:endParaRPr/>
            </a:p>
          </p:txBody>
        </p:sp>
        <p:sp>
          <p:nvSpPr>
            <p:cNvPr id="66" name="rc66"/>
            <p:cNvSpPr/>
            <p:nvPr/>
          </p:nvSpPr>
          <p:spPr>
            <a:xfrm>
              <a:off x="6627136" y="3450769"/>
              <a:ext cx="239888" cy="761240"/>
            </a:xfrm>
            <a:prstGeom prst="rect">
              <a:avLst/>
            </a:prstGeom>
            <a:solidFill>
              <a:srgbClr val="80BD41">
                <a:alpha val="100000"/>
              </a:srgbClr>
            </a:solidFill>
          </p:spPr>
          <p:txBody>
            <a:bodyPr/>
            <a:lstStyle/>
            <a:p>
              <a:endParaRPr/>
            </a:p>
          </p:txBody>
        </p:sp>
        <p:sp>
          <p:nvSpPr>
            <p:cNvPr id="67" name="rc67"/>
            <p:cNvSpPr/>
            <p:nvPr/>
          </p:nvSpPr>
          <p:spPr>
            <a:xfrm>
              <a:off x="6627136" y="3304320"/>
              <a:ext cx="239888" cy="146448"/>
            </a:xfrm>
            <a:prstGeom prst="rect">
              <a:avLst/>
            </a:prstGeom>
            <a:solidFill>
              <a:srgbClr val="E2231A">
                <a:alpha val="100000"/>
              </a:srgbClr>
            </a:solidFill>
          </p:spPr>
          <p:txBody>
            <a:bodyPr/>
            <a:lstStyle/>
            <a:p>
              <a:endParaRPr/>
            </a:p>
          </p:txBody>
        </p:sp>
        <p:sp>
          <p:nvSpPr>
            <p:cNvPr id="68" name="rc68"/>
            <p:cNvSpPr/>
            <p:nvPr/>
          </p:nvSpPr>
          <p:spPr>
            <a:xfrm>
              <a:off x="6893679" y="3468141"/>
              <a:ext cx="239888" cy="743867"/>
            </a:xfrm>
            <a:prstGeom prst="rect">
              <a:avLst/>
            </a:prstGeom>
            <a:solidFill>
              <a:srgbClr val="80BD41">
                <a:alpha val="100000"/>
              </a:srgbClr>
            </a:solidFill>
          </p:spPr>
          <p:txBody>
            <a:bodyPr/>
            <a:lstStyle/>
            <a:p>
              <a:endParaRPr/>
            </a:p>
          </p:txBody>
        </p:sp>
        <p:sp>
          <p:nvSpPr>
            <p:cNvPr id="69" name="rc69"/>
            <p:cNvSpPr/>
            <p:nvPr/>
          </p:nvSpPr>
          <p:spPr>
            <a:xfrm>
              <a:off x="6893679" y="3315315"/>
              <a:ext cx="239888" cy="152826"/>
            </a:xfrm>
            <a:prstGeom prst="rect">
              <a:avLst/>
            </a:prstGeom>
            <a:solidFill>
              <a:srgbClr val="E2231A">
                <a:alpha val="100000"/>
              </a:srgbClr>
            </a:solidFill>
          </p:spPr>
          <p:txBody>
            <a:bodyPr/>
            <a:lstStyle/>
            <a:p>
              <a:endParaRPr/>
            </a:p>
          </p:txBody>
        </p:sp>
        <p:sp>
          <p:nvSpPr>
            <p:cNvPr id="70" name="rc70"/>
            <p:cNvSpPr/>
            <p:nvPr/>
          </p:nvSpPr>
          <p:spPr>
            <a:xfrm>
              <a:off x="7160222" y="3490404"/>
              <a:ext cx="239888" cy="721605"/>
            </a:xfrm>
            <a:prstGeom prst="rect">
              <a:avLst/>
            </a:prstGeom>
            <a:solidFill>
              <a:srgbClr val="80BD41">
                <a:alpha val="100000"/>
              </a:srgbClr>
            </a:solidFill>
          </p:spPr>
          <p:txBody>
            <a:bodyPr/>
            <a:lstStyle/>
            <a:p>
              <a:endParaRPr/>
            </a:p>
          </p:txBody>
        </p:sp>
        <p:sp>
          <p:nvSpPr>
            <p:cNvPr id="71" name="rc71"/>
            <p:cNvSpPr/>
            <p:nvPr/>
          </p:nvSpPr>
          <p:spPr>
            <a:xfrm>
              <a:off x="7160222" y="3324858"/>
              <a:ext cx="239888" cy="165545"/>
            </a:xfrm>
            <a:prstGeom prst="rect">
              <a:avLst/>
            </a:prstGeom>
            <a:solidFill>
              <a:srgbClr val="E2231A">
                <a:alpha val="100000"/>
              </a:srgbClr>
            </a:solidFill>
          </p:spPr>
          <p:txBody>
            <a:bodyPr/>
            <a:lstStyle/>
            <a:p>
              <a:endParaRPr/>
            </a:p>
          </p:txBody>
        </p:sp>
        <p:sp>
          <p:nvSpPr>
            <p:cNvPr id="72" name="rc72"/>
            <p:cNvSpPr/>
            <p:nvPr/>
          </p:nvSpPr>
          <p:spPr>
            <a:xfrm>
              <a:off x="7426765" y="3471187"/>
              <a:ext cx="239888" cy="740822"/>
            </a:xfrm>
            <a:prstGeom prst="rect">
              <a:avLst/>
            </a:prstGeom>
            <a:solidFill>
              <a:srgbClr val="80BD41">
                <a:alpha val="100000"/>
              </a:srgbClr>
            </a:solidFill>
          </p:spPr>
          <p:txBody>
            <a:bodyPr/>
            <a:lstStyle/>
            <a:p>
              <a:endParaRPr/>
            </a:p>
          </p:txBody>
        </p:sp>
        <p:sp>
          <p:nvSpPr>
            <p:cNvPr id="73" name="rc73"/>
            <p:cNvSpPr/>
            <p:nvPr/>
          </p:nvSpPr>
          <p:spPr>
            <a:xfrm>
              <a:off x="7426765" y="3332361"/>
              <a:ext cx="239888" cy="138825"/>
            </a:xfrm>
            <a:prstGeom prst="rect">
              <a:avLst/>
            </a:prstGeom>
            <a:solidFill>
              <a:srgbClr val="E2231A">
                <a:alpha val="100000"/>
              </a:srgbClr>
            </a:solidFill>
          </p:spPr>
          <p:txBody>
            <a:bodyPr/>
            <a:lstStyle/>
            <a:p>
              <a:endParaRPr/>
            </a:p>
          </p:txBody>
        </p:sp>
        <p:sp>
          <p:nvSpPr>
            <p:cNvPr id="74" name="rc74"/>
            <p:cNvSpPr/>
            <p:nvPr/>
          </p:nvSpPr>
          <p:spPr>
            <a:xfrm>
              <a:off x="7693308" y="3446472"/>
              <a:ext cx="239888" cy="765537"/>
            </a:xfrm>
            <a:prstGeom prst="rect">
              <a:avLst/>
            </a:prstGeom>
            <a:solidFill>
              <a:srgbClr val="80BD41">
                <a:alpha val="100000"/>
              </a:srgbClr>
            </a:solidFill>
          </p:spPr>
          <p:txBody>
            <a:bodyPr/>
            <a:lstStyle/>
            <a:p>
              <a:endParaRPr/>
            </a:p>
          </p:txBody>
        </p:sp>
        <p:sp>
          <p:nvSpPr>
            <p:cNvPr id="75" name="rc75"/>
            <p:cNvSpPr/>
            <p:nvPr/>
          </p:nvSpPr>
          <p:spPr>
            <a:xfrm>
              <a:off x="7693308" y="3336634"/>
              <a:ext cx="239888" cy="109837"/>
            </a:xfrm>
            <a:prstGeom prst="rect">
              <a:avLst/>
            </a:prstGeom>
            <a:solidFill>
              <a:srgbClr val="E2231A">
                <a:alpha val="100000"/>
              </a:srgbClr>
            </a:solidFill>
          </p:spPr>
          <p:txBody>
            <a:bodyPr/>
            <a:lstStyle/>
            <a:p>
              <a:endParaRPr/>
            </a:p>
          </p:txBody>
        </p:sp>
        <p:sp>
          <p:nvSpPr>
            <p:cNvPr id="76" name="rc76"/>
            <p:cNvSpPr/>
            <p:nvPr/>
          </p:nvSpPr>
          <p:spPr>
            <a:xfrm>
              <a:off x="7959851" y="3467756"/>
              <a:ext cx="239888" cy="744253"/>
            </a:xfrm>
            <a:prstGeom prst="rect">
              <a:avLst/>
            </a:prstGeom>
            <a:solidFill>
              <a:srgbClr val="80BD41">
                <a:alpha val="100000"/>
              </a:srgbClr>
            </a:solidFill>
          </p:spPr>
          <p:txBody>
            <a:bodyPr/>
            <a:lstStyle/>
            <a:p>
              <a:endParaRPr/>
            </a:p>
          </p:txBody>
        </p:sp>
        <p:sp>
          <p:nvSpPr>
            <p:cNvPr id="77" name="rc77"/>
            <p:cNvSpPr/>
            <p:nvPr/>
          </p:nvSpPr>
          <p:spPr>
            <a:xfrm>
              <a:off x="7959851" y="3343988"/>
              <a:ext cx="239888" cy="123767"/>
            </a:xfrm>
            <a:prstGeom prst="rect">
              <a:avLst/>
            </a:prstGeom>
            <a:solidFill>
              <a:srgbClr val="E2231A">
                <a:alpha val="100000"/>
              </a:srgbClr>
            </a:solidFill>
          </p:spPr>
          <p:txBody>
            <a:bodyPr/>
            <a:lstStyle/>
            <a:p>
              <a:endParaRPr/>
            </a:p>
          </p:txBody>
        </p:sp>
        <p:sp>
          <p:nvSpPr>
            <p:cNvPr id="78" name="pl78"/>
            <p:cNvSpPr/>
            <p:nvPr/>
          </p:nvSpPr>
          <p:spPr>
            <a:xfrm>
              <a:off x="1416218" y="2171156"/>
              <a:ext cx="6663577" cy="300757"/>
            </a:xfrm>
            <a:custGeom>
              <a:avLst/>
              <a:gdLst/>
              <a:ahLst/>
              <a:cxnLst/>
              <a:rect l="0" t="0" r="0" b="0"/>
              <a:pathLst>
                <a:path w="6663577" h="300757">
                  <a:moveTo>
                    <a:pt x="0" y="42965"/>
                  </a:moveTo>
                  <a:lnTo>
                    <a:pt x="266543" y="0"/>
                  </a:lnTo>
                  <a:lnTo>
                    <a:pt x="533086" y="42965"/>
                  </a:lnTo>
                  <a:lnTo>
                    <a:pt x="799629" y="21482"/>
                  </a:lnTo>
                  <a:lnTo>
                    <a:pt x="1066172" y="42965"/>
                  </a:lnTo>
                  <a:lnTo>
                    <a:pt x="1332715" y="64447"/>
                  </a:lnTo>
                  <a:lnTo>
                    <a:pt x="1599258" y="21482"/>
                  </a:lnTo>
                  <a:lnTo>
                    <a:pt x="1865801" y="21482"/>
                  </a:lnTo>
                  <a:lnTo>
                    <a:pt x="2132344" y="0"/>
                  </a:lnTo>
                  <a:lnTo>
                    <a:pt x="2398888" y="0"/>
                  </a:lnTo>
                  <a:lnTo>
                    <a:pt x="2665431" y="42965"/>
                  </a:lnTo>
                  <a:lnTo>
                    <a:pt x="2931974" y="0"/>
                  </a:lnTo>
                  <a:lnTo>
                    <a:pt x="3198517" y="0"/>
                  </a:lnTo>
                  <a:lnTo>
                    <a:pt x="3465060" y="64447"/>
                  </a:lnTo>
                  <a:lnTo>
                    <a:pt x="3731603" y="42965"/>
                  </a:lnTo>
                  <a:lnTo>
                    <a:pt x="3998146" y="42965"/>
                  </a:lnTo>
                  <a:lnTo>
                    <a:pt x="4264689" y="42965"/>
                  </a:lnTo>
                  <a:lnTo>
                    <a:pt x="4531233" y="193343"/>
                  </a:lnTo>
                  <a:lnTo>
                    <a:pt x="4797776" y="85930"/>
                  </a:lnTo>
                  <a:lnTo>
                    <a:pt x="5064319" y="193343"/>
                  </a:lnTo>
                  <a:lnTo>
                    <a:pt x="5330862" y="236309"/>
                  </a:lnTo>
                  <a:lnTo>
                    <a:pt x="5597405" y="257791"/>
                  </a:lnTo>
                  <a:lnTo>
                    <a:pt x="5863948" y="300757"/>
                  </a:lnTo>
                  <a:lnTo>
                    <a:pt x="6130491" y="236309"/>
                  </a:lnTo>
                  <a:lnTo>
                    <a:pt x="6397034" y="171861"/>
                  </a:lnTo>
                  <a:lnTo>
                    <a:pt x="6663577" y="193343"/>
                  </a:lnTo>
                </a:path>
              </a:pathLst>
            </a:custGeom>
            <a:ln w="27101" cap="flat">
              <a:solidFill>
                <a:srgbClr val="0058AB">
                  <a:alpha val="100000"/>
                </a:srgbClr>
              </a:solidFill>
              <a:prstDash val="solid"/>
              <a:round/>
            </a:ln>
          </p:spPr>
          <p:txBody>
            <a:bodyPr/>
            <a:lstStyle/>
            <a:p>
              <a:endParaRPr/>
            </a:p>
          </p:txBody>
        </p:sp>
        <p:sp>
          <p:nvSpPr>
            <p:cNvPr id="79" name="tx79"/>
            <p:cNvSpPr/>
            <p:nvPr/>
          </p:nvSpPr>
          <p:spPr>
            <a:xfrm>
              <a:off x="1345880" y="2031082"/>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93</a:t>
              </a:r>
            </a:p>
          </p:txBody>
        </p:sp>
        <p:sp>
          <p:nvSpPr>
            <p:cNvPr id="80" name="tx80"/>
            <p:cNvSpPr/>
            <p:nvPr/>
          </p:nvSpPr>
          <p:spPr>
            <a:xfrm>
              <a:off x="2678595" y="205262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92</a:t>
              </a:r>
            </a:p>
          </p:txBody>
        </p:sp>
        <p:sp>
          <p:nvSpPr>
            <p:cNvPr id="81" name="tx81"/>
            <p:cNvSpPr/>
            <p:nvPr/>
          </p:nvSpPr>
          <p:spPr>
            <a:xfrm>
              <a:off x="4011311" y="2031082"/>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93</a:t>
              </a:r>
            </a:p>
          </p:txBody>
        </p:sp>
        <p:sp>
          <p:nvSpPr>
            <p:cNvPr id="82" name="tx82"/>
            <p:cNvSpPr/>
            <p:nvPr/>
          </p:nvSpPr>
          <p:spPr>
            <a:xfrm>
              <a:off x="5344027" y="2031082"/>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93</a:t>
              </a:r>
            </a:p>
          </p:txBody>
        </p:sp>
        <p:sp>
          <p:nvSpPr>
            <p:cNvPr id="83" name="tx83"/>
            <p:cNvSpPr/>
            <p:nvPr/>
          </p:nvSpPr>
          <p:spPr>
            <a:xfrm>
              <a:off x="6410199" y="218152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86</a:t>
              </a:r>
            </a:p>
          </p:txBody>
        </p:sp>
        <p:sp>
          <p:nvSpPr>
            <p:cNvPr id="84" name="tx84"/>
            <p:cNvSpPr/>
            <p:nvPr/>
          </p:nvSpPr>
          <p:spPr>
            <a:xfrm>
              <a:off x="6676742" y="2224488"/>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84</a:t>
              </a:r>
            </a:p>
          </p:txBody>
        </p:sp>
        <p:sp>
          <p:nvSpPr>
            <p:cNvPr id="85" name="tx85"/>
            <p:cNvSpPr/>
            <p:nvPr/>
          </p:nvSpPr>
          <p:spPr>
            <a:xfrm>
              <a:off x="6943285" y="2245909"/>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83</a:t>
              </a:r>
            </a:p>
          </p:txBody>
        </p:sp>
        <p:sp>
          <p:nvSpPr>
            <p:cNvPr id="86" name="tx86"/>
            <p:cNvSpPr/>
            <p:nvPr/>
          </p:nvSpPr>
          <p:spPr>
            <a:xfrm>
              <a:off x="7209828" y="2288936"/>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81</a:t>
              </a:r>
            </a:p>
          </p:txBody>
        </p:sp>
        <p:sp>
          <p:nvSpPr>
            <p:cNvPr id="87" name="tx87"/>
            <p:cNvSpPr/>
            <p:nvPr/>
          </p:nvSpPr>
          <p:spPr>
            <a:xfrm>
              <a:off x="7476372" y="2224488"/>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84</a:t>
              </a:r>
            </a:p>
          </p:txBody>
        </p:sp>
        <p:sp>
          <p:nvSpPr>
            <p:cNvPr id="88" name="tx88"/>
            <p:cNvSpPr/>
            <p:nvPr/>
          </p:nvSpPr>
          <p:spPr>
            <a:xfrm>
              <a:off x="7742915" y="216004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87</a:t>
              </a:r>
            </a:p>
          </p:txBody>
        </p:sp>
        <p:sp>
          <p:nvSpPr>
            <p:cNvPr id="89" name="tx89"/>
            <p:cNvSpPr/>
            <p:nvPr/>
          </p:nvSpPr>
          <p:spPr>
            <a:xfrm>
              <a:off x="8009458" y="218152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86</a:t>
              </a:r>
            </a:p>
          </p:txBody>
        </p:sp>
        <p:sp>
          <p:nvSpPr>
            <p:cNvPr id="90" name="tx90"/>
            <p:cNvSpPr/>
            <p:nvPr/>
          </p:nvSpPr>
          <p:spPr>
            <a:xfrm>
              <a:off x="1310724" y="3669814"/>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10.5</a:t>
              </a:r>
            </a:p>
          </p:txBody>
        </p:sp>
        <p:sp>
          <p:nvSpPr>
            <p:cNvPr id="91" name="tx91"/>
            <p:cNvSpPr/>
            <p:nvPr/>
          </p:nvSpPr>
          <p:spPr>
            <a:xfrm>
              <a:off x="1340869" y="313274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92" name="tx92"/>
            <p:cNvSpPr/>
            <p:nvPr/>
          </p:nvSpPr>
          <p:spPr>
            <a:xfrm>
              <a:off x="2688644" y="369522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10</a:t>
              </a:r>
            </a:p>
          </p:txBody>
        </p:sp>
        <p:sp>
          <p:nvSpPr>
            <p:cNvPr id="93" name="tx93"/>
            <p:cNvSpPr/>
            <p:nvPr/>
          </p:nvSpPr>
          <p:spPr>
            <a:xfrm>
              <a:off x="2673584" y="318013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0.8</a:t>
              </a:r>
            </a:p>
          </p:txBody>
        </p:sp>
        <p:sp>
          <p:nvSpPr>
            <p:cNvPr id="94" name="tx94"/>
            <p:cNvSpPr/>
            <p:nvPr/>
          </p:nvSpPr>
          <p:spPr>
            <a:xfrm>
              <a:off x="4006300" y="370031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9.9</a:t>
              </a:r>
            </a:p>
          </p:txBody>
        </p:sp>
        <p:sp>
          <p:nvSpPr>
            <p:cNvPr id="95" name="tx95"/>
            <p:cNvSpPr/>
            <p:nvPr/>
          </p:nvSpPr>
          <p:spPr>
            <a:xfrm>
              <a:off x="4006300" y="319589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96" name="tx96"/>
            <p:cNvSpPr/>
            <p:nvPr/>
          </p:nvSpPr>
          <p:spPr>
            <a:xfrm>
              <a:off x="5339016" y="371051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9.7</a:t>
              </a:r>
            </a:p>
          </p:txBody>
        </p:sp>
        <p:sp>
          <p:nvSpPr>
            <p:cNvPr id="97" name="tx97"/>
            <p:cNvSpPr/>
            <p:nvPr/>
          </p:nvSpPr>
          <p:spPr>
            <a:xfrm>
              <a:off x="5339016" y="321644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98" name="tx98"/>
            <p:cNvSpPr/>
            <p:nvPr/>
          </p:nvSpPr>
          <p:spPr>
            <a:xfrm>
              <a:off x="6405188" y="376794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8.4</a:t>
              </a:r>
            </a:p>
          </p:txBody>
        </p:sp>
        <p:sp>
          <p:nvSpPr>
            <p:cNvPr id="99" name="tx99"/>
            <p:cNvSpPr/>
            <p:nvPr/>
          </p:nvSpPr>
          <p:spPr>
            <a:xfrm>
              <a:off x="6405188" y="3300241"/>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100" name="tx100"/>
            <p:cNvSpPr/>
            <p:nvPr/>
          </p:nvSpPr>
          <p:spPr>
            <a:xfrm>
              <a:off x="6716935" y="37909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8</a:t>
              </a:r>
            </a:p>
          </p:txBody>
        </p:sp>
        <p:sp>
          <p:nvSpPr>
            <p:cNvPr id="101" name="tx101"/>
            <p:cNvSpPr/>
            <p:nvPr/>
          </p:nvSpPr>
          <p:spPr>
            <a:xfrm>
              <a:off x="6671731" y="333710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a:t>
              </a:r>
            </a:p>
          </p:txBody>
        </p:sp>
        <p:sp>
          <p:nvSpPr>
            <p:cNvPr id="102" name="tx102"/>
            <p:cNvSpPr/>
            <p:nvPr/>
          </p:nvSpPr>
          <p:spPr>
            <a:xfrm>
              <a:off x="6938274" y="3799635"/>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7.8</a:t>
              </a:r>
            </a:p>
          </p:txBody>
        </p:sp>
        <p:sp>
          <p:nvSpPr>
            <p:cNvPr id="103" name="tx103"/>
            <p:cNvSpPr/>
            <p:nvPr/>
          </p:nvSpPr>
          <p:spPr>
            <a:xfrm>
              <a:off x="6938274" y="3351288"/>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1.6</a:t>
              </a:r>
            </a:p>
          </p:txBody>
        </p:sp>
        <p:sp>
          <p:nvSpPr>
            <p:cNvPr id="104" name="tx104"/>
            <p:cNvSpPr/>
            <p:nvPr/>
          </p:nvSpPr>
          <p:spPr>
            <a:xfrm>
              <a:off x="7204817" y="381076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7.6</a:t>
              </a:r>
            </a:p>
          </p:txBody>
        </p:sp>
        <p:sp>
          <p:nvSpPr>
            <p:cNvPr id="105" name="tx105"/>
            <p:cNvSpPr/>
            <p:nvPr/>
          </p:nvSpPr>
          <p:spPr>
            <a:xfrm>
              <a:off x="7204817" y="3368514"/>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1.7</a:t>
              </a:r>
            </a:p>
          </p:txBody>
        </p:sp>
        <p:sp>
          <p:nvSpPr>
            <p:cNvPr id="106" name="tx106"/>
            <p:cNvSpPr/>
            <p:nvPr/>
          </p:nvSpPr>
          <p:spPr>
            <a:xfrm>
              <a:off x="7471361" y="3801158"/>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7.8</a:t>
              </a:r>
            </a:p>
          </p:txBody>
        </p:sp>
        <p:sp>
          <p:nvSpPr>
            <p:cNvPr id="107" name="tx107"/>
            <p:cNvSpPr/>
            <p:nvPr/>
          </p:nvSpPr>
          <p:spPr>
            <a:xfrm>
              <a:off x="7471361" y="336133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a:t>
              </a:r>
            </a:p>
          </p:txBody>
        </p:sp>
        <p:sp>
          <p:nvSpPr>
            <p:cNvPr id="108" name="tx108"/>
            <p:cNvSpPr/>
            <p:nvPr/>
          </p:nvSpPr>
          <p:spPr>
            <a:xfrm>
              <a:off x="7783108" y="37888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8</a:t>
              </a:r>
            </a:p>
          </p:txBody>
        </p:sp>
        <p:sp>
          <p:nvSpPr>
            <p:cNvPr id="109" name="tx109"/>
            <p:cNvSpPr/>
            <p:nvPr/>
          </p:nvSpPr>
          <p:spPr>
            <a:xfrm>
              <a:off x="7737904" y="3352436"/>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a:t>
              </a:r>
            </a:p>
          </p:txBody>
        </p:sp>
        <p:sp>
          <p:nvSpPr>
            <p:cNvPr id="110" name="tx110"/>
            <p:cNvSpPr/>
            <p:nvPr/>
          </p:nvSpPr>
          <p:spPr>
            <a:xfrm>
              <a:off x="8004447" y="379944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7.8</a:t>
              </a:r>
            </a:p>
          </p:txBody>
        </p:sp>
        <p:sp>
          <p:nvSpPr>
            <p:cNvPr id="111" name="tx111"/>
            <p:cNvSpPr/>
            <p:nvPr/>
          </p:nvSpPr>
          <p:spPr>
            <a:xfrm>
              <a:off x="8004447" y="3365379"/>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112" name="tx112"/>
            <p:cNvSpPr/>
            <p:nvPr/>
          </p:nvSpPr>
          <p:spPr>
            <a:xfrm>
              <a:off x="1310724" y="2982361"/>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11.2</a:t>
              </a:r>
            </a:p>
          </p:txBody>
        </p:sp>
        <p:sp>
          <p:nvSpPr>
            <p:cNvPr id="113" name="tx113"/>
            <p:cNvSpPr/>
            <p:nvPr/>
          </p:nvSpPr>
          <p:spPr>
            <a:xfrm>
              <a:off x="2643440" y="3024980"/>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10.8</a:t>
              </a:r>
            </a:p>
          </p:txBody>
        </p:sp>
        <p:sp>
          <p:nvSpPr>
            <p:cNvPr id="114" name="tx114"/>
            <p:cNvSpPr/>
            <p:nvPr/>
          </p:nvSpPr>
          <p:spPr>
            <a:xfrm>
              <a:off x="3976155" y="3046326"/>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10.6</a:t>
              </a:r>
            </a:p>
          </p:txBody>
        </p:sp>
        <p:sp>
          <p:nvSpPr>
            <p:cNvPr id="115" name="tx115"/>
            <p:cNvSpPr/>
            <p:nvPr/>
          </p:nvSpPr>
          <p:spPr>
            <a:xfrm>
              <a:off x="5308871" y="3066972"/>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10.3</a:t>
              </a:r>
            </a:p>
          </p:txBody>
        </p:sp>
        <p:sp>
          <p:nvSpPr>
            <p:cNvPr id="116" name="tx116"/>
            <p:cNvSpPr/>
            <p:nvPr/>
          </p:nvSpPr>
          <p:spPr>
            <a:xfrm>
              <a:off x="6405188" y="3119865"/>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9.8</a:t>
              </a:r>
            </a:p>
          </p:txBody>
        </p:sp>
        <p:sp>
          <p:nvSpPr>
            <p:cNvPr id="117" name="tx117"/>
            <p:cNvSpPr/>
            <p:nvPr/>
          </p:nvSpPr>
          <p:spPr>
            <a:xfrm>
              <a:off x="6671731" y="314748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118" name="tx118"/>
            <p:cNvSpPr/>
            <p:nvPr/>
          </p:nvSpPr>
          <p:spPr>
            <a:xfrm>
              <a:off x="6938274" y="315847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119" name="tx119"/>
            <p:cNvSpPr/>
            <p:nvPr/>
          </p:nvSpPr>
          <p:spPr>
            <a:xfrm>
              <a:off x="7204817" y="3167968"/>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120" name="tx120"/>
            <p:cNvSpPr/>
            <p:nvPr/>
          </p:nvSpPr>
          <p:spPr>
            <a:xfrm>
              <a:off x="7471361" y="317552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21" name="tx121"/>
            <p:cNvSpPr/>
            <p:nvPr/>
          </p:nvSpPr>
          <p:spPr>
            <a:xfrm>
              <a:off x="7737904" y="317979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22" name="tx122"/>
            <p:cNvSpPr/>
            <p:nvPr/>
          </p:nvSpPr>
          <p:spPr>
            <a:xfrm>
              <a:off x="8004447" y="3187150"/>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123" name="tx123"/>
            <p:cNvSpPr/>
            <p:nvPr/>
          </p:nvSpPr>
          <p:spPr>
            <a:xfrm>
              <a:off x="694404" y="4159895"/>
              <a:ext cx="194065"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0M</a:t>
              </a:r>
            </a:p>
          </p:txBody>
        </p:sp>
        <p:sp>
          <p:nvSpPr>
            <p:cNvPr id="124" name="tx124"/>
            <p:cNvSpPr/>
            <p:nvPr/>
          </p:nvSpPr>
          <p:spPr>
            <a:xfrm>
              <a:off x="694404" y="3682609"/>
              <a:ext cx="194065"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5M</a:t>
              </a:r>
            </a:p>
          </p:txBody>
        </p:sp>
        <p:sp>
          <p:nvSpPr>
            <p:cNvPr id="125" name="tx125"/>
            <p:cNvSpPr/>
            <p:nvPr/>
          </p:nvSpPr>
          <p:spPr>
            <a:xfrm>
              <a:off x="616710" y="3204504"/>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10M</a:t>
              </a:r>
            </a:p>
          </p:txBody>
        </p:sp>
        <p:sp>
          <p:nvSpPr>
            <p:cNvPr id="126" name="tx126"/>
            <p:cNvSpPr/>
            <p:nvPr/>
          </p:nvSpPr>
          <p:spPr>
            <a:xfrm>
              <a:off x="616710" y="2726809"/>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15M</a:t>
              </a:r>
            </a:p>
          </p:txBody>
        </p:sp>
        <p:sp>
          <p:nvSpPr>
            <p:cNvPr id="127" name="tx127"/>
            <p:cNvSpPr/>
            <p:nvPr/>
          </p:nvSpPr>
          <p:spPr>
            <a:xfrm>
              <a:off x="616710" y="2249114"/>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20M</a:t>
              </a:r>
            </a:p>
          </p:txBody>
        </p:sp>
        <p:sp>
          <p:nvSpPr>
            <p:cNvPr id="128" name="tx128"/>
            <p:cNvSpPr/>
            <p:nvPr/>
          </p:nvSpPr>
          <p:spPr>
            <a:xfrm>
              <a:off x="8607544" y="4159895"/>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29" name="tx129"/>
            <p:cNvSpPr/>
            <p:nvPr/>
          </p:nvSpPr>
          <p:spPr>
            <a:xfrm>
              <a:off x="8607544" y="3622828"/>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a:t>
              </a:r>
            </a:p>
          </p:txBody>
        </p:sp>
        <p:sp>
          <p:nvSpPr>
            <p:cNvPr id="130" name="tx130"/>
            <p:cNvSpPr/>
            <p:nvPr/>
          </p:nvSpPr>
          <p:spPr>
            <a:xfrm>
              <a:off x="8607544" y="3085761"/>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131" name="tx131"/>
            <p:cNvSpPr/>
            <p:nvPr/>
          </p:nvSpPr>
          <p:spPr>
            <a:xfrm>
              <a:off x="8607544" y="2550400"/>
              <a:ext cx="15538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a:t>
              </a:r>
            </a:p>
          </p:txBody>
        </p:sp>
        <p:sp>
          <p:nvSpPr>
            <p:cNvPr id="132" name="tx132"/>
            <p:cNvSpPr/>
            <p:nvPr/>
          </p:nvSpPr>
          <p:spPr>
            <a:xfrm>
              <a:off x="8607544" y="2011628"/>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133" name="tx133"/>
            <p:cNvSpPr/>
            <p:nvPr/>
          </p:nvSpPr>
          <p:spPr>
            <a:xfrm rot="-5400000">
              <a:off x="1259771"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34" name="tx134"/>
            <p:cNvSpPr/>
            <p:nvPr/>
          </p:nvSpPr>
          <p:spPr>
            <a:xfrm rot="-5400000">
              <a:off x="2592487"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35" name="tx135"/>
            <p:cNvSpPr/>
            <p:nvPr/>
          </p:nvSpPr>
          <p:spPr>
            <a:xfrm rot="-5400000">
              <a:off x="3925203"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36" name="tx136"/>
            <p:cNvSpPr/>
            <p:nvPr/>
          </p:nvSpPr>
          <p:spPr>
            <a:xfrm rot="-5400000">
              <a:off x="5257918"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37" name="tx137"/>
            <p:cNvSpPr/>
            <p:nvPr/>
          </p:nvSpPr>
          <p:spPr>
            <a:xfrm rot="-5400000">
              <a:off x="6324091"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38" name="tx138"/>
            <p:cNvSpPr/>
            <p:nvPr/>
          </p:nvSpPr>
          <p:spPr>
            <a:xfrm rot="-5400000">
              <a:off x="6590634"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139" name="tx139"/>
            <p:cNvSpPr/>
            <p:nvPr/>
          </p:nvSpPr>
          <p:spPr>
            <a:xfrm rot="-5400000">
              <a:off x="6857177"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140" name="tx140"/>
            <p:cNvSpPr/>
            <p:nvPr/>
          </p:nvSpPr>
          <p:spPr>
            <a:xfrm rot="-5400000">
              <a:off x="7123720"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141" name="tx141"/>
            <p:cNvSpPr/>
            <p:nvPr/>
          </p:nvSpPr>
          <p:spPr>
            <a:xfrm rot="-5400000">
              <a:off x="7390229" y="4491721"/>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42" name="tx142"/>
            <p:cNvSpPr/>
            <p:nvPr/>
          </p:nvSpPr>
          <p:spPr>
            <a:xfrm rot="-5400000">
              <a:off x="7656806"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43" name="tx143"/>
            <p:cNvSpPr/>
            <p:nvPr/>
          </p:nvSpPr>
          <p:spPr>
            <a:xfrm rot="-5400000">
              <a:off x="7923349"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44" name="tx144"/>
            <p:cNvSpPr/>
            <p:nvPr/>
          </p:nvSpPr>
          <p:spPr>
            <a:xfrm rot="-5400000">
              <a:off x="-406113" y="3018617"/>
              <a:ext cx="170811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niños (millones)</a:t>
              </a:r>
            </a:p>
          </p:txBody>
        </p:sp>
        <p:sp>
          <p:nvSpPr>
            <p:cNvPr id="145" name="tx145"/>
            <p:cNvSpPr/>
            <p:nvPr/>
          </p:nvSpPr>
          <p:spPr>
            <a:xfrm rot="5400000">
              <a:off x="8318259" y="3018617"/>
              <a:ext cx="1304230"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MCV1 Cobertura (%)</a:t>
              </a:r>
            </a:p>
          </p:txBody>
        </p:sp>
        <p:sp>
          <p:nvSpPr>
            <p:cNvPr id="146" name="pl146"/>
            <p:cNvSpPr/>
            <p:nvPr/>
          </p:nvSpPr>
          <p:spPr>
            <a:xfrm>
              <a:off x="2935467" y="5180891"/>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47" name="tx147"/>
            <p:cNvSpPr/>
            <p:nvPr/>
          </p:nvSpPr>
          <p:spPr>
            <a:xfrm>
              <a:off x="3202566" y="5127480"/>
              <a:ext cx="1017122"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MCV1 cobertura</a:t>
              </a:r>
            </a:p>
          </p:txBody>
        </p:sp>
        <p:sp>
          <p:nvSpPr>
            <p:cNvPr id="148" name="rc148"/>
            <p:cNvSpPr/>
            <p:nvPr/>
          </p:nvSpPr>
          <p:spPr>
            <a:xfrm>
              <a:off x="4507045" y="5080163"/>
              <a:ext cx="201456" cy="201456"/>
            </a:xfrm>
            <a:prstGeom prst="rect">
              <a:avLst/>
            </a:prstGeom>
            <a:solidFill>
              <a:srgbClr val="E2231A">
                <a:alpha val="100000"/>
              </a:srgbClr>
            </a:solidFill>
          </p:spPr>
          <p:txBody>
            <a:bodyPr/>
            <a:lstStyle/>
            <a:p>
              <a:endParaRPr/>
            </a:p>
          </p:txBody>
        </p:sp>
        <p:sp>
          <p:nvSpPr>
            <p:cNvPr id="149" name="rc149"/>
            <p:cNvSpPr/>
            <p:nvPr/>
          </p:nvSpPr>
          <p:spPr>
            <a:xfrm>
              <a:off x="5603401" y="5080163"/>
              <a:ext cx="201456" cy="201456"/>
            </a:xfrm>
            <a:prstGeom prst="rect">
              <a:avLst/>
            </a:prstGeom>
            <a:solidFill>
              <a:srgbClr val="80BD41">
                <a:alpha val="100000"/>
              </a:srgbClr>
            </a:solidFill>
          </p:spPr>
          <p:txBody>
            <a:bodyPr/>
            <a:lstStyle/>
            <a:p>
              <a:endParaRPr/>
            </a:p>
          </p:txBody>
        </p:sp>
        <p:sp>
          <p:nvSpPr>
            <p:cNvPr id="150" name="tx150"/>
            <p:cNvSpPr/>
            <p:nvPr/>
          </p:nvSpPr>
          <p:spPr>
            <a:xfrm>
              <a:off x="4787090" y="5127480"/>
              <a:ext cx="737722"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Sin vacunar</a:t>
              </a:r>
            </a:p>
          </p:txBody>
        </p:sp>
        <p:sp>
          <p:nvSpPr>
            <p:cNvPr id="151" name="tx151"/>
            <p:cNvSpPr/>
            <p:nvPr/>
          </p:nvSpPr>
          <p:spPr>
            <a:xfrm>
              <a:off x="5883446" y="5129254"/>
              <a:ext cx="699045"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Vacunados</a:t>
              </a:r>
            </a:p>
          </p:txBody>
        </p:sp>
        <p:sp>
          <p:nvSpPr>
            <p:cNvPr id="152" name="tx152"/>
            <p:cNvSpPr/>
            <p:nvPr/>
          </p:nvSpPr>
          <p:spPr>
            <a:xfrm>
              <a:off x="951100" y="1400299"/>
              <a:ext cx="5581806"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MCV1 estimada, y número de niños vacunados y no vacunados,</a:t>
              </a:r>
            </a:p>
          </p:txBody>
        </p:sp>
        <p:sp>
          <p:nvSpPr>
            <p:cNvPr id="153" name="tx153"/>
            <p:cNvSpPr/>
            <p:nvPr/>
          </p:nvSpPr>
          <p:spPr>
            <a:xfrm>
              <a:off x="951100" y="1592892"/>
              <a:ext cx="1342020" cy="145784"/>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LACR, 2000-2025</a:t>
              </a:r>
            </a:p>
          </p:txBody>
        </p:sp>
        <p:sp>
          <p:nvSpPr>
            <p:cNvPr id="154" name="pl154"/>
            <p:cNvSpPr/>
            <p:nvPr/>
          </p:nvSpPr>
          <p:spPr>
            <a:xfrm>
              <a:off x="2135762"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5" name="pl155"/>
            <p:cNvSpPr/>
            <p:nvPr/>
          </p:nvSpPr>
          <p:spPr>
            <a:xfrm>
              <a:off x="3814739"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6" name="pl156"/>
            <p:cNvSpPr/>
            <p:nvPr/>
          </p:nvSpPr>
          <p:spPr>
            <a:xfrm>
              <a:off x="5493716"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7" name="pl157"/>
            <p:cNvSpPr/>
            <p:nvPr/>
          </p:nvSpPr>
          <p:spPr>
            <a:xfrm>
              <a:off x="7172693"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8" name="pl158"/>
            <p:cNvSpPr/>
            <p:nvPr/>
          </p:nvSpPr>
          <p:spPr>
            <a:xfrm>
              <a:off x="951100" y="590258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9" name="pl159"/>
            <p:cNvSpPr/>
            <p:nvPr/>
          </p:nvSpPr>
          <p:spPr>
            <a:xfrm>
              <a:off x="951100" y="5747511"/>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0" name="pl160"/>
            <p:cNvSpPr/>
            <p:nvPr/>
          </p:nvSpPr>
          <p:spPr>
            <a:xfrm>
              <a:off x="951100" y="5592433"/>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1" name="pl161"/>
            <p:cNvSpPr/>
            <p:nvPr/>
          </p:nvSpPr>
          <p:spPr>
            <a:xfrm>
              <a:off x="1296273"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2" name="pl162"/>
            <p:cNvSpPr/>
            <p:nvPr/>
          </p:nvSpPr>
          <p:spPr>
            <a:xfrm>
              <a:off x="2975250"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3" name="pl163"/>
            <p:cNvSpPr/>
            <p:nvPr/>
          </p:nvSpPr>
          <p:spPr>
            <a:xfrm>
              <a:off x="4654227"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4" name="pl164"/>
            <p:cNvSpPr/>
            <p:nvPr/>
          </p:nvSpPr>
          <p:spPr>
            <a:xfrm>
              <a:off x="6333204"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8012181"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6" name="rc166"/>
            <p:cNvSpPr/>
            <p:nvPr/>
          </p:nvSpPr>
          <p:spPr>
            <a:xfrm>
              <a:off x="1296273" y="5840557"/>
              <a:ext cx="5674510" cy="124062"/>
            </a:xfrm>
            <a:prstGeom prst="rect">
              <a:avLst/>
            </a:prstGeom>
            <a:solidFill>
              <a:srgbClr val="80BD41">
                <a:alpha val="100000"/>
              </a:srgbClr>
            </a:solidFill>
          </p:spPr>
          <p:txBody>
            <a:bodyPr/>
            <a:lstStyle/>
            <a:p>
              <a:endParaRPr/>
            </a:p>
          </p:txBody>
        </p:sp>
        <p:sp>
          <p:nvSpPr>
            <p:cNvPr id="167" name="rc167"/>
            <p:cNvSpPr/>
            <p:nvPr/>
          </p:nvSpPr>
          <p:spPr>
            <a:xfrm>
              <a:off x="6970784" y="5840557"/>
              <a:ext cx="900219" cy="124062"/>
            </a:xfrm>
            <a:prstGeom prst="rect">
              <a:avLst/>
            </a:prstGeom>
            <a:solidFill>
              <a:srgbClr val="E2231A">
                <a:alpha val="100000"/>
              </a:srgbClr>
            </a:solidFill>
          </p:spPr>
          <p:txBody>
            <a:bodyPr/>
            <a:lstStyle/>
            <a:p>
              <a:endParaRPr/>
            </a:p>
          </p:txBody>
        </p:sp>
        <p:sp>
          <p:nvSpPr>
            <p:cNvPr id="168" name="rc168"/>
            <p:cNvSpPr/>
            <p:nvPr/>
          </p:nvSpPr>
          <p:spPr>
            <a:xfrm>
              <a:off x="1296273" y="5685479"/>
              <a:ext cx="5381338" cy="124062"/>
            </a:xfrm>
            <a:prstGeom prst="rect">
              <a:avLst/>
            </a:prstGeom>
            <a:solidFill>
              <a:srgbClr val="80BD41">
                <a:alpha val="100000"/>
              </a:srgbClr>
            </a:solidFill>
          </p:spPr>
          <p:txBody>
            <a:bodyPr/>
            <a:lstStyle/>
            <a:p>
              <a:endParaRPr/>
            </a:p>
          </p:txBody>
        </p:sp>
        <p:sp>
          <p:nvSpPr>
            <p:cNvPr id="169" name="rc169"/>
            <p:cNvSpPr/>
            <p:nvPr/>
          </p:nvSpPr>
          <p:spPr>
            <a:xfrm>
              <a:off x="6677612" y="5685479"/>
              <a:ext cx="772101" cy="124062"/>
            </a:xfrm>
            <a:prstGeom prst="rect">
              <a:avLst/>
            </a:prstGeom>
            <a:solidFill>
              <a:srgbClr val="E2231A">
                <a:alpha val="100000"/>
              </a:srgbClr>
            </a:solidFill>
          </p:spPr>
          <p:txBody>
            <a:bodyPr/>
            <a:lstStyle/>
            <a:p>
              <a:endParaRPr/>
            </a:p>
          </p:txBody>
        </p:sp>
        <p:sp>
          <p:nvSpPr>
            <p:cNvPr id="170" name="rc170"/>
            <p:cNvSpPr/>
            <p:nvPr/>
          </p:nvSpPr>
          <p:spPr>
            <a:xfrm>
              <a:off x="1296273" y="5530401"/>
              <a:ext cx="5231723" cy="124062"/>
            </a:xfrm>
            <a:prstGeom prst="rect">
              <a:avLst/>
            </a:prstGeom>
            <a:solidFill>
              <a:srgbClr val="80BD41">
                <a:alpha val="100000"/>
              </a:srgbClr>
            </a:solidFill>
          </p:spPr>
          <p:txBody>
            <a:bodyPr/>
            <a:lstStyle/>
            <a:p>
              <a:endParaRPr/>
            </a:p>
          </p:txBody>
        </p:sp>
        <p:sp>
          <p:nvSpPr>
            <p:cNvPr id="171" name="rc171"/>
            <p:cNvSpPr/>
            <p:nvPr/>
          </p:nvSpPr>
          <p:spPr>
            <a:xfrm>
              <a:off x="6527997" y="5530401"/>
              <a:ext cx="870024" cy="124062"/>
            </a:xfrm>
            <a:prstGeom prst="rect">
              <a:avLst/>
            </a:prstGeom>
            <a:solidFill>
              <a:srgbClr val="E2231A">
                <a:alpha val="100000"/>
              </a:srgbClr>
            </a:solidFill>
          </p:spPr>
          <p:txBody>
            <a:bodyPr/>
            <a:lstStyle/>
            <a:p>
              <a:endParaRPr/>
            </a:p>
          </p:txBody>
        </p:sp>
        <p:sp>
          <p:nvSpPr>
            <p:cNvPr id="172" name="tx172"/>
            <p:cNvSpPr/>
            <p:nvPr/>
          </p:nvSpPr>
          <p:spPr>
            <a:xfrm>
              <a:off x="4045622" y="5855408"/>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8.4</a:t>
              </a:r>
            </a:p>
          </p:txBody>
        </p:sp>
        <p:sp>
          <p:nvSpPr>
            <p:cNvPr id="173" name="tx173"/>
            <p:cNvSpPr/>
            <p:nvPr/>
          </p:nvSpPr>
          <p:spPr>
            <a:xfrm>
              <a:off x="7332987" y="5855347"/>
              <a:ext cx="175814"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1.3</a:t>
              </a:r>
            </a:p>
          </p:txBody>
        </p:sp>
        <p:sp>
          <p:nvSpPr>
            <p:cNvPr id="174" name="tx174"/>
            <p:cNvSpPr/>
            <p:nvPr/>
          </p:nvSpPr>
          <p:spPr>
            <a:xfrm>
              <a:off x="3951774" y="5700330"/>
              <a:ext cx="70337"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8</a:t>
              </a:r>
            </a:p>
          </p:txBody>
        </p:sp>
        <p:sp>
          <p:nvSpPr>
            <p:cNvPr id="175" name="tx175"/>
            <p:cNvSpPr/>
            <p:nvPr/>
          </p:nvSpPr>
          <p:spPr>
            <a:xfrm>
              <a:off x="6975756" y="5701874"/>
              <a:ext cx="175814"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1.1</a:t>
              </a:r>
            </a:p>
          </p:txBody>
        </p:sp>
        <p:sp>
          <p:nvSpPr>
            <p:cNvPr id="176" name="tx176"/>
            <p:cNvSpPr/>
            <p:nvPr/>
          </p:nvSpPr>
          <p:spPr>
            <a:xfrm>
              <a:off x="3824228" y="5545252"/>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7.8</a:t>
              </a:r>
            </a:p>
          </p:txBody>
        </p:sp>
        <p:sp>
          <p:nvSpPr>
            <p:cNvPr id="177" name="tx177"/>
            <p:cNvSpPr/>
            <p:nvPr/>
          </p:nvSpPr>
          <p:spPr>
            <a:xfrm>
              <a:off x="6875102" y="5545191"/>
              <a:ext cx="175814"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1.3</a:t>
              </a:r>
            </a:p>
          </p:txBody>
        </p:sp>
        <p:sp>
          <p:nvSpPr>
            <p:cNvPr id="178" name="tx178"/>
            <p:cNvSpPr/>
            <p:nvPr/>
          </p:nvSpPr>
          <p:spPr>
            <a:xfrm>
              <a:off x="8111833" y="5855408"/>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9.8</a:t>
              </a:r>
            </a:p>
          </p:txBody>
        </p:sp>
        <p:sp>
          <p:nvSpPr>
            <p:cNvPr id="179" name="tx179"/>
            <p:cNvSpPr/>
            <p:nvPr/>
          </p:nvSpPr>
          <p:spPr>
            <a:xfrm>
              <a:off x="7669478" y="5700330"/>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9.2</a:t>
              </a:r>
            </a:p>
          </p:txBody>
        </p:sp>
        <p:sp>
          <p:nvSpPr>
            <p:cNvPr id="180" name="tx180"/>
            <p:cNvSpPr/>
            <p:nvPr/>
          </p:nvSpPr>
          <p:spPr>
            <a:xfrm>
              <a:off x="7615201" y="5545252"/>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9.1</a:t>
              </a:r>
            </a:p>
          </p:txBody>
        </p:sp>
        <p:sp>
          <p:nvSpPr>
            <p:cNvPr id="181" name="tx181"/>
            <p:cNvSpPr/>
            <p:nvPr/>
          </p:nvSpPr>
          <p:spPr>
            <a:xfrm>
              <a:off x="577692" y="585047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82" name="tx182"/>
            <p:cNvSpPr/>
            <p:nvPr/>
          </p:nvSpPr>
          <p:spPr>
            <a:xfrm>
              <a:off x="577692" y="569539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83" name="tx183"/>
            <p:cNvSpPr/>
            <p:nvPr/>
          </p:nvSpPr>
          <p:spPr>
            <a:xfrm>
              <a:off x="577692" y="554031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84" name="tx184"/>
            <p:cNvSpPr/>
            <p:nvPr/>
          </p:nvSpPr>
          <p:spPr>
            <a:xfrm>
              <a:off x="1121580"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0.0 M</a:t>
              </a:r>
            </a:p>
          </p:txBody>
        </p:sp>
        <p:sp>
          <p:nvSpPr>
            <p:cNvPr id="185" name="tx185"/>
            <p:cNvSpPr/>
            <p:nvPr/>
          </p:nvSpPr>
          <p:spPr>
            <a:xfrm>
              <a:off x="2800557"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 M</a:t>
              </a:r>
            </a:p>
          </p:txBody>
        </p:sp>
        <p:sp>
          <p:nvSpPr>
            <p:cNvPr id="186" name="tx186"/>
            <p:cNvSpPr/>
            <p:nvPr/>
          </p:nvSpPr>
          <p:spPr>
            <a:xfrm>
              <a:off x="4479534"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 M</a:t>
              </a:r>
            </a:p>
          </p:txBody>
        </p:sp>
        <p:sp>
          <p:nvSpPr>
            <p:cNvPr id="187" name="tx187"/>
            <p:cNvSpPr/>
            <p:nvPr/>
          </p:nvSpPr>
          <p:spPr>
            <a:xfrm>
              <a:off x="6158511" y="6056560"/>
              <a:ext cx="349386"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 M</a:t>
              </a:r>
            </a:p>
          </p:txBody>
        </p:sp>
        <p:sp>
          <p:nvSpPr>
            <p:cNvPr id="188" name="tx188"/>
            <p:cNvSpPr/>
            <p:nvPr/>
          </p:nvSpPr>
          <p:spPr>
            <a:xfrm>
              <a:off x="7798641" y="6056151"/>
              <a:ext cx="42708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 M</a:t>
              </a:r>
            </a:p>
          </p:txBody>
        </p:sp>
        <p:sp>
          <p:nvSpPr>
            <p:cNvPr id="189" name="tx189"/>
            <p:cNvSpPr/>
            <p:nvPr/>
          </p:nvSpPr>
          <p:spPr>
            <a:xfrm>
              <a:off x="3893947" y="6191355"/>
              <a:ext cx="170811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niños (millones)</a:t>
              </a:r>
            </a:p>
          </p:txBody>
        </p:sp>
        <p:sp>
          <p:nvSpPr>
            <p:cNvPr id="190" name="tx190"/>
            <p:cNvSpPr/>
            <p:nvPr/>
          </p:nvSpPr>
          <p:spPr>
            <a:xfrm>
              <a:off x="3811539" y="6404205"/>
              <a:ext cx="4733374"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Fuentes: OMS/UNICEF Estimaciones de la Cobertura Nacional de Inmunización, 2025 revisión;</a:t>
              </a:r>
            </a:p>
          </p:txBody>
        </p:sp>
        <p:sp>
          <p:nvSpPr>
            <p:cNvPr id="191" name="tx191"/>
            <p:cNvSpPr/>
            <p:nvPr/>
          </p:nvSpPr>
          <p:spPr>
            <a:xfrm>
              <a:off x="1164770" y="6517211"/>
              <a:ext cx="7380143"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Naciones Unidas, Departamento de Asuntos Económicos y Sociales, División de Población (2024). World Population Prospects 2024, Online Edition.</a:t>
              </a:r>
            </a:p>
          </p:txBody>
        </p:sp>
      </p:grpSp>
      <p:sp>
        <p:nvSpPr>
          <p:cNvPr id="19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cobertura de la MCV1 en 2025 (86 %) fue la misma que en 2019 (86 %).
El número de niños vacunados con la MCV1 disminuyó un 8 %, pasando de 8,4 millones en 2019 a 7,8 millones en 2025.
El número de lactantes supervivientes disminuyó aproximadamente un 7 %, pasando de 9,8 millones en 2019 a 9,1 millones en 2025.
En 2025, se vacunaron 659 000 niños menos que en 2019.
En 2025, hubo 704 000 lactantes supervivientes (población objetivo) menos que en 2019.
Para que la cobertura vacunal aumente, el número de niños vacunados debe aumentar o, al menos, disminuir a un ritmo más lento que el descenso de la población objetivo de lactantes supervivientes.</a:t>
            </a:r>
          </a:p>
        </p:txBody>
      </p:sp>
      <p:sp>
        <p:nvSpPr>
          <p:cNvPr id="193"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la cobertura de la vacuna contra el sarampión (MCV1) fue del 86 %: 7,8 millones de niños recibieron la vacuna contra el sarampión, pero 1,3 millones siguen sin estar vacunados contra esta enfermedad altamente contagiosa.</a:t>
            </a:r>
          </a:p>
        </p:txBody>
      </p:sp>
      <p:grpSp>
        <p:nvGrpSpPr>
          <p:cNvPr id="194" name="Group 193"/>
          <p:cNvGrpSpPr/>
          <p:nvPr/>
        </p:nvGrpSpPr>
        <p:grpSpPr>
          <a:xfrm>
            <a:off x="292608" y="1005840"/>
            <a:ext cx="8595360" cy="28575"/>
            <a:chOff x="292608" y="1005840"/>
            <a:chExt cx="8595360" cy="28575"/>
          </a:xfrm>
        </p:grpSpPr>
        <p:sp>
          <p:nvSpPr>
            <p:cNvPr id="19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96"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394642" y="200698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 name="rc5"/>
            <p:cNvSpPr/>
            <p:nvPr/>
          </p:nvSpPr>
          <p:spPr>
            <a:xfrm>
              <a:off x="2639322" y="2006981"/>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 name="rc6"/>
            <p:cNvSpPr/>
            <p:nvPr/>
          </p:nvSpPr>
          <p:spPr>
            <a:xfrm>
              <a:off x="2884002"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 name="rc7"/>
            <p:cNvSpPr/>
            <p:nvPr/>
          </p:nvSpPr>
          <p:spPr>
            <a:xfrm>
              <a:off x="3128682"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 name="rc8"/>
            <p:cNvSpPr/>
            <p:nvPr/>
          </p:nvSpPr>
          <p:spPr>
            <a:xfrm>
              <a:off x="3373362" y="2006981"/>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 name="rc9"/>
            <p:cNvSpPr/>
            <p:nvPr/>
          </p:nvSpPr>
          <p:spPr>
            <a:xfrm>
              <a:off x="3618043"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 name="rc10"/>
            <p:cNvSpPr/>
            <p:nvPr/>
          </p:nvSpPr>
          <p:spPr>
            <a:xfrm>
              <a:off x="3862723"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 name="rc11"/>
            <p:cNvSpPr/>
            <p:nvPr/>
          </p:nvSpPr>
          <p:spPr>
            <a:xfrm>
              <a:off x="4107403"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 name="rc12"/>
            <p:cNvSpPr/>
            <p:nvPr/>
          </p:nvSpPr>
          <p:spPr>
            <a:xfrm>
              <a:off x="4352083"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 name="rc13"/>
            <p:cNvSpPr/>
            <p:nvPr/>
          </p:nvSpPr>
          <p:spPr>
            <a:xfrm>
              <a:off x="4596763"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4" name="rc14"/>
            <p:cNvSpPr/>
            <p:nvPr/>
          </p:nvSpPr>
          <p:spPr>
            <a:xfrm>
              <a:off x="4841443" y="200698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5" name="rc15"/>
            <p:cNvSpPr/>
            <p:nvPr/>
          </p:nvSpPr>
          <p:spPr>
            <a:xfrm>
              <a:off x="5086124"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 name="rc16"/>
            <p:cNvSpPr/>
            <p:nvPr/>
          </p:nvSpPr>
          <p:spPr>
            <a:xfrm>
              <a:off x="5330804" y="200698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7" name="rc17"/>
            <p:cNvSpPr/>
            <p:nvPr/>
          </p:nvSpPr>
          <p:spPr>
            <a:xfrm>
              <a:off x="5575484" y="200698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8" name="rc18"/>
            <p:cNvSpPr/>
            <p:nvPr/>
          </p:nvSpPr>
          <p:spPr>
            <a:xfrm>
              <a:off x="5820164" y="2006981"/>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 name="rc19"/>
            <p:cNvSpPr/>
            <p:nvPr/>
          </p:nvSpPr>
          <p:spPr>
            <a:xfrm>
              <a:off x="6064844" y="200698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0" name="rc20"/>
            <p:cNvSpPr/>
            <p:nvPr/>
          </p:nvSpPr>
          <p:spPr>
            <a:xfrm>
              <a:off x="6309524" y="200698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1" name="rc21"/>
            <p:cNvSpPr/>
            <p:nvPr/>
          </p:nvSpPr>
          <p:spPr>
            <a:xfrm>
              <a:off x="6554205"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2" name="rc22"/>
            <p:cNvSpPr/>
            <p:nvPr/>
          </p:nvSpPr>
          <p:spPr>
            <a:xfrm>
              <a:off x="6798885" y="200698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3" name="rc23"/>
            <p:cNvSpPr/>
            <p:nvPr/>
          </p:nvSpPr>
          <p:spPr>
            <a:xfrm>
              <a:off x="7043565" y="2006981"/>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4" name="rc24"/>
            <p:cNvSpPr/>
            <p:nvPr/>
          </p:nvSpPr>
          <p:spPr>
            <a:xfrm>
              <a:off x="7288245" y="2006981"/>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5" name="rc25"/>
            <p:cNvSpPr/>
            <p:nvPr/>
          </p:nvSpPr>
          <p:spPr>
            <a:xfrm>
              <a:off x="7532925" y="2006981"/>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6" name="rc26"/>
            <p:cNvSpPr/>
            <p:nvPr/>
          </p:nvSpPr>
          <p:spPr>
            <a:xfrm>
              <a:off x="7777606"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 name="rc27"/>
            <p:cNvSpPr/>
            <p:nvPr/>
          </p:nvSpPr>
          <p:spPr>
            <a:xfrm>
              <a:off x="8022286" y="200698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8" name="rc28"/>
            <p:cNvSpPr/>
            <p:nvPr/>
          </p:nvSpPr>
          <p:spPr>
            <a:xfrm>
              <a:off x="8266966" y="2006981"/>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9" name="rc29"/>
            <p:cNvSpPr/>
            <p:nvPr/>
          </p:nvSpPr>
          <p:spPr>
            <a:xfrm>
              <a:off x="8511646" y="2006981"/>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0" name="rc30"/>
            <p:cNvSpPr/>
            <p:nvPr/>
          </p:nvSpPr>
          <p:spPr>
            <a:xfrm>
              <a:off x="2394642" y="479098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1" name="rc31"/>
            <p:cNvSpPr/>
            <p:nvPr/>
          </p:nvSpPr>
          <p:spPr>
            <a:xfrm>
              <a:off x="2639322" y="4790982"/>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2" name="rc32"/>
            <p:cNvSpPr/>
            <p:nvPr/>
          </p:nvSpPr>
          <p:spPr>
            <a:xfrm>
              <a:off x="2884002" y="4790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3" name="rc33"/>
            <p:cNvSpPr/>
            <p:nvPr/>
          </p:nvSpPr>
          <p:spPr>
            <a:xfrm>
              <a:off x="3128682" y="479098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4" name="rc34"/>
            <p:cNvSpPr/>
            <p:nvPr/>
          </p:nvSpPr>
          <p:spPr>
            <a:xfrm>
              <a:off x="3373362" y="479098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5" name="rc35"/>
            <p:cNvSpPr/>
            <p:nvPr/>
          </p:nvSpPr>
          <p:spPr>
            <a:xfrm>
              <a:off x="3618043" y="479098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6" name="rc36"/>
            <p:cNvSpPr/>
            <p:nvPr/>
          </p:nvSpPr>
          <p:spPr>
            <a:xfrm>
              <a:off x="3862723" y="479098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7" name="rc37"/>
            <p:cNvSpPr/>
            <p:nvPr/>
          </p:nvSpPr>
          <p:spPr>
            <a:xfrm>
              <a:off x="4107403" y="4790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8" name="rc38"/>
            <p:cNvSpPr/>
            <p:nvPr/>
          </p:nvSpPr>
          <p:spPr>
            <a:xfrm>
              <a:off x="4352083" y="4790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9" name="rc39"/>
            <p:cNvSpPr/>
            <p:nvPr/>
          </p:nvSpPr>
          <p:spPr>
            <a:xfrm>
              <a:off x="4596763" y="4790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0" name="rc40"/>
            <p:cNvSpPr/>
            <p:nvPr/>
          </p:nvSpPr>
          <p:spPr>
            <a:xfrm>
              <a:off x="4841443" y="4790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1" name="rc41"/>
            <p:cNvSpPr/>
            <p:nvPr/>
          </p:nvSpPr>
          <p:spPr>
            <a:xfrm>
              <a:off x="5086124" y="4790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2" name="rc42"/>
            <p:cNvSpPr/>
            <p:nvPr/>
          </p:nvSpPr>
          <p:spPr>
            <a:xfrm>
              <a:off x="5330804" y="4790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3" name="rc43"/>
            <p:cNvSpPr/>
            <p:nvPr/>
          </p:nvSpPr>
          <p:spPr>
            <a:xfrm>
              <a:off x="5575484" y="4790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4" name="rc44"/>
            <p:cNvSpPr/>
            <p:nvPr/>
          </p:nvSpPr>
          <p:spPr>
            <a:xfrm>
              <a:off x="5820164" y="4790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5" name="rc45"/>
            <p:cNvSpPr/>
            <p:nvPr/>
          </p:nvSpPr>
          <p:spPr>
            <a:xfrm>
              <a:off x="6064844" y="4790982"/>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6" name="rc46"/>
            <p:cNvSpPr/>
            <p:nvPr/>
          </p:nvSpPr>
          <p:spPr>
            <a:xfrm>
              <a:off x="6309524" y="4790982"/>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7" name="rc47"/>
            <p:cNvSpPr/>
            <p:nvPr/>
          </p:nvSpPr>
          <p:spPr>
            <a:xfrm>
              <a:off x="6554205" y="4790982"/>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8" name="rc48"/>
            <p:cNvSpPr/>
            <p:nvPr/>
          </p:nvSpPr>
          <p:spPr>
            <a:xfrm>
              <a:off x="6798885" y="4790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9" name="rc49"/>
            <p:cNvSpPr/>
            <p:nvPr/>
          </p:nvSpPr>
          <p:spPr>
            <a:xfrm>
              <a:off x="7043565" y="4790982"/>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0" name="rc50"/>
            <p:cNvSpPr/>
            <p:nvPr/>
          </p:nvSpPr>
          <p:spPr>
            <a:xfrm>
              <a:off x="7288245" y="4790982"/>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51" name="rc51"/>
            <p:cNvSpPr/>
            <p:nvPr/>
          </p:nvSpPr>
          <p:spPr>
            <a:xfrm>
              <a:off x="7532925" y="4790982"/>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2" name="rc52"/>
            <p:cNvSpPr/>
            <p:nvPr/>
          </p:nvSpPr>
          <p:spPr>
            <a:xfrm>
              <a:off x="7777606" y="4790982"/>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53" name="rc53"/>
            <p:cNvSpPr/>
            <p:nvPr/>
          </p:nvSpPr>
          <p:spPr>
            <a:xfrm>
              <a:off x="8022286" y="4790982"/>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54" name="rc54"/>
            <p:cNvSpPr/>
            <p:nvPr/>
          </p:nvSpPr>
          <p:spPr>
            <a:xfrm>
              <a:off x="8266966" y="4790982"/>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55" name="rc55"/>
            <p:cNvSpPr/>
            <p:nvPr/>
          </p:nvSpPr>
          <p:spPr>
            <a:xfrm>
              <a:off x="8511646" y="4790982"/>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56" name="rc56"/>
            <p:cNvSpPr/>
            <p:nvPr/>
          </p:nvSpPr>
          <p:spPr>
            <a:xfrm>
              <a:off x="2394642" y="2934981"/>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7" name="rc57"/>
            <p:cNvSpPr/>
            <p:nvPr/>
          </p:nvSpPr>
          <p:spPr>
            <a:xfrm>
              <a:off x="2639322" y="293498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8" name="rc58"/>
            <p:cNvSpPr/>
            <p:nvPr/>
          </p:nvSpPr>
          <p:spPr>
            <a:xfrm>
              <a:off x="2884002" y="293498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9" name="rc59"/>
            <p:cNvSpPr/>
            <p:nvPr/>
          </p:nvSpPr>
          <p:spPr>
            <a:xfrm>
              <a:off x="3128682" y="293498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0" name="rc60"/>
            <p:cNvSpPr/>
            <p:nvPr/>
          </p:nvSpPr>
          <p:spPr>
            <a:xfrm>
              <a:off x="3373362" y="2934981"/>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1" name="rc61"/>
            <p:cNvSpPr/>
            <p:nvPr/>
          </p:nvSpPr>
          <p:spPr>
            <a:xfrm>
              <a:off x="3618043" y="2934981"/>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2" name="rc62"/>
            <p:cNvSpPr/>
            <p:nvPr/>
          </p:nvSpPr>
          <p:spPr>
            <a:xfrm>
              <a:off x="3862723" y="293498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3" name="rc63"/>
            <p:cNvSpPr/>
            <p:nvPr/>
          </p:nvSpPr>
          <p:spPr>
            <a:xfrm>
              <a:off x="4107403" y="293498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4" name="rc64"/>
            <p:cNvSpPr/>
            <p:nvPr/>
          </p:nvSpPr>
          <p:spPr>
            <a:xfrm>
              <a:off x="4352083" y="293498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5" name="rc65"/>
            <p:cNvSpPr/>
            <p:nvPr/>
          </p:nvSpPr>
          <p:spPr>
            <a:xfrm>
              <a:off x="4596763" y="293498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6" name="rc66"/>
            <p:cNvSpPr/>
            <p:nvPr/>
          </p:nvSpPr>
          <p:spPr>
            <a:xfrm>
              <a:off x="4841443" y="293498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7" name="rc67"/>
            <p:cNvSpPr/>
            <p:nvPr/>
          </p:nvSpPr>
          <p:spPr>
            <a:xfrm>
              <a:off x="5086124" y="293498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8" name="rc68"/>
            <p:cNvSpPr/>
            <p:nvPr/>
          </p:nvSpPr>
          <p:spPr>
            <a:xfrm>
              <a:off x="5330804" y="293498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9" name="rc69"/>
            <p:cNvSpPr/>
            <p:nvPr/>
          </p:nvSpPr>
          <p:spPr>
            <a:xfrm>
              <a:off x="5575484" y="2934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0" name="rc70"/>
            <p:cNvSpPr/>
            <p:nvPr/>
          </p:nvSpPr>
          <p:spPr>
            <a:xfrm>
              <a:off x="5820164" y="2934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1" name="rc71"/>
            <p:cNvSpPr/>
            <p:nvPr/>
          </p:nvSpPr>
          <p:spPr>
            <a:xfrm>
              <a:off x="6064844" y="293498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2" name="rc72"/>
            <p:cNvSpPr/>
            <p:nvPr/>
          </p:nvSpPr>
          <p:spPr>
            <a:xfrm>
              <a:off x="6309524" y="2934981"/>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3" name="rc73"/>
            <p:cNvSpPr/>
            <p:nvPr/>
          </p:nvSpPr>
          <p:spPr>
            <a:xfrm>
              <a:off x="6554205" y="293498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4" name="rc74"/>
            <p:cNvSpPr/>
            <p:nvPr/>
          </p:nvSpPr>
          <p:spPr>
            <a:xfrm>
              <a:off x="6798885" y="2934981"/>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5" name="rc75"/>
            <p:cNvSpPr/>
            <p:nvPr/>
          </p:nvSpPr>
          <p:spPr>
            <a:xfrm>
              <a:off x="7043565" y="2934981"/>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76" name="rc76"/>
            <p:cNvSpPr/>
            <p:nvPr/>
          </p:nvSpPr>
          <p:spPr>
            <a:xfrm>
              <a:off x="7288245" y="2934981"/>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77" name="rc77"/>
            <p:cNvSpPr/>
            <p:nvPr/>
          </p:nvSpPr>
          <p:spPr>
            <a:xfrm>
              <a:off x="7532925" y="2934981"/>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78" name="rc78"/>
            <p:cNvSpPr/>
            <p:nvPr/>
          </p:nvSpPr>
          <p:spPr>
            <a:xfrm>
              <a:off x="7777606" y="2934981"/>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79" name="rc79"/>
            <p:cNvSpPr/>
            <p:nvPr/>
          </p:nvSpPr>
          <p:spPr>
            <a:xfrm>
              <a:off x="8022286" y="293498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0" name="rc80"/>
            <p:cNvSpPr/>
            <p:nvPr/>
          </p:nvSpPr>
          <p:spPr>
            <a:xfrm>
              <a:off x="8266966" y="293498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1" name="rc81"/>
            <p:cNvSpPr/>
            <p:nvPr/>
          </p:nvSpPr>
          <p:spPr>
            <a:xfrm>
              <a:off x="8511646" y="293498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2" name="rc82"/>
            <p:cNvSpPr/>
            <p:nvPr/>
          </p:nvSpPr>
          <p:spPr>
            <a:xfrm>
              <a:off x="2394642" y="3597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3" name="rc83"/>
            <p:cNvSpPr/>
            <p:nvPr/>
          </p:nvSpPr>
          <p:spPr>
            <a:xfrm>
              <a:off x="2639322" y="3597839"/>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4" name="rc84"/>
            <p:cNvSpPr/>
            <p:nvPr/>
          </p:nvSpPr>
          <p:spPr>
            <a:xfrm>
              <a:off x="2884002" y="3597839"/>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5" name="rc85"/>
            <p:cNvSpPr/>
            <p:nvPr/>
          </p:nvSpPr>
          <p:spPr>
            <a:xfrm>
              <a:off x="3128682" y="359783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6" name="rc86"/>
            <p:cNvSpPr/>
            <p:nvPr/>
          </p:nvSpPr>
          <p:spPr>
            <a:xfrm>
              <a:off x="3373362" y="3597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7" name="rc87"/>
            <p:cNvSpPr/>
            <p:nvPr/>
          </p:nvSpPr>
          <p:spPr>
            <a:xfrm>
              <a:off x="3618043" y="3597839"/>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8" name="rc88"/>
            <p:cNvSpPr/>
            <p:nvPr/>
          </p:nvSpPr>
          <p:spPr>
            <a:xfrm>
              <a:off x="3862723" y="3597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9" name="rc89"/>
            <p:cNvSpPr/>
            <p:nvPr/>
          </p:nvSpPr>
          <p:spPr>
            <a:xfrm>
              <a:off x="4107403" y="3597839"/>
              <a:ext cx="244680" cy="13257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90" name="rc90"/>
            <p:cNvSpPr/>
            <p:nvPr/>
          </p:nvSpPr>
          <p:spPr>
            <a:xfrm>
              <a:off x="4352083" y="3597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1" name="rc91"/>
            <p:cNvSpPr/>
            <p:nvPr/>
          </p:nvSpPr>
          <p:spPr>
            <a:xfrm>
              <a:off x="4596763" y="3597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2" name="rc92"/>
            <p:cNvSpPr/>
            <p:nvPr/>
          </p:nvSpPr>
          <p:spPr>
            <a:xfrm>
              <a:off x="4841443" y="3597839"/>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93" name="rc93"/>
            <p:cNvSpPr/>
            <p:nvPr/>
          </p:nvSpPr>
          <p:spPr>
            <a:xfrm>
              <a:off x="5086124" y="3597839"/>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4" name="rc94"/>
            <p:cNvSpPr/>
            <p:nvPr/>
          </p:nvSpPr>
          <p:spPr>
            <a:xfrm>
              <a:off x="5330804" y="359783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5" name="rc95"/>
            <p:cNvSpPr/>
            <p:nvPr/>
          </p:nvSpPr>
          <p:spPr>
            <a:xfrm>
              <a:off x="5575484" y="3597839"/>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96" name="rc96"/>
            <p:cNvSpPr/>
            <p:nvPr/>
          </p:nvSpPr>
          <p:spPr>
            <a:xfrm>
              <a:off x="5820164" y="359783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7" name="rc97"/>
            <p:cNvSpPr/>
            <p:nvPr/>
          </p:nvSpPr>
          <p:spPr>
            <a:xfrm>
              <a:off x="6064844" y="359783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98" name="rc98"/>
            <p:cNvSpPr/>
            <p:nvPr/>
          </p:nvSpPr>
          <p:spPr>
            <a:xfrm>
              <a:off x="6309524" y="3597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99" name="rc99"/>
            <p:cNvSpPr/>
            <p:nvPr/>
          </p:nvSpPr>
          <p:spPr>
            <a:xfrm>
              <a:off x="6554205" y="3597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0" name="rc100"/>
            <p:cNvSpPr/>
            <p:nvPr/>
          </p:nvSpPr>
          <p:spPr>
            <a:xfrm>
              <a:off x="6798885" y="3597839"/>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1" name="rc101"/>
            <p:cNvSpPr/>
            <p:nvPr/>
          </p:nvSpPr>
          <p:spPr>
            <a:xfrm>
              <a:off x="7043565" y="3597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2" name="rc102"/>
            <p:cNvSpPr/>
            <p:nvPr/>
          </p:nvSpPr>
          <p:spPr>
            <a:xfrm>
              <a:off x="7288245" y="3597839"/>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3" name="rc103"/>
            <p:cNvSpPr/>
            <p:nvPr/>
          </p:nvSpPr>
          <p:spPr>
            <a:xfrm>
              <a:off x="7532925" y="3597839"/>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04" name="rc104"/>
            <p:cNvSpPr/>
            <p:nvPr/>
          </p:nvSpPr>
          <p:spPr>
            <a:xfrm>
              <a:off x="7777606" y="3597839"/>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5" name="rc105"/>
            <p:cNvSpPr/>
            <p:nvPr/>
          </p:nvSpPr>
          <p:spPr>
            <a:xfrm>
              <a:off x="8022286" y="3597839"/>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6" name="rc106"/>
            <p:cNvSpPr/>
            <p:nvPr/>
          </p:nvSpPr>
          <p:spPr>
            <a:xfrm>
              <a:off x="8266966" y="3597839"/>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7" name="rc107"/>
            <p:cNvSpPr/>
            <p:nvPr/>
          </p:nvSpPr>
          <p:spPr>
            <a:xfrm>
              <a:off x="8511646" y="3597839"/>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8" name="rc108"/>
            <p:cNvSpPr/>
            <p:nvPr/>
          </p:nvSpPr>
          <p:spPr>
            <a:xfrm>
              <a:off x="2394642"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09" name="rc109"/>
            <p:cNvSpPr/>
            <p:nvPr/>
          </p:nvSpPr>
          <p:spPr>
            <a:xfrm>
              <a:off x="2639322" y="3730410"/>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10" name="rc110"/>
            <p:cNvSpPr/>
            <p:nvPr/>
          </p:nvSpPr>
          <p:spPr>
            <a:xfrm>
              <a:off x="2884002" y="3730410"/>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11" name="rc111"/>
            <p:cNvSpPr/>
            <p:nvPr/>
          </p:nvSpPr>
          <p:spPr>
            <a:xfrm>
              <a:off x="3128682"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2" name="rc112"/>
            <p:cNvSpPr/>
            <p:nvPr/>
          </p:nvSpPr>
          <p:spPr>
            <a:xfrm>
              <a:off x="3373362" y="3730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3" name="rc113"/>
            <p:cNvSpPr/>
            <p:nvPr/>
          </p:nvSpPr>
          <p:spPr>
            <a:xfrm>
              <a:off x="3618043" y="3730410"/>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4" name="rc114"/>
            <p:cNvSpPr/>
            <p:nvPr/>
          </p:nvSpPr>
          <p:spPr>
            <a:xfrm>
              <a:off x="3862723" y="3730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5" name="rc115"/>
            <p:cNvSpPr/>
            <p:nvPr/>
          </p:nvSpPr>
          <p:spPr>
            <a:xfrm>
              <a:off x="4107403"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6" name="rc116"/>
            <p:cNvSpPr/>
            <p:nvPr/>
          </p:nvSpPr>
          <p:spPr>
            <a:xfrm>
              <a:off x="4352083"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7" name="rc117"/>
            <p:cNvSpPr/>
            <p:nvPr/>
          </p:nvSpPr>
          <p:spPr>
            <a:xfrm>
              <a:off x="4596763" y="3730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8" name="rc118"/>
            <p:cNvSpPr/>
            <p:nvPr/>
          </p:nvSpPr>
          <p:spPr>
            <a:xfrm>
              <a:off x="4841443" y="3730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9" name="rc119"/>
            <p:cNvSpPr/>
            <p:nvPr/>
          </p:nvSpPr>
          <p:spPr>
            <a:xfrm>
              <a:off x="5086124" y="3730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0" name="rc120"/>
            <p:cNvSpPr/>
            <p:nvPr/>
          </p:nvSpPr>
          <p:spPr>
            <a:xfrm>
              <a:off x="5330804"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1" name="rc121"/>
            <p:cNvSpPr/>
            <p:nvPr/>
          </p:nvSpPr>
          <p:spPr>
            <a:xfrm>
              <a:off x="5575484" y="3730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2" name="rc122"/>
            <p:cNvSpPr/>
            <p:nvPr/>
          </p:nvSpPr>
          <p:spPr>
            <a:xfrm>
              <a:off x="5820164" y="3730410"/>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3" name="rc123"/>
            <p:cNvSpPr/>
            <p:nvPr/>
          </p:nvSpPr>
          <p:spPr>
            <a:xfrm>
              <a:off x="6064844"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4" name="rc124"/>
            <p:cNvSpPr/>
            <p:nvPr/>
          </p:nvSpPr>
          <p:spPr>
            <a:xfrm>
              <a:off x="6309524" y="3730410"/>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5" name="rc125"/>
            <p:cNvSpPr/>
            <p:nvPr/>
          </p:nvSpPr>
          <p:spPr>
            <a:xfrm>
              <a:off x="6554205" y="3730410"/>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26" name="rc126"/>
            <p:cNvSpPr/>
            <p:nvPr/>
          </p:nvSpPr>
          <p:spPr>
            <a:xfrm>
              <a:off x="6798885" y="3730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27" name="rc127"/>
            <p:cNvSpPr/>
            <p:nvPr/>
          </p:nvSpPr>
          <p:spPr>
            <a:xfrm>
              <a:off x="7043565"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8" name="rc128"/>
            <p:cNvSpPr/>
            <p:nvPr/>
          </p:nvSpPr>
          <p:spPr>
            <a:xfrm>
              <a:off x="7288245" y="3730410"/>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29" name="rc129"/>
            <p:cNvSpPr/>
            <p:nvPr/>
          </p:nvSpPr>
          <p:spPr>
            <a:xfrm>
              <a:off x="7532925" y="3730410"/>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30" name="rc130"/>
            <p:cNvSpPr/>
            <p:nvPr/>
          </p:nvSpPr>
          <p:spPr>
            <a:xfrm>
              <a:off x="7777606" y="3730410"/>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131" name="rc131"/>
            <p:cNvSpPr/>
            <p:nvPr/>
          </p:nvSpPr>
          <p:spPr>
            <a:xfrm>
              <a:off x="8022286" y="3730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32" name="rc132"/>
            <p:cNvSpPr/>
            <p:nvPr/>
          </p:nvSpPr>
          <p:spPr>
            <a:xfrm>
              <a:off x="8266966" y="3730410"/>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3" name="rc133"/>
            <p:cNvSpPr/>
            <p:nvPr/>
          </p:nvSpPr>
          <p:spPr>
            <a:xfrm>
              <a:off x="8511646" y="3730410"/>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4" name="rc134"/>
            <p:cNvSpPr/>
            <p:nvPr/>
          </p:nvSpPr>
          <p:spPr>
            <a:xfrm>
              <a:off x="2394642" y="5188697"/>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5" name="rc135"/>
            <p:cNvSpPr/>
            <p:nvPr/>
          </p:nvSpPr>
          <p:spPr>
            <a:xfrm>
              <a:off x="2639322" y="518869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6" name="rc136"/>
            <p:cNvSpPr/>
            <p:nvPr/>
          </p:nvSpPr>
          <p:spPr>
            <a:xfrm>
              <a:off x="2884002" y="518869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37" name="rc137"/>
            <p:cNvSpPr/>
            <p:nvPr/>
          </p:nvSpPr>
          <p:spPr>
            <a:xfrm>
              <a:off x="3128682" y="518869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8" name="rc138"/>
            <p:cNvSpPr/>
            <p:nvPr/>
          </p:nvSpPr>
          <p:spPr>
            <a:xfrm>
              <a:off x="3373362" y="5188697"/>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9" name="rc139"/>
            <p:cNvSpPr/>
            <p:nvPr/>
          </p:nvSpPr>
          <p:spPr>
            <a:xfrm>
              <a:off x="3618043" y="5188697"/>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40" name="rc140"/>
            <p:cNvSpPr/>
            <p:nvPr/>
          </p:nvSpPr>
          <p:spPr>
            <a:xfrm>
              <a:off x="3862723" y="518869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41" name="rc141"/>
            <p:cNvSpPr/>
            <p:nvPr/>
          </p:nvSpPr>
          <p:spPr>
            <a:xfrm>
              <a:off x="4107403" y="5188697"/>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42" name="rc142"/>
            <p:cNvSpPr/>
            <p:nvPr/>
          </p:nvSpPr>
          <p:spPr>
            <a:xfrm>
              <a:off x="4352083" y="5188697"/>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43" name="rc143"/>
            <p:cNvSpPr/>
            <p:nvPr/>
          </p:nvSpPr>
          <p:spPr>
            <a:xfrm>
              <a:off x="4596763" y="518869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44" name="rc144"/>
            <p:cNvSpPr/>
            <p:nvPr/>
          </p:nvSpPr>
          <p:spPr>
            <a:xfrm>
              <a:off x="4841443" y="518869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45" name="rc145"/>
            <p:cNvSpPr/>
            <p:nvPr/>
          </p:nvSpPr>
          <p:spPr>
            <a:xfrm>
              <a:off x="5086124" y="518869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46" name="rc146"/>
            <p:cNvSpPr/>
            <p:nvPr/>
          </p:nvSpPr>
          <p:spPr>
            <a:xfrm>
              <a:off x="5330804" y="5188697"/>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47" name="rc147"/>
            <p:cNvSpPr/>
            <p:nvPr/>
          </p:nvSpPr>
          <p:spPr>
            <a:xfrm>
              <a:off x="5575484" y="5188697"/>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48" name="rc148"/>
            <p:cNvSpPr/>
            <p:nvPr/>
          </p:nvSpPr>
          <p:spPr>
            <a:xfrm>
              <a:off x="5820164" y="5188697"/>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49" name="rc149"/>
            <p:cNvSpPr/>
            <p:nvPr/>
          </p:nvSpPr>
          <p:spPr>
            <a:xfrm>
              <a:off x="6064844" y="5188697"/>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50" name="rc150"/>
            <p:cNvSpPr/>
            <p:nvPr/>
          </p:nvSpPr>
          <p:spPr>
            <a:xfrm>
              <a:off x="6309524" y="518869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51" name="rc151"/>
            <p:cNvSpPr/>
            <p:nvPr/>
          </p:nvSpPr>
          <p:spPr>
            <a:xfrm>
              <a:off x="6554205" y="5188697"/>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52" name="rc152"/>
            <p:cNvSpPr/>
            <p:nvPr/>
          </p:nvSpPr>
          <p:spPr>
            <a:xfrm>
              <a:off x="6798885" y="5188697"/>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53" name="rc153"/>
            <p:cNvSpPr/>
            <p:nvPr/>
          </p:nvSpPr>
          <p:spPr>
            <a:xfrm>
              <a:off x="7043565" y="5188697"/>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54" name="rc154"/>
            <p:cNvSpPr/>
            <p:nvPr/>
          </p:nvSpPr>
          <p:spPr>
            <a:xfrm>
              <a:off x="7288245" y="5188697"/>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55" name="rc155"/>
            <p:cNvSpPr/>
            <p:nvPr/>
          </p:nvSpPr>
          <p:spPr>
            <a:xfrm>
              <a:off x="7532925" y="5188697"/>
              <a:ext cx="244680" cy="13257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56" name="rc156"/>
            <p:cNvSpPr/>
            <p:nvPr/>
          </p:nvSpPr>
          <p:spPr>
            <a:xfrm>
              <a:off x="7777606" y="5188697"/>
              <a:ext cx="244680" cy="132571"/>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57" name="rc157"/>
            <p:cNvSpPr/>
            <p:nvPr/>
          </p:nvSpPr>
          <p:spPr>
            <a:xfrm>
              <a:off x="8022286" y="5188697"/>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58" name="rc158"/>
            <p:cNvSpPr/>
            <p:nvPr/>
          </p:nvSpPr>
          <p:spPr>
            <a:xfrm>
              <a:off x="8266966" y="5188697"/>
              <a:ext cx="244680" cy="13257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59" name="rc159"/>
            <p:cNvSpPr/>
            <p:nvPr/>
          </p:nvSpPr>
          <p:spPr>
            <a:xfrm>
              <a:off x="8511646" y="5188697"/>
              <a:ext cx="244680" cy="13257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60" name="rc160"/>
            <p:cNvSpPr/>
            <p:nvPr/>
          </p:nvSpPr>
          <p:spPr>
            <a:xfrm>
              <a:off x="2394642"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1" name="rc161"/>
            <p:cNvSpPr/>
            <p:nvPr/>
          </p:nvSpPr>
          <p:spPr>
            <a:xfrm>
              <a:off x="2639322"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2" name="rc162"/>
            <p:cNvSpPr/>
            <p:nvPr/>
          </p:nvSpPr>
          <p:spPr>
            <a:xfrm>
              <a:off x="2884002" y="320012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63" name="rc163"/>
            <p:cNvSpPr/>
            <p:nvPr/>
          </p:nvSpPr>
          <p:spPr>
            <a:xfrm>
              <a:off x="3128682"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64" name="rc164"/>
            <p:cNvSpPr/>
            <p:nvPr/>
          </p:nvSpPr>
          <p:spPr>
            <a:xfrm>
              <a:off x="3373362"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65" name="rc165"/>
            <p:cNvSpPr/>
            <p:nvPr/>
          </p:nvSpPr>
          <p:spPr>
            <a:xfrm>
              <a:off x="3618043" y="3200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66" name="rc166"/>
            <p:cNvSpPr/>
            <p:nvPr/>
          </p:nvSpPr>
          <p:spPr>
            <a:xfrm>
              <a:off x="3862723"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7" name="rc167"/>
            <p:cNvSpPr/>
            <p:nvPr/>
          </p:nvSpPr>
          <p:spPr>
            <a:xfrm>
              <a:off x="4107403"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8" name="rc168"/>
            <p:cNvSpPr/>
            <p:nvPr/>
          </p:nvSpPr>
          <p:spPr>
            <a:xfrm>
              <a:off x="4352083"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9" name="rc169"/>
            <p:cNvSpPr/>
            <p:nvPr/>
          </p:nvSpPr>
          <p:spPr>
            <a:xfrm>
              <a:off x="4596763"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0" name="rc170"/>
            <p:cNvSpPr/>
            <p:nvPr/>
          </p:nvSpPr>
          <p:spPr>
            <a:xfrm>
              <a:off x="4841443"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1" name="rc171"/>
            <p:cNvSpPr/>
            <p:nvPr/>
          </p:nvSpPr>
          <p:spPr>
            <a:xfrm>
              <a:off x="5086124"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2" name="rc172"/>
            <p:cNvSpPr/>
            <p:nvPr/>
          </p:nvSpPr>
          <p:spPr>
            <a:xfrm>
              <a:off x="5330804"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3" name="rc173"/>
            <p:cNvSpPr/>
            <p:nvPr/>
          </p:nvSpPr>
          <p:spPr>
            <a:xfrm>
              <a:off x="5575484" y="3200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74" name="rc174"/>
            <p:cNvSpPr/>
            <p:nvPr/>
          </p:nvSpPr>
          <p:spPr>
            <a:xfrm>
              <a:off x="5820164"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75" name="rc175"/>
            <p:cNvSpPr/>
            <p:nvPr/>
          </p:nvSpPr>
          <p:spPr>
            <a:xfrm>
              <a:off x="6064844" y="320012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76" name="rc176"/>
            <p:cNvSpPr/>
            <p:nvPr/>
          </p:nvSpPr>
          <p:spPr>
            <a:xfrm>
              <a:off x="6309524" y="3200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77" name="rc177"/>
            <p:cNvSpPr/>
            <p:nvPr/>
          </p:nvSpPr>
          <p:spPr>
            <a:xfrm>
              <a:off x="6554205" y="3200124"/>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78" name="rc178"/>
            <p:cNvSpPr/>
            <p:nvPr/>
          </p:nvSpPr>
          <p:spPr>
            <a:xfrm>
              <a:off x="6798885" y="3200124"/>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79" name="rc179"/>
            <p:cNvSpPr/>
            <p:nvPr/>
          </p:nvSpPr>
          <p:spPr>
            <a:xfrm>
              <a:off x="7043565" y="3200124"/>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80" name="rc180"/>
            <p:cNvSpPr/>
            <p:nvPr/>
          </p:nvSpPr>
          <p:spPr>
            <a:xfrm>
              <a:off x="7288245" y="3200124"/>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81" name="rc181"/>
            <p:cNvSpPr/>
            <p:nvPr/>
          </p:nvSpPr>
          <p:spPr>
            <a:xfrm>
              <a:off x="7532925" y="3200124"/>
              <a:ext cx="244680" cy="13257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82" name="rc182"/>
            <p:cNvSpPr/>
            <p:nvPr/>
          </p:nvSpPr>
          <p:spPr>
            <a:xfrm>
              <a:off x="7777606" y="3200124"/>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183" name="rc183"/>
            <p:cNvSpPr/>
            <p:nvPr/>
          </p:nvSpPr>
          <p:spPr>
            <a:xfrm>
              <a:off x="8022286" y="3200124"/>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84" name="rc184"/>
            <p:cNvSpPr/>
            <p:nvPr/>
          </p:nvSpPr>
          <p:spPr>
            <a:xfrm>
              <a:off x="8266966" y="320012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85" name="rc185"/>
            <p:cNvSpPr/>
            <p:nvPr/>
          </p:nvSpPr>
          <p:spPr>
            <a:xfrm>
              <a:off x="8511646" y="3200124"/>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86" name="rc186"/>
            <p:cNvSpPr/>
            <p:nvPr/>
          </p:nvSpPr>
          <p:spPr>
            <a:xfrm>
              <a:off x="2394642" y="213955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87" name="rc187"/>
            <p:cNvSpPr/>
            <p:nvPr/>
          </p:nvSpPr>
          <p:spPr>
            <a:xfrm>
              <a:off x="2639322" y="2139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88" name="rc188"/>
            <p:cNvSpPr/>
            <p:nvPr/>
          </p:nvSpPr>
          <p:spPr>
            <a:xfrm>
              <a:off x="2884002" y="213955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89" name="rc189"/>
            <p:cNvSpPr/>
            <p:nvPr/>
          </p:nvSpPr>
          <p:spPr>
            <a:xfrm>
              <a:off x="3128682" y="2139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90" name="rc190"/>
            <p:cNvSpPr/>
            <p:nvPr/>
          </p:nvSpPr>
          <p:spPr>
            <a:xfrm>
              <a:off x="3373362" y="213955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91" name="rc191"/>
            <p:cNvSpPr/>
            <p:nvPr/>
          </p:nvSpPr>
          <p:spPr>
            <a:xfrm>
              <a:off x="3618043" y="2139552"/>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92" name="rc192"/>
            <p:cNvSpPr/>
            <p:nvPr/>
          </p:nvSpPr>
          <p:spPr>
            <a:xfrm>
              <a:off x="3862723" y="213955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93" name="rc193"/>
            <p:cNvSpPr/>
            <p:nvPr/>
          </p:nvSpPr>
          <p:spPr>
            <a:xfrm>
              <a:off x="4107403" y="2139552"/>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94" name="rc194"/>
            <p:cNvSpPr/>
            <p:nvPr/>
          </p:nvSpPr>
          <p:spPr>
            <a:xfrm>
              <a:off x="4352083" y="2139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95" name="rc195"/>
            <p:cNvSpPr/>
            <p:nvPr/>
          </p:nvSpPr>
          <p:spPr>
            <a:xfrm>
              <a:off x="4596763" y="2139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6" name="rc196"/>
            <p:cNvSpPr/>
            <p:nvPr/>
          </p:nvSpPr>
          <p:spPr>
            <a:xfrm>
              <a:off x="4841443" y="2139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7" name="rc197"/>
            <p:cNvSpPr/>
            <p:nvPr/>
          </p:nvSpPr>
          <p:spPr>
            <a:xfrm>
              <a:off x="5086124" y="213955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98" name="rc198"/>
            <p:cNvSpPr/>
            <p:nvPr/>
          </p:nvSpPr>
          <p:spPr>
            <a:xfrm>
              <a:off x="5330804" y="2139552"/>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99" name="rc199"/>
            <p:cNvSpPr/>
            <p:nvPr/>
          </p:nvSpPr>
          <p:spPr>
            <a:xfrm>
              <a:off x="5575484" y="2139552"/>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00" name="rc200"/>
            <p:cNvSpPr/>
            <p:nvPr/>
          </p:nvSpPr>
          <p:spPr>
            <a:xfrm>
              <a:off x="5820164" y="213955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01" name="rc201"/>
            <p:cNvSpPr/>
            <p:nvPr/>
          </p:nvSpPr>
          <p:spPr>
            <a:xfrm>
              <a:off x="6064844" y="2139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02" name="rc202"/>
            <p:cNvSpPr/>
            <p:nvPr/>
          </p:nvSpPr>
          <p:spPr>
            <a:xfrm>
              <a:off x="6309524" y="2139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03" name="rc203"/>
            <p:cNvSpPr/>
            <p:nvPr/>
          </p:nvSpPr>
          <p:spPr>
            <a:xfrm>
              <a:off x="6554205" y="2139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04" name="rc204"/>
            <p:cNvSpPr/>
            <p:nvPr/>
          </p:nvSpPr>
          <p:spPr>
            <a:xfrm>
              <a:off x="6798885" y="2139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05" name="rc205"/>
            <p:cNvSpPr/>
            <p:nvPr/>
          </p:nvSpPr>
          <p:spPr>
            <a:xfrm>
              <a:off x="7043565" y="213955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06" name="rc206"/>
            <p:cNvSpPr/>
            <p:nvPr/>
          </p:nvSpPr>
          <p:spPr>
            <a:xfrm>
              <a:off x="7288245" y="213955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07" name="rc207"/>
            <p:cNvSpPr/>
            <p:nvPr/>
          </p:nvSpPr>
          <p:spPr>
            <a:xfrm>
              <a:off x="7532925" y="2139552"/>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08" name="rc208"/>
            <p:cNvSpPr/>
            <p:nvPr/>
          </p:nvSpPr>
          <p:spPr>
            <a:xfrm>
              <a:off x="7777606" y="213955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09" name="rc209"/>
            <p:cNvSpPr/>
            <p:nvPr/>
          </p:nvSpPr>
          <p:spPr>
            <a:xfrm>
              <a:off x="8022286" y="213955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10" name="rc210"/>
            <p:cNvSpPr/>
            <p:nvPr/>
          </p:nvSpPr>
          <p:spPr>
            <a:xfrm>
              <a:off x="8266966" y="2139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11" name="rc211"/>
            <p:cNvSpPr/>
            <p:nvPr/>
          </p:nvSpPr>
          <p:spPr>
            <a:xfrm>
              <a:off x="8511646" y="213955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12" name="rc212"/>
            <p:cNvSpPr/>
            <p:nvPr/>
          </p:nvSpPr>
          <p:spPr>
            <a:xfrm>
              <a:off x="2394642" y="3067553"/>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13" name="rc213"/>
            <p:cNvSpPr/>
            <p:nvPr/>
          </p:nvSpPr>
          <p:spPr>
            <a:xfrm>
              <a:off x="2639322" y="3067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14" name="rc214"/>
            <p:cNvSpPr/>
            <p:nvPr/>
          </p:nvSpPr>
          <p:spPr>
            <a:xfrm>
              <a:off x="2884002" y="3067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15" name="rc215"/>
            <p:cNvSpPr/>
            <p:nvPr/>
          </p:nvSpPr>
          <p:spPr>
            <a:xfrm>
              <a:off x="3128682" y="3067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16" name="rc216"/>
            <p:cNvSpPr/>
            <p:nvPr/>
          </p:nvSpPr>
          <p:spPr>
            <a:xfrm>
              <a:off x="3373362" y="3067553"/>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17" name="rc217"/>
            <p:cNvSpPr/>
            <p:nvPr/>
          </p:nvSpPr>
          <p:spPr>
            <a:xfrm>
              <a:off x="3618043" y="3067553"/>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18" name="rc218"/>
            <p:cNvSpPr/>
            <p:nvPr/>
          </p:nvSpPr>
          <p:spPr>
            <a:xfrm>
              <a:off x="3862723" y="3067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19" name="rc219"/>
            <p:cNvSpPr/>
            <p:nvPr/>
          </p:nvSpPr>
          <p:spPr>
            <a:xfrm>
              <a:off x="4107403" y="3067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20" name="rc220"/>
            <p:cNvSpPr/>
            <p:nvPr/>
          </p:nvSpPr>
          <p:spPr>
            <a:xfrm>
              <a:off x="4352083" y="3067553"/>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21" name="rc221"/>
            <p:cNvSpPr/>
            <p:nvPr/>
          </p:nvSpPr>
          <p:spPr>
            <a:xfrm>
              <a:off x="4596763" y="3067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22" name="rc222"/>
            <p:cNvSpPr/>
            <p:nvPr/>
          </p:nvSpPr>
          <p:spPr>
            <a:xfrm>
              <a:off x="4841443" y="3067553"/>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23" name="rc223"/>
            <p:cNvSpPr/>
            <p:nvPr/>
          </p:nvSpPr>
          <p:spPr>
            <a:xfrm>
              <a:off x="5086124" y="3067553"/>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24" name="rc224"/>
            <p:cNvSpPr/>
            <p:nvPr/>
          </p:nvSpPr>
          <p:spPr>
            <a:xfrm>
              <a:off x="5330804" y="3067553"/>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25" name="rc225"/>
            <p:cNvSpPr/>
            <p:nvPr/>
          </p:nvSpPr>
          <p:spPr>
            <a:xfrm>
              <a:off x="5575484" y="3067553"/>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26" name="rc226"/>
            <p:cNvSpPr/>
            <p:nvPr/>
          </p:nvSpPr>
          <p:spPr>
            <a:xfrm>
              <a:off x="5820164" y="3067553"/>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27" name="rc227"/>
            <p:cNvSpPr/>
            <p:nvPr/>
          </p:nvSpPr>
          <p:spPr>
            <a:xfrm>
              <a:off x="6064844" y="3067553"/>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28" name="rc228"/>
            <p:cNvSpPr/>
            <p:nvPr/>
          </p:nvSpPr>
          <p:spPr>
            <a:xfrm>
              <a:off x="6309524" y="3067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29" name="rc229"/>
            <p:cNvSpPr/>
            <p:nvPr/>
          </p:nvSpPr>
          <p:spPr>
            <a:xfrm>
              <a:off x="6554205" y="3067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30" name="rc230"/>
            <p:cNvSpPr/>
            <p:nvPr/>
          </p:nvSpPr>
          <p:spPr>
            <a:xfrm>
              <a:off x="6798885" y="3067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31" name="rc231"/>
            <p:cNvSpPr/>
            <p:nvPr/>
          </p:nvSpPr>
          <p:spPr>
            <a:xfrm>
              <a:off x="7043565" y="3067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32" name="rc232"/>
            <p:cNvSpPr/>
            <p:nvPr/>
          </p:nvSpPr>
          <p:spPr>
            <a:xfrm>
              <a:off x="7288245" y="306755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33" name="rc233"/>
            <p:cNvSpPr/>
            <p:nvPr/>
          </p:nvSpPr>
          <p:spPr>
            <a:xfrm>
              <a:off x="7532925" y="3067553"/>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34" name="rc234"/>
            <p:cNvSpPr/>
            <p:nvPr/>
          </p:nvSpPr>
          <p:spPr>
            <a:xfrm>
              <a:off x="7777606" y="3067553"/>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35" name="rc235"/>
            <p:cNvSpPr/>
            <p:nvPr/>
          </p:nvSpPr>
          <p:spPr>
            <a:xfrm>
              <a:off x="8022286" y="3067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36" name="rc236"/>
            <p:cNvSpPr/>
            <p:nvPr/>
          </p:nvSpPr>
          <p:spPr>
            <a:xfrm>
              <a:off x="8266966" y="3067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37" name="rc237"/>
            <p:cNvSpPr/>
            <p:nvPr/>
          </p:nvSpPr>
          <p:spPr>
            <a:xfrm>
              <a:off x="8511646" y="3067553"/>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38" name="rc238"/>
            <p:cNvSpPr/>
            <p:nvPr/>
          </p:nvSpPr>
          <p:spPr>
            <a:xfrm>
              <a:off x="2394642" y="1609266"/>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39" name="rc239"/>
            <p:cNvSpPr/>
            <p:nvPr/>
          </p:nvSpPr>
          <p:spPr>
            <a:xfrm>
              <a:off x="2639322" y="1609266"/>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40" name="rc240"/>
            <p:cNvSpPr/>
            <p:nvPr/>
          </p:nvSpPr>
          <p:spPr>
            <a:xfrm>
              <a:off x="2884002" y="160926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41" name="rc241"/>
            <p:cNvSpPr/>
            <p:nvPr/>
          </p:nvSpPr>
          <p:spPr>
            <a:xfrm>
              <a:off x="3128682" y="160926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42" name="rc242"/>
            <p:cNvSpPr/>
            <p:nvPr/>
          </p:nvSpPr>
          <p:spPr>
            <a:xfrm>
              <a:off x="3373362" y="1609266"/>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43" name="rc243"/>
            <p:cNvSpPr/>
            <p:nvPr/>
          </p:nvSpPr>
          <p:spPr>
            <a:xfrm>
              <a:off x="3618043" y="160926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44" name="rc244"/>
            <p:cNvSpPr/>
            <p:nvPr/>
          </p:nvSpPr>
          <p:spPr>
            <a:xfrm>
              <a:off x="3862723" y="160926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45" name="rc245"/>
            <p:cNvSpPr/>
            <p:nvPr/>
          </p:nvSpPr>
          <p:spPr>
            <a:xfrm>
              <a:off x="4107403" y="160926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46" name="rc246"/>
            <p:cNvSpPr/>
            <p:nvPr/>
          </p:nvSpPr>
          <p:spPr>
            <a:xfrm>
              <a:off x="4352083" y="160926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47" name="rc247"/>
            <p:cNvSpPr/>
            <p:nvPr/>
          </p:nvSpPr>
          <p:spPr>
            <a:xfrm>
              <a:off x="4596763" y="1609266"/>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48" name="rc248"/>
            <p:cNvSpPr/>
            <p:nvPr/>
          </p:nvSpPr>
          <p:spPr>
            <a:xfrm>
              <a:off x="4841443" y="1609266"/>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49" name="rc249"/>
            <p:cNvSpPr/>
            <p:nvPr/>
          </p:nvSpPr>
          <p:spPr>
            <a:xfrm>
              <a:off x="5086124" y="1609266"/>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50" name="rc250"/>
            <p:cNvSpPr/>
            <p:nvPr/>
          </p:nvSpPr>
          <p:spPr>
            <a:xfrm>
              <a:off x="5330804" y="160926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51" name="rc251"/>
            <p:cNvSpPr/>
            <p:nvPr/>
          </p:nvSpPr>
          <p:spPr>
            <a:xfrm>
              <a:off x="5575484" y="160926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52" name="rc252"/>
            <p:cNvSpPr/>
            <p:nvPr/>
          </p:nvSpPr>
          <p:spPr>
            <a:xfrm>
              <a:off x="5820164" y="160926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3" name="rc253"/>
            <p:cNvSpPr/>
            <p:nvPr/>
          </p:nvSpPr>
          <p:spPr>
            <a:xfrm>
              <a:off x="6064844" y="160926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54" name="rc254"/>
            <p:cNvSpPr/>
            <p:nvPr/>
          </p:nvSpPr>
          <p:spPr>
            <a:xfrm>
              <a:off x="6309524" y="160926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55" name="rc255"/>
            <p:cNvSpPr/>
            <p:nvPr/>
          </p:nvSpPr>
          <p:spPr>
            <a:xfrm>
              <a:off x="6554205" y="160926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56" name="rc256"/>
            <p:cNvSpPr/>
            <p:nvPr/>
          </p:nvSpPr>
          <p:spPr>
            <a:xfrm>
              <a:off x="6798885" y="160926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57" name="rc257"/>
            <p:cNvSpPr/>
            <p:nvPr/>
          </p:nvSpPr>
          <p:spPr>
            <a:xfrm>
              <a:off x="7043565" y="160926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8" name="rc258"/>
            <p:cNvSpPr/>
            <p:nvPr/>
          </p:nvSpPr>
          <p:spPr>
            <a:xfrm>
              <a:off x="7288245" y="160926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9" name="rc259"/>
            <p:cNvSpPr/>
            <p:nvPr/>
          </p:nvSpPr>
          <p:spPr>
            <a:xfrm>
              <a:off x="7532925" y="160926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60" name="rc260"/>
            <p:cNvSpPr/>
            <p:nvPr/>
          </p:nvSpPr>
          <p:spPr>
            <a:xfrm>
              <a:off x="7777606" y="160926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61" name="rc261"/>
            <p:cNvSpPr/>
            <p:nvPr/>
          </p:nvSpPr>
          <p:spPr>
            <a:xfrm>
              <a:off x="8022286" y="160926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62" name="rc262"/>
            <p:cNvSpPr/>
            <p:nvPr/>
          </p:nvSpPr>
          <p:spPr>
            <a:xfrm>
              <a:off x="8266966" y="160926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63" name="rc263"/>
            <p:cNvSpPr/>
            <p:nvPr/>
          </p:nvSpPr>
          <p:spPr>
            <a:xfrm>
              <a:off x="8511646" y="160926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64" name="rc264"/>
            <p:cNvSpPr/>
            <p:nvPr/>
          </p:nvSpPr>
          <p:spPr>
            <a:xfrm>
              <a:off x="2394642" y="121155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65" name="rc265"/>
            <p:cNvSpPr/>
            <p:nvPr/>
          </p:nvSpPr>
          <p:spPr>
            <a:xfrm>
              <a:off x="2639322" y="1211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66" name="rc266"/>
            <p:cNvSpPr/>
            <p:nvPr/>
          </p:nvSpPr>
          <p:spPr>
            <a:xfrm>
              <a:off x="2884002" y="1211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67" name="rc267"/>
            <p:cNvSpPr/>
            <p:nvPr/>
          </p:nvSpPr>
          <p:spPr>
            <a:xfrm>
              <a:off x="3128682"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68" name="rc268"/>
            <p:cNvSpPr/>
            <p:nvPr/>
          </p:nvSpPr>
          <p:spPr>
            <a:xfrm>
              <a:off x="3373362"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69" name="rc269"/>
            <p:cNvSpPr/>
            <p:nvPr/>
          </p:nvSpPr>
          <p:spPr>
            <a:xfrm>
              <a:off x="3618043" y="1211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70" name="rc270"/>
            <p:cNvSpPr/>
            <p:nvPr/>
          </p:nvSpPr>
          <p:spPr>
            <a:xfrm>
              <a:off x="3862723" y="1211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71" name="rc271"/>
            <p:cNvSpPr/>
            <p:nvPr/>
          </p:nvSpPr>
          <p:spPr>
            <a:xfrm>
              <a:off x="4107403" y="121155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72" name="rc272"/>
            <p:cNvSpPr/>
            <p:nvPr/>
          </p:nvSpPr>
          <p:spPr>
            <a:xfrm>
              <a:off x="4352083" y="1211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73" name="rc273"/>
            <p:cNvSpPr/>
            <p:nvPr/>
          </p:nvSpPr>
          <p:spPr>
            <a:xfrm>
              <a:off x="459676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4" name="rc274"/>
            <p:cNvSpPr/>
            <p:nvPr/>
          </p:nvSpPr>
          <p:spPr>
            <a:xfrm>
              <a:off x="484144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5" name="rc275"/>
            <p:cNvSpPr/>
            <p:nvPr/>
          </p:nvSpPr>
          <p:spPr>
            <a:xfrm>
              <a:off x="508612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6" name="rc276"/>
            <p:cNvSpPr/>
            <p:nvPr/>
          </p:nvSpPr>
          <p:spPr>
            <a:xfrm>
              <a:off x="533080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7" name="rc277"/>
            <p:cNvSpPr/>
            <p:nvPr/>
          </p:nvSpPr>
          <p:spPr>
            <a:xfrm>
              <a:off x="557548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8" name="rc278"/>
            <p:cNvSpPr/>
            <p:nvPr/>
          </p:nvSpPr>
          <p:spPr>
            <a:xfrm>
              <a:off x="582016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9" name="rc279"/>
            <p:cNvSpPr/>
            <p:nvPr/>
          </p:nvSpPr>
          <p:spPr>
            <a:xfrm>
              <a:off x="606484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0" name="rc280"/>
            <p:cNvSpPr/>
            <p:nvPr/>
          </p:nvSpPr>
          <p:spPr>
            <a:xfrm>
              <a:off x="630952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1" name="rc281"/>
            <p:cNvSpPr/>
            <p:nvPr/>
          </p:nvSpPr>
          <p:spPr>
            <a:xfrm>
              <a:off x="6554205"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2" name="rc282"/>
            <p:cNvSpPr/>
            <p:nvPr/>
          </p:nvSpPr>
          <p:spPr>
            <a:xfrm>
              <a:off x="6798885"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3" name="rc283"/>
            <p:cNvSpPr/>
            <p:nvPr/>
          </p:nvSpPr>
          <p:spPr>
            <a:xfrm>
              <a:off x="7043565"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4" name="rc284"/>
            <p:cNvSpPr/>
            <p:nvPr/>
          </p:nvSpPr>
          <p:spPr>
            <a:xfrm>
              <a:off x="7288245" y="1211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85" name="rc285"/>
            <p:cNvSpPr/>
            <p:nvPr/>
          </p:nvSpPr>
          <p:spPr>
            <a:xfrm>
              <a:off x="7532925"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6" name="rc286"/>
            <p:cNvSpPr/>
            <p:nvPr/>
          </p:nvSpPr>
          <p:spPr>
            <a:xfrm>
              <a:off x="7777606"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7" name="rc287"/>
            <p:cNvSpPr/>
            <p:nvPr/>
          </p:nvSpPr>
          <p:spPr>
            <a:xfrm>
              <a:off x="8022286"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8" name="rc288"/>
            <p:cNvSpPr/>
            <p:nvPr/>
          </p:nvSpPr>
          <p:spPr>
            <a:xfrm>
              <a:off x="8266966"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9" name="rc289"/>
            <p:cNvSpPr/>
            <p:nvPr/>
          </p:nvSpPr>
          <p:spPr>
            <a:xfrm>
              <a:off x="8511646"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0" name="rc290"/>
            <p:cNvSpPr/>
            <p:nvPr/>
          </p:nvSpPr>
          <p:spPr>
            <a:xfrm>
              <a:off x="2394642"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1" name="rc291"/>
            <p:cNvSpPr/>
            <p:nvPr/>
          </p:nvSpPr>
          <p:spPr>
            <a:xfrm>
              <a:off x="2639322"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2" name="rc292"/>
            <p:cNvSpPr/>
            <p:nvPr/>
          </p:nvSpPr>
          <p:spPr>
            <a:xfrm>
              <a:off x="2884002"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3" name="rc293"/>
            <p:cNvSpPr/>
            <p:nvPr/>
          </p:nvSpPr>
          <p:spPr>
            <a:xfrm>
              <a:off x="3128682"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4" name="rc294"/>
            <p:cNvSpPr/>
            <p:nvPr/>
          </p:nvSpPr>
          <p:spPr>
            <a:xfrm>
              <a:off x="3373362"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5" name="rc295"/>
            <p:cNvSpPr/>
            <p:nvPr/>
          </p:nvSpPr>
          <p:spPr>
            <a:xfrm>
              <a:off x="3618043" y="492355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96" name="rc296"/>
            <p:cNvSpPr/>
            <p:nvPr/>
          </p:nvSpPr>
          <p:spPr>
            <a:xfrm>
              <a:off x="3862723" y="492355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97" name="rc297"/>
            <p:cNvSpPr/>
            <p:nvPr/>
          </p:nvSpPr>
          <p:spPr>
            <a:xfrm>
              <a:off x="4107403" y="492355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98" name="rc298"/>
            <p:cNvSpPr/>
            <p:nvPr/>
          </p:nvSpPr>
          <p:spPr>
            <a:xfrm>
              <a:off x="4352083"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9" name="rc299"/>
            <p:cNvSpPr/>
            <p:nvPr/>
          </p:nvSpPr>
          <p:spPr>
            <a:xfrm>
              <a:off x="4596763"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0" name="rc300"/>
            <p:cNvSpPr/>
            <p:nvPr/>
          </p:nvSpPr>
          <p:spPr>
            <a:xfrm>
              <a:off x="4841443"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1" name="rc301"/>
            <p:cNvSpPr/>
            <p:nvPr/>
          </p:nvSpPr>
          <p:spPr>
            <a:xfrm>
              <a:off x="5086124"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2" name="rc302"/>
            <p:cNvSpPr/>
            <p:nvPr/>
          </p:nvSpPr>
          <p:spPr>
            <a:xfrm>
              <a:off x="5330804"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3" name="rc303"/>
            <p:cNvSpPr/>
            <p:nvPr/>
          </p:nvSpPr>
          <p:spPr>
            <a:xfrm>
              <a:off x="5575484" y="4923554"/>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04" name="rc304"/>
            <p:cNvSpPr/>
            <p:nvPr/>
          </p:nvSpPr>
          <p:spPr>
            <a:xfrm>
              <a:off x="5820164" y="492355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05" name="rc305"/>
            <p:cNvSpPr/>
            <p:nvPr/>
          </p:nvSpPr>
          <p:spPr>
            <a:xfrm>
              <a:off x="6064844" y="492355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06" name="rc306"/>
            <p:cNvSpPr/>
            <p:nvPr/>
          </p:nvSpPr>
          <p:spPr>
            <a:xfrm>
              <a:off x="6309524" y="492355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07" name="rc307"/>
            <p:cNvSpPr/>
            <p:nvPr/>
          </p:nvSpPr>
          <p:spPr>
            <a:xfrm>
              <a:off x="6554205" y="4923554"/>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308" name="rc308"/>
            <p:cNvSpPr/>
            <p:nvPr/>
          </p:nvSpPr>
          <p:spPr>
            <a:xfrm>
              <a:off x="6798885" y="4923554"/>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09" name="rc309"/>
            <p:cNvSpPr/>
            <p:nvPr/>
          </p:nvSpPr>
          <p:spPr>
            <a:xfrm>
              <a:off x="7043565" y="4923554"/>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10" name="rc310"/>
            <p:cNvSpPr/>
            <p:nvPr/>
          </p:nvSpPr>
          <p:spPr>
            <a:xfrm>
              <a:off x="7288245" y="4923554"/>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11" name="rc311"/>
            <p:cNvSpPr/>
            <p:nvPr/>
          </p:nvSpPr>
          <p:spPr>
            <a:xfrm>
              <a:off x="7532925" y="4923554"/>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12" name="rc312"/>
            <p:cNvSpPr/>
            <p:nvPr/>
          </p:nvSpPr>
          <p:spPr>
            <a:xfrm>
              <a:off x="7777606" y="4923554"/>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13" name="rc313"/>
            <p:cNvSpPr/>
            <p:nvPr/>
          </p:nvSpPr>
          <p:spPr>
            <a:xfrm>
              <a:off x="8022286" y="4923554"/>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14" name="rc314"/>
            <p:cNvSpPr/>
            <p:nvPr/>
          </p:nvSpPr>
          <p:spPr>
            <a:xfrm>
              <a:off x="8266966" y="4923554"/>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15" name="rc315"/>
            <p:cNvSpPr/>
            <p:nvPr/>
          </p:nvSpPr>
          <p:spPr>
            <a:xfrm>
              <a:off x="8511646" y="4923554"/>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16" name="rc316"/>
            <p:cNvSpPr/>
            <p:nvPr/>
          </p:nvSpPr>
          <p:spPr>
            <a:xfrm>
              <a:off x="2394642" y="2272124"/>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17" name="rc317"/>
            <p:cNvSpPr/>
            <p:nvPr/>
          </p:nvSpPr>
          <p:spPr>
            <a:xfrm>
              <a:off x="2639322" y="2272124"/>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18" name="rc318"/>
            <p:cNvSpPr/>
            <p:nvPr/>
          </p:nvSpPr>
          <p:spPr>
            <a:xfrm>
              <a:off x="2884002" y="2272124"/>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19" name="rc319"/>
            <p:cNvSpPr/>
            <p:nvPr/>
          </p:nvSpPr>
          <p:spPr>
            <a:xfrm>
              <a:off x="3128682" y="2272124"/>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20" name="rc320"/>
            <p:cNvSpPr/>
            <p:nvPr/>
          </p:nvSpPr>
          <p:spPr>
            <a:xfrm>
              <a:off x="3373362" y="2272124"/>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21" name="rc321"/>
            <p:cNvSpPr/>
            <p:nvPr/>
          </p:nvSpPr>
          <p:spPr>
            <a:xfrm>
              <a:off x="3618043" y="2272124"/>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22" name="rc322"/>
            <p:cNvSpPr/>
            <p:nvPr/>
          </p:nvSpPr>
          <p:spPr>
            <a:xfrm>
              <a:off x="3862723" y="2272124"/>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23" name="rc323"/>
            <p:cNvSpPr/>
            <p:nvPr/>
          </p:nvSpPr>
          <p:spPr>
            <a:xfrm>
              <a:off x="4107403" y="2272124"/>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24" name="rc324"/>
            <p:cNvSpPr/>
            <p:nvPr/>
          </p:nvSpPr>
          <p:spPr>
            <a:xfrm>
              <a:off x="4352083" y="2272124"/>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25" name="rc325"/>
            <p:cNvSpPr/>
            <p:nvPr/>
          </p:nvSpPr>
          <p:spPr>
            <a:xfrm>
              <a:off x="4596763" y="2272124"/>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26" name="rc326"/>
            <p:cNvSpPr/>
            <p:nvPr/>
          </p:nvSpPr>
          <p:spPr>
            <a:xfrm>
              <a:off x="4841443" y="2272124"/>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27" name="rc327"/>
            <p:cNvSpPr/>
            <p:nvPr/>
          </p:nvSpPr>
          <p:spPr>
            <a:xfrm>
              <a:off x="5086124" y="2272124"/>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28" name="rc328"/>
            <p:cNvSpPr/>
            <p:nvPr/>
          </p:nvSpPr>
          <p:spPr>
            <a:xfrm>
              <a:off x="5330804" y="2272124"/>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29" name="rc329"/>
            <p:cNvSpPr/>
            <p:nvPr/>
          </p:nvSpPr>
          <p:spPr>
            <a:xfrm>
              <a:off x="5575484" y="2272124"/>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30" name="rc330"/>
            <p:cNvSpPr/>
            <p:nvPr/>
          </p:nvSpPr>
          <p:spPr>
            <a:xfrm>
              <a:off x="5820164" y="2272124"/>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31" name="rc331"/>
            <p:cNvSpPr/>
            <p:nvPr/>
          </p:nvSpPr>
          <p:spPr>
            <a:xfrm>
              <a:off x="6064844" y="2272124"/>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32" name="rc332"/>
            <p:cNvSpPr/>
            <p:nvPr/>
          </p:nvSpPr>
          <p:spPr>
            <a:xfrm>
              <a:off x="6309524" y="2272124"/>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33" name="rc333"/>
            <p:cNvSpPr/>
            <p:nvPr/>
          </p:nvSpPr>
          <p:spPr>
            <a:xfrm>
              <a:off x="6554205" y="2272124"/>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34" name="rc334"/>
            <p:cNvSpPr/>
            <p:nvPr/>
          </p:nvSpPr>
          <p:spPr>
            <a:xfrm>
              <a:off x="6798885" y="2272124"/>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35" name="rc335"/>
            <p:cNvSpPr/>
            <p:nvPr/>
          </p:nvSpPr>
          <p:spPr>
            <a:xfrm>
              <a:off x="7043565" y="227212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36" name="rc336"/>
            <p:cNvSpPr/>
            <p:nvPr/>
          </p:nvSpPr>
          <p:spPr>
            <a:xfrm>
              <a:off x="7288245" y="2272124"/>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37" name="rc337"/>
            <p:cNvSpPr/>
            <p:nvPr/>
          </p:nvSpPr>
          <p:spPr>
            <a:xfrm>
              <a:off x="7532925" y="2272124"/>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38" name="rc338"/>
            <p:cNvSpPr/>
            <p:nvPr/>
          </p:nvSpPr>
          <p:spPr>
            <a:xfrm>
              <a:off x="7777606" y="2272124"/>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39" name="rc339"/>
            <p:cNvSpPr/>
            <p:nvPr/>
          </p:nvSpPr>
          <p:spPr>
            <a:xfrm>
              <a:off x="8022286" y="227212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40" name="rc340"/>
            <p:cNvSpPr/>
            <p:nvPr/>
          </p:nvSpPr>
          <p:spPr>
            <a:xfrm>
              <a:off x="8266966"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41" name="rc341"/>
            <p:cNvSpPr/>
            <p:nvPr/>
          </p:nvSpPr>
          <p:spPr>
            <a:xfrm>
              <a:off x="8511646"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42" name="rc342"/>
            <p:cNvSpPr/>
            <p:nvPr/>
          </p:nvSpPr>
          <p:spPr>
            <a:xfrm>
              <a:off x="2394642" y="5056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43" name="rc343"/>
            <p:cNvSpPr/>
            <p:nvPr/>
          </p:nvSpPr>
          <p:spPr>
            <a:xfrm>
              <a:off x="2639322" y="5056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44" name="rc344"/>
            <p:cNvSpPr/>
            <p:nvPr/>
          </p:nvSpPr>
          <p:spPr>
            <a:xfrm>
              <a:off x="2884002" y="5056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45" name="rc345"/>
            <p:cNvSpPr/>
            <p:nvPr/>
          </p:nvSpPr>
          <p:spPr>
            <a:xfrm>
              <a:off x="3128682" y="5056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46" name="rc346"/>
            <p:cNvSpPr/>
            <p:nvPr/>
          </p:nvSpPr>
          <p:spPr>
            <a:xfrm>
              <a:off x="3373362" y="5056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47" name="rc347"/>
            <p:cNvSpPr/>
            <p:nvPr/>
          </p:nvSpPr>
          <p:spPr>
            <a:xfrm>
              <a:off x="3618043" y="5056125"/>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48" name="rc348"/>
            <p:cNvSpPr/>
            <p:nvPr/>
          </p:nvSpPr>
          <p:spPr>
            <a:xfrm>
              <a:off x="3862723" y="505612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49" name="rc349"/>
            <p:cNvSpPr/>
            <p:nvPr/>
          </p:nvSpPr>
          <p:spPr>
            <a:xfrm>
              <a:off x="4107403" y="505612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50" name="rc350"/>
            <p:cNvSpPr/>
            <p:nvPr/>
          </p:nvSpPr>
          <p:spPr>
            <a:xfrm>
              <a:off x="4352083" y="505612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51" name="rc351"/>
            <p:cNvSpPr/>
            <p:nvPr/>
          </p:nvSpPr>
          <p:spPr>
            <a:xfrm>
              <a:off x="4596763" y="505612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52" name="rc352"/>
            <p:cNvSpPr/>
            <p:nvPr/>
          </p:nvSpPr>
          <p:spPr>
            <a:xfrm>
              <a:off x="4841443" y="5056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53" name="rc353"/>
            <p:cNvSpPr/>
            <p:nvPr/>
          </p:nvSpPr>
          <p:spPr>
            <a:xfrm>
              <a:off x="5086124" y="505612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54" name="rc354"/>
            <p:cNvSpPr/>
            <p:nvPr/>
          </p:nvSpPr>
          <p:spPr>
            <a:xfrm>
              <a:off x="5330804" y="5056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55" name="rc355"/>
            <p:cNvSpPr/>
            <p:nvPr/>
          </p:nvSpPr>
          <p:spPr>
            <a:xfrm>
              <a:off x="5575484" y="505612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56" name="rc356"/>
            <p:cNvSpPr/>
            <p:nvPr/>
          </p:nvSpPr>
          <p:spPr>
            <a:xfrm>
              <a:off x="5820164" y="5056125"/>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57" name="rc357"/>
            <p:cNvSpPr/>
            <p:nvPr/>
          </p:nvSpPr>
          <p:spPr>
            <a:xfrm>
              <a:off x="6064844" y="5056125"/>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58" name="rc358"/>
            <p:cNvSpPr/>
            <p:nvPr/>
          </p:nvSpPr>
          <p:spPr>
            <a:xfrm>
              <a:off x="6309524" y="5056125"/>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59" name="rc359"/>
            <p:cNvSpPr/>
            <p:nvPr/>
          </p:nvSpPr>
          <p:spPr>
            <a:xfrm>
              <a:off x="6554205" y="5056125"/>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60" name="rc360"/>
            <p:cNvSpPr/>
            <p:nvPr/>
          </p:nvSpPr>
          <p:spPr>
            <a:xfrm>
              <a:off x="6798885" y="5056125"/>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61" name="rc361"/>
            <p:cNvSpPr/>
            <p:nvPr/>
          </p:nvSpPr>
          <p:spPr>
            <a:xfrm>
              <a:off x="7043565" y="5056125"/>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62" name="rc362"/>
            <p:cNvSpPr/>
            <p:nvPr/>
          </p:nvSpPr>
          <p:spPr>
            <a:xfrm>
              <a:off x="7288245" y="5056125"/>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63" name="rc363"/>
            <p:cNvSpPr/>
            <p:nvPr/>
          </p:nvSpPr>
          <p:spPr>
            <a:xfrm>
              <a:off x="7532925" y="5056125"/>
              <a:ext cx="244680" cy="132571"/>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364" name="rc364"/>
            <p:cNvSpPr/>
            <p:nvPr/>
          </p:nvSpPr>
          <p:spPr>
            <a:xfrm>
              <a:off x="7777606" y="5056125"/>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365" name="rc365"/>
            <p:cNvSpPr/>
            <p:nvPr/>
          </p:nvSpPr>
          <p:spPr>
            <a:xfrm>
              <a:off x="8022286" y="5056125"/>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66" name="rc366"/>
            <p:cNvSpPr/>
            <p:nvPr/>
          </p:nvSpPr>
          <p:spPr>
            <a:xfrm>
              <a:off x="8266966" y="5056125"/>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67" name="rc367"/>
            <p:cNvSpPr/>
            <p:nvPr/>
          </p:nvSpPr>
          <p:spPr>
            <a:xfrm>
              <a:off x="8511646" y="5056125"/>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68" name="rc368"/>
            <p:cNvSpPr/>
            <p:nvPr/>
          </p:nvSpPr>
          <p:spPr>
            <a:xfrm>
              <a:off x="2394642"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69" name="rc369"/>
            <p:cNvSpPr/>
            <p:nvPr/>
          </p:nvSpPr>
          <p:spPr>
            <a:xfrm>
              <a:off x="2639322" y="1741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70" name="rc370"/>
            <p:cNvSpPr/>
            <p:nvPr/>
          </p:nvSpPr>
          <p:spPr>
            <a:xfrm>
              <a:off x="2884002" y="174183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71" name="rc371"/>
            <p:cNvSpPr/>
            <p:nvPr/>
          </p:nvSpPr>
          <p:spPr>
            <a:xfrm>
              <a:off x="3128682" y="1741838"/>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72" name="rc372"/>
            <p:cNvSpPr/>
            <p:nvPr/>
          </p:nvSpPr>
          <p:spPr>
            <a:xfrm>
              <a:off x="3373362" y="174183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73" name="rc373"/>
            <p:cNvSpPr/>
            <p:nvPr/>
          </p:nvSpPr>
          <p:spPr>
            <a:xfrm>
              <a:off x="3618043"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74" name="rc374"/>
            <p:cNvSpPr/>
            <p:nvPr/>
          </p:nvSpPr>
          <p:spPr>
            <a:xfrm>
              <a:off x="3862723" y="1741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75" name="rc375"/>
            <p:cNvSpPr/>
            <p:nvPr/>
          </p:nvSpPr>
          <p:spPr>
            <a:xfrm>
              <a:off x="4107403"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76" name="rc376"/>
            <p:cNvSpPr/>
            <p:nvPr/>
          </p:nvSpPr>
          <p:spPr>
            <a:xfrm>
              <a:off x="4352083" y="1741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77" name="rc377"/>
            <p:cNvSpPr/>
            <p:nvPr/>
          </p:nvSpPr>
          <p:spPr>
            <a:xfrm>
              <a:off x="4596763" y="1741838"/>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78" name="rc378"/>
            <p:cNvSpPr/>
            <p:nvPr/>
          </p:nvSpPr>
          <p:spPr>
            <a:xfrm>
              <a:off x="4841443" y="1741838"/>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79" name="rc379"/>
            <p:cNvSpPr/>
            <p:nvPr/>
          </p:nvSpPr>
          <p:spPr>
            <a:xfrm>
              <a:off x="5086124" y="1741838"/>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80" name="rc380"/>
            <p:cNvSpPr/>
            <p:nvPr/>
          </p:nvSpPr>
          <p:spPr>
            <a:xfrm>
              <a:off x="5330804" y="174183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81" name="rc381"/>
            <p:cNvSpPr/>
            <p:nvPr/>
          </p:nvSpPr>
          <p:spPr>
            <a:xfrm>
              <a:off x="5575484" y="1741838"/>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82" name="rc382"/>
            <p:cNvSpPr/>
            <p:nvPr/>
          </p:nvSpPr>
          <p:spPr>
            <a:xfrm>
              <a:off x="5820164" y="1741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83" name="rc383"/>
            <p:cNvSpPr/>
            <p:nvPr/>
          </p:nvSpPr>
          <p:spPr>
            <a:xfrm>
              <a:off x="6064844"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84" name="rc384"/>
            <p:cNvSpPr/>
            <p:nvPr/>
          </p:nvSpPr>
          <p:spPr>
            <a:xfrm>
              <a:off x="6309524" y="1741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85" name="rc385"/>
            <p:cNvSpPr/>
            <p:nvPr/>
          </p:nvSpPr>
          <p:spPr>
            <a:xfrm>
              <a:off x="6554205" y="1741838"/>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86" name="rc386"/>
            <p:cNvSpPr/>
            <p:nvPr/>
          </p:nvSpPr>
          <p:spPr>
            <a:xfrm>
              <a:off x="6798885" y="1741838"/>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87" name="rc387"/>
            <p:cNvSpPr/>
            <p:nvPr/>
          </p:nvSpPr>
          <p:spPr>
            <a:xfrm>
              <a:off x="7043565" y="1741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88" name="rc388"/>
            <p:cNvSpPr/>
            <p:nvPr/>
          </p:nvSpPr>
          <p:spPr>
            <a:xfrm>
              <a:off x="7288245" y="1741838"/>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89" name="rc389"/>
            <p:cNvSpPr/>
            <p:nvPr/>
          </p:nvSpPr>
          <p:spPr>
            <a:xfrm>
              <a:off x="7532925"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90" name="rc390"/>
            <p:cNvSpPr/>
            <p:nvPr/>
          </p:nvSpPr>
          <p:spPr>
            <a:xfrm>
              <a:off x="7777606" y="1741838"/>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91" name="rc391"/>
            <p:cNvSpPr/>
            <p:nvPr/>
          </p:nvSpPr>
          <p:spPr>
            <a:xfrm>
              <a:off x="8022286"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92" name="rc392"/>
            <p:cNvSpPr/>
            <p:nvPr/>
          </p:nvSpPr>
          <p:spPr>
            <a:xfrm>
              <a:off x="8266966" y="1741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93" name="rc393"/>
            <p:cNvSpPr/>
            <p:nvPr/>
          </p:nvSpPr>
          <p:spPr>
            <a:xfrm>
              <a:off x="8511646" y="1741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94" name="rc394"/>
            <p:cNvSpPr/>
            <p:nvPr/>
          </p:nvSpPr>
          <p:spPr>
            <a:xfrm>
              <a:off x="2394642" y="465841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95" name="rc395"/>
            <p:cNvSpPr/>
            <p:nvPr/>
          </p:nvSpPr>
          <p:spPr>
            <a:xfrm>
              <a:off x="2639322" y="465841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96" name="rc396"/>
            <p:cNvSpPr/>
            <p:nvPr/>
          </p:nvSpPr>
          <p:spPr>
            <a:xfrm>
              <a:off x="2884002" y="465841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97" name="rc397"/>
            <p:cNvSpPr/>
            <p:nvPr/>
          </p:nvSpPr>
          <p:spPr>
            <a:xfrm>
              <a:off x="3128682" y="465841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98" name="rc398"/>
            <p:cNvSpPr/>
            <p:nvPr/>
          </p:nvSpPr>
          <p:spPr>
            <a:xfrm>
              <a:off x="3373362" y="4658411"/>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399" name="rc399"/>
            <p:cNvSpPr/>
            <p:nvPr/>
          </p:nvSpPr>
          <p:spPr>
            <a:xfrm>
              <a:off x="3618043" y="465841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0" name="rc400"/>
            <p:cNvSpPr/>
            <p:nvPr/>
          </p:nvSpPr>
          <p:spPr>
            <a:xfrm>
              <a:off x="3862723" y="465841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01" name="rc401"/>
            <p:cNvSpPr/>
            <p:nvPr/>
          </p:nvSpPr>
          <p:spPr>
            <a:xfrm>
              <a:off x="4107403" y="465841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02" name="rc402"/>
            <p:cNvSpPr/>
            <p:nvPr/>
          </p:nvSpPr>
          <p:spPr>
            <a:xfrm>
              <a:off x="4352083" y="465841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3" name="rc403"/>
            <p:cNvSpPr/>
            <p:nvPr/>
          </p:nvSpPr>
          <p:spPr>
            <a:xfrm>
              <a:off x="4596763" y="465841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04" name="rc404"/>
            <p:cNvSpPr/>
            <p:nvPr/>
          </p:nvSpPr>
          <p:spPr>
            <a:xfrm>
              <a:off x="4841443" y="465841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05" name="rc405"/>
            <p:cNvSpPr/>
            <p:nvPr/>
          </p:nvSpPr>
          <p:spPr>
            <a:xfrm>
              <a:off x="5086124" y="465841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06" name="rc406"/>
            <p:cNvSpPr/>
            <p:nvPr/>
          </p:nvSpPr>
          <p:spPr>
            <a:xfrm>
              <a:off x="5330804" y="465841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07" name="rc407"/>
            <p:cNvSpPr/>
            <p:nvPr/>
          </p:nvSpPr>
          <p:spPr>
            <a:xfrm>
              <a:off x="5575484" y="465841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08" name="rc408"/>
            <p:cNvSpPr/>
            <p:nvPr/>
          </p:nvSpPr>
          <p:spPr>
            <a:xfrm>
              <a:off x="5820164" y="465841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09" name="rc409"/>
            <p:cNvSpPr/>
            <p:nvPr/>
          </p:nvSpPr>
          <p:spPr>
            <a:xfrm>
              <a:off x="6064844" y="465841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10" name="rc410"/>
            <p:cNvSpPr/>
            <p:nvPr/>
          </p:nvSpPr>
          <p:spPr>
            <a:xfrm>
              <a:off x="6309524" y="465841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11" name="rc411"/>
            <p:cNvSpPr/>
            <p:nvPr/>
          </p:nvSpPr>
          <p:spPr>
            <a:xfrm>
              <a:off x="6554205" y="4658411"/>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12" name="rc412"/>
            <p:cNvSpPr/>
            <p:nvPr/>
          </p:nvSpPr>
          <p:spPr>
            <a:xfrm>
              <a:off x="6798885" y="4658411"/>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413" name="rc413"/>
            <p:cNvSpPr/>
            <p:nvPr/>
          </p:nvSpPr>
          <p:spPr>
            <a:xfrm>
              <a:off x="7043565" y="465841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14" name="rc414"/>
            <p:cNvSpPr/>
            <p:nvPr/>
          </p:nvSpPr>
          <p:spPr>
            <a:xfrm>
              <a:off x="7288245" y="4658411"/>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415" name="rc415"/>
            <p:cNvSpPr/>
            <p:nvPr/>
          </p:nvSpPr>
          <p:spPr>
            <a:xfrm>
              <a:off x="7532925" y="4658411"/>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416" name="rc416"/>
            <p:cNvSpPr/>
            <p:nvPr/>
          </p:nvSpPr>
          <p:spPr>
            <a:xfrm>
              <a:off x="7777606" y="4658411"/>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417" name="rc417"/>
            <p:cNvSpPr/>
            <p:nvPr/>
          </p:nvSpPr>
          <p:spPr>
            <a:xfrm>
              <a:off x="8022286" y="4658411"/>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418" name="rc418"/>
            <p:cNvSpPr/>
            <p:nvPr/>
          </p:nvSpPr>
          <p:spPr>
            <a:xfrm>
              <a:off x="8266966" y="4658411"/>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419" name="rc419"/>
            <p:cNvSpPr/>
            <p:nvPr/>
          </p:nvSpPr>
          <p:spPr>
            <a:xfrm>
              <a:off x="8511646" y="4658411"/>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420" name="rc420"/>
            <p:cNvSpPr/>
            <p:nvPr/>
          </p:nvSpPr>
          <p:spPr>
            <a:xfrm>
              <a:off x="2394642" y="3332696"/>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21" name="rc421"/>
            <p:cNvSpPr/>
            <p:nvPr/>
          </p:nvSpPr>
          <p:spPr>
            <a:xfrm>
              <a:off x="2639322" y="3332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22" name="rc422"/>
            <p:cNvSpPr/>
            <p:nvPr/>
          </p:nvSpPr>
          <p:spPr>
            <a:xfrm>
              <a:off x="2884002" y="3332696"/>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23" name="rc423"/>
            <p:cNvSpPr/>
            <p:nvPr/>
          </p:nvSpPr>
          <p:spPr>
            <a:xfrm>
              <a:off x="3128682" y="333269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24" name="rc424"/>
            <p:cNvSpPr/>
            <p:nvPr/>
          </p:nvSpPr>
          <p:spPr>
            <a:xfrm>
              <a:off x="3373362" y="333269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25" name="rc425"/>
            <p:cNvSpPr/>
            <p:nvPr/>
          </p:nvSpPr>
          <p:spPr>
            <a:xfrm>
              <a:off x="3618043" y="3332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26" name="rc426"/>
            <p:cNvSpPr/>
            <p:nvPr/>
          </p:nvSpPr>
          <p:spPr>
            <a:xfrm>
              <a:off x="3862723" y="333269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27" name="rc427"/>
            <p:cNvSpPr/>
            <p:nvPr/>
          </p:nvSpPr>
          <p:spPr>
            <a:xfrm>
              <a:off x="4107403" y="3332696"/>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28" name="rc428"/>
            <p:cNvSpPr/>
            <p:nvPr/>
          </p:nvSpPr>
          <p:spPr>
            <a:xfrm>
              <a:off x="4352083" y="333269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29" name="rc429"/>
            <p:cNvSpPr/>
            <p:nvPr/>
          </p:nvSpPr>
          <p:spPr>
            <a:xfrm>
              <a:off x="4596763" y="3332696"/>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30" name="rc430"/>
            <p:cNvSpPr/>
            <p:nvPr/>
          </p:nvSpPr>
          <p:spPr>
            <a:xfrm>
              <a:off x="4841443" y="3332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31" name="rc431"/>
            <p:cNvSpPr/>
            <p:nvPr/>
          </p:nvSpPr>
          <p:spPr>
            <a:xfrm>
              <a:off x="5086124" y="3332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32" name="rc432"/>
            <p:cNvSpPr/>
            <p:nvPr/>
          </p:nvSpPr>
          <p:spPr>
            <a:xfrm>
              <a:off x="5330804" y="3332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33" name="rc433"/>
            <p:cNvSpPr/>
            <p:nvPr/>
          </p:nvSpPr>
          <p:spPr>
            <a:xfrm>
              <a:off x="5575484" y="3332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34" name="rc434"/>
            <p:cNvSpPr/>
            <p:nvPr/>
          </p:nvSpPr>
          <p:spPr>
            <a:xfrm>
              <a:off x="5820164" y="3332696"/>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435" name="rc435"/>
            <p:cNvSpPr/>
            <p:nvPr/>
          </p:nvSpPr>
          <p:spPr>
            <a:xfrm>
              <a:off x="6064844" y="3332696"/>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36" name="rc436"/>
            <p:cNvSpPr/>
            <p:nvPr/>
          </p:nvSpPr>
          <p:spPr>
            <a:xfrm>
              <a:off x="6309524" y="3332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37" name="rc437"/>
            <p:cNvSpPr/>
            <p:nvPr/>
          </p:nvSpPr>
          <p:spPr>
            <a:xfrm>
              <a:off x="6554205" y="333269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38" name="rc438"/>
            <p:cNvSpPr/>
            <p:nvPr/>
          </p:nvSpPr>
          <p:spPr>
            <a:xfrm>
              <a:off x="6798885" y="3332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39" name="rc439"/>
            <p:cNvSpPr/>
            <p:nvPr/>
          </p:nvSpPr>
          <p:spPr>
            <a:xfrm>
              <a:off x="7043565" y="333269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40" name="rc440"/>
            <p:cNvSpPr/>
            <p:nvPr/>
          </p:nvSpPr>
          <p:spPr>
            <a:xfrm>
              <a:off x="7288245" y="3332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41" name="rc441"/>
            <p:cNvSpPr/>
            <p:nvPr/>
          </p:nvSpPr>
          <p:spPr>
            <a:xfrm>
              <a:off x="7532925" y="3332696"/>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42" name="rc442"/>
            <p:cNvSpPr/>
            <p:nvPr/>
          </p:nvSpPr>
          <p:spPr>
            <a:xfrm>
              <a:off x="7777606" y="3332696"/>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43" name="rc443"/>
            <p:cNvSpPr/>
            <p:nvPr/>
          </p:nvSpPr>
          <p:spPr>
            <a:xfrm>
              <a:off x="8022286" y="3332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44" name="rc444"/>
            <p:cNvSpPr/>
            <p:nvPr/>
          </p:nvSpPr>
          <p:spPr>
            <a:xfrm>
              <a:off x="8266966" y="3332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45" name="rc445"/>
            <p:cNvSpPr/>
            <p:nvPr/>
          </p:nvSpPr>
          <p:spPr>
            <a:xfrm>
              <a:off x="8511646" y="333269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46" name="rc446"/>
            <p:cNvSpPr/>
            <p:nvPr/>
          </p:nvSpPr>
          <p:spPr>
            <a:xfrm>
              <a:off x="2394642" y="1344123"/>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47" name="rc447"/>
            <p:cNvSpPr/>
            <p:nvPr/>
          </p:nvSpPr>
          <p:spPr>
            <a:xfrm>
              <a:off x="2639322" y="1344123"/>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48" name="rc448"/>
            <p:cNvSpPr/>
            <p:nvPr/>
          </p:nvSpPr>
          <p:spPr>
            <a:xfrm>
              <a:off x="2884002" y="134412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49" name="rc449"/>
            <p:cNvSpPr/>
            <p:nvPr/>
          </p:nvSpPr>
          <p:spPr>
            <a:xfrm>
              <a:off x="3128682" y="1344123"/>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50" name="rc450"/>
            <p:cNvSpPr/>
            <p:nvPr/>
          </p:nvSpPr>
          <p:spPr>
            <a:xfrm>
              <a:off x="3373362" y="1344123"/>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51" name="rc451"/>
            <p:cNvSpPr/>
            <p:nvPr/>
          </p:nvSpPr>
          <p:spPr>
            <a:xfrm>
              <a:off x="3618043" y="1344123"/>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52" name="rc452"/>
            <p:cNvSpPr/>
            <p:nvPr/>
          </p:nvSpPr>
          <p:spPr>
            <a:xfrm>
              <a:off x="3862723" y="134412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53" name="rc453"/>
            <p:cNvSpPr/>
            <p:nvPr/>
          </p:nvSpPr>
          <p:spPr>
            <a:xfrm>
              <a:off x="4107403" y="134412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54" name="rc454"/>
            <p:cNvSpPr/>
            <p:nvPr/>
          </p:nvSpPr>
          <p:spPr>
            <a:xfrm>
              <a:off x="4352083" y="134412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55" name="rc455"/>
            <p:cNvSpPr/>
            <p:nvPr/>
          </p:nvSpPr>
          <p:spPr>
            <a:xfrm>
              <a:off x="4596763" y="134412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56" name="rc456"/>
            <p:cNvSpPr/>
            <p:nvPr/>
          </p:nvSpPr>
          <p:spPr>
            <a:xfrm>
              <a:off x="4841443" y="134412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57" name="rc457"/>
            <p:cNvSpPr/>
            <p:nvPr/>
          </p:nvSpPr>
          <p:spPr>
            <a:xfrm>
              <a:off x="5086124" y="134412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58" name="rc458"/>
            <p:cNvSpPr/>
            <p:nvPr/>
          </p:nvSpPr>
          <p:spPr>
            <a:xfrm>
              <a:off x="533080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59" name="rc459"/>
            <p:cNvSpPr/>
            <p:nvPr/>
          </p:nvSpPr>
          <p:spPr>
            <a:xfrm>
              <a:off x="557548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0" name="rc460"/>
            <p:cNvSpPr/>
            <p:nvPr/>
          </p:nvSpPr>
          <p:spPr>
            <a:xfrm>
              <a:off x="582016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1" name="rc461"/>
            <p:cNvSpPr/>
            <p:nvPr/>
          </p:nvSpPr>
          <p:spPr>
            <a:xfrm>
              <a:off x="606484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2" name="rc462"/>
            <p:cNvSpPr/>
            <p:nvPr/>
          </p:nvSpPr>
          <p:spPr>
            <a:xfrm>
              <a:off x="630952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3" name="rc463"/>
            <p:cNvSpPr/>
            <p:nvPr/>
          </p:nvSpPr>
          <p:spPr>
            <a:xfrm>
              <a:off x="6554205"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4" name="rc464"/>
            <p:cNvSpPr/>
            <p:nvPr/>
          </p:nvSpPr>
          <p:spPr>
            <a:xfrm>
              <a:off x="6798885" y="134412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65" name="rc465"/>
            <p:cNvSpPr/>
            <p:nvPr/>
          </p:nvSpPr>
          <p:spPr>
            <a:xfrm>
              <a:off x="7043565" y="134412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66" name="rc466"/>
            <p:cNvSpPr/>
            <p:nvPr/>
          </p:nvSpPr>
          <p:spPr>
            <a:xfrm>
              <a:off x="7288245" y="134412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67" name="rc467"/>
            <p:cNvSpPr/>
            <p:nvPr/>
          </p:nvSpPr>
          <p:spPr>
            <a:xfrm>
              <a:off x="7532925" y="134412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68" name="rc468"/>
            <p:cNvSpPr/>
            <p:nvPr/>
          </p:nvSpPr>
          <p:spPr>
            <a:xfrm>
              <a:off x="7777606" y="134412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69" name="rc469"/>
            <p:cNvSpPr/>
            <p:nvPr/>
          </p:nvSpPr>
          <p:spPr>
            <a:xfrm>
              <a:off x="8022286" y="134412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70" name="rc470"/>
            <p:cNvSpPr/>
            <p:nvPr/>
          </p:nvSpPr>
          <p:spPr>
            <a:xfrm>
              <a:off x="8266966"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71" name="rc471"/>
            <p:cNvSpPr/>
            <p:nvPr/>
          </p:nvSpPr>
          <p:spPr>
            <a:xfrm>
              <a:off x="8511646"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72" name="rc472"/>
            <p:cNvSpPr/>
            <p:nvPr/>
          </p:nvSpPr>
          <p:spPr>
            <a:xfrm>
              <a:off x="2394642" y="5453840"/>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73" name="rc473"/>
            <p:cNvSpPr/>
            <p:nvPr/>
          </p:nvSpPr>
          <p:spPr>
            <a:xfrm>
              <a:off x="2639322" y="5453840"/>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74" name="rc474"/>
            <p:cNvSpPr/>
            <p:nvPr/>
          </p:nvSpPr>
          <p:spPr>
            <a:xfrm>
              <a:off x="2884002" y="5453840"/>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75" name="rc475"/>
            <p:cNvSpPr/>
            <p:nvPr/>
          </p:nvSpPr>
          <p:spPr>
            <a:xfrm>
              <a:off x="3128682" y="5453840"/>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76" name="rc476"/>
            <p:cNvSpPr/>
            <p:nvPr/>
          </p:nvSpPr>
          <p:spPr>
            <a:xfrm>
              <a:off x="3373362" y="5453840"/>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77" name="rc477"/>
            <p:cNvSpPr/>
            <p:nvPr/>
          </p:nvSpPr>
          <p:spPr>
            <a:xfrm>
              <a:off x="3618043" y="5453840"/>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78" name="rc478"/>
            <p:cNvSpPr/>
            <p:nvPr/>
          </p:nvSpPr>
          <p:spPr>
            <a:xfrm>
              <a:off x="3862723" y="5453840"/>
              <a:ext cx="244680" cy="132571"/>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479" name="rc479"/>
            <p:cNvSpPr/>
            <p:nvPr/>
          </p:nvSpPr>
          <p:spPr>
            <a:xfrm>
              <a:off x="4107403" y="5453840"/>
              <a:ext cx="244680" cy="132571"/>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480" name="rc480"/>
            <p:cNvSpPr/>
            <p:nvPr/>
          </p:nvSpPr>
          <p:spPr>
            <a:xfrm>
              <a:off x="4352083" y="5453840"/>
              <a:ext cx="244680" cy="132571"/>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481" name="rc481"/>
            <p:cNvSpPr/>
            <p:nvPr/>
          </p:nvSpPr>
          <p:spPr>
            <a:xfrm>
              <a:off x="4596763" y="5453840"/>
              <a:ext cx="244680" cy="132571"/>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482" name="rc482"/>
            <p:cNvSpPr/>
            <p:nvPr/>
          </p:nvSpPr>
          <p:spPr>
            <a:xfrm>
              <a:off x="4841443" y="5453840"/>
              <a:ext cx="244680" cy="132571"/>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483" name="rc483"/>
            <p:cNvSpPr/>
            <p:nvPr/>
          </p:nvSpPr>
          <p:spPr>
            <a:xfrm>
              <a:off x="5086124" y="5453840"/>
              <a:ext cx="244680" cy="132571"/>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484" name="rc484"/>
            <p:cNvSpPr/>
            <p:nvPr/>
          </p:nvSpPr>
          <p:spPr>
            <a:xfrm>
              <a:off x="5330804" y="5453840"/>
              <a:ext cx="244680" cy="132571"/>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485" name="rc485"/>
            <p:cNvSpPr/>
            <p:nvPr/>
          </p:nvSpPr>
          <p:spPr>
            <a:xfrm>
              <a:off x="5575484" y="5453840"/>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486" name="rc486"/>
            <p:cNvSpPr/>
            <p:nvPr/>
          </p:nvSpPr>
          <p:spPr>
            <a:xfrm>
              <a:off x="5820164" y="5453840"/>
              <a:ext cx="244680" cy="132571"/>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487" name="rc487"/>
            <p:cNvSpPr/>
            <p:nvPr/>
          </p:nvSpPr>
          <p:spPr>
            <a:xfrm>
              <a:off x="6064844" y="5453840"/>
              <a:ext cx="244680" cy="132571"/>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488" name="rc488"/>
            <p:cNvSpPr/>
            <p:nvPr/>
          </p:nvSpPr>
          <p:spPr>
            <a:xfrm>
              <a:off x="6309524" y="5453840"/>
              <a:ext cx="244680" cy="13257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489" name="rc489"/>
            <p:cNvSpPr/>
            <p:nvPr/>
          </p:nvSpPr>
          <p:spPr>
            <a:xfrm>
              <a:off x="6554205" y="5453840"/>
              <a:ext cx="244680" cy="132571"/>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490" name="rc490"/>
            <p:cNvSpPr/>
            <p:nvPr/>
          </p:nvSpPr>
          <p:spPr>
            <a:xfrm>
              <a:off x="6798885" y="5453840"/>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491" name="rc491"/>
            <p:cNvSpPr/>
            <p:nvPr/>
          </p:nvSpPr>
          <p:spPr>
            <a:xfrm>
              <a:off x="7043565" y="5453840"/>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492" name="rc492"/>
            <p:cNvSpPr/>
            <p:nvPr/>
          </p:nvSpPr>
          <p:spPr>
            <a:xfrm>
              <a:off x="7288245" y="5453840"/>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493" name="rc493"/>
            <p:cNvSpPr/>
            <p:nvPr/>
          </p:nvSpPr>
          <p:spPr>
            <a:xfrm>
              <a:off x="7532925" y="5453840"/>
              <a:ext cx="244680" cy="132571"/>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494" name="rc494"/>
            <p:cNvSpPr/>
            <p:nvPr/>
          </p:nvSpPr>
          <p:spPr>
            <a:xfrm>
              <a:off x="7777606" y="5453840"/>
              <a:ext cx="244680" cy="132571"/>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495" name="rc495"/>
            <p:cNvSpPr/>
            <p:nvPr/>
          </p:nvSpPr>
          <p:spPr>
            <a:xfrm>
              <a:off x="8022286" y="5453840"/>
              <a:ext cx="244680" cy="13257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496" name="rc496"/>
            <p:cNvSpPr/>
            <p:nvPr/>
          </p:nvSpPr>
          <p:spPr>
            <a:xfrm>
              <a:off x="8266966" y="5453840"/>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97" name="rc497"/>
            <p:cNvSpPr/>
            <p:nvPr/>
          </p:nvSpPr>
          <p:spPr>
            <a:xfrm>
              <a:off x="8511646" y="5453840"/>
              <a:ext cx="244680" cy="132571"/>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498" name="rc498"/>
            <p:cNvSpPr/>
            <p:nvPr/>
          </p:nvSpPr>
          <p:spPr>
            <a:xfrm>
              <a:off x="2394642" y="3995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99" name="rc499"/>
            <p:cNvSpPr/>
            <p:nvPr/>
          </p:nvSpPr>
          <p:spPr>
            <a:xfrm>
              <a:off x="2639322"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00" name="rc500"/>
            <p:cNvSpPr/>
            <p:nvPr/>
          </p:nvSpPr>
          <p:spPr>
            <a:xfrm>
              <a:off x="2884002" y="399555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01" name="rc501"/>
            <p:cNvSpPr/>
            <p:nvPr/>
          </p:nvSpPr>
          <p:spPr>
            <a:xfrm>
              <a:off x="3128682" y="3995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02" name="rc502"/>
            <p:cNvSpPr/>
            <p:nvPr/>
          </p:nvSpPr>
          <p:spPr>
            <a:xfrm>
              <a:off x="3373362" y="3995553"/>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03" name="rc503"/>
            <p:cNvSpPr/>
            <p:nvPr/>
          </p:nvSpPr>
          <p:spPr>
            <a:xfrm>
              <a:off x="3618043" y="399555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04" name="rc504"/>
            <p:cNvSpPr/>
            <p:nvPr/>
          </p:nvSpPr>
          <p:spPr>
            <a:xfrm>
              <a:off x="3862723" y="3995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05" name="rc505"/>
            <p:cNvSpPr/>
            <p:nvPr/>
          </p:nvSpPr>
          <p:spPr>
            <a:xfrm>
              <a:off x="4107403" y="3995553"/>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06" name="rc506"/>
            <p:cNvSpPr/>
            <p:nvPr/>
          </p:nvSpPr>
          <p:spPr>
            <a:xfrm>
              <a:off x="4352083" y="3995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07" name="rc507"/>
            <p:cNvSpPr/>
            <p:nvPr/>
          </p:nvSpPr>
          <p:spPr>
            <a:xfrm>
              <a:off x="4596763" y="3995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08" name="rc508"/>
            <p:cNvSpPr/>
            <p:nvPr/>
          </p:nvSpPr>
          <p:spPr>
            <a:xfrm>
              <a:off x="4841443" y="3995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09" name="rc509"/>
            <p:cNvSpPr/>
            <p:nvPr/>
          </p:nvSpPr>
          <p:spPr>
            <a:xfrm>
              <a:off x="5086124" y="399555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10" name="rc510"/>
            <p:cNvSpPr/>
            <p:nvPr/>
          </p:nvSpPr>
          <p:spPr>
            <a:xfrm>
              <a:off x="5330804" y="399555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11" name="rc511"/>
            <p:cNvSpPr/>
            <p:nvPr/>
          </p:nvSpPr>
          <p:spPr>
            <a:xfrm>
              <a:off x="5575484" y="399555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12" name="rc512"/>
            <p:cNvSpPr/>
            <p:nvPr/>
          </p:nvSpPr>
          <p:spPr>
            <a:xfrm>
              <a:off x="5820164" y="399555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13" name="rc513"/>
            <p:cNvSpPr/>
            <p:nvPr/>
          </p:nvSpPr>
          <p:spPr>
            <a:xfrm>
              <a:off x="6064844" y="3995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14" name="rc514"/>
            <p:cNvSpPr/>
            <p:nvPr/>
          </p:nvSpPr>
          <p:spPr>
            <a:xfrm>
              <a:off x="6309524" y="3995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15" name="rc515"/>
            <p:cNvSpPr/>
            <p:nvPr/>
          </p:nvSpPr>
          <p:spPr>
            <a:xfrm>
              <a:off x="6554205" y="3995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16" name="rc516"/>
            <p:cNvSpPr/>
            <p:nvPr/>
          </p:nvSpPr>
          <p:spPr>
            <a:xfrm>
              <a:off x="6798885" y="3995553"/>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17" name="rc517"/>
            <p:cNvSpPr/>
            <p:nvPr/>
          </p:nvSpPr>
          <p:spPr>
            <a:xfrm>
              <a:off x="7043565" y="399555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18" name="rc518"/>
            <p:cNvSpPr/>
            <p:nvPr/>
          </p:nvSpPr>
          <p:spPr>
            <a:xfrm>
              <a:off x="7288245" y="399555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19" name="rc519"/>
            <p:cNvSpPr/>
            <p:nvPr/>
          </p:nvSpPr>
          <p:spPr>
            <a:xfrm>
              <a:off x="7532925" y="3995553"/>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20" name="rc520"/>
            <p:cNvSpPr/>
            <p:nvPr/>
          </p:nvSpPr>
          <p:spPr>
            <a:xfrm>
              <a:off x="7777606" y="3995553"/>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21" name="rc521"/>
            <p:cNvSpPr/>
            <p:nvPr/>
          </p:nvSpPr>
          <p:spPr>
            <a:xfrm>
              <a:off x="8022286" y="3995553"/>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22" name="rc522"/>
            <p:cNvSpPr/>
            <p:nvPr/>
          </p:nvSpPr>
          <p:spPr>
            <a:xfrm>
              <a:off x="8266966" y="3995553"/>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23" name="rc523"/>
            <p:cNvSpPr/>
            <p:nvPr/>
          </p:nvSpPr>
          <p:spPr>
            <a:xfrm>
              <a:off x="8511646" y="3995553"/>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24" name="rc524"/>
            <p:cNvSpPr/>
            <p:nvPr/>
          </p:nvSpPr>
          <p:spPr>
            <a:xfrm>
              <a:off x="2394642" y="253726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25" name="rc525"/>
            <p:cNvSpPr/>
            <p:nvPr/>
          </p:nvSpPr>
          <p:spPr>
            <a:xfrm>
              <a:off x="2639322" y="2537267"/>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526" name="rc526"/>
            <p:cNvSpPr/>
            <p:nvPr/>
          </p:nvSpPr>
          <p:spPr>
            <a:xfrm>
              <a:off x="2884002" y="2537267"/>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27" name="rc527"/>
            <p:cNvSpPr/>
            <p:nvPr/>
          </p:nvSpPr>
          <p:spPr>
            <a:xfrm>
              <a:off x="3128682" y="2537267"/>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528" name="rc528"/>
            <p:cNvSpPr/>
            <p:nvPr/>
          </p:nvSpPr>
          <p:spPr>
            <a:xfrm>
              <a:off x="3373362" y="2537267"/>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29" name="rc529"/>
            <p:cNvSpPr/>
            <p:nvPr/>
          </p:nvSpPr>
          <p:spPr>
            <a:xfrm>
              <a:off x="3618043" y="2537267"/>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530" name="rc530"/>
            <p:cNvSpPr/>
            <p:nvPr/>
          </p:nvSpPr>
          <p:spPr>
            <a:xfrm>
              <a:off x="3862723" y="2537267"/>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31" name="rc531"/>
            <p:cNvSpPr/>
            <p:nvPr/>
          </p:nvSpPr>
          <p:spPr>
            <a:xfrm>
              <a:off x="4107403" y="2537267"/>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532" name="rc532"/>
            <p:cNvSpPr/>
            <p:nvPr/>
          </p:nvSpPr>
          <p:spPr>
            <a:xfrm>
              <a:off x="4352083" y="253726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33" name="rc533"/>
            <p:cNvSpPr/>
            <p:nvPr/>
          </p:nvSpPr>
          <p:spPr>
            <a:xfrm>
              <a:off x="4596763" y="253726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34" name="rc534"/>
            <p:cNvSpPr/>
            <p:nvPr/>
          </p:nvSpPr>
          <p:spPr>
            <a:xfrm>
              <a:off x="4841443" y="2537267"/>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35" name="rc535"/>
            <p:cNvSpPr/>
            <p:nvPr/>
          </p:nvSpPr>
          <p:spPr>
            <a:xfrm>
              <a:off x="5086124" y="253726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36" name="rc536"/>
            <p:cNvSpPr/>
            <p:nvPr/>
          </p:nvSpPr>
          <p:spPr>
            <a:xfrm>
              <a:off x="5330804" y="2537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37" name="rc537"/>
            <p:cNvSpPr/>
            <p:nvPr/>
          </p:nvSpPr>
          <p:spPr>
            <a:xfrm>
              <a:off x="5575484" y="253726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38" name="rc538"/>
            <p:cNvSpPr/>
            <p:nvPr/>
          </p:nvSpPr>
          <p:spPr>
            <a:xfrm>
              <a:off x="5820164" y="2537267"/>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39" name="rc539"/>
            <p:cNvSpPr/>
            <p:nvPr/>
          </p:nvSpPr>
          <p:spPr>
            <a:xfrm>
              <a:off x="6064844" y="2537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40" name="rc540"/>
            <p:cNvSpPr/>
            <p:nvPr/>
          </p:nvSpPr>
          <p:spPr>
            <a:xfrm>
              <a:off x="6309524" y="2537267"/>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41" name="rc541"/>
            <p:cNvSpPr/>
            <p:nvPr/>
          </p:nvSpPr>
          <p:spPr>
            <a:xfrm>
              <a:off x="6554205" y="2537267"/>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42" name="rc542"/>
            <p:cNvSpPr/>
            <p:nvPr/>
          </p:nvSpPr>
          <p:spPr>
            <a:xfrm>
              <a:off x="6798885" y="2537267"/>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43" name="rc543"/>
            <p:cNvSpPr/>
            <p:nvPr/>
          </p:nvSpPr>
          <p:spPr>
            <a:xfrm>
              <a:off x="7043565" y="253726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44" name="rc544"/>
            <p:cNvSpPr/>
            <p:nvPr/>
          </p:nvSpPr>
          <p:spPr>
            <a:xfrm>
              <a:off x="7288245" y="2537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45" name="rc545"/>
            <p:cNvSpPr/>
            <p:nvPr/>
          </p:nvSpPr>
          <p:spPr>
            <a:xfrm>
              <a:off x="7532925" y="253726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46" name="rc546"/>
            <p:cNvSpPr/>
            <p:nvPr/>
          </p:nvSpPr>
          <p:spPr>
            <a:xfrm>
              <a:off x="7777606" y="2537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47" name="rc547"/>
            <p:cNvSpPr/>
            <p:nvPr/>
          </p:nvSpPr>
          <p:spPr>
            <a:xfrm>
              <a:off x="8022286" y="2537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48" name="rc548"/>
            <p:cNvSpPr/>
            <p:nvPr/>
          </p:nvSpPr>
          <p:spPr>
            <a:xfrm>
              <a:off x="8266966" y="253726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49" name="rc549"/>
            <p:cNvSpPr/>
            <p:nvPr/>
          </p:nvSpPr>
          <p:spPr>
            <a:xfrm>
              <a:off x="8511646" y="2537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50" name="rc550"/>
            <p:cNvSpPr/>
            <p:nvPr/>
          </p:nvSpPr>
          <p:spPr>
            <a:xfrm>
              <a:off x="2394642" y="3862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51" name="rc551"/>
            <p:cNvSpPr/>
            <p:nvPr/>
          </p:nvSpPr>
          <p:spPr>
            <a:xfrm>
              <a:off x="2639322" y="3862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52" name="rc552"/>
            <p:cNvSpPr/>
            <p:nvPr/>
          </p:nvSpPr>
          <p:spPr>
            <a:xfrm>
              <a:off x="2884002" y="3862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53" name="rc553"/>
            <p:cNvSpPr/>
            <p:nvPr/>
          </p:nvSpPr>
          <p:spPr>
            <a:xfrm>
              <a:off x="3128682" y="3862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54" name="rc554"/>
            <p:cNvSpPr/>
            <p:nvPr/>
          </p:nvSpPr>
          <p:spPr>
            <a:xfrm>
              <a:off x="3373362" y="3862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55" name="rc555"/>
            <p:cNvSpPr/>
            <p:nvPr/>
          </p:nvSpPr>
          <p:spPr>
            <a:xfrm>
              <a:off x="3618043" y="3862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56" name="rc556"/>
            <p:cNvSpPr/>
            <p:nvPr/>
          </p:nvSpPr>
          <p:spPr>
            <a:xfrm>
              <a:off x="3862723" y="3862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57" name="rc557"/>
            <p:cNvSpPr/>
            <p:nvPr/>
          </p:nvSpPr>
          <p:spPr>
            <a:xfrm>
              <a:off x="4107403" y="3862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58" name="rc558"/>
            <p:cNvSpPr/>
            <p:nvPr/>
          </p:nvSpPr>
          <p:spPr>
            <a:xfrm>
              <a:off x="4352083" y="3862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59" name="rc559"/>
            <p:cNvSpPr/>
            <p:nvPr/>
          </p:nvSpPr>
          <p:spPr>
            <a:xfrm>
              <a:off x="4596763" y="3862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60" name="rc560"/>
            <p:cNvSpPr/>
            <p:nvPr/>
          </p:nvSpPr>
          <p:spPr>
            <a:xfrm>
              <a:off x="4841443" y="3862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61" name="rc561"/>
            <p:cNvSpPr/>
            <p:nvPr/>
          </p:nvSpPr>
          <p:spPr>
            <a:xfrm>
              <a:off x="5086124" y="386298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62" name="rc562"/>
            <p:cNvSpPr/>
            <p:nvPr/>
          </p:nvSpPr>
          <p:spPr>
            <a:xfrm>
              <a:off x="5330804" y="386298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63" name="rc563"/>
            <p:cNvSpPr/>
            <p:nvPr/>
          </p:nvSpPr>
          <p:spPr>
            <a:xfrm>
              <a:off x="5575484" y="3862982"/>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64" name="rc564"/>
            <p:cNvSpPr/>
            <p:nvPr/>
          </p:nvSpPr>
          <p:spPr>
            <a:xfrm>
              <a:off x="5820164" y="386298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65" name="rc565"/>
            <p:cNvSpPr/>
            <p:nvPr/>
          </p:nvSpPr>
          <p:spPr>
            <a:xfrm>
              <a:off x="6064844" y="386298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66" name="rc566"/>
            <p:cNvSpPr/>
            <p:nvPr/>
          </p:nvSpPr>
          <p:spPr>
            <a:xfrm>
              <a:off x="6309524" y="386298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67" name="rc567"/>
            <p:cNvSpPr/>
            <p:nvPr/>
          </p:nvSpPr>
          <p:spPr>
            <a:xfrm>
              <a:off x="6554205" y="3862982"/>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568" name="rc568"/>
            <p:cNvSpPr/>
            <p:nvPr/>
          </p:nvSpPr>
          <p:spPr>
            <a:xfrm>
              <a:off x="6798885" y="386298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69" name="rc569"/>
            <p:cNvSpPr/>
            <p:nvPr/>
          </p:nvSpPr>
          <p:spPr>
            <a:xfrm>
              <a:off x="7043565" y="3862982"/>
              <a:ext cx="244680" cy="13257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570" name="rc570"/>
            <p:cNvSpPr/>
            <p:nvPr/>
          </p:nvSpPr>
          <p:spPr>
            <a:xfrm>
              <a:off x="7288245" y="3862982"/>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71" name="rc571"/>
            <p:cNvSpPr/>
            <p:nvPr/>
          </p:nvSpPr>
          <p:spPr>
            <a:xfrm>
              <a:off x="7532925" y="386298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72" name="rc572"/>
            <p:cNvSpPr/>
            <p:nvPr/>
          </p:nvSpPr>
          <p:spPr>
            <a:xfrm>
              <a:off x="7777606" y="3862982"/>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73" name="rc573"/>
            <p:cNvSpPr/>
            <p:nvPr/>
          </p:nvSpPr>
          <p:spPr>
            <a:xfrm>
              <a:off x="8022286" y="3862982"/>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574" name="rc574"/>
            <p:cNvSpPr/>
            <p:nvPr/>
          </p:nvSpPr>
          <p:spPr>
            <a:xfrm>
              <a:off x="8266966" y="3862982"/>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575" name="rc575"/>
            <p:cNvSpPr/>
            <p:nvPr/>
          </p:nvSpPr>
          <p:spPr>
            <a:xfrm>
              <a:off x="8511646" y="3862982"/>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76" name="rc576"/>
            <p:cNvSpPr/>
            <p:nvPr/>
          </p:nvSpPr>
          <p:spPr>
            <a:xfrm>
              <a:off x="2394642" y="2404695"/>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77" name="rc577"/>
            <p:cNvSpPr/>
            <p:nvPr/>
          </p:nvSpPr>
          <p:spPr>
            <a:xfrm>
              <a:off x="2639322"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78" name="rc578"/>
            <p:cNvSpPr/>
            <p:nvPr/>
          </p:nvSpPr>
          <p:spPr>
            <a:xfrm>
              <a:off x="2884002" y="240469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79" name="rc579"/>
            <p:cNvSpPr/>
            <p:nvPr/>
          </p:nvSpPr>
          <p:spPr>
            <a:xfrm>
              <a:off x="3128682" y="2404695"/>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80" name="rc580"/>
            <p:cNvSpPr/>
            <p:nvPr/>
          </p:nvSpPr>
          <p:spPr>
            <a:xfrm>
              <a:off x="3373362" y="2404695"/>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581" name="rc581"/>
            <p:cNvSpPr/>
            <p:nvPr/>
          </p:nvSpPr>
          <p:spPr>
            <a:xfrm>
              <a:off x="3618043" y="2404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82" name="rc582"/>
            <p:cNvSpPr/>
            <p:nvPr/>
          </p:nvSpPr>
          <p:spPr>
            <a:xfrm>
              <a:off x="3862723" y="240469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83" name="rc583"/>
            <p:cNvSpPr/>
            <p:nvPr/>
          </p:nvSpPr>
          <p:spPr>
            <a:xfrm>
              <a:off x="4107403"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4" name="rc584"/>
            <p:cNvSpPr/>
            <p:nvPr/>
          </p:nvSpPr>
          <p:spPr>
            <a:xfrm>
              <a:off x="4352083"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5" name="rc585"/>
            <p:cNvSpPr/>
            <p:nvPr/>
          </p:nvSpPr>
          <p:spPr>
            <a:xfrm>
              <a:off x="4596763"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6" name="rc586"/>
            <p:cNvSpPr/>
            <p:nvPr/>
          </p:nvSpPr>
          <p:spPr>
            <a:xfrm>
              <a:off x="4841443"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7" name="rc587"/>
            <p:cNvSpPr/>
            <p:nvPr/>
          </p:nvSpPr>
          <p:spPr>
            <a:xfrm>
              <a:off x="5086124"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8" name="rc588"/>
            <p:cNvSpPr/>
            <p:nvPr/>
          </p:nvSpPr>
          <p:spPr>
            <a:xfrm>
              <a:off x="5330804"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9" name="rc589"/>
            <p:cNvSpPr/>
            <p:nvPr/>
          </p:nvSpPr>
          <p:spPr>
            <a:xfrm>
              <a:off x="5575484"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0" name="rc590"/>
            <p:cNvSpPr/>
            <p:nvPr/>
          </p:nvSpPr>
          <p:spPr>
            <a:xfrm>
              <a:off x="5820164"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1" name="rc591"/>
            <p:cNvSpPr/>
            <p:nvPr/>
          </p:nvSpPr>
          <p:spPr>
            <a:xfrm>
              <a:off x="6064844"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2" name="rc592"/>
            <p:cNvSpPr/>
            <p:nvPr/>
          </p:nvSpPr>
          <p:spPr>
            <a:xfrm>
              <a:off x="6309524"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3" name="rc593"/>
            <p:cNvSpPr/>
            <p:nvPr/>
          </p:nvSpPr>
          <p:spPr>
            <a:xfrm>
              <a:off x="6554205"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4" name="rc594"/>
            <p:cNvSpPr/>
            <p:nvPr/>
          </p:nvSpPr>
          <p:spPr>
            <a:xfrm>
              <a:off x="6798885"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5" name="rc595"/>
            <p:cNvSpPr/>
            <p:nvPr/>
          </p:nvSpPr>
          <p:spPr>
            <a:xfrm>
              <a:off x="7043565"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6" name="rc596"/>
            <p:cNvSpPr/>
            <p:nvPr/>
          </p:nvSpPr>
          <p:spPr>
            <a:xfrm>
              <a:off x="7288245"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7" name="rc597"/>
            <p:cNvSpPr/>
            <p:nvPr/>
          </p:nvSpPr>
          <p:spPr>
            <a:xfrm>
              <a:off x="7532925"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8" name="rc598"/>
            <p:cNvSpPr/>
            <p:nvPr/>
          </p:nvSpPr>
          <p:spPr>
            <a:xfrm>
              <a:off x="7777606"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9" name="rc599"/>
            <p:cNvSpPr/>
            <p:nvPr/>
          </p:nvSpPr>
          <p:spPr>
            <a:xfrm>
              <a:off x="8022286"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0" name="rc600"/>
            <p:cNvSpPr/>
            <p:nvPr/>
          </p:nvSpPr>
          <p:spPr>
            <a:xfrm>
              <a:off x="8266966" y="240469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01" name="rc601"/>
            <p:cNvSpPr/>
            <p:nvPr/>
          </p:nvSpPr>
          <p:spPr>
            <a:xfrm>
              <a:off x="8511646" y="240469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02" name="rc602"/>
            <p:cNvSpPr/>
            <p:nvPr/>
          </p:nvSpPr>
          <p:spPr>
            <a:xfrm>
              <a:off x="2394642" y="412812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03" name="rc603"/>
            <p:cNvSpPr/>
            <p:nvPr/>
          </p:nvSpPr>
          <p:spPr>
            <a:xfrm>
              <a:off x="2639322"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04" name="rc604"/>
            <p:cNvSpPr/>
            <p:nvPr/>
          </p:nvSpPr>
          <p:spPr>
            <a:xfrm>
              <a:off x="2884002"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05" name="rc605"/>
            <p:cNvSpPr/>
            <p:nvPr/>
          </p:nvSpPr>
          <p:spPr>
            <a:xfrm>
              <a:off x="3128682"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06" name="rc606"/>
            <p:cNvSpPr/>
            <p:nvPr/>
          </p:nvSpPr>
          <p:spPr>
            <a:xfrm>
              <a:off x="3373362" y="412812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07" name="rc607"/>
            <p:cNvSpPr/>
            <p:nvPr/>
          </p:nvSpPr>
          <p:spPr>
            <a:xfrm>
              <a:off x="3618043" y="4128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8" name="rc608"/>
            <p:cNvSpPr/>
            <p:nvPr/>
          </p:nvSpPr>
          <p:spPr>
            <a:xfrm>
              <a:off x="3862723"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09" name="rc609"/>
            <p:cNvSpPr/>
            <p:nvPr/>
          </p:nvSpPr>
          <p:spPr>
            <a:xfrm>
              <a:off x="4107403"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10" name="rc610"/>
            <p:cNvSpPr/>
            <p:nvPr/>
          </p:nvSpPr>
          <p:spPr>
            <a:xfrm>
              <a:off x="4352083"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11" name="rc611"/>
            <p:cNvSpPr/>
            <p:nvPr/>
          </p:nvSpPr>
          <p:spPr>
            <a:xfrm>
              <a:off x="4596763"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12" name="rc612"/>
            <p:cNvSpPr/>
            <p:nvPr/>
          </p:nvSpPr>
          <p:spPr>
            <a:xfrm>
              <a:off x="4841443" y="412812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13" name="rc613"/>
            <p:cNvSpPr/>
            <p:nvPr/>
          </p:nvSpPr>
          <p:spPr>
            <a:xfrm>
              <a:off x="5086124" y="412812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14" name="rc614"/>
            <p:cNvSpPr/>
            <p:nvPr/>
          </p:nvSpPr>
          <p:spPr>
            <a:xfrm>
              <a:off x="5330804" y="412812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15" name="rc615"/>
            <p:cNvSpPr/>
            <p:nvPr/>
          </p:nvSpPr>
          <p:spPr>
            <a:xfrm>
              <a:off x="5575484" y="4128125"/>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16" name="rc616"/>
            <p:cNvSpPr/>
            <p:nvPr/>
          </p:nvSpPr>
          <p:spPr>
            <a:xfrm>
              <a:off x="5820164" y="4128125"/>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17" name="rc617"/>
            <p:cNvSpPr/>
            <p:nvPr/>
          </p:nvSpPr>
          <p:spPr>
            <a:xfrm>
              <a:off x="6064844" y="4128125"/>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18" name="rc618"/>
            <p:cNvSpPr/>
            <p:nvPr/>
          </p:nvSpPr>
          <p:spPr>
            <a:xfrm>
              <a:off x="6309524"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19" name="rc619"/>
            <p:cNvSpPr/>
            <p:nvPr/>
          </p:nvSpPr>
          <p:spPr>
            <a:xfrm>
              <a:off x="6554205" y="412812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20" name="rc620"/>
            <p:cNvSpPr/>
            <p:nvPr/>
          </p:nvSpPr>
          <p:spPr>
            <a:xfrm>
              <a:off x="6798885" y="412812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21" name="rc621"/>
            <p:cNvSpPr/>
            <p:nvPr/>
          </p:nvSpPr>
          <p:spPr>
            <a:xfrm>
              <a:off x="7043565" y="412812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22" name="rc622"/>
            <p:cNvSpPr/>
            <p:nvPr/>
          </p:nvSpPr>
          <p:spPr>
            <a:xfrm>
              <a:off x="7288245" y="4128125"/>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23" name="rc623"/>
            <p:cNvSpPr/>
            <p:nvPr/>
          </p:nvSpPr>
          <p:spPr>
            <a:xfrm>
              <a:off x="7532925" y="4128125"/>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24" name="rc624"/>
            <p:cNvSpPr/>
            <p:nvPr/>
          </p:nvSpPr>
          <p:spPr>
            <a:xfrm>
              <a:off x="7777606" y="4128125"/>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625" name="rc625"/>
            <p:cNvSpPr/>
            <p:nvPr/>
          </p:nvSpPr>
          <p:spPr>
            <a:xfrm>
              <a:off x="8022286" y="4128125"/>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26" name="rc626"/>
            <p:cNvSpPr/>
            <p:nvPr/>
          </p:nvSpPr>
          <p:spPr>
            <a:xfrm>
              <a:off x="8266966"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27" name="rc627"/>
            <p:cNvSpPr/>
            <p:nvPr/>
          </p:nvSpPr>
          <p:spPr>
            <a:xfrm>
              <a:off x="8511646" y="4128125"/>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628" name="rc628"/>
            <p:cNvSpPr/>
            <p:nvPr/>
          </p:nvSpPr>
          <p:spPr>
            <a:xfrm>
              <a:off x="2394642" y="3465267"/>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29" name="rc629"/>
            <p:cNvSpPr/>
            <p:nvPr/>
          </p:nvSpPr>
          <p:spPr>
            <a:xfrm>
              <a:off x="2639322" y="3465267"/>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30" name="rc630"/>
            <p:cNvSpPr/>
            <p:nvPr/>
          </p:nvSpPr>
          <p:spPr>
            <a:xfrm>
              <a:off x="2884002" y="3465267"/>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31" name="rc631"/>
            <p:cNvSpPr/>
            <p:nvPr/>
          </p:nvSpPr>
          <p:spPr>
            <a:xfrm>
              <a:off x="3128682" y="3465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32" name="rc632"/>
            <p:cNvSpPr/>
            <p:nvPr/>
          </p:nvSpPr>
          <p:spPr>
            <a:xfrm>
              <a:off x="3373362" y="3465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33" name="rc633"/>
            <p:cNvSpPr/>
            <p:nvPr/>
          </p:nvSpPr>
          <p:spPr>
            <a:xfrm>
              <a:off x="3618043" y="3465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34" name="rc634"/>
            <p:cNvSpPr/>
            <p:nvPr/>
          </p:nvSpPr>
          <p:spPr>
            <a:xfrm>
              <a:off x="3862723" y="3465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35" name="rc635"/>
            <p:cNvSpPr/>
            <p:nvPr/>
          </p:nvSpPr>
          <p:spPr>
            <a:xfrm>
              <a:off x="4107403" y="3465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36" name="rc636"/>
            <p:cNvSpPr/>
            <p:nvPr/>
          </p:nvSpPr>
          <p:spPr>
            <a:xfrm>
              <a:off x="4352083" y="3465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37" name="rc637"/>
            <p:cNvSpPr/>
            <p:nvPr/>
          </p:nvSpPr>
          <p:spPr>
            <a:xfrm>
              <a:off x="4596763" y="3465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38" name="rc638"/>
            <p:cNvSpPr/>
            <p:nvPr/>
          </p:nvSpPr>
          <p:spPr>
            <a:xfrm>
              <a:off x="4841443" y="3465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39" name="rc639"/>
            <p:cNvSpPr/>
            <p:nvPr/>
          </p:nvSpPr>
          <p:spPr>
            <a:xfrm>
              <a:off x="5086124" y="3465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40" name="rc640"/>
            <p:cNvSpPr/>
            <p:nvPr/>
          </p:nvSpPr>
          <p:spPr>
            <a:xfrm>
              <a:off x="5330804" y="346526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41" name="rc641"/>
            <p:cNvSpPr/>
            <p:nvPr/>
          </p:nvSpPr>
          <p:spPr>
            <a:xfrm>
              <a:off x="5575484" y="346526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42" name="rc642"/>
            <p:cNvSpPr/>
            <p:nvPr/>
          </p:nvSpPr>
          <p:spPr>
            <a:xfrm>
              <a:off x="5820164" y="3465267"/>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643" name="rc643"/>
            <p:cNvSpPr/>
            <p:nvPr/>
          </p:nvSpPr>
          <p:spPr>
            <a:xfrm>
              <a:off x="6064844" y="3465267"/>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644" name="rc644"/>
            <p:cNvSpPr/>
            <p:nvPr/>
          </p:nvSpPr>
          <p:spPr>
            <a:xfrm>
              <a:off x="6309524" y="3465267"/>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45" name="rc645"/>
            <p:cNvSpPr/>
            <p:nvPr/>
          </p:nvSpPr>
          <p:spPr>
            <a:xfrm>
              <a:off x="6554205" y="3465267"/>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46" name="rc646"/>
            <p:cNvSpPr/>
            <p:nvPr/>
          </p:nvSpPr>
          <p:spPr>
            <a:xfrm>
              <a:off x="6798885" y="3465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47" name="rc647"/>
            <p:cNvSpPr/>
            <p:nvPr/>
          </p:nvSpPr>
          <p:spPr>
            <a:xfrm>
              <a:off x="7043565" y="3465267"/>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648" name="rc648"/>
            <p:cNvSpPr/>
            <p:nvPr/>
          </p:nvSpPr>
          <p:spPr>
            <a:xfrm>
              <a:off x="7288245" y="3465267"/>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49" name="rc649"/>
            <p:cNvSpPr/>
            <p:nvPr/>
          </p:nvSpPr>
          <p:spPr>
            <a:xfrm>
              <a:off x="7532925" y="3465267"/>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650" name="rc650"/>
            <p:cNvSpPr/>
            <p:nvPr/>
          </p:nvSpPr>
          <p:spPr>
            <a:xfrm>
              <a:off x="7777606" y="3465267"/>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651" name="rc651"/>
            <p:cNvSpPr/>
            <p:nvPr/>
          </p:nvSpPr>
          <p:spPr>
            <a:xfrm>
              <a:off x="8022286" y="3465267"/>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652" name="rc652"/>
            <p:cNvSpPr/>
            <p:nvPr/>
          </p:nvSpPr>
          <p:spPr>
            <a:xfrm>
              <a:off x="8266966" y="3465267"/>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53" name="rc653"/>
            <p:cNvSpPr/>
            <p:nvPr/>
          </p:nvSpPr>
          <p:spPr>
            <a:xfrm>
              <a:off x="8511646" y="3465267"/>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54" name="rc654"/>
            <p:cNvSpPr/>
            <p:nvPr/>
          </p:nvSpPr>
          <p:spPr>
            <a:xfrm>
              <a:off x="2394642" y="452583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55" name="rc655"/>
            <p:cNvSpPr/>
            <p:nvPr/>
          </p:nvSpPr>
          <p:spPr>
            <a:xfrm>
              <a:off x="2639322" y="452583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56" name="rc656"/>
            <p:cNvSpPr/>
            <p:nvPr/>
          </p:nvSpPr>
          <p:spPr>
            <a:xfrm>
              <a:off x="2884002" y="452583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57" name="rc657"/>
            <p:cNvSpPr/>
            <p:nvPr/>
          </p:nvSpPr>
          <p:spPr>
            <a:xfrm>
              <a:off x="3128682" y="452583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58" name="rc658"/>
            <p:cNvSpPr/>
            <p:nvPr/>
          </p:nvSpPr>
          <p:spPr>
            <a:xfrm>
              <a:off x="3373362" y="4525839"/>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59" name="rc659"/>
            <p:cNvSpPr/>
            <p:nvPr/>
          </p:nvSpPr>
          <p:spPr>
            <a:xfrm>
              <a:off x="3618043" y="4525839"/>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660" name="rc660"/>
            <p:cNvSpPr/>
            <p:nvPr/>
          </p:nvSpPr>
          <p:spPr>
            <a:xfrm>
              <a:off x="3862723" y="4525839"/>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61" name="rc661"/>
            <p:cNvSpPr/>
            <p:nvPr/>
          </p:nvSpPr>
          <p:spPr>
            <a:xfrm>
              <a:off x="4107403" y="4525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62" name="rc662"/>
            <p:cNvSpPr/>
            <p:nvPr/>
          </p:nvSpPr>
          <p:spPr>
            <a:xfrm>
              <a:off x="4352083" y="4525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63" name="rc663"/>
            <p:cNvSpPr/>
            <p:nvPr/>
          </p:nvSpPr>
          <p:spPr>
            <a:xfrm>
              <a:off x="4596763" y="4525839"/>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64" name="rc664"/>
            <p:cNvSpPr/>
            <p:nvPr/>
          </p:nvSpPr>
          <p:spPr>
            <a:xfrm>
              <a:off x="4841443" y="4525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65" name="rc665"/>
            <p:cNvSpPr/>
            <p:nvPr/>
          </p:nvSpPr>
          <p:spPr>
            <a:xfrm>
              <a:off x="5086124" y="452583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66" name="rc666"/>
            <p:cNvSpPr/>
            <p:nvPr/>
          </p:nvSpPr>
          <p:spPr>
            <a:xfrm>
              <a:off x="5330804" y="4525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67" name="rc667"/>
            <p:cNvSpPr/>
            <p:nvPr/>
          </p:nvSpPr>
          <p:spPr>
            <a:xfrm>
              <a:off x="5575484" y="4525839"/>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68" name="rc668"/>
            <p:cNvSpPr/>
            <p:nvPr/>
          </p:nvSpPr>
          <p:spPr>
            <a:xfrm>
              <a:off x="5820164" y="4525839"/>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69" name="rc669"/>
            <p:cNvSpPr/>
            <p:nvPr/>
          </p:nvSpPr>
          <p:spPr>
            <a:xfrm>
              <a:off x="6064844" y="4525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70" name="rc670"/>
            <p:cNvSpPr/>
            <p:nvPr/>
          </p:nvSpPr>
          <p:spPr>
            <a:xfrm>
              <a:off x="6309524" y="4525839"/>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71" name="rc671"/>
            <p:cNvSpPr/>
            <p:nvPr/>
          </p:nvSpPr>
          <p:spPr>
            <a:xfrm>
              <a:off x="6554205" y="4525839"/>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72" name="rc672"/>
            <p:cNvSpPr/>
            <p:nvPr/>
          </p:nvSpPr>
          <p:spPr>
            <a:xfrm>
              <a:off x="6798885" y="4525839"/>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73" name="rc673"/>
            <p:cNvSpPr/>
            <p:nvPr/>
          </p:nvSpPr>
          <p:spPr>
            <a:xfrm>
              <a:off x="7043565" y="4525839"/>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74" name="rc674"/>
            <p:cNvSpPr/>
            <p:nvPr/>
          </p:nvSpPr>
          <p:spPr>
            <a:xfrm>
              <a:off x="7288245" y="4525839"/>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675" name="rc675"/>
            <p:cNvSpPr/>
            <p:nvPr/>
          </p:nvSpPr>
          <p:spPr>
            <a:xfrm>
              <a:off x="7532925" y="4525839"/>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676" name="rc676"/>
            <p:cNvSpPr/>
            <p:nvPr/>
          </p:nvSpPr>
          <p:spPr>
            <a:xfrm>
              <a:off x="7777606" y="4525839"/>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77" name="rc677"/>
            <p:cNvSpPr/>
            <p:nvPr/>
          </p:nvSpPr>
          <p:spPr>
            <a:xfrm>
              <a:off x="8022286" y="4525839"/>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678" name="rc678"/>
            <p:cNvSpPr/>
            <p:nvPr/>
          </p:nvSpPr>
          <p:spPr>
            <a:xfrm>
              <a:off x="8266966" y="4525839"/>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679" name="rc679"/>
            <p:cNvSpPr/>
            <p:nvPr/>
          </p:nvSpPr>
          <p:spPr>
            <a:xfrm>
              <a:off x="8511646" y="4525839"/>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680" name="rc680"/>
            <p:cNvSpPr/>
            <p:nvPr/>
          </p:nvSpPr>
          <p:spPr>
            <a:xfrm>
              <a:off x="2394642"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1" name="rc681"/>
            <p:cNvSpPr/>
            <p:nvPr/>
          </p:nvSpPr>
          <p:spPr>
            <a:xfrm>
              <a:off x="2639322" y="2669838"/>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82" name="rc682"/>
            <p:cNvSpPr/>
            <p:nvPr/>
          </p:nvSpPr>
          <p:spPr>
            <a:xfrm>
              <a:off x="2884002"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3" name="rc683"/>
            <p:cNvSpPr/>
            <p:nvPr/>
          </p:nvSpPr>
          <p:spPr>
            <a:xfrm>
              <a:off x="3128682"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84" name="rc684"/>
            <p:cNvSpPr/>
            <p:nvPr/>
          </p:nvSpPr>
          <p:spPr>
            <a:xfrm>
              <a:off x="3373362"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85" name="rc685"/>
            <p:cNvSpPr/>
            <p:nvPr/>
          </p:nvSpPr>
          <p:spPr>
            <a:xfrm>
              <a:off x="3618043"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6" name="rc686"/>
            <p:cNvSpPr/>
            <p:nvPr/>
          </p:nvSpPr>
          <p:spPr>
            <a:xfrm>
              <a:off x="3862723"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7" name="rc687"/>
            <p:cNvSpPr/>
            <p:nvPr/>
          </p:nvSpPr>
          <p:spPr>
            <a:xfrm>
              <a:off x="4107403"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8" name="rc688"/>
            <p:cNvSpPr/>
            <p:nvPr/>
          </p:nvSpPr>
          <p:spPr>
            <a:xfrm>
              <a:off x="4352083"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9" name="rc689"/>
            <p:cNvSpPr/>
            <p:nvPr/>
          </p:nvSpPr>
          <p:spPr>
            <a:xfrm>
              <a:off x="4596763"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0" name="rc690"/>
            <p:cNvSpPr/>
            <p:nvPr/>
          </p:nvSpPr>
          <p:spPr>
            <a:xfrm>
              <a:off x="4841443"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1" name="rc691"/>
            <p:cNvSpPr/>
            <p:nvPr/>
          </p:nvSpPr>
          <p:spPr>
            <a:xfrm>
              <a:off x="5086124"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2" name="rc692"/>
            <p:cNvSpPr/>
            <p:nvPr/>
          </p:nvSpPr>
          <p:spPr>
            <a:xfrm>
              <a:off x="5330804" y="2669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93" name="rc693"/>
            <p:cNvSpPr/>
            <p:nvPr/>
          </p:nvSpPr>
          <p:spPr>
            <a:xfrm>
              <a:off x="5575484"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4" name="rc694"/>
            <p:cNvSpPr/>
            <p:nvPr/>
          </p:nvSpPr>
          <p:spPr>
            <a:xfrm>
              <a:off x="5820164" y="266983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95" name="rc695"/>
            <p:cNvSpPr/>
            <p:nvPr/>
          </p:nvSpPr>
          <p:spPr>
            <a:xfrm>
              <a:off x="6064844" y="2669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96" name="rc696"/>
            <p:cNvSpPr/>
            <p:nvPr/>
          </p:nvSpPr>
          <p:spPr>
            <a:xfrm>
              <a:off x="6309524"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7" name="rc697"/>
            <p:cNvSpPr/>
            <p:nvPr/>
          </p:nvSpPr>
          <p:spPr>
            <a:xfrm>
              <a:off x="6554205" y="266983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98" name="rc698"/>
            <p:cNvSpPr/>
            <p:nvPr/>
          </p:nvSpPr>
          <p:spPr>
            <a:xfrm>
              <a:off x="6798885" y="2669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99" name="rc699"/>
            <p:cNvSpPr/>
            <p:nvPr/>
          </p:nvSpPr>
          <p:spPr>
            <a:xfrm>
              <a:off x="7043565" y="2669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00" name="rc700"/>
            <p:cNvSpPr/>
            <p:nvPr/>
          </p:nvSpPr>
          <p:spPr>
            <a:xfrm>
              <a:off x="7288245" y="2669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01" name="rc701"/>
            <p:cNvSpPr/>
            <p:nvPr/>
          </p:nvSpPr>
          <p:spPr>
            <a:xfrm>
              <a:off x="7532925" y="2669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02" name="rc702"/>
            <p:cNvSpPr/>
            <p:nvPr/>
          </p:nvSpPr>
          <p:spPr>
            <a:xfrm>
              <a:off x="7777606" y="2669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03" name="rc703"/>
            <p:cNvSpPr/>
            <p:nvPr/>
          </p:nvSpPr>
          <p:spPr>
            <a:xfrm>
              <a:off x="8022286" y="2669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04" name="rc704"/>
            <p:cNvSpPr/>
            <p:nvPr/>
          </p:nvSpPr>
          <p:spPr>
            <a:xfrm>
              <a:off x="8266966" y="2669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05" name="rc705"/>
            <p:cNvSpPr/>
            <p:nvPr/>
          </p:nvSpPr>
          <p:spPr>
            <a:xfrm>
              <a:off x="8511646" y="266983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06" name="rc706"/>
            <p:cNvSpPr/>
            <p:nvPr/>
          </p:nvSpPr>
          <p:spPr>
            <a:xfrm>
              <a:off x="2394642" y="4393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07" name="rc707"/>
            <p:cNvSpPr/>
            <p:nvPr/>
          </p:nvSpPr>
          <p:spPr>
            <a:xfrm>
              <a:off x="2639322" y="4393268"/>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08" name="rc708"/>
            <p:cNvSpPr/>
            <p:nvPr/>
          </p:nvSpPr>
          <p:spPr>
            <a:xfrm>
              <a:off x="2884002" y="439326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09" name="rc709"/>
            <p:cNvSpPr/>
            <p:nvPr/>
          </p:nvSpPr>
          <p:spPr>
            <a:xfrm>
              <a:off x="3128682" y="4393268"/>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10" name="rc710"/>
            <p:cNvSpPr/>
            <p:nvPr/>
          </p:nvSpPr>
          <p:spPr>
            <a:xfrm>
              <a:off x="3373362" y="439326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11" name="rc711"/>
            <p:cNvSpPr/>
            <p:nvPr/>
          </p:nvSpPr>
          <p:spPr>
            <a:xfrm>
              <a:off x="3618043" y="4393268"/>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12" name="rc712"/>
            <p:cNvSpPr/>
            <p:nvPr/>
          </p:nvSpPr>
          <p:spPr>
            <a:xfrm>
              <a:off x="3862723" y="4393268"/>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13" name="rc713"/>
            <p:cNvSpPr/>
            <p:nvPr/>
          </p:nvSpPr>
          <p:spPr>
            <a:xfrm>
              <a:off x="4107403" y="4393268"/>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14" name="rc714"/>
            <p:cNvSpPr/>
            <p:nvPr/>
          </p:nvSpPr>
          <p:spPr>
            <a:xfrm>
              <a:off x="4352083"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5" name="rc715"/>
            <p:cNvSpPr/>
            <p:nvPr/>
          </p:nvSpPr>
          <p:spPr>
            <a:xfrm>
              <a:off x="4596763"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6" name="rc716"/>
            <p:cNvSpPr/>
            <p:nvPr/>
          </p:nvSpPr>
          <p:spPr>
            <a:xfrm>
              <a:off x="4841443" y="439326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17" name="rc717"/>
            <p:cNvSpPr/>
            <p:nvPr/>
          </p:nvSpPr>
          <p:spPr>
            <a:xfrm>
              <a:off x="5086124" y="4393268"/>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18" name="rc718"/>
            <p:cNvSpPr/>
            <p:nvPr/>
          </p:nvSpPr>
          <p:spPr>
            <a:xfrm>
              <a:off x="5330804"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9" name="rc719"/>
            <p:cNvSpPr/>
            <p:nvPr/>
          </p:nvSpPr>
          <p:spPr>
            <a:xfrm>
              <a:off x="5575484"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0" name="rc720"/>
            <p:cNvSpPr/>
            <p:nvPr/>
          </p:nvSpPr>
          <p:spPr>
            <a:xfrm>
              <a:off x="5820164"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1" name="rc721"/>
            <p:cNvSpPr/>
            <p:nvPr/>
          </p:nvSpPr>
          <p:spPr>
            <a:xfrm>
              <a:off x="6064844" y="439326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22" name="rc722"/>
            <p:cNvSpPr/>
            <p:nvPr/>
          </p:nvSpPr>
          <p:spPr>
            <a:xfrm>
              <a:off x="6309524"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3" name="rc723"/>
            <p:cNvSpPr/>
            <p:nvPr/>
          </p:nvSpPr>
          <p:spPr>
            <a:xfrm>
              <a:off x="6554205" y="4393268"/>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724" name="rc724"/>
            <p:cNvSpPr/>
            <p:nvPr/>
          </p:nvSpPr>
          <p:spPr>
            <a:xfrm>
              <a:off x="6798885" y="4393268"/>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25" name="rc725"/>
            <p:cNvSpPr/>
            <p:nvPr/>
          </p:nvSpPr>
          <p:spPr>
            <a:xfrm>
              <a:off x="7043565" y="439326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26" name="rc726"/>
            <p:cNvSpPr/>
            <p:nvPr/>
          </p:nvSpPr>
          <p:spPr>
            <a:xfrm>
              <a:off x="7288245" y="4393268"/>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27" name="rc727"/>
            <p:cNvSpPr/>
            <p:nvPr/>
          </p:nvSpPr>
          <p:spPr>
            <a:xfrm>
              <a:off x="7532925" y="4393268"/>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28" name="rc728"/>
            <p:cNvSpPr/>
            <p:nvPr/>
          </p:nvSpPr>
          <p:spPr>
            <a:xfrm>
              <a:off x="7777606" y="4393268"/>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729" name="rc729"/>
            <p:cNvSpPr/>
            <p:nvPr/>
          </p:nvSpPr>
          <p:spPr>
            <a:xfrm>
              <a:off x="8022286" y="4393268"/>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730" name="rc730"/>
            <p:cNvSpPr/>
            <p:nvPr/>
          </p:nvSpPr>
          <p:spPr>
            <a:xfrm>
              <a:off x="8266966" y="4393268"/>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731" name="rc731"/>
            <p:cNvSpPr/>
            <p:nvPr/>
          </p:nvSpPr>
          <p:spPr>
            <a:xfrm>
              <a:off x="8511646" y="4393268"/>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32" name="rc732"/>
            <p:cNvSpPr/>
            <p:nvPr/>
          </p:nvSpPr>
          <p:spPr>
            <a:xfrm>
              <a:off x="2394642" y="1476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33" name="rc733"/>
            <p:cNvSpPr/>
            <p:nvPr/>
          </p:nvSpPr>
          <p:spPr>
            <a:xfrm>
              <a:off x="2639322" y="147669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34" name="rc734"/>
            <p:cNvSpPr/>
            <p:nvPr/>
          </p:nvSpPr>
          <p:spPr>
            <a:xfrm>
              <a:off x="2884002"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5" name="rc735"/>
            <p:cNvSpPr/>
            <p:nvPr/>
          </p:nvSpPr>
          <p:spPr>
            <a:xfrm>
              <a:off x="3128682" y="147669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36" name="rc736"/>
            <p:cNvSpPr/>
            <p:nvPr/>
          </p:nvSpPr>
          <p:spPr>
            <a:xfrm>
              <a:off x="3373362"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7" name="rc737"/>
            <p:cNvSpPr/>
            <p:nvPr/>
          </p:nvSpPr>
          <p:spPr>
            <a:xfrm>
              <a:off x="3618043" y="147669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38" name="rc738"/>
            <p:cNvSpPr/>
            <p:nvPr/>
          </p:nvSpPr>
          <p:spPr>
            <a:xfrm>
              <a:off x="3862723"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9" name="rc739"/>
            <p:cNvSpPr/>
            <p:nvPr/>
          </p:nvSpPr>
          <p:spPr>
            <a:xfrm>
              <a:off x="4107403"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0" name="rc740"/>
            <p:cNvSpPr/>
            <p:nvPr/>
          </p:nvSpPr>
          <p:spPr>
            <a:xfrm>
              <a:off x="4352083"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1" name="rc741"/>
            <p:cNvSpPr/>
            <p:nvPr/>
          </p:nvSpPr>
          <p:spPr>
            <a:xfrm>
              <a:off x="4596763"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2" name="rc742"/>
            <p:cNvSpPr/>
            <p:nvPr/>
          </p:nvSpPr>
          <p:spPr>
            <a:xfrm>
              <a:off x="4841443"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3" name="rc743"/>
            <p:cNvSpPr/>
            <p:nvPr/>
          </p:nvSpPr>
          <p:spPr>
            <a:xfrm>
              <a:off x="5086124" y="147669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44" name="rc744"/>
            <p:cNvSpPr/>
            <p:nvPr/>
          </p:nvSpPr>
          <p:spPr>
            <a:xfrm>
              <a:off x="5330804" y="147669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45" name="rc745"/>
            <p:cNvSpPr/>
            <p:nvPr/>
          </p:nvSpPr>
          <p:spPr>
            <a:xfrm>
              <a:off x="5575484"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6" name="rc746"/>
            <p:cNvSpPr/>
            <p:nvPr/>
          </p:nvSpPr>
          <p:spPr>
            <a:xfrm>
              <a:off x="5820164"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7" name="rc747"/>
            <p:cNvSpPr/>
            <p:nvPr/>
          </p:nvSpPr>
          <p:spPr>
            <a:xfrm>
              <a:off x="6064844"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8" name="rc748"/>
            <p:cNvSpPr/>
            <p:nvPr/>
          </p:nvSpPr>
          <p:spPr>
            <a:xfrm>
              <a:off x="6309524"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9" name="rc749"/>
            <p:cNvSpPr/>
            <p:nvPr/>
          </p:nvSpPr>
          <p:spPr>
            <a:xfrm>
              <a:off x="6554205"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0" name="rc750"/>
            <p:cNvSpPr/>
            <p:nvPr/>
          </p:nvSpPr>
          <p:spPr>
            <a:xfrm>
              <a:off x="6798885"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1" name="rc751"/>
            <p:cNvSpPr/>
            <p:nvPr/>
          </p:nvSpPr>
          <p:spPr>
            <a:xfrm>
              <a:off x="7043565"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2" name="rc752"/>
            <p:cNvSpPr/>
            <p:nvPr/>
          </p:nvSpPr>
          <p:spPr>
            <a:xfrm>
              <a:off x="7288245"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3" name="rc753"/>
            <p:cNvSpPr/>
            <p:nvPr/>
          </p:nvSpPr>
          <p:spPr>
            <a:xfrm>
              <a:off x="7532925" y="1476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54" name="rc754"/>
            <p:cNvSpPr/>
            <p:nvPr/>
          </p:nvSpPr>
          <p:spPr>
            <a:xfrm>
              <a:off x="7777606"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5" name="rc755"/>
            <p:cNvSpPr/>
            <p:nvPr/>
          </p:nvSpPr>
          <p:spPr>
            <a:xfrm>
              <a:off x="8022286" y="1476695"/>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56" name="rc756"/>
            <p:cNvSpPr/>
            <p:nvPr/>
          </p:nvSpPr>
          <p:spPr>
            <a:xfrm>
              <a:off x="8266966"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7" name="rc757"/>
            <p:cNvSpPr/>
            <p:nvPr/>
          </p:nvSpPr>
          <p:spPr>
            <a:xfrm>
              <a:off x="8511646"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8" name="rc758"/>
            <p:cNvSpPr/>
            <p:nvPr/>
          </p:nvSpPr>
          <p:spPr>
            <a:xfrm>
              <a:off x="2394642" y="5321268"/>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759" name="rc759"/>
            <p:cNvSpPr/>
            <p:nvPr/>
          </p:nvSpPr>
          <p:spPr>
            <a:xfrm>
              <a:off x="2639322" y="5321268"/>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760" name="rc760"/>
            <p:cNvSpPr/>
            <p:nvPr/>
          </p:nvSpPr>
          <p:spPr>
            <a:xfrm>
              <a:off x="2884002" y="5321268"/>
              <a:ext cx="244680" cy="13257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761" name="rc761"/>
            <p:cNvSpPr/>
            <p:nvPr/>
          </p:nvSpPr>
          <p:spPr>
            <a:xfrm>
              <a:off x="3128682" y="5321268"/>
              <a:ext cx="244680" cy="132571"/>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762" name="rc762"/>
            <p:cNvSpPr/>
            <p:nvPr/>
          </p:nvSpPr>
          <p:spPr>
            <a:xfrm>
              <a:off x="3373362" y="5321268"/>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63" name="rc763"/>
            <p:cNvSpPr/>
            <p:nvPr/>
          </p:nvSpPr>
          <p:spPr>
            <a:xfrm>
              <a:off x="3618043" y="5321268"/>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64" name="rc764"/>
            <p:cNvSpPr/>
            <p:nvPr/>
          </p:nvSpPr>
          <p:spPr>
            <a:xfrm>
              <a:off x="3862723" y="5321268"/>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765" name="rc765"/>
            <p:cNvSpPr/>
            <p:nvPr/>
          </p:nvSpPr>
          <p:spPr>
            <a:xfrm>
              <a:off x="4107403" y="5321268"/>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766" name="rc766"/>
            <p:cNvSpPr/>
            <p:nvPr/>
          </p:nvSpPr>
          <p:spPr>
            <a:xfrm>
              <a:off x="4352083" y="5321268"/>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67" name="rc767"/>
            <p:cNvSpPr/>
            <p:nvPr/>
          </p:nvSpPr>
          <p:spPr>
            <a:xfrm>
              <a:off x="4596763" y="5321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68" name="rc768"/>
            <p:cNvSpPr/>
            <p:nvPr/>
          </p:nvSpPr>
          <p:spPr>
            <a:xfrm>
              <a:off x="4841443" y="5321268"/>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769" name="rc769"/>
            <p:cNvSpPr/>
            <p:nvPr/>
          </p:nvSpPr>
          <p:spPr>
            <a:xfrm>
              <a:off x="5086124" y="5321268"/>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770" name="rc770"/>
            <p:cNvSpPr/>
            <p:nvPr/>
          </p:nvSpPr>
          <p:spPr>
            <a:xfrm>
              <a:off x="5330804" y="5321268"/>
              <a:ext cx="244680" cy="132571"/>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771" name="rc771"/>
            <p:cNvSpPr/>
            <p:nvPr/>
          </p:nvSpPr>
          <p:spPr>
            <a:xfrm>
              <a:off x="5575484" y="5321268"/>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772" name="rc772"/>
            <p:cNvSpPr/>
            <p:nvPr/>
          </p:nvSpPr>
          <p:spPr>
            <a:xfrm>
              <a:off x="5820164" y="5321268"/>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773" name="rc773"/>
            <p:cNvSpPr/>
            <p:nvPr/>
          </p:nvSpPr>
          <p:spPr>
            <a:xfrm>
              <a:off x="6064844" y="5321268"/>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774" name="rc774"/>
            <p:cNvSpPr/>
            <p:nvPr/>
          </p:nvSpPr>
          <p:spPr>
            <a:xfrm>
              <a:off x="6309524" y="5321268"/>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775" name="rc775"/>
            <p:cNvSpPr/>
            <p:nvPr/>
          </p:nvSpPr>
          <p:spPr>
            <a:xfrm>
              <a:off x="6554205" y="5321268"/>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776" name="rc776"/>
            <p:cNvSpPr/>
            <p:nvPr/>
          </p:nvSpPr>
          <p:spPr>
            <a:xfrm>
              <a:off x="6798885" y="5321268"/>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77" name="rc777"/>
            <p:cNvSpPr/>
            <p:nvPr/>
          </p:nvSpPr>
          <p:spPr>
            <a:xfrm>
              <a:off x="7043565" y="5321268"/>
              <a:ext cx="244680" cy="132571"/>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778" name="rc778"/>
            <p:cNvSpPr/>
            <p:nvPr/>
          </p:nvSpPr>
          <p:spPr>
            <a:xfrm>
              <a:off x="7288245" y="5321268"/>
              <a:ext cx="244680" cy="132571"/>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779" name="rc779"/>
            <p:cNvSpPr/>
            <p:nvPr/>
          </p:nvSpPr>
          <p:spPr>
            <a:xfrm>
              <a:off x="7532925" y="5321268"/>
              <a:ext cx="244680" cy="132571"/>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780" name="rc780"/>
            <p:cNvSpPr/>
            <p:nvPr/>
          </p:nvSpPr>
          <p:spPr>
            <a:xfrm>
              <a:off x="7777606" y="5321268"/>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781" name="rc781"/>
            <p:cNvSpPr/>
            <p:nvPr/>
          </p:nvSpPr>
          <p:spPr>
            <a:xfrm>
              <a:off x="8022286" y="5321268"/>
              <a:ext cx="244680" cy="13257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782" name="rc782"/>
            <p:cNvSpPr/>
            <p:nvPr/>
          </p:nvSpPr>
          <p:spPr>
            <a:xfrm>
              <a:off x="8266966" y="5321268"/>
              <a:ext cx="244680" cy="13257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783" name="rc783"/>
            <p:cNvSpPr/>
            <p:nvPr/>
          </p:nvSpPr>
          <p:spPr>
            <a:xfrm>
              <a:off x="8511646" y="5321268"/>
              <a:ext cx="244680" cy="13257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784" name="rc784"/>
            <p:cNvSpPr/>
            <p:nvPr/>
          </p:nvSpPr>
          <p:spPr>
            <a:xfrm>
              <a:off x="2394642" y="2802410"/>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85" name="rc785"/>
            <p:cNvSpPr/>
            <p:nvPr/>
          </p:nvSpPr>
          <p:spPr>
            <a:xfrm>
              <a:off x="2639322" y="280241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86" name="rc786"/>
            <p:cNvSpPr/>
            <p:nvPr/>
          </p:nvSpPr>
          <p:spPr>
            <a:xfrm>
              <a:off x="2884002" y="2802410"/>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787" name="rc787"/>
            <p:cNvSpPr/>
            <p:nvPr/>
          </p:nvSpPr>
          <p:spPr>
            <a:xfrm>
              <a:off x="3128682" y="2802410"/>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88" name="rc788"/>
            <p:cNvSpPr/>
            <p:nvPr/>
          </p:nvSpPr>
          <p:spPr>
            <a:xfrm>
              <a:off x="3373362" y="2802410"/>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89" name="rc789"/>
            <p:cNvSpPr/>
            <p:nvPr/>
          </p:nvSpPr>
          <p:spPr>
            <a:xfrm>
              <a:off x="3618043" y="2802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90" name="rc790"/>
            <p:cNvSpPr/>
            <p:nvPr/>
          </p:nvSpPr>
          <p:spPr>
            <a:xfrm>
              <a:off x="3862723" y="2802410"/>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91" name="rc791"/>
            <p:cNvSpPr/>
            <p:nvPr/>
          </p:nvSpPr>
          <p:spPr>
            <a:xfrm>
              <a:off x="4107403" y="280241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92" name="rc792"/>
            <p:cNvSpPr/>
            <p:nvPr/>
          </p:nvSpPr>
          <p:spPr>
            <a:xfrm>
              <a:off x="4352083" y="280241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93" name="rc793"/>
            <p:cNvSpPr/>
            <p:nvPr/>
          </p:nvSpPr>
          <p:spPr>
            <a:xfrm>
              <a:off x="4596763" y="2802410"/>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94" name="rc794"/>
            <p:cNvSpPr/>
            <p:nvPr/>
          </p:nvSpPr>
          <p:spPr>
            <a:xfrm>
              <a:off x="4841443" y="280241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95" name="rc795"/>
            <p:cNvSpPr/>
            <p:nvPr/>
          </p:nvSpPr>
          <p:spPr>
            <a:xfrm>
              <a:off x="5086124" y="280241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96" name="rc796"/>
            <p:cNvSpPr/>
            <p:nvPr/>
          </p:nvSpPr>
          <p:spPr>
            <a:xfrm>
              <a:off x="5330804" y="2802410"/>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797" name="rc797"/>
            <p:cNvSpPr/>
            <p:nvPr/>
          </p:nvSpPr>
          <p:spPr>
            <a:xfrm>
              <a:off x="5575484" y="280241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98" name="rc798"/>
            <p:cNvSpPr/>
            <p:nvPr/>
          </p:nvSpPr>
          <p:spPr>
            <a:xfrm>
              <a:off x="5820164" y="2802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99" name="rc799"/>
            <p:cNvSpPr/>
            <p:nvPr/>
          </p:nvSpPr>
          <p:spPr>
            <a:xfrm>
              <a:off x="6064844" y="2802410"/>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800" name="rc800"/>
            <p:cNvSpPr/>
            <p:nvPr/>
          </p:nvSpPr>
          <p:spPr>
            <a:xfrm>
              <a:off x="6309524" y="2802410"/>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01" name="rc801"/>
            <p:cNvSpPr/>
            <p:nvPr/>
          </p:nvSpPr>
          <p:spPr>
            <a:xfrm>
              <a:off x="6554205" y="2802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02" name="rc802"/>
            <p:cNvSpPr/>
            <p:nvPr/>
          </p:nvSpPr>
          <p:spPr>
            <a:xfrm>
              <a:off x="6798885" y="2802410"/>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03" name="rc803"/>
            <p:cNvSpPr/>
            <p:nvPr/>
          </p:nvSpPr>
          <p:spPr>
            <a:xfrm>
              <a:off x="7043565" y="2802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04" name="rc804"/>
            <p:cNvSpPr/>
            <p:nvPr/>
          </p:nvSpPr>
          <p:spPr>
            <a:xfrm>
              <a:off x="7288245" y="280241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05" name="rc805"/>
            <p:cNvSpPr/>
            <p:nvPr/>
          </p:nvSpPr>
          <p:spPr>
            <a:xfrm>
              <a:off x="7532925" y="2802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06" name="rc806"/>
            <p:cNvSpPr/>
            <p:nvPr/>
          </p:nvSpPr>
          <p:spPr>
            <a:xfrm>
              <a:off x="7777606" y="280241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07" name="rc807"/>
            <p:cNvSpPr/>
            <p:nvPr/>
          </p:nvSpPr>
          <p:spPr>
            <a:xfrm>
              <a:off x="8022286" y="2802410"/>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08" name="rc808"/>
            <p:cNvSpPr/>
            <p:nvPr/>
          </p:nvSpPr>
          <p:spPr>
            <a:xfrm>
              <a:off x="8266966" y="2802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09" name="rc809"/>
            <p:cNvSpPr/>
            <p:nvPr/>
          </p:nvSpPr>
          <p:spPr>
            <a:xfrm>
              <a:off x="8511646" y="2802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10" name="rc810"/>
            <p:cNvSpPr/>
            <p:nvPr/>
          </p:nvSpPr>
          <p:spPr>
            <a:xfrm>
              <a:off x="2394642" y="1874409"/>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811" name="rc811"/>
            <p:cNvSpPr/>
            <p:nvPr/>
          </p:nvSpPr>
          <p:spPr>
            <a:xfrm>
              <a:off x="2639322" y="187440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12" name="rc812"/>
            <p:cNvSpPr/>
            <p:nvPr/>
          </p:nvSpPr>
          <p:spPr>
            <a:xfrm>
              <a:off x="2884002" y="187440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13" name="rc813"/>
            <p:cNvSpPr/>
            <p:nvPr/>
          </p:nvSpPr>
          <p:spPr>
            <a:xfrm>
              <a:off x="3128682" y="187440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14" name="rc814"/>
            <p:cNvSpPr/>
            <p:nvPr/>
          </p:nvSpPr>
          <p:spPr>
            <a:xfrm>
              <a:off x="3373362" y="187440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15" name="rc815"/>
            <p:cNvSpPr/>
            <p:nvPr/>
          </p:nvSpPr>
          <p:spPr>
            <a:xfrm>
              <a:off x="3618043" y="187440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16" name="rc816"/>
            <p:cNvSpPr/>
            <p:nvPr/>
          </p:nvSpPr>
          <p:spPr>
            <a:xfrm>
              <a:off x="3862723" y="187440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17" name="rc817"/>
            <p:cNvSpPr/>
            <p:nvPr/>
          </p:nvSpPr>
          <p:spPr>
            <a:xfrm>
              <a:off x="4107403"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18" name="rc818"/>
            <p:cNvSpPr/>
            <p:nvPr/>
          </p:nvSpPr>
          <p:spPr>
            <a:xfrm>
              <a:off x="4352083" y="187440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19" name="rc819"/>
            <p:cNvSpPr/>
            <p:nvPr/>
          </p:nvSpPr>
          <p:spPr>
            <a:xfrm>
              <a:off x="4596763" y="187440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20" name="rc820"/>
            <p:cNvSpPr/>
            <p:nvPr/>
          </p:nvSpPr>
          <p:spPr>
            <a:xfrm>
              <a:off x="4841443" y="187440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1" name="rc821"/>
            <p:cNvSpPr/>
            <p:nvPr/>
          </p:nvSpPr>
          <p:spPr>
            <a:xfrm>
              <a:off x="5086124" y="187440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2" name="rc822"/>
            <p:cNvSpPr/>
            <p:nvPr/>
          </p:nvSpPr>
          <p:spPr>
            <a:xfrm>
              <a:off x="5330804"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23" name="rc823"/>
            <p:cNvSpPr/>
            <p:nvPr/>
          </p:nvSpPr>
          <p:spPr>
            <a:xfrm>
              <a:off x="5575484"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24" name="rc824"/>
            <p:cNvSpPr/>
            <p:nvPr/>
          </p:nvSpPr>
          <p:spPr>
            <a:xfrm>
              <a:off x="5820164"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25" name="rc825"/>
            <p:cNvSpPr/>
            <p:nvPr/>
          </p:nvSpPr>
          <p:spPr>
            <a:xfrm>
              <a:off x="6064844"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26" name="rc826"/>
            <p:cNvSpPr/>
            <p:nvPr/>
          </p:nvSpPr>
          <p:spPr>
            <a:xfrm>
              <a:off x="6309524" y="187440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7" name="rc827"/>
            <p:cNvSpPr/>
            <p:nvPr/>
          </p:nvSpPr>
          <p:spPr>
            <a:xfrm>
              <a:off x="6554205"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28" name="rc828"/>
            <p:cNvSpPr/>
            <p:nvPr/>
          </p:nvSpPr>
          <p:spPr>
            <a:xfrm>
              <a:off x="6798885" y="187440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29" name="rc829"/>
            <p:cNvSpPr/>
            <p:nvPr/>
          </p:nvSpPr>
          <p:spPr>
            <a:xfrm>
              <a:off x="7043565"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30" name="rc830"/>
            <p:cNvSpPr/>
            <p:nvPr/>
          </p:nvSpPr>
          <p:spPr>
            <a:xfrm>
              <a:off x="7288245" y="187440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31" name="rc831"/>
            <p:cNvSpPr/>
            <p:nvPr/>
          </p:nvSpPr>
          <p:spPr>
            <a:xfrm>
              <a:off x="7532925" y="1874409"/>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32" name="rc832"/>
            <p:cNvSpPr/>
            <p:nvPr/>
          </p:nvSpPr>
          <p:spPr>
            <a:xfrm>
              <a:off x="7777606"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33" name="rc833"/>
            <p:cNvSpPr/>
            <p:nvPr/>
          </p:nvSpPr>
          <p:spPr>
            <a:xfrm>
              <a:off x="8022286"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34" name="rc834"/>
            <p:cNvSpPr/>
            <p:nvPr/>
          </p:nvSpPr>
          <p:spPr>
            <a:xfrm>
              <a:off x="8266966" y="187440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35" name="rc835"/>
            <p:cNvSpPr/>
            <p:nvPr/>
          </p:nvSpPr>
          <p:spPr>
            <a:xfrm>
              <a:off x="8511646" y="187440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36" name="rc836"/>
            <p:cNvSpPr/>
            <p:nvPr/>
          </p:nvSpPr>
          <p:spPr>
            <a:xfrm>
              <a:off x="2394642" y="5586411"/>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837" name="rc837"/>
            <p:cNvSpPr/>
            <p:nvPr/>
          </p:nvSpPr>
          <p:spPr>
            <a:xfrm>
              <a:off x="2639322" y="558641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38" name="rc838"/>
            <p:cNvSpPr/>
            <p:nvPr/>
          </p:nvSpPr>
          <p:spPr>
            <a:xfrm>
              <a:off x="2884002" y="5586411"/>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839" name="rc839"/>
            <p:cNvSpPr/>
            <p:nvPr/>
          </p:nvSpPr>
          <p:spPr>
            <a:xfrm>
              <a:off x="3128682" y="5586411"/>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840" name="rc840"/>
            <p:cNvSpPr/>
            <p:nvPr/>
          </p:nvSpPr>
          <p:spPr>
            <a:xfrm>
              <a:off x="3373362" y="5586411"/>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841" name="rc841"/>
            <p:cNvSpPr/>
            <p:nvPr/>
          </p:nvSpPr>
          <p:spPr>
            <a:xfrm>
              <a:off x="3618043" y="5586411"/>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842" name="rc842"/>
            <p:cNvSpPr/>
            <p:nvPr/>
          </p:nvSpPr>
          <p:spPr>
            <a:xfrm>
              <a:off x="3862723" y="5586411"/>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843" name="rc843"/>
            <p:cNvSpPr/>
            <p:nvPr/>
          </p:nvSpPr>
          <p:spPr>
            <a:xfrm>
              <a:off x="4107403" y="5586411"/>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44" name="rc844"/>
            <p:cNvSpPr/>
            <p:nvPr/>
          </p:nvSpPr>
          <p:spPr>
            <a:xfrm>
              <a:off x="4352083" y="5586411"/>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45" name="rc845"/>
            <p:cNvSpPr/>
            <p:nvPr/>
          </p:nvSpPr>
          <p:spPr>
            <a:xfrm>
              <a:off x="4596763" y="5586411"/>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46" name="rc846"/>
            <p:cNvSpPr/>
            <p:nvPr/>
          </p:nvSpPr>
          <p:spPr>
            <a:xfrm>
              <a:off x="4841443" y="5586411"/>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847" name="rc847"/>
            <p:cNvSpPr/>
            <p:nvPr/>
          </p:nvSpPr>
          <p:spPr>
            <a:xfrm>
              <a:off x="5086124" y="558641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48" name="rc848"/>
            <p:cNvSpPr/>
            <p:nvPr/>
          </p:nvSpPr>
          <p:spPr>
            <a:xfrm>
              <a:off x="5330804" y="5586411"/>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49" name="rc849"/>
            <p:cNvSpPr/>
            <p:nvPr/>
          </p:nvSpPr>
          <p:spPr>
            <a:xfrm>
              <a:off x="5575484" y="5586411"/>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850" name="rc850"/>
            <p:cNvSpPr/>
            <p:nvPr/>
          </p:nvSpPr>
          <p:spPr>
            <a:xfrm>
              <a:off x="5820164" y="5586411"/>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851" name="rc851"/>
            <p:cNvSpPr/>
            <p:nvPr/>
          </p:nvSpPr>
          <p:spPr>
            <a:xfrm>
              <a:off x="6064844" y="558641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52" name="rc852"/>
            <p:cNvSpPr/>
            <p:nvPr/>
          </p:nvSpPr>
          <p:spPr>
            <a:xfrm>
              <a:off x="6309524" y="558641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853" name="rc853"/>
            <p:cNvSpPr/>
            <p:nvPr/>
          </p:nvSpPr>
          <p:spPr>
            <a:xfrm>
              <a:off x="6554205" y="558641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54" name="rc854"/>
            <p:cNvSpPr/>
            <p:nvPr/>
          </p:nvSpPr>
          <p:spPr>
            <a:xfrm>
              <a:off x="6798885" y="5586411"/>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855" name="rc855"/>
            <p:cNvSpPr/>
            <p:nvPr/>
          </p:nvSpPr>
          <p:spPr>
            <a:xfrm>
              <a:off x="7043565" y="5586411"/>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56" name="rc856"/>
            <p:cNvSpPr/>
            <p:nvPr/>
          </p:nvSpPr>
          <p:spPr>
            <a:xfrm>
              <a:off x="7288245" y="5586411"/>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857" name="rc857"/>
            <p:cNvSpPr/>
            <p:nvPr/>
          </p:nvSpPr>
          <p:spPr>
            <a:xfrm>
              <a:off x="7532925" y="5586411"/>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858" name="rc858"/>
            <p:cNvSpPr/>
            <p:nvPr/>
          </p:nvSpPr>
          <p:spPr>
            <a:xfrm>
              <a:off x="7777606" y="5586411"/>
              <a:ext cx="244680" cy="132571"/>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859" name="rc859"/>
            <p:cNvSpPr/>
            <p:nvPr/>
          </p:nvSpPr>
          <p:spPr>
            <a:xfrm>
              <a:off x="8022286" y="5586411"/>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860" name="rc860"/>
            <p:cNvSpPr/>
            <p:nvPr/>
          </p:nvSpPr>
          <p:spPr>
            <a:xfrm>
              <a:off x="8266966" y="5586411"/>
              <a:ext cx="244680" cy="13257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861" name="rc861"/>
            <p:cNvSpPr/>
            <p:nvPr/>
          </p:nvSpPr>
          <p:spPr>
            <a:xfrm>
              <a:off x="8511646" y="5586411"/>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862" name="rc862"/>
            <p:cNvSpPr/>
            <p:nvPr/>
          </p:nvSpPr>
          <p:spPr>
            <a:xfrm>
              <a:off x="2394642"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63" name="rc863"/>
            <p:cNvSpPr/>
            <p:nvPr/>
          </p:nvSpPr>
          <p:spPr>
            <a:xfrm>
              <a:off x="2639322" y="426069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64" name="rc864"/>
            <p:cNvSpPr/>
            <p:nvPr/>
          </p:nvSpPr>
          <p:spPr>
            <a:xfrm>
              <a:off x="2884002"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65" name="rc865"/>
            <p:cNvSpPr/>
            <p:nvPr/>
          </p:nvSpPr>
          <p:spPr>
            <a:xfrm>
              <a:off x="3128682" y="426069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66" name="rc866"/>
            <p:cNvSpPr/>
            <p:nvPr/>
          </p:nvSpPr>
          <p:spPr>
            <a:xfrm>
              <a:off x="3373362"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67" name="rc867"/>
            <p:cNvSpPr/>
            <p:nvPr/>
          </p:nvSpPr>
          <p:spPr>
            <a:xfrm>
              <a:off x="3618043" y="4260696"/>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68" name="rc868"/>
            <p:cNvSpPr/>
            <p:nvPr/>
          </p:nvSpPr>
          <p:spPr>
            <a:xfrm>
              <a:off x="3862723" y="426069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69" name="rc869"/>
            <p:cNvSpPr/>
            <p:nvPr/>
          </p:nvSpPr>
          <p:spPr>
            <a:xfrm>
              <a:off x="4107403" y="426069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70" name="rc870"/>
            <p:cNvSpPr/>
            <p:nvPr/>
          </p:nvSpPr>
          <p:spPr>
            <a:xfrm>
              <a:off x="4352083" y="426069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1" name="rc871"/>
            <p:cNvSpPr/>
            <p:nvPr/>
          </p:nvSpPr>
          <p:spPr>
            <a:xfrm>
              <a:off x="4596763" y="426069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2" name="rc872"/>
            <p:cNvSpPr/>
            <p:nvPr/>
          </p:nvSpPr>
          <p:spPr>
            <a:xfrm>
              <a:off x="4841443"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73" name="rc873"/>
            <p:cNvSpPr/>
            <p:nvPr/>
          </p:nvSpPr>
          <p:spPr>
            <a:xfrm>
              <a:off x="5086124" y="426069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4" name="rc874"/>
            <p:cNvSpPr/>
            <p:nvPr/>
          </p:nvSpPr>
          <p:spPr>
            <a:xfrm>
              <a:off x="5330804" y="426069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5" name="rc875"/>
            <p:cNvSpPr/>
            <p:nvPr/>
          </p:nvSpPr>
          <p:spPr>
            <a:xfrm>
              <a:off x="5575484" y="4260696"/>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76" name="rc876"/>
            <p:cNvSpPr/>
            <p:nvPr/>
          </p:nvSpPr>
          <p:spPr>
            <a:xfrm>
              <a:off x="5820164"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77" name="rc877"/>
            <p:cNvSpPr/>
            <p:nvPr/>
          </p:nvSpPr>
          <p:spPr>
            <a:xfrm>
              <a:off x="6064844"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78" name="rc878"/>
            <p:cNvSpPr/>
            <p:nvPr/>
          </p:nvSpPr>
          <p:spPr>
            <a:xfrm>
              <a:off x="6309524"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79" name="rc879"/>
            <p:cNvSpPr/>
            <p:nvPr/>
          </p:nvSpPr>
          <p:spPr>
            <a:xfrm>
              <a:off x="6554205" y="4260696"/>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80" name="rc880"/>
            <p:cNvSpPr/>
            <p:nvPr/>
          </p:nvSpPr>
          <p:spPr>
            <a:xfrm>
              <a:off x="6798885" y="4260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81" name="rc881"/>
            <p:cNvSpPr/>
            <p:nvPr/>
          </p:nvSpPr>
          <p:spPr>
            <a:xfrm>
              <a:off x="7043565" y="4260696"/>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82" name="rc882"/>
            <p:cNvSpPr/>
            <p:nvPr/>
          </p:nvSpPr>
          <p:spPr>
            <a:xfrm>
              <a:off x="7288245" y="4260696"/>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883" name="rc883"/>
            <p:cNvSpPr/>
            <p:nvPr/>
          </p:nvSpPr>
          <p:spPr>
            <a:xfrm>
              <a:off x="7532925" y="4260696"/>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884" name="rc884"/>
            <p:cNvSpPr/>
            <p:nvPr/>
          </p:nvSpPr>
          <p:spPr>
            <a:xfrm>
              <a:off x="7777606" y="4260696"/>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885" name="rc885"/>
            <p:cNvSpPr/>
            <p:nvPr/>
          </p:nvSpPr>
          <p:spPr>
            <a:xfrm>
              <a:off x="8022286" y="4260696"/>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886" name="rc886"/>
            <p:cNvSpPr/>
            <p:nvPr/>
          </p:nvSpPr>
          <p:spPr>
            <a:xfrm>
              <a:off x="8266966" y="4260696"/>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87" name="rc887"/>
            <p:cNvSpPr/>
            <p:nvPr/>
          </p:nvSpPr>
          <p:spPr>
            <a:xfrm>
              <a:off x="8511646" y="4260696"/>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88" name="tx888"/>
            <p:cNvSpPr/>
            <p:nvPr/>
          </p:nvSpPr>
          <p:spPr>
            <a:xfrm>
              <a:off x="2462721"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889" name="tx889"/>
            <p:cNvSpPr/>
            <p:nvPr/>
          </p:nvSpPr>
          <p:spPr>
            <a:xfrm>
              <a:off x="2707401"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890" name="tx890"/>
            <p:cNvSpPr/>
            <p:nvPr/>
          </p:nvSpPr>
          <p:spPr>
            <a:xfrm>
              <a:off x="2952081"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1" name="tx891"/>
            <p:cNvSpPr/>
            <p:nvPr/>
          </p:nvSpPr>
          <p:spPr>
            <a:xfrm>
              <a:off x="319676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2" name="tx892"/>
            <p:cNvSpPr/>
            <p:nvPr/>
          </p:nvSpPr>
          <p:spPr>
            <a:xfrm>
              <a:off x="344144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893" name="tx893"/>
            <p:cNvSpPr/>
            <p:nvPr/>
          </p:nvSpPr>
          <p:spPr>
            <a:xfrm>
              <a:off x="368612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4" name="tx894"/>
            <p:cNvSpPr/>
            <p:nvPr/>
          </p:nvSpPr>
          <p:spPr>
            <a:xfrm>
              <a:off x="393080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5" name="tx895"/>
            <p:cNvSpPr/>
            <p:nvPr/>
          </p:nvSpPr>
          <p:spPr>
            <a:xfrm>
              <a:off x="417548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6" name="tx896"/>
            <p:cNvSpPr/>
            <p:nvPr/>
          </p:nvSpPr>
          <p:spPr>
            <a:xfrm>
              <a:off x="442016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7" name="tx897"/>
            <p:cNvSpPr/>
            <p:nvPr/>
          </p:nvSpPr>
          <p:spPr>
            <a:xfrm>
              <a:off x="466484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8" name="tx898"/>
            <p:cNvSpPr/>
            <p:nvPr/>
          </p:nvSpPr>
          <p:spPr>
            <a:xfrm>
              <a:off x="490952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899" name="tx899"/>
            <p:cNvSpPr/>
            <p:nvPr/>
          </p:nvSpPr>
          <p:spPr>
            <a:xfrm>
              <a:off x="515420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0" name="tx900"/>
            <p:cNvSpPr/>
            <p:nvPr/>
          </p:nvSpPr>
          <p:spPr>
            <a:xfrm>
              <a:off x="539888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01" name="tx901"/>
            <p:cNvSpPr/>
            <p:nvPr/>
          </p:nvSpPr>
          <p:spPr>
            <a:xfrm>
              <a:off x="564356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02" name="tx902"/>
            <p:cNvSpPr/>
            <p:nvPr/>
          </p:nvSpPr>
          <p:spPr>
            <a:xfrm>
              <a:off x="5888243" y="203682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03" name="tx903"/>
            <p:cNvSpPr/>
            <p:nvPr/>
          </p:nvSpPr>
          <p:spPr>
            <a:xfrm>
              <a:off x="613292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04" name="tx904"/>
            <p:cNvSpPr/>
            <p:nvPr/>
          </p:nvSpPr>
          <p:spPr>
            <a:xfrm>
              <a:off x="637760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905" name="tx905"/>
            <p:cNvSpPr/>
            <p:nvPr/>
          </p:nvSpPr>
          <p:spPr>
            <a:xfrm>
              <a:off x="662228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6" name="tx906"/>
            <p:cNvSpPr/>
            <p:nvPr/>
          </p:nvSpPr>
          <p:spPr>
            <a:xfrm>
              <a:off x="686696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07" name="tx907"/>
            <p:cNvSpPr/>
            <p:nvPr/>
          </p:nvSpPr>
          <p:spPr>
            <a:xfrm>
              <a:off x="711164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08" name="tx908"/>
            <p:cNvSpPr/>
            <p:nvPr/>
          </p:nvSpPr>
          <p:spPr>
            <a:xfrm>
              <a:off x="735632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09" name="tx909"/>
            <p:cNvSpPr/>
            <p:nvPr/>
          </p:nvSpPr>
          <p:spPr>
            <a:xfrm>
              <a:off x="760100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10" name="tx910"/>
            <p:cNvSpPr/>
            <p:nvPr/>
          </p:nvSpPr>
          <p:spPr>
            <a:xfrm>
              <a:off x="784568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11" name="tx911"/>
            <p:cNvSpPr/>
            <p:nvPr/>
          </p:nvSpPr>
          <p:spPr>
            <a:xfrm>
              <a:off x="809036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12" name="tx912"/>
            <p:cNvSpPr/>
            <p:nvPr/>
          </p:nvSpPr>
          <p:spPr>
            <a:xfrm>
              <a:off x="833504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13" name="tx913"/>
            <p:cNvSpPr/>
            <p:nvPr/>
          </p:nvSpPr>
          <p:spPr>
            <a:xfrm>
              <a:off x="857972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14" name="tx914"/>
            <p:cNvSpPr/>
            <p:nvPr/>
          </p:nvSpPr>
          <p:spPr>
            <a:xfrm>
              <a:off x="2462721"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15" name="tx915"/>
            <p:cNvSpPr/>
            <p:nvPr/>
          </p:nvSpPr>
          <p:spPr>
            <a:xfrm>
              <a:off x="2707401"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16" name="tx916"/>
            <p:cNvSpPr/>
            <p:nvPr/>
          </p:nvSpPr>
          <p:spPr>
            <a:xfrm>
              <a:off x="2952081"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17" name="tx917"/>
            <p:cNvSpPr/>
            <p:nvPr/>
          </p:nvSpPr>
          <p:spPr>
            <a:xfrm>
              <a:off x="319676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18" name="tx918"/>
            <p:cNvSpPr/>
            <p:nvPr/>
          </p:nvSpPr>
          <p:spPr>
            <a:xfrm>
              <a:off x="344144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19" name="tx919"/>
            <p:cNvSpPr/>
            <p:nvPr/>
          </p:nvSpPr>
          <p:spPr>
            <a:xfrm>
              <a:off x="368612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20" name="tx920"/>
            <p:cNvSpPr/>
            <p:nvPr/>
          </p:nvSpPr>
          <p:spPr>
            <a:xfrm>
              <a:off x="393080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21" name="tx921"/>
            <p:cNvSpPr/>
            <p:nvPr/>
          </p:nvSpPr>
          <p:spPr>
            <a:xfrm>
              <a:off x="417548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2" name="tx922"/>
            <p:cNvSpPr/>
            <p:nvPr/>
          </p:nvSpPr>
          <p:spPr>
            <a:xfrm>
              <a:off x="442016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23" name="tx923"/>
            <p:cNvSpPr/>
            <p:nvPr/>
          </p:nvSpPr>
          <p:spPr>
            <a:xfrm>
              <a:off x="466484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24" name="tx924"/>
            <p:cNvSpPr/>
            <p:nvPr/>
          </p:nvSpPr>
          <p:spPr>
            <a:xfrm>
              <a:off x="490952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25" name="tx925"/>
            <p:cNvSpPr/>
            <p:nvPr/>
          </p:nvSpPr>
          <p:spPr>
            <a:xfrm>
              <a:off x="515420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26" name="tx926"/>
            <p:cNvSpPr/>
            <p:nvPr/>
          </p:nvSpPr>
          <p:spPr>
            <a:xfrm>
              <a:off x="539888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7" name="tx927"/>
            <p:cNvSpPr/>
            <p:nvPr/>
          </p:nvSpPr>
          <p:spPr>
            <a:xfrm>
              <a:off x="564356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8" name="tx928"/>
            <p:cNvSpPr/>
            <p:nvPr/>
          </p:nvSpPr>
          <p:spPr>
            <a:xfrm>
              <a:off x="588824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29" name="tx929"/>
            <p:cNvSpPr/>
            <p:nvPr/>
          </p:nvSpPr>
          <p:spPr>
            <a:xfrm>
              <a:off x="613292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30" name="tx930"/>
            <p:cNvSpPr/>
            <p:nvPr/>
          </p:nvSpPr>
          <p:spPr>
            <a:xfrm>
              <a:off x="637760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31" name="tx931"/>
            <p:cNvSpPr/>
            <p:nvPr/>
          </p:nvSpPr>
          <p:spPr>
            <a:xfrm>
              <a:off x="662228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32" name="tx932"/>
            <p:cNvSpPr/>
            <p:nvPr/>
          </p:nvSpPr>
          <p:spPr>
            <a:xfrm>
              <a:off x="686696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33" name="tx933"/>
            <p:cNvSpPr/>
            <p:nvPr/>
          </p:nvSpPr>
          <p:spPr>
            <a:xfrm>
              <a:off x="711164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934" name="tx934"/>
            <p:cNvSpPr/>
            <p:nvPr/>
          </p:nvSpPr>
          <p:spPr>
            <a:xfrm>
              <a:off x="7356325" y="482325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935" name="tx935"/>
            <p:cNvSpPr/>
            <p:nvPr/>
          </p:nvSpPr>
          <p:spPr>
            <a:xfrm>
              <a:off x="760100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936" name="tx936"/>
            <p:cNvSpPr/>
            <p:nvPr/>
          </p:nvSpPr>
          <p:spPr>
            <a:xfrm>
              <a:off x="784568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37" name="tx937"/>
            <p:cNvSpPr/>
            <p:nvPr/>
          </p:nvSpPr>
          <p:spPr>
            <a:xfrm>
              <a:off x="809036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938" name="tx938"/>
            <p:cNvSpPr/>
            <p:nvPr/>
          </p:nvSpPr>
          <p:spPr>
            <a:xfrm>
              <a:off x="833504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939" name="tx939"/>
            <p:cNvSpPr/>
            <p:nvPr/>
          </p:nvSpPr>
          <p:spPr>
            <a:xfrm>
              <a:off x="857972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940" name="tx940"/>
            <p:cNvSpPr/>
            <p:nvPr/>
          </p:nvSpPr>
          <p:spPr>
            <a:xfrm>
              <a:off x="2462721" y="296482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41" name="tx941"/>
            <p:cNvSpPr/>
            <p:nvPr/>
          </p:nvSpPr>
          <p:spPr>
            <a:xfrm>
              <a:off x="2707401"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42" name="tx942"/>
            <p:cNvSpPr/>
            <p:nvPr/>
          </p:nvSpPr>
          <p:spPr>
            <a:xfrm>
              <a:off x="2952081"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43" name="tx943"/>
            <p:cNvSpPr/>
            <p:nvPr/>
          </p:nvSpPr>
          <p:spPr>
            <a:xfrm>
              <a:off x="319676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44" name="tx944"/>
            <p:cNvSpPr/>
            <p:nvPr/>
          </p:nvSpPr>
          <p:spPr>
            <a:xfrm>
              <a:off x="344144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45" name="tx945"/>
            <p:cNvSpPr/>
            <p:nvPr/>
          </p:nvSpPr>
          <p:spPr>
            <a:xfrm>
              <a:off x="368612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46" name="tx946"/>
            <p:cNvSpPr/>
            <p:nvPr/>
          </p:nvSpPr>
          <p:spPr>
            <a:xfrm>
              <a:off x="393080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947" name="tx947"/>
            <p:cNvSpPr/>
            <p:nvPr/>
          </p:nvSpPr>
          <p:spPr>
            <a:xfrm>
              <a:off x="417548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48" name="tx948"/>
            <p:cNvSpPr/>
            <p:nvPr/>
          </p:nvSpPr>
          <p:spPr>
            <a:xfrm>
              <a:off x="442016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49" name="tx949"/>
            <p:cNvSpPr/>
            <p:nvPr/>
          </p:nvSpPr>
          <p:spPr>
            <a:xfrm>
              <a:off x="466484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50" name="tx950"/>
            <p:cNvSpPr/>
            <p:nvPr/>
          </p:nvSpPr>
          <p:spPr>
            <a:xfrm>
              <a:off x="490952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51" name="tx951"/>
            <p:cNvSpPr/>
            <p:nvPr/>
          </p:nvSpPr>
          <p:spPr>
            <a:xfrm>
              <a:off x="515420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52" name="tx952"/>
            <p:cNvSpPr/>
            <p:nvPr/>
          </p:nvSpPr>
          <p:spPr>
            <a:xfrm>
              <a:off x="539888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53" name="tx953"/>
            <p:cNvSpPr/>
            <p:nvPr/>
          </p:nvSpPr>
          <p:spPr>
            <a:xfrm>
              <a:off x="564356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54" name="tx954"/>
            <p:cNvSpPr/>
            <p:nvPr/>
          </p:nvSpPr>
          <p:spPr>
            <a:xfrm>
              <a:off x="588824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55" name="tx955"/>
            <p:cNvSpPr/>
            <p:nvPr/>
          </p:nvSpPr>
          <p:spPr>
            <a:xfrm>
              <a:off x="613292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56" name="tx956"/>
            <p:cNvSpPr/>
            <p:nvPr/>
          </p:nvSpPr>
          <p:spPr>
            <a:xfrm>
              <a:off x="637760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57" name="tx957"/>
            <p:cNvSpPr/>
            <p:nvPr/>
          </p:nvSpPr>
          <p:spPr>
            <a:xfrm>
              <a:off x="662228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58" name="tx958"/>
            <p:cNvSpPr/>
            <p:nvPr/>
          </p:nvSpPr>
          <p:spPr>
            <a:xfrm>
              <a:off x="686696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59" name="tx959"/>
            <p:cNvSpPr/>
            <p:nvPr/>
          </p:nvSpPr>
          <p:spPr>
            <a:xfrm>
              <a:off x="7111644" y="296482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960" name="tx960"/>
            <p:cNvSpPr/>
            <p:nvPr/>
          </p:nvSpPr>
          <p:spPr>
            <a:xfrm>
              <a:off x="735632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961" name="tx961"/>
            <p:cNvSpPr/>
            <p:nvPr/>
          </p:nvSpPr>
          <p:spPr>
            <a:xfrm>
              <a:off x="760100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962" name="tx962"/>
            <p:cNvSpPr/>
            <p:nvPr/>
          </p:nvSpPr>
          <p:spPr>
            <a:xfrm>
              <a:off x="784568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963" name="tx963"/>
            <p:cNvSpPr/>
            <p:nvPr/>
          </p:nvSpPr>
          <p:spPr>
            <a:xfrm>
              <a:off x="809036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964" name="tx964"/>
            <p:cNvSpPr/>
            <p:nvPr/>
          </p:nvSpPr>
          <p:spPr>
            <a:xfrm>
              <a:off x="833504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965" name="tx965"/>
            <p:cNvSpPr/>
            <p:nvPr/>
          </p:nvSpPr>
          <p:spPr>
            <a:xfrm>
              <a:off x="857972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66" name="tx966"/>
            <p:cNvSpPr/>
            <p:nvPr/>
          </p:nvSpPr>
          <p:spPr>
            <a:xfrm>
              <a:off x="2462721"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67" name="tx967"/>
            <p:cNvSpPr/>
            <p:nvPr/>
          </p:nvSpPr>
          <p:spPr>
            <a:xfrm>
              <a:off x="2707401" y="3627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68" name="tx968"/>
            <p:cNvSpPr/>
            <p:nvPr/>
          </p:nvSpPr>
          <p:spPr>
            <a:xfrm>
              <a:off x="2952081"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69" name="tx969"/>
            <p:cNvSpPr/>
            <p:nvPr/>
          </p:nvSpPr>
          <p:spPr>
            <a:xfrm>
              <a:off x="319676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70" name="tx970"/>
            <p:cNvSpPr/>
            <p:nvPr/>
          </p:nvSpPr>
          <p:spPr>
            <a:xfrm>
              <a:off x="344144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71" name="tx971"/>
            <p:cNvSpPr/>
            <p:nvPr/>
          </p:nvSpPr>
          <p:spPr>
            <a:xfrm>
              <a:off x="3686122" y="3627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72" name="tx972"/>
            <p:cNvSpPr/>
            <p:nvPr/>
          </p:nvSpPr>
          <p:spPr>
            <a:xfrm>
              <a:off x="393080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73" name="tx973"/>
            <p:cNvSpPr/>
            <p:nvPr/>
          </p:nvSpPr>
          <p:spPr>
            <a:xfrm>
              <a:off x="4175482" y="3628919"/>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974" name="tx974"/>
            <p:cNvSpPr/>
            <p:nvPr/>
          </p:nvSpPr>
          <p:spPr>
            <a:xfrm>
              <a:off x="442016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75" name="tx975"/>
            <p:cNvSpPr/>
            <p:nvPr/>
          </p:nvSpPr>
          <p:spPr>
            <a:xfrm>
              <a:off x="466484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76" name="tx976"/>
            <p:cNvSpPr/>
            <p:nvPr/>
          </p:nvSpPr>
          <p:spPr>
            <a:xfrm>
              <a:off x="490952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77" name="tx977"/>
            <p:cNvSpPr/>
            <p:nvPr/>
          </p:nvSpPr>
          <p:spPr>
            <a:xfrm>
              <a:off x="5154203" y="3627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78" name="tx978"/>
            <p:cNvSpPr/>
            <p:nvPr/>
          </p:nvSpPr>
          <p:spPr>
            <a:xfrm>
              <a:off x="539888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79" name="tx979"/>
            <p:cNvSpPr/>
            <p:nvPr/>
          </p:nvSpPr>
          <p:spPr>
            <a:xfrm>
              <a:off x="564356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980" name="tx980"/>
            <p:cNvSpPr/>
            <p:nvPr/>
          </p:nvSpPr>
          <p:spPr>
            <a:xfrm>
              <a:off x="588824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81" name="tx981"/>
            <p:cNvSpPr/>
            <p:nvPr/>
          </p:nvSpPr>
          <p:spPr>
            <a:xfrm>
              <a:off x="613292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82" name="tx982"/>
            <p:cNvSpPr/>
            <p:nvPr/>
          </p:nvSpPr>
          <p:spPr>
            <a:xfrm>
              <a:off x="637760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83" name="tx983"/>
            <p:cNvSpPr/>
            <p:nvPr/>
          </p:nvSpPr>
          <p:spPr>
            <a:xfrm>
              <a:off x="662228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84" name="tx984"/>
            <p:cNvSpPr/>
            <p:nvPr/>
          </p:nvSpPr>
          <p:spPr>
            <a:xfrm>
              <a:off x="686696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85" name="tx985"/>
            <p:cNvSpPr/>
            <p:nvPr/>
          </p:nvSpPr>
          <p:spPr>
            <a:xfrm>
              <a:off x="711164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86" name="tx986"/>
            <p:cNvSpPr/>
            <p:nvPr/>
          </p:nvSpPr>
          <p:spPr>
            <a:xfrm>
              <a:off x="735632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87" name="tx987"/>
            <p:cNvSpPr/>
            <p:nvPr/>
          </p:nvSpPr>
          <p:spPr>
            <a:xfrm>
              <a:off x="7601005" y="3630110"/>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988" name="tx988"/>
            <p:cNvSpPr/>
            <p:nvPr/>
          </p:nvSpPr>
          <p:spPr>
            <a:xfrm>
              <a:off x="784568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89" name="tx989"/>
            <p:cNvSpPr/>
            <p:nvPr/>
          </p:nvSpPr>
          <p:spPr>
            <a:xfrm>
              <a:off x="809036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90" name="tx990"/>
            <p:cNvSpPr/>
            <p:nvPr/>
          </p:nvSpPr>
          <p:spPr>
            <a:xfrm>
              <a:off x="833504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991" name="tx991"/>
            <p:cNvSpPr/>
            <p:nvPr/>
          </p:nvSpPr>
          <p:spPr>
            <a:xfrm>
              <a:off x="857972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92" name="tx992"/>
            <p:cNvSpPr/>
            <p:nvPr/>
          </p:nvSpPr>
          <p:spPr>
            <a:xfrm>
              <a:off x="2462721"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93" name="tx993"/>
            <p:cNvSpPr/>
            <p:nvPr/>
          </p:nvSpPr>
          <p:spPr>
            <a:xfrm>
              <a:off x="2707401"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94" name="tx994"/>
            <p:cNvSpPr/>
            <p:nvPr/>
          </p:nvSpPr>
          <p:spPr>
            <a:xfrm>
              <a:off x="2952081"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995" name="tx995"/>
            <p:cNvSpPr/>
            <p:nvPr/>
          </p:nvSpPr>
          <p:spPr>
            <a:xfrm>
              <a:off x="319676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96" name="tx996"/>
            <p:cNvSpPr/>
            <p:nvPr/>
          </p:nvSpPr>
          <p:spPr>
            <a:xfrm>
              <a:off x="344144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97" name="tx997"/>
            <p:cNvSpPr/>
            <p:nvPr/>
          </p:nvSpPr>
          <p:spPr>
            <a:xfrm>
              <a:off x="368612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98" name="tx998"/>
            <p:cNvSpPr/>
            <p:nvPr/>
          </p:nvSpPr>
          <p:spPr>
            <a:xfrm>
              <a:off x="393080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99" name="tx999"/>
            <p:cNvSpPr/>
            <p:nvPr/>
          </p:nvSpPr>
          <p:spPr>
            <a:xfrm>
              <a:off x="417548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00" name="tx1000"/>
            <p:cNvSpPr/>
            <p:nvPr/>
          </p:nvSpPr>
          <p:spPr>
            <a:xfrm>
              <a:off x="442016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01" name="tx1001"/>
            <p:cNvSpPr/>
            <p:nvPr/>
          </p:nvSpPr>
          <p:spPr>
            <a:xfrm>
              <a:off x="466484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02" name="tx1002"/>
            <p:cNvSpPr/>
            <p:nvPr/>
          </p:nvSpPr>
          <p:spPr>
            <a:xfrm>
              <a:off x="490952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03" name="tx1003"/>
            <p:cNvSpPr/>
            <p:nvPr/>
          </p:nvSpPr>
          <p:spPr>
            <a:xfrm>
              <a:off x="515420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04" name="tx1004"/>
            <p:cNvSpPr/>
            <p:nvPr/>
          </p:nvSpPr>
          <p:spPr>
            <a:xfrm>
              <a:off x="539888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05" name="tx1005"/>
            <p:cNvSpPr/>
            <p:nvPr/>
          </p:nvSpPr>
          <p:spPr>
            <a:xfrm>
              <a:off x="564356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06" name="tx1006"/>
            <p:cNvSpPr/>
            <p:nvPr/>
          </p:nvSpPr>
          <p:spPr>
            <a:xfrm>
              <a:off x="588824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07" name="tx1007"/>
            <p:cNvSpPr/>
            <p:nvPr/>
          </p:nvSpPr>
          <p:spPr>
            <a:xfrm>
              <a:off x="613292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08" name="tx1008"/>
            <p:cNvSpPr/>
            <p:nvPr/>
          </p:nvSpPr>
          <p:spPr>
            <a:xfrm>
              <a:off x="637760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09" name="tx1009"/>
            <p:cNvSpPr/>
            <p:nvPr/>
          </p:nvSpPr>
          <p:spPr>
            <a:xfrm>
              <a:off x="662228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010" name="tx1010"/>
            <p:cNvSpPr/>
            <p:nvPr/>
          </p:nvSpPr>
          <p:spPr>
            <a:xfrm>
              <a:off x="686696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11" name="tx1011"/>
            <p:cNvSpPr/>
            <p:nvPr/>
          </p:nvSpPr>
          <p:spPr>
            <a:xfrm>
              <a:off x="711164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12" name="tx1012"/>
            <p:cNvSpPr/>
            <p:nvPr/>
          </p:nvSpPr>
          <p:spPr>
            <a:xfrm>
              <a:off x="735632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013" name="tx1013"/>
            <p:cNvSpPr/>
            <p:nvPr/>
          </p:nvSpPr>
          <p:spPr>
            <a:xfrm>
              <a:off x="760100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014" name="tx1014"/>
            <p:cNvSpPr/>
            <p:nvPr/>
          </p:nvSpPr>
          <p:spPr>
            <a:xfrm>
              <a:off x="784568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015" name="tx1015"/>
            <p:cNvSpPr/>
            <p:nvPr/>
          </p:nvSpPr>
          <p:spPr>
            <a:xfrm>
              <a:off x="8090365" y="3760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16" name="tx1016"/>
            <p:cNvSpPr/>
            <p:nvPr/>
          </p:nvSpPr>
          <p:spPr>
            <a:xfrm>
              <a:off x="833504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017" name="tx1017"/>
            <p:cNvSpPr/>
            <p:nvPr/>
          </p:nvSpPr>
          <p:spPr>
            <a:xfrm>
              <a:off x="857972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018" name="tx1018"/>
            <p:cNvSpPr/>
            <p:nvPr/>
          </p:nvSpPr>
          <p:spPr>
            <a:xfrm>
              <a:off x="2462721"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019" name="tx1019"/>
            <p:cNvSpPr/>
            <p:nvPr/>
          </p:nvSpPr>
          <p:spPr>
            <a:xfrm>
              <a:off x="2707401"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020" name="tx1020"/>
            <p:cNvSpPr/>
            <p:nvPr/>
          </p:nvSpPr>
          <p:spPr>
            <a:xfrm>
              <a:off x="2952081"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21" name="tx1021"/>
            <p:cNvSpPr/>
            <p:nvPr/>
          </p:nvSpPr>
          <p:spPr>
            <a:xfrm>
              <a:off x="319676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22" name="tx1022"/>
            <p:cNvSpPr/>
            <p:nvPr/>
          </p:nvSpPr>
          <p:spPr>
            <a:xfrm>
              <a:off x="344144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023" name="tx1023"/>
            <p:cNvSpPr/>
            <p:nvPr/>
          </p:nvSpPr>
          <p:spPr>
            <a:xfrm>
              <a:off x="368612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024" name="tx1024"/>
            <p:cNvSpPr/>
            <p:nvPr/>
          </p:nvSpPr>
          <p:spPr>
            <a:xfrm>
              <a:off x="393080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025" name="tx1025"/>
            <p:cNvSpPr/>
            <p:nvPr/>
          </p:nvSpPr>
          <p:spPr>
            <a:xfrm>
              <a:off x="417548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026" name="tx1026"/>
            <p:cNvSpPr/>
            <p:nvPr/>
          </p:nvSpPr>
          <p:spPr>
            <a:xfrm>
              <a:off x="442016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27" name="tx1027"/>
            <p:cNvSpPr/>
            <p:nvPr/>
          </p:nvSpPr>
          <p:spPr>
            <a:xfrm>
              <a:off x="4664843" y="521853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28" name="tx1028"/>
            <p:cNvSpPr/>
            <p:nvPr/>
          </p:nvSpPr>
          <p:spPr>
            <a:xfrm>
              <a:off x="490952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029" name="tx1029"/>
            <p:cNvSpPr/>
            <p:nvPr/>
          </p:nvSpPr>
          <p:spPr>
            <a:xfrm>
              <a:off x="515420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30" name="tx1030"/>
            <p:cNvSpPr/>
            <p:nvPr/>
          </p:nvSpPr>
          <p:spPr>
            <a:xfrm>
              <a:off x="539888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31" name="tx1031"/>
            <p:cNvSpPr/>
            <p:nvPr/>
          </p:nvSpPr>
          <p:spPr>
            <a:xfrm>
              <a:off x="564356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032" name="tx1032"/>
            <p:cNvSpPr/>
            <p:nvPr/>
          </p:nvSpPr>
          <p:spPr>
            <a:xfrm>
              <a:off x="588824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033" name="tx1033"/>
            <p:cNvSpPr/>
            <p:nvPr/>
          </p:nvSpPr>
          <p:spPr>
            <a:xfrm>
              <a:off x="6132924"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34" name="tx1034"/>
            <p:cNvSpPr/>
            <p:nvPr/>
          </p:nvSpPr>
          <p:spPr>
            <a:xfrm>
              <a:off x="6377604"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35" name="tx1035"/>
            <p:cNvSpPr/>
            <p:nvPr/>
          </p:nvSpPr>
          <p:spPr>
            <a:xfrm>
              <a:off x="6622284" y="521853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036" name="tx1036"/>
            <p:cNvSpPr/>
            <p:nvPr/>
          </p:nvSpPr>
          <p:spPr>
            <a:xfrm>
              <a:off x="6866964"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037" name="tx1037"/>
            <p:cNvSpPr/>
            <p:nvPr/>
          </p:nvSpPr>
          <p:spPr>
            <a:xfrm>
              <a:off x="7111644"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038" name="tx1038"/>
            <p:cNvSpPr/>
            <p:nvPr/>
          </p:nvSpPr>
          <p:spPr>
            <a:xfrm>
              <a:off x="7356325" y="5220063"/>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039" name="tx1039"/>
            <p:cNvSpPr/>
            <p:nvPr/>
          </p:nvSpPr>
          <p:spPr>
            <a:xfrm>
              <a:off x="7601005" y="5219777"/>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1040" name="tx1040"/>
            <p:cNvSpPr/>
            <p:nvPr/>
          </p:nvSpPr>
          <p:spPr>
            <a:xfrm>
              <a:off x="784568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1041" name="tx1041"/>
            <p:cNvSpPr/>
            <p:nvPr/>
          </p:nvSpPr>
          <p:spPr>
            <a:xfrm>
              <a:off x="809036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042" name="tx1042"/>
            <p:cNvSpPr/>
            <p:nvPr/>
          </p:nvSpPr>
          <p:spPr>
            <a:xfrm>
              <a:off x="833504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1043" name="tx1043"/>
            <p:cNvSpPr/>
            <p:nvPr/>
          </p:nvSpPr>
          <p:spPr>
            <a:xfrm>
              <a:off x="857972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1044" name="tx1044"/>
            <p:cNvSpPr/>
            <p:nvPr/>
          </p:nvSpPr>
          <p:spPr>
            <a:xfrm>
              <a:off x="2462721"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5" name="tx1045"/>
            <p:cNvSpPr/>
            <p:nvPr/>
          </p:nvSpPr>
          <p:spPr>
            <a:xfrm>
              <a:off x="2707401"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6" name="tx1046"/>
            <p:cNvSpPr/>
            <p:nvPr/>
          </p:nvSpPr>
          <p:spPr>
            <a:xfrm>
              <a:off x="2952081"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47" name="tx1047"/>
            <p:cNvSpPr/>
            <p:nvPr/>
          </p:nvSpPr>
          <p:spPr>
            <a:xfrm>
              <a:off x="319676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48" name="tx1048"/>
            <p:cNvSpPr/>
            <p:nvPr/>
          </p:nvSpPr>
          <p:spPr>
            <a:xfrm>
              <a:off x="344144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49" name="tx1049"/>
            <p:cNvSpPr/>
            <p:nvPr/>
          </p:nvSpPr>
          <p:spPr>
            <a:xfrm>
              <a:off x="368612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50" name="tx1050"/>
            <p:cNvSpPr/>
            <p:nvPr/>
          </p:nvSpPr>
          <p:spPr>
            <a:xfrm>
              <a:off x="393080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1" name="tx1051"/>
            <p:cNvSpPr/>
            <p:nvPr/>
          </p:nvSpPr>
          <p:spPr>
            <a:xfrm>
              <a:off x="417548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2" name="tx1052"/>
            <p:cNvSpPr/>
            <p:nvPr/>
          </p:nvSpPr>
          <p:spPr>
            <a:xfrm>
              <a:off x="442016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3" name="tx1053"/>
            <p:cNvSpPr/>
            <p:nvPr/>
          </p:nvSpPr>
          <p:spPr>
            <a:xfrm>
              <a:off x="466484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4" name="tx1054"/>
            <p:cNvSpPr/>
            <p:nvPr/>
          </p:nvSpPr>
          <p:spPr>
            <a:xfrm>
              <a:off x="490952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5" name="tx1055"/>
            <p:cNvSpPr/>
            <p:nvPr/>
          </p:nvSpPr>
          <p:spPr>
            <a:xfrm>
              <a:off x="515420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6" name="tx1056"/>
            <p:cNvSpPr/>
            <p:nvPr/>
          </p:nvSpPr>
          <p:spPr>
            <a:xfrm>
              <a:off x="539888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7" name="tx1057"/>
            <p:cNvSpPr/>
            <p:nvPr/>
          </p:nvSpPr>
          <p:spPr>
            <a:xfrm>
              <a:off x="564356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58" name="tx1058"/>
            <p:cNvSpPr/>
            <p:nvPr/>
          </p:nvSpPr>
          <p:spPr>
            <a:xfrm>
              <a:off x="588824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59" name="tx1059"/>
            <p:cNvSpPr/>
            <p:nvPr/>
          </p:nvSpPr>
          <p:spPr>
            <a:xfrm>
              <a:off x="613292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60" name="tx1060"/>
            <p:cNvSpPr/>
            <p:nvPr/>
          </p:nvSpPr>
          <p:spPr>
            <a:xfrm>
              <a:off x="637760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61" name="tx1061"/>
            <p:cNvSpPr/>
            <p:nvPr/>
          </p:nvSpPr>
          <p:spPr>
            <a:xfrm>
              <a:off x="662228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062" name="tx1062"/>
            <p:cNvSpPr/>
            <p:nvPr/>
          </p:nvSpPr>
          <p:spPr>
            <a:xfrm>
              <a:off x="686696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63" name="tx1063"/>
            <p:cNvSpPr/>
            <p:nvPr/>
          </p:nvSpPr>
          <p:spPr>
            <a:xfrm>
              <a:off x="711164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64" name="tx1064"/>
            <p:cNvSpPr/>
            <p:nvPr/>
          </p:nvSpPr>
          <p:spPr>
            <a:xfrm>
              <a:off x="735632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065" name="tx1065"/>
            <p:cNvSpPr/>
            <p:nvPr/>
          </p:nvSpPr>
          <p:spPr>
            <a:xfrm>
              <a:off x="7601005" y="322996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1066" name="tx1066"/>
            <p:cNvSpPr/>
            <p:nvPr/>
          </p:nvSpPr>
          <p:spPr>
            <a:xfrm>
              <a:off x="784568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067" name="tx1067"/>
            <p:cNvSpPr/>
            <p:nvPr/>
          </p:nvSpPr>
          <p:spPr>
            <a:xfrm>
              <a:off x="809036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068" name="tx1068"/>
            <p:cNvSpPr/>
            <p:nvPr/>
          </p:nvSpPr>
          <p:spPr>
            <a:xfrm>
              <a:off x="833504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69" name="tx1069"/>
            <p:cNvSpPr/>
            <p:nvPr/>
          </p:nvSpPr>
          <p:spPr>
            <a:xfrm>
              <a:off x="857972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070" name="tx1070"/>
            <p:cNvSpPr/>
            <p:nvPr/>
          </p:nvSpPr>
          <p:spPr>
            <a:xfrm>
              <a:off x="2462721"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71" name="tx1071"/>
            <p:cNvSpPr/>
            <p:nvPr/>
          </p:nvSpPr>
          <p:spPr>
            <a:xfrm>
              <a:off x="2707401"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72" name="tx1072"/>
            <p:cNvSpPr/>
            <p:nvPr/>
          </p:nvSpPr>
          <p:spPr>
            <a:xfrm>
              <a:off x="2952081"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73" name="tx1073"/>
            <p:cNvSpPr/>
            <p:nvPr/>
          </p:nvSpPr>
          <p:spPr>
            <a:xfrm>
              <a:off x="319676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74" name="tx1074"/>
            <p:cNvSpPr/>
            <p:nvPr/>
          </p:nvSpPr>
          <p:spPr>
            <a:xfrm>
              <a:off x="344144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75" name="tx1075"/>
            <p:cNvSpPr/>
            <p:nvPr/>
          </p:nvSpPr>
          <p:spPr>
            <a:xfrm>
              <a:off x="368612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076" name="tx1076"/>
            <p:cNvSpPr/>
            <p:nvPr/>
          </p:nvSpPr>
          <p:spPr>
            <a:xfrm>
              <a:off x="393080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77" name="tx1077"/>
            <p:cNvSpPr/>
            <p:nvPr/>
          </p:nvSpPr>
          <p:spPr>
            <a:xfrm>
              <a:off x="417548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78" name="tx1078"/>
            <p:cNvSpPr/>
            <p:nvPr/>
          </p:nvSpPr>
          <p:spPr>
            <a:xfrm>
              <a:off x="442016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79" name="tx1079"/>
            <p:cNvSpPr/>
            <p:nvPr/>
          </p:nvSpPr>
          <p:spPr>
            <a:xfrm>
              <a:off x="4664843"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80" name="tx1080"/>
            <p:cNvSpPr/>
            <p:nvPr/>
          </p:nvSpPr>
          <p:spPr>
            <a:xfrm>
              <a:off x="4909523"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81" name="tx1081"/>
            <p:cNvSpPr/>
            <p:nvPr/>
          </p:nvSpPr>
          <p:spPr>
            <a:xfrm>
              <a:off x="515420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82" name="tx1082"/>
            <p:cNvSpPr/>
            <p:nvPr/>
          </p:nvSpPr>
          <p:spPr>
            <a:xfrm>
              <a:off x="539888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083" name="tx1083"/>
            <p:cNvSpPr/>
            <p:nvPr/>
          </p:nvSpPr>
          <p:spPr>
            <a:xfrm>
              <a:off x="564356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084" name="tx1084"/>
            <p:cNvSpPr/>
            <p:nvPr/>
          </p:nvSpPr>
          <p:spPr>
            <a:xfrm>
              <a:off x="588824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85" name="tx1085"/>
            <p:cNvSpPr/>
            <p:nvPr/>
          </p:nvSpPr>
          <p:spPr>
            <a:xfrm>
              <a:off x="6132924"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86" name="tx1086"/>
            <p:cNvSpPr/>
            <p:nvPr/>
          </p:nvSpPr>
          <p:spPr>
            <a:xfrm>
              <a:off x="6377604"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87" name="tx1087"/>
            <p:cNvSpPr/>
            <p:nvPr/>
          </p:nvSpPr>
          <p:spPr>
            <a:xfrm>
              <a:off x="6622284"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88" name="tx1088"/>
            <p:cNvSpPr/>
            <p:nvPr/>
          </p:nvSpPr>
          <p:spPr>
            <a:xfrm>
              <a:off x="6866964"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89" name="tx1089"/>
            <p:cNvSpPr/>
            <p:nvPr/>
          </p:nvSpPr>
          <p:spPr>
            <a:xfrm>
              <a:off x="7111644"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90" name="tx1090"/>
            <p:cNvSpPr/>
            <p:nvPr/>
          </p:nvSpPr>
          <p:spPr>
            <a:xfrm>
              <a:off x="735632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91" name="tx1091"/>
            <p:cNvSpPr/>
            <p:nvPr/>
          </p:nvSpPr>
          <p:spPr>
            <a:xfrm>
              <a:off x="760100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92" name="tx1092"/>
            <p:cNvSpPr/>
            <p:nvPr/>
          </p:nvSpPr>
          <p:spPr>
            <a:xfrm>
              <a:off x="784568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93" name="tx1093"/>
            <p:cNvSpPr/>
            <p:nvPr/>
          </p:nvSpPr>
          <p:spPr>
            <a:xfrm>
              <a:off x="809036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94" name="tx1094"/>
            <p:cNvSpPr/>
            <p:nvPr/>
          </p:nvSpPr>
          <p:spPr>
            <a:xfrm>
              <a:off x="8335045"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95" name="tx1095"/>
            <p:cNvSpPr/>
            <p:nvPr/>
          </p:nvSpPr>
          <p:spPr>
            <a:xfrm>
              <a:off x="857972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96" name="tx1096"/>
            <p:cNvSpPr/>
            <p:nvPr/>
          </p:nvSpPr>
          <p:spPr>
            <a:xfrm>
              <a:off x="2462721"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097" name="tx1097"/>
            <p:cNvSpPr/>
            <p:nvPr/>
          </p:nvSpPr>
          <p:spPr>
            <a:xfrm>
              <a:off x="2707401" y="3097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98" name="tx1098"/>
            <p:cNvSpPr/>
            <p:nvPr/>
          </p:nvSpPr>
          <p:spPr>
            <a:xfrm>
              <a:off x="2952081" y="3097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99" name="tx1099"/>
            <p:cNvSpPr/>
            <p:nvPr/>
          </p:nvSpPr>
          <p:spPr>
            <a:xfrm>
              <a:off x="3196762" y="3097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00" name="tx1100"/>
            <p:cNvSpPr/>
            <p:nvPr/>
          </p:nvSpPr>
          <p:spPr>
            <a:xfrm>
              <a:off x="344144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01" name="tx1101"/>
            <p:cNvSpPr/>
            <p:nvPr/>
          </p:nvSpPr>
          <p:spPr>
            <a:xfrm>
              <a:off x="368612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02" name="tx1102"/>
            <p:cNvSpPr/>
            <p:nvPr/>
          </p:nvSpPr>
          <p:spPr>
            <a:xfrm>
              <a:off x="393080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03" name="tx1103"/>
            <p:cNvSpPr/>
            <p:nvPr/>
          </p:nvSpPr>
          <p:spPr>
            <a:xfrm>
              <a:off x="417548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04" name="tx1104"/>
            <p:cNvSpPr/>
            <p:nvPr/>
          </p:nvSpPr>
          <p:spPr>
            <a:xfrm>
              <a:off x="442016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05" name="tx1105"/>
            <p:cNvSpPr/>
            <p:nvPr/>
          </p:nvSpPr>
          <p:spPr>
            <a:xfrm>
              <a:off x="466484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06" name="tx1106"/>
            <p:cNvSpPr/>
            <p:nvPr/>
          </p:nvSpPr>
          <p:spPr>
            <a:xfrm>
              <a:off x="490952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107" name="tx1107"/>
            <p:cNvSpPr/>
            <p:nvPr/>
          </p:nvSpPr>
          <p:spPr>
            <a:xfrm>
              <a:off x="515420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108" name="tx1108"/>
            <p:cNvSpPr/>
            <p:nvPr/>
          </p:nvSpPr>
          <p:spPr>
            <a:xfrm>
              <a:off x="539888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09" name="tx1109"/>
            <p:cNvSpPr/>
            <p:nvPr/>
          </p:nvSpPr>
          <p:spPr>
            <a:xfrm>
              <a:off x="564356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10" name="tx1110"/>
            <p:cNvSpPr/>
            <p:nvPr/>
          </p:nvSpPr>
          <p:spPr>
            <a:xfrm>
              <a:off x="588824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11" name="tx1111"/>
            <p:cNvSpPr/>
            <p:nvPr/>
          </p:nvSpPr>
          <p:spPr>
            <a:xfrm>
              <a:off x="613292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12" name="tx1112"/>
            <p:cNvSpPr/>
            <p:nvPr/>
          </p:nvSpPr>
          <p:spPr>
            <a:xfrm>
              <a:off x="6377604" y="3097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13" name="tx1113"/>
            <p:cNvSpPr/>
            <p:nvPr/>
          </p:nvSpPr>
          <p:spPr>
            <a:xfrm>
              <a:off x="6622284" y="3097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14" name="tx1114"/>
            <p:cNvSpPr/>
            <p:nvPr/>
          </p:nvSpPr>
          <p:spPr>
            <a:xfrm>
              <a:off x="686696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15" name="tx1115"/>
            <p:cNvSpPr/>
            <p:nvPr/>
          </p:nvSpPr>
          <p:spPr>
            <a:xfrm>
              <a:off x="711164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16" name="tx1116"/>
            <p:cNvSpPr/>
            <p:nvPr/>
          </p:nvSpPr>
          <p:spPr>
            <a:xfrm>
              <a:off x="735632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17" name="tx1117"/>
            <p:cNvSpPr/>
            <p:nvPr/>
          </p:nvSpPr>
          <p:spPr>
            <a:xfrm>
              <a:off x="760100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118" name="tx1118"/>
            <p:cNvSpPr/>
            <p:nvPr/>
          </p:nvSpPr>
          <p:spPr>
            <a:xfrm>
              <a:off x="784568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119" name="tx1119"/>
            <p:cNvSpPr/>
            <p:nvPr/>
          </p:nvSpPr>
          <p:spPr>
            <a:xfrm>
              <a:off x="8090365" y="3097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20" name="tx1120"/>
            <p:cNvSpPr/>
            <p:nvPr/>
          </p:nvSpPr>
          <p:spPr>
            <a:xfrm>
              <a:off x="8335045" y="3097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21" name="tx1121"/>
            <p:cNvSpPr/>
            <p:nvPr/>
          </p:nvSpPr>
          <p:spPr>
            <a:xfrm>
              <a:off x="857972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22" name="tx1122"/>
            <p:cNvSpPr/>
            <p:nvPr/>
          </p:nvSpPr>
          <p:spPr>
            <a:xfrm>
              <a:off x="2462721"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123" name="tx1123"/>
            <p:cNvSpPr/>
            <p:nvPr/>
          </p:nvSpPr>
          <p:spPr>
            <a:xfrm>
              <a:off x="2707401"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124" name="tx1124"/>
            <p:cNvSpPr/>
            <p:nvPr/>
          </p:nvSpPr>
          <p:spPr>
            <a:xfrm>
              <a:off x="2952081"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25" name="tx1125"/>
            <p:cNvSpPr/>
            <p:nvPr/>
          </p:nvSpPr>
          <p:spPr>
            <a:xfrm>
              <a:off x="319676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26" name="tx1126"/>
            <p:cNvSpPr/>
            <p:nvPr/>
          </p:nvSpPr>
          <p:spPr>
            <a:xfrm>
              <a:off x="344144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127" name="tx1127"/>
            <p:cNvSpPr/>
            <p:nvPr/>
          </p:nvSpPr>
          <p:spPr>
            <a:xfrm>
              <a:off x="368612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28" name="tx1128"/>
            <p:cNvSpPr/>
            <p:nvPr/>
          </p:nvSpPr>
          <p:spPr>
            <a:xfrm>
              <a:off x="393080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29" name="tx1129"/>
            <p:cNvSpPr/>
            <p:nvPr/>
          </p:nvSpPr>
          <p:spPr>
            <a:xfrm>
              <a:off x="417548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30" name="tx1130"/>
            <p:cNvSpPr/>
            <p:nvPr/>
          </p:nvSpPr>
          <p:spPr>
            <a:xfrm>
              <a:off x="442016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31" name="tx1131"/>
            <p:cNvSpPr/>
            <p:nvPr/>
          </p:nvSpPr>
          <p:spPr>
            <a:xfrm>
              <a:off x="466484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132" name="tx1132"/>
            <p:cNvSpPr/>
            <p:nvPr/>
          </p:nvSpPr>
          <p:spPr>
            <a:xfrm>
              <a:off x="4909523" y="163910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133" name="tx1133"/>
            <p:cNvSpPr/>
            <p:nvPr/>
          </p:nvSpPr>
          <p:spPr>
            <a:xfrm>
              <a:off x="5154203" y="163910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134" name="tx1134"/>
            <p:cNvSpPr/>
            <p:nvPr/>
          </p:nvSpPr>
          <p:spPr>
            <a:xfrm>
              <a:off x="539888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35" name="tx1135"/>
            <p:cNvSpPr/>
            <p:nvPr/>
          </p:nvSpPr>
          <p:spPr>
            <a:xfrm>
              <a:off x="564356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36" name="tx1136"/>
            <p:cNvSpPr/>
            <p:nvPr/>
          </p:nvSpPr>
          <p:spPr>
            <a:xfrm>
              <a:off x="588824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37" name="tx1137"/>
            <p:cNvSpPr/>
            <p:nvPr/>
          </p:nvSpPr>
          <p:spPr>
            <a:xfrm>
              <a:off x="6132924" y="163910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38" name="tx1138"/>
            <p:cNvSpPr/>
            <p:nvPr/>
          </p:nvSpPr>
          <p:spPr>
            <a:xfrm>
              <a:off x="6377604" y="163910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39" name="tx1139"/>
            <p:cNvSpPr/>
            <p:nvPr/>
          </p:nvSpPr>
          <p:spPr>
            <a:xfrm>
              <a:off x="662228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40" name="tx1140"/>
            <p:cNvSpPr/>
            <p:nvPr/>
          </p:nvSpPr>
          <p:spPr>
            <a:xfrm>
              <a:off x="686696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41" name="tx1141"/>
            <p:cNvSpPr/>
            <p:nvPr/>
          </p:nvSpPr>
          <p:spPr>
            <a:xfrm>
              <a:off x="711164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42" name="tx1142"/>
            <p:cNvSpPr/>
            <p:nvPr/>
          </p:nvSpPr>
          <p:spPr>
            <a:xfrm>
              <a:off x="735632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43" name="tx1143"/>
            <p:cNvSpPr/>
            <p:nvPr/>
          </p:nvSpPr>
          <p:spPr>
            <a:xfrm>
              <a:off x="760100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44" name="tx1144"/>
            <p:cNvSpPr/>
            <p:nvPr/>
          </p:nvSpPr>
          <p:spPr>
            <a:xfrm>
              <a:off x="784568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45" name="tx1145"/>
            <p:cNvSpPr/>
            <p:nvPr/>
          </p:nvSpPr>
          <p:spPr>
            <a:xfrm>
              <a:off x="8090365" y="163910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46" name="tx1146"/>
            <p:cNvSpPr/>
            <p:nvPr/>
          </p:nvSpPr>
          <p:spPr>
            <a:xfrm>
              <a:off x="833504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47" name="tx1147"/>
            <p:cNvSpPr/>
            <p:nvPr/>
          </p:nvSpPr>
          <p:spPr>
            <a:xfrm>
              <a:off x="857972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48" name="tx1148"/>
            <p:cNvSpPr/>
            <p:nvPr/>
          </p:nvSpPr>
          <p:spPr>
            <a:xfrm>
              <a:off x="2462721"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49" name="tx1149"/>
            <p:cNvSpPr/>
            <p:nvPr/>
          </p:nvSpPr>
          <p:spPr>
            <a:xfrm>
              <a:off x="2707401"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50" name="tx1150"/>
            <p:cNvSpPr/>
            <p:nvPr/>
          </p:nvSpPr>
          <p:spPr>
            <a:xfrm>
              <a:off x="2952081"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51" name="tx1151"/>
            <p:cNvSpPr/>
            <p:nvPr/>
          </p:nvSpPr>
          <p:spPr>
            <a:xfrm>
              <a:off x="319676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52" name="tx1152"/>
            <p:cNvSpPr/>
            <p:nvPr/>
          </p:nvSpPr>
          <p:spPr>
            <a:xfrm>
              <a:off x="344144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53" name="tx1153"/>
            <p:cNvSpPr/>
            <p:nvPr/>
          </p:nvSpPr>
          <p:spPr>
            <a:xfrm>
              <a:off x="368612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54" name="tx1154"/>
            <p:cNvSpPr/>
            <p:nvPr/>
          </p:nvSpPr>
          <p:spPr>
            <a:xfrm>
              <a:off x="393080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55" name="tx1155"/>
            <p:cNvSpPr/>
            <p:nvPr/>
          </p:nvSpPr>
          <p:spPr>
            <a:xfrm>
              <a:off x="417548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56" name="tx1156"/>
            <p:cNvSpPr/>
            <p:nvPr/>
          </p:nvSpPr>
          <p:spPr>
            <a:xfrm>
              <a:off x="442016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57" name="tx1157"/>
            <p:cNvSpPr/>
            <p:nvPr/>
          </p:nvSpPr>
          <p:spPr>
            <a:xfrm>
              <a:off x="466484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58" name="tx1158"/>
            <p:cNvSpPr/>
            <p:nvPr/>
          </p:nvSpPr>
          <p:spPr>
            <a:xfrm>
              <a:off x="490952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59" name="tx1159"/>
            <p:cNvSpPr/>
            <p:nvPr/>
          </p:nvSpPr>
          <p:spPr>
            <a:xfrm>
              <a:off x="515420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0" name="tx1160"/>
            <p:cNvSpPr/>
            <p:nvPr/>
          </p:nvSpPr>
          <p:spPr>
            <a:xfrm>
              <a:off x="539888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1" name="tx1161"/>
            <p:cNvSpPr/>
            <p:nvPr/>
          </p:nvSpPr>
          <p:spPr>
            <a:xfrm>
              <a:off x="564356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2" name="tx1162"/>
            <p:cNvSpPr/>
            <p:nvPr/>
          </p:nvSpPr>
          <p:spPr>
            <a:xfrm>
              <a:off x="588824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3" name="tx1163"/>
            <p:cNvSpPr/>
            <p:nvPr/>
          </p:nvSpPr>
          <p:spPr>
            <a:xfrm>
              <a:off x="613292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4" name="tx1164"/>
            <p:cNvSpPr/>
            <p:nvPr/>
          </p:nvSpPr>
          <p:spPr>
            <a:xfrm>
              <a:off x="637760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5" name="tx1165"/>
            <p:cNvSpPr/>
            <p:nvPr/>
          </p:nvSpPr>
          <p:spPr>
            <a:xfrm>
              <a:off x="662228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6" name="tx1166"/>
            <p:cNvSpPr/>
            <p:nvPr/>
          </p:nvSpPr>
          <p:spPr>
            <a:xfrm>
              <a:off x="686696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7" name="tx1167"/>
            <p:cNvSpPr/>
            <p:nvPr/>
          </p:nvSpPr>
          <p:spPr>
            <a:xfrm>
              <a:off x="711164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8" name="tx1168"/>
            <p:cNvSpPr/>
            <p:nvPr/>
          </p:nvSpPr>
          <p:spPr>
            <a:xfrm>
              <a:off x="735632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69" name="tx1169"/>
            <p:cNvSpPr/>
            <p:nvPr/>
          </p:nvSpPr>
          <p:spPr>
            <a:xfrm>
              <a:off x="760100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0" name="tx1170"/>
            <p:cNvSpPr/>
            <p:nvPr/>
          </p:nvSpPr>
          <p:spPr>
            <a:xfrm>
              <a:off x="784568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1" name="tx1171"/>
            <p:cNvSpPr/>
            <p:nvPr/>
          </p:nvSpPr>
          <p:spPr>
            <a:xfrm>
              <a:off x="809036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2" name="tx1172"/>
            <p:cNvSpPr/>
            <p:nvPr/>
          </p:nvSpPr>
          <p:spPr>
            <a:xfrm>
              <a:off x="833504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3" name="tx1173"/>
            <p:cNvSpPr/>
            <p:nvPr/>
          </p:nvSpPr>
          <p:spPr>
            <a:xfrm>
              <a:off x="857972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4" name="tx1174"/>
            <p:cNvSpPr/>
            <p:nvPr/>
          </p:nvSpPr>
          <p:spPr>
            <a:xfrm>
              <a:off x="2462721"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5" name="tx1175"/>
            <p:cNvSpPr/>
            <p:nvPr/>
          </p:nvSpPr>
          <p:spPr>
            <a:xfrm>
              <a:off x="2707401"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6" name="tx1176"/>
            <p:cNvSpPr/>
            <p:nvPr/>
          </p:nvSpPr>
          <p:spPr>
            <a:xfrm>
              <a:off x="2952081"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7" name="tx1177"/>
            <p:cNvSpPr/>
            <p:nvPr/>
          </p:nvSpPr>
          <p:spPr>
            <a:xfrm>
              <a:off x="319676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8" name="tx1178"/>
            <p:cNvSpPr/>
            <p:nvPr/>
          </p:nvSpPr>
          <p:spPr>
            <a:xfrm>
              <a:off x="344144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9" name="tx1179"/>
            <p:cNvSpPr/>
            <p:nvPr/>
          </p:nvSpPr>
          <p:spPr>
            <a:xfrm>
              <a:off x="368612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80" name="tx1180"/>
            <p:cNvSpPr/>
            <p:nvPr/>
          </p:nvSpPr>
          <p:spPr>
            <a:xfrm>
              <a:off x="393080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81" name="tx1181"/>
            <p:cNvSpPr/>
            <p:nvPr/>
          </p:nvSpPr>
          <p:spPr>
            <a:xfrm>
              <a:off x="417548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82" name="tx1182"/>
            <p:cNvSpPr/>
            <p:nvPr/>
          </p:nvSpPr>
          <p:spPr>
            <a:xfrm>
              <a:off x="442016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3" name="tx1183"/>
            <p:cNvSpPr/>
            <p:nvPr/>
          </p:nvSpPr>
          <p:spPr>
            <a:xfrm>
              <a:off x="466484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4" name="tx1184"/>
            <p:cNvSpPr/>
            <p:nvPr/>
          </p:nvSpPr>
          <p:spPr>
            <a:xfrm>
              <a:off x="490952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5" name="tx1185"/>
            <p:cNvSpPr/>
            <p:nvPr/>
          </p:nvSpPr>
          <p:spPr>
            <a:xfrm>
              <a:off x="515420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6" name="tx1186"/>
            <p:cNvSpPr/>
            <p:nvPr/>
          </p:nvSpPr>
          <p:spPr>
            <a:xfrm>
              <a:off x="539888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7" name="tx1187"/>
            <p:cNvSpPr/>
            <p:nvPr/>
          </p:nvSpPr>
          <p:spPr>
            <a:xfrm>
              <a:off x="5643563" y="495339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88" name="tx1188"/>
            <p:cNvSpPr/>
            <p:nvPr/>
          </p:nvSpPr>
          <p:spPr>
            <a:xfrm>
              <a:off x="588824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89" name="tx1189"/>
            <p:cNvSpPr/>
            <p:nvPr/>
          </p:nvSpPr>
          <p:spPr>
            <a:xfrm>
              <a:off x="613292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90" name="tx1190"/>
            <p:cNvSpPr/>
            <p:nvPr/>
          </p:nvSpPr>
          <p:spPr>
            <a:xfrm>
              <a:off x="637760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91" name="tx1191"/>
            <p:cNvSpPr/>
            <p:nvPr/>
          </p:nvSpPr>
          <p:spPr>
            <a:xfrm>
              <a:off x="6622284" y="4955825"/>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192" name="tx1192"/>
            <p:cNvSpPr/>
            <p:nvPr/>
          </p:nvSpPr>
          <p:spPr>
            <a:xfrm>
              <a:off x="686696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193" name="tx1193"/>
            <p:cNvSpPr/>
            <p:nvPr/>
          </p:nvSpPr>
          <p:spPr>
            <a:xfrm>
              <a:off x="711164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94" name="tx1194"/>
            <p:cNvSpPr/>
            <p:nvPr/>
          </p:nvSpPr>
          <p:spPr>
            <a:xfrm>
              <a:off x="735632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95" name="tx1195"/>
            <p:cNvSpPr/>
            <p:nvPr/>
          </p:nvSpPr>
          <p:spPr>
            <a:xfrm>
              <a:off x="760100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196" name="tx1196"/>
            <p:cNvSpPr/>
            <p:nvPr/>
          </p:nvSpPr>
          <p:spPr>
            <a:xfrm>
              <a:off x="784568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197" name="tx1197"/>
            <p:cNvSpPr/>
            <p:nvPr/>
          </p:nvSpPr>
          <p:spPr>
            <a:xfrm>
              <a:off x="809036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198" name="tx1198"/>
            <p:cNvSpPr/>
            <p:nvPr/>
          </p:nvSpPr>
          <p:spPr>
            <a:xfrm>
              <a:off x="833504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199" name="tx1199"/>
            <p:cNvSpPr/>
            <p:nvPr/>
          </p:nvSpPr>
          <p:spPr>
            <a:xfrm>
              <a:off x="857972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200" name="tx1200"/>
            <p:cNvSpPr/>
            <p:nvPr/>
          </p:nvSpPr>
          <p:spPr>
            <a:xfrm>
              <a:off x="2462721"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01" name="tx1201"/>
            <p:cNvSpPr/>
            <p:nvPr/>
          </p:nvSpPr>
          <p:spPr>
            <a:xfrm>
              <a:off x="2707401"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202" name="tx1202"/>
            <p:cNvSpPr/>
            <p:nvPr/>
          </p:nvSpPr>
          <p:spPr>
            <a:xfrm>
              <a:off x="2952081"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203" name="tx1203"/>
            <p:cNvSpPr/>
            <p:nvPr/>
          </p:nvSpPr>
          <p:spPr>
            <a:xfrm>
              <a:off x="3196762" y="230196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204" name="tx1204"/>
            <p:cNvSpPr/>
            <p:nvPr/>
          </p:nvSpPr>
          <p:spPr>
            <a:xfrm>
              <a:off x="344144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205" name="tx1205"/>
            <p:cNvSpPr/>
            <p:nvPr/>
          </p:nvSpPr>
          <p:spPr>
            <a:xfrm>
              <a:off x="368612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206" name="tx1206"/>
            <p:cNvSpPr/>
            <p:nvPr/>
          </p:nvSpPr>
          <p:spPr>
            <a:xfrm>
              <a:off x="393080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207" name="tx1207"/>
            <p:cNvSpPr/>
            <p:nvPr/>
          </p:nvSpPr>
          <p:spPr>
            <a:xfrm>
              <a:off x="417548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208" name="tx1208"/>
            <p:cNvSpPr/>
            <p:nvPr/>
          </p:nvSpPr>
          <p:spPr>
            <a:xfrm>
              <a:off x="4420162" y="230196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209" name="tx1209"/>
            <p:cNvSpPr/>
            <p:nvPr/>
          </p:nvSpPr>
          <p:spPr>
            <a:xfrm>
              <a:off x="466484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210" name="tx1210"/>
            <p:cNvSpPr/>
            <p:nvPr/>
          </p:nvSpPr>
          <p:spPr>
            <a:xfrm>
              <a:off x="490952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11" name="tx1211"/>
            <p:cNvSpPr/>
            <p:nvPr/>
          </p:nvSpPr>
          <p:spPr>
            <a:xfrm>
              <a:off x="515420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12" name="tx1212"/>
            <p:cNvSpPr/>
            <p:nvPr/>
          </p:nvSpPr>
          <p:spPr>
            <a:xfrm>
              <a:off x="539888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213" name="tx1213"/>
            <p:cNvSpPr/>
            <p:nvPr/>
          </p:nvSpPr>
          <p:spPr>
            <a:xfrm>
              <a:off x="5643563" y="230196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214" name="tx1214"/>
            <p:cNvSpPr/>
            <p:nvPr/>
          </p:nvSpPr>
          <p:spPr>
            <a:xfrm>
              <a:off x="588824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215" name="tx1215"/>
            <p:cNvSpPr/>
            <p:nvPr/>
          </p:nvSpPr>
          <p:spPr>
            <a:xfrm>
              <a:off x="613292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216" name="tx1216"/>
            <p:cNvSpPr/>
            <p:nvPr/>
          </p:nvSpPr>
          <p:spPr>
            <a:xfrm>
              <a:off x="637760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17" name="tx1217"/>
            <p:cNvSpPr/>
            <p:nvPr/>
          </p:nvSpPr>
          <p:spPr>
            <a:xfrm>
              <a:off x="662228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218" name="tx1218"/>
            <p:cNvSpPr/>
            <p:nvPr/>
          </p:nvSpPr>
          <p:spPr>
            <a:xfrm>
              <a:off x="686696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19" name="tx1219"/>
            <p:cNvSpPr/>
            <p:nvPr/>
          </p:nvSpPr>
          <p:spPr>
            <a:xfrm>
              <a:off x="711164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20" name="tx1220"/>
            <p:cNvSpPr/>
            <p:nvPr/>
          </p:nvSpPr>
          <p:spPr>
            <a:xfrm>
              <a:off x="735632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221" name="tx1221"/>
            <p:cNvSpPr/>
            <p:nvPr/>
          </p:nvSpPr>
          <p:spPr>
            <a:xfrm>
              <a:off x="760100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222" name="tx1222"/>
            <p:cNvSpPr/>
            <p:nvPr/>
          </p:nvSpPr>
          <p:spPr>
            <a:xfrm>
              <a:off x="784568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23" name="tx1223"/>
            <p:cNvSpPr/>
            <p:nvPr/>
          </p:nvSpPr>
          <p:spPr>
            <a:xfrm>
              <a:off x="809036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24" name="tx1224"/>
            <p:cNvSpPr/>
            <p:nvPr/>
          </p:nvSpPr>
          <p:spPr>
            <a:xfrm>
              <a:off x="833504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25" name="tx1225"/>
            <p:cNvSpPr/>
            <p:nvPr/>
          </p:nvSpPr>
          <p:spPr>
            <a:xfrm>
              <a:off x="857972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26" name="tx1226"/>
            <p:cNvSpPr/>
            <p:nvPr/>
          </p:nvSpPr>
          <p:spPr>
            <a:xfrm>
              <a:off x="2462721"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27" name="tx1227"/>
            <p:cNvSpPr/>
            <p:nvPr/>
          </p:nvSpPr>
          <p:spPr>
            <a:xfrm>
              <a:off x="2707401"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28" name="tx1228"/>
            <p:cNvSpPr/>
            <p:nvPr/>
          </p:nvSpPr>
          <p:spPr>
            <a:xfrm>
              <a:off x="2952081"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29" name="tx1229"/>
            <p:cNvSpPr/>
            <p:nvPr/>
          </p:nvSpPr>
          <p:spPr>
            <a:xfrm>
              <a:off x="319676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30" name="tx1230"/>
            <p:cNvSpPr/>
            <p:nvPr/>
          </p:nvSpPr>
          <p:spPr>
            <a:xfrm>
              <a:off x="344144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31" name="tx1231"/>
            <p:cNvSpPr/>
            <p:nvPr/>
          </p:nvSpPr>
          <p:spPr>
            <a:xfrm>
              <a:off x="3686122" y="50859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232" name="tx1232"/>
            <p:cNvSpPr/>
            <p:nvPr/>
          </p:nvSpPr>
          <p:spPr>
            <a:xfrm>
              <a:off x="393080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33" name="tx1233"/>
            <p:cNvSpPr/>
            <p:nvPr/>
          </p:nvSpPr>
          <p:spPr>
            <a:xfrm>
              <a:off x="417548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34" name="tx1234"/>
            <p:cNvSpPr/>
            <p:nvPr/>
          </p:nvSpPr>
          <p:spPr>
            <a:xfrm>
              <a:off x="442016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35" name="tx1235"/>
            <p:cNvSpPr/>
            <p:nvPr/>
          </p:nvSpPr>
          <p:spPr>
            <a:xfrm>
              <a:off x="466484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36" name="tx1236"/>
            <p:cNvSpPr/>
            <p:nvPr/>
          </p:nvSpPr>
          <p:spPr>
            <a:xfrm>
              <a:off x="490952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37" name="tx1237"/>
            <p:cNvSpPr/>
            <p:nvPr/>
          </p:nvSpPr>
          <p:spPr>
            <a:xfrm>
              <a:off x="515420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38" name="tx1238"/>
            <p:cNvSpPr/>
            <p:nvPr/>
          </p:nvSpPr>
          <p:spPr>
            <a:xfrm>
              <a:off x="539888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39" name="tx1239"/>
            <p:cNvSpPr/>
            <p:nvPr/>
          </p:nvSpPr>
          <p:spPr>
            <a:xfrm>
              <a:off x="564356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40" name="tx1240"/>
            <p:cNvSpPr/>
            <p:nvPr/>
          </p:nvSpPr>
          <p:spPr>
            <a:xfrm>
              <a:off x="588824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41" name="tx1241"/>
            <p:cNvSpPr/>
            <p:nvPr/>
          </p:nvSpPr>
          <p:spPr>
            <a:xfrm>
              <a:off x="6132924"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242" name="tx1242"/>
            <p:cNvSpPr/>
            <p:nvPr/>
          </p:nvSpPr>
          <p:spPr>
            <a:xfrm>
              <a:off x="6377604"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243" name="tx1243"/>
            <p:cNvSpPr/>
            <p:nvPr/>
          </p:nvSpPr>
          <p:spPr>
            <a:xfrm>
              <a:off x="6622284"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244" name="tx1244"/>
            <p:cNvSpPr/>
            <p:nvPr/>
          </p:nvSpPr>
          <p:spPr>
            <a:xfrm>
              <a:off x="6866964" y="50859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245" name="tx1245"/>
            <p:cNvSpPr/>
            <p:nvPr/>
          </p:nvSpPr>
          <p:spPr>
            <a:xfrm>
              <a:off x="7111644" y="50859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246" name="tx1246"/>
            <p:cNvSpPr/>
            <p:nvPr/>
          </p:nvSpPr>
          <p:spPr>
            <a:xfrm>
              <a:off x="735632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247" name="tx1247"/>
            <p:cNvSpPr/>
            <p:nvPr/>
          </p:nvSpPr>
          <p:spPr>
            <a:xfrm>
              <a:off x="760100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1248" name="tx1248"/>
            <p:cNvSpPr/>
            <p:nvPr/>
          </p:nvSpPr>
          <p:spPr>
            <a:xfrm>
              <a:off x="7845685" y="5087491"/>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249" name="tx1249"/>
            <p:cNvSpPr/>
            <p:nvPr/>
          </p:nvSpPr>
          <p:spPr>
            <a:xfrm>
              <a:off x="809036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250" name="tx1250"/>
            <p:cNvSpPr/>
            <p:nvPr/>
          </p:nvSpPr>
          <p:spPr>
            <a:xfrm>
              <a:off x="833504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51" name="tx1251"/>
            <p:cNvSpPr/>
            <p:nvPr/>
          </p:nvSpPr>
          <p:spPr>
            <a:xfrm>
              <a:off x="857972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252" name="tx1252"/>
            <p:cNvSpPr/>
            <p:nvPr/>
          </p:nvSpPr>
          <p:spPr>
            <a:xfrm>
              <a:off x="2462721"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53" name="tx1253"/>
            <p:cNvSpPr/>
            <p:nvPr/>
          </p:nvSpPr>
          <p:spPr>
            <a:xfrm>
              <a:off x="2707401"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54" name="tx1254"/>
            <p:cNvSpPr/>
            <p:nvPr/>
          </p:nvSpPr>
          <p:spPr>
            <a:xfrm>
              <a:off x="2952081" y="177168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255" name="tx1255"/>
            <p:cNvSpPr/>
            <p:nvPr/>
          </p:nvSpPr>
          <p:spPr>
            <a:xfrm>
              <a:off x="319676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256" name="tx1256"/>
            <p:cNvSpPr/>
            <p:nvPr/>
          </p:nvSpPr>
          <p:spPr>
            <a:xfrm>
              <a:off x="3441442" y="177168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257" name="tx1257"/>
            <p:cNvSpPr/>
            <p:nvPr/>
          </p:nvSpPr>
          <p:spPr>
            <a:xfrm>
              <a:off x="368612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58" name="tx1258"/>
            <p:cNvSpPr/>
            <p:nvPr/>
          </p:nvSpPr>
          <p:spPr>
            <a:xfrm>
              <a:off x="393080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59" name="tx1259"/>
            <p:cNvSpPr/>
            <p:nvPr/>
          </p:nvSpPr>
          <p:spPr>
            <a:xfrm>
              <a:off x="417548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60" name="tx1260"/>
            <p:cNvSpPr/>
            <p:nvPr/>
          </p:nvSpPr>
          <p:spPr>
            <a:xfrm>
              <a:off x="442016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61" name="tx1261"/>
            <p:cNvSpPr/>
            <p:nvPr/>
          </p:nvSpPr>
          <p:spPr>
            <a:xfrm>
              <a:off x="466484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62" name="tx1262"/>
            <p:cNvSpPr/>
            <p:nvPr/>
          </p:nvSpPr>
          <p:spPr>
            <a:xfrm>
              <a:off x="490952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263" name="tx1263"/>
            <p:cNvSpPr/>
            <p:nvPr/>
          </p:nvSpPr>
          <p:spPr>
            <a:xfrm>
              <a:off x="515420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264" name="tx1264"/>
            <p:cNvSpPr/>
            <p:nvPr/>
          </p:nvSpPr>
          <p:spPr>
            <a:xfrm>
              <a:off x="5398883" y="177168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265" name="tx1265"/>
            <p:cNvSpPr/>
            <p:nvPr/>
          </p:nvSpPr>
          <p:spPr>
            <a:xfrm>
              <a:off x="564356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66" name="tx1266"/>
            <p:cNvSpPr/>
            <p:nvPr/>
          </p:nvSpPr>
          <p:spPr>
            <a:xfrm>
              <a:off x="588824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67" name="tx1267"/>
            <p:cNvSpPr/>
            <p:nvPr/>
          </p:nvSpPr>
          <p:spPr>
            <a:xfrm>
              <a:off x="613292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68" name="tx1268"/>
            <p:cNvSpPr/>
            <p:nvPr/>
          </p:nvSpPr>
          <p:spPr>
            <a:xfrm>
              <a:off x="637760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69" name="tx1269"/>
            <p:cNvSpPr/>
            <p:nvPr/>
          </p:nvSpPr>
          <p:spPr>
            <a:xfrm>
              <a:off x="662228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270" name="tx1270"/>
            <p:cNvSpPr/>
            <p:nvPr/>
          </p:nvSpPr>
          <p:spPr>
            <a:xfrm>
              <a:off x="686696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71" name="tx1271"/>
            <p:cNvSpPr/>
            <p:nvPr/>
          </p:nvSpPr>
          <p:spPr>
            <a:xfrm>
              <a:off x="711164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72" name="tx1272"/>
            <p:cNvSpPr/>
            <p:nvPr/>
          </p:nvSpPr>
          <p:spPr>
            <a:xfrm>
              <a:off x="735632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273" name="tx1273"/>
            <p:cNvSpPr/>
            <p:nvPr/>
          </p:nvSpPr>
          <p:spPr>
            <a:xfrm>
              <a:off x="760100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74" name="tx1274"/>
            <p:cNvSpPr/>
            <p:nvPr/>
          </p:nvSpPr>
          <p:spPr>
            <a:xfrm>
              <a:off x="784568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275" name="tx1275"/>
            <p:cNvSpPr/>
            <p:nvPr/>
          </p:nvSpPr>
          <p:spPr>
            <a:xfrm>
              <a:off x="809036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76" name="tx1276"/>
            <p:cNvSpPr/>
            <p:nvPr/>
          </p:nvSpPr>
          <p:spPr>
            <a:xfrm>
              <a:off x="833504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77" name="tx1277"/>
            <p:cNvSpPr/>
            <p:nvPr/>
          </p:nvSpPr>
          <p:spPr>
            <a:xfrm>
              <a:off x="857972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78" name="tx1278"/>
            <p:cNvSpPr/>
            <p:nvPr/>
          </p:nvSpPr>
          <p:spPr>
            <a:xfrm>
              <a:off x="2462721"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279" name="tx1279"/>
            <p:cNvSpPr/>
            <p:nvPr/>
          </p:nvSpPr>
          <p:spPr>
            <a:xfrm>
              <a:off x="2707401"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0" name="tx1280"/>
            <p:cNvSpPr/>
            <p:nvPr/>
          </p:nvSpPr>
          <p:spPr>
            <a:xfrm>
              <a:off x="2952081"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81" name="tx1281"/>
            <p:cNvSpPr/>
            <p:nvPr/>
          </p:nvSpPr>
          <p:spPr>
            <a:xfrm>
              <a:off x="319676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2" name="tx1282"/>
            <p:cNvSpPr/>
            <p:nvPr/>
          </p:nvSpPr>
          <p:spPr>
            <a:xfrm>
              <a:off x="3441442" y="4689777"/>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283" name="tx1283"/>
            <p:cNvSpPr/>
            <p:nvPr/>
          </p:nvSpPr>
          <p:spPr>
            <a:xfrm>
              <a:off x="368612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4" name="tx1284"/>
            <p:cNvSpPr/>
            <p:nvPr/>
          </p:nvSpPr>
          <p:spPr>
            <a:xfrm>
              <a:off x="393080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85" name="tx1285"/>
            <p:cNvSpPr/>
            <p:nvPr/>
          </p:nvSpPr>
          <p:spPr>
            <a:xfrm>
              <a:off x="417548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86" name="tx1286"/>
            <p:cNvSpPr/>
            <p:nvPr/>
          </p:nvSpPr>
          <p:spPr>
            <a:xfrm>
              <a:off x="442016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7" name="tx1287"/>
            <p:cNvSpPr/>
            <p:nvPr/>
          </p:nvSpPr>
          <p:spPr>
            <a:xfrm>
              <a:off x="466484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88" name="tx1288"/>
            <p:cNvSpPr/>
            <p:nvPr/>
          </p:nvSpPr>
          <p:spPr>
            <a:xfrm>
              <a:off x="490952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89" name="tx1289"/>
            <p:cNvSpPr/>
            <p:nvPr/>
          </p:nvSpPr>
          <p:spPr>
            <a:xfrm>
              <a:off x="515420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90" name="tx1290"/>
            <p:cNvSpPr/>
            <p:nvPr/>
          </p:nvSpPr>
          <p:spPr>
            <a:xfrm>
              <a:off x="539888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91" name="tx1291"/>
            <p:cNvSpPr/>
            <p:nvPr/>
          </p:nvSpPr>
          <p:spPr>
            <a:xfrm>
              <a:off x="564356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92" name="tx1292"/>
            <p:cNvSpPr/>
            <p:nvPr/>
          </p:nvSpPr>
          <p:spPr>
            <a:xfrm>
              <a:off x="588824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93" name="tx1293"/>
            <p:cNvSpPr/>
            <p:nvPr/>
          </p:nvSpPr>
          <p:spPr>
            <a:xfrm>
              <a:off x="613292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94" name="tx1294"/>
            <p:cNvSpPr/>
            <p:nvPr/>
          </p:nvSpPr>
          <p:spPr>
            <a:xfrm>
              <a:off x="637760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95" name="tx1295"/>
            <p:cNvSpPr/>
            <p:nvPr/>
          </p:nvSpPr>
          <p:spPr>
            <a:xfrm>
              <a:off x="662228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96" name="tx1296"/>
            <p:cNvSpPr/>
            <p:nvPr/>
          </p:nvSpPr>
          <p:spPr>
            <a:xfrm>
              <a:off x="686696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297" name="tx1297"/>
            <p:cNvSpPr/>
            <p:nvPr/>
          </p:nvSpPr>
          <p:spPr>
            <a:xfrm>
              <a:off x="711164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98" name="tx1298"/>
            <p:cNvSpPr/>
            <p:nvPr/>
          </p:nvSpPr>
          <p:spPr>
            <a:xfrm>
              <a:off x="7356325" y="4688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299" name="tx1299"/>
            <p:cNvSpPr/>
            <p:nvPr/>
          </p:nvSpPr>
          <p:spPr>
            <a:xfrm>
              <a:off x="760100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300" name="tx1300"/>
            <p:cNvSpPr/>
            <p:nvPr/>
          </p:nvSpPr>
          <p:spPr>
            <a:xfrm>
              <a:off x="784568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301" name="tx1301"/>
            <p:cNvSpPr/>
            <p:nvPr/>
          </p:nvSpPr>
          <p:spPr>
            <a:xfrm>
              <a:off x="809036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302" name="tx1302"/>
            <p:cNvSpPr/>
            <p:nvPr/>
          </p:nvSpPr>
          <p:spPr>
            <a:xfrm>
              <a:off x="8335045" y="4688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303" name="tx1303"/>
            <p:cNvSpPr/>
            <p:nvPr/>
          </p:nvSpPr>
          <p:spPr>
            <a:xfrm>
              <a:off x="8579725" y="4688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304" name="tx1304"/>
            <p:cNvSpPr/>
            <p:nvPr/>
          </p:nvSpPr>
          <p:spPr>
            <a:xfrm>
              <a:off x="2462721"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305" name="tx1305"/>
            <p:cNvSpPr/>
            <p:nvPr/>
          </p:nvSpPr>
          <p:spPr>
            <a:xfrm>
              <a:off x="2707401"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306" name="tx1306"/>
            <p:cNvSpPr/>
            <p:nvPr/>
          </p:nvSpPr>
          <p:spPr>
            <a:xfrm>
              <a:off x="2952081"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307" name="tx1307"/>
            <p:cNvSpPr/>
            <p:nvPr/>
          </p:nvSpPr>
          <p:spPr>
            <a:xfrm>
              <a:off x="319676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08" name="tx1308"/>
            <p:cNvSpPr/>
            <p:nvPr/>
          </p:nvSpPr>
          <p:spPr>
            <a:xfrm>
              <a:off x="344144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09" name="tx1309"/>
            <p:cNvSpPr/>
            <p:nvPr/>
          </p:nvSpPr>
          <p:spPr>
            <a:xfrm>
              <a:off x="3686122" y="3362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10" name="tx1310"/>
            <p:cNvSpPr/>
            <p:nvPr/>
          </p:nvSpPr>
          <p:spPr>
            <a:xfrm>
              <a:off x="393080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11" name="tx1311"/>
            <p:cNvSpPr/>
            <p:nvPr/>
          </p:nvSpPr>
          <p:spPr>
            <a:xfrm>
              <a:off x="417548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312" name="tx1312"/>
            <p:cNvSpPr/>
            <p:nvPr/>
          </p:nvSpPr>
          <p:spPr>
            <a:xfrm>
              <a:off x="442016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13" name="tx1313"/>
            <p:cNvSpPr/>
            <p:nvPr/>
          </p:nvSpPr>
          <p:spPr>
            <a:xfrm>
              <a:off x="466484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314" name="tx1314"/>
            <p:cNvSpPr/>
            <p:nvPr/>
          </p:nvSpPr>
          <p:spPr>
            <a:xfrm>
              <a:off x="4909523" y="3362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15" name="tx1315"/>
            <p:cNvSpPr/>
            <p:nvPr/>
          </p:nvSpPr>
          <p:spPr>
            <a:xfrm>
              <a:off x="515420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316" name="tx1316"/>
            <p:cNvSpPr/>
            <p:nvPr/>
          </p:nvSpPr>
          <p:spPr>
            <a:xfrm>
              <a:off x="5398883" y="3362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17" name="tx1317"/>
            <p:cNvSpPr/>
            <p:nvPr/>
          </p:nvSpPr>
          <p:spPr>
            <a:xfrm>
              <a:off x="564356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318" name="tx1318"/>
            <p:cNvSpPr/>
            <p:nvPr/>
          </p:nvSpPr>
          <p:spPr>
            <a:xfrm>
              <a:off x="588824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319" name="tx1319"/>
            <p:cNvSpPr/>
            <p:nvPr/>
          </p:nvSpPr>
          <p:spPr>
            <a:xfrm>
              <a:off x="613292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320" name="tx1320"/>
            <p:cNvSpPr/>
            <p:nvPr/>
          </p:nvSpPr>
          <p:spPr>
            <a:xfrm>
              <a:off x="637760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321" name="tx1321"/>
            <p:cNvSpPr/>
            <p:nvPr/>
          </p:nvSpPr>
          <p:spPr>
            <a:xfrm>
              <a:off x="662228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22" name="tx1322"/>
            <p:cNvSpPr/>
            <p:nvPr/>
          </p:nvSpPr>
          <p:spPr>
            <a:xfrm>
              <a:off x="686696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323" name="tx1323"/>
            <p:cNvSpPr/>
            <p:nvPr/>
          </p:nvSpPr>
          <p:spPr>
            <a:xfrm>
              <a:off x="711164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324" name="tx1324"/>
            <p:cNvSpPr/>
            <p:nvPr/>
          </p:nvSpPr>
          <p:spPr>
            <a:xfrm>
              <a:off x="735632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325" name="tx1325"/>
            <p:cNvSpPr/>
            <p:nvPr/>
          </p:nvSpPr>
          <p:spPr>
            <a:xfrm>
              <a:off x="760100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26" name="tx1326"/>
            <p:cNvSpPr/>
            <p:nvPr/>
          </p:nvSpPr>
          <p:spPr>
            <a:xfrm>
              <a:off x="784568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327" name="tx1327"/>
            <p:cNvSpPr/>
            <p:nvPr/>
          </p:nvSpPr>
          <p:spPr>
            <a:xfrm>
              <a:off x="809036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328" name="tx1328"/>
            <p:cNvSpPr/>
            <p:nvPr/>
          </p:nvSpPr>
          <p:spPr>
            <a:xfrm>
              <a:off x="833504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329" name="tx1329"/>
            <p:cNvSpPr/>
            <p:nvPr/>
          </p:nvSpPr>
          <p:spPr>
            <a:xfrm>
              <a:off x="857972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330" name="tx1330"/>
            <p:cNvSpPr/>
            <p:nvPr/>
          </p:nvSpPr>
          <p:spPr>
            <a:xfrm>
              <a:off x="2462721"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331" name="tx1331"/>
            <p:cNvSpPr/>
            <p:nvPr/>
          </p:nvSpPr>
          <p:spPr>
            <a:xfrm>
              <a:off x="2707401"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332" name="tx1332"/>
            <p:cNvSpPr/>
            <p:nvPr/>
          </p:nvSpPr>
          <p:spPr>
            <a:xfrm>
              <a:off x="2952081" y="137396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33" name="tx1333"/>
            <p:cNvSpPr/>
            <p:nvPr/>
          </p:nvSpPr>
          <p:spPr>
            <a:xfrm>
              <a:off x="319676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334" name="tx1334"/>
            <p:cNvSpPr/>
            <p:nvPr/>
          </p:nvSpPr>
          <p:spPr>
            <a:xfrm>
              <a:off x="344144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35" name="tx1335"/>
            <p:cNvSpPr/>
            <p:nvPr/>
          </p:nvSpPr>
          <p:spPr>
            <a:xfrm>
              <a:off x="368612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336" name="tx1336"/>
            <p:cNvSpPr/>
            <p:nvPr/>
          </p:nvSpPr>
          <p:spPr>
            <a:xfrm>
              <a:off x="393080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337" name="tx1337"/>
            <p:cNvSpPr/>
            <p:nvPr/>
          </p:nvSpPr>
          <p:spPr>
            <a:xfrm>
              <a:off x="417548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38" name="tx1338"/>
            <p:cNvSpPr/>
            <p:nvPr/>
          </p:nvSpPr>
          <p:spPr>
            <a:xfrm>
              <a:off x="442016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39" name="tx1339"/>
            <p:cNvSpPr/>
            <p:nvPr/>
          </p:nvSpPr>
          <p:spPr>
            <a:xfrm>
              <a:off x="466484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40" name="tx1340"/>
            <p:cNvSpPr/>
            <p:nvPr/>
          </p:nvSpPr>
          <p:spPr>
            <a:xfrm>
              <a:off x="490952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41" name="tx1341"/>
            <p:cNvSpPr/>
            <p:nvPr/>
          </p:nvSpPr>
          <p:spPr>
            <a:xfrm>
              <a:off x="515420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42" name="tx1342"/>
            <p:cNvSpPr/>
            <p:nvPr/>
          </p:nvSpPr>
          <p:spPr>
            <a:xfrm>
              <a:off x="539888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3" name="tx1343"/>
            <p:cNvSpPr/>
            <p:nvPr/>
          </p:nvSpPr>
          <p:spPr>
            <a:xfrm>
              <a:off x="564356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4" name="tx1344"/>
            <p:cNvSpPr/>
            <p:nvPr/>
          </p:nvSpPr>
          <p:spPr>
            <a:xfrm>
              <a:off x="588824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5" name="tx1345"/>
            <p:cNvSpPr/>
            <p:nvPr/>
          </p:nvSpPr>
          <p:spPr>
            <a:xfrm>
              <a:off x="613292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6" name="tx1346"/>
            <p:cNvSpPr/>
            <p:nvPr/>
          </p:nvSpPr>
          <p:spPr>
            <a:xfrm>
              <a:off x="637760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7" name="tx1347"/>
            <p:cNvSpPr/>
            <p:nvPr/>
          </p:nvSpPr>
          <p:spPr>
            <a:xfrm>
              <a:off x="662228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8" name="tx1348"/>
            <p:cNvSpPr/>
            <p:nvPr/>
          </p:nvSpPr>
          <p:spPr>
            <a:xfrm>
              <a:off x="686696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49" name="tx1349"/>
            <p:cNvSpPr/>
            <p:nvPr/>
          </p:nvSpPr>
          <p:spPr>
            <a:xfrm>
              <a:off x="711164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50" name="tx1350"/>
            <p:cNvSpPr/>
            <p:nvPr/>
          </p:nvSpPr>
          <p:spPr>
            <a:xfrm>
              <a:off x="735632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51" name="tx1351"/>
            <p:cNvSpPr/>
            <p:nvPr/>
          </p:nvSpPr>
          <p:spPr>
            <a:xfrm>
              <a:off x="760100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52" name="tx1352"/>
            <p:cNvSpPr/>
            <p:nvPr/>
          </p:nvSpPr>
          <p:spPr>
            <a:xfrm>
              <a:off x="784568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53" name="tx1353"/>
            <p:cNvSpPr/>
            <p:nvPr/>
          </p:nvSpPr>
          <p:spPr>
            <a:xfrm>
              <a:off x="809036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54" name="tx1354"/>
            <p:cNvSpPr/>
            <p:nvPr/>
          </p:nvSpPr>
          <p:spPr>
            <a:xfrm>
              <a:off x="833504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5" name="tx1355"/>
            <p:cNvSpPr/>
            <p:nvPr/>
          </p:nvSpPr>
          <p:spPr>
            <a:xfrm>
              <a:off x="857972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6" name="tx1356"/>
            <p:cNvSpPr/>
            <p:nvPr/>
          </p:nvSpPr>
          <p:spPr>
            <a:xfrm>
              <a:off x="466484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62</a:t>
              </a:r>
            </a:p>
          </p:txBody>
        </p:sp>
        <p:sp>
          <p:nvSpPr>
            <p:cNvPr id="1357" name="tx1357"/>
            <p:cNvSpPr/>
            <p:nvPr/>
          </p:nvSpPr>
          <p:spPr>
            <a:xfrm>
              <a:off x="4909523" y="5483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63</a:t>
              </a:r>
            </a:p>
          </p:txBody>
        </p:sp>
        <p:sp>
          <p:nvSpPr>
            <p:cNvPr id="1358" name="tx1358"/>
            <p:cNvSpPr/>
            <p:nvPr/>
          </p:nvSpPr>
          <p:spPr>
            <a:xfrm>
              <a:off x="515420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1359" name="tx1359"/>
            <p:cNvSpPr/>
            <p:nvPr/>
          </p:nvSpPr>
          <p:spPr>
            <a:xfrm>
              <a:off x="539888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1360" name="tx1360"/>
            <p:cNvSpPr/>
            <p:nvPr/>
          </p:nvSpPr>
          <p:spPr>
            <a:xfrm>
              <a:off x="564356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361" name="tx1361"/>
            <p:cNvSpPr/>
            <p:nvPr/>
          </p:nvSpPr>
          <p:spPr>
            <a:xfrm>
              <a:off x="588824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1362" name="tx1362"/>
            <p:cNvSpPr/>
            <p:nvPr/>
          </p:nvSpPr>
          <p:spPr>
            <a:xfrm>
              <a:off x="6132924"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1363" name="tx1363"/>
            <p:cNvSpPr/>
            <p:nvPr/>
          </p:nvSpPr>
          <p:spPr>
            <a:xfrm>
              <a:off x="6377604"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1364" name="tx1364"/>
            <p:cNvSpPr/>
            <p:nvPr/>
          </p:nvSpPr>
          <p:spPr>
            <a:xfrm>
              <a:off x="6622284"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1365" name="tx1365"/>
            <p:cNvSpPr/>
            <p:nvPr/>
          </p:nvSpPr>
          <p:spPr>
            <a:xfrm>
              <a:off x="6866964"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366" name="tx1366"/>
            <p:cNvSpPr/>
            <p:nvPr/>
          </p:nvSpPr>
          <p:spPr>
            <a:xfrm>
              <a:off x="7111644" y="5485206"/>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367" name="tx1367"/>
            <p:cNvSpPr/>
            <p:nvPr/>
          </p:nvSpPr>
          <p:spPr>
            <a:xfrm>
              <a:off x="7356325" y="5485206"/>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368" name="tx1368"/>
            <p:cNvSpPr/>
            <p:nvPr/>
          </p:nvSpPr>
          <p:spPr>
            <a:xfrm>
              <a:off x="7601005" y="5483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63</a:t>
              </a:r>
            </a:p>
          </p:txBody>
        </p:sp>
        <p:sp>
          <p:nvSpPr>
            <p:cNvPr id="1369" name="tx1369"/>
            <p:cNvSpPr/>
            <p:nvPr/>
          </p:nvSpPr>
          <p:spPr>
            <a:xfrm>
              <a:off x="7845685"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1370" name="tx1370"/>
            <p:cNvSpPr/>
            <p:nvPr/>
          </p:nvSpPr>
          <p:spPr>
            <a:xfrm>
              <a:off x="8090365" y="548492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1371" name="tx1371"/>
            <p:cNvSpPr/>
            <p:nvPr/>
          </p:nvSpPr>
          <p:spPr>
            <a:xfrm>
              <a:off x="8335045" y="5486111"/>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372" name="tx1372"/>
            <p:cNvSpPr/>
            <p:nvPr/>
          </p:nvSpPr>
          <p:spPr>
            <a:xfrm>
              <a:off x="8579725"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62</a:t>
              </a:r>
            </a:p>
          </p:txBody>
        </p:sp>
        <p:sp>
          <p:nvSpPr>
            <p:cNvPr id="1373" name="tx1373"/>
            <p:cNvSpPr/>
            <p:nvPr/>
          </p:nvSpPr>
          <p:spPr>
            <a:xfrm>
              <a:off x="2462721"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74" name="tx1374"/>
            <p:cNvSpPr/>
            <p:nvPr/>
          </p:nvSpPr>
          <p:spPr>
            <a:xfrm>
              <a:off x="2707401"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75" name="tx1375"/>
            <p:cNvSpPr/>
            <p:nvPr/>
          </p:nvSpPr>
          <p:spPr>
            <a:xfrm>
              <a:off x="2952081"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76" name="tx1376"/>
            <p:cNvSpPr/>
            <p:nvPr/>
          </p:nvSpPr>
          <p:spPr>
            <a:xfrm>
              <a:off x="319676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77" name="tx1377"/>
            <p:cNvSpPr/>
            <p:nvPr/>
          </p:nvSpPr>
          <p:spPr>
            <a:xfrm>
              <a:off x="344144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378" name="tx1378"/>
            <p:cNvSpPr/>
            <p:nvPr/>
          </p:nvSpPr>
          <p:spPr>
            <a:xfrm>
              <a:off x="368612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79" name="tx1379"/>
            <p:cNvSpPr/>
            <p:nvPr/>
          </p:nvSpPr>
          <p:spPr>
            <a:xfrm>
              <a:off x="393080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80" name="tx1380"/>
            <p:cNvSpPr/>
            <p:nvPr/>
          </p:nvSpPr>
          <p:spPr>
            <a:xfrm>
              <a:off x="417548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81" name="tx1381"/>
            <p:cNvSpPr/>
            <p:nvPr/>
          </p:nvSpPr>
          <p:spPr>
            <a:xfrm>
              <a:off x="4420162" y="4025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82" name="tx1382"/>
            <p:cNvSpPr/>
            <p:nvPr/>
          </p:nvSpPr>
          <p:spPr>
            <a:xfrm>
              <a:off x="466484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83" name="tx1383"/>
            <p:cNvSpPr/>
            <p:nvPr/>
          </p:nvSpPr>
          <p:spPr>
            <a:xfrm>
              <a:off x="490952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84" name="tx1384"/>
            <p:cNvSpPr/>
            <p:nvPr/>
          </p:nvSpPr>
          <p:spPr>
            <a:xfrm>
              <a:off x="515420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85" name="tx1385"/>
            <p:cNvSpPr/>
            <p:nvPr/>
          </p:nvSpPr>
          <p:spPr>
            <a:xfrm>
              <a:off x="539888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86" name="tx1386"/>
            <p:cNvSpPr/>
            <p:nvPr/>
          </p:nvSpPr>
          <p:spPr>
            <a:xfrm>
              <a:off x="564356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87" name="tx1387"/>
            <p:cNvSpPr/>
            <p:nvPr/>
          </p:nvSpPr>
          <p:spPr>
            <a:xfrm>
              <a:off x="588824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88" name="tx1388"/>
            <p:cNvSpPr/>
            <p:nvPr/>
          </p:nvSpPr>
          <p:spPr>
            <a:xfrm>
              <a:off x="613292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89" name="tx1389"/>
            <p:cNvSpPr/>
            <p:nvPr/>
          </p:nvSpPr>
          <p:spPr>
            <a:xfrm>
              <a:off x="637760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90" name="tx1390"/>
            <p:cNvSpPr/>
            <p:nvPr/>
          </p:nvSpPr>
          <p:spPr>
            <a:xfrm>
              <a:off x="662228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91" name="tx1391"/>
            <p:cNvSpPr/>
            <p:nvPr/>
          </p:nvSpPr>
          <p:spPr>
            <a:xfrm>
              <a:off x="686696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392" name="tx1392"/>
            <p:cNvSpPr/>
            <p:nvPr/>
          </p:nvSpPr>
          <p:spPr>
            <a:xfrm>
              <a:off x="711164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393" name="tx1393"/>
            <p:cNvSpPr/>
            <p:nvPr/>
          </p:nvSpPr>
          <p:spPr>
            <a:xfrm>
              <a:off x="735632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394" name="tx1394"/>
            <p:cNvSpPr/>
            <p:nvPr/>
          </p:nvSpPr>
          <p:spPr>
            <a:xfrm>
              <a:off x="760100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395" name="tx1395"/>
            <p:cNvSpPr/>
            <p:nvPr/>
          </p:nvSpPr>
          <p:spPr>
            <a:xfrm>
              <a:off x="784568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396" name="tx1396"/>
            <p:cNvSpPr/>
            <p:nvPr/>
          </p:nvSpPr>
          <p:spPr>
            <a:xfrm>
              <a:off x="809036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97" name="tx1397"/>
            <p:cNvSpPr/>
            <p:nvPr/>
          </p:nvSpPr>
          <p:spPr>
            <a:xfrm>
              <a:off x="833504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98" name="tx1398"/>
            <p:cNvSpPr/>
            <p:nvPr/>
          </p:nvSpPr>
          <p:spPr>
            <a:xfrm>
              <a:off x="857972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399" name="tx1399"/>
            <p:cNvSpPr/>
            <p:nvPr/>
          </p:nvSpPr>
          <p:spPr>
            <a:xfrm>
              <a:off x="2462721"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00" name="tx1400"/>
            <p:cNvSpPr/>
            <p:nvPr/>
          </p:nvSpPr>
          <p:spPr>
            <a:xfrm>
              <a:off x="2707401"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401" name="tx1401"/>
            <p:cNvSpPr/>
            <p:nvPr/>
          </p:nvSpPr>
          <p:spPr>
            <a:xfrm>
              <a:off x="2952081"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402" name="tx1402"/>
            <p:cNvSpPr/>
            <p:nvPr/>
          </p:nvSpPr>
          <p:spPr>
            <a:xfrm>
              <a:off x="319676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403" name="tx1403"/>
            <p:cNvSpPr/>
            <p:nvPr/>
          </p:nvSpPr>
          <p:spPr>
            <a:xfrm>
              <a:off x="344144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404" name="tx1404"/>
            <p:cNvSpPr/>
            <p:nvPr/>
          </p:nvSpPr>
          <p:spPr>
            <a:xfrm>
              <a:off x="368612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405" name="tx1405"/>
            <p:cNvSpPr/>
            <p:nvPr/>
          </p:nvSpPr>
          <p:spPr>
            <a:xfrm>
              <a:off x="393080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406" name="tx1406"/>
            <p:cNvSpPr/>
            <p:nvPr/>
          </p:nvSpPr>
          <p:spPr>
            <a:xfrm>
              <a:off x="417548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407" name="tx1407"/>
            <p:cNvSpPr/>
            <p:nvPr/>
          </p:nvSpPr>
          <p:spPr>
            <a:xfrm>
              <a:off x="442016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08" name="tx1408"/>
            <p:cNvSpPr/>
            <p:nvPr/>
          </p:nvSpPr>
          <p:spPr>
            <a:xfrm>
              <a:off x="466484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09" name="tx1409"/>
            <p:cNvSpPr/>
            <p:nvPr/>
          </p:nvSpPr>
          <p:spPr>
            <a:xfrm>
              <a:off x="490952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410" name="tx1410"/>
            <p:cNvSpPr/>
            <p:nvPr/>
          </p:nvSpPr>
          <p:spPr>
            <a:xfrm>
              <a:off x="515420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11" name="tx1411"/>
            <p:cNvSpPr/>
            <p:nvPr/>
          </p:nvSpPr>
          <p:spPr>
            <a:xfrm>
              <a:off x="5398883" y="2567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12" name="tx1412"/>
            <p:cNvSpPr/>
            <p:nvPr/>
          </p:nvSpPr>
          <p:spPr>
            <a:xfrm>
              <a:off x="564356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413" name="tx1413"/>
            <p:cNvSpPr/>
            <p:nvPr/>
          </p:nvSpPr>
          <p:spPr>
            <a:xfrm>
              <a:off x="588824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14" name="tx1414"/>
            <p:cNvSpPr/>
            <p:nvPr/>
          </p:nvSpPr>
          <p:spPr>
            <a:xfrm>
              <a:off x="613292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415" name="tx1415"/>
            <p:cNvSpPr/>
            <p:nvPr/>
          </p:nvSpPr>
          <p:spPr>
            <a:xfrm>
              <a:off x="637760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16" name="tx1416"/>
            <p:cNvSpPr/>
            <p:nvPr/>
          </p:nvSpPr>
          <p:spPr>
            <a:xfrm>
              <a:off x="662228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17" name="tx1417"/>
            <p:cNvSpPr/>
            <p:nvPr/>
          </p:nvSpPr>
          <p:spPr>
            <a:xfrm>
              <a:off x="686696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418" name="tx1418"/>
            <p:cNvSpPr/>
            <p:nvPr/>
          </p:nvSpPr>
          <p:spPr>
            <a:xfrm>
              <a:off x="711164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419" name="tx1419"/>
            <p:cNvSpPr/>
            <p:nvPr/>
          </p:nvSpPr>
          <p:spPr>
            <a:xfrm>
              <a:off x="7356325" y="2567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20" name="tx1420"/>
            <p:cNvSpPr/>
            <p:nvPr/>
          </p:nvSpPr>
          <p:spPr>
            <a:xfrm>
              <a:off x="760100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21" name="tx1421"/>
            <p:cNvSpPr/>
            <p:nvPr/>
          </p:nvSpPr>
          <p:spPr>
            <a:xfrm>
              <a:off x="784568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422" name="tx1422"/>
            <p:cNvSpPr/>
            <p:nvPr/>
          </p:nvSpPr>
          <p:spPr>
            <a:xfrm>
              <a:off x="8090365" y="2567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23" name="tx1423"/>
            <p:cNvSpPr/>
            <p:nvPr/>
          </p:nvSpPr>
          <p:spPr>
            <a:xfrm>
              <a:off x="833504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424" name="tx1424"/>
            <p:cNvSpPr/>
            <p:nvPr/>
          </p:nvSpPr>
          <p:spPr>
            <a:xfrm>
              <a:off x="8579725" y="2567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25" name="tx1425"/>
            <p:cNvSpPr/>
            <p:nvPr/>
          </p:nvSpPr>
          <p:spPr>
            <a:xfrm>
              <a:off x="2462721"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26" name="tx1426"/>
            <p:cNvSpPr/>
            <p:nvPr/>
          </p:nvSpPr>
          <p:spPr>
            <a:xfrm>
              <a:off x="2707401"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27" name="tx1427"/>
            <p:cNvSpPr/>
            <p:nvPr/>
          </p:nvSpPr>
          <p:spPr>
            <a:xfrm>
              <a:off x="2952081"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28" name="tx1428"/>
            <p:cNvSpPr/>
            <p:nvPr/>
          </p:nvSpPr>
          <p:spPr>
            <a:xfrm>
              <a:off x="319676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29" name="tx1429"/>
            <p:cNvSpPr/>
            <p:nvPr/>
          </p:nvSpPr>
          <p:spPr>
            <a:xfrm>
              <a:off x="344144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30" name="tx1430"/>
            <p:cNvSpPr/>
            <p:nvPr/>
          </p:nvSpPr>
          <p:spPr>
            <a:xfrm>
              <a:off x="368612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31" name="tx1431"/>
            <p:cNvSpPr/>
            <p:nvPr/>
          </p:nvSpPr>
          <p:spPr>
            <a:xfrm>
              <a:off x="393080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32" name="tx1432"/>
            <p:cNvSpPr/>
            <p:nvPr/>
          </p:nvSpPr>
          <p:spPr>
            <a:xfrm>
              <a:off x="417548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33" name="tx1433"/>
            <p:cNvSpPr/>
            <p:nvPr/>
          </p:nvSpPr>
          <p:spPr>
            <a:xfrm>
              <a:off x="442016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34" name="tx1434"/>
            <p:cNvSpPr/>
            <p:nvPr/>
          </p:nvSpPr>
          <p:spPr>
            <a:xfrm>
              <a:off x="466484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35" name="tx1435"/>
            <p:cNvSpPr/>
            <p:nvPr/>
          </p:nvSpPr>
          <p:spPr>
            <a:xfrm>
              <a:off x="490952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36" name="tx1436"/>
            <p:cNvSpPr/>
            <p:nvPr/>
          </p:nvSpPr>
          <p:spPr>
            <a:xfrm>
              <a:off x="515420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37" name="tx1437"/>
            <p:cNvSpPr/>
            <p:nvPr/>
          </p:nvSpPr>
          <p:spPr>
            <a:xfrm>
              <a:off x="539888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38" name="tx1438"/>
            <p:cNvSpPr/>
            <p:nvPr/>
          </p:nvSpPr>
          <p:spPr>
            <a:xfrm>
              <a:off x="564356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439" name="tx1439"/>
            <p:cNvSpPr/>
            <p:nvPr/>
          </p:nvSpPr>
          <p:spPr>
            <a:xfrm>
              <a:off x="588824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40" name="tx1440"/>
            <p:cNvSpPr/>
            <p:nvPr/>
          </p:nvSpPr>
          <p:spPr>
            <a:xfrm>
              <a:off x="613292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41" name="tx1441"/>
            <p:cNvSpPr/>
            <p:nvPr/>
          </p:nvSpPr>
          <p:spPr>
            <a:xfrm>
              <a:off x="637760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42" name="tx1442"/>
            <p:cNvSpPr/>
            <p:nvPr/>
          </p:nvSpPr>
          <p:spPr>
            <a:xfrm>
              <a:off x="662228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443" name="tx1443"/>
            <p:cNvSpPr/>
            <p:nvPr/>
          </p:nvSpPr>
          <p:spPr>
            <a:xfrm>
              <a:off x="686696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44" name="tx1444"/>
            <p:cNvSpPr/>
            <p:nvPr/>
          </p:nvSpPr>
          <p:spPr>
            <a:xfrm>
              <a:off x="7111644" y="3892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1445" name="tx1445"/>
            <p:cNvSpPr/>
            <p:nvPr/>
          </p:nvSpPr>
          <p:spPr>
            <a:xfrm>
              <a:off x="735632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46" name="tx1446"/>
            <p:cNvSpPr/>
            <p:nvPr/>
          </p:nvSpPr>
          <p:spPr>
            <a:xfrm>
              <a:off x="760100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47" name="tx1447"/>
            <p:cNvSpPr/>
            <p:nvPr/>
          </p:nvSpPr>
          <p:spPr>
            <a:xfrm>
              <a:off x="784568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448" name="tx1448"/>
            <p:cNvSpPr/>
            <p:nvPr/>
          </p:nvSpPr>
          <p:spPr>
            <a:xfrm>
              <a:off x="809036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449" name="tx1449"/>
            <p:cNvSpPr/>
            <p:nvPr/>
          </p:nvSpPr>
          <p:spPr>
            <a:xfrm>
              <a:off x="833504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450" name="tx1450"/>
            <p:cNvSpPr/>
            <p:nvPr/>
          </p:nvSpPr>
          <p:spPr>
            <a:xfrm>
              <a:off x="857972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51" name="tx1451"/>
            <p:cNvSpPr/>
            <p:nvPr/>
          </p:nvSpPr>
          <p:spPr>
            <a:xfrm>
              <a:off x="2462721"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452" name="tx1452"/>
            <p:cNvSpPr/>
            <p:nvPr/>
          </p:nvSpPr>
          <p:spPr>
            <a:xfrm>
              <a:off x="2707401"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53" name="tx1453"/>
            <p:cNvSpPr/>
            <p:nvPr/>
          </p:nvSpPr>
          <p:spPr>
            <a:xfrm>
              <a:off x="2952081"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54" name="tx1454"/>
            <p:cNvSpPr/>
            <p:nvPr/>
          </p:nvSpPr>
          <p:spPr>
            <a:xfrm>
              <a:off x="3196762" y="243453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55" name="tx1455"/>
            <p:cNvSpPr/>
            <p:nvPr/>
          </p:nvSpPr>
          <p:spPr>
            <a:xfrm>
              <a:off x="344144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456" name="tx1456"/>
            <p:cNvSpPr/>
            <p:nvPr/>
          </p:nvSpPr>
          <p:spPr>
            <a:xfrm>
              <a:off x="368612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57" name="tx1457"/>
            <p:cNvSpPr/>
            <p:nvPr/>
          </p:nvSpPr>
          <p:spPr>
            <a:xfrm>
              <a:off x="393080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58" name="tx1458"/>
            <p:cNvSpPr/>
            <p:nvPr/>
          </p:nvSpPr>
          <p:spPr>
            <a:xfrm>
              <a:off x="417548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59" name="tx1459"/>
            <p:cNvSpPr/>
            <p:nvPr/>
          </p:nvSpPr>
          <p:spPr>
            <a:xfrm>
              <a:off x="442016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0" name="tx1460"/>
            <p:cNvSpPr/>
            <p:nvPr/>
          </p:nvSpPr>
          <p:spPr>
            <a:xfrm>
              <a:off x="466484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1" name="tx1461"/>
            <p:cNvSpPr/>
            <p:nvPr/>
          </p:nvSpPr>
          <p:spPr>
            <a:xfrm>
              <a:off x="490952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2" name="tx1462"/>
            <p:cNvSpPr/>
            <p:nvPr/>
          </p:nvSpPr>
          <p:spPr>
            <a:xfrm>
              <a:off x="515420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3" name="tx1463"/>
            <p:cNvSpPr/>
            <p:nvPr/>
          </p:nvSpPr>
          <p:spPr>
            <a:xfrm>
              <a:off x="539888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4" name="tx1464"/>
            <p:cNvSpPr/>
            <p:nvPr/>
          </p:nvSpPr>
          <p:spPr>
            <a:xfrm>
              <a:off x="564356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5" name="tx1465"/>
            <p:cNvSpPr/>
            <p:nvPr/>
          </p:nvSpPr>
          <p:spPr>
            <a:xfrm>
              <a:off x="588824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6" name="tx1466"/>
            <p:cNvSpPr/>
            <p:nvPr/>
          </p:nvSpPr>
          <p:spPr>
            <a:xfrm>
              <a:off x="613292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7" name="tx1467"/>
            <p:cNvSpPr/>
            <p:nvPr/>
          </p:nvSpPr>
          <p:spPr>
            <a:xfrm>
              <a:off x="637760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8" name="tx1468"/>
            <p:cNvSpPr/>
            <p:nvPr/>
          </p:nvSpPr>
          <p:spPr>
            <a:xfrm>
              <a:off x="662228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9" name="tx1469"/>
            <p:cNvSpPr/>
            <p:nvPr/>
          </p:nvSpPr>
          <p:spPr>
            <a:xfrm>
              <a:off x="686696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0" name="tx1470"/>
            <p:cNvSpPr/>
            <p:nvPr/>
          </p:nvSpPr>
          <p:spPr>
            <a:xfrm>
              <a:off x="711164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1" name="tx1471"/>
            <p:cNvSpPr/>
            <p:nvPr/>
          </p:nvSpPr>
          <p:spPr>
            <a:xfrm>
              <a:off x="735632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2" name="tx1472"/>
            <p:cNvSpPr/>
            <p:nvPr/>
          </p:nvSpPr>
          <p:spPr>
            <a:xfrm>
              <a:off x="760100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3" name="tx1473"/>
            <p:cNvSpPr/>
            <p:nvPr/>
          </p:nvSpPr>
          <p:spPr>
            <a:xfrm>
              <a:off x="784568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4" name="tx1474"/>
            <p:cNvSpPr/>
            <p:nvPr/>
          </p:nvSpPr>
          <p:spPr>
            <a:xfrm>
              <a:off x="809036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5" name="tx1475"/>
            <p:cNvSpPr/>
            <p:nvPr/>
          </p:nvSpPr>
          <p:spPr>
            <a:xfrm>
              <a:off x="833504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76" name="tx1476"/>
            <p:cNvSpPr/>
            <p:nvPr/>
          </p:nvSpPr>
          <p:spPr>
            <a:xfrm>
              <a:off x="857972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477" name="tx1477"/>
            <p:cNvSpPr/>
            <p:nvPr/>
          </p:nvSpPr>
          <p:spPr>
            <a:xfrm>
              <a:off x="2462721"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78" name="tx1478"/>
            <p:cNvSpPr/>
            <p:nvPr/>
          </p:nvSpPr>
          <p:spPr>
            <a:xfrm>
              <a:off x="2707401"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79" name="tx1479"/>
            <p:cNvSpPr/>
            <p:nvPr/>
          </p:nvSpPr>
          <p:spPr>
            <a:xfrm>
              <a:off x="2952081"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80" name="tx1480"/>
            <p:cNvSpPr/>
            <p:nvPr/>
          </p:nvSpPr>
          <p:spPr>
            <a:xfrm>
              <a:off x="319676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81" name="tx1481"/>
            <p:cNvSpPr/>
            <p:nvPr/>
          </p:nvSpPr>
          <p:spPr>
            <a:xfrm>
              <a:off x="344144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82" name="tx1482"/>
            <p:cNvSpPr/>
            <p:nvPr/>
          </p:nvSpPr>
          <p:spPr>
            <a:xfrm>
              <a:off x="368612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83" name="tx1483"/>
            <p:cNvSpPr/>
            <p:nvPr/>
          </p:nvSpPr>
          <p:spPr>
            <a:xfrm>
              <a:off x="393080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84" name="tx1484"/>
            <p:cNvSpPr/>
            <p:nvPr/>
          </p:nvSpPr>
          <p:spPr>
            <a:xfrm>
              <a:off x="417548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85" name="tx1485"/>
            <p:cNvSpPr/>
            <p:nvPr/>
          </p:nvSpPr>
          <p:spPr>
            <a:xfrm>
              <a:off x="442016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86" name="tx1486"/>
            <p:cNvSpPr/>
            <p:nvPr/>
          </p:nvSpPr>
          <p:spPr>
            <a:xfrm>
              <a:off x="466484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87" name="tx1487"/>
            <p:cNvSpPr/>
            <p:nvPr/>
          </p:nvSpPr>
          <p:spPr>
            <a:xfrm>
              <a:off x="490952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88" name="tx1488"/>
            <p:cNvSpPr/>
            <p:nvPr/>
          </p:nvSpPr>
          <p:spPr>
            <a:xfrm>
              <a:off x="515420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89" name="tx1489"/>
            <p:cNvSpPr/>
            <p:nvPr/>
          </p:nvSpPr>
          <p:spPr>
            <a:xfrm>
              <a:off x="539888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90" name="tx1490"/>
            <p:cNvSpPr/>
            <p:nvPr/>
          </p:nvSpPr>
          <p:spPr>
            <a:xfrm>
              <a:off x="564356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91" name="tx1491"/>
            <p:cNvSpPr/>
            <p:nvPr/>
          </p:nvSpPr>
          <p:spPr>
            <a:xfrm>
              <a:off x="588824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492" name="tx1492"/>
            <p:cNvSpPr/>
            <p:nvPr/>
          </p:nvSpPr>
          <p:spPr>
            <a:xfrm>
              <a:off x="6132924" y="41579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93" name="tx1493"/>
            <p:cNvSpPr/>
            <p:nvPr/>
          </p:nvSpPr>
          <p:spPr>
            <a:xfrm>
              <a:off x="637760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94" name="tx1494"/>
            <p:cNvSpPr/>
            <p:nvPr/>
          </p:nvSpPr>
          <p:spPr>
            <a:xfrm>
              <a:off x="662228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95" name="tx1495"/>
            <p:cNvSpPr/>
            <p:nvPr/>
          </p:nvSpPr>
          <p:spPr>
            <a:xfrm>
              <a:off x="686696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96" name="tx1496"/>
            <p:cNvSpPr/>
            <p:nvPr/>
          </p:nvSpPr>
          <p:spPr>
            <a:xfrm>
              <a:off x="711164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97" name="tx1497"/>
            <p:cNvSpPr/>
            <p:nvPr/>
          </p:nvSpPr>
          <p:spPr>
            <a:xfrm>
              <a:off x="735632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498" name="tx1498"/>
            <p:cNvSpPr/>
            <p:nvPr/>
          </p:nvSpPr>
          <p:spPr>
            <a:xfrm>
              <a:off x="760100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99" name="tx1499"/>
            <p:cNvSpPr/>
            <p:nvPr/>
          </p:nvSpPr>
          <p:spPr>
            <a:xfrm>
              <a:off x="784568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500" name="tx1500"/>
            <p:cNvSpPr/>
            <p:nvPr/>
          </p:nvSpPr>
          <p:spPr>
            <a:xfrm>
              <a:off x="809036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501" name="tx1501"/>
            <p:cNvSpPr/>
            <p:nvPr/>
          </p:nvSpPr>
          <p:spPr>
            <a:xfrm>
              <a:off x="833504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02" name="tx1502"/>
            <p:cNvSpPr/>
            <p:nvPr/>
          </p:nvSpPr>
          <p:spPr>
            <a:xfrm>
              <a:off x="857972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503" name="tx1503"/>
            <p:cNvSpPr/>
            <p:nvPr/>
          </p:nvSpPr>
          <p:spPr>
            <a:xfrm>
              <a:off x="2462721"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04" name="tx1504"/>
            <p:cNvSpPr/>
            <p:nvPr/>
          </p:nvSpPr>
          <p:spPr>
            <a:xfrm>
              <a:off x="2707401"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505" name="tx1505"/>
            <p:cNvSpPr/>
            <p:nvPr/>
          </p:nvSpPr>
          <p:spPr>
            <a:xfrm>
              <a:off x="2952081"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506" name="tx1506"/>
            <p:cNvSpPr/>
            <p:nvPr/>
          </p:nvSpPr>
          <p:spPr>
            <a:xfrm>
              <a:off x="319676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07" name="tx1507"/>
            <p:cNvSpPr/>
            <p:nvPr/>
          </p:nvSpPr>
          <p:spPr>
            <a:xfrm>
              <a:off x="344144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08" name="tx1508"/>
            <p:cNvSpPr/>
            <p:nvPr/>
          </p:nvSpPr>
          <p:spPr>
            <a:xfrm>
              <a:off x="368612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09" name="tx1509"/>
            <p:cNvSpPr/>
            <p:nvPr/>
          </p:nvSpPr>
          <p:spPr>
            <a:xfrm>
              <a:off x="393080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10" name="tx1510"/>
            <p:cNvSpPr/>
            <p:nvPr/>
          </p:nvSpPr>
          <p:spPr>
            <a:xfrm>
              <a:off x="417548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11" name="tx1511"/>
            <p:cNvSpPr/>
            <p:nvPr/>
          </p:nvSpPr>
          <p:spPr>
            <a:xfrm>
              <a:off x="442016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12" name="tx1512"/>
            <p:cNvSpPr/>
            <p:nvPr/>
          </p:nvSpPr>
          <p:spPr>
            <a:xfrm>
              <a:off x="466484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13" name="tx1513"/>
            <p:cNvSpPr/>
            <p:nvPr/>
          </p:nvSpPr>
          <p:spPr>
            <a:xfrm>
              <a:off x="4909523" y="3495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14" name="tx1514"/>
            <p:cNvSpPr/>
            <p:nvPr/>
          </p:nvSpPr>
          <p:spPr>
            <a:xfrm>
              <a:off x="515420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15" name="tx1515"/>
            <p:cNvSpPr/>
            <p:nvPr/>
          </p:nvSpPr>
          <p:spPr>
            <a:xfrm>
              <a:off x="539888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516" name="tx1516"/>
            <p:cNvSpPr/>
            <p:nvPr/>
          </p:nvSpPr>
          <p:spPr>
            <a:xfrm>
              <a:off x="564356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517" name="tx1517"/>
            <p:cNvSpPr/>
            <p:nvPr/>
          </p:nvSpPr>
          <p:spPr>
            <a:xfrm>
              <a:off x="588824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518" name="tx1518"/>
            <p:cNvSpPr/>
            <p:nvPr/>
          </p:nvSpPr>
          <p:spPr>
            <a:xfrm>
              <a:off x="613292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519" name="tx1519"/>
            <p:cNvSpPr/>
            <p:nvPr/>
          </p:nvSpPr>
          <p:spPr>
            <a:xfrm>
              <a:off x="637760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520" name="tx1520"/>
            <p:cNvSpPr/>
            <p:nvPr/>
          </p:nvSpPr>
          <p:spPr>
            <a:xfrm>
              <a:off x="662228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21" name="tx1521"/>
            <p:cNvSpPr/>
            <p:nvPr/>
          </p:nvSpPr>
          <p:spPr>
            <a:xfrm>
              <a:off x="6866964" y="3495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22" name="tx1522"/>
            <p:cNvSpPr/>
            <p:nvPr/>
          </p:nvSpPr>
          <p:spPr>
            <a:xfrm>
              <a:off x="711164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523" name="tx1523"/>
            <p:cNvSpPr/>
            <p:nvPr/>
          </p:nvSpPr>
          <p:spPr>
            <a:xfrm>
              <a:off x="735632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524" name="tx1524"/>
            <p:cNvSpPr/>
            <p:nvPr/>
          </p:nvSpPr>
          <p:spPr>
            <a:xfrm>
              <a:off x="760100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525" name="tx1525"/>
            <p:cNvSpPr/>
            <p:nvPr/>
          </p:nvSpPr>
          <p:spPr>
            <a:xfrm>
              <a:off x="8090365" y="3495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526" name="tx1526"/>
            <p:cNvSpPr/>
            <p:nvPr/>
          </p:nvSpPr>
          <p:spPr>
            <a:xfrm>
              <a:off x="833504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527" name="tx1527"/>
            <p:cNvSpPr/>
            <p:nvPr/>
          </p:nvSpPr>
          <p:spPr>
            <a:xfrm>
              <a:off x="857972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528" name="tx1528"/>
            <p:cNvSpPr/>
            <p:nvPr/>
          </p:nvSpPr>
          <p:spPr>
            <a:xfrm>
              <a:off x="2462721"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29" name="tx1529"/>
            <p:cNvSpPr/>
            <p:nvPr/>
          </p:nvSpPr>
          <p:spPr>
            <a:xfrm>
              <a:off x="2707401"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30" name="tx1530"/>
            <p:cNvSpPr/>
            <p:nvPr/>
          </p:nvSpPr>
          <p:spPr>
            <a:xfrm>
              <a:off x="2952081"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31" name="tx1531"/>
            <p:cNvSpPr/>
            <p:nvPr/>
          </p:nvSpPr>
          <p:spPr>
            <a:xfrm>
              <a:off x="319676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32" name="tx1532"/>
            <p:cNvSpPr/>
            <p:nvPr/>
          </p:nvSpPr>
          <p:spPr>
            <a:xfrm>
              <a:off x="344144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533" name="tx1533"/>
            <p:cNvSpPr/>
            <p:nvPr/>
          </p:nvSpPr>
          <p:spPr>
            <a:xfrm>
              <a:off x="3686122" y="4558111"/>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534" name="tx1534"/>
            <p:cNvSpPr/>
            <p:nvPr/>
          </p:nvSpPr>
          <p:spPr>
            <a:xfrm>
              <a:off x="3930802" y="4555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35" name="tx1535"/>
            <p:cNvSpPr/>
            <p:nvPr/>
          </p:nvSpPr>
          <p:spPr>
            <a:xfrm>
              <a:off x="417548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36" name="tx1536"/>
            <p:cNvSpPr/>
            <p:nvPr/>
          </p:nvSpPr>
          <p:spPr>
            <a:xfrm>
              <a:off x="442016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37" name="tx1537"/>
            <p:cNvSpPr/>
            <p:nvPr/>
          </p:nvSpPr>
          <p:spPr>
            <a:xfrm>
              <a:off x="466484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38" name="tx1538"/>
            <p:cNvSpPr/>
            <p:nvPr/>
          </p:nvSpPr>
          <p:spPr>
            <a:xfrm>
              <a:off x="490952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39" name="tx1539"/>
            <p:cNvSpPr/>
            <p:nvPr/>
          </p:nvSpPr>
          <p:spPr>
            <a:xfrm>
              <a:off x="515420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40" name="tx1540"/>
            <p:cNvSpPr/>
            <p:nvPr/>
          </p:nvSpPr>
          <p:spPr>
            <a:xfrm>
              <a:off x="539888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41" name="tx1541"/>
            <p:cNvSpPr/>
            <p:nvPr/>
          </p:nvSpPr>
          <p:spPr>
            <a:xfrm>
              <a:off x="564356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542" name="tx1542"/>
            <p:cNvSpPr/>
            <p:nvPr/>
          </p:nvSpPr>
          <p:spPr>
            <a:xfrm>
              <a:off x="588824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543" name="tx1543"/>
            <p:cNvSpPr/>
            <p:nvPr/>
          </p:nvSpPr>
          <p:spPr>
            <a:xfrm>
              <a:off x="613292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44" name="tx1544"/>
            <p:cNvSpPr/>
            <p:nvPr/>
          </p:nvSpPr>
          <p:spPr>
            <a:xfrm>
              <a:off x="637760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545" name="tx1545"/>
            <p:cNvSpPr/>
            <p:nvPr/>
          </p:nvSpPr>
          <p:spPr>
            <a:xfrm>
              <a:off x="662228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546" name="tx1546"/>
            <p:cNvSpPr/>
            <p:nvPr/>
          </p:nvSpPr>
          <p:spPr>
            <a:xfrm>
              <a:off x="686696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547" name="tx1547"/>
            <p:cNvSpPr/>
            <p:nvPr/>
          </p:nvSpPr>
          <p:spPr>
            <a:xfrm>
              <a:off x="711164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548" name="tx1548"/>
            <p:cNvSpPr/>
            <p:nvPr/>
          </p:nvSpPr>
          <p:spPr>
            <a:xfrm>
              <a:off x="7356325" y="4558111"/>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549" name="tx1549"/>
            <p:cNvSpPr/>
            <p:nvPr/>
          </p:nvSpPr>
          <p:spPr>
            <a:xfrm>
              <a:off x="760100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550" name="tx1550"/>
            <p:cNvSpPr/>
            <p:nvPr/>
          </p:nvSpPr>
          <p:spPr>
            <a:xfrm>
              <a:off x="7845685" y="4557205"/>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551" name="tx1551"/>
            <p:cNvSpPr/>
            <p:nvPr/>
          </p:nvSpPr>
          <p:spPr>
            <a:xfrm>
              <a:off x="809036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552" name="tx1552"/>
            <p:cNvSpPr/>
            <p:nvPr/>
          </p:nvSpPr>
          <p:spPr>
            <a:xfrm>
              <a:off x="833504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553" name="tx1553"/>
            <p:cNvSpPr/>
            <p:nvPr/>
          </p:nvSpPr>
          <p:spPr>
            <a:xfrm>
              <a:off x="857972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554" name="tx1554"/>
            <p:cNvSpPr/>
            <p:nvPr/>
          </p:nvSpPr>
          <p:spPr>
            <a:xfrm>
              <a:off x="2462721"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55" name="tx1555"/>
            <p:cNvSpPr/>
            <p:nvPr/>
          </p:nvSpPr>
          <p:spPr>
            <a:xfrm>
              <a:off x="2707401"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556" name="tx1556"/>
            <p:cNvSpPr/>
            <p:nvPr/>
          </p:nvSpPr>
          <p:spPr>
            <a:xfrm>
              <a:off x="2952081"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57" name="tx1557"/>
            <p:cNvSpPr/>
            <p:nvPr/>
          </p:nvSpPr>
          <p:spPr>
            <a:xfrm>
              <a:off x="319676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58" name="tx1558"/>
            <p:cNvSpPr/>
            <p:nvPr/>
          </p:nvSpPr>
          <p:spPr>
            <a:xfrm>
              <a:off x="344144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59" name="tx1559"/>
            <p:cNvSpPr/>
            <p:nvPr/>
          </p:nvSpPr>
          <p:spPr>
            <a:xfrm>
              <a:off x="368612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0" name="tx1560"/>
            <p:cNvSpPr/>
            <p:nvPr/>
          </p:nvSpPr>
          <p:spPr>
            <a:xfrm>
              <a:off x="393080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1" name="tx1561"/>
            <p:cNvSpPr/>
            <p:nvPr/>
          </p:nvSpPr>
          <p:spPr>
            <a:xfrm>
              <a:off x="417548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2" name="tx1562"/>
            <p:cNvSpPr/>
            <p:nvPr/>
          </p:nvSpPr>
          <p:spPr>
            <a:xfrm>
              <a:off x="442016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3" name="tx1563"/>
            <p:cNvSpPr/>
            <p:nvPr/>
          </p:nvSpPr>
          <p:spPr>
            <a:xfrm>
              <a:off x="466484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4" name="tx1564"/>
            <p:cNvSpPr/>
            <p:nvPr/>
          </p:nvSpPr>
          <p:spPr>
            <a:xfrm>
              <a:off x="490952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5" name="tx1565"/>
            <p:cNvSpPr/>
            <p:nvPr/>
          </p:nvSpPr>
          <p:spPr>
            <a:xfrm>
              <a:off x="515420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6" name="tx1566"/>
            <p:cNvSpPr/>
            <p:nvPr/>
          </p:nvSpPr>
          <p:spPr>
            <a:xfrm>
              <a:off x="539888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67" name="tx1567"/>
            <p:cNvSpPr/>
            <p:nvPr/>
          </p:nvSpPr>
          <p:spPr>
            <a:xfrm>
              <a:off x="564356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8" name="tx1568"/>
            <p:cNvSpPr/>
            <p:nvPr/>
          </p:nvSpPr>
          <p:spPr>
            <a:xfrm>
              <a:off x="5888243" y="269968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69" name="tx1569"/>
            <p:cNvSpPr/>
            <p:nvPr/>
          </p:nvSpPr>
          <p:spPr>
            <a:xfrm>
              <a:off x="613292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70" name="tx1570"/>
            <p:cNvSpPr/>
            <p:nvPr/>
          </p:nvSpPr>
          <p:spPr>
            <a:xfrm>
              <a:off x="637760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71" name="tx1571"/>
            <p:cNvSpPr/>
            <p:nvPr/>
          </p:nvSpPr>
          <p:spPr>
            <a:xfrm>
              <a:off x="6622284" y="269968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72" name="tx1572"/>
            <p:cNvSpPr/>
            <p:nvPr/>
          </p:nvSpPr>
          <p:spPr>
            <a:xfrm>
              <a:off x="686696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73" name="tx1573"/>
            <p:cNvSpPr/>
            <p:nvPr/>
          </p:nvSpPr>
          <p:spPr>
            <a:xfrm>
              <a:off x="711164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74" name="tx1574"/>
            <p:cNvSpPr/>
            <p:nvPr/>
          </p:nvSpPr>
          <p:spPr>
            <a:xfrm>
              <a:off x="735632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75" name="tx1575"/>
            <p:cNvSpPr/>
            <p:nvPr/>
          </p:nvSpPr>
          <p:spPr>
            <a:xfrm>
              <a:off x="760100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76" name="tx1576"/>
            <p:cNvSpPr/>
            <p:nvPr/>
          </p:nvSpPr>
          <p:spPr>
            <a:xfrm>
              <a:off x="784568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77" name="tx1577"/>
            <p:cNvSpPr/>
            <p:nvPr/>
          </p:nvSpPr>
          <p:spPr>
            <a:xfrm>
              <a:off x="809036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78" name="tx1578"/>
            <p:cNvSpPr/>
            <p:nvPr/>
          </p:nvSpPr>
          <p:spPr>
            <a:xfrm>
              <a:off x="833504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79" name="tx1579"/>
            <p:cNvSpPr/>
            <p:nvPr/>
          </p:nvSpPr>
          <p:spPr>
            <a:xfrm>
              <a:off x="8579725" y="269968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80" name="tx1580"/>
            <p:cNvSpPr/>
            <p:nvPr/>
          </p:nvSpPr>
          <p:spPr>
            <a:xfrm>
              <a:off x="2462721"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581" name="tx1581"/>
            <p:cNvSpPr/>
            <p:nvPr/>
          </p:nvSpPr>
          <p:spPr>
            <a:xfrm>
              <a:off x="2707401"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582" name="tx1582"/>
            <p:cNvSpPr/>
            <p:nvPr/>
          </p:nvSpPr>
          <p:spPr>
            <a:xfrm>
              <a:off x="2952081"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83" name="tx1583"/>
            <p:cNvSpPr/>
            <p:nvPr/>
          </p:nvSpPr>
          <p:spPr>
            <a:xfrm>
              <a:off x="319676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584" name="tx1584"/>
            <p:cNvSpPr/>
            <p:nvPr/>
          </p:nvSpPr>
          <p:spPr>
            <a:xfrm>
              <a:off x="344144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85" name="tx1585"/>
            <p:cNvSpPr/>
            <p:nvPr/>
          </p:nvSpPr>
          <p:spPr>
            <a:xfrm>
              <a:off x="368612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86" name="tx1586"/>
            <p:cNvSpPr/>
            <p:nvPr/>
          </p:nvSpPr>
          <p:spPr>
            <a:xfrm>
              <a:off x="393080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87" name="tx1587"/>
            <p:cNvSpPr/>
            <p:nvPr/>
          </p:nvSpPr>
          <p:spPr>
            <a:xfrm>
              <a:off x="417548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88" name="tx1588"/>
            <p:cNvSpPr/>
            <p:nvPr/>
          </p:nvSpPr>
          <p:spPr>
            <a:xfrm>
              <a:off x="442016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89" name="tx1589"/>
            <p:cNvSpPr/>
            <p:nvPr/>
          </p:nvSpPr>
          <p:spPr>
            <a:xfrm>
              <a:off x="466484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0" name="tx1590"/>
            <p:cNvSpPr/>
            <p:nvPr/>
          </p:nvSpPr>
          <p:spPr>
            <a:xfrm>
              <a:off x="490952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91" name="tx1591"/>
            <p:cNvSpPr/>
            <p:nvPr/>
          </p:nvSpPr>
          <p:spPr>
            <a:xfrm>
              <a:off x="515420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92" name="tx1592"/>
            <p:cNvSpPr/>
            <p:nvPr/>
          </p:nvSpPr>
          <p:spPr>
            <a:xfrm>
              <a:off x="539888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3" name="tx1593"/>
            <p:cNvSpPr/>
            <p:nvPr/>
          </p:nvSpPr>
          <p:spPr>
            <a:xfrm>
              <a:off x="564356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4" name="tx1594"/>
            <p:cNvSpPr/>
            <p:nvPr/>
          </p:nvSpPr>
          <p:spPr>
            <a:xfrm>
              <a:off x="588824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5" name="tx1595"/>
            <p:cNvSpPr/>
            <p:nvPr/>
          </p:nvSpPr>
          <p:spPr>
            <a:xfrm>
              <a:off x="613292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96" name="tx1596"/>
            <p:cNvSpPr/>
            <p:nvPr/>
          </p:nvSpPr>
          <p:spPr>
            <a:xfrm>
              <a:off x="637760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7" name="tx1597"/>
            <p:cNvSpPr/>
            <p:nvPr/>
          </p:nvSpPr>
          <p:spPr>
            <a:xfrm>
              <a:off x="662228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598" name="tx1598"/>
            <p:cNvSpPr/>
            <p:nvPr/>
          </p:nvSpPr>
          <p:spPr>
            <a:xfrm>
              <a:off x="686696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599" name="tx1599"/>
            <p:cNvSpPr/>
            <p:nvPr/>
          </p:nvSpPr>
          <p:spPr>
            <a:xfrm>
              <a:off x="711164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00" name="tx1600"/>
            <p:cNvSpPr/>
            <p:nvPr/>
          </p:nvSpPr>
          <p:spPr>
            <a:xfrm>
              <a:off x="7356325"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601" name="tx1601"/>
            <p:cNvSpPr/>
            <p:nvPr/>
          </p:nvSpPr>
          <p:spPr>
            <a:xfrm>
              <a:off x="7601005" y="4425539"/>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602" name="tx1602"/>
            <p:cNvSpPr/>
            <p:nvPr/>
          </p:nvSpPr>
          <p:spPr>
            <a:xfrm>
              <a:off x="7845685"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603" name="tx1603"/>
            <p:cNvSpPr/>
            <p:nvPr/>
          </p:nvSpPr>
          <p:spPr>
            <a:xfrm>
              <a:off x="8090365"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604" name="tx1604"/>
            <p:cNvSpPr/>
            <p:nvPr/>
          </p:nvSpPr>
          <p:spPr>
            <a:xfrm>
              <a:off x="8335045" y="4423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605" name="tx1605"/>
            <p:cNvSpPr/>
            <p:nvPr/>
          </p:nvSpPr>
          <p:spPr>
            <a:xfrm>
              <a:off x="8579725"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606" name="tx1606"/>
            <p:cNvSpPr/>
            <p:nvPr/>
          </p:nvSpPr>
          <p:spPr>
            <a:xfrm>
              <a:off x="2462721"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07" name="tx1607"/>
            <p:cNvSpPr/>
            <p:nvPr/>
          </p:nvSpPr>
          <p:spPr>
            <a:xfrm>
              <a:off x="2707401"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08" name="tx1608"/>
            <p:cNvSpPr/>
            <p:nvPr/>
          </p:nvSpPr>
          <p:spPr>
            <a:xfrm>
              <a:off x="2952081"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9" name="tx1609"/>
            <p:cNvSpPr/>
            <p:nvPr/>
          </p:nvSpPr>
          <p:spPr>
            <a:xfrm>
              <a:off x="319676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10" name="tx1610"/>
            <p:cNvSpPr/>
            <p:nvPr/>
          </p:nvSpPr>
          <p:spPr>
            <a:xfrm>
              <a:off x="344144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1" name="tx1611"/>
            <p:cNvSpPr/>
            <p:nvPr/>
          </p:nvSpPr>
          <p:spPr>
            <a:xfrm>
              <a:off x="368612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612" name="tx1612"/>
            <p:cNvSpPr/>
            <p:nvPr/>
          </p:nvSpPr>
          <p:spPr>
            <a:xfrm>
              <a:off x="393080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3" name="tx1613"/>
            <p:cNvSpPr/>
            <p:nvPr/>
          </p:nvSpPr>
          <p:spPr>
            <a:xfrm>
              <a:off x="417548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4" name="tx1614"/>
            <p:cNvSpPr/>
            <p:nvPr/>
          </p:nvSpPr>
          <p:spPr>
            <a:xfrm>
              <a:off x="442016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5" name="tx1615"/>
            <p:cNvSpPr/>
            <p:nvPr/>
          </p:nvSpPr>
          <p:spPr>
            <a:xfrm>
              <a:off x="466484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6" name="tx1616"/>
            <p:cNvSpPr/>
            <p:nvPr/>
          </p:nvSpPr>
          <p:spPr>
            <a:xfrm>
              <a:off x="490952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7" name="tx1617"/>
            <p:cNvSpPr/>
            <p:nvPr/>
          </p:nvSpPr>
          <p:spPr>
            <a:xfrm>
              <a:off x="515420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618" name="tx1618"/>
            <p:cNvSpPr/>
            <p:nvPr/>
          </p:nvSpPr>
          <p:spPr>
            <a:xfrm>
              <a:off x="539888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19" name="tx1619"/>
            <p:cNvSpPr/>
            <p:nvPr/>
          </p:nvSpPr>
          <p:spPr>
            <a:xfrm>
              <a:off x="564356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0" name="tx1620"/>
            <p:cNvSpPr/>
            <p:nvPr/>
          </p:nvSpPr>
          <p:spPr>
            <a:xfrm>
              <a:off x="588824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1" name="tx1621"/>
            <p:cNvSpPr/>
            <p:nvPr/>
          </p:nvSpPr>
          <p:spPr>
            <a:xfrm>
              <a:off x="613292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2" name="tx1622"/>
            <p:cNvSpPr/>
            <p:nvPr/>
          </p:nvSpPr>
          <p:spPr>
            <a:xfrm>
              <a:off x="637760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3" name="tx1623"/>
            <p:cNvSpPr/>
            <p:nvPr/>
          </p:nvSpPr>
          <p:spPr>
            <a:xfrm>
              <a:off x="662228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4" name="tx1624"/>
            <p:cNvSpPr/>
            <p:nvPr/>
          </p:nvSpPr>
          <p:spPr>
            <a:xfrm>
              <a:off x="686696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5" name="tx1625"/>
            <p:cNvSpPr/>
            <p:nvPr/>
          </p:nvSpPr>
          <p:spPr>
            <a:xfrm>
              <a:off x="711164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6" name="tx1626"/>
            <p:cNvSpPr/>
            <p:nvPr/>
          </p:nvSpPr>
          <p:spPr>
            <a:xfrm>
              <a:off x="735632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7" name="tx1627"/>
            <p:cNvSpPr/>
            <p:nvPr/>
          </p:nvSpPr>
          <p:spPr>
            <a:xfrm>
              <a:off x="760100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28" name="tx1628"/>
            <p:cNvSpPr/>
            <p:nvPr/>
          </p:nvSpPr>
          <p:spPr>
            <a:xfrm>
              <a:off x="784568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9" name="tx1629"/>
            <p:cNvSpPr/>
            <p:nvPr/>
          </p:nvSpPr>
          <p:spPr>
            <a:xfrm>
              <a:off x="809036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30" name="tx1630"/>
            <p:cNvSpPr/>
            <p:nvPr/>
          </p:nvSpPr>
          <p:spPr>
            <a:xfrm>
              <a:off x="833504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31" name="tx1631"/>
            <p:cNvSpPr/>
            <p:nvPr/>
          </p:nvSpPr>
          <p:spPr>
            <a:xfrm>
              <a:off x="857972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32" name="tx1632"/>
            <p:cNvSpPr/>
            <p:nvPr/>
          </p:nvSpPr>
          <p:spPr>
            <a:xfrm>
              <a:off x="2462721"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633" name="tx1633"/>
            <p:cNvSpPr/>
            <p:nvPr/>
          </p:nvSpPr>
          <p:spPr>
            <a:xfrm>
              <a:off x="2707401"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634" name="tx1634"/>
            <p:cNvSpPr/>
            <p:nvPr/>
          </p:nvSpPr>
          <p:spPr>
            <a:xfrm>
              <a:off x="2952081" y="5351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1635" name="tx1635"/>
            <p:cNvSpPr/>
            <p:nvPr/>
          </p:nvSpPr>
          <p:spPr>
            <a:xfrm>
              <a:off x="319676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1636" name="tx1636"/>
            <p:cNvSpPr/>
            <p:nvPr/>
          </p:nvSpPr>
          <p:spPr>
            <a:xfrm>
              <a:off x="344144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637" name="tx1637"/>
            <p:cNvSpPr/>
            <p:nvPr/>
          </p:nvSpPr>
          <p:spPr>
            <a:xfrm>
              <a:off x="368612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38" name="tx1638"/>
            <p:cNvSpPr/>
            <p:nvPr/>
          </p:nvSpPr>
          <p:spPr>
            <a:xfrm>
              <a:off x="3930802" y="5351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639" name="tx1639"/>
            <p:cNvSpPr/>
            <p:nvPr/>
          </p:nvSpPr>
          <p:spPr>
            <a:xfrm>
              <a:off x="417548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640" name="tx1640"/>
            <p:cNvSpPr/>
            <p:nvPr/>
          </p:nvSpPr>
          <p:spPr>
            <a:xfrm>
              <a:off x="442016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641" name="tx1641"/>
            <p:cNvSpPr/>
            <p:nvPr/>
          </p:nvSpPr>
          <p:spPr>
            <a:xfrm>
              <a:off x="466484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642" name="tx1642"/>
            <p:cNvSpPr/>
            <p:nvPr/>
          </p:nvSpPr>
          <p:spPr>
            <a:xfrm>
              <a:off x="490952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643" name="tx1643"/>
            <p:cNvSpPr/>
            <p:nvPr/>
          </p:nvSpPr>
          <p:spPr>
            <a:xfrm>
              <a:off x="515420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644" name="tx1644"/>
            <p:cNvSpPr/>
            <p:nvPr/>
          </p:nvSpPr>
          <p:spPr>
            <a:xfrm>
              <a:off x="539888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64</a:t>
              </a:r>
            </a:p>
          </p:txBody>
        </p:sp>
        <p:sp>
          <p:nvSpPr>
            <p:cNvPr id="1645" name="tx1645"/>
            <p:cNvSpPr/>
            <p:nvPr/>
          </p:nvSpPr>
          <p:spPr>
            <a:xfrm>
              <a:off x="564356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646" name="tx1646"/>
            <p:cNvSpPr/>
            <p:nvPr/>
          </p:nvSpPr>
          <p:spPr>
            <a:xfrm>
              <a:off x="588824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647" name="tx1647"/>
            <p:cNvSpPr/>
            <p:nvPr/>
          </p:nvSpPr>
          <p:spPr>
            <a:xfrm>
              <a:off x="613292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648" name="tx1648"/>
            <p:cNvSpPr/>
            <p:nvPr/>
          </p:nvSpPr>
          <p:spPr>
            <a:xfrm>
              <a:off x="637760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649" name="tx1649"/>
            <p:cNvSpPr/>
            <p:nvPr/>
          </p:nvSpPr>
          <p:spPr>
            <a:xfrm>
              <a:off x="662228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650" name="tx1650"/>
            <p:cNvSpPr/>
            <p:nvPr/>
          </p:nvSpPr>
          <p:spPr>
            <a:xfrm>
              <a:off x="6866964" y="5353540"/>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651" name="tx1651"/>
            <p:cNvSpPr/>
            <p:nvPr/>
          </p:nvSpPr>
          <p:spPr>
            <a:xfrm>
              <a:off x="711164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64</a:t>
              </a:r>
            </a:p>
          </p:txBody>
        </p:sp>
        <p:sp>
          <p:nvSpPr>
            <p:cNvPr id="1652" name="tx1652"/>
            <p:cNvSpPr/>
            <p:nvPr/>
          </p:nvSpPr>
          <p:spPr>
            <a:xfrm>
              <a:off x="7845685" y="5352634"/>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653" name="tx1653"/>
            <p:cNvSpPr/>
            <p:nvPr/>
          </p:nvSpPr>
          <p:spPr>
            <a:xfrm>
              <a:off x="8090365" y="5352349"/>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1654" name="tx1654"/>
            <p:cNvSpPr/>
            <p:nvPr/>
          </p:nvSpPr>
          <p:spPr>
            <a:xfrm>
              <a:off x="8335045" y="5351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1655" name="tx1655"/>
            <p:cNvSpPr/>
            <p:nvPr/>
          </p:nvSpPr>
          <p:spPr>
            <a:xfrm>
              <a:off x="857972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1656" name="tx1656"/>
            <p:cNvSpPr/>
            <p:nvPr/>
          </p:nvSpPr>
          <p:spPr>
            <a:xfrm>
              <a:off x="2462721"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57" name="tx1657"/>
            <p:cNvSpPr/>
            <p:nvPr/>
          </p:nvSpPr>
          <p:spPr>
            <a:xfrm>
              <a:off x="2707401"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58" name="tx1658"/>
            <p:cNvSpPr/>
            <p:nvPr/>
          </p:nvSpPr>
          <p:spPr>
            <a:xfrm>
              <a:off x="2952081"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659" name="tx1659"/>
            <p:cNvSpPr/>
            <p:nvPr/>
          </p:nvSpPr>
          <p:spPr>
            <a:xfrm>
              <a:off x="319676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660" name="tx1660"/>
            <p:cNvSpPr/>
            <p:nvPr/>
          </p:nvSpPr>
          <p:spPr>
            <a:xfrm>
              <a:off x="344144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61" name="tx1661"/>
            <p:cNvSpPr/>
            <p:nvPr/>
          </p:nvSpPr>
          <p:spPr>
            <a:xfrm>
              <a:off x="3686122" y="2832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62" name="tx1662"/>
            <p:cNvSpPr/>
            <p:nvPr/>
          </p:nvSpPr>
          <p:spPr>
            <a:xfrm>
              <a:off x="393080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663" name="tx1663"/>
            <p:cNvSpPr/>
            <p:nvPr/>
          </p:nvSpPr>
          <p:spPr>
            <a:xfrm>
              <a:off x="417548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64" name="tx1664"/>
            <p:cNvSpPr/>
            <p:nvPr/>
          </p:nvSpPr>
          <p:spPr>
            <a:xfrm>
              <a:off x="442016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65" name="tx1665"/>
            <p:cNvSpPr/>
            <p:nvPr/>
          </p:nvSpPr>
          <p:spPr>
            <a:xfrm>
              <a:off x="466484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66" name="tx1666"/>
            <p:cNvSpPr/>
            <p:nvPr/>
          </p:nvSpPr>
          <p:spPr>
            <a:xfrm>
              <a:off x="490952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67" name="tx1667"/>
            <p:cNvSpPr/>
            <p:nvPr/>
          </p:nvSpPr>
          <p:spPr>
            <a:xfrm>
              <a:off x="515420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68" name="tx1668"/>
            <p:cNvSpPr/>
            <p:nvPr/>
          </p:nvSpPr>
          <p:spPr>
            <a:xfrm>
              <a:off x="539888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669" name="tx1669"/>
            <p:cNvSpPr/>
            <p:nvPr/>
          </p:nvSpPr>
          <p:spPr>
            <a:xfrm>
              <a:off x="564356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70" name="tx1670"/>
            <p:cNvSpPr/>
            <p:nvPr/>
          </p:nvSpPr>
          <p:spPr>
            <a:xfrm>
              <a:off x="588824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71" name="tx1671"/>
            <p:cNvSpPr/>
            <p:nvPr/>
          </p:nvSpPr>
          <p:spPr>
            <a:xfrm>
              <a:off x="613292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672" name="tx1672"/>
            <p:cNvSpPr/>
            <p:nvPr/>
          </p:nvSpPr>
          <p:spPr>
            <a:xfrm>
              <a:off x="637760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673" name="tx1673"/>
            <p:cNvSpPr/>
            <p:nvPr/>
          </p:nvSpPr>
          <p:spPr>
            <a:xfrm>
              <a:off x="6622284" y="2832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74" name="tx1674"/>
            <p:cNvSpPr/>
            <p:nvPr/>
          </p:nvSpPr>
          <p:spPr>
            <a:xfrm>
              <a:off x="686696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75" name="tx1675"/>
            <p:cNvSpPr/>
            <p:nvPr/>
          </p:nvSpPr>
          <p:spPr>
            <a:xfrm>
              <a:off x="711164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76" name="tx1676"/>
            <p:cNvSpPr/>
            <p:nvPr/>
          </p:nvSpPr>
          <p:spPr>
            <a:xfrm>
              <a:off x="7356325"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77" name="tx1677"/>
            <p:cNvSpPr/>
            <p:nvPr/>
          </p:nvSpPr>
          <p:spPr>
            <a:xfrm>
              <a:off x="7601005" y="2832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78" name="tx1678"/>
            <p:cNvSpPr/>
            <p:nvPr/>
          </p:nvSpPr>
          <p:spPr>
            <a:xfrm>
              <a:off x="7845685"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79" name="tx1679"/>
            <p:cNvSpPr/>
            <p:nvPr/>
          </p:nvSpPr>
          <p:spPr>
            <a:xfrm>
              <a:off x="8090365"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80" name="tx1680"/>
            <p:cNvSpPr/>
            <p:nvPr/>
          </p:nvSpPr>
          <p:spPr>
            <a:xfrm>
              <a:off x="8335045"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81" name="tx1681"/>
            <p:cNvSpPr/>
            <p:nvPr/>
          </p:nvSpPr>
          <p:spPr>
            <a:xfrm>
              <a:off x="8579725" y="2832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82" name="tx1682"/>
            <p:cNvSpPr/>
            <p:nvPr/>
          </p:nvSpPr>
          <p:spPr>
            <a:xfrm>
              <a:off x="2462721"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683" name="tx1683"/>
            <p:cNvSpPr/>
            <p:nvPr/>
          </p:nvSpPr>
          <p:spPr>
            <a:xfrm>
              <a:off x="2707401"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84" name="tx1684"/>
            <p:cNvSpPr/>
            <p:nvPr/>
          </p:nvSpPr>
          <p:spPr>
            <a:xfrm>
              <a:off x="2952081"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85" name="tx1685"/>
            <p:cNvSpPr/>
            <p:nvPr/>
          </p:nvSpPr>
          <p:spPr>
            <a:xfrm>
              <a:off x="319676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86" name="tx1686"/>
            <p:cNvSpPr/>
            <p:nvPr/>
          </p:nvSpPr>
          <p:spPr>
            <a:xfrm>
              <a:off x="344144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87" name="tx1687"/>
            <p:cNvSpPr/>
            <p:nvPr/>
          </p:nvSpPr>
          <p:spPr>
            <a:xfrm>
              <a:off x="368612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88" name="tx1688"/>
            <p:cNvSpPr/>
            <p:nvPr/>
          </p:nvSpPr>
          <p:spPr>
            <a:xfrm>
              <a:off x="393080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89" name="tx1689"/>
            <p:cNvSpPr/>
            <p:nvPr/>
          </p:nvSpPr>
          <p:spPr>
            <a:xfrm>
              <a:off x="417548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90" name="tx1690"/>
            <p:cNvSpPr/>
            <p:nvPr/>
          </p:nvSpPr>
          <p:spPr>
            <a:xfrm>
              <a:off x="442016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91" name="tx1691"/>
            <p:cNvSpPr/>
            <p:nvPr/>
          </p:nvSpPr>
          <p:spPr>
            <a:xfrm>
              <a:off x="466484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92" name="tx1692"/>
            <p:cNvSpPr/>
            <p:nvPr/>
          </p:nvSpPr>
          <p:spPr>
            <a:xfrm>
              <a:off x="490952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93" name="tx1693"/>
            <p:cNvSpPr/>
            <p:nvPr/>
          </p:nvSpPr>
          <p:spPr>
            <a:xfrm>
              <a:off x="515420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94" name="tx1694"/>
            <p:cNvSpPr/>
            <p:nvPr/>
          </p:nvSpPr>
          <p:spPr>
            <a:xfrm>
              <a:off x="539888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95" name="tx1695"/>
            <p:cNvSpPr/>
            <p:nvPr/>
          </p:nvSpPr>
          <p:spPr>
            <a:xfrm>
              <a:off x="564356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96" name="tx1696"/>
            <p:cNvSpPr/>
            <p:nvPr/>
          </p:nvSpPr>
          <p:spPr>
            <a:xfrm>
              <a:off x="588824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97" name="tx1697"/>
            <p:cNvSpPr/>
            <p:nvPr/>
          </p:nvSpPr>
          <p:spPr>
            <a:xfrm>
              <a:off x="613292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98" name="tx1698"/>
            <p:cNvSpPr/>
            <p:nvPr/>
          </p:nvSpPr>
          <p:spPr>
            <a:xfrm>
              <a:off x="637760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99" name="tx1699"/>
            <p:cNvSpPr/>
            <p:nvPr/>
          </p:nvSpPr>
          <p:spPr>
            <a:xfrm>
              <a:off x="662228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00" name="tx1700"/>
            <p:cNvSpPr/>
            <p:nvPr/>
          </p:nvSpPr>
          <p:spPr>
            <a:xfrm>
              <a:off x="686696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701" name="tx1701"/>
            <p:cNvSpPr/>
            <p:nvPr/>
          </p:nvSpPr>
          <p:spPr>
            <a:xfrm>
              <a:off x="711164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02" name="tx1702"/>
            <p:cNvSpPr/>
            <p:nvPr/>
          </p:nvSpPr>
          <p:spPr>
            <a:xfrm>
              <a:off x="735632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03" name="tx1703"/>
            <p:cNvSpPr/>
            <p:nvPr/>
          </p:nvSpPr>
          <p:spPr>
            <a:xfrm>
              <a:off x="7601005" y="190425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04" name="tx1704"/>
            <p:cNvSpPr/>
            <p:nvPr/>
          </p:nvSpPr>
          <p:spPr>
            <a:xfrm>
              <a:off x="784568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05" name="tx1705"/>
            <p:cNvSpPr/>
            <p:nvPr/>
          </p:nvSpPr>
          <p:spPr>
            <a:xfrm>
              <a:off x="809036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06" name="tx1706"/>
            <p:cNvSpPr/>
            <p:nvPr/>
          </p:nvSpPr>
          <p:spPr>
            <a:xfrm>
              <a:off x="833504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707" name="tx1707"/>
            <p:cNvSpPr/>
            <p:nvPr/>
          </p:nvSpPr>
          <p:spPr>
            <a:xfrm>
              <a:off x="857972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08" name="tx1708"/>
            <p:cNvSpPr/>
            <p:nvPr/>
          </p:nvSpPr>
          <p:spPr>
            <a:xfrm>
              <a:off x="2462721"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709" name="tx1709"/>
            <p:cNvSpPr/>
            <p:nvPr/>
          </p:nvSpPr>
          <p:spPr>
            <a:xfrm>
              <a:off x="2707401"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10" name="tx1710"/>
            <p:cNvSpPr/>
            <p:nvPr/>
          </p:nvSpPr>
          <p:spPr>
            <a:xfrm>
              <a:off x="2952081" y="5616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711" name="tx1711"/>
            <p:cNvSpPr/>
            <p:nvPr/>
          </p:nvSpPr>
          <p:spPr>
            <a:xfrm>
              <a:off x="3196762" y="5616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712" name="tx1712"/>
            <p:cNvSpPr/>
            <p:nvPr/>
          </p:nvSpPr>
          <p:spPr>
            <a:xfrm>
              <a:off x="344144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713" name="tx1713"/>
            <p:cNvSpPr/>
            <p:nvPr/>
          </p:nvSpPr>
          <p:spPr>
            <a:xfrm>
              <a:off x="368612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714" name="tx1714"/>
            <p:cNvSpPr/>
            <p:nvPr/>
          </p:nvSpPr>
          <p:spPr>
            <a:xfrm>
              <a:off x="393080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715" name="tx1715"/>
            <p:cNvSpPr/>
            <p:nvPr/>
          </p:nvSpPr>
          <p:spPr>
            <a:xfrm>
              <a:off x="417548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716" name="tx1716"/>
            <p:cNvSpPr/>
            <p:nvPr/>
          </p:nvSpPr>
          <p:spPr>
            <a:xfrm>
              <a:off x="4420162" y="5616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17" name="tx1717"/>
            <p:cNvSpPr/>
            <p:nvPr/>
          </p:nvSpPr>
          <p:spPr>
            <a:xfrm>
              <a:off x="466484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718" name="tx1718"/>
            <p:cNvSpPr/>
            <p:nvPr/>
          </p:nvSpPr>
          <p:spPr>
            <a:xfrm>
              <a:off x="490952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719" name="tx1719"/>
            <p:cNvSpPr/>
            <p:nvPr/>
          </p:nvSpPr>
          <p:spPr>
            <a:xfrm>
              <a:off x="515420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720" name="tx1720"/>
            <p:cNvSpPr/>
            <p:nvPr/>
          </p:nvSpPr>
          <p:spPr>
            <a:xfrm>
              <a:off x="539888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721" name="tx1721"/>
            <p:cNvSpPr/>
            <p:nvPr/>
          </p:nvSpPr>
          <p:spPr>
            <a:xfrm>
              <a:off x="564356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722" name="tx1722"/>
            <p:cNvSpPr/>
            <p:nvPr/>
          </p:nvSpPr>
          <p:spPr>
            <a:xfrm>
              <a:off x="588824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723" name="tx1723"/>
            <p:cNvSpPr/>
            <p:nvPr/>
          </p:nvSpPr>
          <p:spPr>
            <a:xfrm>
              <a:off x="613292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724" name="tx1724"/>
            <p:cNvSpPr/>
            <p:nvPr/>
          </p:nvSpPr>
          <p:spPr>
            <a:xfrm>
              <a:off x="637760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725" name="tx1725"/>
            <p:cNvSpPr/>
            <p:nvPr/>
          </p:nvSpPr>
          <p:spPr>
            <a:xfrm>
              <a:off x="662228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26" name="tx1726"/>
            <p:cNvSpPr/>
            <p:nvPr/>
          </p:nvSpPr>
          <p:spPr>
            <a:xfrm>
              <a:off x="6866964" y="5617777"/>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727" name="tx1727"/>
            <p:cNvSpPr/>
            <p:nvPr/>
          </p:nvSpPr>
          <p:spPr>
            <a:xfrm>
              <a:off x="7111644" y="5616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28" name="tx1728"/>
            <p:cNvSpPr/>
            <p:nvPr/>
          </p:nvSpPr>
          <p:spPr>
            <a:xfrm>
              <a:off x="7356325"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729" name="tx1729"/>
            <p:cNvSpPr/>
            <p:nvPr/>
          </p:nvSpPr>
          <p:spPr>
            <a:xfrm>
              <a:off x="7601005"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730" name="tx1730"/>
            <p:cNvSpPr/>
            <p:nvPr/>
          </p:nvSpPr>
          <p:spPr>
            <a:xfrm>
              <a:off x="8090365"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731" name="tx1731"/>
            <p:cNvSpPr/>
            <p:nvPr/>
          </p:nvSpPr>
          <p:spPr>
            <a:xfrm>
              <a:off x="8335045" y="5617492"/>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1732" name="tx1732"/>
            <p:cNvSpPr/>
            <p:nvPr/>
          </p:nvSpPr>
          <p:spPr>
            <a:xfrm>
              <a:off x="2462721"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33" name="tx1733"/>
            <p:cNvSpPr/>
            <p:nvPr/>
          </p:nvSpPr>
          <p:spPr>
            <a:xfrm>
              <a:off x="2707401"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34" name="tx1734"/>
            <p:cNvSpPr/>
            <p:nvPr/>
          </p:nvSpPr>
          <p:spPr>
            <a:xfrm>
              <a:off x="2952081"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35" name="tx1735"/>
            <p:cNvSpPr/>
            <p:nvPr/>
          </p:nvSpPr>
          <p:spPr>
            <a:xfrm>
              <a:off x="319676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736" name="tx1736"/>
            <p:cNvSpPr/>
            <p:nvPr/>
          </p:nvSpPr>
          <p:spPr>
            <a:xfrm>
              <a:off x="3441442"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37" name="tx1737"/>
            <p:cNvSpPr/>
            <p:nvPr/>
          </p:nvSpPr>
          <p:spPr>
            <a:xfrm>
              <a:off x="368612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738" name="tx1738"/>
            <p:cNvSpPr/>
            <p:nvPr/>
          </p:nvSpPr>
          <p:spPr>
            <a:xfrm>
              <a:off x="393080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739" name="tx1739"/>
            <p:cNvSpPr/>
            <p:nvPr/>
          </p:nvSpPr>
          <p:spPr>
            <a:xfrm>
              <a:off x="417548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740" name="tx1740"/>
            <p:cNvSpPr/>
            <p:nvPr/>
          </p:nvSpPr>
          <p:spPr>
            <a:xfrm>
              <a:off x="442016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41" name="tx1741"/>
            <p:cNvSpPr/>
            <p:nvPr/>
          </p:nvSpPr>
          <p:spPr>
            <a:xfrm>
              <a:off x="466484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42" name="tx1742"/>
            <p:cNvSpPr/>
            <p:nvPr/>
          </p:nvSpPr>
          <p:spPr>
            <a:xfrm>
              <a:off x="4909523"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43" name="tx1743"/>
            <p:cNvSpPr/>
            <p:nvPr/>
          </p:nvSpPr>
          <p:spPr>
            <a:xfrm>
              <a:off x="515420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44" name="tx1744"/>
            <p:cNvSpPr/>
            <p:nvPr/>
          </p:nvSpPr>
          <p:spPr>
            <a:xfrm>
              <a:off x="539888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45" name="tx1745"/>
            <p:cNvSpPr/>
            <p:nvPr/>
          </p:nvSpPr>
          <p:spPr>
            <a:xfrm>
              <a:off x="564356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746" name="tx1746"/>
            <p:cNvSpPr/>
            <p:nvPr/>
          </p:nvSpPr>
          <p:spPr>
            <a:xfrm>
              <a:off x="5888243"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47" name="tx1747"/>
            <p:cNvSpPr/>
            <p:nvPr/>
          </p:nvSpPr>
          <p:spPr>
            <a:xfrm>
              <a:off x="6132924"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48" name="tx1748"/>
            <p:cNvSpPr/>
            <p:nvPr/>
          </p:nvSpPr>
          <p:spPr>
            <a:xfrm>
              <a:off x="6377604"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49" name="tx1749"/>
            <p:cNvSpPr/>
            <p:nvPr/>
          </p:nvSpPr>
          <p:spPr>
            <a:xfrm>
              <a:off x="662228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750" name="tx1750"/>
            <p:cNvSpPr/>
            <p:nvPr/>
          </p:nvSpPr>
          <p:spPr>
            <a:xfrm>
              <a:off x="686696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751" name="tx1751"/>
            <p:cNvSpPr/>
            <p:nvPr/>
          </p:nvSpPr>
          <p:spPr>
            <a:xfrm>
              <a:off x="711164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752" name="tx1752"/>
            <p:cNvSpPr/>
            <p:nvPr/>
          </p:nvSpPr>
          <p:spPr>
            <a:xfrm>
              <a:off x="735632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753" name="tx1753"/>
            <p:cNvSpPr/>
            <p:nvPr/>
          </p:nvSpPr>
          <p:spPr>
            <a:xfrm>
              <a:off x="7601005"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754" name="tx1754"/>
            <p:cNvSpPr/>
            <p:nvPr/>
          </p:nvSpPr>
          <p:spPr>
            <a:xfrm>
              <a:off x="784568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755" name="tx1755"/>
            <p:cNvSpPr/>
            <p:nvPr/>
          </p:nvSpPr>
          <p:spPr>
            <a:xfrm>
              <a:off x="809036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756" name="tx1756"/>
            <p:cNvSpPr/>
            <p:nvPr/>
          </p:nvSpPr>
          <p:spPr>
            <a:xfrm>
              <a:off x="833504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757" name="tx1757"/>
            <p:cNvSpPr/>
            <p:nvPr/>
          </p:nvSpPr>
          <p:spPr>
            <a:xfrm>
              <a:off x="857972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758" name="tx1758"/>
            <p:cNvSpPr/>
            <p:nvPr/>
          </p:nvSpPr>
          <p:spPr>
            <a:xfrm>
              <a:off x="2462721" y="5484015"/>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1759" name="tx1759"/>
            <p:cNvSpPr/>
            <p:nvPr/>
          </p:nvSpPr>
          <p:spPr>
            <a:xfrm>
              <a:off x="2707401" y="5484015"/>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1760" name="tx1760"/>
            <p:cNvSpPr/>
            <p:nvPr/>
          </p:nvSpPr>
          <p:spPr>
            <a:xfrm>
              <a:off x="2952081" y="5483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53</a:t>
              </a:r>
            </a:p>
          </p:txBody>
        </p:sp>
        <p:sp>
          <p:nvSpPr>
            <p:cNvPr id="1761" name="tx1761"/>
            <p:cNvSpPr/>
            <p:nvPr/>
          </p:nvSpPr>
          <p:spPr>
            <a:xfrm>
              <a:off x="3196762" y="5483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53</a:t>
              </a:r>
            </a:p>
          </p:txBody>
        </p:sp>
        <p:sp>
          <p:nvSpPr>
            <p:cNvPr id="1762" name="tx1762"/>
            <p:cNvSpPr/>
            <p:nvPr/>
          </p:nvSpPr>
          <p:spPr>
            <a:xfrm>
              <a:off x="3441442" y="5483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53</a:t>
              </a:r>
            </a:p>
          </p:txBody>
        </p:sp>
        <p:sp>
          <p:nvSpPr>
            <p:cNvPr id="1763" name="tx1763"/>
            <p:cNvSpPr/>
            <p:nvPr/>
          </p:nvSpPr>
          <p:spPr>
            <a:xfrm>
              <a:off x="3686122" y="5483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53</a:t>
              </a:r>
            </a:p>
          </p:txBody>
        </p:sp>
        <p:sp>
          <p:nvSpPr>
            <p:cNvPr id="1764" name="tx1764"/>
            <p:cNvSpPr/>
            <p:nvPr/>
          </p:nvSpPr>
          <p:spPr>
            <a:xfrm>
              <a:off x="3930802" y="5484968"/>
              <a:ext cx="108521" cy="70076"/>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55</a:t>
              </a:r>
            </a:p>
          </p:txBody>
        </p:sp>
        <p:sp>
          <p:nvSpPr>
            <p:cNvPr id="1765" name="tx1765"/>
            <p:cNvSpPr/>
            <p:nvPr/>
          </p:nvSpPr>
          <p:spPr>
            <a:xfrm>
              <a:off x="4175482" y="548492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57</a:t>
              </a:r>
            </a:p>
          </p:txBody>
        </p:sp>
        <p:sp>
          <p:nvSpPr>
            <p:cNvPr id="1766" name="tx1766"/>
            <p:cNvSpPr/>
            <p:nvPr/>
          </p:nvSpPr>
          <p:spPr>
            <a:xfrm>
              <a:off x="4420162"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59</a:t>
              </a:r>
            </a:p>
          </p:txBody>
        </p:sp>
        <p:sp>
          <p:nvSpPr>
            <p:cNvPr id="1767" name="tx1767"/>
            <p:cNvSpPr/>
            <p:nvPr/>
          </p:nvSpPr>
          <p:spPr>
            <a:xfrm>
              <a:off x="7845685" y="3495443"/>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1768" name="tx1768"/>
            <p:cNvSpPr/>
            <p:nvPr/>
          </p:nvSpPr>
          <p:spPr>
            <a:xfrm>
              <a:off x="7356325" y="5351443"/>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45</a:t>
              </a:r>
            </a:p>
          </p:txBody>
        </p:sp>
        <p:sp>
          <p:nvSpPr>
            <p:cNvPr id="1769" name="tx1769"/>
            <p:cNvSpPr/>
            <p:nvPr/>
          </p:nvSpPr>
          <p:spPr>
            <a:xfrm>
              <a:off x="760100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58</a:t>
              </a:r>
            </a:p>
          </p:txBody>
        </p:sp>
        <p:sp>
          <p:nvSpPr>
            <p:cNvPr id="1770" name="tx1770"/>
            <p:cNvSpPr/>
            <p:nvPr/>
          </p:nvSpPr>
          <p:spPr>
            <a:xfrm>
              <a:off x="7845685"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52</a:t>
              </a:r>
            </a:p>
          </p:txBody>
        </p:sp>
        <p:sp>
          <p:nvSpPr>
            <p:cNvPr id="1771" name="tx1771"/>
            <p:cNvSpPr/>
            <p:nvPr/>
          </p:nvSpPr>
          <p:spPr>
            <a:xfrm>
              <a:off x="8579725" y="5616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53</a:t>
              </a:r>
            </a:p>
          </p:txBody>
        </p:sp>
        <p:sp>
          <p:nvSpPr>
            <p:cNvPr id="1772" name="rc17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3" name="rc17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4" name="rc17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5" name="rc17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6" name="rc17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7" name="rc17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8" name="rc17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9" name="rc17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0" name="rc17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1" name="rc17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2" name="rc17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3" name="rc17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4" name="rc17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5" name="rc17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6" name="rc17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7" name="rc17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8" name="rc17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9" name="rc17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0" name="rc17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1" name="rc17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2" name="rc17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3" name="rc17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4" name="rc17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5" name="rc17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6" name="rc17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7" name="rc17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8" name="rc17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9" name="rc17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0" name="rc18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1" name="rc18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2" name="rc18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3" name="rc18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4" name="rc18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5" name="rc18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6" name="rc18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7" name="rc18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8" name="rc18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9" name="rc18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0" name="rc18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1" name="rc18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2" name="rc18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3" name="rc18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4" name="rc18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5" name="rc18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6" name="rc18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7" name="rc18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8" name="rc18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9" name="rc18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0" name="rc18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1" name="rc18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2" name="rc18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3" name="rc18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4" name="rc18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5" name="rc18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6" name="rc18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7" name="rc18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8" name="rc18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9" name="rc18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0" name="rc18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1" name="rc18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2" name="rc18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3" name="rc18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4" name="rc18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5" name="rc18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6" name="rc18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7" name="rc18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8" name="rc18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9" name="rc18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0" name="rc18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1" name="rc18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2" name="rc18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3" name="rc18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4" name="rc18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5" name="rc18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6" name="rc18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7" name="rc18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8" name="rc18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9" name="rc18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0" name="rc18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1" name="rc18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2" name="rc18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3" name="rc18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4" name="rc18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5" name="rc18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6" name="rc18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7" name="rc18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8" name="rc18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9" name="rc18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0" name="rc18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1" name="rc18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2" name="rc18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3" name="rc18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4" name="rc18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5" name="rc18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6" name="rc18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7" name="rc18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8" name="rc18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9" name="rc18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0" name="rc18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1" name="rc18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2" name="rc18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3" name="rc18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4" name="rc18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5" name="rc18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6" name="rc18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7" name="rc18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8" name="rc18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9" name="rc18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0" name="rc18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1" name="rc18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2" name="rc18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3" name="rc18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4" name="rc18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5" name="rc18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6" name="rc18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7" name="rc18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8" name="rc18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9" name="rc18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0" name="rc18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1" name="rc18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2" name="rc18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3" name="rc18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4" name="rc18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5" name="rc18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6" name="rc18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7" name="rc18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8" name="rc18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9" name="rc18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0" name="rc19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1" name="rc19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2" name="rc19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3" name="rc19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4" name="rc19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5" name="rc19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6" name="rc19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7" name="rc19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8" name="rc19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9" name="rc19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0" name="rc19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1" name="rc19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2" name="rc19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3" name="rc19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4" name="rc19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5" name="rc19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6" name="rc19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7" name="rc19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8" name="rc19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9" name="rc19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0" name="rc19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1" name="rc19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2" name="rc19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3" name="rc19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4" name="rc19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5" name="rc19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6" name="rc19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7" name="rc19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8" name="rc19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9" name="rc19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0" name="rc19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1" name="rc19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2" name="rc19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3" name="rc19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4" name="rc19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5" name="rc19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6" name="rc19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7" name="rc19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8" name="rc19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9" name="rc19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0" name="rc19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1" name="rc19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2" name="rc19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3" name="rc19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4" name="rc19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5" name="rc19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6" name="rc19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7" name="rc19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8" name="rc19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9" name="rc19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0" name="rc19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1" name="rc19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2" name="rc19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3" name="rc19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4" name="rc19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5" name="rc19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6" name="rc19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7" name="rc19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8" name="rc19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9" name="rc19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0" name="rc19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1" name="rc19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2" name="rc19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3" name="rc19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4" name="rc19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5" name="rc19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6" name="rc19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7" name="rc19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8" name="rc19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9" name="rc19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0" name="rc19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1" name="rc19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2" name="rc19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3" name="rc19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4" name="rc19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5" name="rc19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6" name="rc19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7" name="rc19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8" name="rc19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9" name="rc19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0" name="rc19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1" name="rc19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2" name="rc19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3" name="rc19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4" name="rc19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5" name="rc19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6" name="rc19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7" name="rc19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8" name="rc19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9" name="rc19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0" name="rc19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1" name="rc19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2" name="rc19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3" name="rc19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4" name="rc19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5" name="rc19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6" name="rc19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7" name="rc19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8" name="rc19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9" name="rc19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0" name="rc20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1" name="rc20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2" name="rc20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3" name="rc20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4" name="rc20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5" name="rc20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6" name="rc20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7" name="rc20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8" name="rc20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9" name="rc20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0" name="rc20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1" name="rc20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2" name="rc20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3" name="rc20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4" name="rc20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5" name="rc20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6" name="rc20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7" name="rc20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8" name="rc20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9" name="rc20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0" name="rc20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1" name="rc20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2" name="rc20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3" name="rc20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4" name="rc20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5" name="rc20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6" name="rc20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7" name="rc20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8" name="rc20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9" name="rc20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0" name="rc20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1" name="rc20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2" name="rc20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3" name="rc20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4" name="rc20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5" name="rc20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6" name="rc20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7" name="rc20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8" name="rc20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9" name="rc20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0" name="rc20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1" name="rc20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2" name="rc20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3" name="rc20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4" name="rc20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5" name="rc20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6" name="rc20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7" name="rc20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8" name="rc20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9" name="rc20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0" name="rc20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1" name="rc20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2" name="rc20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3" name="rc20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4" name="rc20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5" name="rc20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6" name="rc20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7" name="rc20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8" name="rc20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9" name="rc20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0" name="rc20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1" name="rc20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2" name="rc20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3" name="rc20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4" name="rc20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5" name="rc20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6" name="rc20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7" name="rc20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8" name="rc20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9" name="rc20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0" name="rc20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1" name="rc20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2" name="rc20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3" name="rc20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4" name="rc20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5" name="rc20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6" name="rc20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7" name="rc20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8" name="rc20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9" name="rc20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0" name="rc20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1" name="rc20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2" name="rc20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3" name="rc20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4" name="rc20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5" name="rc20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6" name="rc20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7" name="rc20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8" name="rc20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9" name="rc20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0" name="rc20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1" name="rc20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2" name="rc20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3" name="rc20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4" name="rc20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5" name="rc20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6" name="rc20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7" name="rc20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8" name="rc20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9" name="rc20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0" name="rc21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1" name="rc21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2" name="rc21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3" name="rc21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4" name="rc21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5" name="rc21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6" name="rc21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7" name="rc21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8" name="rc21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9" name="rc21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0" name="rc21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1" name="rc21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2" name="rc21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3" name="rc21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4" name="rc21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5" name="rc21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6" name="rc21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7" name="rc21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8" name="rc21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9" name="rc21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0" name="rc21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1" name="rc21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2" name="rc21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3" name="rc21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4" name="rc21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5" name="rc21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6" name="rc21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7" name="rc21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8" name="rc21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9" name="rc21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0" name="rc21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1" name="rc21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2" name="rc21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3" name="rc21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4" name="rc21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5" name="rc21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6" name="rc21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7" name="rc21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8" name="rc21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9" name="rc21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0" name="rc21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1" name="rc21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2" name="rc21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3" name="rc21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4" name="rc21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5" name="rc21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6" name="rc21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7" name="rc21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8" name="rc21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9" name="rc21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0" name="rc21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1" name="rc21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2" name="rc21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3" name="rc21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4" name="rc21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5" name="rc21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6" name="rc21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7" name="rc21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8" name="rc21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9" name="rc21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0" name="rc21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1" name="rc21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2" name="rc21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3" name="rc21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4" name="rc21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5" name="rc21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6" name="rc21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7" name="rc21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8" name="rc21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9" name="rc21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0" name="rc21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1" name="rc21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2" name="rc21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3" name="rc21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4" name="rc21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5" name="rc21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6" name="rc21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7" name="rc21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8" name="rc21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9" name="rc21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0" name="rc21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1" name="rc21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2" name="rc21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3" name="rc21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4" name="rc21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5" name="rc21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6" name="rc21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7" name="rc21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8" name="rc21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9" name="rc21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0" name="rc21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1" name="rc21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2" name="rc21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3" name="rc21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4" name="rc21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5" name="rc21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6" name="rc21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7" name="rc21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8" name="rc21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9" name="rc21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0" name="rc22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1" name="rc22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2" name="rc22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3" name="rc22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4" name="rc22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5" name="rc22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6" name="rc22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7" name="rc22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8" name="rc22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9" name="rc22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0" name="rc22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1" name="rc22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2" name="rc22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3" name="rc22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4" name="rc22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5" name="rc22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6" name="rc22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7" name="rc22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8" name="rc22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9" name="rc22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0" name="rc22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1" name="rc22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2" name="rc22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3" name="rc22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4" name="rc22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5" name="rc22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6" name="rc22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7" name="rc22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8" name="rc22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9" name="rc22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0" name="rc22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1" name="rc22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2" name="rc22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3" name="rc22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4" name="rc22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5" name="rc22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6" name="rc22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7" name="rc22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8" name="rc22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9" name="rc22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0" name="rc22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1" name="rc22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2" name="rc22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3" name="rc22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4" name="rc22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5" name="rc22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6" name="rc22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7" name="rc22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8" name="rc22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9" name="rc22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0" name="rc22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1" name="rc22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2" name="rc22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3" name="rc22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4" name="rc22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5" name="rc22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6" name="rc22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7" name="rc22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8" name="rc22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9" name="rc22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0" name="rc22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1" name="rc22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2" name="rc22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3" name="rc22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4" name="rc22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5" name="rc22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6" name="rc22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7" name="rc22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8" name="rc22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9" name="rc22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0" name="rc22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1" name="rc22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2" name="rc22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3" name="rc22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4" name="rc22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5" name="rc22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6" name="rc22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7" name="rc22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8" name="rc22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9" name="rc22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0" name="rc22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1" name="rc22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2" name="rc22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3" name="rc22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4" name="rc22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5" name="rc22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6" name="rc22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7" name="rc22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8" name="rc22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9" name="rc22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0" name="rc22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1" name="rc22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2" name="rc22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3" name="rc22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4" name="rc22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5" name="rc22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6" name="rc22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7" name="rc22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8" name="rc22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9" name="rc22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0" name="rc23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1" name="rc23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2" name="rc23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3" name="rc23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4" name="rc23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5" name="rc23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6" name="rc23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7" name="rc23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8" name="rc23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9" name="rc23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0" name="rc23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1" name="rc23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2" name="rc23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3" name="rc23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4" name="rc23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5" name="rc23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6" name="rc23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7" name="rc23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8" name="rc23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9" name="rc23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0" name="rc23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1" name="rc23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2" name="rc23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3" name="rc23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4" name="rc23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5" name="rc23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6" name="rc23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7" name="rc23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8" name="rc23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9" name="rc23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0" name="rc23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1" name="rc23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2" name="rc23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3" name="rc23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4" name="rc23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5" name="rc23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6" name="rc23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7" name="rc23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8" name="rc23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9" name="rc23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0" name="rc23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1" name="rc23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2" name="rc23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3" name="rc23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4" name="rc23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5" name="rc23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6" name="rc23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7" name="rc23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8" name="rc23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9" name="rc23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0" name="rc23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1" name="rc23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2" name="rc23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3" name="rc23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4" name="rc23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5" name="rc23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6" name="rc23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7" name="rc23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8" name="rc23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9" name="rc23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0" name="rc23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1" name="rc23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2" name="rc23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3" name="rc23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4" name="rc23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5" name="rc23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6" name="rc23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7" name="rc23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8" name="rc23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9" name="rc23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0" name="rc23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1" name="rc23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2" name="rc23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3" name="rc23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4" name="rc23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5" name="rc23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6" name="rc23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7" name="rc23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8" name="rc23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9" name="rc23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0" name="rc23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1" name="rc23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2" name="rc23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3" name="rc23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4" name="rc23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5" name="rc23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6" name="rc23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7" name="rc23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8" name="rc23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9" name="rc23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0" name="rc23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1" name="rc23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2" name="rc23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3" name="rc23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4" name="rc23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5" name="rc23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6" name="rc23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7" name="rc23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8" name="rc23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9" name="rc23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0" name="rc24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1" name="rc24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2" name="rc24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3" name="rc24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4" name="rc24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5" name="rc24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6" name="rc24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7" name="rc24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8" name="rc24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9" name="rc24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0" name="rc24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1" name="rc24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2" name="rc24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3" name="rc24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4" name="rc24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5" name="rc24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6" name="rc24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7" name="rc24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8" name="rc24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9" name="rc24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0" name="rc24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1" name="rc24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2" name="rc24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3" name="rc24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4" name="rc24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5" name="rc24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6" name="rc24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7" name="rc24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8" name="rc24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9" name="rc24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0" name="rc24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1" name="rc24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2" name="rc24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3" name="rc24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4" name="rc24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5" name="rc24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6" name="rc24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7" name="rc24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8" name="rc24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9" name="rc24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0" name="rc24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1" name="rc24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2" name="rc24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3" name="rc24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4" name="rc24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5" name="rc24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6" name="rc24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7" name="rc24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8" name="rc24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9" name="rc24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0" name="rc24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1" name="rc24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2" name="rc24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3" name="rc24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4" name="rc24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5" name="rc24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6" name="rc24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7" name="rc24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8" name="rc24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9" name="rc24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0" name="rc24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1" name="rc24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2" name="rc24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3" name="rc24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4" name="rc24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5" name="rc24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6" name="rc24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7" name="rc24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8" name="rc24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9" name="rc24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0" name="rc24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1" name="rc24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2" name="rc24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3" name="rc24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4" name="rc24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5" name="rc24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6" name="rc24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7" name="rc24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8" name="rc24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9" name="rc24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0" name="rc24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1" name="rc24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2" name="rc24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3" name="rc24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4" name="rc24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5" name="rc24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6" name="rc24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7" name="rc24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8" name="rc24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9" name="rc24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0" name="rc24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1" name="rc24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2" name="rc24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3" name="rc24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4" name="rc24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5" name="rc24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6" name="rc24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7" name="rc24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8" name="rc24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9" name="rc24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0" name="rc25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1" name="rc25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2" name="rc25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3" name="rc25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4" name="rc25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5" name="rc25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6" name="rc25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7" name="rc25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8" name="rc25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9" name="rc25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0" name="rc25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1" name="rc25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2" name="rc25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3" name="rc25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4" name="rc25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5" name="rc25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6" name="rc25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7" name="rc25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8" name="rc25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9" name="rc25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0" name="rc25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1" name="rc25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2" name="rc25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3" name="rc25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4" name="rc25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5" name="rc25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6" name="rc25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7" name="rc25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8" name="rc25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9" name="rc25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0" name="rc25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1" name="rc25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2" name="rc25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3" name="rc25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4" name="rc25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5" name="rc25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6" name="rc25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7" name="rc25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8" name="rc25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9" name="rc25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0" name="rc25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1" name="rc25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2" name="rc25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3" name="rc25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4" name="rc25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5" name="rc25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6" name="rc25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7" name="rc25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8" name="rc25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9" name="rc25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0" name="rc25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1" name="rc25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2" name="rc25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3" name="rc25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4" name="rc25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5" name="rc25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6" name="rc25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7" name="rc25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8" name="rc25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9" name="rc25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0" name="rc25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1" name="rc25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2" name="rc25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3" name="rc25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4" name="rc25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5" name="rc25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6" name="rc25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7" name="rc25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8" name="rc25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9" name="rc25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0" name="rc25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1" name="rc25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2" name="rc25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3" name="rc25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4" name="rc25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5" name="rc25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6" name="rc25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7" name="rc25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8" name="rc25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9" name="rc25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0" name="rc25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1" name="rc25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2" name="rc25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3" name="rc25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4" name="rc25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5" name="rc25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6" name="rc25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7" name="rc25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8" name="rc25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9" name="rc25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0" name="rc25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1" name="rc25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2" name="rc25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3" name="rc25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4" name="rc25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5" name="rc25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6" name="rc25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7" name="rc25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8" name="rc25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9" name="rc25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0" name="rc26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1" name="rc26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2" name="rc26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3" name="rc26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4" name="rc26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5" name="rc26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6" name="rc26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7" name="rc26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8" name="rc26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9" name="rc26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0" name="rc26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1" name="rc26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2" name="rc26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3" name="rc26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4" name="rc26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5" name="rc26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6" name="rc26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7" name="rc26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8" name="rc26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9" name="rc26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0" name="rc26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1" name="rc26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2" name="rc26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3" name="rc26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4" name="rc26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5" name="rc26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6" name="rc26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7" name="rc26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8" name="rc26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9" name="rc26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0" name="rc26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1" name="rc26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2" name="rc26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3" name="rc26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4" name="rc26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5" name="rc26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6" name="rc26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7" name="rc26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8" name="rc26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9" name="rc26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0" name="rc26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1" name="rc26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2" name="rc26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3" name="rc26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4" name="rc26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5" name="rc26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6" name="rc26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7" name="rc26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8" name="rc26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9" name="rc26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0" name="rc26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1" name="rc26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2" name="rc26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3" name="rc26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4" name="rc26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5" name="rc26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6" name="tx2656"/>
            <p:cNvSpPr/>
            <p:nvPr/>
          </p:nvSpPr>
          <p:spPr>
            <a:xfrm rot="-2700000">
              <a:off x="2435366"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2657" name="tx2657"/>
            <p:cNvSpPr/>
            <p:nvPr/>
          </p:nvSpPr>
          <p:spPr>
            <a:xfrm rot="-2700000">
              <a:off x="268004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2001</a:t>
              </a:r>
            </a:p>
          </p:txBody>
        </p:sp>
        <p:sp>
          <p:nvSpPr>
            <p:cNvPr id="2658" name="tx2658"/>
            <p:cNvSpPr/>
            <p:nvPr/>
          </p:nvSpPr>
          <p:spPr>
            <a:xfrm rot="-2700000">
              <a:off x="292472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2002</a:t>
              </a:r>
            </a:p>
          </p:txBody>
        </p:sp>
        <p:sp>
          <p:nvSpPr>
            <p:cNvPr id="2659" name="tx2659"/>
            <p:cNvSpPr/>
            <p:nvPr/>
          </p:nvSpPr>
          <p:spPr>
            <a:xfrm rot="-2700000">
              <a:off x="3169383"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2003</a:t>
              </a:r>
            </a:p>
          </p:txBody>
        </p:sp>
        <p:sp>
          <p:nvSpPr>
            <p:cNvPr id="2660" name="tx2660"/>
            <p:cNvSpPr/>
            <p:nvPr/>
          </p:nvSpPr>
          <p:spPr>
            <a:xfrm rot="-2700000">
              <a:off x="341408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2004</a:t>
              </a:r>
            </a:p>
          </p:txBody>
        </p:sp>
        <p:sp>
          <p:nvSpPr>
            <p:cNvPr id="2661" name="tx2661"/>
            <p:cNvSpPr/>
            <p:nvPr/>
          </p:nvSpPr>
          <p:spPr>
            <a:xfrm rot="-2700000">
              <a:off x="365876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2662" name="tx2662"/>
            <p:cNvSpPr/>
            <p:nvPr/>
          </p:nvSpPr>
          <p:spPr>
            <a:xfrm rot="-2700000">
              <a:off x="390344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2006</a:t>
              </a:r>
            </a:p>
          </p:txBody>
        </p:sp>
        <p:sp>
          <p:nvSpPr>
            <p:cNvPr id="2663" name="tx2663"/>
            <p:cNvSpPr/>
            <p:nvPr/>
          </p:nvSpPr>
          <p:spPr>
            <a:xfrm rot="-2700000">
              <a:off x="414812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2007</a:t>
              </a:r>
            </a:p>
          </p:txBody>
        </p:sp>
        <p:sp>
          <p:nvSpPr>
            <p:cNvPr id="2664" name="tx2664"/>
            <p:cNvSpPr/>
            <p:nvPr/>
          </p:nvSpPr>
          <p:spPr>
            <a:xfrm rot="-2700000">
              <a:off x="439280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2008</a:t>
              </a:r>
            </a:p>
          </p:txBody>
        </p:sp>
        <p:sp>
          <p:nvSpPr>
            <p:cNvPr id="2665" name="tx2665"/>
            <p:cNvSpPr/>
            <p:nvPr/>
          </p:nvSpPr>
          <p:spPr>
            <a:xfrm rot="-2700000">
              <a:off x="463748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2009</a:t>
              </a:r>
            </a:p>
          </p:txBody>
        </p:sp>
        <p:sp>
          <p:nvSpPr>
            <p:cNvPr id="2666" name="tx2666"/>
            <p:cNvSpPr/>
            <p:nvPr/>
          </p:nvSpPr>
          <p:spPr>
            <a:xfrm rot="-2700000">
              <a:off x="488216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2667" name="tx2667"/>
            <p:cNvSpPr/>
            <p:nvPr/>
          </p:nvSpPr>
          <p:spPr>
            <a:xfrm rot="-2700000">
              <a:off x="512684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2011</a:t>
              </a:r>
            </a:p>
          </p:txBody>
        </p:sp>
        <p:sp>
          <p:nvSpPr>
            <p:cNvPr id="2668" name="tx2668"/>
            <p:cNvSpPr/>
            <p:nvPr/>
          </p:nvSpPr>
          <p:spPr>
            <a:xfrm rot="-2700000">
              <a:off x="537152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2012</a:t>
              </a:r>
            </a:p>
          </p:txBody>
        </p:sp>
        <p:sp>
          <p:nvSpPr>
            <p:cNvPr id="2669" name="tx2669"/>
            <p:cNvSpPr/>
            <p:nvPr/>
          </p:nvSpPr>
          <p:spPr>
            <a:xfrm rot="-2700000">
              <a:off x="5616185"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2013</a:t>
              </a:r>
            </a:p>
          </p:txBody>
        </p:sp>
        <p:sp>
          <p:nvSpPr>
            <p:cNvPr id="2670" name="tx2670"/>
            <p:cNvSpPr/>
            <p:nvPr/>
          </p:nvSpPr>
          <p:spPr>
            <a:xfrm rot="-2700000">
              <a:off x="586088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2014</a:t>
              </a:r>
            </a:p>
          </p:txBody>
        </p:sp>
        <p:sp>
          <p:nvSpPr>
            <p:cNvPr id="2671" name="tx2671"/>
            <p:cNvSpPr/>
            <p:nvPr/>
          </p:nvSpPr>
          <p:spPr>
            <a:xfrm rot="-2700000">
              <a:off x="610556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2672" name="tx2672"/>
            <p:cNvSpPr/>
            <p:nvPr/>
          </p:nvSpPr>
          <p:spPr>
            <a:xfrm rot="-2700000">
              <a:off x="635024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2016</a:t>
              </a:r>
            </a:p>
          </p:txBody>
        </p:sp>
        <p:sp>
          <p:nvSpPr>
            <p:cNvPr id="2673" name="tx2673"/>
            <p:cNvSpPr/>
            <p:nvPr/>
          </p:nvSpPr>
          <p:spPr>
            <a:xfrm rot="-2700000">
              <a:off x="659492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2017</a:t>
              </a:r>
            </a:p>
          </p:txBody>
        </p:sp>
        <p:sp>
          <p:nvSpPr>
            <p:cNvPr id="2674" name="tx2674"/>
            <p:cNvSpPr/>
            <p:nvPr/>
          </p:nvSpPr>
          <p:spPr>
            <a:xfrm rot="-2700000">
              <a:off x="683961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2018</a:t>
              </a:r>
            </a:p>
          </p:txBody>
        </p:sp>
        <p:sp>
          <p:nvSpPr>
            <p:cNvPr id="2675" name="tx2675"/>
            <p:cNvSpPr/>
            <p:nvPr/>
          </p:nvSpPr>
          <p:spPr>
            <a:xfrm rot="-2700000">
              <a:off x="708429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2676" name="tx2676"/>
            <p:cNvSpPr/>
            <p:nvPr/>
          </p:nvSpPr>
          <p:spPr>
            <a:xfrm rot="-2700000">
              <a:off x="732897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2677" name="tx2677"/>
            <p:cNvSpPr/>
            <p:nvPr/>
          </p:nvSpPr>
          <p:spPr>
            <a:xfrm rot="-2700000">
              <a:off x="757365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2678" name="tx2678"/>
            <p:cNvSpPr/>
            <p:nvPr/>
          </p:nvSpPr>
          <p:spPr>
            <a:xfrm rot="-2700000">
              <a:off x="781833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2679" name="tx2679"/>
            <p:cNvSpPr/>
            <p:nvPr/>
          </p:nvSpPr>
          <p:spPr>
            <a:xfrm rot="-2700000">
              <a:off x="8062986"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2680" name="tx2680"/>
            <p:cNvSpPr/>
            <p:nvPr/>
          </p:nvSpPr>
          <p:spPr>
            <a:xfrm rot="-2700000">
              <a:off x="8307691"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2681" name="tx2681"/>
            <p:cNvSpPr/>
            <p:nvPr/>
          </p:nvSpPr>
          <p:spPr>
            <a:xfrm rot="-2700000">
              <a:off x="8552371"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2682" name="tx2682"/>
            <p:cNvSpPr/>
            <p:nvPr/>
          </p:nvSpPr>
          <p:spPr>
            <a:xfrm>
              <a:off x="1473737" y="5598421"/>
              <a:ext cx="540190"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Venezuela</a:t>
              </a:r>
            </a:p>
          </p:txBody>
        </p:sp>
        <p:sp>
          <p:nvSpPr>
            <p:cNvPr id="2683" name="tx2683"/>
            <p:cNvSpPr/>
            <p:nvPr/>
          </p:nvSpPr>
          <p:spPr>
            <a:xfrm>
              <a:off x="1778909" y="5465403"/>
              <a:ext cx="235018"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Haití</a:t>
              </a:r>
            </a:p>
          </p:txBody>
        </p:sp>
        <p:sp>
          <p:nvSpPr>
            <p:cNvPr id="2684" name="tx2684"/>
            <p:cNvSpPr/>
            <p:nvPr/>
          </p:nvSpPr>
          <p:spPr>
            <a:xfrm>
              <a:off x="1524748" y="5331827"/>
              <a:ext cx="489179"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Suriname</a:t>
              </a:r>
            </a:p>
          </p:txBody>
        </p:sp>
        <p:sp>
          <p:nvSpPr>
            <p:cNvPr id="2685" name="tx2685"/>
            <p:cNvSpPr/>
            <p:nvPr/>
          </p:nvSpPr>
          <p:spPr>
            <a:xfrm>
              <a:off x="1677222" y="5200707"/>
              <a:ext cx="3367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Bolivia</a:t>
              </a:r>
            </a:p>
          </p:txBody>
        </p:sp>
        <p:sp>
          <p:nvSpPr>
            <p:cNvPr id="2686" name="tx2686"/>
            <p:cNvSpPr/>
            <p:nvPr/>
          </p:nvSpPr>
          <p:spPr>
            <a:xfrm>
              <a:off x="1588204" y="5068135"/>
              <a:ext cx="42572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Ecuador</a:t>
              </a:r>
            </a:p>
          </p:txBody>
        </p:sp>
        <p:sp>
          <p:nvSpPr>
            <p:cNvPr id="2687" name="tx2687"/>
            <p:cNvSpPr/>
            <p:nvPr/>
          </p:nvSpPr>
          <p:spPr>
            <a:xfrm>
              <a:off x="1537528" y="4935564"/>
              <a:ext cx="476398"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Dominica</a:t>
              </a:r>
            </a:p>
          </p:txBody>
        </p:sp>
        <p:sp>
          <p:nvSpPr>
            <p:cNvPr id="2688" name="tx2688"/>
            <p:cNvSpPr/>
            <p:nvPr/>
          </p:nvSpPr>
          <p:spPr>
            <a:xfrm>
              <a:off x="1524636" y="4780277"/>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Argentina</a:t>
              </a:r>
            </a:p>
          </p:txBody>
        </p:sp>
        <p:sp>
          <p:nvSpPr>
            <p:cNvPr id="2689" name="tx2689"/>
            <p:cNvSpPr/>
            <p:nvPr/>
          </p:nvSpPr>
          <p:spPr>
            <a:xfrm>
              <a:off x="1569117" y="4668969"/>
              <a:ext cx="4448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Granada</a:t>
              </a:r>
            </a:p>
          </p:txBody>
        </p:sp>
        <p:sp>
          <p:nvSpPr>
            <p:cNvPr id="2690" name="tx2690"/>
            <p:cNvSpPr/>
            <p:nvPr/>
          </p:nvSpPr>
          <p:spPr>
            <a:xfrm>
              <a:off x="1772491" y="4537403"/>
              <a:ext cx="241436"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Perú</a:t>
              </a:r>
            </a:p>
          </p:txBody>
        </p:sp>
        <p:sp>
          <p:nvSpPr>
            <p:cNvPr id="2691" name="tx2691"/>
            <p:cNvSpPr/>
            <p:nvPr/>
          </p:nvSpPr>
          <p:spPr>
            <a:xfrm>
              <a:off x="1403862" y="4403826"/>
              <a:ext cx="29869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Santa</a:t>
              </a:r>
            </a:p>
          </p:txBody>
        </p:sp>
        <p:sp>
          <p:nvSpPr>
            <p:cNvPr id="2692" name="tx2692"/>
            <p:cNvSpPr/>
            <p:nvPr/>
          </p:nvSpPr>
          <p:spPr>
            <a:xfrm>
              <a:off x="1734316" y="4404831"/>
              <a:ext cx="279610"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Lucía</a:t>
              </a:r>
            </a:p>
          </p:txBody>
        </p:sp>
        <p:sp>
          <p:nvSpPr>
            <p:cNvPr id="2693" name="tx2693"/>
            <p:cNvSpPr/>
            <p:nvPr/>
          </p:nvSpPr>
          <p:spPr>
            <a:xfrm>
              <a:off x="1696477" y="4271255"/>
              <a:ext cx="31745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b="1">
                  <a:solidFill>
                    <a:srgbClr val="4D4D4D">
                      <a:alpha val="100000"/>
                    </a:srgbClr>
                  </a:solidFill>
                  <a:latin typeface="Arial"/>
                  <a:cs typeface="Arial"/>
                </a:rPr>
                <a:t>LACR</a:t>
              </a:r>
            </a:p>
          </p:txBody>
        </p:sp>
        <p:sp>
          <p:nvSpPr>
            <p:cNvPr id="2694" name="tx2694"/>
            <p:cNvSpPr/>
            <p:nvPr/>
          </p:nvSpPr>
          <p:spPr>
            <a:xfrm>
              <a:off x="1588204" y="4139688"/>
              <a:ext cx="42572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Panamá</a:t>
              </a:r>
            </a:p>
          </p:txBody>
        </p:sp>
        <p:sp>
          <p:nvSpPr>
            <p:cNvPr id="2695" name="tx2695"/>
            <p:cNvSpPr/>
            <p:nvPr/>
          </p:nvSpPr>
          <p:spPr>
            <a:xfrm>
              <a:off x="1518330" y="4007563"/>
              <a:ext cx="495597"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Honduras</a:t>
              </a:r>
            </a:p>
          </p:txBody>
        </p:sp>
        <p:sp>
          <p:nvSpPr>
            <p:cNvPr id="2696" name="tx2696"/>
            <p:cNvSpPr/>
            <p:nvPr/>
          </p:nvSpPr>
          <p:spPr>
            <a:xfrm>
              <a:off x="1651884" y="3874545"/>
              <a:ext cx="362043"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México</a:t>
              </a:r>
            </a:p>
          </p:txBody>
        </p:sp>
        <p:sp>
          <p:nvSpPr>
            <p:cNvPr id="2697" name="tx2697"/>
            <p:cNvSpPr/>
            <p:nvPr/>
          </p:nvSpPr>
          <p:spPr>
            <a:xfrm>
              <a:off x="1702616" y="3742420"/>
              <a:ext cx="31131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Belice</a:t>
              </a:r>
            </a:p>
          </p:txBody>
        </p:sp>
        <p:sp>
          <p:nvSpPr>
            <p:cNvPr id="2698" name="tx2698"/>
            <p:cNvSpPr/>
            <p:nvPr/>
          </p:nvSpPr>
          <p:spPr>
            <a:xfrm>
              <a:off x="1524636" y="3609849"/>
              <a:ext cx="48929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Barbados</a:t>
              </a:r>
            </a:p>
          </p:txBody>
        </p:sp>
        <p:sp>
          <p:nvSpPr>
            <p:cNvPr id="2699" name="tx2699"/>
            <p:cNvSpPr/>
            <p:nvPr/>
          </p:nvSpPr>
          <p:spPr>
            <a:xfrm>
              <a:off x="1524636" y="3454562"/>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Paraguay</a:t>
              </a:r>
            </a:p>
          </p:txBody>
        </p:sp>
        <p:sp>
          <p:nvSpPr>
            <p:cNvPr id="2700" name="tx2700"/>
            <p:cNvSpPr/>
            <p:nvPr/>
          </p:nvSpPr>
          <p:spPr>
            <a:xfrm>
              <a:off x="1454817" y="3343255"/>
              <a:ext cx="5591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Guatemala</a:t>
              </a:r>
            </a:p>
          </p:txBody>
        </p:sp>
        <p:sp>
          <p:nvSpPr>
            <p:cNvPr id="2701" name="tx2701"/>
            <p:cNvSpPr/>
            <p:nvPr/>
          </p:nvSpPr>
          <p:spPr>
            <a:xfrm>
              <a:off x="1728121" y="3212134"/>
              <a:ext cx="2858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Brasil</a:t>
              </a:r>
            </a:p>
          </p:txBody>
        </p:sp>
        <p:sp>
          <p:nvSpPr>
            <p:cNvPr id="2702" name="tx2702"/>
            <p:cNvSpPr/>
            <p:nvPr/>
          </p:nvSpPr>
          <p:spPr>
            <a:xfrm>
              <a:off x="1531110" y="3078112"/>
              <a:ext cx="48281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Colombia</a:t>
              </a:r>
            </a:p>
          </p:txBody>
        </p:sp>
        <p:sp>
          <p:nvSpPr>
            <p:cNvPr id="2703" name="tx2703"/>
            <p:cNvSpPr/>
            <p:nvPr/>
          </p:nvSpPr>
          <p:spPr>
            <a:xfrm>
              <a:off x="1531054" y="2946991"/>
              <a:ext cx="48287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Bahamas</a:t>
              </a:r>
            </a:p>
          </p:txBody>
        </p:sp>
        <p:sp>
          <p:nvSpPr>
            <p:cNvPr id="2704" name="tx2704"/>
            <p:cNvSpPr/>
            <p:nvPr/>
          </p:nvSpPr>
          <p:spPr>
            <a:xfrm>
              <a:off x="1092663" y="2814420"/>
              <a:ext cx="41294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Trinidad</a:t>
              </a:r>
            </a:p>
          </p:txBody>
        </p:sp>
        <p:sp>
          <p:nvSpPr>
            <p:cNvPr id="2705" name="tx2705"/>
            <p:cNvSpPr/>
            <p:nvPr/>
          </p:nvSpPr>
          <p:spPr>
            <a:xfrm>
              <a:off x="1537361" y="2814252"/>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06" name="tx2706"/>
            <p:cNvSpPr/>
            <p:nvPr/>
          </p:nvSpPr>
          <p:spPr>
            <a:xfrm>
              <a:off x="1626267" y="2791705"/>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Tobago</a:t>
              </a:r>
            </a:p>
          </p:txBody>
        </p:sp>
        <p:sp>
          <p:nvSpPr>
            <p:cNvPr id="2707" name="tx2707"/>
            <p:cNvSpPr/>
            <p:nvPr/>
          </p:nvSpPr>
          <p:spPr>
            <a:xfrm>
              <a:off x="857756" y="2680397"/>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a:t>
              </a:r>
            </a:p>
          </p:txBody>
        </p:sp>
        <p:sp>
          <p:nvSpPr>
            <p:cNvPr id="2708" name="tx2708"/>
            <p:cNvSpPr/>
            <p:nvPr/>
          </p:nvSpPr>
          <p:spPr>
            <a:xfrm>
              <a:off x="1092886" y="2680397"/>
              <a:ext cx="451005"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Cristóbal</a:t>
              </a:r>
            </a:p>
          </p:txBody>
        </p:sp>
        <p:sp>
          <p:nvSpPr>
            <p:cNvPr id="2709" name="tx2709"/>
            <p:cNvSpPr/>
            <p:nvPr/>
          </p:nvSpPr>
          <p:spPr>
            <a:xfrm>
              <a:off x="1575647" y="2681681"/>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10" name="tx2710"/>
            <p:cNvSpPr/>
            <p:nvPr/>
          </p:nvSpPr>
          <p:spPr>
            <a:xfrm>
              <a:off x="1664553" y="2681848"/>
              <a:ext cx="349374"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Nieves</a:t>
              </a:r>
            </a:p>
          </p:txBody>
        </p:sp>
        <p:sp>
          <p:nvSpPr>
            <p:cNvPr id="2711" name="tx2711"/>
            <p:cNvSpPr/>
            <p:nvPr/>
          </p:nvSpPr>
          <p:spPr>
            <a:xfrm>
              <a:off x="1588316" y="2549221"/>
              <a:ext cx="425611" cy="83213"/>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Jamaica</a:t>
              </a:r>
            </a:p>
          </p:txBody>
        </p:sp>
        <p:sp>
          <p:nvSpPr>
            <p:cNvPr id="2712" name="tx2712"/>
            <p:cNvSpPr/>
            <p:nvPr/>
          </p:nvSpPr>
          <p:spPr>
            <a:xfrm>
              <a:off x="1492936" y="2393990"/>
              <a:ext cx="5209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Nicaragua</a:t>
              </a:r>
            </a:p>
          </p:txBody>
        </p:sp>
        <p:sp>
          <p:nvSpPr>
            <p:cNvPr id="2713" name="tx2713"/>
            <p:cNvSpPr/>
            <p:nvPr/>
          </p:nvSpPr>
          <p:spPr>
            <a:xfrm>
              <a:off x="870313" y="2262312"/>
              <a:ext cx="508322" cy="104979"/>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República</a:t>
              </a:r>
            </a:p>
          </p:txBody>
        </p:sp>
        <p:sp>
          <p:nvSpPr>
            <p:cNvPr id="2714" name="tx2714"/>
            <p:cNvSpPr/>
            <p:nvPr/>
          </p:nvSpPr>
          <p:spPr>
            <a:xfrm>
              <a:off x="1410392" y="2284134"/>
              <a:ext cx="60353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Dominicana</a:t>
              </a:r>
            </a:p>
          </p:txBody>
        </p:sp>
        <p:sp>
          <p:nvSpPr>
            <p:cNvPr id="2715" name="tx2715"/>
            <p:cNvSpPr/>
            <p:nvPr/>
          </p:nvSpPr>
          <p:spPr>
            <a:xfrm>
              <a:off x="1753459" y="2150111"/>
              <a:ext cx="26046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Chile</a:t>
              </a:r>
            </a:p>
          </p:txBody>
        </p:sp>
        <p:sp>
          <p:nvSpPr>
            <p:cNvPr id="2716" name="tx2716"/>
            <p:cNvSpPr/>
            <p:nvPr/>
          </p:nvSpPr>
          <p:spPr>
            <a:xfrm>
              <a:off x="1073464" y="1996276"/>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Antigua</a:t>
              </a:r>
            </a:p>
          </p:txBody>
        </p:sp>
        <p:sp>
          <p:nvSpPr>
            <p:cNvPr id="2717" name="tx2717"/>
            <p:cNvSpPr/>
            <p:nvPr/>
          </p:nvSpPr>
          <p:spPr>
            <a:xfrm>
              <a:off x="1492880" y="2018823"/>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18" name="tx2718"/>
            <p:cNvSpPr/>
            <p:nvPr/>
          </p:nvSpPr>
          <p:spPr>
            <a:xfrm>
              <a:off x="1581786" y="2018991"/>
              <a:ext cx="4321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Barbuda</a:t>
              </a:r>
            </a:p>
          </p:txBody>
        </p:sp>
        <p:sp>
          <p:nvSpPr>
            <p:cNvPr id="2719" name="tx2719"/>
            <p:cNvSpPr/>
            <p:nvPr/>
          </p:nvSpPr>
          <p:spPr>
            <a:xfrm>
              <a:off x="1581898" y="1863704"/>
              <a:ext cx="432029"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Uruguay</a:t>
              </a:r>
            </a:p>
          </p:txBody>
        </p:sp>
        <p:sp>
          <p:nvSpPr>
            <p:cNvPr id="2720" name="tx2720"/>
            <p:cNvSpPr/>
            <p:nvPr/>
          </p:nvSpPr>
          <p:spPr>
            <a:xfrm>
              <a:off x="1429423" y="1755187"/>
              <a:ext cx="101631" cy="8181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El</a:t>
              </a:r>
            </a:p>
          </p:txBody>
        </p:sp>
        <p:sp>
          <p:nvSpPr>
            <p:cNvPr id="2721" name="tx2721"/>
            <p:cNvSpPr/>
            <p:nvPr/>
          </p:nvSpPr>
          <p:spPr>
            <a:xfrm>
              <a:off x="1562811" y="1752397"/>
              <a:ext cx="45111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Salvador</a:t>
              </a:r>
            </a:p>
          </p:txBody>
        </p:sp>
        <p:sp>
          <p:nvSpPr>
            <p:cNvPr id="2722" name="tx2722"/>
            <p:cNvSpPr/>
            <p:nvPr/>
          </p:nvSpPr>
          <p:spPr>
            <a:xfrm>
              <a:off x="1454929" y="1619825"/>
              <a:ext cx="29858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Costa</a:t>
              </a:r>
            </a:p>
          </p:txBody>
        </p:sp>
        <p:sp>
          <p:nvSpPr>
            <p:cNvPr id="2723" name="tx2723"/>
            <p:cNvSpPr/>
            <p:nvPr/>
          </p:nvSpPr>
          <p:spPr>
            <a:xfrm>
              <a:off x="1785271" y="1621276"/>
              <a:ext cx="22865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Rica</a:t>
              </a:r>
            </a:p>
          </p:txBody>
        </p:sp>
        <p:sp>
          <p:nvSpPr>
            <p:cNvPr id="2724" name="tx2724"/>
            <p:cNvSpPr/>
            <p:nvPr/>
          </p:nvSpPr>
          <p:spPr>
            <a:xfrm>
              <a:off x="508103" y="1487254"/>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a:t>
              </a:r>
            </a:p>
          </p:txBody>
        </p:sp>
        <p:sp>
          <p:nvSpPr>
            <p:cNvPr id="2725" name="tx2725"/>
            <p:cNvSpPr/>
            <p:nvPr/>
          </p:nvSpPr>
          <p:spPr>
            <a:xfrm>
              <a:off x="743233" y="1488705"/>
              <a:ext cx="3812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Vicente</a:t>
              </a:r>
            </a:p>
          </p:txBody>
        </p:sp>
        <p:sp>
          <p:nvSpPr>
            <p:cNvPr id="2726" name="tx2726"/>
            <p:cNvSpPr/>
            <p:nvPr/>
          </p:nvSpPr>
          <p:spPr>
            <a:xfrm>
              <a:off x="1156231" y="1488537"/>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27" name="tx2727"/>
            <p:cNvSpPr/>
            <p:nvPr/>
          </p:nvSpPr>
          <p:spPr>
            <a:xfrm>
              <a:off x="1245137" y="1488705"/>
              <a:ext cx="14611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las</a:t>
              </a:r>
            </a:p>
          </p:txBody>
        </p:sp>
        <p:sp>
          <p:nvSpPr>
            <p:cNvPr id="2728" name="tx2728"/>
            <p:cNvSpPr/>
            <p:nvPr/>
          </p:nvSpPr>
          <p:spPr>
            <a:xfrm>
              <a:off x="1423005" y="1487254"/>
              <a:ext cx="590922"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Granadinas</a:t>
              </a:r>
            </a:p>
          </p:txBody>
        </p:sp>
        <p:sp>
          <p:nvSpPr>
            <p:cNvPr id="2729" name="tx2729"/>
            <p:cNvSpPr/>
            <p:nvPr/>
          </p:nvSpPr>
          <p:spPr>
            <a:xfrm>
              <a:off x="1613598" y="1332023"/>
              <a:ext cx="400329" cy="10726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Guyana</a:t>
              </a:r>
            </a:p>
          </p:txBody>
        </p:sp>
        <p:sp>
          <p:nvSpPr>
            <p:cNvPr id="2730" name="tx2730"/>
            <p:cNvSpPr/>
            <p:nvPr/>
          </p:nvSpPr>
          <p:spPr>
            <a:xfrm>
              <a:off x="1740679" y="1222111"/>
              <a:ext cx="27324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Cuba</a:t>
              </a:r>
            </a:p>
          </p:txBody>
        </p:sp>
        <p:sp>
          <p:nvSpPr>
            <p:cNvPr id="2731" name="tx2731"/>
            <p:cNvSpPr/>
            <p:nvPr/>
          </p:nvSpPr>
          <p:spPr>
            <a:xfrm>
              <a:off x="3552162" y="6056184"/>
              <a:ext cx="181705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de vacunación (%)</a:t>
              </a:r>
            </a:p>
          </p:txBody>
        </p:sp>
        <p:pic>
          <p:nvPicPr>
            <p:cNvPr id="2732" name="pic2732"/>
            <p:cNvPicPr/>
            <p:nvPr/>
          </p:nvPicPr>
          <p:blipFill>
            <a:blip r:embed="rId2" cstate="print"/>
            <a:stretch>
              <a:fillRect/>
            </a:stretch>
          </p:blipFill>
          <p:spPr>
            <a:xfrm>
              <a:off x="5438806" y="5941007"/>
              <a:ext cx="2160000" cy="219455"/>
            </a:xfrm>
            <a:prstGeom prst="rect">
              <a:avLst/>
            </a:prstGeom>
          </p:spPr>
        </p:pic>
        <p:sp>
          <p:nvSpPr>
            <p:cNvPr id="2733" name="pl2733"/>
            <p:cNvSpPr/>
            <p:nvPr/>
          </p:nvSpPr>
          <p:spPr>
            <a:xfrm>
              <a:off x="544240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4" name="pl2734"/>
            <p:cNvSpPr/>
            <p:nvPr/>
          </p:nvSpPr>
          <p:spPr>
            <a:xfrm>
              <a:off x="673408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5" name="pl2735"/>
            <p:cNvSpPr/>
            <p:nvPr/>
          </p:nvSpPr>
          <p:spPr>
            <a:xfrm>
              <a:off x="694936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6" name="pl2736"/>
            <p:cNvSpPr/>
            <p:nvPr/>
          </p:nvSpPr>
          <p:spPr>
            <a:xfrm>
              <a:off x="716464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7" name="pl2737"/>
            <p:cNvSpPr/>
            <p:nvPr/>
          </p:nvSpPr>
          <p:spPr>
            <a:xfrm>
              <a:off x="737992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8" name="pl2738"/>
            <p:cNvSpPr/>
            <p:nvPr/>
          </p:nvSpPr>
          <p:spPr>
            <a:xfrm>
              <a:off x="759520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9" name="pl2739"/>
            <p:cNvSpPr/>
            <p:nvPr/>
          </p:nvSpPr>
          <p:spPr>
            <a:xfrm>
              <a:off x="544240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0" name="pl2740"/>
            <p:cNvSpPr/>
            <p:nvPr/>
          </p:nvSpPr>
          <p:spPr>
            <a:xfrm>
              <a:off x="673408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1" name="pl2741"/>
            <p:cNvSpPr/>
            <p:nvPr/>
          </p:nvSpPr>
          <p:spPr>
            <a:xfrm>
              <a:off x="694936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2" name="pl2742"/>
            <p:cNvSpPr/>
            <p:nvPr/>
          </p:nvSpPr>
          <p:spPr>
            <a:xfrm>
              <a:off x="716464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3" name="pl2743"/>
            <p:cNvSpPr/>
            <p:nvPr/>
          </p:nvSpPr>
          <p:spPr>
            <a:xfrm>
              <a:off x="737992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4" name="pl2744"/>
            <p:cNvSpPr/>
            <p:nvPr/>
          </p:nvSpPr>
          <p:spPr>
            <a:xfrm>
              <a:off x="759520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5" name="tx2745"/>
            <p:cNvSpPr/>
            <p:nvPr/>
          </p:nvSpPr>
          <p:spPr>
            <a:xfrm>
              <a:off x="5411328" y="6228360"/>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0</a:t>
              </a:r>
            </a:p>
          </p:txBody>
        </p:sp>
        <p:sp>
          <p:nvSpPr>
            <p:cNvPr id="2746" name="tx2746"/>
            <p:cNvSpPr/>
            <p:nvPr/>
          </p:nvSpPr>
          <p:spPr>
            <a:xfrm>
              <a:off x="667193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a:t>
              </a:r>
            </a:p>
          </p:txBody>
        </p:sp>
        <p:sp>
          <p:nvSpPr>
            <p:cNvPr id="2747" name="tx2747"/>
            <p:cNvSpPr/>
            <p:nvPr/>
          </p:nvSpPr>
          <p:spPr>
            <a:xfrm>
              <a:off x="688721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a:t>
              </a:r>
            </a:p>
          </p:txBody>
        </p:sp>
        <p:sp>
          <p:nvSpPr>
            <p:cNvPr id="2748" name="tx2748"/>
            <p:cNvSpPr/>
            <p:nvPr/>
          </p:nvSpPr>
          <p:spPr>
            <a:xfrm>
              <a:off x="710249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a:t>
              </a:r>
            </a:p>
          </p:txBody>
        </p:sp>
        <p:sp>
          <p:nvSpPr>
            <p:cNvPr id="2749" name="tx2749"/>
            <p:cNvSpPr/>
            <p:nvPr/>
          </p:nvSpPr>
          <p:spPr>
            <a:xfrm>
              <a:off x="731777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a:t>
              </a:r>
            </a:p>
          </p:txBody>
        </p:sp>
        <p:sp>
          <p:nvSpPr>
            <p:cNvPr id="2750" name="tx2750"/>
            <p:cNvSpPr/>
            <p:nvPr/>
          </p:nvSpPr>
          <p:spPr>
            <a:xfrm>
              <a:off x="7501973" y="6228360"/>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100</a:t>
              </a:r>
            </a:p>
          </p:txBody>
        </p:sp>
        <p:sp>
          <p:nvSpPr>
            <p:cNvPr id="2751" name="tx2751"/>
            <p:cNvSpPr/>
            <p:nvPr/>
          </p:nvSpPr>
          <p:spPr>
            <a:xfrm>
              <a:off x="2076557" y="399987"/>
              <a:ext cx="3354600"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MCV1 cobertura, por país, LACR, 2000-2025</a:t>
              </a:r>
            </a:p>
          </p:txBody>
        </p:sp>
        <p:sp>
          <p:nvSpPr>
            <p:cNvPr id="2752" name="tx2752"/>
            <p:cNvSpPr/>
            <p:nvPr/>
          </p:nvSpPr>
          <p:spPr>
            <a:xfrm>
              <a:off x="4477571" y="64555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2753" name="tx2753"/>
            <p:cNvSpPr/>
            <p:nvPr/>
          </p:nvSpPr>
          <p:spPr>
            <a:xfrm>
              <a:off x="5781365" y="6569494"/>
              <a:ext cx="3293045" cy="10395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Países ordenados según la cobertura descendente en 2025.</a:t>
              </a:r>
            </a:p>
          </p:txBody>
        </p:sp>
      </p:grpSp>
      <p:sp>
        <p:nvSpPr>
          <p:cNvPr id="2754"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dirty="0">
                <a:solidFill>
                  <a:srgbClr val="FFFFFF">
                    <a:alpha val="100000"/>
                  </a:srgbClr>
                </a:solidFill>
                <a:latin typeface="Arial"/>
                <a:cs typeface="Arial"/>
                <a:sym typeface="Arial"/>
              </a:rPr>
              <a:t>Este </a:t>
            </a:r>
            <a:r>
              <a:rPr sz="1200" b="0" i="0" u="none" cap="none" dirty="0" err="1">
                <a:solidFill>
                  <a:srgbClr val="FFFFFF">
                    <a:alpha val="100000"/>
                  </a:srgbClr>
                </a:solidFill>
                <a:latin typeface="Arial"/>
                <a:cs typeface="Arial"/>
                <a:sym typeface="Arial"/>
              </a:rPr>
              <a:t>mapa</a:t>
            </a:r>
            <a:r>
              <a:rPr sz="1200" b="0" i="0" u="none" cap="none" dirty="0">
                <a:solidFill>
                  <a:srgbClr val="FFFFFF">
                    <a:alpha val="100000"/>
                  </a:srgbClr>
                </a:solidFill>
                <a:latin typeface="Arial"/>
                <a:cs typeface="Arial"/>
                <a:sym typeface="Arial"/>
              </a:rPr>
              <a:t> de </a:t>
            </a:r>
            <a:r>
              <a:rPr sz="1200" b="0" i="0" u="none" cap="none" dirty="0" err="1">
                <a:solidFill>
                  <a:srgbClr val="FFFFFF">
                    <a:alpha val="100000"/>
                  </a:srgbClr>
                </a:solidFill>
                <a:latin typeface="Arial"/>
                <a:cs typeface="Arial"/>
                <a:sym typeface="Arial"/>
              </a:rPr>
              <a:t>calor</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muestra</a:t>
            </a:r>
            <a:r>
              <a:rPr sz="1200" b="0" i="0" u="none" cap="none" dirty="0">
                <a:solidFill>
                  <a:srgbClr val="FFFFFF">
                    <a:alpha val="100000"/>
                  </a:srgbClr>
                </a:solidFill>
                <a:latin typeface="Arial"/>
                <a:cs typeface="Arial"/>
                <a:sym typeface="Arial"/>
              </a:rPr>
              <a:t> la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de la </a:t>
            </a:r>
            <a:r>
              <a:rPr sz="1200" b="0" i="0" u="none" cap="none" dirty="0" err="1">
                <a:solidFill>
                  <a:srgbClr val="FFFFFF">
                    <a:alpha val="100000"/>
                  </a:srgbClr>
                </a:solidFill>
                <a:latin typeface="Arial"/>
                <a:cs typeface="Arial"/>
                <a:sym typeface="Arial"/>
              </a:rPr>
              <a:t>vacuna</a:t>
            </a:r>
            <a:r>
              <a:rPr sz="1200" b="0" i="0" u="none" cap="none" dirty="0">
                <a:solidFill>
                  <a:srgbClr val="FFFFFF">
                    <a:alpha val="100000"/>
                  </a:srgbClr>
                </a:solidFill>
                <a:latin typeface="Arial"/>
                <a:cs typeface="Arial"/>
                <a:sym typeface="Arial"/>
              </a:rPr>
              <a:t> MCV1, </a:t>
            </a:r>
            <a:r>
              <a:rPr sz="1200" b="0" i="0" u="none" cap="none" dirty="0" err="1">
                <a:solidFill>
                  <a:srgbClr val="FFFFFF">
                    <a:alpha val="100000"/>
                  </a:srgbClr>
                </a:solidFill>
                <a:latin typeface="Arial"/>
                <a:cs typeface="Arial"/>
                <a:sym typeface="Arial"/>
              </a:rPr>
              <a:t>por</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región</a:t>
            </a:r>
            <a:r>
              <a:rPr sz="1200" b="0" i="0" u="none" cap="none" dirty="0">
                <a:solidFill>
                  <a:srgbClr val="FFFFFF">
                    <a:alpha val="100000"/>
                  </a:srgbClr>
                </a:solidFill>
                <a:latin typeface="Arial"/>
                <a:cs typeface="Arial"/>
                <a:sym typeface="Arial"/>
              </a:rPr>
              <a:t> y </a:t>
            </a:r>
            <a:r>
              <a:rPr sz="1200" b="0" i="0" u="none" cap="none" dirty="0" err="1">
                <a:solidFill>
                  <a:srgbClr val="FFFFFF">
                    <a:alpha val="100000"/>
                  </a:srgbClr>
                </a:solidFill>
                <a:latin typeface="Arial"/>
                <a:cs typeface="Arial"/>
                <a:sym typeface="Arial"/>
              </a:rPr>
              <a:t>año</a:t>
            </a:r>
            <a:r>
              <a:rPr sz="1200" b="0" i="0" u="none" cap="none" dirty="0">
                <a:solidFill>
                  <a:srgbClr val="FFFFFF">
                    <a:alpha val="100000"/>
                  </a:srgbClr>
                </a:solidFill>
                <a:latin typeface="Arial"/>
                <a:cs typeface="Arial"/>
                <a:sym typeface="Arial"/>
              </a:rPr>
              <a:t>. El color rojo indica </a:t>
            </a:r>
            <a:r>
              <a:rPr sz="1200" b="0" i="0" u="none" cap="none" dirty="0" err="1">
                <a:solidFill>
                  <a:srgbClr val="FFFFFF">
                    <a:alpha val="100000"/>
                  </a:srgbClr>
                </a:solidFill>
                <a:latin typeface="Arial"/>
                <a:cs typeface="Arial"/>
                <a:sym typeface="Arial"/>
              </a:rPr>
              <a:t>una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baja (&lt;60 %) y </a:t>
            </a:r>
            <a:r>
              <a:rPr sz="1200" b="0" i="0" u="none" cap="none" dirty="0" err="1">
                <a:solidFill>
                  <a:srgbClr val="FFFFFF">
                    <a:alpha val="100000"/>
                  </a:srgbClr>
                </a:solidFill>
                <a:latin typeface="Arial"/>
                <a:cs typeface="Arial"/>
                <a:sym typeface="Arial"/>
              </a:rPr>
              <a:t>el</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verde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una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alta</a:t>
            </a:r>
            <a:r>
              <a:rPr sz="1200" b="0" i="0" u="none" cap="none" dirty="0">
                <a:solidFill>
                  <a:srgbClr val="FFFFFF">
                    <a:alpha val="100000"/>
                  </a:srgbClr>
                </a:solidFill>
                <a:latin typeface="Arial"/>
                <a:cs typeface="Arial"/>
                <a:sym typeface="Arial"/>
              </a:rPr>
              <a:t> (≥90 %). El </a:t>
            </a:r>
            <a:r>
              <a:rPr sz="1200" b="0" i="0" u="none" cap="none" dirty="0" err="1">
                <a:solidFill>
                  <a:srgbClr val="FFFFFF">
                    <a:alpha val="100000"/>
                  </a:srgbClr>
                </a:solidFill>
                <a:latin typeface="Arial"/>
                <a:cs typeface="Arial"/>
                <a:sym typeface="Arial"/>
              </a:rPr>
              <a:t>gradiente</a:t>
            </a:r>
            <a:r>
              <a:rPr sz="1200" b="0" i="0" u="none" cap="none" dirty="0">
                <a:solidFill>
                  <a:srgbClr val="FFFFFF">
                    <a:alpha val="100000"/>
                  </a:srgbClr>
                </a:solidFill>
                <a:latin typeface="Arial"/>
                <a:cs typeface="Arial"/>
                <a:sym typeface="Arial"/>
              </a:rPr>
              <a:t> de color </a:t>
            </a:r>
            <a:r>
              <a:rPr sz="1200" b="0" i="0" u="none" cap="none" dirty="0" err="1">
                <a:solidFill>
                  <a:srgbClr val="FFFFFF">
                    <a:alpha val="100000"/>
                  </a:srgbClr>
                </a:solidFill>
                <a:latin typeface="Arial"/>
                <a:cs typeface="Arial"/>
                <a:sym typeface="Arial"/>
              </a:rPr>
              <a:t>cambiante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puede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utilizarse</a:t>
            </a:r>
            <a:r>
              <a:rPr sz="1200" b="0" i="0" u="none" cap="none" dirty="0">
                <a:solidFill>
                  <a:srgbClr val="FFFFFF">
                    <a:alpha val="100000"/>
                  </a:srgbClr>
                </a:solidFill>
                <a:latin typeface="Arial"/>
                <a:cs typeface="Arial"/>
                <a:sym typeface="Arial"/>
              </a:rPr>
              <a:t> para </a:t>
            </a:r>
            <a:r>
              <a:rPr sz="1200" b="0" i="0" u="none" cap="none" dirty="0" err="1">
                <a:solidFill>
                  <a:srgbClr val="FFFFFF">
                    <a:alpha val="100000"/>
                  </a:srgbClr>
                </a:solidFill>
                <a:latin typeface="Arial"/>
                <a:cs typeface="Arial"/>
                <a:sym typeface="Arial"/>
              </a:rPr>
              <a:t>realizar</a:t>
            </a:r>
            <a:r>
              <a:rPr sz="1200" b="0" i="0" u="none" cap="none" dirty="0">
                <a:solidFill>
                  <a:srgbClr val="FFFFFF">
                    <a:alpha val="100000"/>
                  </a:srgbClr>
                </a:solidFill>
                <a:latin typeface="Arial"/>
                <a:cs typeface="Arial"/>
                <a:sym typeface="Arial"/>
              </a:rPr>
              <a:t> un </a:t>
            </a:r>
            <a:r>
              <a:rPr sz="1200" b="0" i="0" u="none" cap="none" dirty="0" err="1">
                <a:solidFill>
                  <a:srgbClr val="FFFFFF">
                    <a:alpha val="100000"/>
                  </a:srgbClr>
                </a:solidFill>
                <a:latin typeface="Arial"/>
                <a:cs typeface="Arial"/>
                <a:sym typeface="Arial"/>
              </a:rPr>
              <a:t>seguimiento</a:t>
            </a:r>
            <a:r>
              <a:rPr sz="1200" b="0" i="0" u="none" cap="none" dirty="0">
                <a:solidFill>
                  <a:srgbClr val="FFFFFF">
                    <a:alpha val="100000"/>
                  </a:srgbClr>
                </a:solidFill>
                <a:latin typeface="Arial"/>
                <a:cs typeface="Arial"/>
                <a:sym typeface="Arial"/>
              </a:rPr>
              <a:t> de </a:t>
            </a:r>
            <a:r>
              <a:rPr sz="1200" b="0" i="0" u="none" cap="none" dirty="0" err="1">
                <a:solidFill>
                  <a:srgbClr val="FFFFFF">
                    <a:alpha val="100000"/>
                  </a:srgbClr>
                </a:solidFill>
                <a:latin typeface="Arial"/>
                <a:cs typeface="Arial"/>
                <a:sym typeface="Arial"/>
              </a:rPr>
              <a:t>los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cambios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en</a:t>
            </a:r>
            <a:r>
              <a:rPr sz="1200" b="0" i="0" u="none" cap="none" dirty="0">
                <a:solidFill>
                  <a:srgbClr val="FFFFFF">
                    <a:alpha val="100000"/>
                  </a:srgbClr>
                </a:solidFill>
                <a:latin typeface="Arial"/>
                <a:cs typeface="Arial"/>
                <a:sym typeface="Arial"/>
              </a:rPr>
              <a:t> la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a lo largo del </a:t>
            </a:r>
            <a:r>
              <a:rPr sz="1200" b="0" i="0" u="none" cap="none" dirty="0" err="1">
                <a:solidFill>
                  <a:srgbClr val="FFFFFF">
                    <a:alpha val="100000"/>
                  </a:srgbClr>
                </a:solidFill>
                <a:latin typeface="Arial"/>
                <a:cs typeface="Arial"/>
                <a:sym typeface="Arial"/>
              </a:rPr>
              <a:t>tiempo</a:t>
            </a:r>
            <a:r>
              <a:rPr sz="1200" b="0" i="0" u="none" cap="none" dirty="0">
                <a:solidFill>
                  <a:srgbClr val="FFFFFF">
                    <a:alpha val="100000"/>
                  </a:srgbClr>
                </a:solidFill>
                <a:latin typeface="Arial"/>
                <a:cs typeface="Arial"/>
                <a:sym typeface="Arial"/>
              </a:rPr>
              <a:t> y la </a:t>
            </a:r>
            <a:r>
              <a:rPr sz="1200" b="0" i="0" u="none" cap="none" dirty="0" err="1">
                <a:solidFill>
                  <a:srgbClr val="FFFFFF">
                    <a:alpha val="100000"/>
                  </a:srgbClr>
                </a:solidFill>
                <a:latin typeface="Arial"/>
                <a:cs typeface="Arial"/>
                <a:sym typeface="Arial"/>
              </a:rPr>
              <a:t>recuperación</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tras</a:t>
            </a:r>
            <a:r>
              <a:rPr sz="1200" b="0" i="0" u="none" cap="none" dirty="0">
                <a:solidFill>
                  <a:srgbClr val="FFFFFF">
                    <a:alpha val="100000"/>
                  </a:srgbClr>
                </a:solidFill>
                <a:latin typeface="Arial"/>
                <a:cs typeface="Arial"/>
                <a:sym typeface="Arial"/>
              </a:rPr>
              <a:t> las </a:t>
            </a:r>
            <a:r>
              <a:rPr sz="1200" b="0" i="0" u="none" cap="none" dirty="0" err="1">
                <a:solidFill>
                  <a:srgbClr val="FFFFFF">
                    <a:alpha val="100000"/>
                  </a:srgbClr>
                </a:solidFill>
                <a:latin typeface="Arial"/>
                <a:cs typeface="Arial"/>
                <a:sym typeface="Arial"/>
              </a:rPr>
              <a:t>interrupciones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relacionadas</a:t>
            </a:r>
            <a:r>
              <a:rPr sz="1200" b="0" i="0" u="none" cap="none" dirty="0">
                <a:solidFill>
                  <a:srgbClr val="FFFFFF">
                    <a:alpha val="100000"/>
                  </a:srgbClr>
                </a:solidFill>
                <a:latin typeface="Arial"/>
                <a:cs typeface="Arial"/>
                <a:sym typeface="Arial"/>
              </a:rPr>
              <a:t> con la pandemia, </a:t>
            </a:r>
            <a:r>
              <a:rPr sz="1200" b="0" i="0" u="none" cap="none" dirty="0" err="1">
                <a:solidFill>
                  <a:srgbClr val="FFFFFF">
                    <a:alpha val="100000"/>
                  </a:srgbClr>
                </a:solidFill>
                <a:latin typeface="Arial"/>
                <a:cs typeface="Arial"/>
                <a:sym typeface="Arial"/>
              </a:rPr>
              <a:t>cuando</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proceda</a:t>
            </a:r>
            <a:r>
              <a:rPr sz="1200" b="0" i="0" u="none" cap="none" dirty="0">
                <a:solidFill>
                  <a:srgbClr val="FFFFFF">
                    <a:alpha val="100000"/>
                  </a:srgbClr>
                </a:solidFill>
                <a:latin typeface="Arial"/>
                <a:cs typeface="Arial"/>
                <a:sym typeface="Arial"/>
              </a:rPr>
              <a:t>.
</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62864" y="3886576"/>
              <a:ext cx="7549096" cy="0"/>
            </a:xfrm>
            <a:custGeom>
              <a:avLst/>
              <a:gdLst/>
              <a:ahLst/>
              <a:cxnLst/>
              <a:rect l="0" t="0" r="0" b="0"/>
              <a:pathLst>
                <a:path w="7549096">
                  <a:moveTo>
                    <a:pt x="0" y="0"/>
                  </a:moveTo>
                  <a:lnTo>
                    <a:pt x="7549096" y="0"/>
                  </a:lnTo>
                  <a:lnTo>
                    <a:pt x="7549096"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62864" y="3299371"/>
              <a:ext cx="7549096" cy="0"/>
            </a:xfrm>
            <a:custGeom>
              <a:avLst/>
              <a:gdLst/>
              <a:ahLst/>
              <a:cxnLst/>
              <a:rect l="0" t="0" r="0" b="0"/>
              <a:pathLst>
                <a:path w="7549096">
                  <a:moveTo>
                    <a:pt x="0" y="0"/>
                  </a:moveTo>
                  <a:lnTo>
                    <a:pt x="7549096" y="0"/>
                  </a:lnTo>
                  <a:lnTo>
                    <a:pt x="7549096"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62864" y="2712166"/>
              <a:ext cx="7549096" cy="0"/>
            </a:xfrm>
            <a:custGeom>
              <a:avLst/>
              <a:gdLst/>
              <a:ahLst/>
              <a:cxnLst/>
              <a:rect l="0" t="0" r="0" b="0"/>
              <a:pathLst>
                <a:path w="7549096">
                  <a:moveTo>
                    <a:pt x="0" y="0"/>
                  </a:moveTo>
                  <a:lnTo>
                    <a:pt x="7549096" y="0"/>
                  </a:lnTo>
                  <a:lnTo>
                    <a:pt x="7549096"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62864" y="2124962"/>
              <a:ext cx="7549096" cy="0"/>
            </a:xfrm>
            <a:custGeom>
              <a:avLst/>
              <a:gdLst/>
              <a:ahLst/>
              <a:cxnLst/>
              <a:rect l="0" t="0" r="0" b="0"/>
              <a:pathLst>
                <a:path w="7549096">
                  <a:moveTo>
                    <a:pt x="0" y="0"/>
                  </a:moveTo>
                  <a:lnTo>
                    <a:pt x="7549096" y="0"/>
                  </a:lnTo>
                  <a:lnTo>
                    <a:pt x="7549096"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62864" y="4180178"/>
              <a:ext cx="7549096" cy="0"/>
            </a:xfrm>
            <a:custGeom>
              <a:avLst/>
              <a:gdLst/>
              <a:ahLst/>
              <a:cxnLst/>
              <a:rect l="0" t="0" r="0" b="0"/>
              <a:pathLst>
                <a:path w="7549096">
                  <a:moveTo>
                    <a:pt x="0" y="0"/>
                  </a:moveTo>
                  <a:lnTo>
                    <a:pt x="7549096" y="0"/>
                  </a:lnTo>
                  <a:lnTo>
                    <a:pt x="7549096"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962864" y="3592973"/>
              <a:ext cx="7549096" cy="0"/>
            </a:xfrm>
            <a:custGeom>
              <a:avLst/>
              <a:gdLst/>
              <a:ahLst/>
              <a:cxnLst/>
              <a:rect l="0" t="0" r="0" b="0"/>
              <a:pathLst>
                <a:path w="7549096">
                  <a:moveTo>
                    <a:pt x="0" y="0"/>
                  </a:moveTo>
                  <a:lnTo>
                    <a:pt x="7549096" y="0"/>
                  </a:lnTo>
                  <a:lnTo>
                    <a:pt x="7549096"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62864" y="3005769"/>
              <a:ext cx="7549096" cy="0"/>
            </a:xfrm>
            <a:custGeom>
              <a:avLst/>
              <a:gdLst/>
              <a:ahLst/>
              <a:cxnLst/>
              <a:rect l="0" t="0" r="0" b="0"/>
              <a:pathLst>
                <a:path w="7549096">
                  <a:moveTo>
                    <a:pt x="0" y="0"/>
                  </a:moveTo>
                  <a:lnTo>
                    <a:pt x="7549096" y="0"/>
                  </a:lnTo>
                  <a:lnTo>
                    <a:pt x="7549096"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62864" y="2418564"/>
              <a:ext cx="7549096" cy="0"/>
            </a:xfrm>
            <a:custGeom>
              <a:avLst/>
              <a:gdLst/>
              <a:ahLst/>
              <a:cxnLst/>
              <a:rect l="0" t="0" r="0" b="0"/>
              <a:pathLst>
                <a:path w="7549096">
                  <a:moveTo>
                    <a:pt x="0" y="0"/>
                  </a:moveTo>
                  <a:lnTo>
                    <a:pt x="7549096" y="0"/>
                  </a:lnTo>
                  <a:lnTo>
                    <a:pt x="7549096"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425243"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2750110"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4074978"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5399846"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6459740"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6724714"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6989687"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7254661"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7519634"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7784608"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8049582"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rc24"/>
            <p:cNvSpPr/>
            <p:nvPr/>
          </p:nvSpPr>
          <p:spPr>
            <a:xfrm>
              <a:off x="1306004" y="4035491"/>
              <a:ext cx="238476" cy="144687"/>
            </a:xfrm>
            <a:prstGeom prst="rect">
              <a:avLst/>
            </a:prstGeom>
            <a:solidFill>
              <a:srgbClr val="E2231A">
                <a:alpha val="100000"/>
              </a:srgbClr>
            </a:solidFill>
          </p:spPr>
          <p:txBody>
            <a:bodyPr/>
            <a:lstStyle/>
            <a:p>
              <a:endParaRPr/>
            </a:p>
          </p:txBody>
        </p:sp>
        <p:sp>
          <p:nvSpPr>
            <p:cNvPr id="25" name="rc25"/>
            <p:cNvSpPr/>
            <p:nvPr/>
          </p:nvSpPr>
          <p:spPr>
            <a:xfrm>
              <a:off x="1570978" y="4063020"/>
              <a:ext cx="238476" cy="117158"/>
            </a:xfrm>
            <a:prstGeom prst="rect">
              <a:avLst/>
            </a:prstGeom>
            <a:solidFill>
              <a:srgbClr val="E2231A">
                <a:alpha val="100000"/>
              </a:srgbClr>
            </a:solidFill>
          </p:spPr>
          <p:txBody>
            <a:bodyPr/>
            <a:lstStyle/>
            <a:p>
              <a:endParaRPr/>
            </a:p>
          </p:txBody>
        </p:sp>
        <p:sp>
          <p:nvSpPr>
            <p:cNvPr id="26" name="rc26"/>
            <p:cNvSpPr/>
            <p:nvPr/>
          </p:nvSpPr>
          <p:spPr>
            <a:xfrm>
              <a:off x="1835952" y="4037960"/>
              <a:ext cx="238476" cy="142218"/>
            </a:xfrm>
            <a:prstGeom prst="rect">
              <a:avLst/>
            </a:prstGeom>
            <a:solidFill>
              <a:srgbClr val="E2231A">
                <a:alpha val="100000"/>
              </a:srgbClr>
            </a:solidFill>
          </p:spPr>
          <p:txBody>
            <a:bodyPr/>
            <a:lstStyle/>
            <a:p>
              <a:endParaRPr/>
            </a:p>
          </p:txBody>
        </p:sp>
        <p:sp>
          <p:nvSpPr>
            <p:cNvPr id="27" name="rc27"/>
            <p:cNvSpPr/>
            <p:nvPr/>
          </p:nvSpPr>
          <p:spPr>
            <a:xfrm>
              <a:off x="2100925" y="4047897"/>
              <a:ext cx="238476" cy="132280"/>
            </a:xfrm>
            <a:prstGeom prst="rect">
              <a:avLst/>
            </a:prstGeom>
            <a:solidFill>
              <a:srgbClr val="E2231A">
                <a:alpha val="100000"/>
              </a:srgbClr>
            </a:solidFill>
          </p:spPr>
          <p:txBody>
            <a:bodyPr/>
            <a:lstStyle/>
            <a:p>
              <a:endParaRPr/>
            </a:p>
          </p:txBody>
        </p:sp>
        <p:sp>
          <p:nvSpPr>
            <p:cNvPr id="28" name="rc28"/>
            <p:cNvSpPr/>
            <p:nvPr/>
          </p:nvSpPr>
          <p:spPr>
            <a:xfrm>
              <a:off x="2365899" y="4029276"/>
              <a:ext cx="238476" cy="150902"/>
            </a:xfrm>
            <a:prstGeom prst="rect">
              <a:avLst/>
            </a:prstGeom>
            <a:solidFill>
              <a:srgbClr val="E2231A">
                <a:alpha val="100000"/>
              </a:srgbClr>
            </a:solidFill>
          </p:spPr>
          <p:txBody>
            <a:bodyPr/>
            <a:lstStyle/>
            <a:p>
              <a:endParaRPr/>
            </a:p>
          </p:txBody>
        </p:sp>
        <p:sp>
          <p:nvSpPr>
            <p:cNvPr id="29" name="rc29"/>
            <p:cNvSpPr/>
            <p:nvPr/>
          </p:nvSpPr>
          <p:spPr>
            <a:xfrm>
              <a:off x="2630872" y="4021380"/>
              <a:ext cx="238476" cy="158797"/>
            </a:xfrm>
            <a:prstGeom prst="rect">
              <a:avLst/>
            </a:prstGeom>
            <a:solidFill>
              <a:srgbClr val="E2231A">
                <a:alpha val="100000"/>
              </a:srgbClr>
            </a:solidFill>
          </p:spPr>
          <p:txBody>
            <a:bodyPr/>
            <a:lstStyle/>
            <a:p>
              <a:endParaRPr/>
            </a:p>
          </p:txBody>
        </p:sp>
        <p:sp>
          <p:nvSpPr>
            <p:cNvPr id="30" name="rc30"/>
            <p:cNvSpPr/>
            <p:nvPr/>
          </p:nvSpPr>
          <p:spPr>
            <a:xfrm>
              <a:off x="2895846" y="4058585"/>
              <a:ext cx="238476" cy="121593"/>
            </a:xfrm>
            <a:prstGeom prst="rect">
              <a:avLst/>
            </a:prstGeom>
            <a:solidFill>
              <a:srgbClr val="E2231A">
                <a:alpha val="100000"/>
              </a:srgbClr>
            </a:solidFill>
          </p:spPr>
          <p:txBody>
            <a:bodyPr/>
            <a:lstStyle/>
            <a:p>
              <a:endParaRPr/>
            </a:p>
          </p:txBody>
        </p:sp>
        <p:sp>
          <p:nvSpPr>
            <p:cNvPr id="31" name="rc31"/>
            <p:cNvSpPr/>
            <p:nvPr/>
          </p:nvSpPr>
          <p:spPr>
            <a:xfrm>
              <a:off x="3160819" y="4053503"/>
              <a:ext cx="238476" cy="126674"/>
            </a:xfrm>
            <a:prstGeom prst="rect">
              <a:avLst/>
            </a:prstGeom>
            <a:solidFill>
              <a:srgbClr val="E2231A">
                <a:alpha val="100000"/>
              </a:srgbClr>
            </a:solidFill>
          </p:spPr>
          <p:txBody>
            <a:bodyPr/>
            <a:lstStyle/>
            <a:p>
              <a:endParaRPr/>
            </a:p>
          </p:txBody>
        </p:sp>
        <p:sp>
          <p:nvSpPr>
            <p:cNvPr id="32" name="rc32"/>
            <p:cNvSpPr/>
            <p:nvPr/>
          </p:nvSpPr>
          <p:spPr>
            <a:xfrm>
              <a:off x="3425793" y="4071997"/>
              <a:ext cx="238476" cy="108181"/>
            </a:xfrm>
            <a:prstGeom prst="rect">
              <a:avLst/>
            </a:prstGeom>
            <a:solidFill>
              <a:srgbClr val="E2231A">
                <a:alpha val="100000"/>
              </a:srgbClr>
            </a:solidFill>
          </p:spPr>
          <p:txBody>
            <a:bodyPr/>
            <a:lstStyle/>
            <a:p>
              <a:endParaRPr/>
            </a:p>
          </p:txBody>
        </p:sp>
        <p:sp>
          <p:nvSpPr>
            <p:cNvPr id="33" name="rc33"/>
            <p:cNvSpPr/>
            <p:nvPr/>
          </p:nvSpPr>
          <p:spPr>
            <a:xfrm>
              <a:off x="3690766" y="4066432"/>
              <a:ext cx="238476" cy="113746"/>
            </a:xfrm>
            <a:prstGeom prst="rect">
              <a:avLst/>
            </a:prstGeom>
            <a:solidFill>
              <a:srgbClr val="E2231A">
                <a:alpha val="100000"/>
              </a:srgbClr>
            </a:solidFill>
          </p:spPr>
          <p:txBody>
            <a:bodyPr/>
            <a:lstStyle/>
            <a:p>
              <a:endParaRPr/>
            </a:p>
          </p:txBody>
        </p:sp>
        <p:sp>
          <p:nvSpPr>
            <p:cNvPr id="34" name="rc34"/>
            <p:cNvSpPr/>
            <p:nvPr/>
          </p:nvSpPr>
          <p:spPr>
            <a:xfrm>
              <a:off x="3955740" y="4044273"/>
              <a:ext cx="238476" cy="135904"/>
            </a:xfrm>
            <a:prstGeom prst="rect">
              <a:avLst/>
            </a:prstGeom>
            <a:solidFill>
              <a:srgbClr val="E2231A">
                <a:alpha val="100000"/>
              </a:srgbClr>
            </a:solidFill>
          </p:spPr>
          <p:txBody>
            <a:bodyPr/>
            <a:lstStyle/>
            <a:p>
              <a:endParaRPr/>
            </a:p>
          </p:txBody>
        </p:sp>
        <p:sp>
          <p:nvSpPr>
            <p:cNvPr id="35" name="rc35"/>
            <p:cNvSpPr/>
            <p:nvPr/>
          </p:nvSpPr>
          <p:spPr>
            <a:xfrm>
              <a:off x="4220714" y="4066975"/>
              <a:ext cx="238476" cy="113202"/>
            </a:xfrm>
            <a:prstGeom prst="rect">
              <a:avLst/>
            </a:prstGeom>
            <a:solidFill>
              <a:srgbClr val="E2231A">
                <a:alpha val="100000"/>
              </a:srgbClr>
            </a:solidFill>
          </p:spPr>
          <p:txBody>
            <a:bodyPr/>
            <a:lstStyle/>
            <a:p>
              <a:endParaRPr/>
            </a:p>
          </p:txBody>
        </p:sp>
        <p:sp>
          <p:nvSpPr>
            <p:cNvPr id="36" name="rc36"/>
            <p:cNvSpPr/>
            <p:nvPr/>
          </p:nvSpPr>
          <p:spPr>
            <a:xfrm>
              <a:off x="4485687" y="4082191"/>
              <a:ext cx="238476" cy="97986"/>
            </a:xfrm>
            <a:prstGeom prst="rect">
              <a:avLst/>
            </a:prstGeom>
            <a:solidFill>
              <a:srgbClr val="E2231A">
                <a:alpha val="100000"/>
              </a:srgbClr>
            </a:solidFill>
          </p:spPr>
          <p:txBody>
            <a:bodyPr/>
            <a:lstStyle/>
            <a:p>
              <a:endParaRPr/>
            </a:p>
          </p:txBody>
        </p:sp>
        <p:sp>
          <p:nvSpPr>
            <p:cNvPr id="37" name="rc37"/>
            <p:cNvSpPr/>
            <p:nvPr/>
          </p:nvSpPr>
          <p:spPr>
            <a:xfrm>
              <a:off x="4750661" y="4013137"/>
              <a:ext cx="238476" cy="167040"/>
            </a:xfrm>
            <a:prstGeom prst="rect">
              <a:avLst/>
            </a:prstGeom>
            <a:solidFill>
              <a:srgbClr val="E2231A">
                <a:alpha val="100000"/>
              </a:srgbClr>
            </a:solidFill>
          </p:spPr>
          <p:txBody>
            <a:bodyPr/>
            <a:lstStyle/>
            <a:p>
              <a:endParaRPr/>
            </a:p>
          </p:txBody>
        </p:sp>
        <p:sp>
          <p:nvSpPr>
            <p:cNvPr id="38" name="rc38"/>
            <p:cNvSpPr/>
            <p:nvPr/>
          </p:nvSpPr>
          <p:spPr>
            <a:xfrm>
              <a:off x="5015634" y="4037702"/>
              <a:ext cx="238476" cy="142476"/>
            </a:xfrm>
            <a:prstGeom prst="rect">
              <a:avLst/>
            </a:prstGeom>
            <a:solidFill>
              <a:srgbClr val="E2231A">
                <a:alpha val="100000"/>
              </a:srgbClr>
            </a:solidFill>
          </p:spPr>
          <p:txBody>
            <a:bodyPr/>
            <a:lstStyle/>
            <a:p>
              <a:endParaRPr/>
            </a:p>
          </p:txBody>
        </p:sp>
        <p:sp>
          <p:nvSpPr>
            <p:cNvPr id="39" name="rc39"/>
            <p:cNvSpPr/>
            <p:nvPr/>
          </p:nvSpPr>
          <p:spPr>
            <a:xfrm>
              <a:off x="5280608" y="4044875"/>
              <a:ext cx="238476" cy="135302"/>
            </a:xfrm>
            <a:prstGeom prst="rect">
              <a:avLst/>
            </a:prstGeom>
            <a:solidFill>
              <a:srgbClr val="E2231A">
                <a:alpha val="100000"/>
              </a:srgbClr>
            </a:solidFill>
          </p:spPr>
          <p:txBody>
            <a:bodyPr/>
            <a:lstStyle/>
            <a:p>
              <a:endParaRPr/>
            </a:p>
          </p:txBody>
        </p:sp>
        <p:sp>
          <p:nvSpPr>
            <p:cNvPr id="40" name="rc40"/>
            <p:cNvSpPr/>
            <p:nvPr/>
          </p:nvSpPr>
          <p:spPr>
            <a:xfrm>
              <a:off x="5545581" y="4036551"/>
              <a:ext cx="238476" cy="143627"/>
            </a:xfrm>
            <a:prstGeom prst="rect">
              <a:avLst/>
            </a:prstGeom>
            <a:solidFill>
              <a:srgbClr val="E2231A">
                <a:alpha val="100000"/>
              </a:srgbClr>
            </a:solidFill>
          </p:spPr>
          <p:txBody>
            <a:bodyPr/>
            <a:lstStyle/>
            <a:p>
              <a:endParaRPr/>
            </a:p>
          </p:txBody>
        </p:sp>
        <p:sp>
          <p:nvSpPr>
            <p:cNvPr id="41" name="rc41"/>
            <p:cNvSpPr/>
            <p:nvPr/>
          </p:nvSpPr>
          <p:spPr>
            <a:xfrm>
              <a:off x="5810555" y="3910108"/>
              <a:ext cx="238476" cy="270070"/>
            </a:xfrm>
            <a:prstGeom prst="rect">
              <a:avLst/>
            </a:prstGeom>
            <a:solidFill>
              <a:srgbClr val="E2231A">
                <a:alpha val="100000"/>
              </a:srgbClr>
            </a:solidFill>
          </p:spPr>
          <p:txBody>
            <a:bodyPr/>
            <a:lstStyle/>
            <a:p>
              <a:endParaRPr/>
            </a:p>
          </p:txBody>
        </p:sp>
        <p:sp>
          <p:nvSpPr>
            <p:cNvPr id="42" name="rc42"/>
            <p:cNvSpPr/>
            <p:nvPr/>
          </p:nvSpPr>
          <p:spPr>
            <a:xfrm>
              <a:off x="6075529" y="4010001"/>
              <a:ext cx="238476" cy="170176"/>
            </a:xfrm>
            <a:prstGeom prst="rect">
              <a:avLst/>
            </a:prstGeom>
            <a:solidFill>
              <a:srgbClr val="E2231A">
                <a:alpha val="100000"/>
              </a:srgbClr>
            </a:solidFill>
          </p:spPr>
          <p:txBody>
            <a:bodyPr/>
            <a:lstStyle/>
            <a:p>
              <a:endParaRPr/>
            </a:p>
          </p:txBody>
        </p:sp>
        <p:sp>
          <p:nvSpPr>
            <p:cNvPr id="43" name="rc43"/>
            <p:cNvSpPr/>
            <p:nvPr/>
          </p:nvSpPr>
          <p:spPr>
            <a:xfrm>
              <a:off x="6340502" y="3917809"/>
              <a:ext cx="238476" cy="262368"/>
            </a:xfrm>
            <a:prstGeom prst="rect">
              <a:avLst/>
            </a:prstGeom>
            <a:solidFill>
              <a:srgbClr val="E2231A">
                <a:alpha val="100000"/>
              </a:srgbClr>
            </a:solidFill>
          </p:spPr>
          <p:txBody>
            <a:bodyPr/>
            <a:lstStyle/>
            <a:p>
              <a:endParaRPr/>
            </a:p>
          </p:txBody>
        </p:sp>
        <p:sp>
          <p:nvSpPr>
            <p:cNvPr id="44" name="rc44"/>
            <p:cNvSpPr/>
            <p:nvPr/>
          </p:nvSpPr>
          <p:spPr>
            <a:xfrm>
              <a:off x="6605476" y="3880142"/>
              <a:ext cx="238476" cy="300036"/>
            </a:xfrm>
            <a:prstGeom prst="rect">
              <a:avLst/>
            </a:prstGeom>
            <a:solidFill>
              <a:srgbClr val="E2231A">
                <a:alpha val="100000"/>
              </a:srgbClr>
            </a:solidFill>
          </p:spPr>
          <p:txBody>
            <a:bodyPr/>
            <a:lstStyle/>
            <a:p>
              <a:endParaRPr/>
            </a:p>
          </p:txBody>
        </p:sp>
        <p:sp>
          <p:nvSpPr>
            <p:cNvPr id="45" name="rc45"/>
            <p:cNvSpPr/>
            <p:nvPr/>
          </p:nvSpPr>
          <p:spPr>
            <a:xfrm>
              <a:off x="6870449" y="3867076"/>
              <a:ext cx="238476" cy="313102"/>
            </a:xfrm>
            <a:prstGeom prst="rect">
              <a:avLst/>
            </a:prstGeom>
            <a:solidFill>
              <a:srgbClr val="E2231A">
                <a:alpha val="100000"/>
              </a:srgbClr>
            </a:solidFill>
          </p:spPr>
          <p:txBody>
            <a:bodyPr/>
            <a:lstStyle/>
            <a:p>
              <a:endParaRPr/>
            </a:p>
          </p:txBody>
        </p:sp>
        <p:sp>
          <p:nvSpPr>
            <p:cNvPr id="46" name="rc46"/>
            <p:cNvSpPr/>
            <p:nvPr/>
          </p:nvSpPr>
          <p:spPr>
            <a:xfrm>
              <a:off x="7135423" y="3841018"/>
              <a:ext cx="238476" cy="339160"/>
            </a:xfrm>
            <a:prstGeom prst="rect">
              <a:avLst/>
            </a:prstGeom>
            <a:solidFill>
              <a:srgbClr val="E2231A">
                <a:alpha val="100000"/>
              </a:srgbClr>
            </a:solidFill>
          </p:spPr>
          <p:txBody>
            <a:bodyPr/>
            <a:lstStyle/>
            <a:p>
              <a:endParaRPr/>
            </a:p>
          </p:txBody>
        </p:sp>
        <p:sp>
          <p:nvSpPr>
            <p:cNvPr id="47" name="rc47"/>
            <p:cNvSpPr/>
            <p:nvPr/>
          </p:nvSpPr>
          <p:spPr>
            <a:xfrm>
              <a:off x="7400396" y="3895759"/>
              <a:ext cx="238476" cy="284418"/>
            </a:xfrm>
            <a:prstGeom prst="rect">
              <a:avLst/>
            </a:prstGeom>
            <a:solidFill>
              <a:srgbClr val="E2231A">
                <a:alpha val="100000"/>
              </a:srgbClr>
            </a:solidFill>
          </p:spPr>
          <p:txBody>
            <a:bodyPr/>
            <a:lstStyle/>
            <a:p>
              <a:endParaRPr/>
            </a:p>
          </p:txBody>
        </p:sp>
        <p:sp>
          <p:nvSpPr>
            <p:cNvPr id="48" name="rc48"/>
            <p:cNvSpPr/>
            <p:nvPr/>
          </p:nvSpPr>
          <p:spPr>
            <a:xfrm>
              <a:off x="7665370" y="3955150"/>
              <a:ext cx="238476" cy="225028"/>
            </a:xfrm>
            <a:prstGeom prst="rect">
              <a:avLst/>
            </a:prstGeom>
            <a:solidFill>
              <a:srgbClr val="E2231A">
                <a:alpha val="100000"/>
              </a:srgbClr>
            </a:solidFill>
          </p:spPr>
          <p:txBody>
            <a:bodyPr/>
            <a:lstStyle/>
            <a:p>
              <a:endParaRPr/>
            </a:p>
          </p:txBody>
        </p:sp>
        <p:sp>
          <p:nvSpPr>
            <p:cNvPr id="49" name="rc49"/>
            <p:cNvSpPr/>
            <p:nvPr/>
          </p:nvSpPr>
          <p:spPr>
            <a:xfrm>
              <a:off x="7930343" y="3926610"/>
              <a:ext cx="238476" cy="253568"/>
            </a:xfrm>
            <a:prstGeom prst="rect">
              <a:avLst/>
            </a:prstGeom>
            <a:solidFill>
              <a:srgbClr val="E2231A">
                <a:alpha val="100000"/>
              </a:srgbClr>
            </a:solidFill>
          </p:spPr>
          <p:txBody>
            <a:bodyPr/>
            <a:lstStyle/>
            <a:p>
              <a:endParaRPr/>
            </a:p>
          </p:txBody>
        </p:sp>
        <p:sp>
          <p:nvSpPr>
            <p:cNvPr id="50" name="rc50"/>
            <p:cNvSpPr/>
            <p:nvPr/>
          </p:nvSpPr>
          <p:spPr>
            <a:xfrm>
              <a:off x="1306004" y="3295338"/>
              <a:ext cx="238476" cy="740153"/>
            </a:xfrm>
            <a:prstGeom prst="rect">
              <a:avLst/>
            </a:prstGeom>
            <a:solidFill>
              <a:srgbClr val="B3B3B3">
                <a:alpha val="100000"/>
              </a:srgbClr>
            </a:solidFill>
          </p:spPr>
          <p:txBody>
            <a:bodyPr/>
            <a:lstStyle/>
            <a:p>
              <a:endParaRPr/>
            </a:p>
          </p:txBody>
        </p:sp>
        <p:sp>
          <p:nvSpPr>
            <p:cNvPr id="51" name="rc51"/>
            <p:cNvSpPr/>
            <p:nvPr/>
          </p:nvSpPr>
          <p:spPr>
            <a:xfrm>
              <a:off x="1570978" y="3314903"/>
              <a:ext cx="238476" cy="748116"/>
            </a:xfrm>
            <a:prstGeom prst="rect">
              <a:avLst/>
            </a:prstGeom>
            <a:solidFill>
              <a:srgbClr val="B3B3B3">
                <a:alpha val="100000"/>
              </a:srgbClr>
            </a:solidFill>
          </p:spPr>
          <p:txBody>
            <a:bodyPr/>
            <a:lstStyle/>
            <a:p>
              <a:endParaRPr/>
            </a:p>
          </p:txBody>
        </p:sp>
        <p:sp>
          <p:nvSpPr>
            <p:cNvPr id="52" name="rc52"/>
            <p:cNvSpPr/>
            <p:nvPr/>
          </p:nvSpPr>
          <p:spPr>
            <a:xfrm>
              <a:off x="1835952" y="3224433"/>
              <a:ext cx="238476" cy="813526"/>
            </a:xfrm>
            <a:prstGeom prst="rect">
              <a:avLst/>
            </a:prstGeom>
            <a:solidFill>
              <a:srgbClr val="B3B3B3">
                <a:alpha val="100000"/>
              </a:srgbClr>
            </a:solidFill>
          </p:spPr>
          <p:txBody>
            <a:bodyPr/>
            <a:lstStyle/>
            <a:p>
              <a:endParaRPr/>
            </a:p>
          </p:txBody>
        </p:sp>
        <p:sp>
          <p:nvSpPr>
            <p:cNvPr id="53" name="rc53"/>
            <p:cNvSpPr/>
            <p:nvPr/>
          </p:nvSpPr>
          <p:spPr>
            <a:xfrm>
              <a:off x="2100925" y="3196167"/>
              <a:ext cx="238476" cy="851730"/>
            </a:xfrm>
            <a:prstGeom prst="rect">
              <a:avLst/>
            </a:prstGeom>
            <a:solidFill>
              <a:srgbClr val="B3B3B3">
                <a:alpha val="100000"/>
              </a:srgbClr>
            </a:solidFill>
          </p:spPr>
          <p:txBody>
            <a:bodyPr/>
            <a:lstStyle/>
            <a:p>
              <a:endParaRPr/>
            </a:p>
          </p:txBody>
        </p:sp>
        <p:sp>
          <p:nvSpPr>
            <p:cNvPr id="54" name="rc54"/>
            <p:cNvSpPr/>
            <p:nvPr/>
          </p:nvSpPr>
          <p:spPr>
            <a:xfrm>
              <a:off x="2365899" y="3233634"/>
              <a:ext cx="238476" cy="795641"/>
            </a:xfrm>
            <a:prstGeom prst="rect">
              <a:avLst/>
            </a:prstGeom>
            <a:solidFill>
              <a:srgbClr val="B3B3B3">
                <a:alpha val="100000"/>
              </a:srgbClr>
            </a:solidFill>
          </p:spPr>
          <p:txBody>
            <a:bodyPr/>
            <a:lstStyle/>
            <a:p>
              <a:endParaRPr/>
            </a:p>
          </p:txBody>
        </p:sp>
        <p:sp>
          <p:nvSpPr>
            <p:cNvPr id="55" name="rc55"/>
            <p:cNvSpPr/>
            <p:nvPr/>
          </p:nvSpPr>
          <p:spPr>
            <a:xfrm>
              <a:off x="2630872" y="3216852"/>
              <a:ext cx="238476" cy="804528"/>
            </a:xfrm>
            <a:prstGeom prst="rect">
              <a:avLst/>
            </a:prstGeom>
            <a:solidFill>
              <a:srgbClr val="B3B3B3">
                <a:alpha val="100000"/>
              </a:srgbClr>
            </a:solidFill>
          </p:spPr>
          <p:txBody>
            <a:bodyPr/>
            <a:lstStyle/>
            <a:p>
              <a:endParaRPr/>
            </a:p>
          </p:txBody>
        </p:sp>
        <p:sp>
          <p:nvSpPr>
            <p:cNvPr id="56" name="rc56"/>
            <p:cNvSpPr/>
            <p:nvPr/>
          </p:nvSpPr>
          <p:spPr>
            <a:xfrm>
              <a:off x="2895846" y="3202116"/>
              <a:ext cx="238476" cy="856468"/>
            </a:xfrm>
            <a:prstGeom prst="rect">
              <a:avLst/>
            </a:prstGeom>
            <a:solidFill>
              <a:srgbClr val="B3B3B3">
                <a:alpha val="100000"/>
              </a:srgbClr>
            </a:solidFill>
          </p:spPr>
          <p:txBody>
            <a:bodyPr/>
            <a:lstStyle/>
            <a:p>
              <a:endParaRPr/>
            </a:p>
          </p:txBody>
        </p:sp>
        <p:sp>
          <p:nvSpPr>
            <p:cNvPr id="57" name="rc57"/>
            <p:cNvSpPr/>
            <p:nvPr/>
          </p:nvSpPr>
          <p:spPr>
            <a:xfrm>
              <a:off x="3160819" y="3163248"/>
              <a:ext cx="238476" cy="890255"/>
            </a:xfrm>
            <a:prstGeom prst="rect">
              <a:avLst/>
            </a:prstGeom>
            <a:solidFill>
              <a:srgbClr val="B3B3B3">
                <a:alpha val="100000"/>
              </a:srgbClr>
            </a:solidFill>
          </p:spPr>
          <p:txBody>
            <a:bodyPr/>
            <a:lstStyle/>
            <a:p>
              <a:endParaRPr/>
            </a:p>
          </p:txBody>
        </p:sp>
        <p:sp>
          <p:nvSpPr>
            <p:cNvPr id="58" name="rc58"/>
            <p:cNvSpPr/>
            <p:nvPr/>
          </p:nvSpPr>
          <p:spPr>
            <a:xfrm>
              <a:off x="3425793" y="3234928"/>
              <a:ext cx="238476" cy="837068"/>
            </a:xfrm>
            <a:prstGeom prst="rect">
              <a:avLst/>
            </a:prstGeom>
            <a:solidFill>
              <a:srgbClr val="B3B3B3">
                <a:alpha val="100000"/>
              </a:srgbClr>
            </a:solidFill>
          </p:spPr>
          <p:txBody>
            <a:bodyPr/>
            <a:lstStyle/>
            <a:p>
              <a:endParaRPr/>
            </a:p>
          </p:txBody>
        </p:sp>
        <p:sp>
          <p:nvSpPr>
            <p:cNvPr id="59" name="rc59"/>
            <p:cNvSpPr/>
            <p:nvPr/>
          </p:nvSpPr>
          <p:spPr>
            <a:xfrm>
              <a:off x="3690766" y="3329662"/>
              <a:ext cx="238476" cy="736770"/>
            </a:xfrm>
            <a:prstGeom prst="rect">
              <a:avLst/>
            </a:prstGeom>
            <a:solidFill>
              <a:srgbClr val="B3B3B3">
                <a:alpha val="100000"/>
              </a:srgbClr>
            </a:solidFill>
          </p:spPr>
          <p:txBody>
            <a:bodyPr/>
            <a:lstStyle/>
            <a:p>
              <a:endParaRPr/>
            </a:p>
          </p:txBody>
        </p:sp>
        <p:sp>
          <p:nvSpPr>
            <p:cNvPr id="60" name="rc60"/>
            <p:cNvSpPr/>
            <p:nvPr/>
          </p:nvSpPr>
          <p:spPr>
            <a:xfrm>
              <a:off x="3955740" y="3352878"/>
              <a:ext cx="238476" cy="691395"/>
            </a:xfrm>
            <a:prstGeom prst="rect">
              <a:avLst/>
            </a:prstGeom>
            <a:solidFill>
              <a:srgbClr val="B3B3B3">
                <a:alpha val="100000"/>
              </a:srgbClr>
            </a:solidFill>
          </p:spPr>
          <p:txBody>
            <a:bodyPr/>
            <a:lstStyle/>
            <a:p>
              <a:endParaRPr/>
            </a:p>
          </p:txBody>
        </p:sp>
        <p:sp>
          <p:nvSpPr>
            <p:cNvPr id="61" name="rc61"/>
            <p:cNvSpPr/>
            <p:nvPr/>
          </p:nvSpPr>
          <p:spPr>
            <a:xfrm>
              <a:off x="4220714" y="3498265"/>
              <a:ext cx="238476" cy="568710"/>
            </a:xfrm>
            <a:prstGeom prst="rect">
              <a:avLst/>
            </a:prstGeom>
            <a:solidFill>
              <a:srgbClr val="B3B3B3">
                <a:alpha val="100000"/>
              </a:srgbClr>
            </a:solidFill>
          </p:spPr>
          <p:txBody>
            <a:bodyPr/>
            <a:lstStyle/>
            <a:p>
              <a:endParaRPr/>
            </a:p>
          </p:txBody>
        </p:sp>
        <p:sp>
          <p:nvSpPr>
            <p:cNvPr id="62" name="rc62"/>
            <p:cNvSpPr/>
            <p:nvPr/>
          </p:nvSpPr>
          <p:spPr>
            <a:xfrm>
              <a:off x="4485687" y="3473281"/>
              <a:ext cx="238476" cy="608910"/>
            </a:xfrm>
            <a:prstGeom prst="rect">
              <a:avLst/>
            </a:prstGeom>
            <a:solidFill>
              <a:srgbClr val="B3B3B3">
                <a:alpha val="100000"/>
              </a:srgbClr>
            </a:solidFill>
          </p:spPr>
          <p:txBody>
            <a:bodyPr/>
            <a:lstStyle/>
            <a:p>
              <a:endParaRPr/>
            </a:p>
          </p:txBody>
        </p:sp>
        <p:sp>
          <p:nvSpPr>
            <p:cNvPr id="63" name="rc63"/>
            <p:cNvSpPr/>
            <p:nvPr/>
          </p:nvSpPr>
          <p:spPr>
            <a:xfrm>
              <a:off x="4750661" y="3374899"/>
              <a:ext cx="238476" cy="638238"/>
            </a:xfrm>
            <a:prstGeom prst="rect">
              <a:avLst/>
            </a:prstGeom>
            <a:solidFill>
              <a:srgbClr val="B3B3B3">
                <a:alpha val="100000"/>
              </a:srgbClr>
            </a:solidFill>
          </p:spPr>
          <p:txBody>
            <a:bodyPr/>
            <a:lstStyle/>
            <a:p>
              <a:endParaRPr/>
            </a:p>
          </p:txBody>
        </p:sp>
        <p:sp>
          <p:nvSpPr>
            <p:cNvPr id="64" name="rc64"/>
            <p:cNvSpPr/>
            <p:nvPr/>
          </p:nvSpPr>
          <p:spPr>
            <a:xfrm>
              <a:off x="5015634" y="3624897"/>
              <a:ext cx="238476" cy="412805"/>
            </a:xfrm>
            <a:prstGeom prst="rect">
              <a:avLst/>
            </a:prstGeom>
            <a:solidFill>
              <a:srgbClr val="B3B3B3">
                <a:alpha val="100000"/>
              </a:srgbClr>
            </a:solidFill>
          </p:spPr>
          <p:txBody>
            <a:bodyPr/>
            <a:lstStyle/>
            <a:p>
              <a:endParaRPr/>
            </a:p>
          </p:txBody>
        </p:sp>
        <p:sp>
          <p:nvSpPr>
            <p:cNvPr id="65" name="rc65"/>
            <p:cNvSpPr/>
            <p:nvPr/>
          </p:nvSpPr>
          <p:spPr>
            <a:xfrm>
              <a:off x="5280608" y="3594393"/>
              <a:ext cx="238476" cy="450482"/>
            </a:xfrm>
            <a:prstGeom prst="rect">
              <a:avLst/>
            </a:prstGeom>
            <a:solidFill>
              <a:srgbClr val="B3B3B3">
                <a:alpha val="100000"/>
              </a:srgbClr>
            </a:solidFill>
          </p:spPr>
          <p:txBody>
            <a:bodyPr/>
            <a:lstStyle/>
            <a:p>
              <a:endParaRPr/>
            </a:p>
          </p:txBody>
        </p:sp>
        <p:sp>
          <p:nvSpPr>
            <p:cNvPr id="66" name="rc66"/>
            <p:cNvSpPr/>
            <p:nvPr/>
          </p:nvSpPr>
          <p:spPr>
            <a:xfrm>
              <a:off x="5545581" y="3654714"/>
              <a:ext cx="238476" cy="381836"/>
            </a:xfrm>
            <a:prstGeom prst="rect">
              <a:avLst/>
            </a:prstGeom>
            <a:solidFill>
              <a:srgbClr val="B3B3B3">
                <a:alpha val="100000"/>
              </a:srgbClr>
            </a:solidFill>
          </p:spPr>
          <p:txBody>
            <a:bodyPr/>
            <a:lstStyle/>
            <a:p>
              <a:endParaRPr/>
            </a:p>
          </p:txBody>
        </p:sp>
        <p:sp>
          <p:nvSpPr>
            <p:cNvPr id="67" name="rc67"/>
            <p:cNvSpPr/>
            <p:nvPr/>
          </p:nvSpPr>
          <p:spPr>
            <a:xfrm>
              <a:off x="5810555" y="3498592"/>
              <a:ext cx="238476" cy="411515"/>
            </a:xfrm>
            <a:prstGeom prst="rect">
              <a:avLst/>
            </a:prstGeom>
            <a:solidFill>
              <a:srgbClr val="B3B3B3">
                <a:alpha val="100000"/>
              </a:srgbClr>
            </a:solidFill>
          </p:spPr>
          <p:txBody>
            <a:bodyPr/>
            <a:lstStyle/>
            <a:p>
              <a:endParaRPr/>
            </a:p>
          </p:txBody>
        </p:sp>
        <p:sp>
          <p:nvSpPr>
            <p:cNvPr id="68" name="rc68"/>
            <p:cNvSpPr/>
            <p:nvPr/>
          </p:nvSpPr>
          <p:spPr>
            <a:xfrm>
              <a:off x="6075529" y="3779887"/>
              <a:ext cx="238476" cy="230114"/>
            </a:xfrm>
            <a:prstGeom prst="rect">
              <a:avLst/>
            </a:prstGeom>
            <a:solidFill>
              <a:srgbClr val="B3B3B3">
                <a:alpha val="100000"/>
              </a:srgbClr>
            </a:solidFill>
          </p:spPr>
          <p:txBody>
            <a:bodyPr/>
            <a:lstStyle/>
            <a:p>
              <a:endParaRPr/>
            </a:p>
          </p:txBody>
        </p:sp>
        <p:sp>
          <p:nvSpPr>
            <p:cNvPr id="69" name="rc69"/>
            <p:cNvSpPr/>
            <p:nvPr/>
          </p:nvSpPr>
          <p:spPr>
            <a:xfrm>
              <a:off x="6340502" y="3438390"/>
              <a:ext cx="238476" cy="479419"/>
            </a:xfrm>
            <a:prstGeom prst="rect">
              <a:avLst/>
            </a:prstGeom>
            <a:solidFill>
              <a:srgbClr val="B3B3B3">
                <a:alpha val="100000"/>
              </a:srgbClr>
            </a:solidFill>
          </p:spPr>
          <p:txBody>
            <a:bodyPr/>
            <a:lstStyle/>
            <a:p>
              <a:endParaRPr/>
            </a:p>
          </p:txBody>
        </p:sp>
        <p:sp>
          <p:nvSpPr>
            <p:cNvPr id="70" name="rc70"/>
            <p:cNvSpPr/>
            <p:nvPr/>
          </p:nvSpPr>
          <p:spPr>
            <a:xfrm>
              <a:off x="6605476" y="3453399"/>
              <a:ext cx="238476" cy="426742"/>
            </a:xfrm>
            <a:prstGeom prst="rect">
              <a:avLst/>
            </a:prstGeom>
            <a:solidFill>
              <a:srgbClr val="B3B3B3">
                <a:alpha val="100000"/>
              </a:srgbClr>
            </a:solidFill>
          </p:spPr>
          <p:txBody>
            <a:bodyPr/>
            <a:lstStyle/>
            <a:p>
              <a:endParaRPr/>
            </a:p>
          </p:txBody>
        </p:sp>
        <p:sp>
          <p:nvSpPr>
            <p:cNvPr id="71" name="rc71"/>
            <p:cNvSpPr/>
            <p:nvPr/>
          </p:nvSpPr>
          <p:spPr>
            <a:xfrm>
              <a:off x="6870449" y="3575498"/>
              <a:ext cx="238476" cy="291577"/>
            </a:xfrm>
            <a:prstGeom prst="rect">
              <a:avLst/>
            </a:prstGeom>
            <a:solidFill>
              <a:srgbClr val="B3B3B3">
                <a:alpha val="100000"/>
              </a:srgbClr>
            </a:solidFill>
          </p:spPr>
          <p:txBody>
            <a:bodyPr/>
            <a:lstStyle/>
            <a:p>
              <a:endParaRPr/>
            </a:p>
          </p:txBody>
        </p:sp>
        <p:sp>
          <p:nvSpPr>
            <p:cNvPr id="72" name="rc72"/>
            <p:cNvSpPr/>
            <p:nvPr/>
          </p:nvSpPr>
          <p:spPr>
            <a:xfrm>
              <a:off x="7135423" y="3593449"/>
              <a:ext cx="238476" cy="247568"/>
            </a:xfrm>
            <a:prstGeom prst="rect">
              <a:avLst/>
            </a:prstGeom>
            <a:solidFill>
              <a:srgbClr val="B3B3B3">
                <a:alpha val="100000"/>
              </a:srgbClr>
            </a:solidFill>
          </p:spPr>
          <p:txBody>
            <a:bodyPr/>
            <a:lstStyle/>
            <a:p>
              <a:endParaRPr/>
            </a:p>
          </p:txBody>
        </p:sp>
        <p:sp>
          <p:nvSpPr>
            <p:cNvPr id="73" name="rc73"/>
            <p:cNvSpPr/>
            <p:nvPr/>
          </p:nvSpPr>
          <p:spPr>
            <a:xfrm>
              <a:off x="7400396" y="3602304"/>
              <a:ext cx="238476" cy="293455"/>
            </a:xfrm>
            <a:prstGeom prst="rect">
              <a:avLst/>
            </a:prstGeom>
            <a:solidFill>
              <a:srgbClr val="B3B3B3">
                <a:alpha val="100000"/>
              </a:srgbClr>
            </a:solidFill>
          </p:spPr>
          <p:txBody>
            <a:bodyPr/>
            <a:lstStyle/>
            <a:p>
              <a:endParaRPr/>
            </a:p>
          </p:txBody>
        </p:sp>
        <p:sp>
          <p:nvSpPr>
            <p:cNvPr id="74" name="rc74"/>
            <p:cNvSpPr/>
            <p:nvPr/>
          </p:nvSpPr>
          <p:spPr>
            <a:xfrm>
              <a:off x="7665370" y="3676705"/>
              <a:ext cx="238476" cy="278445"/>
            </a:xfrm>
            <a:prstGeom prst="rect">
              <a:avLst/>
            </a:prstGeom>
            <a:solidFill>
              <a:srgbClr val="B3B3B3">
                <a:alpha val="100000"/>
              </a:srgbClr>
            </a:solidFill>
          </p:spPr>
          <p:txBody>
            <a:bodyPr/>
            <a:lstStyle/>
            <a:p>
              <a:endParaRPr/>
            </a:p>
          </p:txBody>
        </p:sp>
        <p:sp>
          <p:nvSpPr>
            <p:cNvPr id="75" name="rc75"/>
            <p:cNvSpPr/>
            <p:nvPr/>
          </p:nvSpPr>
          <p:spPr>
            <a:xfrm>
              <a:off x="7930343" y="3655988"/>
              <a:ext cx="238476" cy="270621"/>
            </a:xfrm>
            <a:prstGeom prst="rect">
              <a:avLst/>
            </a:prstGeom>
            <a:solidFill>
              <a:srgbClr val="B3B3B3">
                <a:alpha val="100000"/>
              </a:srgbClr>
            </a:solidFill>
          </p:spPr>
          <p:txBody>
            <a:bodyPr/>
            <a:lstStyle/>
            <a:p>
              <a:endParaRPr/>
            </a:p>
          </p:txBody>
        </p:sp>
        <p:sp>
          <p:nvSpPr>
            <p:cNvPr id="76" name="pl76"/>
            <p:cNvSpPr/>
            <p:nvPr/>
          </p:nvSpPr>
          <p:spPr>
            <a:xfrm>
              <a:off x="1425243" y="2044728"/>
              <a:ext cx="6624339" cy="314697"/>
            </a:xfrm>
            <a:custGeom>
              <a:avLst/>
              <a:gdLst/>
              <a:ahLst/>
              <a:cxnLst/>
              <a:rect l="0" t="0" r="0" b="0"/>
              <a:pathLst>
                <a:path w="6624339" h="314697">
                  <a:moveTo>
                    <a:pt x="0" y="44956"/>
                  </a:moveTo>
                  <a:lnTo>
                    <a:pt x="264973" y="0"/>
                  </a:lnTo>
                  <a:lnTo>
                    <a:pt x="529947" y="44956"/>
                  </a:lnTo>
                  <a:lnTo>
                    <a:pt x="794920" y="22478"/>
                  </a:lnTo>
                  <a:lnTo>
                    <a:pt x="1059894" y="44956"/>
                  </a:lnTo>
                  <a:lnTo>
                    <a:pt x="1324867" y="67435"/>
                  </a:lnTo>
                  <a:lnTo>
                    <a:pt x="1589841" y="22478"/>
                  </a:lnTo>
                  <a:lnTo>
                    <a:pt x="1854814" y="22478"/>
                  </a:lnTo>
                  <a:lnTo>
                    <a:pt x="2119788" y="0"/>
                  </a:lnTo>
                  <a:lnTo>
                    <a:pt x="2384762" y="0"/>
                  </a:lnTo>
                  <a:lnTo>
                    <a:pt x="2649735" y="44956"/>
                  </a:lnTo>
                  <a:lnTo>
                    <a:pt x="2914709" y="0"/>
                  </a:lnTo>
                  <a:lnTo>
                    <a:pt x="3179682" y="0"/>
                  </a:lnTo>
                  <a:lnTo>
                    <a:pt x="3444656" y="67435"/>
                  </a:lnTo>
                  <a:lnTo>
                    <a:pt x="3709629" y="44956"/>
                  </a:lnTo>
                  <a:lnTo>
                    <a:pt x="3974603" y="44956"/>
                  </a:lnTo>
                  <a:lnTo>
                    <a:pt x="4239576" y="44956"/>
                  </a:lnTo>
                  <a:lnTo>
                    <a:pt x="4504550" y="202305"/>
                  </a:lnTo>
                  <a:lnTo>
                    <a:pt x="4769524" y="89913"/>
                  </a:lnTo>
                  <a:lnTo>
                    <a:pt x="5034497" y="202305"/>
                  </a:lnTo>
                  <a:lnTo>
                    <a:pt x="5299471" y="247262"/>
                  </a:lnTo>
                  <a:lnTo>
                    <a:pt x="5564444" y="269741"/>
                  </a:lnTo>
                  <a:lnTo>
                    <a:pt x="5829418" y="314697"/>
                  </a:lnTo>
                  <a:lnTo>
                    <a:pt x="6094391" y="247262"/>
                  </a:lnTo>
                  <a:lnTo>
                    <a:pt x="6359365" y="179827"/>
                  </a:lnTo>
                  <a:lnTo>
                    <a:pt x="6624339" y="202305"/>
                  </a:lnTo>
                </a:path>
              </a:pathLst>
            </a:custGeom>
            <a:ln w="27101" cap="flat">
              <a:solidFill>
                <a:srgbClr val="0058AB">
                  <a:alpha val="80000"/>
                </a:srgbClr>
              </a:solidFill>
              <a:prstDash val="solid"/>
              <a:round/>
            </a:ln>
          </p:spPr>
          <p:txBody>
            <a:bodyPr/>
            <a:lstStyle/>
            <a:p>
              <a:endParaRPr/>
            </a:p>
          </p:txBody>
        </p:sp>
        <p:sp>
          <p:nvSpPr>
            <p:cNvPr id="77" name="pl77"/>
            <p:cNvSpPr/>
            <p:nvPr/>
          </p:nvSpPr>
          <p:spPr>
            <a:xfrm>
              <a:off x="1425243" y="2381904"/>
              <a:ext cx="6624339" cy="629395"/>
            </a:xfrm>
            <a:custGeom>
              <a:avLst/>
              <a:gdLst/>
              <a:ahLst/>
              <a:cxnLst/>
              <a:rect l="0" t="0" r="0" b="0"/>
              <a:pathLst>
                <a:path w="6624339" h="629395">
                  <a:moveTo>
                    <a:pt x="0" y="449568"/>
                  </a:moveTo>
                  <a:lnTo>
                    <a:pt x="264973" y="427090"/>
                  </a:lnTo>
                  <a:lnTo>
                    <a:pt x="529947" y="539482"/>
                  </a:lnTo>
                  <a:lnTo>
                    <a:pt x="794920" y="561960"/>
                  </a:lnTo>
                  <a:lnTo>
                    <a:pt x="1059894" y="539482"/>
                  </a:lnTo>
                  <a:lnTo>
                    <a:pt x="1324867" y="561960"/>
                  </a:lnTo>
                  <a:lnTo>
                    <a:pt x="1589841" y="584439"/>
                  </a:lnTo>
                  <a:lnTo>
                    <a:pt x="1854814" y="629395"/>
                  </a:lnTo>
                  <a:lnTo>
                    <a:pt x="2119788" y="561960"/>
                  </a:lnTo>
                  <a:lnTo>
                    <a:pt x="2384762" y="449568"/>
                  </a:lnTo>
                  <a:lnTo>
                    <a:pt x="2649735" y="449568"/>
                  </a:lnTo>
                  <a:lnTo>
                    <a:pt x="2914709" y="292219"/>
                  </a:lnTo>
                  <a:lnTo>
                    <a:pt x="3179682" y="314697"/>
                  </a:lnTo>
                  <a:lnTo>
                    <a:pt x="3444656" y="427090"/>
                  </a:lnTo>
                  <a:lnTo>
                    <a:pt x="3709629" y="157348"/>
                  </a:lnTo>
                  <a:lnTo>
                    <a:pt x="3974603" y="202305"/>
                  </a:lnTo>
                  <a:lnTo>
                    <a:pt x="4239576" y="134870"/>
                  </a:lnTo>
                  <a:lnTo>
                    <a:pt x="4504550" y="292219"/>
                  </a:lnTo>
                  <a:lnTo>
                    <a:pt x="4769524" y="0"/>
                  </a:lnTo>
                  <a:lnTo>
                    <a:pt x="5034497" y="382133"/>
                  </a:lnTo>
                  <a:lnTo>
                    <a:pt x="5299471" y="359654"/>
                  </a:lnTo>
                  <a:lnTo>
                    <a:pt x="5564444" y="247262"/>
                  </a:lnTo>
                  <a:lnTo>
                    <a:pt x="5829418" y="247262"/>
                  </a:lnTo>
                  <a:lnTo>
                    <a:pt x="6094391" y="247262"/>
                  </a:lnTo>
                  <a:lnTo>
                    <a:pt x="6359365" y="157348"/>
                  </a:lnTo>
                  <a:lnTo>
                    <a:pt x="6624339" y="202305"/>
                  </a:lnTo>
                </a:path>
              </a:pathLst>
            </a:custGeom>
            <a:ln w="27101" cap="flat">
              <a:solidFill>
                <a:srgbClr val="333333">
                  <a:alpha val="80000"/>
                </a:srgbClr>
              </a:solidFill>
              <a:prstDash val="solid"/>
              <a:round/>
            </a:ln>
          </p:spPr>
          <p:txBody>
            <a:bodyPr/>
            <a:lstStyle/>
            <a:p>
              <a:endParaRPr/>
            </a:p>
          </p:txBody>
        </p:sp>
        <p:sp>
          <p:nvSpPr>
            <p:cNvPr id="78" name="tx78"/>
            <p:cNvSpPr/>
            <p:nvPr/>
          </p:nvSpPr>
          <p:spPr>
            <a:xfrm>
              <a:off x="6389402" y="2064056"/>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86</a:t>
              </a:r>
            </a:p>
          </p:txBody>
        </p:sp>
        <p:sp>
          <p:nvSpPr>
            <p:cNvPr id="79" name="tx79"/>
            <p:cNvSpPr/>
            <p:nvPr/>
          </p:nvSpPr>
          <p:spPr>
            <a:xfrm>
              <a:off x="6654376" y="210901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84</a:t>
              </a:r>
            </a:p>
          </p:txBody>
        </p:sp>
        <p:sp>
          <p:nvSpPr>
            <p:cNvPr id="80" name="tx80"/>
            <p:cNvSpPr/>
            <p:nvPr/>
          </p:nvSpPr>
          <p:spPr>
            <a:xfrm>
              <a:off x="6919349" y="2131429"/>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83</a:t>
              </a:r>
            </a:p>
          </p:txBody>
        </p:sp>
        <p:sp>
          <p:nvSpPr>
            <p:cNvPr id="81" name="tx81"/>
            <p:cNvSpPr/>
            <p:nvPr/>
          </p:nvSpPr>
          <p:spPr>
            <a:xfrm>
              <a:off x="7184323" y="2176448"/>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81</a:t>
              </a:r>
            </a:p>
          </p:txBody>
        </p:sp>
        <p:sp>
          <p:nvSpPr>
            <p:cNvPr id="82" name="tx82"/>
            <p:cNvSpPr/>
            <p:nvPr/>
          </p:nvSpPr>
          <p:spPr>
            <a:xfrm>
              <a:off x="7449296" y="210901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84</a:t>
              </a:r>
            </a:p>
          </p:txBody>
        </p:sp>
        <p:sp>
          <p:nvSpPr>
            <p:cNvPr id="83" name="tx83"/>
            <p:cNvSpPr/>
            <p:nvPr/>
          </p:nvSpPr>
          <p:spPr>
            <a:xfrm>
              <a:off x="7714270" y="204157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87</a:t>
              </a:r>
            </a:p>
          </p:txBody>
        </p:sp>
        <p:sp>
          <p:nvSpPr>
            <p:cNvPr id="84" name="tx84"/>
            <p:cNvSpPr/>
            <p:nvPr/>
          </p:nvSpPr>
          <p:spPr>
            <a:xfrm>
              <a:off x="7979244" y="2064056"/>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86</a:t>
              </a:r>
            </a:p>
          </p:txBody>
        </p:sp>
        <p:sp>
          <p:nvSpPr>
            <p:cNvPr id="85" name="tx85"/>
            <p:cNvSpPr/>
            <p:nvPr/>
          </p:nvSpPr>
          <p:spPr>
            <a:xfrm>
              <a:off x="6389402" y="2825433"/>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63</a:t>
              </a:r>
            </a:p>
          </p:txBody>
        </p:sp>
        <p:sp>
          <p:nvSpPr>
            <p:cNvPr id="86" name="tx86"/>
            <p:cNvSpPr/>
            <p:nvPr/>
          </p:nvSpPr>
          <p:spPr>
            <a:xfrm>
              <a:off x="6654376" y="280301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64</a:t>
              </a:r>
            </a:p>
          </p:txBody>
        </p:sp>
        <p:sp>
          <p:nvSpPr>
            <p:cNvPr id="87" name="tx87"/>
            <p:cNvSpPr/>
            <p:nvPr/>
          </p:nvSpPr>
          <p:spPr>
            <a:xfrm>
              <a:off x="6919349" y="2690624"/>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69</a:t>
              </a:r>
            </a:p>
          </p:txBody>
        </p:sp>
        <p:sp>
          <p:nvSpPr>
            <p:cNvPr id="88" name="tx88"/>
            <p:cNvSpPr/>
            <p:nvPr/>
          </p:nvSpPr>
          <p:spPr>
            <a:xfrm>
              <a:off x="7184323" y="2690624"/>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69</a:t>
              </a:r>
            </a:p>
          </p:txBody>
        </p:sp>
        <p:sp>
          <p:nvSpPr>
            <p:cNvPr id="89" name="tx89"/>
            <p:cNvSpPr/>
            <p:nvPr/>
          </p:nvSpPr>
          <p:spPr>
            <a:xfrm>
              <a:off x="7449296" y="2690624"/>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69</a:t>
              </a:r>
            </a:p>
          </p:txBody>
        </p:sp>
        <p:sp>
          <p:nvSpPr>
            <p:cNvPr id="90" name="tx90"/>
            <p:cNvSpPr/>
            <p:nvPr/>
          </p:nvSpPr>
          <p:spPr>
            <a:xfrm>
              <a:off x="7714270" y="2600649"/>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73</a:t>
              </a:r>
            </a:p>
          </p:txBody>
        </p:sp>
        <p:sp>
          <p:nvSpPr>
            <p:cNvPr id="91" name="tx91"/>
            <p:cNvSpPr/>
            <p:nvPr/>
          </p:nvSpPr>
          <p:spPr>
            <a:xfrm>
              <a:off x="7979244" y="2647211"/>
              <a:ext cx="140675"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71</a:t>
              </a:r>
            </a:p>
          </p:txBody>
        </p:sp>
        <p:sp>
          <p:nvSpPr>
            <p:cNvPr id="92" name="tx92"/>
            <p:cNvSpPr/>
            <p:nvPr/>
          </p:nvSpPr>
          <p:spPr>
            <a:xfrm>
              <a:off x="1349894" y="406739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93" name="tx93"/>
            <p:cNvSpPr/>
            <p:nvPr/>
          </p:nvSpPr>
          <p:spPr>
            <a:xfrm>
              <a:off x="2674761" y="4060339"/>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0.8</a:t>
              </a:r>
            </a:p>
          </p:txBody>
        </p:sp>
        <p:sp>
          <p:nvSpPr>
            <p:cNvPr id="94" name="tx94"/>
            <p:cNvSpPr/>
            <p:nvPr/>
          </p:nvSpPr>
          <p:spPr>
            <a:xfrm>
              <a:off x="3999629" y="407178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95" name="tx95"/>
            <p:cNvSpPr/>
            <p:nvPr/>
          </p:nvSpPr>
          <p:spPr>
            <a:xfrm>
              <a:off x="5324497" y="407208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96" name="tx96"/>
            <p:cNvSpPr/>
            <p:nvPr/>
          </p:nvSpPr>
          <p:spPr>
            <a:xfrm>
              <a:off x="6384391" y="4008501"/>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97" name="tx97"/>
            <p:cNvSpPr/>
            <p:nvPr/>
          </p:nvSpPr>
          <p:spPr>
            <a:xfrm>
              <a:off x="6649365" y="3989720"/>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a:t>
              </a:r>
            </a:p>
          </p:txBody>
        </p:sp>
        <p:sp>
          <p:nvSpPr>
            <p:cNvPr id="98" name="tx98"/>
            <p:cNvSpPr/>
            <p:nvPr/>
          </p:nvSpPr>
          <p:spPr>
            <a:xfrm>
              <a:off x="6914338" y="398318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1.6</a:t>
              </a:r>
            </a:p>
          </p:txBody>
        </p:sp>
        <p:sp>
          <p:nvSpPr>
            <p:cNvPr id="99" name="tx99"/>
            <p:cNvSpPr/>
            <p:nvPr/>
          </p:nvSpPr>
          <p:spPr>
            <a:xfrm>
              <a:off x="7179312" y="3971481"/>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1.7</a:t>
              </a:r>
            </a:p>
          </p:txBody>
        </p:sp>
        <p:sp>
          <p:nvSpPr>
            <p:cNvPr id="100" name="tx100"/>
            <p:cNvSpPr/>
            <p:nvPr/>
          </p:nvSpPr>
          <p:spPr>
            <a:xfrm>
              <a:off x="7444286" y="3997529"/>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a:t>
              </a:r>
            </a:p>
          </p:txBody>
        </p:sp>
        <p:sp>
          <p:nvSpPr>
            <p:cNvPr id="101" name="tx101"/>
            <p:cNvSpPr/>
            <p:nvPr/>
          </p:nvSpPr>
          <p:spPr>
            <a:xfrm>
              <a:off x="7709259" y="4028547"/>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a:t>
              </a:r>
            </a:p>
          </p:txBody>
        </p:sp>
        <p:sp>
          <p:nvSpPr>
            <p:cNvPr id="102" name="tx102"/>
            <p:cNvSpPr/>
            <p:nvPr/>
          </p:nvSpPr>
          <p:spPr>
            <a:xfrm>
              <a:off x="7974233" y="4012901"/>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103" name="tx103"/>
            <p:cNvSpPr/>
            <p:nvPr/>
          </p:nvSpPr>
          <p:spPr>
            <a:xfrm>
              <a:off x="1349894" y="3624921"/>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3.8</a:t>
              </a:r>
            </a:p>
          </p:txBody>
        </p:sp>
        <p:sp>
          <p:nvSpPr>
            <p:cNvPr id="104" name="tx104"/>
            <p:cNvSpPr/>
            <p:nvPr/>
          </p:nvSpPr>
          <p:spPr>
            <a:xfrm>
              <a:off x="2674761" y="3579999"/>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4.1</a:t>
              </a:r>
            </a:p>
          </p:txBody>
        </p:sp>
        <p:sp>
          <p:nvSpPr>
            <p:cNvPr id="105" name="tx105"/>
            <p:cNvSpPr/>
            <p:nvPr/>
          </p:nvSpPr>
          <p:spPr>
            <a:xfrm>
              <a:off x="3999629" y="3658082"/>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3.5</a:t>
              </a:r>
            </a:p>
          </p:txBody>
        </p:sp>
        <p:sp>
          <p:nvSpPr>
            <p:cNvPr id="106" name="tx106"/>
            <p:cNvSpPr/>
            <p:nvPr/>
          </p:nvSpPr>
          <p:spPr>
            <a:xfrm>
              <a:off x="5324497" y="3779141"/>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2.3</a:t>
              </a:r>
            </a:p>
          </p:txBody>
        </p:sp>
        <p:sp>
          <p:nvSpPr>
            <p:cNvPr id="107" name="tx107"/>
            <p:cNvSpPr/>
            <p:nvPr/>
          </p:nvSpPr>
          <p:spPr>
            <a:xfrm>
              <a:off x="6384391" y="3638983"/>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2.4</a:t>
              </a:r>
            </a:p>
          </p:txBody>
        </p:sp>
        <p:sp>
          <p:nvSpPr>
            <p:cNvPr id="108" name="tx108"/>
            <p:cNvSpPr/>
            <p:nvPr/>
          </p:nvSpPr>
          <p:spPr>
            <a:xfrm>
              <a:off x="6649365" y="3627654"/>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2.2</a:t>
              </a:r>
            </a:p>
          </p:txBody>
        </p:sp>
        <p:sp>
          <p:nvSpPr>
            <p:cNvPr id="109" name="tx109"/>
            <p:cNvSpPr/>
            <p:nvPr/>
          </p:nvSpPr>
          <p:spPr>
            <a:xfrm>
              <a:off x="6914338" y="368084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a:t>
              </a:r>
            </a:p>
          </p:txBody>
        </p:sp>
        <p:sp>
          <p:nvSpPr>
            <p:cNvPr id="110" name="tx110"/>
            <p:cNvSpPr/>
            <p:nvPr/>
          </p:nvSpPr>
          <p:spPr>
            <a:xfrm>
              <a:off x="7179312" y="3676741"/>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111" name="tx111"/>
            <p:cNvSpPr/>
            <p:nvPr/>
          </p:nvSpPr>
          <p:spPr>
            <a:xfrm>
              <a:off x="7444286" y="370859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a:t>
              </a:r>
            </a:p>
          </p:txBody>
        </p:sp>
        <p:sp>
          <p:nvSpPr>
            <p:cNvPr id="112" name="tx112"/>
            <p:cNvSpPr/>
            <p:nvPr/>
          </p:nvSpPr>
          <p:spPr>
            <a:xfrm>
              <a:off x="7709259" y="3776810"/>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1.4</a:t>
              </a:r>
            </a:p>
          </p:txBody>
        </p:sp>
        <p:sp>
          <p:nvSpPr>
            <p:cNvPr id="113" name="tx113"/>
            <p:cNvSpPr/>
            <p:nvPr/>
          </p:nvSpPr>
          <p:spPr>
            <a:xfrm>
              <a:off x="7974233" y="3752182"/>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1.4</a:t>
              </a:r>
            </a:p>
          </p:txBody>
        </p:sp>
        <p:sp>
          <p:nvSpPr>
            <p:cNvPr id="114" name="tx114"/>
            <p:cNvSpPr/>
            <p:nvPr/>
          </p:nvSpPr>
          <p:spPr>
            <a:xfrm>
              <a:off x="1349894" y="3177617"/>
              <a:ext cx="150697" cy="78921"/>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4.5</a:t>
              </a:r>
            </a:p>
          </p:txBody>
        </p:sp>
        <p:sp>
          <p:nvSpPr>
            <p:cNvPr id="115" name="tx115"/>
            <p:cNvSpPr/>
            <p:nvPr/>
          </p:nvSpPr>
          <p:spPr>
            <a:xfrm>
              <a:off x="2674761" y="309881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4.9</a:t>
              </a:r>
            </a:p>
          </p:txBody>
        </p:sp>
        <p:sp>
          <p:nvSpPr>
            <p:cNvPr id="116" name="tx116"/>
            <p:cNvSpPr/>
            <p:nvPr/>
          </p:nvSpPr>
          <p:spPr>
            <a:xfrm>
              <a:off x="3999629" y="3236162"/>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4.2</a:t>
              </a:r>
            </a:p>
          </p:txBody>
        </p:sp>
        <p:sp>
          <p:nvSpPr>
            <p:cNvPr id="117" name="tx117"/>
            <p:cNvSpPr/>
            <p:nvPr/>
          </p:nvSpPr>
          <p:spPr>
            <a:xfrm>
              <a:off x="5369701" y="3476302"/>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18" name="tx118"/>
            <p:cNvSpPr/>
            <p:nvPr/>
          </p:nvSpPr>
          <p:spPr>
            <a:xfrm>
              <a:off x="6384391" y="3320298"/>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3.8</a:t>
              </a:r>
            </a:p>
          </p:txBody>
        </p:sp>
        <p:sp>
          <p:nvSpPr>
            <p:cNvPr id="119" name="tx119"/>
            <p:cNvSpPr/>
            <p:nvPr/>
          </p:nvSpPr>
          <p:spPr>
            <a:xfrm>
              <a:off x="6649365" y="3335307"/>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3.7</a:t>
              </a:r>
            </a:p>
          </p:txBody>
        </p:sp>
        <p:sp>
          <p:nvSpPr>
            <p:cNvPr id="120" name="tx120"/>
            <p:cNvSpPr/>
            <p:nvPr/>
          </p:nvSpPr>
          <p:spPr>
            <a:xfrm>
              <a:off x="6914338" y="3457406"/>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3.1</a:t>
              </a:r>
            </a:p>
          </p:txBody>
        </p:sp>
        <p:sp>
          <p:nvSpPr>
            <p:cNvPr id="121" name="tx121"/>
            <p:cNvSpPr/>
            <p:nvPr/>
          </p:nvSpPr>
          <p:spPr>
            <a:xfrm>
              <a:off x="7224516" y="3475358"/>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22" name="tx122"/>
            <p:cNvSpPr/>
            <p:nvPr/>
          </p:nvSpPr>
          <p:spPr>
            <a:xfrm>
              <a:off x="7489490" y="3484213"/>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23" name="tx123"/>
            <p:cNvSpPr/>
            <p:nvPr/>
          </p:nvSpPr>
          <p:spPr>
            <a:xfrm>
              <a:off x="7709259" y="355866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2.6</a:t>
              </a:r>
            </a:p>
          </p:txBody>
        </p:sp>
        <p:sp>
          <p:nvSpPr>
            <p:cNvPr id="124" name="tx124"/>
            <p:cNvSpPr/>
            <p:nvPr/>
          </p:nvSpPr>
          <p:spPr>
            <a:xfrm>
              <a:off x="7974233" y="3539273"/>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2.7</a:t>
              </a:r>
            </a:p>
          </p:txBody>
        </p:sp>
        <p:sp>
          <p:nvSpPr>
            <p:cNvPr id="125" name="tx125"/>
            <p:cNvSpPr/>
            <p:nvPr/>
          </p:nvSpPr>
          <p:spPr>
            <a:xfrm>
              <a:off x="688526" y="4123326"/>
              <a:ext cx="211708"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0M</a:t>
              </a:r>
            </a:p>
          </p:txBody>
        </p:sp>
        <p:sp>
          <p:nvSpPr>
            <p:cNvPr id="126" name="tx126"/>
            <p:cNvSpPr/>
            <p:nvPr/>
          </p:nvSpPr>
          <p:spPr>
            <a:xfrm>
              <a:off x="688526" y="3536047"/>
              <a:ext cx="211708"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3M</a:t>
              </a:r>
            </a:p>
          </p:txBody>
        </p:sp>
        <p:sp>
          <p:nvSpPr>
            <p:cNvPr id="127" name="tx127"/>
            <p:cNvSpPr/>
            <p:nvPr/>
          </p:nvSpPr>
          <p:spPr>
            <a:xfrm>
              <a:off x="688526" y="2948916"/>
              <a:ext cx="211708"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6M</a:t>
              </a:r>
            </a:p>
          </p:txBody>
        </p:sp>
        <p:sp>
          <p:nvSpPr>
            <p:cNvPr id="128" name="tx128"/>
            <p:cNvSpPr/>
            <p:nvPr/>
          </p:nvSpPr>
          <p:spPr>
            <a:xfrm>
              <a:off x="688526" y="2361712"/>
              <a:ext cx="211708"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9M</a:t>
              </a:r>
            </a:p>
          </p:txBody>
        </p:sp>
        <p:sp>
          <p:nvSpPr>
            <p:cNvPr id="129" name="tx129"/>
            <p:cNvSpPr/>
            <p:nvPr/>
          </p:nvSpPr>
          <p:spPr>
            <a:xfrm>
              <a:off x="8574591" y="4123326"/>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0</a:t>
              </a:r>
            </a:p>
          </p:txBody>
        </p:sp>
        <p:sp>
          <p:nvSpPr>
            <p:cNvPr id="130" name="tx130"/>
            <p:cNvSpPr/>
            <p:nvPr/>
          </p:nvSpPr>
          <p:spPr>
            <a:xfrm>
              <a:off x="8574591" y="3561365"/>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25</a:t>
              </a:r>
            </a:p>
          </p:txBody>
        </p:sp>
        <p:sp>
          <p:nvSpPr>
            <p:cNvPr id="131" name="tx131"/>
            <p:cNvSpPr/>
            <p:nvPr/>
          </p:nvSpPr>
          <p:spPr>
            <a:xfrm>
              <a:off x="8574591" y="2999404"/>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50</a:t>
              </a:r>
            </a:p>
          </p:txBody>
        </p:sp>
        <p:sp>
          <p:nvSpPr>
            <p:cNvPr id="132" name="tx132"/>
            <p:cNvSpPr/>
            <p:nvPr/>
          </p:nvSpPr>
          <p:spPr>
            <a:xfrm>
              <a:off x="8574591" y="2439304"/>
              <a:ext cx="169515"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75</a:t>
              </a:r>
            </a:p>
          </p:txBody>
        </p:sp>
        <p:sp>
          <p:nvSpPr>
            <p:cNvPr id="133" name="tx133"/>
            <p:cNvSpPr/>
            <p:nvPr/>
          </p:nvSpPr>
          <p:spPr>
            <a:xfrm>
              <a:off x="8574591" y="1875483"/>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100</a:t>
              </a:r>
            </a:p>
          </p:txBody>
        </p:sp>
        <p:sp>
          <p:nvSpPr>
            <p:cNvPr id="134" name="tx134"/>
            <p:cNvSpPr/>
            <p:nvPr/>
          </p:nvSpPr>
          <p:spPr>
            <a:xfrm rot="-5400000">
              <a:off x="1254574"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2000</a:t>
              </a:r>
            </a:p>
          </p:txBody>
        </p:sp>
        <p:sp>
          <p:nvSpPr>
            <p:cNvPr id="135" name="tx135"/>
            <p:cNvSpPr/>
            <p:nvPr/>
          </p:nvSpPr>
          <p:spPr>
            <a:xfrm rot="-5400000">
              <a:off x="2579442"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2005</a:t>
              </a:r>
            </a:p>
          </p:txBody>
        </p:sp>
        <p:sp>
          <p:nvSpPr>
            <p:cNvPr id="136" name="tx136"/>
            <p:cNvSpPr/>
            <p:nvPr/>
          </p:nvSpPr>
          <p:spPr>
            <a:xfrm rot="-5400000">
              <a:off x="3904309"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2010</a:t>
              </a:r>
            </a:p>
          </p:txBody>
        </p:sp>
        <p:sp>
          <p:nvSpPr>
            <p:cNvPr id="137" name="tx137"/>
            <p:cNvSpPr/>
            <p:nvPr/>
          </p:nvSpPr>
          <p:spPr>
            <a:xfrm rot="-5400000">
              <a:off x="5229177"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2015</a:t>
              </a:r>
            </a:p>
          </p:txBody>
        </p:sp>
        <p:sp>
          <p:nvSpPr>
            <p:cNvPr id="138" name="tx138"/>
            <p:cNvSpPr/>
            <p:nvPr/>
          </p:nvSpPr>
          <p:spPr>
            <a:xfrm rot="-5400000">
              <a:off x="6289072"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2019</a:t>
              </a:r>
            </a:p>
          </p:txBody>
        </p:sp>
        <p:sp>
          <p:nvSpPr>
            <p:cNvPr id="139" name="tx139"/>
            <p:cNvSpPr/>
            <p:nvPr/>
          </p:nvSpPr>
          <p:spPr>
            <a:xfrm rot="-5400000">
              <a:off x="6554045"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2020</a:t>
              </a:r>
            </a:p>
          </p:txBody>
        </p:sp>
        <p:sp>
          <p:nvSpPr>
            <p:cNvPr id="140" name="tx140"/>
            <p:cNvSpPr/>
            <p:nvPr/>
          </p:nvSpPr>
          <p:spPr>
            <a:xfrm rot="-5400000">
              <a:off x="6819019"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2021</a:t>
              </a:r>
            </a:p>
          </p:txBody>
        </p:sp>
        <p:sp>
          <p:nvSpPr>
            <p:cNvPr id="141" name="tx141"/>
            <p:cNvSpPr/>
            <p:nvPr/>
          </p:nvSpPr>
          <p:spPr>
            <a:xfrm rot="-5400000">
              <a:off x="7083992"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2022</a:t>
              </a:r>
            </a:p>
          </p:txBody>
        </p:sp>
        <p:sp>
          <p:nvSpPr>
            <p:cNvPr id="142" name="tx142"/>
            <p:cNvSpPr/>
            <p:nvPr/>
          </p:nvSpPr>
          <p:spPr>
            <a:xfrm rot="-5400000">
              <a:off x="7348929" y="4467856"/>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2023</a:t>
              </a:r>
            </a:p>
          </p:txBody>
        </p:sp>
        <p:sp>
          <p:nvSpPr>
            <p:cNvPr id="143" name="tx143"/>
            <p:cNvSpPr/>
            <p:nvPr/>
          </p:nvSpPr>
          <p:spPr>
            <a:xfrm rot="-5400000">
              <a:off x="7613939"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2024</a:t>
              </a:r>
            </a:p>
          </p:txBody>
        </p:sp>
        <p:sp>
          <p:nvSpPr>
            <p:cNvPr id="144" name="tx144"/>
            <p:cNvSpPr/>
            <p:nvPr/>
          </p:nvSpPr>
          <p:spPr>
            <a:xfrm rot="-5400000">
              <a:off x="7878913"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2025</a:t>
              </a:r>
            </a:p>
          </p:txBody>
        </p:sp>
        <p:sp>
          <p:nvSpPr>
            <p:cNvPr id="145" name="tx145"/>
            <p:cNvSpPr/>
            <p:nvPr/>
          </p:nvSpPr>
          <p:spPr>
            <a:xfrm rot="-5400000">
              <a:off x="-959366" y="2995984"/>
              <a:ext cx="2820888"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No vacunados y subvacunados (millones)</a:t>
              </a:r>
            </a:p>
          </p:txBody>
        </p:sp>
        <p:sp>
          <p:nvSpPr>
            <p:cNvPr id="146" name="tx146"/>
            <p:cNvSpPr/>
            <p:nvPr/>
          </p:nvSpPr>
          <p:spPr>
            <a:xfrm rot="5400000">
              <a:off x="8298223" y="2995984"/>
              <a:ext cx="1338039"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Cobertura MCV (%)</a:t>
              </a:r>
            </a:p>
          </p:txBody>
        </p:sp>
        <p:sp>
          <p:nvSpPr>
            <p:cNvPr id="147" name="pl147"/>
            <p:cNvSpPr/>
            <p:nvPr/>
          </p:nvSpPr>
          <p:spPr>
            <a:xfrm>
              <a:off x="2888511" y="5187560"/>
              <a:ext cx="175564" cy="0"/>
            </a:xfrm>
            <a:custGeom>
              <a:avLst/>
              <a:gdLst/>
              <a:ahLst/>
              <a:cxnLst/>
              <a:rect l="0" t="0" r="0" b="0"/>
              <a:pathLst>
                <a:path w="175564">
                  <a:moveTo>
                    <a:pt x="0" y="0"/>
                  </a:moveTo>
                  <a:lnTo>
                    <a:pt x="175564" y="0"/>
                  </a:lnTo>
                </a:path>
              </a:pathLst>
            </a:custGeom>
            <a:ln w="27101" cap="flat">
              <a:solidFill>
                <a:srgbClr val="0058AB">
                  <a:alpha val="80000"/>
                </a:srgbClr>
              </a:solidFill>
              <a:prstDash val="solid"/>
              <a:round/>
            </a:ln>
          </p:spPr>
          <p:txBody>
            <a:bodyPr/>
            <a:lstStyle/>
            <a:p>
              <a:endParaRPr/>
            </a:p>
          </p:txBody>
        </p:sp>
        <p:sp>
          <p:nvSpPr>
            <p:cNvPr id="148" name="pl148"/>
            <p:cNvSpPr/>
            <p:nvPr/>
          </p:nvSpPr>
          <p:spPr>
            <a:xfrm>
              <a:off x="3670561" y="5187560"/>
              <a:ext cx="175564" cy="0"/>
            </a:xfrm>
            <a:custGeom>
              <a:avLst/>
              <a:gdLst/>
              <a:ahLst/>
              <a:cxnLst/>
              <a:rect l="0" t="0" r="0" b="0"/>
              <a:pathLst>
                <a:path w="175564">
                  <a:moveTo>
                    <a:pt x="0" y="0"/>
                  </a:moveTo>
                  <a:lnTo>
                    <a:pt x="175564" y="0"/>
                  </a:lnTo>
                </a:path>
              </a:pathLst>
            </a:custGeom>
            <a:ln w="27101" cap="flat">
              <a:solidFill>
                <a:srgbClr val="333333">
                  <a:alpha val="80000"/>
                </a:srgbClr>
              </a:solidFill>
              <a:prstDash val="solid"/>
              <a:round/>
            </a:ln>
          </p:spPr>
          <p:txBody>
            <a:bodyPr/>
            <a:lstStyle/>
            <a:p>
              <a:endParaRPr/>
            </a:p>
          </p:txBody>
        </p:sp>
        <p:sp>
          <p:nvSpPr>
            <p:cNvPr id="149" name="tx149"/>
            <p:cNvSpPr/>
            <p:nvPr/>
          </p:nvSpPr>
          <p:spPr>
            <a:xfrm>
              <a:off x="3155610" y="5129294"/>
              <a:ext cx="423416"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MCV1</a:t>
              </a:r>
            </a:p>
          </p:txBody>
        </p:sp>
        <p:sp>
          <p:nvSpPr>
            <p:cNvPr id="150" name="tx150"/>
            <p:cNvSpPr/>
            <p:nvPr/>
          </p:nvSpPr>
          <p:spPr>
            <a:xfrm>
              <a:off x="3937660" y="5129294"/>
              <a:ext cx="423416"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MCV2</a:t>
              </a:r>
            </a:p>
          </p:txBody>
        </p:sp>
        <p:sp>
          <p:nvSpPr>
            <p:cNvPr id="151" name="rc151"/>
            <p:cNvSpPr/>
            <p:nvPr/>
          </p:nvSpPr>
          <p:spPr>
            <a:xfrm>
              <a:off x="4648433" y="5086832"/>
              <a:ext cx="201456" cy="201456"/>
            </a:xfrm>
            <a:prstGeom prst="rect">
              <a:avLst/>
            </a:prstGeom>
            <a:solidFill>
              <a:srgbClr val="E2231A">
                <a:alpha val="100000"/>
              </a:srgbClr>
            </a:solidFill>
          </p:spPr>
          <p:txBody>
            <a:bodyPr/>
            <a:lstStyle/>
            <a:p>
              <a:endParaRPr/>
            </a:p>
          </p:txBody>
        </p:sp>
        <p:sp>
          <p:nvSpPr>
            <p:cNvPr id="152" name="rc152"/>
            <p:cNvSpPr/>
            <p:nvPr/>
          </p:nvSpPr>
          <p:spPr>
            <a:xfrm>
              <a:off x="5667640" y="5086832"/>
              <a:ext cx="201456" cy="201456"/>
            </a:xfrm>
            <a:prstGeom prst="rect">
              <a:avLst/>
            </a:prstGeom>
            <a:solidFill>
              <a:srgbClr val="B3B3B3">
                <a:alpha val="100000"/>
              </a:srgbClr>
            </a:solidFill>
          </p:spPr>
          <p:txBody>
            <a:bodyPr/>
            <a:lstStyle/>
            <a:p>
              <a:endParaRPr/>
            </a:p>
          </p:txBody>
        </p:sp>
        <p:sp>
          <p:nvSpPr>
            <p:cNvPr id="153" name="tx153"/>
            <p:cNvSpPr/>
            <p:nvPr/>
          </p:nvSpPr>
          <p:spPr>
            <a:xfrm>
              <a:off x="4928478" y="5129294"/>
              <a:ext cx="660573"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No MCV1</a:t>
              </a:r>
            </a:p>
          </p:txBody>
        </p:sp>
        <p:sp>
          <p:nvSpPr>
            <p:cNvPr id="154" name="tx154"/>
            <p:cNvSpPr/>
            <p:nvPr/>
          </p:nvSpPr>
          <p:spPr>
            <a:xfrm>
              <a:off x="5947685" y="5129294"/>
              <a:ext cx="660573"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No MCV2</a:t>
              </a:r>
            </a:p>
          </p:txBody>
        </p:sp>
        <p:sp>
          <p:nvSpPr>
            <p:cNvPr id="155" name="tx155"/>
            <p:cNvSpPr/>
            <p:nvPr/>
          </p:nvSpPr>
          <p:spPr>
            <a:xfrm>
              <a:off x="962864" y="1400299"/>
              <a:ext cx="6094385"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estimada y número de niños no vacunados y subvacunados para MCV,</a:t>
              </a:r>
            </a:p>
          </p:txBody>
        </p:sp>
        <p:sp>
          <p:nvSpPr>
            <p:cNvPr id="156" name="tx156"/>
            <p:cNvSpPr/>
            <p:nvPr/>
          </p:nvSpPr>
          <p:spPr>
            <a:xfrm>
              <a:off x="962864" y="1592892"/>
              <a:ext cx="1342020" cy="145784"/>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LACR, 2000-2025</a:t>
              </a:r>
            </a:p>
          </p:txBody>
        </p:sp>
        <p:sp>
          <p:nvSpPr>
            <p:cNvPr id="157" name="pl157"/>
            <p:cNvSpPr/>
            <p:nvPr/>
          </p:nvSpPr>
          <p:spPr>
            <a:xfrm>
              <a:off x="2211447" y="5506055"/>
              <a:ext cx="0" cy="489580"/>
            </a:xfrm>
            <a:custGeom>
              <a:avLst/>
              <a:gdLst/>
              <a:ahLst/>
              <a:cxnLst/>
              <a:rect l="0" t="0" r="0" b="0"/>
              <a:pathLst>
                <a:path h="489580">
                  <a:moveTo>
                    <a:pt x="0" y="489580"/>
                  </a:moveTo>
                  <a:lnTo>
                    <a:pt x="0" y="0"/>
                  </a:lnTo>
                  <a:lnTo>
                    <a:pt x="0" y="0"/>
                  </a:lnTo>
                </a:path>
              </a:pathLst>
            </a:custGeom>
            <a:ln w="6775" cap="flat">
              <a:solidFill>
                <a:srgbClr val="EBEBEB">
                  <a:alpha val="100000"/>
                </a:srgbClr>
              </a:solidFill>
              <a:prstDash val="solid"/>
              <a:round/>
            </a:ln>
          </p:spPr>
          <p:txBody>
            <a:bodyPr/>
            <a:lstStyle/>
            <a:p>
              <a:endParaRPr/>
            </a:p>
          </p:txBody>
        </p:sp>
        <p:sp>
          <p:nvSpPr>
            <p:cNvPr id="158" name="pl158"/>
            <p:cNvSpPr/>
            <p:nvPr/>
          </p:nvSpPr>
          <p:spPr>
            <a:xfrm>
              <a:off x="4022331" y="5506055"/>
              <a:ext cx="0" cy="489580"/>
            </a:xfrm>
            <a:custGeom>
              <a:avLst/>
              <a:gdLst/>
              <a:ahLst/>
              <a:cxnLst/>
              <a:rect l="0" t="0" r="0" b="0"/>
              <a:pathLst>
                <a:path h="489580">
                  <a:moveTo>
                    <a:pt x="0" y="489580"/>
                  </a:moveTo>
                  <a:lnTo>
                    <a:pt x="0" y="0"/>
                  </a:lnTo>
                  <a:lnTo>
                    <a:pt x="0" y="0"/>
                  </a:lnTo>
                </a:path>
              </a:pathLst>
            </a:custGeom>
            <a:ln w="6775" cap="flat">
              <a:solidFill>
                <a:srgbClr val="EBEBEB">
                  <a:alpha val="100000"/>
                </a:srgbClr>
              </a:solidFill>
              <a:prstDash val="solid"/>
              <a:round/>
            </a:ln>
          </p:spPr>
          <p:txBody>
            <a:bodyPr/>
            <a:lstStyle/>
            <a:p>
              <a:endParaRPr/>
            </a:p>
          </p:txBody>
        </p:sp>
        <p:sp>
          <p:nvSpPr>
            <p:cNvPr id="159" name="pl159"/>
            <p:cNvSpPr/>
            <p:nvPr/>
          </p:nvSpPr>
          <p:spPr>
            <a:xfrm>
              <a:off x="5833215" y="5506055"/>
              <a:ext cx="0" cy="489580"/>
            </a:xfrm>
            <a:custGeom>
              <a:avLst/>
              <a:gdLst/>
              <a:ahLst/>
              <a:cxnLst/>
              <a:rect l="0" t="0" r="0" b="0"/>
              <a:pathLst>
                <a:path h="489580">
                  <a:moveTo>
                    <a:pt x="0" y="489580"/>
                  </a:moveTo>
                  <a:lnTo>
                    <a:pt x="0" y="0"/>
                  </a:lnTo>
                  <a:lnTo>
                    <a:pt x="0" y="0"/>
                  </a:lnTo>
                </a:path>
              </a:pathLst>
            </a:custGeom>
            <a:ln w="6775" cap="flat">
              <a:solidFill>
                <a:srgbClr val="EBEBEB">
                  <a:alpha val="100000"/>
                </a:srgbClr>
              </a:solidFill>
              <a:prstDash val="solid"/>
              <a:round/>
            </a:ln>
          </p:spPr>
          <p:txBody>
            <a:bodyPr/>
            <a:lstStyle/>
            <a:p>
              <a:endParaRPr/>
            </a:p>
          </p:txBody>
        </p:sp>
        <p:sp>
          <p:nvSpPr>
            <p:cNvPr id="160" name="pl160"/>
            <p:cNvSpPr/>
            <p:nvPr/>
          </p:nvSpPr>
          <p:spPr>
            <a:xfrm>
              <a:off x="7644100" y="5506055"/>
              <a:ext cx="0" cy="489580"/>
            </a:xfrm>
            <a:custGeom>
              <a:avLst/>
              <a:gdLst/>
              <a:ahLst/>
              <a:cxnLst/>
              <a:rect l="0" t="0" r="0" b="0"/>
              <a:pathLst>
                <a:path h="489580">
                  <a:moveTo>
                    <a:pt x="0" y="489580"/>
                  </a:moveTo>
                  <a:lnTo>
                    <a:pt x="0" y="0"/>
                  </a:lnTo>
                  <a:lnTo>
                    <a:pt x="0" y="0"/>
                  </a:lnTo>
                </a:path>
              </a:pathLst>
            </a:custGeom>
            <a:ln w="6775" cap="flat">
              <a:solidFill>
                <a:srgbClr val="EBEBEB">
                  <a:alpha val="100000"/>
                </a:srgbClr>
              </a:solidFill>
              <a:prstDash val="solid"/>
              <a:round/>
            </a:ln>
          </p:spPr>
          <p:txBody>
            <a:bodyPr/>
            <a:lstStyle/>
            <a:p>
              <a:endParaRPr/>
            </a:p>
          </p:txBody>
        </p:sp>
        <p:sp>
          <p:nvSpPr>
            <p:cNvPr id="161" name="pl161"/>
            <p:cNvSpPr/>
            <p:nvPr/>
          </p:nvSpPr>
          <p:spPr>
            <a:xfrm>
              <a:off x="962864" y="5903839"/>
              <a:ext cx="7549096" cy="0"/>
            </a:xfrm>
            <a:custGeom>
              <a:avLst/>
              <a:gdLst/>
              <a:ahLst/>
              <a:cxnLst/>
              <a:rect l="0" t="0" r="0" b="0"/>
              <a:pathLst>
                <a:path w="7549096">
                  <a:moveTo>
                    <a:pt x="0" y="0"/>
                  </a:moveTo>
                  <a:lnTo>
                    <a:pt x="7549096" y="0"/>
                  </a:lnTo>
                  <a:lnTo>
                    <a:pt x="7549096" y="0"/>
                  </a:lnTo>
                </a:path>
              </a:pathLst>
            </a:custGeom>
            <a:ln w="13550" cap="flat">
              <a:solidFill>
                <a:srgbClr val="EBEBEB">
                  <a:alpha val="100000"/>
                </a:srgbClr>
              </a:solidFill>
              <a:prstDash val="solid"/>
              <a:round/>
            </a:ln>
          </p:spPr>
          <p:txBody>
            <a:bodyPr/>
            <a:lstStyle/>
            <a:p>
              <a:endParaRPr/>
            </a:p>
          </p:txBody>
        </p:sp>
        <p:sp>
          <p:nvSpPr>
            <p:cNvPr id="162" name="pl162"/>
            <p:cNvSpPr/>
            <p:nvPr/>
          </p:nvSpPr>
          <p:spPr>
            <a:xfrm>
              <a:off x="962864" y="5750845"/>
              <a:ext cx="7549096" cy="0"/>
            </a:xfrm>
            <a:custGeom>
              <a:avLst/>
              <a:gdLst/>
              <a:ahLst/>
              <a:cxnLst/>
              <a:rect l="0" t="0" r="0" b="0"/>
              <a:pathLst>
                <a:path w="7549096">
                  <a:moveTo>
                    <a:pt x="0" y="0"/>
                  </a:moveTo>
                  <a:lnTo>
                    <a:pt x="7549096" y="0"/>
                  </a:lnTo>
                  <a:lnTo>
                    <a:pt x="7549096" y="0"/>
                  </a:lnTo>
                </a:path>
              </a:pathLst>
            </a:custGeom>
            <a:ln w="13550" cap="flat">
              <a:solidFill>
                <a:srgbClr val="EBEBEB">
                  <a:alpha val="100000"/>
                </a:srgbClr>
              </a:solidFill>
              <a:prstDash val="solid"/>
              <a:round/>
            </a:ln>
          </p:spPr>
          <p:txBody>
            <a:bodyPr/>
            <a:lstStyle/>
            <a:p>
              <a:endParaRPr/>
            </a:p>
          </p:txBody>
        </p:sp>
        <p:sp>
          <p:nvSpPr>
            <p:cNvPr id="163" name="pl163"/>
            <p:cNvSpPr/>
            <p:nvPr/>
          </p:nvSpPr>
          <p:spPr>
            <a:xfrm>
              <a:off x="962864" y="5597851"/>
              <a:ext cx="7549096" cy="0"/>
            </a:xfrm>
            <a:custGeom>
              <a:avLst/>
              <a:gdLst/>
              <a:ahLst/>
              <a:cxnLst/>
              <a:rect l="0" t="0" r="0" b="0"/>
              <a:pathLst>
                <a:path w="7549096">
                  <a:moveTo>
                    <a:pt x="0" y="0"/>
                  </a:moveTo>
                  <a:lnTo>
                    <a:pt x="7549096" y="0"/>
                  </a:lnTo>
                  <a:lnTo>
                    <a:pt x="7549096" y="0"/>
                  </a:lnTo>
                </a:path>
              </a:pathLst>
            </a:custGeom>
            <a:ln w="13550" cap="flat">
              <a:solidFill>
                <a:srgbClr val="EBEBEB">
                  <a:alpha val="100000"/>
                </a:srgbClr>
              </a:solidFill>
              <a:prstDash val="solid"/>
              <a:round/>
            </a:ln>
          </p:spPr>
          <p:txBody>
            <a:bodyPr/>
            <a:lstStyle/>
            <a:p>
              <a:endParaRPr/>
            </a:p>
          </p:txBody>
        </p:sp>
        <p:sp>
          <p:nvSpPr>
            <p:cNvPr id="164" name="pl164"/>
            <p:cNvSpPr/>
            <p:nvPr/>
          </p:nvSpPr>
          <p:spPr>
            <a:xfrm>
              <a:off x="1306004" y="5506055"/>
              <a:ext cx="0" cy="489580"/>
            </a:xfrm>
            <a:custGeom>
              <a:avLst/>
              <a:gdLst/>
              <a:ahLst/>
              <a:cxnLst/>
              <a:rect l="0" t="0" r="0" b="0"/>
              <a:pathLst>
                <a:path h="489580">
                  <a:moveTo>
                    <a:pt x="0" y="48958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3116889" y="5506055"/>
              <a:ext cx="0" cy="489580"/>
            </a:xfrm>
            <a:custGeom>
              <a:avLst/>
              <a:gdLst/>
              <a:ahLst/>
              <a:cxnLst/>
              <a:rect l="0" t="0" r="0" b="0"/>
              <a:pathLst>
                <a:path h="489580">
                  <a:moveTo>
                    <a:pt x="0" y="48958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6" name="pl166"/>
            <p:cNvSpPr/>
            <p:nvPr/>
          </p:nvSpPr>
          <p:spPr>
            <a:xfrm>
              <a:off x="4927773" y="5506055"/>
              <a:ext cx="0" cy="489580"/>
            </a:xfrm>
            <a:custGeom>
              <a:avLst/>
              <a:gdLst/>
              <a:ahLst/>
              <a:cxnLst/>
              <a:rect l="0" t="0" r="0" b="0"/>
              <a:pathLst>
                <a:path h="489580">
                  <a:moveTo>
                    <a:pt x="0" y="48958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7" name="pl167"/>
            <p:cNvSpPr/>
            <p:nvPr/>
          </p:nvSpPr>
          <p:spPr>
            <a:xfrm>
              <a:off x="6738657" y="5506055"/>
              <a:ext cx="0" cy="489580"/>
            </a:xfrm>
            <a:custGeom>
              <a:avLst/>
              <a:gdLst/>
              <a:ahLst/>
              <a:cxnLst/>
              <a:rect l="0" t="0" r="0" b="0"/>
              <a:pathLst>
                <a:path h="489580">
                  <a:moveTo>
                    <a:pt x="0" y="48958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8" name="rc168"/>
            <p:cNvSpPr/>
            <p:nvPr/>
          </p:nvSpPr>
          <p:spPr>
            <a:xfrm>
              <a:off x="1306004" y="5834992"/>
              <a:ext cx="2427361" cy="137694"/>
            </a:xfrm>
            <a:prstGeom prst="rect">
              <a:avLst/>
            </a:prstGeom>
            <a:solidFill>
              <a:srgbClr val="E2231A">
                <a:alpha val="100000"/>
              </a:srgbClr>
            </a:solidFill>
          </p:spPr>
          <p:txBody>
            <a:bodyPr/>
            <a:lstStyle/>
            <a:p>
              <a:endParaRPr/>
            </a:p>
          </p:txBody>
        </p:sp>
        <p:sp>
          <p:nvSpPr>
            <p:cNvPr id="169" name="rc169"/>
            <p:cNvSpPr/>
            <p:nvPr/>
          </p:nvSpPr>
          <p:spPr>
            <a:xfrm>
              <a:off x="1306004" y="5681998"/>
              <a:ext cx="2081901" cy="137694"/>
            </a:xfrm>
            <a:prstGeom prst="rect">
              <a:avLst/>
            </a:prstGeom>
            <a:solidFill>
              <a:srgbClr val="E2231A">
                <a:alpha val="100000"/>
              </a:srgbClr>
            </a:solidFill>
          </p:spPr>
          <p:txBody>
            <a:bodyPr/>
            <a:lstStyle/>
            <a:p>
              <a:endParaRPr/>
            </a:p>
          </p:txBody>
        </p:sp>
        <p:sp>
          <p:nvSpPr>
            <p:cNvPr id="170" name="rc170"/>
            <p:cNvSpPr/>
            <p:nvPr/>
          </p:nvSpPr>
          <p:spPr>
            <a:xfrm>
              <a:off x="1306004" y="5529004"/>
              <a:ext cx="2345942" cy="137694"/>
            </a:xfrm>
            <a:prstGeom prst="rect">
              <a:avLst/>
            </a:prstGeom>
            <a:solidFill>
              <a:srgbClr val="E2231A">
                <a:alpha val="100000"/>
              </a:srgbClr>
            </a:solidFill>
          </p:spPr>
          <p:txBody>
            <a:bodyPr/>
            <a:lstStyle/>
            <a:p>
              <a:endParaRPr/>
            </a:p>
          </p:txBody>
        </p:sp>
        <p:sp>
          <p:nvSpPr>
            <p:cNvPr id="171" name="rc171"/>
            <p:cNvSpPr/>
            <p:nvPr/>
          </p:nvSpPr>
          <p:spPr>
            <a:xfrm>
              <a:off x="3733366" y="5834992"/>
              <a:ext cx="4435453" cy="137694"/>
            </a:xfrm>
            <a:prstGeom prst="rect">
              <a:avLst/>
            </a:prstGeom>
            <a:solidFill>
              <a:srgbClr val="B3B3B3">
                <a:alpha val="100000"/>
              </a:srgbClr>
            </a:solidFill>
          </p:spPr>
          <p:txBody>
            <a:bodyPr/>
            <a:lstStyle/>
            <a:p>
              <a:endParaRPr/>
            </a:p>
          </p:txBody>
        </p:sp>
        <p:sp>
          <p:nvSpPr>
            <p:cNvPr id="172" name="rc172"/>
            <p:cNvSpPr/>
            <p:nvPr/>
          </p:nvSpPr>
          <p:spPr>
            <a:xfrm>
              <a:off x="3387906" y="5681998"/>
              <a:ext cx="2576095" cy="137694"/>
            </a:xfrm>
            <a:prstGeom prst="rect">
              <a:avLst/>
            </a:prstGeom>
            <a:solidFill>
              <a:srgbClr val="B3B3B3">
                <a:alpha val="100000"/>
              </a:srgbClr>
            </a:solidFill>
          </p:spPr>
          <p:txBody>
            <a:bodyPr/>
            <a:lstStyle/>
            <a:p>
              <a:endParaRPr/>
            </a:p>
          </p:txBody>
        </p:sp>
        <p:sp>
          <p:nvSpPr>
            <p:cNvPr id="173" name="rc173"/>
            <p:cNvSpPr/>
            <p:nvPr/>
          </p:nvSpPr>
          <p:spPr>
            <a:xfrm>
              <a:off x="3651947" y="5529004"/>
              <a:ext cx="2503717" cy="137694"/>
            </a:xfrm>
            <a:prstGeom prst="rect">
              <a:avLst/>
            </a:prstGeom>
            <a:solidFill>
              <a:srgbClr val="B3B3B3">
                <a:alpha val="100000"/>
              </a:srgbClr>
            </a:solidFill>
          </p:spPr>
          <p:txBody>
            <a:bodyPr/>
            <a:lstStyle/>
            <a:p>
              <a:endParaRPr/>
            </a:p>
          </p:txBody>
        </p:sp>
        <p:sp>
          <p:nvSpPr>
            <p:cNvPr id="174" name="tx174"/>
            <p:cNvSpPr/>
            <p:nvPr/>
          </p:nvSpPr>
          <p:spPr>
            <a:xfrm>
              <a:off x="2140113" y="5855424"/>
              <a:ext cx="759143" cy="93681"/>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No MCV1 1.3</a:t>
              </a:r>
            </a:p>
          </p:txBody>
        </p:sp>
        <p:sp>
          <p:nvSpPr>
            <p:cNvPr id="175" name="tx175"/>
            <p:cNvSpPr/>
            <p:nvPr/>
          </p:nvSpPr>
          <p:spPr>
            <a:xfrm>
              <a:off x="1967383" y="5702492"/>
              <a:ext cx="759143" cy="93619"/>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No MCV1 1.1</a:t>
              </a:r>
            </a:p>
          </p:txBody>
        </p:sp>
        <p:sp>
          <p:nvSpPr>
            <p:cNvPr id="176" name="tx176"/>
            <p:cNvSpPr/>
            <p:nvPr/>
          </p:nvSpPr>
          <p:spPr>
            <a:xfrm>
              <a:off x="2099404" y="5549436"/>
              <a:ext cx="759143" cy="93681"/>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No MCV1 1.3</a:t>
              </a:r>
            </a:p>
          </p:txBody>
        </p:sp>
        <p:sp>
          <p:nvSpPr>
            <p:cNvPr id="177" name="tx177"/>
            <p:cNvSpPr/>
            <p:nvPr/>
          </p:nvSpPr>
          <p:spPr>
            <a:xfrm>
              <a:off x="5571521" y="5855486"/>
              <a:ext cx="759143" cy="93619"/>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No MCV2 2.4</a:t>
              </a:r>
            </a:p>
          </p:txBody>
        </p:sp>
        <p:sp>
          <p:nvSpPr>
            <p:cNvPr id="178" name="tx178"/>
            <p:cNvSpPr/>
            <p:nvPr/>
          </p:nvSpPr>
          <p:spPr>
            <a:xfrm>
              <a:off x="4296381" y="5702492"/>
              <a:ext cx="759143" cy="93619"/>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No MCV2 1.4</a:t>
              </a:r>
            </a:p>
          </p:txBody>
        </p:sp>
        <p:sp>
          <p:nvSpPr>
            <p:cNvPr id="179" name="tx179"/>
            <p:cNvSpPr/>
            <p:nvPr/>
          </p:nvSpPr>
          <p:spPr>
            <a:xfrm>
              <a:off x="4524234" y="5549498"/>
              <a:ext cx="759143" cy="93619"/>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No MCV2 1.4</a:t>
              </a:r>
            </a:p>
          </p:txBody>
        </p:sp>
        <p:sp>
          <p:nvSpPr>
            <p:cNvPr id="180" name="tx180"/>
            <p:cNvSpPr/>
            <p:nvPr/>
          </p:nvSpPr>
          <p:spPr>
            <a:xfrm>
              <a:off x="8229099" y="5849848"/>
              <a:ext cx="200930" cy="105723"/>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3.8</a:t>
              </a:r>
            </a:p>
          </p:txBody>
        </p:sp>
        <p:sp>
          <p:nvSpPr>
            <p:cNvPr id="181" name="tx181"/>
            <p:cNvSpPr/>
            <p:nvPr/>
          </p:nvSpPr>
          <p:spPr>
            <a:xfrm>
              <a:off x="6024280" y="5696925"/>
              <a:ext cx="200930"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2.6</a:t>
              </a:r>
            </a:p>
          </p:txBody>
        </p:sp>
        <p:sp>
          <p:nvSpPr>
            <p:cNvPr id="182" name="tx182"/>
            <p:cNvSpPr/>
            <p:nvPr/>
          </p:nvSpPr>
          <p:spPr>
            <a:xfrm>
              <a:off x="6215944" y="5545696"/>
              <a:ext cx="200930" cy="103888"/>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2.7</a:t>
              </a:r>
            </a:p>
          </p:txBody>
        </p:sp>
        <p:sp>
          <p:nvSpPr>
            <p:cNvPr id="183" name="tx183"/>
            <p:cNvSpPr/>
            <p:nvPr/>
          </p:nvSpPr>
          <p:spPr>
            <a:xfrm>
              <a:off x="589456" y="585172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84" name="tx184"/>
            <p:cNvSpPr/>
            <p:nvPr/>
          </p:nvSpPr>
          <p:spPr>
            <a:xfrm>
              <a:off x="589456" y="569873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85" name="tx185"/>
            <p:cNvSpPr/>
            <p:nvPr/>
          </p:nvSpPr>
          <p:spPr>
            <a:xfrm>
              <a:off x="589456" y="554573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86" name="tx186"/>
            <p:cNvSpPr/>
            <p:nvPr/>
          </p:nvSpPr>
          <p:spPr>
            <a:xfrm>
              <a:off x="1189565" y="6056151"/>
              <a:ext cx="23287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 M</a:t>
              </a:r>
            </a:p>
          </p:txBody>
        </p:sp>
        <p:sp>
          <p:nvSpPr>
            <p:cNvPr id="187" name="tx187"/>
            <p:cNvSpPr/>
            <p:nvPr/>
          </p:nvSpPr>
          <p:spPr>
            <a:xfrm>
              <a:off x="3000449" y="6057856"/>
              <a:ext cx="23287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 M</a:t>
              </a:r>
            </a:p>
          </p:txBody>
        </p:sp>
        <p:sp>
          <p:nvSpPr>
            <p:cNvPr id="188" name="tx188"/>
            <p:cNvSpPr/>
            <p:nvPr/>
          </p:nvSpPr>
          <p:spPr>
            <a:xfrm>
              <a:off x="4811334" y="6057856"/>
              <a:ext cx="23287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 M</a:t>
              </a:r>
            </a:p>
          </p:txBody>
        </p:sp>
        <p:sp>
          <p:nvSpPr>
            <p:cNvPr id="189" name="tx189"/>
            <p:cNvSpPr/>
            <p:nvPr/>
          </p:nvSpPr>
          <p:spPr>
            <a:xfrm>
              <a:off x="6622218" y="6056083"/>
              <a:ext cx="232878"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3 M</a:t>
              </a:r>
            </a:p>
          </p:txBody>
        </p:sp>
        <p:sp>
          <p:nvSpPr>
            <p:cNvPr id="190" name="tx190"/>
            <p:cNvSpPr/>
            <p:nvPr/>
          </p:nvSpPr>
          <p:spPr>
            <a:xfrm>
              <a:off x="3444505" y="6191355"/>
              <a:ext cx="258581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No vacunados y subvacunados (millones)</a:t>
              </a:r>
            </a:p>
          </p:txBody>
        </p:sp>
        <p:sp>
          <p:nvSpPr>
            <p:cNvPr id="191" name="tx191"/>
            <p:cNvSpPr/>
            <p:nvPr/>
          </p:nvSpPr>
          <p:spPr>
            <a:xfrm>
              <a:off x="3915121" y="6404205"/>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92" name="tx192"/>
            <p:cNvSpPr/>
            <p:nvPr/>
          </p:nvSpPr>
          <p:spPr>
            <a:xfrm>
              <a:off x="5840253" y="6519939"/>
              <a:ext cx="2671707" cy="10221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Puede haber discrepancias debido al redondeo.</a:t>
              </a:r>
            </a:p>
          </p:txBody>
        </p:sp>
      </p:grpSp>
      <p:sp>
        <p:nvSpPr>
          <p:cNvPr id="19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El sarampión, debido a su alta transmisibilidad, actúa como un «canario en una mina de carbón», poniendo rápidamente de manifiesto cualquier brecha en la inmunidad de la población. Por lo tanto, la cobertura de la vacuna contra el sarampión (MCV) se utiliza a menudo como indicador de la protección.
El porcentaje de niños que recibieron la primera dosis de la vacuna contra el sarampión (MCV1) —normalmente a los 9 o 12 meses— se mantuvo relativamente constante en el 86 %. Esta cifra es similar a la de 2019, cuando la cobertura fue del 86 %.
1,3 millones de niños no recibieron su primera dosis rutinaria de la vacuna contra el sarampión.
La segunda dosis de la vacuna contra el sarampión (MCV2) se administra normalmente a niños de entre 18 meses y cinco años. La cobertura de la MCV2 descendió al 71 % en 2025.</a:t>
            </a:r>
          </a:p>
        </p:txBody>
      </p:sp>
      <p:sp>
        <p:nvSpPr>
          <p:cNvPr id="19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 cobertura de la MCV1 se mantuvo relativamente constante, en un 87 %, en 2025, lo que dejó a 1,3 millones de niños sin protección alguna contra el sarampión. La cobertura de la MCV2 descendió hasta el 71 % en 2025.</a:t>
            </a:r>
          </a:p>
        </p:txBody>
      </p:sp>
      <p:grpSp>
        <p:nvGrpSpPr>
          <p:cNvPr id="195" name="Group 194"/>
          <p:cNvGrpSpPr/>
          <p:nvPr/>
        </p:nvGrpSpPr>
        <p:grpSpPr>
          <a:xfrm>
            <a:off x="292608" y="1005840"/>
            <a:ext cx="8595360" cy="28575"/>
            <a:chOff x="292608" y="1005840"/>
            <a:chExt cx="8595360" cy="28575"/>
          </a:xfrm>
        </p:grpSpPr>
        <p:sp>
          <p:nvSpPr>
            <p:cNvPr id="19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97"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11084" y="3621084"/>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11084" y="3280669"/>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11084" y="2940254"/>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11084" y="259983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11084" y="225942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911084" y="191900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911084" y="3791292"/>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11084" y="3450876"/>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11084" y="3110461"/>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911084" y="2770046"/>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911084" y="2429631"/>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911084" y="2089216"/>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911084" y="1748801"/>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082810"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769714"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456618"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3143522"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369304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4517330"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1082810" y="1919008"/>
              <a:ext cx="3434519" cy="408498"/>
            </a:xfrm>
            <a:custGeom>
              <a:avLst/>
              <a:gdLst/>
              <a:ahLst/>
              <a:cxnLst/>
              <a:rect l="0" t="0" r="0" b="0"/>
              <a:pathLst>
                <a:path w="3434519" h="408498">
                  <a:moveTo>
                    <a:pt x="0" y="408498"/>
                  </a:moveTo>
                  <a:lnTo>
                    <a:pt x="137380" y="408498"/>
                  </a:lnTo>
                  <a:lnTo>
                    <a:pt x="274761" y="408498"/>
                  </a:lnTo>
                  <a:lnTo>
                    <a:pt x="412142" y="374456"/>
                  </a:lnTo>
                  <a:lnTo>
                    <a:pt x="549523" y="306373"/>
                  </a:lnTo>
                  <a:lnTo>
                    <a:pt x="686903" y="306373"/>
                  </a:lnTo>
                  <a:lnTo>
                    <a:pt x="824284" y="170207"/>
                  </a:lnTo>
                  <a:lnTo>
                    <a:pt x="961665" y="204249"/>
                  </a:lnTo>
                  <a:lnTo>
                    <a:pt x="1099046" y="102124"/>
                  </a:lnTo>
                  <a:lnTo>
                    <a:pt x="1236427" y="68083"/>
                  </a:lnTo>
                  <a:lnTo>
                    <a:pt x="1373807" y="68083"/>
                  </a:lnTo>
                  <a:lnTo>
                    <a:pt x="1511188" y="34041"/>
                  </a:lnTo>
                  <a:lnTo>
                    <a:pt x="1648569" y="34041"/>
                  </a:lnTo>
                  <a:lnTo>
                    <a:pt x="1785950" y="0"/>
                  </a:lnTo>
                  <a:lnTo>
                    <a:pt x="1923331" y="34041"/>
                  </a:lnTo>
                  <a:lnTo>
                    <a:pt x="2060711" y="34041"/>
                  </a:lnTo>
                  <a:lnTo>
                    <a:pt x="2198092" y="0"/>
                  </a:lnTo>
                  <a:lnTo>
                    <a:pt x="2335473" y="0"/>
                  </a:lnTo>
                  <a:lnTo>
                    <a:pt x="2472854" y="0"/>
                  </a:lnTo>
                  <a:lnTo>
                    <a:pt x="2610235" y="34041"/>
                  </a:lnTo>
                  <a:lnTo>
                    <a:pt x="2747615" y="136166"/>
                  </a:lnTo>
                  <a:lnTo>
                    <a:pt x="2884996" y="306373"/>
                  </a:lnTo>
                  <a:lnTo>
                    <a:pt x="3022377" y="102124"/>
                  </a:lnTo>
                  <a:lnTo>
                    <a:pt x="3159758" y="238290"/>
                  </a:lnTo>
                  <a:lnTo>
                    <a:pt x="3297139" y="204249"/>
                  </a:lnTo>
                  <a:lnTo>
                    <a:pt x="3434519" y="204249"/>
                  </a:lnTo>
                </a:path>
              </a:pathLst>
            </a:custGeom>
            <a:ln w="27101" cap="flat">
              <a:solidFill>
                <a:srgbClr val="0058AB">
                  <a:alpha val="69803"/>
                </a:srgbClr>
              </a:solidFill>
              <a:prstDash val="solid"/>
              <a:round/>
            </a:ln>
          </p:spPr>
          <p:txBody>
            <a:bodyPr/>
            <a:lstStyle/>
            <a:p>
              <a:endParaRPr/>
            </a:p>
          </p:txBody>
        </p:sp>
        <p:sp>
          <p:nvSpPr>
            <p:cNvPr id="25" name="pl25"/>
            <p:cNvSpPr/>
            <p:nvPr/>
          </p:nvSpPr>
          <p:spPr>
            <a:xfrm>
              <a:off x="1082810" y="1884967"/>
              <a:ext cx="3434519" cy="272332"/>
            </a:xfrm>
            <a:custGeom>
              <a:avLst/>
              <a:gdLst/>
              <a:ahLst/>
              <a:cxnLst/>
              <a:rect l="0" t="0" r="0" b="0"/>
              <a:pathLst>
                <a:path w="3434519" h="272332">
                  <a:moveTo>
                    <a:pt x="0" y="136166"/>
                  </a:moveTo>
                  <a:lnTo>
                    <a:pt x="137380" y="102124"/>
                  </a:lnTo>
                  <a:lnTo>
                    <a:pt x="274761" y="204249"/>
                  </a:lnTo>
                  <a:lnTo>
                    <a:pt x="412142" y="272332"/>
                  </a:lnTo>
                  <a:lnTo>
                    <a:pt x="549523" y="204249"/>
                  </a:lnTo>
                  <a:lnTo>
                    <a:pt x="686903" y="68083"/>
                  </a:lnTo>
                  <a:lnTo>
                    <a:pt x="824284" y="34041"/>
                  </a:lnTo>
                  <a:lnTo>
                    <a:pt x="961665" y="0"/>
                  </a:lnTo>
                  <a:lnTo>
                    <a:pt x="1099046" y="0"/>
                  </a:lnTo>
                  <a:lnTo>
                    <a:pt x="1236427" y="102124"/>
                  </a:lnTo>
                  <a:lnTo>
                    <a:pt x="1373807" y="136166"/>
                  </a:lnTo>
                  <a:lnTo>
                    <a:pt x="1511188" y="102124"/>
                  </a:lnTo>
                  <a:lnTo>
                    <a:pt x="1648569" y="68083"/>
                  </a:lnTo>
                  <a:lnTo>
                    <a:pt x="1785950" y="68083"/>
                  </a:lnTo>
                  <a:lnTo>
                    <a:pt x="1923331" y="170207"/>
                  </a:lnTo>
                  <a:lnTo>
                    <a:pt x="2060711" y="170207"/>
                  </a:lnTo>
                  <a:lnTo>
                    <a:pt x="2198092" y="238290"/>
                  </a:lnTo>
                  <a:lnTo>
                    <a:pt x="2335473" y="102124"/>
                  </a:lnTo>
                  <a:lnTo>
                    <a:pt x="2472854" y="136166"/>
                  </a:lnTo>
                  <a:lnTo>
                    <a:pt x="2610235" y="102124"/>
                  </a:lnTo>
                  <a:lnTo>
                    <a:pt x="2747615" y="238290"/>
                  </a:lnTo>
                  <a:lnTo>
                    <a:pt x="2884996" y="204249"/>
                  </a:lnTo>
                  <a:lnTo>
                    <a:pt x="3022377" y="238290"/>
                  </a:lnTo>
                  <a:lnTo>
                    <a:pt x="3159758" y="204249"/>
                  </a:lnTo>
                  <a:lnTo>
                    <a:pt x="3297139" y="272332"/>
                  </a:lnTo>
                  <a:lnTo>
                    <a:pt x="3434519" y="272332"/>
                  </a:lnTo>
                </a:path>
              </a:pathLst>
            </a:custGeom>
            <a:ln w="27101" cap="flat">
              <a:solidFill>
                <a:srgbClr val="1CABE2">
                  <a:alpha val="69803"/>
                </a:srgbClr>
              </a:solidFill>
              <a:prstDash val="solid"/>
              <a:round/>
            </a:ln>
          </p:spPr>
          <p:txBody>
            <a:bodyPr/>
            <a:lstStyle/>
            <a:p>
              <a:endParaRPr/>
            </a:p>
          </p:txBody>
        </p:sp>
        <p:sp>
          <p:nvSpPr>
            <p:cNvPr id="26" name="pl26"/>
            <p:cNvSpPr/>
            <p:nvPr/>
          </p:nvSpPr>
          <p:spPr>
            <a:xfrm>
              <a:off x="1082810" y="2497714"/>
              <a:ext cx="3434519" cy="680830"/>
            </a:xfrm>
            <a:custGeom>
              <a:avLst/>
              <a:gdLst/>
              <a:ahLst/>
              <a:cxnLst/>
              <a:rect l="0" t="0" r="0" b="0"/>
              <a:pathLst>
                <a:path w="3434519" h="680830">
                  <a:moveTo>
                    <a:pt x="0" y="680830"/>
                  </a:moveTo>
                  <a:lnTo>
                    <a:pt x="137380" y="578705"/>
                  </a:lnTo>
                  <a:lnTo>
                    <a:pt x="274761" y="510622"/>
                  </a:lnTo>
                  <a:lnTo>
                    <a:pt x="412142" y="476581"/>
                  </a:lnTo>
                  <a:lnTo>
                    <a:pt x="549523" y="442539"/>
                  </a:lnTo>
                  <a:lnTo>
                    <a:pt x="686903" y="442539"/>
                  </a:lnTo>
                  <a:lnTo>
                    <a:pt x="824284" y="340415"/>
                  </a:lnTo>
                  <a:lnTo>
                    <a:pt x="961665" y="272332"/>
                  </a:lnTo>
                  <a:lnTo>
                    <a:pt x="1099046" y="204249"/>
                  </a:lnTo>
                  <a:lnTo>
                    <a:pt x="1236427" y="102124"/>
                  </a:lnTo>
                  <a:lnTo>
                    <a:pt x="1373807" y="68083"/>
                  </a:lnTo>
                  <a:lnTo>
                    <a:pt x="1511188" y="34041"/>
                  </a:lnTo>
                  <a:lnTo>
                    <a:pt x="1648569" y="34041"/>
                  </a:lnTo>
                  <a:lnTo>
                    <a:pt x="1785950" y="68083"/>
                  </a:lnTo>
                  <a:lnTo>
                    <a:pt x="1923331" y="68083"/>
                  </a:lnTo>
                  <a:lnTo>
                    <a:pt x="2060711" y="68083"/>
                  </a:lnTo>
                  <a:lnTo>
                    <a:pt x="2198092" y="136166"/>
                  </a:lnTo>
                  <a:lnTo>
                    <a:pt x="2335473" y="136166"/>
                  </a:lnTo>
                  <a:lnTo>
                    <a:pt x="2472854" y="34041"/>
                  </a:lnTo>
                  <a:lnTo>
                    <a:pt x="2610235" y="0"/>
                  </a:lnTo>
                  <a:lnTo>
                    <a:pt x="2747615" y="34041"/>
                  </a:lnTo>
                  <a:lnTo>
                    <a:pt x="2884996" y="136166"/>
                  </a:lnTo>
                  <a:lnTo>
                    <a:pt x="3022377" y="102124"/>
                  </a:lnTo>
                  <a:lnTo>
                    <a:pt x="3159758" y="34041"/>
                  </a:lnTo>
                  <a:lnTo>
                    <a:pt x="3297139" y="68083"/>
                  </a:lnTo>
                  <a:lnTo>
                    <a:pt x="3434519" y="34041"/>
                  </a:lnTo>
                </a:path>
              </a:pathLst>
            </a:custGeom>
            <a:ln w="27101" cap="flat">
              <a:solidFill>
                <a:srgbClr val="00833D">
                  <a:alpha val="69803"/>
                </a:srgbClr>
              </a:solidFill>
              <a:prstDash val="solid"/>
              <a:round/>
            </a:ln>
          </p:spPr>
          <p:txBody>
            <a:bodyPr/>
            <a:lstStyle/>
            <a:p>
              <a:endParaRPr/>
            </a:p>
          </p:txBody>
        </p:sp>
        <p:sp>
          <p:nvSpPr>
            <p:cNvPr id="27" name="pl27"/>
            <p:cNvSpPr/>
            <p:nvPr/>
          </p:nvSpPr>
          <p:spPr>
            <a:xfrm>
              <a:off x="1082810" y="1919008"/>
              <a:ext cx="3434519" cy="476581"/>
            </a:xfrm>
            <a:custGeom>
              <a:avLst/>
              <a:gdLst/>
              <a:ahLst/>
              <a:cxnLst/>
              <a:rect l="0" t="0" r="0" b="0"/>
              <a:pathLst>
                <a:path w="3434519" h="476581">
                  <a:moveTo>
                    <a:pt x="0" y="68083"/>
                  </a:moveTo>
                  <a:lnTo>
                    <a:pt x="137380" y="0"/>
                  </a:lnTo>
                  <a:lnTo>
                    <a:pt x="274761" y="68083"/>
                  </a:lnTo>
                  <a:lnTo>
                    <a:pt x="412142" y="34041"/>
                  </a:lnTo>
                  <a:lnTo>
                    <a:pt x="549523" y="68083"/>
                  </a:lnTo>
                  <a:lnTo>
                    <a:pt x="686903" y="102124"/>
                  </a:lnTo>
                  <a:lnTo>
                    <a:pt x="824284" y="34041"/>
                  </a:lnTo>
                  <a:lnTo>
                    <a:pt x="961665" y="34041"/>
                  </a:lnTo>
                  <a:lnTo>
                    <a:pt x="1099046" y="0"/>
                  </a:lnTo>
                  <a:lnTo>
                    <a:pt x="1236427" y="0"/>
                  </a:lnTo>
                  <a:lnTo>
                    <a:pt x="1373807" y="68083"/>
                  </a:lnTo>
                  <a:lnTo>
                    <a:pt x="1511188" y="0"/>
                  </a:lnTo>
                  <a:lnTo>
                    <a:pt x="1648569" y="0"/>
                  </a:lnTo>
                  <a:lnTo>
                    <a:pt x="1785950" y="102124"/>
                  </a:lnTo>
                  <a:lnTo>
                    <a:pt x="1923331" y="68083"/>
                  </a:lnTo>
                  <a:lnTo>
                    <a:pt x="2060711" y="68083"/>
                  </a:lnTo>
                  <a:lnTo>
                    <a:pt x="2198092" y="68083"/>
                  </a:lnTo>
                  <a:lnTo>
                    <a:pt x="2335473" y="306373"/>
                  </a:lnTo>
                  <a:lnTo>
                    <a:pt x="2472854" y="136166"/>
                  </a:lnTo>
                  <a:lnTo>
                    <a:pt x="2610235" y="306373"/>
                  </a:lnTo>
                  <a:lnTo>
                    <a:pt x="2747615" y="374456"/>
                  </a:lnTo>
                  <a:lnTo>
                    <a:pt x="2884996" y="408498"/>
                  </a:lnTo>
                  <a:lnTo>
                    <a:pt x="3022377" y="476581"/>
                  </a:lnTo>
                  <a:lnTo>
                    <a:pt x="3159758" y="374456"/>
                  </a:lnTo>
                  <a:lnTo>
                    <a:pt x="3297139" y="272332"/>
                  </a:lnTo>
                  <a:lnTo>
                    <a:pt x="3434519" y="306373"/>
                  </a:lnTo>
                </a:path>
              </a:pathLst>
            </a:custGeom>
            <a:ln w="27101" cap="flat">
              <a:solidFill>
                <a:srgbClr val="80BD41">
                  <a:alpha val="69803"/>
                </a:srgbClr>
              </a:solidFill>
              <a:prstDash val="solid"/>
              <a:round/>
            </a:ln>
          </p:spPr>
          <p:txBody>
            <a:bodyPr/>
            <a:lstStyle/>
            <a:p>
              <a:endParaRPr/>
            </a:p>
          </p:txBody>
        </p:sp>
        <p:sp>
          <p:nvSpPr>
            <p:cNvPr id="28" name="pl28"/>
            <p:cNvSpPr/>
            <p:nvPr/>
          </p:nvSpPr>
          <p:spPr>
            <a:xfrm>
              <a:off x="1082810" y="2055174"/>
              <a:ext cx="3434519" cy="306373"/>
            </a:xfrm>
            <a:custGeom>
              <a:avLst/>
              <a:gdLst/>
              <a:ahLst/>
              <a:cxnLst/>
              <a:rect l="0" t="0" r="0" b="0"/>
              <a:pathLst>
                <a:path w="3434519" h="306373">
                  <a:moveTo>
                    <a:pt x="0" y="204249"/>
                  </a:moveTo>
                  <a:lnTo>
                    <a:pt x="137380" y="204249"/>
                  </a:lnTo>
                  <a:lnTo>
                    <a:pt x="274761" y="238290"/>
                  </a:lnTo>
                  <a:lnTo>
                    <a:pt x="412142" y="238290"/>
                  </a:lnTo>
                  <a:lnTo>
                    <a:pt x="549523" y="204249"/>
                  </a:lnTo>
                  <a:lnTo>
                    <a:pt x="686903" y="170207"/>
                  </a:lnTo>
                  <a:lnTo>
                    <a:pt x="824284" y="170207"/>
                  </a:lnTo>
                  <a:lnTo>
                    <a:pt x="961665" y="136166"/>
                  </a:lnTo>
                  <a:lnTo>
                    <a:pt x="1099046" y="136166"/>
                  </a:lnTo>
                  <a:lnTo>
                    <a:pt x="1236427" y="68083"/>
                  </a:lnTo>
                  <a:lnTo>
                    <a:pt x="1373807" y="0"/>
                  </a:lnTo>
                  <a:lnTo>
                    <a:pt x="1511188" y="34041"/>
                  </a:lnTo>
                  <a:lnTo>
                    <a:pt x="1648569" y="102124"/>
                  </a:lnTo>
                  <a:lnTo>
                    <a:pt x="1785950" y="68083"/>
                  </a:lnTo>
                  <a:lnTo>
                    <a:pt x="1923331" y="102124"/>
                  </a:lnTo>
                  <a:lnTo>
                    <a:pt x="2060711" y="102124"/>
                  </a:lnTo>
                  <a:lnTo>
                    <a:pt x="2198092" y="34041"/>
                  </a:lnTo>
                  <a:lnTo>
                    <a:pt x="2335473" y="68083"/>
                  </a:lnTo>
                  <a:lnTo>
                    <a:pt x="2472854" y="136166"/>
                  </a:lnTo>
                  <a:lnTo>
                    <a:pt x="2610235" y="136166"/>
                  </a:lnTo>
                  <a:lnTo>
                    <a:pt x="2747615" y="170207"/>
                  </a:lnTo>
                  <a:lnTo>
                    <a:pt x="2884996" y="204249"/>
                  </a:lnTo>
                  <a:lnTo>
                    <a:pt x="3022377" y="204249"/>
                  </a:lnTo>
                  <a:lnTo>
                    <a:pt x="3159758" y="272332"/>
                  </a:lnTo>
                  <a:lnTo>
                    <a:pt x="3297139" y="306373"/>
                  </a:lnTo>
                  <a:lnTo>
                    <a:pt x="3434519" y="238290"/>
                  </a:lnTo>
                </a:path>
              </a:pathLst>
            </a:custGeom>
            <a:ln w="27101" cap="flat">
              <a:solidFill>
                <a:srgbClr val="6A1E74">
                  <a:alpha val="69803"/>
                </a:srgbClr>
              </a:solidFill>
              <a:prstDash val="solid"/>
              <a:round/>
            </a:ln>
          </p:spPr>
          <p:txBody>
            <a:bodyPr/>
            <a:lstStyle/>
            <a:p>
              <a:endParaRPr/>
            </a:p>
          </p:txBody>
        </p:sp>
        <p:sp>
          <p:nvSpPr>
            <p:cNvPr id="29" name="pl29"/>
            <p:cNvSpPr/>
            <p:nvPr/>
          </p:nvSpPr>
          <p:spPr>
            <a:xfrm>
              <a:off x="1082810" y="1987091"/>
              <a:ext cx="3434519" cy="1191453"/>
            </a:xfrm>
            <a:custGeom>
              <a:avLst/>
              <a:gdLst/>
              <a:ahLst/>
              <a:cxnLst/>
              <a:rect l="0" t="0" r="0" b="0"/>
              <a:pathLst>
                <a:path w="3434519" h="1191453">
                  <a:moveTo>
                    <a:pt x="0" y="1191453"/>
                  </a:moveTo>
                  <a:lnTo>
                    <a:pt x="137380" y="1157411"/>
                  </a:lnTo>
                  <a:lnTo>
                    <a:pt x="274761" y="1157411"/>
                  </a:lnTo>
                  <a:lnTo>
                    <a:pt x="412142" y="1055287"/>
                  </a:lnTo>
                  <a:lnTo>
                    <a:pt x="549523" y="919120"/>
                  </a:lnTo>
                  <a:lnTo>
                    <a:pt x="686903" y="816996"/>
                  </a:lnTo>
                  <a:lnTo>
                    <a:pt x="824284" y="816996"/>
                  </a:lnTo>
                  <a:lnTo>
                    <a:pt x="961665" y="782954"/>
                  </a:lnTo>
                  <a:lnTo>
                    <a:pt x="1099046" y="748913"/>
                  </a:lnTo>
                  <a:lnTo>
                    <a:pt x="1236427" y="578705"/>
                  </a:lnTo>
                  <a:lnTo>
                    <a:pt x="1373807" y="510622"/>
                  </a:lnTo>
                  <a:lnTo>
                    <a:pt x="1511188" y="442539"/>
                  </a:lnTo>
                  <a:lnTo>
                    <a:pt x="1648569" y="476581"/>
                  </a:lnTo>
                  <a:lnTo>
                    <a:pt x="1785950" y="442539"/>
                  </a:lnTo>
                  <a:lnTo>
                    <a:pt x="1923331" y="340415"/>
                  </a:lnTo>
                  <a:lnTo>
                    <a:pt x="2060711" y="272332"/>
                  </a:lnTo>
                  <a:lnTo>
                    <a:pt x="2198092" y="238290"/>
                  </a:lnTo>
                  <a:lnTo>
                    <a:pt x="2335473" y="204249"/>
                  </a:lnTo>
                  <a:lnTo>
                    <a:pt x="2472854" y="102124"/>
                  </a:lnTo>
                  <a:lnTo>
                    <a:pt x="2610235" y="68083"/>
                  </a:lnTo>
                  <a:lnTo>
                    <a:pt x="2747615" y="204249"/>
                  </a:lnTo>
                  <a:lnTo>
                    <a:pt x="2884996" y="204249"/>
                  </a:lnTo>
                  <a:lnTo>
                    <a:pt x="3022377" y="68083"/>
                  </a:lnTo>
                  <a:lnTo>
                    <a:pt x="3159758" y="102124"/>
                  </a:lnTo>
                  <a:lnTo>
                    <a:pt x="3297139" y="0"/>
                  </a:lnTo>
                  <a:lnTo>
                    <a:pt x="3434519" y="0"/>
                  </a:lnTo>
                </a:path>
              </a:pathLst>
            </a:custGeom>
            <a:ln w="27101" cap="flat">
              <a:solidFill>
                <a:srgbClr val="E2231A">
                  <a:alpha val="69803"/>
                </a:srgbClr>
              </a:solidFill>
              <a:prstDash val="solid"/>
              <a:round/>
            </a:ln>
          </p:spPr>
          <p:txBody>
            <a:bodyPr/>
            <a:lstStyle/>
            <a:p>
              <a:endParaRPr/>
            </a:p>
          </p:txBody>
        </p:sp>
        <p:sp>
          <p:nvSpPr>
            <p:cNvPr id="30" name="pl30"/>
            <p:cNvSpPr/>
            <p:nvPr/>
          </p:nvSpPr>
          <p:spPr>
            <a:xfrm>
              <a:off x="1082810" y="2838129"/>
              <a:ext cx="3434519" cy="919120"/>
            </a:xfrm>
            <a:custGeom>
              <a:avLst/>
              <a:gdLst/>
              <a:ahLst/>
              <a:cxnLst/>
              <a:rect l="0" t="0" r="0" b="0"/>
              <a:pathLst>
                <a:path w="3434519" h="919120">
                  <a:moveTo>
                    <a:pt x="0" y="919120"/>
                  </a:moveTo>
                  <a:lnTo>
                    <a:pt x="137380" y="851037"/>
                  </a:lnTo>
                  <a:lnTo>
                    <a:pt x="274761" y="816996"/>
                  </a:lnTo>
                  <a:lnTo>
                    <a:pt x="412142" y="680830"/>
                  </a:lnTo>
                  <a:lnTo>
                    <a:pt x="549523" y="544664"/>
                  </a:lnTo>
                  <a:lnTo>
                    <a:pt x="686903" y="408498"/>
                  </a:lnTo>
                  <a:lnTo>
                    <a:pt x="824284" y="340415"/>
                  </a:lnTo>
                  <a:lnTo>
                    <a:pt x="961665" y="340415"/>
                  </a:lnTo>
                  <a:lnTo>
                    <a:pt x="1099046" y="204249"/>
                  </a:lnTo>
                  <a:lnTo>
                    <a:pt x="1236427" y="0"/>
                  </a:lnTo>
                  <a:lnTo>
                    <a:pt x="1373807" y="102124"/>
                  </a:lnTo>
                  <a:lnTo>
                    <a:pt x="1511188" y="204249"/>
                  </a:lnTo>
                  <a:lnTo>
                    <a:pt x="1648569" y="238290"/>
                  </a:lnTo>
                  <a:lnTo>
                    <a:pt x="1785950" y="238290"/>
                  </a:lnTo>
                  <a:lnTo>
                    <a:pt x="1923331" y="272332"/>
                  </a:lnTo>
                  <a:lnTo>
                    <a:pt x="2060711" y="272332"/>
                  </a:lnTo>
                  <a:lnTo>
                    <a:pt x="2198092" y="204249"/>
                  </a:lnTo>
                  <a:lnTo>
                    <a:pt x="2335473" y="136166"/>
                  </a:lnTo>
                  <a:lnTo>
                    <a:pt x="2472854" y="136166"/>
                  </a:lnTo>
                  <a:lnTo>
                    <a:pt x="2610235" y="102124"/>
                  </a:lnTo>
                  <a:lnTo>
                    <a:pt x="2747615" y="136166"/>
                  </a:lnTo>
                  <a:lnTo>
                    <a:pt x="2884996" y="272332"/>
                  </a:lnTo>
                  <a:lnTo>
                    <a:pt x="3022377" y="272332"/>
                  </a:lnTo>
                  <a:lnTo>
                    <a:pt x="3159758" y="204249"/>
                  </a:lnTo>
                  <a:lnTo>
                    <a:pt x="3297139" y="102124"/>
                  </a:lnTo>
                  <a:lnTo>
                    <a:pt x="3434519" y="136166"/>
                  </a:lnTo>
                </a:path>
              </a:pathLst>
            </a:custGeom>
            <a:ln w="27101" cap="flat">
              <a:solidFill>
                <a:srgbClr val="F26A21">
                  <a:alpha val="69803"/>
                </a:srgbClr>
              </a:solidFill>
              <a:prstDash val="solid"/>
              <a:round/>
            </a:ln>
          </p:spPr>
          <p:txBody>
            <a:bodyPr/>
            <a:lstStyle/>
            <a:p>
              <a:endParaRPr/>
            </a:p>
          </p:txBody>
        </p:sp>
        <p:sp>
          <p:nvSpPr>
            <p:cNvPr id="31" name="pl31"/>
            <p:cNvSpPr/>
            <p:nvPr/>
          </p:nvSpPr>
          <p:spPr>
            <a:xfrm>
              <a:off x="1082810" y="1919008"/>
              <a:ext cx="3434519" cy="476581"/>
            </a:xfrm>
            <a:custGeom>
              <a:avLst/>
              <a:gdLst/>
              <a:ahLst/>
              <a:cxnLst/>
              <a:rect l="0" t="0" r="0" b="0"/>
              <a:pathLst>
                <a:path w="3434519" h="476581">
                  <a:moveTo>
                    <a:pt x="0" y="68083"/>
                  </a:moveTo>
                  <a:lnTo>
                    <a:pt x="137380" y="0"/>
                  </a:lnTo>
                  <a:lnTo>
                    <a:pt x="274761" y="68083"/>
                  </a:lnTo>
                  <a:lnTo>
                    <a:pt x="412142" y="34041"/>
                  </a:lnTo>
                  <a:lnTo>
                    <a:pt x="549523" y="68083"/>
                  </a:lnTo>
                  <a:lnTo>
                    <a:pt x="686903" y="102124"/>
                  </a:lnTo>
                  <a:lnTo>
                    <a:pt x="824284" y="34041"/>
                  </a:lnTo>
                  <a:lnTo>
                    <a:pt x="961665" y="34041"/>
                  </a:lnTo>
                  <a:lnTo>
                    <a:pt x="1099046" y="0"/>
                  </a:lnTo>
                  <a:lnTo>
                    <a:pt x="1236427" y="0"/>
                  </a:lnTo>
                  <a:lnTo>
                    <a:pt x="1373807" y="68083"/>
                  </a:lnTo>
                  <a:lnTo>
                    <a:pt x="1511188" y="0"/>
                  </a:lnTo>
                  <a:lnTo>
                    <a:pt x="1648569" y="0"/>
                  </a:lnTo>
                  <a:lnTo>
                    <a:pt x="1785950" y="102124"/>
                  </a:lnTo>
                  <a:lnTo>
                    <a:pt x="1923331" y="68083"/>
                  </a:lnTo>
                  <a:lnTo>
                    <a:pt x="2060711" y="68083"/>
                  </a:lnTo>
                  <a:lnTo>
                    <a:pt x="2198092" y="68083"/>
                  </a:lnTo>
                  <a:lnTo>
                    <a:pt x="2335473" y="306373"/>
                  </a:lnTo>
                  <a:lnTo>
                    <a:pt x="2472854" y="136166"/>
                  </a:lnTo>
                  <a:lnTo>
                    <a:pt x="2610235" y="306373"/>
                  </a:lnTo>
                  <a:lnTo>
                    <a:pt x="2747615" y="374456"/>
                  </a:lnTo>
                  <a:lnTo>
                    <a:pt x="2884996" y="408498"/>
                  </a:lnTo>
                  <a:lnTo>
                    <a:pt x="3022377" y="476581"/>
                  </a:lnTo>
                  <a:lnTo>
                    <a:pt x="3159758" y="374456"/>
                  </a:lnTo>
                  <a:lnTo>
                    <a:pt x="3297139" y="272332"/>
                  </a:lnTo>
                  <a:lnTo>
                    <a:pt x="3434519" y="306373"/>
                  </a:lnTo>
                </a:path>
              </a:pathLst>
            </a:custGeom>
            <a:ln w="65043" cap="flat">
              <a:solidFill>
                <a:srgbClr val="000000">
                  <a:alpha val="100000"/>
                </a:srgbClr>
              </a:solidFill>
              <a:prstDash val="solid"/>
              <a:round/>
            </a:ln>
          </p:spPr>
          <p:txBody>
            <a:bodyPr/>
            <a:lstStyle/>
            <a:p>
              <a:endParaRPr/>
            </a:p>
          </p:txBody>
        </p:sp>
        <p:sp>
          <p:nvSpPr>
            <p:cNvPr id="32" name="pl32"/>
            <p:cNvSpPr/>
            <p:nvPr/>
          </p:nvSpPr>
          <p:spPr>
            <a:xfrm>
              <a:off x="1082810" y="1919008"/>
              <a:ext cx="3434519" cy="476581"/>
            </a:xfrm>
            <a:custGeom>
              <a:avLst/>
              <a:gdLst/>
              <a:ahLst/>
              <a:cxnLst/>
              <a:rect l="0" t="0" r="0" b="0"/>
              <a:pathLst>
                <a:path w="3434519" h="476581">
                  <a:moveTo>
                    <a:pt x="0" y="68083"/>
                  </a:moveTo>
                  <a:lnTo>
                    <a:pt x="137380" y="0"/>
                  </a:lnTo>
                  <a:lnTo>
                    <a:pt x="274761" y="68083"/>
                  </a:lnTo>
                  <a:lnTo>
                    <a:pt x="412142" y="34041"/>
                  </a:lnTo>
                  <a:lnTo>
                    <a:pt x="549523" y="68083"/>
                  </a:lnTo>
                  <a:lnTo>
                    <a:pt x="686903" y="102124"/>
                  </a:lnTo>
                  <a:lnTo>
                    <a:pt x="824284" y="34041"/>
                  </a:lnTo>
                  <a:lnTo>
                    <a:pt x="961665" y="34041"/>
                  </a:lnTo>
                  <a:lnTo>
                    <a:pt x="1099046" y="0"/>
                  </a:lnTo>
                  <a:lnTo>
                    <a:pt x="1236427" y="0"/>
                  </a:lnTo>
                  <a:lnTo>
                    <a:pt x="1373807" y="68083"/>
                  </a:lnTo>
                  <a:lnTo>
                    <a:pt x="1511188" y="0"/>
                  </a:lnTo>
                  <a:lnTo>
                    <a:pt x="1648569" y="0"/>
                  </a:lnTo>
                  <a:lnTo>
                    <a:pt x="1785950" y="102124"/>
                  </a:lnTo>
                  <a:lnTo>
                    <a:pt x="1923331" y="68083"/>
                  </a:lnTo>
                  <a:lnTo>
                    <a:pt x="2060711" y="68083"/>
                  </a:lnTo>
                  <a:lnTo>
                    <a:pt x="2198092" y="68083"/>
                  </a:lnTo>
                  <a:lnTo>
                    <a:pt x="2335473" y="306373"/>
                  </a:lnTo>
                  <a:lnTo>
                    <a:pt x="2472854" y="136166"/>
                  </a:lnTo>
                  <a:lnTo>
                    <a:pt x="2610235" y="306373"/>
                  </a:lnTo>
                  <a:lnTo>
                    <a:pt x="2747615" y="374456"/>
                  </a:lnTo>
                  <a:lnTo>
                    <a:pt x="2884996" y="408498"/>
                  </a:lnTo>
                  <a:lnTo>
                    <a:pt x="3022377" y="476581"/>
                  </a:lnTo>
                  <a:lnTo>
                    <a:pt x="3159758" y="374456"/>
                  </a:lnTo>
                  <a:lnTo>
                    <a:pt x="3297139" y="272332"/>
                  </a:lnTo>
                  <a:lnTo>
                    <a:pt x="3434519" y="306373"/>
                  </a:lnTo>
                </a:path>
              </a:pathLst>
            </a:custGeom>
            <a:ln w="40651" cap="flat">
              <a:solidFill>
                <a:srgbClr val="80BD41">
                  <a:alpha val="100000"/>
                </a:srgbClr>
              </a:solidFill>
              <a:prstDash val="solid"/>
              <a:round/>
            </a:ln>
          </p:spPr>
          <p:txBody>
            <a:bodyPr/>
            <a:lstStyle/>
            <a:p>
              <a:endParaRPr/>
            </a:p>
          </p:txBody>
        </p:sp>
        <p:sp>
          <p:nvSpPr>
            <p:cNvPr id="33" name="tx33"/>
            <p:cNvSpPr/>
            <p:nvPr/>
          </p:nvSpPr>
          <p:spPr>
            <a:xfrm>
              <a:off x="1022520" y="1814681"/>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34" name="tx34"/>
            <p:cNvSpPr/>
            <p:nvPr/>
          </p:nvSpPr>
          <p:spPr>
            <a:xfrm>
              <a:off x="1709424" y="184877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35" name="tx35"/>
            <p:cNvSpPr/>
            <p:nvPr/>
          </p:nvSpPr>
          <p:spPr>
            <a:xfrm>
              <a:off x="2396328" y="1814681"/>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36" name="tx36"/>
            <p:cNvSpPr/>
            <p:nvPr/>
          </p:nvSpPr>
          <p:spPr>
            <a:xfrm>
              <a:off x="3083232" y="1814681"/>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37" name="tx37"/>
            <p:cNvSpPr/>
            <p:nvPr/>
          </p:nvSpPr>
          <p:spPr>
            <a:xfrm>
              <a:off x="3632755" y="20530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38" name="tx38"/>
            <p:cNvSpPr/>
            <p:nvPr/>
          </p:nvSpPr>
          <p:spPr>
            <a:xfrm>
              <a:off x="4457040" y="20530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39" name="tx39"/>
            <p:cNvSpPr/>
            <p:nvPr/>
          </p:nvSpPr>
          <p:spPr>
            <a:xfrm>
              <a:off x="707191" y="3743915"/>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40</a:t>
              </a:r>
            </a:p>
          </p:txBody>
        </p:sp>
        <p:sp>
          <p:nvSpPr>
            <p:cNvPr id="40" name="tx40"/>
            <p:cNvSpPr/>
            <p:nvPr/>
          </p:nvSpPr>
          <p:spPr>
            <a:xfrm>
              <a:off x="707191" y="3403499"/>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50</a:t>
              </a:r>
            </a:p>
          </p:txBody>
        </p:sp>
        <p:sp>
          <p:nvSpPr>
            <p:cNvPr id="41" name="tx41"/>
            <p:cNvSpPr/>
            <p:nvPr/>
          </p:nvSpPr>
          <p:spPr>
            <a:xfrm>
              <a:off x="707191" y="3063084"/>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60</a:t>
              </a:r>
            </a:p>
          </p:txBody>
        </p:sp>
        <p:sp>
          <p:nvSpPr>
            <p:cNvPr id="42" name="tx42"/>
            <p:cNvSpPr/>
            <p:nvPr/>
          </p:nvSpPr>
          <p:spPr>
            <a:xfrm>
              <a:off x="707191" y="2722669"/>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70</a:t>
              </a:r>
            </a:p>
          </p:txBody>
        </p:sp>
        <p:sp>
          <p:nvSpPr>
            <p:cNvPr id="43" name="tx43"/>
            <p:cNvSpPr/>
            <p:nvPr/>
          </p:nvSpPr>
          <p:spPr>
            <a:xfrm>
              <a:off x="707191" y="2382254"/>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80</a:t>
              </a:r>
            </a:p>
          </p:txBody>
        </p:sp>
        <p:sp>
          <p:nvSpPr>
            <p:cNvPr id="44" name="tx44"/>
            <p:cNvSpPr/>
            <p:nvPr/>
          </p:nvSpPr>
          <p:spPr>
            <a:xfrm>
              <a:off x="707191" y="2041839"/>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90</a:t>
              </a:r>
            </a:p>
          </p:txBody>
        </p:sp>
        <p:sp>
          <p:nvSpPr>
            <p:cNvPr id="45" name="tx45"/>
            <p:cNvSpPr/>
            <p:nvPr/>
          </p:nvSpPr>
          <p:spPr>
            <a:xfrm>
              <a:off x="636560" y="1701424"/>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46" name="tx46"/>
            <p:cNvSpPr/>
            <p:nvPr/>
          </p:nvSpPr>
          <p:spPr>
            <a:xfrm rot="-5400000">
              <a:off x="940586"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2000</a:t>
              </a:r>
            </a:p>
          </p:txBody>
        </p:sp>
        <p:sp>
          <p:nvSpPr>
            <p:cNvPr id="47" name="tx47"/>
            <p:cNvSpPr/>
            <p:nvPr/>
          </p:nvSpPr>
          <p:spPr>
            <a:xfrm rot="-5400000">
              <a:off x="1627490"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2005</a:t>
              </a:r>
            </a:p>
          </p:txBody>
        </p:sp>
        <p:sp>
          <p:nvSpPr>
            <p:cNvPr id="48" name="tx48"/>
            <p:cNvSpPr/>
            <p:nvPr/>
          </p:nvSpPr>
          <p:spPr>
            <a:xfrm rot="-5400000">
              <a:off x="2314394"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2010</a:t>
              </a:r>
            </a:p>
          </p:txBody>
        </p:sp>
        <p:sp>
          <p:nvSpPr>
            <p:cNvPr id="49" name="tx49"/>
            <p:cNvSpPr/>
            <p:nvPr/>
          </p:nvSpPr>
          <p:spPr>
            <a:xfrm rot="-5400000">
              <a:off x="3001298"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a:t>
              </a:r>
            </a:p>
          </p:txBody>
        </p:sp>
        <p:sp>
          <p:nvSpPr>
            <p:cNvPr id="50" name="tx50"/>
            <p:cNvSpPr/>
            <p:nvPr/>
          </p:nvSpPr>
          <p:spPr>
            <a:xfrm rot="-5400000">
              <a:off x="3550821"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51" name="tx51"/>
            <p:cNvSpPr/>
            <p:nvPr/>
          </p:nvSpPr>
          <p:spPr>
            <a:xfrm rot="-5400000">
              <a:off x="4375106"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52" name="tx52"/>
            <p:cNvSpPr/>
            <p:nvPr/>
          </p:nvSpPr>
          <p:spPr>
            <a:xfrm rot="-5400000">
              <a:off x="46047" y="2693432"/>
              <a:ext cx="797532"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Cobertura (%)</a:t>
              </a:r>
            </a:p>
          </p:txBody>
        </p:sp>
        <p:sp>
          <p:nvSpPr>
            <p:cNvPr id="53" name="pl53"/>
            <p:cNvSpPr/>
            <p:nvPr/>
          </p:nvSpPr>
          <p:spPr>
            <a:xfrm>
              <a:off x="1412733" y="4702006"/>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54" name="pl54"/>
            <p:cNvSpPr/>
            <p:nvPr/>
          </p:nvSpPr>
          <p:spPr>
            <a:xfrm>
              <a:off x="1412733" y="4991051"/>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55" name="pl55"/>
            <p:cNvSpPr/>
            <p:nvPr/>
          </p:nvSpPr>
          <p:spPr>
            <a:xfrm>
              <a:off x="2124214" y="4702006"/>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56" name="pl56"/>
            <p:cNvSpPr/>
            <p:nvPr/>
          </p:nvSpPr>
          <p:spPr>
            <a:xfrm>
              <a:off x="2124214" y="4991051"/>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57" name="pl57"/>
            <p:cNvSpPr/>
            <p:nvPr/>
          </p:nvSpPr>
          <p:spPr>
            <a:xfrm>
              <a:off x="2124214" y="4991051"/>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58" name="pl58"/>
            <p:cNvSpPr/>
            <p:nvPr/>
          </p:nvSpPr>
          <p:spPr>
            <a:xfrm>
              <a:off x="2828688" y="4702006"/>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59" name="pl59"/>
            <p:cNvSpPr/>
            <p:nvPr/>
          </p:nvSpPr>
          <p:spPr>
            <a:xfrm>
              <a:off x="2828688" y="4991051"/>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60" name="pl60"/>
            <p:cNvSpPr/>
            <p:nvPr/>
          </p:nvSpPr>
          <p:spPr>
            <a:xfrm>
              <a:off x="3554245" y="4702006"/>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61" name="tx61"/>
            <p:cNvSpPr/>
            <p:nvPr/>
          </p:nvSpPr>
          <p:spPr>
            <a:xfrm>
              <a:off x="1679833" y="4656552"/>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62" name="tx62"/>
            <p:cNvSpPr/>
            <p:nvPr/>
          </p:nvSpPr>
          <p:spPr>
            <a:xfrm>
              <a:off x="1679833" y="4942496"/>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63" name="tx63"/>
            <p:cNvSpPr/>
            <p:nvPr/>
          </p:nvSpPr>
          <p:spPr>
            <a:xfrm>
              <a:off x="2391314" y="4653451"/>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64" name="tx64"/>
            <p:cNvSpPr/>
            <p:nvPr/>
          </p:nvSpPr>
          <p:spPr>
            <a:xfrm>
              <a:off x="2391314" y="4942496"/>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65" name="tx65"/>
            <p:cNvSpPr/>
            <p:nvPr/>
          </p:nvSpPr>
          <p:spPr>
            <a:xfrm>
              <a:off x="3095787" y="4656552"/>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66" name="tx66"/>
            <p:cNvSpPr/>
            <p:nvPr/>
          </p:nvSpPr>
          <p:spPr>
            <a:xfrm>
              <a:off x="3095787" y="4942434"/>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67" name="tx67"/>
            <p:cNvSpPr/>
            <p:nvPr/>
          </p:nvSpPr>
          <p:spPr>
            <a:xfrm>
              <a:off x="3821345" y="4653451"/>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68" name="tx68"/>
            <p:cNvSpPr/>
            <p:nvPr/>
          </p:nvSpPr>
          <p:spPr>
            <a:xfrm>
              <a:off x="1575996" y="1414185"/>
              <a:ext cx="2448148" cy="13253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Cobertura MCV1, LACR, 2000-2025</a:t>
              </a:r>
            </a:p>
          </p:txBody>
        </p:sp>
        <p:sp>
          <p:nvSpPr>
            <p:cNvPr id="69" name="pl69"/>
            <p:cNvSpPr/>
            <p:nvPr/>
          </p:nvSpPr>
          <p:spPr>
            <a:xfrm>
              <a:off x="5226849" y="3852890"/>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0" name="pl70"/>
            <p:cNvSpPr/>
            <p:nvPr/>
          </p:nvSpPr>
          <p:spPr>
            <a:xfrm>
              <a:off x="5226849" y="337468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1" name="pl71"/>
            <p:cNvSpPr/>
            <p:nvPr/>
          </p:nvSpPr>
          <p:spPr>
            <a:xfrm>
              <a:off x="5226849" y="2896486"/>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2" name="pl72"/>
            <p:cNvSpPr/>
            <p:nvPr/>
          </p:nvSpPr>
          <p:spPr>
            <a:xfrm>
              <a:off x="5226849" y="2418284"/>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3" name="pl73"/>
            <p:cNvSpPr/>
            <p:nvPr/>
          </p:nvSpPr>
          <p:spPr>
            <a:xfrm>
              <a:off x="5226849" y="1940081"/>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4" name="pl74"/>
            <p:cNvSpPr/>
            <p:nvPr/>
          </p:nvSpPr>
          <p:spPr>
            <a:xfrm>
              <a:off x="5226849" y="3613789"/>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5" name="pl75"/>
            <p:cNvSpPr/>
            <p:nvPr/>
          </p:nvSpPr>
          <p:spPr>
            <a:xfrm>
              <a:off x="5226849" y="3135587"/>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6" name="pl76"/>
            <p:cNvSpPr/>
            <p:nvPr/>
          </p:nvSpPr>
          <p:spPr>
            <a:xfrm>
              <a:off x="5226849" y="2657385"/>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7" name="pl77"/>
            <p:cNvSpPr/>
            <p:nvPr/>
          </p:nvSpPr>
          <p:spPr>
            <a:xfrm>
              <a:off x="5226849" y="2179183"/>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8" name="pl78"/>
            <p:cNvSpPr/>
            <p:nvPr/>
          </p:nvSpPr>
          <p:spPr>
            <a:xfrm>
              <a:off x="5226849" y="1700980"/>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9" name="pl79"/>
            <p:cNvSpPr/>
            <p:nvPr/>
          </p:nvSpPr>
          <p:spPr>
            <a:xfrm>
              <a:off x="539857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0" name="pl80"/>
            <p:cNvSpPr/>
            <p:nvPr/>
          </p:nvSpPr>
          <p:spPr>
            <a:xfrm>
              <a:off x="6085479"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1" name="pl81"/>
            <p:cNvSpPr/>
            <p:nvPr/>
          </p:nvSpPr>
          <p:spPr>
            <a:xfrm>
              <a:off x="6772383"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2" name="pl82"/>
            <p:cNvSpPr/>
            <p:nvPr/>
          </p:nvSpPr>
          <p:spPr>
            <a:xfrm>
              <a:off x="7459287"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3" name="pl83"/>
            <p:cNvSpPr/>
            <p:nvPr/>
          </p:nvSpPr>
          <p:spPr>
            <a:xfrm>
              <a:off x="8008811"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4" name="pl84"/>
            <p:cNvSpPr/>
            <p:nvPr/>
          </p:nvSpPr>
          <p:spPr>
            <a:xfrm>
              <a:off x="883309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5" name="pl85"/>
            <p:cNvSpPr/>
            <p:nvPr/>
          </p:nvSpPr>
          <p:spPr>
            <a:xfrm>
              <a:off x="5398575" y="2131362"/>
              <a:ext cx="3434519" cy="573842"/>
            </a:xfrm>
            <a:custGeom>
              <a:avLst/>
              <a:gdLst/>
              <a:ahLst/>
              <a:cxnLst/>
              <a:rect l="0" t="0" r="0" b="0"/>
              <a:pathLst>
                <a:path w="3434519" h="573842">
                  <a:moveTo>
                    <a:pt x="0" y="573842"/>
                  </a:moveTo>
                  <a:lnTo>
                    <a:pt x="137380" y="573842"/>
                  </a:lnTo>
                  <a:lnTo>
                    <a:pt x="274761" y="573842"/>
                  </a:lnTo>
                  <a:lnTo>
                    <a:pt x="412142" y="526022"/>
                  </a:lnTo>
                  <a:lnTo>
                    <a:pt x="549523" y="430382"/>
                  </a:lnTo>
                  <a:lnTo>
                    <a:pt x="686903" y="430382"/>
                  </a:lnTo>
                  <a:lnTo>
                    <a:pt x="824284" y="239101"/>
                  </a:lnTo>
                  <a:lnTo>
                    <a:pt x="961665" y="286921"/>
                  </a:lnTo>
                  <a:lnTo>
                    <a:pt x="1099046" y="143460"/>
                  </a:lnTo>
                  <a:lnTo>
                    <a:pt x="1236427" y="95640"/>
                  </a:lnTo>
                  <a:lnTo>
                    <a:pt x="1373807" y="95640"/>
                  </a:lnTo>
                  <a:lnTo>
                    <a:pt x="1511188" y="47820"/>
                  </a:lnTo>
                  <a:lnTo>
                    <a:pt x="1648569" y="47820"/>
                  </a:lnTo>
                  <a:lnTo>
                    <a:pt x="1785950" y="0"/>
                  </a:lnTo>
                  <a:lnTo>
                    <a:pt x="1923331" y="47820"/>
                  </a:lnTo>
                  <a:lnTo>
                    <a:pt x="2060711" y="47820"/>
                  </a:lnTo>
                  <a:lnTo>
                    <a:pt x="2198092" y="0"/>
                  </a:lnTo>
                  <a:lnTo>
                    <a:pt x="2335473" y="0"/>
                  </a:lnTo>
                  <a:lnTo>
                    <a:pt x="2472854" y="0"/>
                  </a:lnTo>
                  <a:lnTo>
                    <a:pt x="2610235" y="47820"/>
                  </a:lnTo>
                  <a:lnTo>
                    <a:pt x="2747615" y="191280"/>
                  </a:lnTo>
                  <a:lnTo>
                    <a:pt x="2884996" y="430382"/>
                  </a:lnTo>
                  <a:lnTo>
                    <a:pt x="3022377" y="143460"/>
                  </a:lnTo>
                  <a:lnTo>
                    <a:pt x="3159758" y="334741"/>
                  </a:lnTo>
                  <a:lnTo>
                    <a:pt x="3297139" y="286921"/>
                  </a:lnTo>
                  <a:lnTo>
                    <a:pt x="3434519" y="286921"/>
                  </a:lnTo>
                </a:path>
              </a:pathLst>
            </a:custGeom>
            <a:ln w="27101" cap="flat">
              <a:solidFill>
                <a:srgbClr val="0058AB">
                  <a:alpha val="69803"/>
                </a:srgbClr>
              </a:solidFill>
              <a:prstDash val="solid"/>
              <a:round/>
            </a:ln>
          </p:spPr>
          <p:txBody>
            <a:bodyPr/>
            <a:lstStyle/>
            <a:p>
              <a:endParaRPr/>
            </a:p>
          </p:txBody>
        </p:sp>
        <p:sp>
          <p:nvSpPr>
            <p:cNvPr id="86" name="pl86"/>
            <p:cNvSpPr/>
            <p:nvPr/>
          </p:nvSpPr>
          <p:spPr>
            <a:xfrm>
              <a:off x="5398575" y="2035722"/>
              <a:ext cx="3434519" cy="382561"/>
            </a:xfrm>
            <a:custGeom>
              <a:avLst/>
              <a:gdLst/>
              <a:ahLst/>
              <a:cxnLst/>
              <a:rect l="0" t="0" r="0" b="0"/>
              <a:pathLst>
                <a:path w="3434519" h="382561">
                  <a:moveTo>
                    <a:pt x="0" y="191280"/>
                  </a:moveTo>
                  <a:lnTo>
                    <a:pt x="137380" y="143460"/>
                  </a:lnTo>
                  <a:lnTo>
                    <a:pt x="274761" y="286921"/>
                  </a:lnTo>
                  <a:lnTo>
                    <a:pt x="412142" y="382561"/>
                  </a:lnTo>
                  <a:lnTo>
                    <a:pt x="549523" y="286921"/>
                  </a:lnTo>
                  <a:lnTo>
                    <a:pt x="686903" y="95640"/>
                  </a:lnTo>
                  <a:lnTo>
                    <a:pt x="824284" y="47820"/>
                  </a:lnTo>
                  <a:lnTo>
                    <a:pt x="961665" y="0"/>
                  </a:lnTo>
                  <a:lnTo>
                    <a:pt x="1099046" y="0"/>
                  </a:lnTo>
                  <a:lnTo>
                    <a:pt x="1236427" y="143460"/>
                  </a:lnTo>
                  <a:lnTo>
                    <a:pt x="1373807" y="191280"/>
                  </a:lnTo>
                  <a:lnTo>
                    <a:pt x="1511188" y="143460"/>
                  </a:lnTo>
                  <a:lnTo>
                    <a:pt x="1648569" y="95640"/>
                  </a:lnTo>
                  <a:lnTo>
                    <a:pt x="1785950" y="95640"/>
                  </a:lnTo>
                  <a:lnTo>
                    <a:pt x="1923331" y="239101"/>
                  </a:lnTo>
                  <a:lnTo>
                    <a:pt x="2060711" y="239101"/>
                  </a:lnTo>
                  <a:lnTo>
                    <a:pt x="2198092" y="334741"/>
                  </a:lnTo>
                  <a:lnTo>
                    <a:pt x="2335473" y="143460"/>
                  </a:lnTo>
                  <a:lnTo>
                    <a:pt x="2472854" y="191280"/>
                  </a:lnTo>
                  <a:lnTo>
                    <a:pt x="2610235" y="143460"/>
                  </a:lnTo>
                  <a:lnTo>
                    <a:pt x="2747615" y="334741"/>
                  </a:lnTo>
                  <a:lnTo>
                    <a:pt x="2884996" y="286921"/>
                  </a:lnTo>
                  <a:lnTo>
                    <a:pt x="3022377" y="334741"/>
                  </a:lnTo>
                  <a:lnTo>
                    <a:pt x="3159758" y="286921"/>
                  </a:lnTo>
                  <a:lnTo>
                    <a:pt x="3297139" y="382561"/>
                  </a:lnTo>
                  <a:lnTo>
                    <a:pt x="3434519" y="382561"/>
                  </a:lnTo>
                </a:path>
              </a:pathLst>
            </a:custGeom>
            <a:ln w="27101" cap="flat">
              <a:solidFill>
                <a:srgbClr val="1CABE2">
                  <a:alpha val="69803"/>
                </a:srgbClr>
              </a:solidFill>
              <a:prstDash val="solid"/>
              <a:round/>
            </a:ln>
          </p:spPr>
          <p:txBody>
            <a:bodyPr/>
            <a:lstStyle/>
            <a:p>
              <a:endParaRPr/>
            </a:p>
          </p:txBody>
        </p:sp>
        <p:sp>
          <p:nvSpPr>
            <p:cNvPr id="87" name="pl87"/>
            <p:cNvSpPr/>
            <p:nvPr/>
          </p:nvSpPr>
          <p:spPr>
            <a:xfrm>
              <a:off x="5398575" y="2179183"/>
              <a:ext cx="3434519" cy="956404"/>
            </a:xfrm>
            <a:custGeom>
              <a:avLst/>
              <a:gdLst/>
              <a:ahLst/>
              <a:cxnLst/>
              <a:rect l="0" t="0" r="0" b="0"/>
              <a:pathLst>
                <a:path w="3434519" h="956404">
                  <a:moveTo>
                    <a:pt x="0" y="956404"/>
                  </a:moveTo>
                  <a:lnTo>
                    <a:pt x="137380" y="812943"/>
                  </a:lnTo>
                  <a:lnTo>
                    <a:pt x="274761" y="717303"/>
                  </a:lnTo>
                  <a:lnTo>
                    <a:pt x="412142" y="669483"/>
                  </a:lnTo>
                  <a:lnTo>
                    <a:pt x="549523" y="621662"/>
                  </a:lnTo>
                  <a:lnTo>
                    <a:pt x="686903" y="621662"/>
                  </a:lnTo>
                  <a:lnTo>
                    <a:pt x="824284" y="478202"/>
                  </a:lnTo>
                  <a:lnTo>
                    <a:pt x="961665" y="382561"/>
                  </a:lnTo>
                  <a:lnTo>
                    <a:pt x="1099046" y="286921"/>
                  </a:lnTo>
                  <a:lnTo>
                    <a:pt x="1236427" y="143460"/>
                  </a:lnTo>
                  <a:lnTo>
                    <a:pt x="1373807" y="95640"/>
                  </a:lnTo>
                  <a:lnTo>
                    <a:pt x="1511188" y="47820"/>
                  </a:lnTo>
                  <a:lnTo>
                    <a:pt x="1648569" y="47820"/>
                  </a:lnTo>
                  <a:lnTo>
                    <a:pt x="1785950" y="95640"/>
                  </a:lnTo>
                  <a:lnTo>
                    <a:pt x="1923331" y="95640"/>
                  </a:lnTo>
                  <a:lnTo>
                    <a:pt x="2060711" y="95640"/>
                  </a:lnTo>
                  <a:lnTo>
                    <a:pt x="2198092" y="191280"/>
                  </a:lnTo>
                  <a:lnTo>
                    <a:pt x="2335473" y="191280"/>
                  </a:lnTo>
                  <a:lnTo>
                    <a:pt x="2472854" y="47820"/>
                  </a:lnTo>
                  <a:lnTo>
                    <a:pt x="2610235" y="0"/>
                  </a:lnTo>
                  <a:lnTo>
                    <a:pt x="2747615" y="47820"/>
                  </a:lnTo>
                  <a:lnTo>
                    <a:pt x="2884996" y="191280"/>
                  </a:lnTo>
                  <a:lnTo>
                    <a:pt x="3022377" y="143460"/>
                  </a:lnTo>
                  <a:lnTo>
                    <a:pt x="3159758" y="47820"/>
                  </a:lnTo>
                  <a:lnTo>
                    <a:pt x="3297139" y="95640"/>
                  </a:lnTo>
                  <a:lnTo>
                    <a:pt x="3434519" y="47820"/>
                  </a:lnTo>
                </a:path>
              </a:pathLst>
            </a:custGeom>
            <a:ln w="27101" cap="flat">
              <a:solidFill>
                <a:srgbClr val="00833D">
                  <a:alpha val="69803"/>
                </a:srgbClr>
              </a:solidFill>
              <a:prstDash val="solid"/>
              <a:round/>
            </a:ln>
          </p:spPr>
          <p:txBody>
            <a:bodyPr/>
            <a:lstStyle/>
            <a:p>
              <a:endParaRPr/>
            </a:p>
          </p:txBody>
        </p:sp>
        <p:sp>
          <p:nvSpPr>
            <p:cNvPr id="88" name="pl88"/>
            <p:cNvSpPr/>
            <p:nvPr/>
          </p:nvSpPr>
          <p:spPr>
            <a:xfrm>
              <a:off x="5398575" y="1748801"/>
              <a:ext cx="3434519" cy="669483"/>
            </a:xfrm>
            <a:custGeom>
              <a:avLst/>
              <a:gdLst/>
              <a:ahLst/>
              <a:cxnLst/>
              <a:rect l="0" t="0" r="0" b="0"/>
              <a:pathLst>
                <a:path w="3434519" h="669483">
                  <a:moveTo>
                    <a:pt x="0" y="95640"/>
                  </a:moveTo>
                  <a:lnTo>
                    <a:pt x="137380" y="0"/>
                  </a:lnTo>
                  <a:lnTo>
                    <a:pt x="274761" y="95640"/>
                  </a:lnTo>
                  <a:lnTo>
                    <a:pt x="412142" y="47820"/>
                  </a:lnTo>
                  <a:lnTo>
                    <a:pt x="549523" y="95640"/>
                  </a:lnTo>
                  <a:lnTo>
                    <a:pt x="686903" y="143460"/>
                  </a:lnTo>
                  <a:lnTo>
                    <a:pt x="824284" y="47820"/>
                  </a:lnTo>
                  <a:lnTo>
                    <a:pt x="961665" y="47820"/>
                  </a:lnTo>
                  <a:lnTo>
                    <a:pt x="1099046" y="0"/>
                  </a:lnTo>
                  <a:lnTo>
                    <a:pt x="1236427" y="0"/>
                  </a:lnTo>
                  <a:lnTo>
                    <a:pt x="1373807" y="95640"/>
                  </a:lnTo>
                  <a:lnTo>
                    <a:pt x="1511188" y="0"/>
                  </a:lnTo>
                  <a:lnTo>
                    <a:pt x="1648569" y="0"/>
                  </a:lnTo>
                  <a:lnTo>
                    <a:pt x="1785950" y="143460"/>
                  </a:lnTo>
                  <a:lnTo>
                    <a:pt x="1923331" y="95640"/>
                  </a:lnTo>
                  <a:lnTo>
                    <a:pt x="2060711" y="95640"/>
                  </a:lnTo>
                  <a:lnTo>
                    <a:pt x="2198092" y="95640"/>
                  </a:lnTo>
                  <a:lnTo>
                    <a:pt x="2335473" y="430382"/>
                  </a:lnTo>
                  <a:lnTo>
                    <a:pt x="2472854" y="191280"/>
                  </a:lnTo>
                  <a:lnTo>
                    <a:pt x="2610235" y="430382"/>
                  </a:lnTo>
                  <a:lnTo>
                    <a:pt x="2747615" y="526022"/>
                  </a:lnTo>
                  <a:lnTo>
                    <a:pt x="2884996" y="573842"/>
                  </a:lnTo>
                  <a:lnTo>
                    <a:pt x="3022377" y="669483"/>
                  </a:lnTo>
                  <a:lnTo>
                    <a:pt x="3159758" y="526022"/>
                  </a:lnTo>
                  <a:lnTo>
                    <a:pt x="3297139" y="382561"/>
                  </a:lnTo>
                  <a:lnTo>
                    <a:pt x="3434519" y="430382"/>
                  </a:lnTo>
                </a:path>
              </a:pathLst>
            </a:custGeom>
            <a:ln w="27101" cap="flat">
              <a:solidFill>
                <a:srgbClr val="80BD41">
                  <a:alpha val="69803"/>
                </a:srgbClr>
              </a:solidFill>
              <a:prstDash val="solid"/>
              <a:round/>
            </a:ln>
          </p:spPr>
          <p:txBody>
            <a:bodyPr/>
            <a:lstStyle/>
            <a:p>
              <a:endParaRPr/>
            </a:p>
          </p:txBody>
        </p:sp>
        <p:sp>
          <p:nvSpPr>
            <p:cNvPr id="89" name="pl89"/>
            <p:cNvSpPr/>
            <p:nvPr/>
          </p:nvSpPr>
          <p:spPr>
            <a:xfrm>
              <a:off x="5398575" y="1987902"/>
              <a:ext cx="3434519" cy="430382"/>
            </a:xfrm>
            <a:custGeom>
              <a:avLst/>
              <a:gdLst/>
              <a:ahLst/>
              <a:cxnLst/>
              <a:rect l="0" t="0" r="0" b="0"/>
              <a:pathLst>
                <a:path w="3434519" h="430382">
                  <a:moveTo>
                    <a:pt x="0" y="286921"/>
                  </a:moveTo>
                  <a:lnTo>
                    <a:pt x="137380" y="286921"/>
                  </a:lnTo>
                  <a:lnTo>
                    <a:pt x="274761" y="334741"/>
                  </a:lnTo>
                  <a:lnTo>
                    <a:pt x="412142" y="334741"/>
                  </a:lnTo>
                  <a:lnTo>
                    <a:pt x="549523" y="286921"/>
                  </a:lnTo>
                  <a:lnTo>
                    <a:pt x="686903" y="239101"/>
                  </a:lnTo>
                  <a:lnTo>
                    <a:pt x="824284" y="239101"/>
                  </a:lnTo>
                  <a:lnTo>
                    <a:pt x="961665" y="191280"/>
                  </a:lnTo>
                  <a:lnTo>
                    <a:pt x="1099046" y="191280"/>
                  </a:lnTo>
                  <a:lnTo>
                    <a:pt x="1236427" y="95640"/>
                  </a:lnTo>
                  <a:lnTo>
                    <a:pt x="1373807" y="0"/>
                  </a:lnTo>
                  <a:lnTo>
                    <a:pt x="1511188" y="47820"/>
                  </a:lnTo>
                  <a:lnTo>
                    <a:pt x="1648569" y="143460"/>
                  </a:lnTo>
                  <a:lnTo>
                    <a:pt x="1785950" y="95640"/>
                  </a:lnTo>
                  <a:lnTo>
                    <a:pt x="1923331" y="143460"/>
                  </a:lnTo>
                  <a:lnTo>
                    <a:pt x="2060711" y="143460"/>
                  </a:lnTo>
                  <a:lnTo>
                    <a:pt x="2198092" y="47820"/>
                  </a:lnTo>
                  <a:lnTo>
                    <a:pt x="2335473" y="95640"/>
                  </a:lnTo>
                  <a:lnTo>
                    <a:pt x="2472854" y="191280"/>
                  </a:lnTo>
                  <a:lnTo>
                    <a:pt x="2610235" y="191280"/>
                  </a:lnTo>
                  <a:lnTo>
                    <a:pt x="2747615" y="239101"/>
                  </a:lnTo>
                  <a:lnTo>
                    <a:pt x="2884996" y="286921"/>
                  </a:lnTo>
                  <a:lnTo>
                    <a:pt x="3022377" y="286921"/>
                  </a:lnTo>
                  <a:lnTo>
                    <a:pt x="3159758" y="382561"/>
                  </a:lnTo>
                  <a:lnTo>
                    <a:pt x="3297139" y="430382"/>
                  </a:lnTo>
                  <a:lnTo>
                    <a:pt x="3434519" y="334741"/>
                  </a:lnTo>
                </a:path>
              </a:pathLst>
            </a:custGeom>
            <a:ln w="27101" cap="flat">
              <a:solidFill>
                <a:srgbClr val="6A1E74">
                  <a:alpha val="69803"/>
                </a:srgbClr>
              </a:solidFill>
              <a:prstDash val="solid"/>
              <a:round/>
            </a:ln>
          </p:spPr>
          <p:txBody>
            <a:bodyPr/>
            <a:lstStyle/>
            <a:p>
              <a:endParaRPr/>
            </a:p>
          </p:txBody>
        </p:sp>
        <p:sp>
          <p:nvSpPr>
            <p:cNvPr id="90" name="pl90"/>
            <p:cNvSpPr/>
            <p:nvPr/>
          </p:nvSpPr>
          <p:spPr>
            <a:xfrm>
              <a:off x="5398575" y="2083542"/>
              <a:ext cx="3434519" cy="1673707"/>
            </a:xfrm>
            <a:custGeom>
              <a:avLst/>
              <a:gdLst/>
              <a:ahLst/>
              <a:cxnLst/>
              <a:rect l="0" t="0" r="0" b="0"/>
              <a:pathLst>
                <a:path w="3434519" h="1673707">
                  <a:moveTo>
                    <a:pt x="0" y="1673707"/>
                  </a:moveTo>
                  <a:lnTo>
                    <a:pt x="137380" y="1625887"/>
                  </a:lnTo>
                  <a:lnTo>
                    <a:pt x="274761" y="1625887"/>
                  </a:lnTo>
                  <a:lnTo>
                    <a:pt x="412142" y="1482426"/>
                  </a:lnTo>
                  <a:lnTo>
                    <a:pt x="549523" y="1291146"/>
                  </a:lnTo>
                  <a:lnTo>
                    <a:pt x="686903" y="1147685"/>
                  </a:lnTo>
                  <a:lnTo>
                    <a:pt x="824284" y="1147685"/>
                  </a:lnTo>
                  <a:lnTo>
                    <a:pt x="961665" y="1099865"/>
                  </a:lnTo>
                  <a:lnTo>
                    <a:pt x="1099046" y="1052044"/>
                  </a:lnTo>
                  <a:lnTo>
                    <a:pt x="1236427" y="812943"/>
                  </a:lnTo>
                  <a:lnTo>
                    <a:pt x="1373807" y="717303"/>
                  </a:lnTo>
                  <a:lnTo>
                    <a:pt x="1511188" y="621662"/>
                  </a:lnTo>
                  <a:lnTo>
                    <a:pt x="1648569" y="669483"/>
                  </a:lnTo>
                  <a:lnTo>
                    <a:pt x="1785950" y="621662"/>
                  </a:lnTo>
                  <a:lnTo>
                    <a:pt x="1923331" y="478202"/>
                  </a:lnTo>
                  <a:lnTo>
                    <a:pt x="2060711" y="382561"/>
                  </a:lnTo>
                  <a:lnTo>
                    <a:pt x="2198092" y="334741"/>
                  </a:lnTo>
                  <a:lnTo>
                    <a:pt x="2335473" y="286921"/>
                  </a:lnTo>
                  <a:lnTo>
                    <a:pt x="2472854" y="143460"/>
                  </a:lnTo>
                  <a:lnTo>
                    <a:pt x="2610235" y="95640"/>
                  </a:lnTo>
                  <a:lnTo>
                    <a:pt x="2747615" y="286921"/>
                  </a:lnTo>
                  <a:lnTo>
                    <a:pt x="2884996" y="286921"/>
                  </a:lnTo>
                  <a:lnTo>
                    <a:pt x="3022377" y="95640"/>
                  </a:lnTo>
                  <a:lnTo>
                    <a:pt x="3159758" y="143460"/>
                  </a:lnTo>
                  <a:lnTo>
                    <a:pt x="3297139" y="0"/>
                  </a:lnTo>
                  <a:lnTo>
                    <a:pt x="3434519" y="0"/>
                  </a:lnTo>
                </a:path>
              </a:pathLst>
            </a:custGeom>
            <a:ln w="27101" cap="flat">
              <a:solidFill>
                <a:srgbClr val="E2231A">
                  <a:alpha val="69803"/>
                </a:srgbClr>
              </a:solidFill>
              <a:prstDash val="solid"/>
              <a:round/>
            </a:ln>
          </p:spPr>
          <p:txBody>
            <a:bodyPr/>
            <a:lstStyle/>
            <a:p>
              <a:endParaRPr/>
            </a:p>
          </p:txBody>
        </p:sp>
        <p:sp>
          <p:nvSpPr>
            <p:cNvPr id="91" name="pl91"/>
            <p:cNvSpPr/>
            <p:nvPr/>
          </p:nvSpPr>
          <p:spPr>
            <a:xfrm>
              <a:off x="5398575" y="2035722"/>
              <a:ext cx="3434519" cy="1291146"/>
            </a:xfrm>
            <a:custGeom>
              <a:avLst/>
              <a:gdLst/>
              <a:ahLst/>
              <a:cxnLst/>
              <a:rect l="0" t="0" r="0" b="0"/>
              <a:pathLst>
                <a:path w="3434519" h="1291146">
                  <a:moveTo>
                    <a:pt x="0" y="1291146"/>
                  </a:moveTo>
                  <a:lnTo>
                    <a:pt x="137380" y="1195505"/>
                  </a:lnTo>
                  <a:lnTo>
                    <a:pt x="274761" y="1147685"/>
                  </a:lnTo>
                  <a:lnTo>
                    <a:pt x="412142" y="956404"/>
                  </a:lnTo>
                  <a:lnTo>
                    <a:pt x="549523" y="765123"/>
                  </a:lnTo>
                  <a:lnTo>
                    <a:pt x="686903" y="573842"/>
                  </a:lnTo>
                  <a:lnTo>
                    <a:pt x="824284" y="478202"/>
                  </a:lnTo>
                  <a:lnTo>
                    <a:pt x="961665" y="478202"/>
                  </a:lnTo>
                  <a:lnTo>
                    <a:pt x="1099046" y="286921"/>
                  </a:lnTo>
                  <a:lnTo>
                    <a:pt x="1236427" y="0"/>
                  </a:lnTo>
                  <a:lnTo>
                    <a:pt x="1373807" y="143460"/>
                  </a:lnTo>
                  <a:lnTo>
                    <a:pt x="1511188" y="286921"/>
                  </a:lnTo>
                  <a:lnTo>
                    <a:pt x="1648569" y="334741"/>
                  </a:lnTo>
                  <a:lnTo>
                    <a:pt x="1785950" y="334741"/>
                  </a:lnTo>
                  <a:lnTo>
                    <a:pt x="1923331" y="382561"/>
                  </a:lnTo>
                  <a:lnTo>
                    <a:pt x="2060711" y="382561"/>
                  </a:lnTo>
                  <a:lnTo>
                    <a:pt x="2198092" y="286921"/>
                  </a:lnTo>
                  <a:lnTo>
                    <a:pt x="2335473" y="191280"/>
                  </a:lnTo>
                  <a:lnTo>
                    <a:pt x="2472854" y="191280"/>
                  </a:lnTo>
                  <a:lnTo>
                    <a:pt x="2610235" y="143460"/>
                  </a:lnTo>
                  <a:lnTo>
                    <a:pt x="2747615" y="191280"/>
                  </a:lnTo>
                  <a:lnTo>
                    <a:pt x="2884996" y="382561"/>
                  </a:lnTo>
                  <a:lnTo>
                    <a:pt x="3022377" y="382561"/>
                  </a:lnTo>
                  <a:lnTo>
                    <a:pt x="3159758" y="286921"/>
                  </a:lnTo>
                  <a:lnTo>
                    <a:pt x="3297139" y="143460"/>
                  </a:lnTo>
                  <a:lnTo>
                    <a:pt x="3434519" y="191280"/>
                  </a:lnTo>
                </a:path>
              </a:pathLst>
            </a:custGeom>
            <a:ln w="27101" cap="flat">
              <a:solidFill>
                <a:srgbClr val="F26A21">
                  <a:alpha val="69803"/>
                </a:srgbClr>
              </a:solidFill>
              <a:prstDash val="solid"/>
              <a:round/>
            </a:ln>
          </p:spPr>
          <p:txBody>
            <a:bodyPr/>
            <a:lstStyle/>
            <a:p>
              <a:endParaRPr/>
            </a:p>
          </p:txBody>
        </p:sp>
        <p:sp>
          <p:nvSpPr>
            <p:cNvPr id="92" name="pl92"/>
            <p:cNvSpPr/>
            <p:nvPr/>
          </p:nvSpPr>
          <p:spPr>
            <a:xfrm>
              <a:off x="5398575" y="2179183"/>
              <a:ext cx="3434519" cy="0"/>
            </a:xfrm>
            <a:custGeom>
              <a:avLst/>
              <a:gdLst/>
              <a:ahLst/>
              <a:cxnLst/>
              <a:rect l="0" t="0" r="0" b="0"/>
              <a:pathLst>
                <a:path w="3434519">
                  <a:moveTo>
                    <a:pt x="0" y="0"/>
                  </a:moveTo>
                  <a:lnTo>
                    <a:pt x="0" y="0"/>
                  </a:lnTo>
                  <a:lnTo>
                    <a:pt x="0" y="0"/>
                  </a:lnTo>
                  <a:lnTo>
                    <a:pt x="0" y="0"/>
                  </a:lnTo>
                  <a:lnTo>
                    <a:pt x="0" y="0"/>
                  </a:lnTo>
                  <a:lnTo>
                    <a:pt x="0" y="0"/>
                  </a:lnTo>
                  <a:lnTo>
                    <a:pt x="0" y="0"/>
                  </a:lnTo>
                  <a:lnTo>
                    <a:pt x="137380" y="0"/>
                  </a:lnTo>
                  <a:lnTo>
                    <a:pt x="137380" y="0"/>
                  </a:lnTo>
                  <a:lnTo>
                    <a:pt x="137380" y="0"/>
                  </a:lnTo>
                  <a:lnTo>
                    <a:pt x="137380" y="0"/>
                  </a:lnTo>
                  <a:lnTo>
                    <a:pt x="137380" y="0"/>
                  </a:lnTo>
                  <a:lnTo>
                    <a:pt x="137380" y="0"/>
                  </a:lnTo>
                  <a:lnTo>
                    <a:pt x="137380" y="0"/>
                  </a:lnTo>
                  <a:lnTo>
                    <a:pt x="274761" y="0"/>
                  </a:lnTo>
                  <a:lnTo>
                    <a:pt x="274761" y="0"/>
                  </a:lnTo>
                  <a:lnTo>
                    <a:pt x="274761" y="0"/>
                  </a:lnTo>
                  <a:lnTo>
                    <a:pt x="274761" y="0"/>
                  </a:lnTo>
                  <a:lnTo>
                    <a:pt x="274761" y="0"/>
                  </a:lnTo>
                  <a:lnTo>
                    <a:pt x="274761" y="0"/>
                  </a:lnTo>
                  <a:lnTo>
                    <a:pt x="274761" y="0"/>
                  </a:lnTo>
                  <a:lnTo>
                    <a:pt x="412142" y="0"/>
                  </a:lnTo>
                  <a:lnTo>
                    <a:pt x="412142" y="0"/>
                  </a:lnTo>
                  <a:lnTo>
                    <a:pt x="412142" y="0"/>
                  </a:lnTo>
                  <a:lnTo>
                    <a:pt x="412142" y="0"/>
                  </a:lnTo>
                  <a:lnTo>
                    <a:pt x="412142" y="0"/>
                  </a:lnTo>
                  <a:lnTo>
                    <a:pt x="412142" y="0"/>
                  </a:lnTo>
                  <a:lnTo>
                    <a:pt x="412142" y="0"/>
                  </a:lnTo>
                  <a:lnTo>
                    <a:pt x="549523" y="0"/>
                  </a:lnTo>
                  <a:lnTo>
                    <a:pt x="549523" y="0"/>
                  </a:lnTo>
                  <a:lnTo>
                    <a:pt x="549523" y="0"/>
                  </a:lnTo>
                  <a:lnTo>
                    <a:pt x="549523" y="0"/>
                  </a:lnTo>
                  <a:lnTo>
                    <a:pt x="549523" y="0"/>
                  </a:lnTo>
                  <a:lnTo>
                    <a:pt x="549523" y="0"/>
                  </a:lnTo>
                  <a:lnTo>
                    <a:pt x="549523" y="0"/>
                  </a:lnTo>
                  <a:lnTo>
                    <a:pt x="686903" y="0"/>
                  </a:lnTo>
                  <a:lnTo>
                    <a:pt x="686903" y="0"/>
                  </a:lnTo>
                  <a:lnTo>
                    <a:pt x="686903" y="0"/>
                  </a:lnTo>
                  <a:lnTo>
                    <a:pt x="686903" y="0"/>
                  </a:lnTo>
                  <a:lnTo>
                    <a:pt x="686903" y="0"/>
                  </a:lnTo>
                  <a:lnTo>
                    <a:pt x="686903" y="0"/>
                  </a:lnTo>
                  <a:lnTo>
                    <a:pt x="686903" y="0"/>
                  </a:lnTo>
                  <a:lnTo>
                    <a:pt x="824284" y="0"/>
                  </a:lnTo>
                  <a:lnTo>
                    <a:pt x="824284" y="0"/>
                  </a:lnTo>
                  <a:lnTo>
                    <a:pt x="824284" y="0"/>
                  </a:lnTo>
                  <a:lnTo>
                    <a:pt x="824284" y="0"/>
                  </a:lnTo>
                  <a:lnTo>
                    <a:pt x="824284" y="0"/>
                  </a:lnTo>
                  <a:lnTo>
                    <a:pt x="824284" y="0"/>
                  </a:lnTo>
                  <a:lnTo>
                    <a:pt x="824284" y="0"/>
                  </a:lnTo>
                  <a:lnTo>
                    <a:pt x="961665" y="0"/>
                  </a:lnTo>
                  <a:lnTo>
                    <a:pt x="961665" y="0"/>
                  </a:lnTo>
                  <a:lnTo>
                    <a:pt x="961665" y="0"/>
                  </a:lnTo>
                  <a:lnTo>
                    <a:pt x="961665" y="0"/>
                  </a:lnTo>
                  <a:lnTo>
                    <a:pt x="961665" y="0"/>
                  </a:lnTo>
                  <a:lnTo>
                    <a:pt x="961665" y="0"/>
                  </a:lnTo>
                  <a:lnTo>
                    <a:pt x="961665" y="0"/>
                  </a:lnTo>
                  <a:lnTo>
                    <a:pt x="1099046" y="0"/>
                  </a:lnTo>
                  <a:lnTo>
                    <a:pt x="1099046" y="0"/>
                  </a:lnTo>
                  <a:lnTo>
                    <a:pt x="1099046" y="0"/>
                  </a:lnTo>
                  <a:lnTo>
                    <a:pt x="1099046" y="0"/>
                  </a:lnTo>
                  <a:lnTo>
                    <a:pt x="1099046" y="0"/>
                  </a:lnTo>
                  <a:lnTo>
                    <a:pt x="1099046" y="0"/>
                  </a:lnTo>
                  <a:lnTo>
                    <a:pt x="1099046" y="0"/>
                  </a:lnTo>
                  <a:lnTo>
                    <a:pt x="1236427" y="0"/>
                  </a:lnTo>
                  <a:lnTo>
                    <a:pt x="1236427" y="0"/>
                  </a:lnTo>
                  <a:lnTo>
                    <a:pt x="1236427" y="0"/>
                  </a:lnTo>
                  <a:lnTo>
                    <a:pt x="1236427" y="0"/>
                  </a:lnTo>
                  <a:lnTo>
                    <a:pt x="1236427" y="0"/>
                  </a:lnTo>
                  <a:lnTo>
                    <a:pt x="1236427" y="0"/>
                  </a:lnTo>
                  <a:lnTo>
                    <a:pt x="1236427" y="0"/>
                  </a:lnTo>
                  <a:lnTo>
                    <a:pt x="1373807" y="0"/>
                  </a:lnTo>
                  <a:lnTo>
                    <a:pt x="1373807" y="0"/>
                  </a:lnTo>
                  <a:lnTo>
                    <a:pt x="1373807" y="0"/>
                  </a:lnTo>
                  <a:lnTo>
                    <a:pt x="1373807" y="0"/>
                  </a:lnTo>
                  <a:lnTo>
                    <a:pt x="1373807" y="0"/>
                  </a:lnTo>
                  <a:lnTo>
                    <a:pt x="1373807" y="0"/>
                  </a:lnTo>
                  <a:lnTo>
                    <a:pt x="1373807" y="0"/>
                  </a:lnTo>
                  <a:lnTo>
                    <a:pt x="1511188" y="0"/>
                  </a:lnTo>
                  <a:lnTo>
                    <a:pt x="1511188" y="0"/>
                  </a:lnTo>
                  <a:lnTo>
                    <a:pt x="1511188" y="0"/>
                  </a:lnTo>
                  <a:lnTo>
                    <a:pt x="1511188" y="0"/>
                  </a:lnTo>
                  <a:lnTo>
                    <a:pt x="1511188" y="0"/>
                  </a:lnTo>
                  <a:lnTo>
                    <a:pt x="1511188" y="0"/>
                  </a:lnTo>
                  <a:lnTo>
                    <a:pt x="1511188" y="0"/>
                  </a:lnTo>
                  <a:lnTo>
                    <a:pt x="1648569" y="0"/>
                  </a:lnTo>
                  <a:lnTo>
                    <a:pt x="1648569" y="0"/>
                  </a:lnTo>
                  <a:lnTo>
                    <a:pt x="1648569" y="0"/>
                  </a:lnTo>
                  <a:lnTo>
                    <a:pt x="1648569" y="0"/>
                  </a:lnTo>
                  <a:lnTo>
                    <a:pt x="1648569" y="0"/>
                  </a:lnTo>
                  <a:lnTo>
                    <a:pt x="1648569" y="0"/>
                  </a:lnTo>
                  <a:lnTo>
                    <a:pt x="1648569" y="0"/>
                  </a:lnTo>
                  <a:lnTo>
                    <a:pt x="1785950" y="0"/>
                  </a:lnTo>
                  <a:lnTo>
                    <a:pt x="1785950" y="0"/>
                  </a:lnTo>
                  <a:lnTo>
                    <a:pt x="1785950" y="0"/>
                  </a:lnTo>
                  <a:lnTo>
                    <a:pt x="1785950" y="0"/>
                  </a:lnTo>
                  <a:lnTo>
                    <a:pt x="1785950" y="0"/>
                  </a:lnTo>
                  <a:lnTo>
                    <a:pt x="1785950" y="0"/>
                  </a:lnTo>
                  <a:lnTo>
                    <a:pt x="1785950" y="0"/>
                  </a:lnTo>
                  <a:lnTo>
                    <a:pt x="1923331" y="0"/>
                  </a:lnTo>
                  <a:lnTo>
                    <a:pt x="1923331" y="0"/>
                  </a:lnTo>
                  <a:lnTo>
                    <a:pt x="1923331" y="0"/>
                  </a:lnTo>
                  <a:lnTo>
                    <a:pt x="1923331" y="0"/>
                  </a:lnTo>
                  <a:lnTo>
                    <a:pt x="1923331" y="0"/>
                  </a:lnTo>
                  <a:lnTo>
                    <a:pt x="1923331" y="0"/>
                  </a:lnTo>
                  <a:lnTo>
                    <a:pt x="1923331" y="0"/>
                  </a:lnTo>
                  <a:lnTo>
                    <a:pt x="2060711" y="0"/>
                  </a:lnTo>
                  <a:lnTo>
                    <a:pt x="2060711" y="0"/>
                  </a:lnTo>
                  <a:lnTo>
                    <a:pt x="2060711" y="0"/>
                  </a:lnTo>
                  <a:lnTo>
                    <a:pt x="2060711" y="0"/>
                  </a:lnTo>
                  <a:lnTo>
                    <a:pt x="2060711" y="0"/>
                  </a:lnTo>
                  <a:lnTo>
                    <a:pt x="2060711" y="0"/>
                  </a:lnTo>
                  <a:lnTo>
                    <a:pt x="2060711" y="0"/>
                  </a:lnTo>
                  <a:lnTo>
                    <a:pt x="2198092" y="0"/>
                  </a:lnTo>
                  <a:lnTo>
                    <a:pt x="2198092" y="0"/>
                  </a:lnTo>
                  <a:lnTo>
                    <a:pt x="2198092" y="0"/>
                  </a:lnTo>
                  <a:lnTo>
                    <a:pt x="2198092" y="0"/>
                  </a:lnTo>
                  <a:lnTo>
                    <a:pt x="2198092" y="0"/>
                  </a:lnTo>
                  <a:lnTo>
                    <a:pt x="2198092" y="0"/>
                  </a:lnTo>
                  <a:lnTo>
                    <a:pt x="2198092" y="0"/>
                  </a:lnTo>
                  <a:lnTo>
                    <a:pt x="2335473" y="0"/>
                  </a:lnTo>
                  <a:lnTo>
                    <a:pt x="2335473" y="0"/>
                  </a:lnTo>
                  <a:lnTo>
                    <a:pt x="2335473" y="0"/>
                  </a:lnTo>
                  <a:lnTo>
                    <a:pt x="2335473" y="0"/>
                  </a:lnTo>
                  <a:lnTo>
                    <a:pt x="2335473" y="0"/>
                  </a:lnTo>
                  <a:lnTo>
                    <a:pt x="2335473" y="0"/>
                  </a:lnTo>
                  <a:lnTo>
                    <a:pt x="2335473" y="0"/>
                  </a:lnTo>
                  <a:lnTo>
                    <a:pt x="2472854" y="0"/>
                  </a:lnTo>
                  <a:lnTo>
                    <a:pt x="2472854" y="0"/>
                  </a:lnTo>
                  <a:lnTo>
                    <a:pt x="2472854" y="0"/>
                  </a:lnTo>
                  <a:lnTo>
                    <a:pt x="2472854" y="0"/>
                  </a:lnTo>
                  <a:lnTo>
                    <a:pt x="2472854" y="0"/>
                  </a:lnTo>
                  <a:lnTo>
                    <a:pt x="2472854" y="0"/>
                  </a:lnTo>
                  <a:lnTo>
                    <a:pt x="2472854" y="0"/>
                  </a:lnTo>
                  <a:lnTo>
                    <a:pt x="2610235" y="0"/>
                  </a:lnTo>
                  <a:lnTo>
                    <a:pt x="2610235" y="0"/>
                  </a:lnTo>
                  <a:lnTo>
                    <a:pt x="2610235" y="0"/>
                  </a:lnTo>
                  <a:lnTo>
                    <a:pt x="2610235" y="0"/>
                  </a:lnTo>
                  <a:lnTo>
                    <a:pt x="2610235" y="0"/>
                  </a:lnTo>
                  <a:lnTo>
                    <a:pt x="2610235" y="0"/>
                  </a:lnTo>
                  <a:lnTo>
                    <a:pt x="2610235" y="0"/>
                  </a:lnTo>
                  <a:lnTo>
                    <a:pt x="2747615" y="0"/>
                  </a:lnTo>
                  <a:lnTo>
                    <a:pt x="2747615" y="0"/>
                  </a:lnTo>
                  <a:lnTo>
                    <a:pt x="2747615" y="0"/>
                  </a:lnTo>
                  <a:lnTo>
                    <a:pt x="2747615" y="0"/>
                  </a:lnTo>
                  <a:lnTo>
                    <a:pt x="2747615" y="0"/>
                  </a:lnTo>
                  <a:lnTo>
                    <a:pt x="2747615" y="0"/>
                  </a:lnTo>
                  <a:lnTo>
                    <a:pt x="2747615" y="0"/>
                  </a:lnTo>
                  <a:lnTo>
                    <a:pt x="2884996" y="0"/>
                  </a:lnTo>
                  <a:lnTo>
                    <a:pt x="2884996" y="0"/>
                  </a:lnTo>
                  <a:lnTo>
                    <a:pt x="2884996" y="0"/>
                  </a:lnTo>
                  <a:lnTo>
                    <a:pt x="2884996" y="0"/>
                  </a:lnTo>
                  <a:lnTo>
                    <a:pt x="2884996" y="0"/>
                  </a:lnTo>
                  <a:lnTo>
                    <a:pt x="2884996" y="0"/>
                  </a:lnTo>
                  <a:lnTo>
                    <a:pt x="2884996" y="0"/>
                  </a:lnTo>
                  <a:lnTo>
                    <a:pt x="3022377" y="0"/>
                  </a:lnTo>
                  <a:lnTo>
                    <a:pt x="3022377" y="0"/>
                  </a:lnTo>
                  <a:lnTo>
                    <a:pt x="3022377" y="0"/>
                  </a:lnTo>
                  <a:lnTo>
                    <a:pt x="3022377" y="0"/>
                  </a:lnTo>
                  <a:lnTo>
                    <a:pt x="3022377" y="0"/>
                  </a:lnTo>
                  <a:lnTo>
                    <a:pt x="3022377" y="0"/>
                  </a:lnTo>
                  <a:lnTo>
                    <a:pt x="3022377" y="0"/>
                  </a:lnTo>
                  <a:lnTo>
                    <a:pt x="3159758" y="0"/>
                  </a:lnTo>
                  <a:lnTo>
                    <a:pt x="3159758" y="0"/>
                  </a:lnTo>
                  <a:lnTo>
                    <a:pt x="3159758" y="0"/>
                  </a:lnTo>
                  <a:lnTo>
                    <a:pt x="3159758" y="0"/>
                  </a:lnTo>
                  <a:lnTo>
                    <a:pt x="3159758" y="0"/>
                  </a:lnTo>
                  <a:lnTo>
                    <a:pt x="3159758" y="0"/>
                  </a:lnTo>
                  <a:lnTo>
                    <a:pt x="3159758" y="0"/>
                  </a:lnTo>
                  <a:lnTo>
                    <a:pt x="3297139" y="0"/>
                  </a:lnTo>
                  <a:lnTo>
                    <a:pt x="3297139" y="0"/>
                  </a:lnTo>
                  <a:lnTo>
                    <a:pt x="3297139" y="0"/>
                  </a:lnTo>
                  <a:lnTo>
                    <a:pt x="3297139" y="0"/>
                  </a:lnTo>
                  <a:lnTo>
                    <a:pt x="3297139" y="0"/>
                  </a:lnTo>
                  <a:lnTo>
                    <a:pt x="3297139" y="0"/>
                  </a:lnTo>
                  <a:lnTo>
                    <a:pt x="3297139" y="0"/>
                  </a:lnTo>
                  <a:lnTo>
                    <a:pt x="3434519" y="0"/>
                  </a:lnTo>
                  <a:lnTo>
                    <a:pt x="3434519" y="0"/>
                  </a:lnTo>
                  <a:lnTo>
                    <a:pt x="3434519" y="0"/>
                  </a:lnTo>
                  <a:lnTo>
                    <a:pt x="3434519" y="0"/>
                  </a:lnTo>
                  <a:lnTo>
                    <a:pt x="3434519" y="0"/>
                  </a:lnTo>
                  <a:lnTo>
                    <a:pt x="3434519" y="0"/>
                  </a:lnTo>
                  <a:lnTo>
                    <a:pt x="3434519" y="0"/>
                  </a:lnTo>
                </a:path>
              </a:pathLst>
            </a:custGeom>
            <a:ln w="13550" cap="flat">
              <a:solidFill>
                <a:srgbClr val="000000">
                  <a:alpha val="100000"/>
                </a:srgbClr>
              </a:solidFill>
              <a:prstDash val="dash"/>
              <a:round/>
            </a:ln>
          </p:spPr>
          <p:txBody>
            <a:bodyPr/>
            <a:lstStyle/>
            <a:p>
              <a:endParaRPr/>
            </a:p>
          </p:txBody>
        </p:sp>
        <p:sp>
          <p:nvSpPr>
            <p:cNvPr id="93" name="pl93"/>
            <p:cNvSpPr/>
            <p:nvPr/>
          </p:nvSpPr>
          <p:spPr>
            <a:xfrm>
              <a:off x="5398575" y="1748801"/>
              <a:ext cx="3434519" cy="669483"/>
            </a:xfrm>
            <a:custGeom>
              <a:avLst/>
              <a:gdLst/>
              <a:ahLst/>
              <a:cxnLst/>
              <a:rect l="0" t="0" r="0" b="0"/>
              <a:pathLst>
                <a:path w="3434519" h="669483">
                  <a:moveTo>
                    <a:pt x="0" y="95640"/>
                  </a:moveTo>
                  <a:lnTo>
                    <a:pt x="137380" y="0"/>
                  </a:lnTo>
                  <a:lnTo>
                    <a:pt x="274761" y="95640"/>
                  </a:lnTo>
                  <a:lnTo>
                    <a:pt x="412142" y="47820"/>
                  </a:lnTo>
                  <a:lnTo>
                    <a:pt x="549523" y="95640"/>
                  </a:lnTo>
                  <a:lnTo>
                    <a:pt x="686903" y="143460"/>
                  </a:lnTo>
                  <a:lnTo>
                    <a:pt x="824284" y="47820"/>
                  </a:lnTo>
                  <a:lnTo>
                    <a:pt x="961665" y="47820"/>
                  </a:lnTo>
                  <a:lnTo>
                    <a:pt x="1099046" y="0"/>
                  </a:lnTo>
                  <a:lnTo>
                    <a:pt x="1236427" y="0"/>
                  </a:lnTo>
                  <a:lnTo>
                    <a:pt x="1373807" y="95640"/>
                  </a:lnTo>
                  <a:lnTo>
                    <a:pt x="1511188" y="0"/>
                  </a:lnTo>
                  <a:lnTo>
                    <a:pt x="1648569" y="0"/>
                  </a:lnTo>
                  <a:lnTo>
                    <a:pt x="1785950" y="143460"/>
                  </a:lnTo>
                  <a:lnTo>
                    <a:pt x="1923331" y="95640"/>
                  </a:lnTo>
                  <a:lnTo>
                    <a:pt x="2060711" y="95640"/>
                  </a:lnTo>
                  <a:lnTo>
                    <a:pt x="2198092" y="95640"/>
                  </a:lnTo>
                  <a:lnTo>
                    <a:pt x="2335473" y="430382"/>
                  </a:lnTo>
                  <a:lnTo>
                    <a:pt x="2472854" y="191280"/>
                  </a:lnTo>
                  <a:lnTo>
                    <a:pt x="2610235" y="430382"/>
                  </a:lnTo>
                  <a:lnTo>
                    <a:pt x="2747615" y="526022"/>
                  </a:lnTo>
                  <a:lnTo>
                    <a:pt x="2884996" y="573842"/>
                  </a:lnTo>
                  <a:lnTo>
                    <a:pt x="3022377" y="669483"/>
                  </a:lnTo>
                  <a:lnTo>
                    <a:pt x="3159758" y="526022"/>
                  </a:lnTo>
                  <a:lnTo>
                    <a:pt x="3297139" y="382561"/>
                  </a:lnTo>
                  <a:lnTo>
                    <a:pt x="3434519" y="430382"/>
                  </a:lnTo>
                </a:path>
              </a:pathLst>
            </a:custGeom>
            <a:ln w="65043" cap="flat">
              <a:solidFill>
                <a:srgbClr val="000000">
                  <a:alpha val="100000"/>
                </a:srgbClr>
              </a:solidFill>
              <a:prstDash val="solid"/>
              <a:round/>
            </a:ln>
          </p:spPr>
          <p:txBody>
            <a:bodyPr/>
            <a:lstStyle/>
            <a:p>
              <a:endParaRPr/>
            </a:p>
          </p:txBody>
        </p:sp>
        <p:sp>
          <p:nvSpPr>
            <p:cNvPr id="94" name="pl94"/>
            <p:cNvSpPr/>
            <p:nvPr/>
          </p:nvSpPr>
          <p:spPr>
            <a:xfrm>
              <a:off x="5398575" y="1748801"/>
              <a:ext cx="3434519" cy="669483"/>
            </a:xfrm>
            <a:custGeom>
              <a:avLst/>
              <a:gdLst/>
              <a:ahLst/>
              <a:cxnLst/>
              <a:rect l="0" t="0" r="0" b="0"/>
              <a:pathLst>
                <a:path w="3434519" h="669483">
                  <a:moveTo>
                    <a:pt x="0" y="95640"/>
                  </a:moveTo>
                  <a:lnTo>
                    <a:pt x="137380" y="0"/>
                  </a:lnTo>
                  <a:lnTo>
                    <a:pt x="274761" y="95640"/>
                  </a:lnTo>
                  <a:lnTo>
                    <a:pt x="412142" y="47820"/>
                  </a:lnTo>
                  <a:lnTo>
                    <a:pt x="549523" y="95640"/>
                  </a:lnTo>
                  <a:lnTo>
                    <a:pt x="686903" y="143460"/>
                  </a:lnTo>
                  <a:lnTo>
                    <a:pt x="824284" y="47820"/>
                  </a:lnTo>
                  <a:lnTo>
                    <a:pt x="961665" y="47820"/>
                  </a:lnTo>
                  <a:lnTo>
                    <a:pt x="1099046" y="0"/>
                  </a:lnTo>
                  <a:lnTo>
                    <a:pt x="1236427" y="0"/>
                  </a:lnTo>
                  <a:lnTo>
                    <a:pt x="1373807" y="95640"/>
                  </a:lnTo>
                  <a:lnTo>
                    <a:pt x="1511188" y="0"/>
                  </a:lnTo>
                  <a:lnTo>
                    <a:pt x="1648569" y="0"/>
                  </a:lnTo>
                  <a:lnTo>
                    <a:pt x="1785950" y="143460"/>
                  </a:lnTo>
                  <a:lnTo>
                    <a:pt x="1923331" y="95640"/>
                  </a:lnTo>
                  <a:lnTo>
                    <a:pt x="2060711" y="95640"/>
                  </a:lnTo>
                  <a:lnTo>
                    <a:pt x="2198092" y="95640"/>
                  </a:lnTo>
                  <a:lnTo>
                    <a:pt x="2335473" y="430382"/>
                  </a:lnTo>
                  <a:lnTo>
                    <a:pt x="2472854" y="191280"/>
                  </a:lnTo>
                  <a:lnTo>
                    <a:pt x="2610235" y="430382"/>
                  </a:lnTo>
                  <a:lnTo>
                    <a:pt x="2747615" y="526022"/>
                  </a:lnTo>
                  <a:lnTo>
                    <a:pt x="2884996" y="573842"/>
                  </a:lnTo>
                  <a:lnTo>
                    <a:pt x="3022377" y="669483"/>
                  </a:lnTo>
                  <a:lnTo>
                    <a:pt x="3159758" y="526022"/>
                  </a:lnTo>
                  <a:lnTo>
                    <a:pt x="3297139" y="382561"/>
                  </a:lnTo>
                  <a:lnTo>
                    <a:pt x="3434519" y="430382"/>
                  </a:lnTo>
                </a:path>
              </a:pathLst>
            </a:custGeom>
            <a:ln w="40651" cap="flat">
              <a:solidFill>
                <a:srgbClr val="80BD41">
                  <a:alpha val="100000"/>
                </a:srgbClr>
              </a:solidFill>
              <a:prstDash val="solid"/>
              <a:round/>
            </a:ln>
          </p:spPr>
          <p:txBody>
            <a:bodyPr/>
            <a:lstStyle/>
            <a:p>
              <a:endParaRPr/>
            </a:p>
          </p:txBody>
        </p:sp>
        <p:sp>
          <p:nvSpPr>
            <p:cNvPr id="95" name="tx95"/>
            <p:cNvSpPr/>
            <p:nvPr/>
          </p:nvSpPr>
          <p:spPr>
            <a:xfrm>
              <a:off x="5368431" y="1666970"/>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6" name="tx96"/>
            <p:cNvSpPr/>
            <p:nvPr/>
          </p:nvSpPr>
          <p:spPr>
            <a:xfrm>
              <a:off x="6055335" y="171214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97" name="tx97"/>
            <p:cNvSpPr/>
            <p:nvPr/>
          </p:nvSpPr>
          <p:spPr>
            <a:xfrm>
              <a:off x="6742239" y="1666970"/>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8" name="tx98"/>
            <p:cNvSpPr/>
            <p:nvPr/>
          </p:nvSpPr>
          <p:spPr>
            <a:xfrm>
              <a:off x="7429143" y="1666970"/>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9" name="tx99"/>
            <p:cNvSpPr/>
            <p:nvPr/>
          </p:nvSpPr>
          <p:spPr>
            <a:xfrm>
              <a:off x="7978666" y="199906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0" name="tx100"/>
            <p:cNvSpPr/>
            <p:nvPr/>
          </p:nvSpPr>
          <p:spPr>
            <a:xfrm>
              <a:off x="8802951" y="199906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1" name="tx101"/>
            <p:cNvSpPr/>
            <p:nvPr/>
          </p:nvSpPr>
          <p:spPr>
            <a:xfrm>
              <a:off x="4980665" y="3566350"/>
              <a:ext cx="183554" cy="92893"/>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-30</a:t>
              </a:r>
            </a:p>
          </p:txBody>
        </p:sp>
        <p:sp>
          <p:nvSpPr>
            <p:cNvPr id="102" name="tx102"/>
            <p:cNvSpPr/>
            <p:nvPr/>
          </p:nvSpPr>
          <p:spPr>
            <a:xfrm>
              <a:off x="4980665" y="3088210"/>
              <a:ext cx="18355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a:t>
              </a:r>
            </a:p>
          </p:txBody>
        </p:sp>
        <p:sp>
          <p:nvSpPr>
            <p:cNvPr id="103" name="tx103"/>
            <p:cNvSpPr/>
            <p:nvPr/>
          </p:nvSpPr>
          <p:spPr>
            <a:xfrm>
              <a:off x="4980665" y="2610008"/>
              <a:ext cx="18355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04" name="tx104"/>
            <p:cNvSpPr/>
            <p:nvPr/>
          </p:nvSpPr>
          <p:spPr>
            <a:xfrm>
              <a:off x="5093588" y="2131806"/>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105" name="tx105"/>
            <p:cNvSpPr/>
            <p:nvPr/>
          </p:nvSpPr>
          <p:spPr>
            <a:xfrm>
              <a:off x="5022957" y="1653603"/>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06" name="tx106"/>
            <p:cNvSpPr/>
            <p:nvPr/>
          </p:nvSpPr>
          <p:spPr>
            <a:xfrm rot="-5400000">
              <a:off x="5242129"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07" name="tx107"/>
            <p:cNvSpPr/>
            <p:nvPr/>
          </p:nvSpPr>
          <p:spPr>
            <a:xfrm rot="-5400000">
              <a:off x="5929033"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08" name="tx108"/>
            <p:cNvSpPr/>
            <p:nvPr/>
          </p:nvSpPr>
          <p:spPr>
            <a:xfrm rot="-5400000">
              <a:off x="6615937"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09" name="tx109"/>
            <p:cNvSpPr/>
            <p:nvPr/>
          </p:nvSpPr>
          <p:spPr>
            <a:xfrm rot="-5400000">
              <a:off x="7302841"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10" name="tx110"/>
            <p:cNvSpPr/>
            <p:nvPr/>
          </p:nvSpPr>
          <p:spPr>
            <a:xfrm rot="-5400000">
              <a:off x="7852364"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11" name="tx111"/>
            <p:cNvSpPr/>
            <p:nvPr/>
          </p:nvSpPr>
          <p:spPr>
            <a:xfrm rot="-5400000">
              <a:off x="8676649"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12" name="tx112"/>
            <p:cNvSpPr/>
            <p:nvPr/>
          </p:nvSpPr>
          <p:spPr>
            <a:xfrm rot="-5400000">
              <a:off x="4248982" y="2693432"/>
              <a:ext cx="1221134"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Diferencia (% puntos)</a:t>
              </a:r>
            </a:p>
          </p:txBody>
        </p:sp>
        <p:sp>
          <p:nvSpPr>
            <p:cNvPr id="113" name="pl113"/>
            <p:cNvSpPr/>
            <p:nvPr/>
          </p:nvSpPr>
          <p:spPr>
            <a:xfrm>
              <a:off x="5728499" y="4702006"/>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14" name="pl114"/>
            <p:cNvSpPr/>
            <p:nvPr/>
          </p:nvSpPr>
          <p:spPr>
            <a:xfrm>
              <a:off x="5728499" y="4991051"/>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115" name="pl115"/>
            <p:cNvSpPr/>
            <p:nvPr/>
          </p:nvSpPr>
          <p:spPr>
            <a:xfrm>
              <a:off x="6439980" y="4702006"/>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116" name="pl116"/>
            <p:cNvSpPr/>
            <p:nvPr/>
          </p:nvSpPr>
          <p:spPr>
            <a:xfrm>
              <a:off x="6439980" y="4991051"/>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117" name="pl117"/>
            <p:cNvSpPr/>
            <p:nvPr/>
          </p:nvSpPr>
          <p:spPr>
            <a:xfrm>
              <a:off x="6439980" y="4991051"/>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118" name="pl118"/>
            <p:cNvSpPr/>
            <p:nvPr/>
          </p:nvSpPr>
          <p:spPr>
            <a:xfrm>
              <a:off x="7144453" y="4702006"/>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119" name="pl119"/>
            <p:cNvSpPr/>
            <p:nvPr/>
          </p:nvSpPr>
          <p:spPr>
            <a:xfrm>
              <a:off x="7144453" y="4991051"/>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120" name="pl120"/>
            <p:cNvSpPr/>
            <p:nvPr/>
          </p:nvSpPr>
          <p:spPr>
            <a:xfrm>
              <a:off x="7870011" y="4702006"/>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121" name="tx121"/>
            <p:cNvSpPr/>
            <p:nvPr/>
          </p:nvSpPr>
          <p:spPr>
            <a:xfrm>
              <a:off x="5995598" y="4656552"/>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122" name="tx122"/>
            <p:cNvSpPr/>
            <p:nvPr/>
          </p:nvSpPr>
          <p:spPr>
            <a:xfrm>
              <a:off x="5995598" y="4942496"/>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123" name="tx123"/>
            <p:cNvSpPr/>
            <p:nvPr/>
          </p:nvSpPr>
          <p:spPr>
            <a:xfrm>
              <a:off x="6707079" y="4653451"/>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124" name="tx124"/>
            <p:cNvSpPr/>
            <p:nvPr/>
          </p:nvSpPr>
          <p:spPr>
            <a:xfrm>
              <a:off x="6707079" y="4942496"/>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125" name="tx125"/>
            <p:cNvSpPr/>
            <p:nvPr/>
          </p:nvSpPr>
          <p:spPr>
            <a:xfrm>
              <a:off x="7411553" y="4656552"/>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126" name="tx126"/>
            <p:cNvSpPr/>
            <p:nvPr/>
          </p:nvSpPr>
          <p:spPr>
            <a:xfrm>
              <a:off x="7411553" y="4942434"/>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127" name="tx127"/>
            <p:cNvSpPr/>
            <p:nvPr/>
          </p:nvSpPr>
          <p:spPr>
            <a:xfrm>
              <a:off x="8137110" y="4653451"/>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128" name="tx128"/>
            <p:cNvSpPr/>
            <p:nvPr/>
          </p:nvSpPr>
          <p:spPr>
            <a:xfrm>
              <a:off x="5366435" y="1405479"/>
              <a:ext cx="3498800"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MCV1 diferencia de cobertura comparada con 2019</a:t>
              </a:r>
            </a:p>
          </p:txBody>
        </p:sp>
        <p:sp>
          <p:nvSpPr>
            <p:cNvPr id="129" name="pl129"/>
            <p:cNvSpPr/>
            <p:nvPr/>
          </p:nvSpPr>
          <p:spPr>
            <a:xfrm>
              <a:off x="2693970"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0" name="pl130"/>
            <p:cNvSpPr/>
            <p:nvPr/>
          </p:nvSpPr>
          <p:spPr>
            <a:xfrm>
              <a:off x="5523948"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1" name="pl131"/>
            <p:cNvSpPr/>
            <p:nvPr/>
          </p:nvSpPr>
          <p:spPr>
            <a:xfrm>
              <a:off x="8353926"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2" name="pl132"/>
            <p:cNvSpPr/>
            <p:nvPr/>
          </p:nvSpPr>
          <p:spPr>
            <a:xfrm>
              <a:off x="911084" y="5846672"/>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33" name="pl133"/>
            <p:cNvSpPr/>
            <p:nvPr/>
          </p:nvSpPr>
          <p:spPr>
            <a:xfrm>
              <a:off x="911084" y="5721144"/>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34" name="pl134"/>
            <p:cNvSpPr/>
            <p:nvPr/>
          </p:nvSpPr>
          <p:spPr>
            <a:xfrm>
              <a:off x="911084" y="5595616"/>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35" name="pl135"/>
            <p:cNvSpPr/>
            <p:nvPr/>
          </p:nvSpPr>
          <p:spPr>
            <a:xfrm>
              <a:off x="1278981"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36" name="pl136"/>
            <p:cNvSpPr/>
            <p:nvPr/>
          </p:nvSpPr>
          <p:spPr>
            <a:xfrm>
              <a:off x="4108959"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37" name="pl137"/>
            <p:cNvSpPr/>
            <p:nvPr/>
          </p:nvSpPr>
          <p:spPr>
            <a:xfrm>
              <a:off x="6938937"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38" name="rc138"/>
            <p:cNvSpPr/>
            <p:nvPr/>
          </p:nvSpPr>
          <p:spPr>
            <a:xfrm>
              <a:off x="1278981" y="5796461"/>
              <a:ext cx="7357943" cy="100422"/>
            </a:xfrm>
            <a:prstGeom prst="rect">
              <a:avLst/>
            </a:prstGeom>
            <a:solidFill>
              <a:srgbClr val="80BD41">
                <a:alpha val="80000"/>
              </a:srgbClr>
            </a:solidFill>
          </p:spPr>
          <p:txBody>
            <a:bodyPr/>
            <a:lstStyle/>
            <a:p>
              <a:endParaRPr/>
            </a:p>
          </p:txBody>
        </p:sp>
        <p:sp>
          <p:nvSpPr>
            <p:cNvPr id="139" name="rc139"/>
            <p:cNvSpPr/>
            <p:nvPr/>
          </p:nvSpPr>
          <p:spPr>
            <a:xfrm>
              <a:off x="1278981" y="5670933"/>
              <a:ext cx="6225951" cy="100422"/>
            </a:xfrm>
            <a:prstGeom prst="rect">
              <a:avLst/>
            </a:prstGeom>
            <a:solidFill>
              <a:srgbClr val="80BD41">
                <a:alpha val="80000"/>
              </a:srgbClr>
            </a:solidFill>
          </p:spPr>
          <p:txBody>
            <a:bodyPr/>
            <a:lstStyle/>
            <a:p>
              <a:endParaRPr/>
            </a:p>
          </p:txBody>
        </p:sp>
        <p:sp>
          <p:nvSpPr>
            <p:cNvPr id="140" name="rc140"/>
            <p:cNvSpPr/>
            <p:nvPr/>
          </p:nvSpPr>
          <p:spPr>
            <a:xfrm>
              <a:off x="1278981" y="5545405"/>
              <a:ext cx="7357943" cy="100422"/>
            </a:xfrm>
            <a:prstGeom prst="rect">
              <a:avLst/>
            </a:prstGeom>
            <a:solidFill>
              <a:srgbClr val="80BD41">
                <a:alpha val="80000"/>
              </a:srgbClr>
            </a:solidFill>
          </p:spPr>
          <p:txBody>
            <a:bodyPr/>
            <a:lstStyle/>
            <a:p>
              <a:endParaRPr/>
            </a:p>
          </p:txBody>
        </p:sp>
        <p:sp>
          <p:nvSpPr>
            <p:cNvPr id="141" name="tx141"/>
            <p:cNvSpPr/>
            <p:nvPr/>
          </p:nvSpPr>
          <p:spPr>
            <a:xfrm>
              <a:off x="8712273" y="5806179"/>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42" name="tx142"/>
            <p:cNvSpPr/>
            <p:nvPr/>
          </p:nvSpPr>
          <p:spPr>
            <a:xfrm>
              <a:off x="7580282" y="5682027"/>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43" name="tx143"/>
            <p:cNvSpPr/>
            <p:nvPr/>
          </p:nvSpPr>
          <p:spPr>
            <a:xfrm>
              <a:off x="8712273" y="5555123"/>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44" name="tx144"/>
            <p:cNvSpPr/>
            <p:nvPr/>
          </p:nvSpPr>
          <p:spPr>
            <a:xfrm>
              <a:off x="565928" y="579929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45" name="tx145"/>
            <p:cNvSpPr/>
            <p:nvPr/>
          </p:nvSpPr>
          <p:spPr>
            <a:xfrm>
              <a:off x="565928" y="5673767"/>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46" name="tx146"/>
            <p:cNvSpPr/>
            <p:nvPr/>
          </p:nvSpPr>
          <p:spPr>
            <a:xfrm>
              <a:off x="565928" y="5548239"/>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47" name="tx147"/>
            <p:cNvSpPr/>
            <p:nvPr/>
          </p:nvSpPr>
          <p:spPr>
            <a:xfrm>
              <a:off x="1102434"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0.0</a:t>
              </a:r>
            </a:p>
          </p:txBody>
        </p:sp>
        <p:sp>
          <p:nvSpPr>
            <p:cNvPr id="148" name="tx148"/>
            <p:cNvSpPr/>
            <p:nvPr/>
          </p:nvSpPr>
          <p:spPr>
            <a:xfrm>
              <a:off x="3932412"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0.5</a:t>
              </a:r>
            </a:p>
          </p:txBody>
        </p:sp>
        <p:sp>
          <p:nvSpPr>
            <p:cNvPr id="149" name="tx149"/>
            <p:cNvSpPr/>
            <p:nvPr/>
          </p:nvSpPr>
          <p:spPr>
            <a:xfrm>
              <a:off x="6762390"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50" name="tx150"/>
            <p:cNvSpPr/>
            <p:nvPr/>
          </p:nvSpPr>
          <p:spPr>
            <a:xfrm>
              <a:off x="4263347" y="6114428"/>
              <a:ext cx="1389211"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Niños no vacunados (millones)</a:t>
              </a:r>
            </a:p>
          </p:txBody>
        </p:sp>
        <p:sp>
          <p:nvSpPr>
            <p:cNvPr id="151" name="tx151"/>
            <p:cNvSpPr/>
            <p:nvPr/>
          </p:nvSpPr>
          <p:spPr>
            <a:xfrm>
              <a:off x="911084" y="5277400"/>
              <a:ext cx="4260800"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Número de lactantes sin protección contra el sarampión, LACR</a:t>
              </a:r>
            </a:p>
          </p:txBody>
        </p:sp>
        <p:sp>
          <p:nvSpPr>
            <p:cNvPr id="152" name="tx152"/>
            <p:cNvSpPr/>
            <p:nvPr/>
          </p:nvSpPr>
          <p:spPr>
            <a:xfrm>
              <a:off x="4407982" y="62835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53" name="tx153"/>
            <p:cNvSpPr/>
            <p:nvPr/>
          </p:nvSpPr>
          <p:spPr>
            <a:xfrm>
              <a:off x="1264077" y="6396565"/>
              <a:ext cx="77407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Diferencia de cobertura en comparación con 2019 - los valores por encima de cero indican una cobertura mayor que en 2019 y los valores por debajo </a:t>
              </a:r>
            </a:p>
          </p:txBody>
        </p:sp>
        <p:sp>
          <p:nvSpPr>
            <p:cNvPr id="154" name="tx154"/>
            <p:cNvSpPr/>
            <p:nvPr/>
          </p:nvSpPr>
          <p:spPr>
            <a:xfrm>
              <a:off x="1859876" y="6517265"/>
              <a:ext cx="714494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de cero indican una cobertura menor que en 2019. Puede haber discrepancias en el total de Niños no vacunados (millones) debido al redondeo.</a:t>
              </a:r>
            </a:p>
          </p:txBody>
        </p:sp>
      </p:grpSp>
      <p:sp>
        <p:nvSpPr>
          <p:cNvPr id="15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 LACR » ocupaba el cuarto puesto de las siete regiones de UNICEF, con una cobertura de la vacuna MCV1 del 86 %.
La cobertura de la vacuna MCV1 (86 %) fue la misma que en 2019 (86 %).
Esto equivale a 1,3 millones de niños sin vacunar en 2025, frente a los 1,3 millones de niños sin vacunar en 2019.</a:t>
            </a:r>
          </a:p>
        </p:txBody>
      </p:sp>
      <p:sp>
        <p:nvSpPr>
          <p:cNvPr id="156"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 cobertura de la vacuna MCV1 ha mejorado desde el año 2000 en la mayoría de las regiones y ha superado los niveles previos a la pandemia en dos de ellas, pero los avances son desiguales y persisten las diferencias en cuanto al número de niños sin vacunar.</a:t>
            </a:r>
          </a:p>
        </p:txBody>
      </p:sp>
      <p:grpSp>
        <p:nvGrpSpPr>
          <p:cNvPr id="157" name="Group 156"/>
          <p:cNvGrpSpPr/>
          <p:nvPr/>
        </p:nvGrpSpPr>
        <p:grpSpPr>
          <a:xfrm>
            <a:off x="292608" y="1005840"/>
            <a:ext cx="8595360" cy="28575"/>
            <a:chOff x="292608" y="1005840"/>
            <a:chExt cx="8595360" cy="28575"/>
          </a:xfrm>
        </p:grpSpPr>
        <p:sp>
          <p:nvSpPr>
            <p:cNvPr id="158"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59"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11084" y="3526297"/>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11084" y="3018751"/>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11084" y="2511206"/>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11084" y="2003660"/>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11084" y="3780069"/>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911084" y="3272524"/>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11084" y="2764978"/>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11084" y="2257433"/>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11084" y="1749887"/>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084415"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074879"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3065344"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4055808"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084415" y="2003660"/>
              <a:ext cx="3466625" cy="456790"/>
            </a:xfrm>
            <a:custGeom>
              <a:avLst/>
              <a:gdLst/>
              <a:ahLst/>
              <a:cxnLst/>
              <a:rect l="0" t="0" r="0" b="0"/>
              <a:pathLst>
                <a:path w="3466625" h="456790">
                  <a:moveTo>
                    <a:pt x="0" y="0"/>
                  </a:moveTo>
                  <a:lnTo>
                    <a:pt x="495232" y="50754"/>
                  </a:lnTo>
                  <a:lnTo>
                    <a:pt x="990464" y="203018"/>
                  </a:lnTo>
                  <a:lnTo>
                    <a:pt x="1485696" y="456790"/>
                  </a:lnTo>
                  <a:lnTo>
                    <a:pt x="1980928" y="152263"/>
                  </a:lnTo>
                  <a:lnTo>
                    <a:pt x="2476160" y="355281"/>
                  </a:lnTo>
                  <a:lnTo>
                    <a:pt x="2971392" y="304527"/>
                  </a:lnTo>
                  <a:lnTo>
                    <a:pt x="3466625" y="304527"/>
                  </a:lnTo>
                </a:path>
              </a:pathLst>
            </a:custGeom>
            <a:ln w="27101" cap="flat">
              <a:solidFill>
                <a:srgbClr val="0058AB">
                  <a:alpha val="69803"/>
                </a:srgbClr>
              </a:solidFill>
              <a:prstDash val="solid"/>
              <a:round/>
            </a:ln>
          </p:spPr>
          <p:txBody>
            <a:bodyPr/>
            <a:lstStyle/>
            <a:p>
              <a:endParaRPr/>
            </a:p>
          </p:txBody>
        </p:sp>
        <p:sp>
          <p:nvSpPr>
            <p:cNvPr id="19" name="pl19"/>
            <p:cNvSpPr/>
            <p:nvPr/>
          </p:nvSpPr>
          <p:spPr>
            <a:xfrm>
              <a:off x="1084415" y="2105169"/>
              <a:ext cx="3466625" cy="253772"/>
            </a:xfrm>
            <a:custGeom>
              <a:avLst/>
              <a:gdLst/>
              <a:ahLst/>
              <a:cxnLst/>
              <a:rect l="0" t="0" r="0" b="0"/>
              <a:pathLst>
                <a:path w="3466625" h="253772">
                  <a:moveTo>
                    <a:pt x="0" y="50754"/>
                  </a:moveTo>
                  <a:lnTo>
                    <a:pt x="495232" y="0"/>
                  </a:lnTo>
                  <a:lnTo>
                    <a:pt x="990464" y="203018"/>
                  </a:lnTo>
                  <a:lnTo>
                    <a:pt x="1485696" y="152263"/>
                  </a:lnTo>
                  <a:lnTo>
                    <a:pt x="1980928" y="203018"/>
                  </a:lnTo>
                  <a:lnTo>
                    <a:pt x="2476160" y="152263"/>
                  </a:lnTo>
                  <a:lnTo>
                    <a:pt x="2971392" y="253772"/>
                  </a:lnTo>
                  <a:lnTo>
                    <a:pt x="3466625" y="253772"/>
                  </a:lnTo>
                </a:path>
              </a:pathLst>
            </a:custGeom>
            <a:ln w="27101" cap="flat">
              <a:solidFill>
                <a:srgbClr val="1CABE2">
                  <a:alpha val="69803"/>
                </a:srgbClr>
              </a:solidFill>
              <a:prstDash val="solid"/>
              <a:round/>
            </a:ln>
          </p:spPr>
          <p:txBody>
            <a:bodyPr/>
            <a:lstStyle/>
            <a:p>
              <a:endParaRPr/>
            </a:p>
          </p:txBody>
        </p:sp>
        <p:sp>
          <p:nvSpPr>
            <p:cNvPr id="20" name="pl20"/>
            <p:cNvSpPr/>
            <p:nvPr/>
          </p:nvSpPr>
          <p:spPr>
            <a:xfrm>
              <a:off x="1084415" y="2866487"/>
              <a:ext cx="3466625" cy="203018"/>
            </a:xfrm>
            <a:custGeom>
              <a:avLst/>
              <a:gdLst/>
              <a:ahLst/>
              <a:cxnLst/>
              <a:rect l="0" t="0" r="0" b="0"/>
              <a:pathLst>
                <a:path w="3466625" h="203018">
                  <a:moveTo>
                    <a:pt x="0" y="50754"/>
                  </a:moveTo>
                  <a:lnTo>
                    <a:pt x="495232" y="0"/>
                  </a:lnTo>
                  <a:lnTo>
                    <a:pt x="990464" y="50754"/>
                  </a:lnTo>
                  <a:lnTo>
                    <a:pt x="1485696" y="203018"/>
                  </a:lnTo>
                  <a:lnTo>
                    <a:pt x="1980928" y="152263"/>
                  </a:lnTo>
                  <a:lnTo>
                    <a:pt x="2476160" y="50754"/>
                  </a:lnTo>
                  <a:lnTo>
                    <a:pt x="2971392" y="101509"/>
                  </a:lnTo>
                  <a:lnTo>
                    <a:pt x="3466625" y="50754"/>
                  </a:lnTo>
                </a:path>
              </a:pathLst>
            </a:custGeom>
            <a:ln w="27101" cap="flat">
              <a:solidFill>
                <a:srgbClr val="00833D">
                  <a:alpha val="69803"/>
                </a:srgbClr>
              </a:solidFill>
              <a:prstDash val="solid"/>
              <a:round/>
            </a:ln>
          </p:spPr>
          <p:txBody>
            <a:bodyPr/>
            <a:lstStyle/>
            <a:p>
              <a:endParaRPr/>
            </a:p>
          </p:txBody>
        </p:sp>
        <p:sp>
          <p:nvSpPr>
            <p:cNvPr id="21" name="pl21"/>
            <p:cNvSpPr/>
            <p:nvPr/>
          </p:nvSpPr>
          <p:spPr>
            <a:xfrm>
              <a:off x="1084415" y="2206678"/>
              <a:ext cx="3466625" cy="507545"/>
            </a:xfrm>
            <a:custGeom>
              <a:avLst/>
              <a:gdLst/>
              <a:ahLst/>
              <a:cxnLst/>
              <a:rect l="0" t="0" r="0" b="0"/>
              <a:pathLst>
                <a:path w="3466625" h="507545">
                  <a:moveTo>
                    <a:pt x="0" y="0"/>
                  </a:moveTo>
                  <a:lnTo>
                    <a:pt x="495232" y="253772"/>
                  </a:lnTo>
                  <a:lnTo>
                    <a:pt x="990464" y="355281"/>
                  </a:lnTo>
                  <a:lnTo>
                    <a:pt x="1485696" y="406036"/>
                  </a:lnTo>
                  <a:lnTo>
                    <a:pt x="1980928" y="507545"/>
                  </a:lnTo>
                  <a:lnTo>
                    <a:pt x="2476160" y="355281"/>
                  </a:lnTo>
                  <a:lnTo>
                    <a:pt x="2971392" y="203018"/>
                  </a:lnTo>
                  <a:lnTo>
                    <a:pt x="3466625" y="253772"/>
                  </a:lnTo>
                </a:path>
              </a:pathLst>
            </a:custGeom>
            <a:ln w="27101" cap="flat">
              <a:solidFill>
                <a:srgbClr val="80BD41">
                  <a:alpha val="69803"/>
                </a:srgbClr>
              </a:solidFill>
              <a:prstDash val="solid"/>
              <a:round/>
            </a:ln>
          </p:spPr>
          <p:txBody>
            <a:bodyPr/>
            <a:lstStyle/>
            <a:p>
              <a:endParaRPr/>
            </a:p>
          </p:txBody>
        </p:sp>
        <p:sp>
          <p:nvSpPr>
            <p:cNvPr id="22" name="pl22"/>
            <p:cNvSpPr/>
            <p:nvPr/>
          </p:nvSpPr>
          <p:spPr>
            <a:xfrm>
              <a:off x="1084415" y="2409696"/>
              <a:ext cx="3466625" cy="253772"/>
            </a:xfrm>
            <a:custGeom>
              <a:avLst/>
              <a:gdLst/>
              <a:ahLst/>
              <a:cxnLst/>
              <a:rect l="0" t="0" r="0" b="0"/>
              <a:pathLst>
                <a:path w="3466625" h="253772">
                  <a:moveTo>
                    <a:pt x="0" y="0"/>
                  </a:moveTo>
                  <a:lnTo>
                    <a:pt x="495232" y="0"/>
                  </a:lnTo>
                  <a:lnTo>
                    <a:pt x="990464" y="50754"/>
                  </a:lnTo>
                  <a:lnTo>
                    <a:pt x="1485696" y="101509"/>
                  </a:lnTo>
                  <a:lnTo>
                    <a:pt x="1980928" y="101509"/>
                  </a:lnTo>
                  <a:lnTo>
                    <a:pt x="2476160" y="203018"/>
                  </a:lnTo>
                  <a:lnTo>
                    <a:pt x="2971392" y="253772"/>
                  </a:lnTo>
                  <a:lnTo>
                    <a:pt x="3466625" y="152263"/>
                  </a:lnTo>
                </a:path>
              </a:pathLst>
            </a:custGeom>
            <a:ln w="27101" cap="flat">
              <a:solidFill>
                <a:srgbClr val="6A1E74">
                  <a:alpha val="69803"/>
                </a:srgbClr>
              </a:solidFill>
              <a:prstDash val="solid"/>
              <a:round/>
            </a:ln>
          </p:spPr>
          <p:txBody>
            <a:bodyPr/>
            <a:lstStyle/>
            <a:p>
              <a:endParaRPr/>
            </a:p>
          </p:txBody>
        </p:sp>
        <p:sp>
          <p:nvSpPr>
            <p:cNvPr id="23" name="pl23"/>
            <p:cNvSpPr/>
            <p:nvPr/>
          </p:nvSpPr>
          <p:spPr>
            <a:xfrm>
              <a:off x="1084415" y="2105169"/>
              <a:ext cx="3466625" cy="304527"/>
            </a:xfrm>
            <a:custGeom>
              <a:avLst/>
              <a:gdLst/>
              <a:ahLst/>
              <a:cxnLst/>
              <a:rect l="0" t="0" r="0" b="0"/>
              <a:pathLst>
                <a:path w="3466625" h="304527">
                  <a:moveTo>
                    <a:pt x="0" y="152263"/>
                  </a:moveTo>
                  <a:lnTo>
                    <a:pt x="495232" y="101509"/>
                  </a:lnTo>
                  <a:lnTo>
                    <a:pt x="990464" y="304527"/>
                  </a:lnTo>
                  <a:lnTo>
                    <a:pt x="1485696" y="304527"/>
                  </a:lnTo>
                  <a:lnTo>
                    <a:pt x="1980928" y="101509"/>
                  </a:lnTo>
                  <a:lnTo>
                    <a:pt x="2476160" y="152263"/>
                  </a:lnTo>
                  <a:lnTo>
                    <a:pt x="2971392" y="0"/>
                  </a:lnTo>
                  <a:lnTo>
                    <a:pt x="3466625" y="0"/>
                  </a:lnTo>
                </a:path>
              </a:pathLst>
            </a:custGeom>
            <a:ln w="27101" cap="flat">
              <a:solidFill>
                <a:srgbClr val="E2231A">
                  <a:alpha val="69803"/>
                </a:srgbClr>
              </a:solidFill>
              <a:prstDash val="solid"/>
              <a:round/>
            </a:ln>
          </p:spPr>
          <p:txBody>
            <a:bodyPr/>
            <a:lstStyle/>
            <a:p>
              <a:endParaRPr/>
            </a:p>
          </p:txBody>
        </p:sp>
        <p:sp>
          <p:nvSpPr>
            <p:cNvPr id="24" name="pl24"/>
            <p:cNvSpPr/>
            <p:nvPr/>
          </p:nvSpPr>
          <p:spPr>
            <a:xfrm>
              <a:off x="1084415" y="3526297"/>
              <a:ext cx="3466625" cy="253772"/>
            </a:xfrm>
            <a:custGeom>
              <a:avLst/>
              <a:gdLst/>
              <a:ahLst/>
              <a:cxnLst/>
              <a:rect l="0" t="0" r="0" b="0"/>
              <a:pathLst>
                <a:path w="3466625" h="253772">
                  <a:moveTo>
                    <a:pt x="0" y="50754"/>
                  </a:moveTo>
                  <a:lnTo>
                    <a:pt x="495232" y="0"/>
                  </a:lnTo>
                  <a:lnTo>
                    <a:pt x="990464" y="50754"/>
                  </a:lnTo>
                  <a:lnTo>
                    <a:pt x="1485696" y="253772"/>
                  </a:lnTo>
                  <a:lnTo>
                    <a:pt x="1980928" y="253772"/>
                  </a:lnTo>
                  <a:lnTo>
                    <a:pt x="2476160" y="152263"/>
                  </a:lnTo>
                  <a:lnTo>
                    <a:pt x="2971392" y="0"/>
                  </a:lnTo>
                  <a:lnTo>
                    <a:pt x="3466625" y="50754"/>
                  </a:lnTo>
                </a:path>
              </a:pathLst>
            </a:custGeom>
            <a:ln w="27101" cap="flat">
              <a:solidFill>
                <a:srgbClr val="F26A21">
                  <a:alpha val="69803"/>
                </a:srgbClr>
              </a:solidFill>
              <a:prstDash val="solid"/>
              <a:round/>
            </a:ln>
          </p:spPr>
          <p:txBody>
            <a:bodyPr/>
            <a:lstStyle/>
            <a:p>
              <a:endParaRPr/>
            </a:p>
          </p:txBody>
        </p:sp>
        <p:sp>
          <p:nvSpPr>
            <p:cNvPr id="25" name="pl25"/>
            <p:cNvSpPr/>
            <p:nvPr/>
          </p:nvSpPr>
          <p:spPr>
            <a:xfrm>
              <a:off x="1084415" y="2206678"/>
              <a:ext cx="3466625" cy="507545"/>
            </a:xfrm>
            <a:custGeom>
              <a:avLst/>
              <a:gdLst/>
              <a:ahLst/>
              <a:cxnLst/>
              <a:rect l="0" t="0" r="0" b="0"/>
              <a:pathLst>
                <a:path w="3466625" h="507545">
                  <a:moveTo>
                    <a:pt x="0" y="0"/>
                  </a:moveTo>
                  <a:lnTo>
                    <a:pt x="495232" y="253772"/>
                  </a:lnTo>
                  <a:lnTo>
                    <a:pt x="990464" y="355281"/>
                  </a:lnTo>
                  <a:lnTo>
                    <a:pt x="1485696" y="406036"/>
                  </a:lnTo>
                  <a:lnTo>
                    <a:pt x="1980928" y="507545"/>
                  </a:lnTo>
                  <a:lnTo>
                    <a:pt x="2476160" y="355281"/>
                  </a:lnTo>
                  <a:lnTo>
                    <a:pt x="2971392" y="203018"/>
                  </a:lnTo>
                  <a:lnTo>
                    <a:pt x="3466625" y="253772"/>
                  </a:lnTo>
                </a:path>
              </a:pathLst>
            </a:custGeom>
            <a:ln w="65043" cap="flat">
              <a:solidFill>
                <a:srgbClr val="000000">
                  <a:alpha val="100000"/>
                </a:srgbClr>
              </a:solidFill>
              <a:prstDash val="solid"/>
              <a:round/>
            </a:ln>
          </p:spPr>
          <p:txBody>
            <a:bodyPr/>
            <a:lstStyle/>
            <a:p>
              <a:endParaRPr/>
            </a:p>
          </p:txBody>
        </p:sp>
        <p:sp>
          <p:nvSpPr>
            <p:cNvPr id="26" name="pl26"/>
            <p:cNvSpPr/>
            <p:nvPr/>
          </p:nvSpPr>
          <p:spPr>
            <a:xfrm>
              <a:off x="1084415" y="2206678"/>
              <a:ext cx="3466625" cy="507545"/>
            </a:xfrm>
            <a:custGeom>
              <a:avLst/>
              <a:gdLst/>
              <a:ahLst/>
              <a:cxnLst/>
              <a:rect l="0" t="0" r="0" b="0"/>
              <a:pathLst>
                <a:path w="3466625" h="507545">
                  <a:moveTo>
                    <a:pt x="0" y="0"/>
                  </a:moveTo>
                  <a:lnTo>
                    <a:pt x="495232" y="253772"/>
                  </a:lnTo>
                  <a:lnTo>
                    <a:pt x="990464" y="355281"/>
                  </a:lnTo>
                  <a:lnTo>
                    <a:pt x="1485696" y="406036"/>
                  </a:lnTo>
                  <a:lnTo>
                    <a:pt x="1980928" y="507545"/>
                  </a:lnTo>
                  <a:lnTo>
                    <a:pt x="2476160" y="355281"/>
                  </a:lnTo>
                  <a:lnTo>
                    <a:pt x="2971392" y="203018"/>
                  </a:lnTo>
                  <a:lnTo>
                    <a:pt x="3466625" y="253772"/>
                  </a:lnTo>
                </a:path>
              </a:pathLst>
            </a:custGeom>
            <a:ln w="40651" cap="flat">
              <a:solidFill>
                <a:srgbClr val="80BD41">
                  <a:alpha val="100000"/>
                </a:srgbClr>
              </a:solidFill>
              <a:prstDash val="solid"/>
              <a:round/>
            </a:ln>
          </p:spPr>
          <p:txBody>
            <a:bodyPr/>
            <a:lstStyle/>
            <a:p>
              <a:endParaRPr/>
            </a:p>
          </p:txBody>
        </p:sp>
        <p:sp>
          <p:nvSpPr>
            <p:cNvPr id="27" name="tx27"/>
            <p:cNvSpPr/>
            <p:nvPr/>
          </p:nvSpPr>
          <p:spPr>
            <a:xfrm>
              <a:off x="1024125" y="203432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28" name="tx28"/>
            <p:cNvSpPr/>
            <p:nvPr/>
          </p:nvSpPr>
          <p:spPr>
            <a:xfrm>
              <a:off x="1519358" y="228809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29" name="tx29"/>
            <p:cNvSpPr/>
            <p:nvPr/>
          </p:nvSpPr>
          <p:spPr>
            <a:xfrm>
              <a:off x="2014590" y="238960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30" name="tx30"/>
            <p:cNvSpPr/>
            <p:nvPr/>
          </p:nvSpPr>
          <p:spPr>
            <a:xfrm>
              <a:off x="2509822" y="2440304"/>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1" name="tx31"/>
            <p:cNvSpPr/>
            <p:nvPr/>
          </p:nvSpPr>
          <p:spPr>
            <a:xfrm>
              <a:off x="3005054" y="254186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32" name="tx32"/>
            <p:cNvSpPr/>
            <p:nvPr/>
          </p:nvSpPr>
          <p:spPr>
            <a:xfrm>
              <a:off x="3500286" y="238960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33" name="tx33"/>
            <p:cNvSpPr/>
            <p:nvPr/>
          </p:nvSpPr>
          <p:spPr>
            <a:xfrm>
              <a:off x="3995518" y="22373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34" name="tx34"/>
            <p:cNvSpPr/>
            <p:nvPr/>
          </p:nvSpPr>
          <p:spPr>
            <a:xfrm>
              <a:off x="4490751" y="228809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35" name="tx35"/>
            <p:cNvSpPr/>
            <p:nvPr/>
          </p:nvSpPr>
          <p:spPr>
            <a:xfrm>
              <a:off x="707191" y="3732692"/>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60</a:t>
              </a:r>
            </a:p>
          </p:txBody>
        </p:sp>
        <p:sp>
          <p:nvSpPr>
            <p:cNvPr id="36" name="tx36"/>
            <p:cNvSpPr/>
            <p:nvPr/>
          </p:nvSpPr>
          <p:spPr>
            <a:xfrm>
              <a:off x="707191" y="3225147"/>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70</a:t>
              </a:r>
            </a:p>
          </p:txBody>
        </p:sp>
        <p:sp>
          <p:nvSpPr>
            <p:cNvPr id="37" name="tx37"/>
            <p:cNvSpPr/>
            <p:nvPr/>
          </p:nvSpPr>
          <p:spPr>
            <a:xfrm>
              <a:off x="707191" y="2717601"/>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80</a:t>
              </a:r>
            </a:p>
          </p:txBody>
        </p:sp>
        <p:sp>
          <p:nvSpPr>
            <p:cNvPr id="38" name="tx38"/>
            <p:cNvSpPr/>
            <p:nvPr/>
          </p:nvSpPr>
          <p:spPr>
            <a:xfrm>
              <a:off x="707191" y="2210056"/>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90</a:t>
              </a:r>
            </a:p>
          </p:txBody>
        </p:sp>
        <p:sp>
          <p:nvSpPr>
            <p:cNvPr id="39" name="tx39"/>
            <p:cNvSpPr/>
            <p:nvPr/>
          </p:nvSpPr>
          <p:spPr>
            <a:xfrm>
              <a:off x="636560" y="1702510"/>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40" name="tx40"/>
            <p:cNvSpPr/>
            <p:nvPr/>
          </p:nvSpPr>
          <p:spPr>
            <a:xfrm rot="-5400000">
              <a:off x="942191"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a:t>
              </a:r>
            </a:p>
          </p:txBody>
        </p:sp>
        <p:sp>
          <p:nvSpPr>
            <p:cNvPr id="41" name="tx41"/>
            <p:cNvSpPr/>
            <p:nvPr/>
          </p:nvSpPr>
          <p:spPr>
            <a:xfrm rot="-5400000">
              <a:off x="1932656"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a:t>
              </a:r>
            </a:p>
          </p:txBody>
        </p:sp>
        <p:sp>
          <p:nvSpPr>
            <p:cNvPr id="42" name="tx42"/>
            <p:cNvSpPr/>
            <p:nvPr/>
          </p:nvSpPr>
          <p:spPr>
            <a:xfrm rot="-5400000">
              <a:off x="2923120"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a:t>
              </a:r>
            </a:p>
          </p:txBody>
        </p:sp>
        <p:sp>
          <p:nvSpPr>
            <p:cNvPr id="43" name="tx43"/>
            <p:cNvSpPr/>
            <p:nvPr/>
          </p:nvSpPr>
          <p:spPr>
            <a:xfrm rot="-5400000">
              <a:off x="3913584"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44" name="tx44"/>
            <p:cNvSpPr/>
            <p:nvPr/>
          </p:nvSpPr>
          <p:spPr>
            <a:xfrm rot="-5400000">
              <a:off x="46047" y="2705385"/>
              <a:ext cx="797532"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Cobertura (%)</a:t>
              </a:r>
            </a:p>
          </p:txBody>
        </p:sp>
        <p:sp>
          <p:nvSpPr>
            <p:cNvPr id="45" name="pl45"/>
            <p:cNvSpPr/>
            <p:nvPr/>
          </p:nvSpPr>
          <p:spPr>
            <a:xfrm>
              <a:off x="1430391" y="4697660"/>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46" name="pl46"/>
            <p:cNvSpPr/>
            <p:nvPr/>
          </p:nvSpPr>
          <p:spPr>
            <a:xfrm>
              <a:off x="1430391" y="498670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47" name="pl47"/>
            <p:cNvSpPr/>
            <p:nvPr/>
          </p:nvSpPr>
          <p:spPr>
            <a:xfrm>
              <a:off x="2141872" y="4697660"/>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48" name="pl48"/>
            <p:cNvSpPr/>
            <p:nvPr/>
          </p:nvSpPr>
          <p:spPr>
            <a:xfrm>
              <a:off x="2141872" y="498670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49" name="pl49"/>
            <p:cNvSpPr/>
            <p:nvPr/>
          </p:nvSpPr>
          <p:spPr>
            <a:xfrm>
              <a:off x="2141872" y="4986705"/>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50" name="pl50"/>
            <p:cNvSpPr/>
            <p:nvPr/>
          </p:nvSpPr>
          <p:spPr>
            <a:xfrm>
              <a:off x="2846345" y="4697660"/>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51" name="pl51"/>
            <p:cNvSpPr/>
            <p:nvPr/>
          </p:nvSpPr>
          <p:spPr>
            <a:xfrm>
              <a:off x="2846345" y="4986705"/>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52" name="pl52"/>
            <p:cNvSpPr/>
            <p:nvPr/>
          </p:nvSpPr>
          <p:spPr>
            <a:xfrm>
              <a:off x="3571903" y="4697660"/>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53" name="tx53"/>
            <p:cNvSpPr/>
            <p:nvPr/>
          </p:nvSpPr>
          <p:spPr>
            <a:xfrm>
              <a:off x="1697491" y="4652205"/>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54" name="tx54"/>
            <p:cNvSpPr/>
            <p:nvPr/>
          </p:nvSpPr>
          <p:spPr>
            <a:xfrm>
              <a:off x="1697491" y="4938150"/>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55" name="tx55"/>
            <p:cNvSpPr/>
            <p:nvPr/>
          </p:nvSpPr>
          <p:spPr>
            <a:xfrm>
              <a:off x="2408971" y="4649105"/>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56" name="tx56"/>
            <p:cNvSpPr/>
            <p:nvPr/>
          </p:nvSpPr>
          <p:spPr>
            <a:xfrm>
              <a:off x="2408971" y="4938150"/>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57" name="tx57"/>
            <p:cNvSpPr/>
            <p:nvPr/>
          </p:nvSpPr>
          <p:spPr>
            <a:xfrm>
              <a:off x="3113445" y="4652205"/>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58" name="tx58"/>
            <p:cNvSpPr/>
            <p:nvPr/>
          </p:nvSpPr>
          <p:spPr>
            <a:xfrm>
              <a:off x="3113445" y="4938088"/>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59" name="tx59"/>
            <p:cNvSpPr/>
            <p:nvPr/>
          </p:nvSpPr>
          <p:spPr>
            <a:xfrm>
              <a:off x="3839002" y="4649105"/>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60" name="tx60"/>
            <p:cNvSpPr/>
            <p:nvPr/>
          </p:nvSpPr>
          <p:spPr>
            <a:xfrm>
              <a:off x="1619029" y="1403693"/>
              <a:ext cx="2397397"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MCV1 coverage, LACR, 2018-2025</a:t>
              </a:r>
            </a:p>
          </p:txBody>
        </p:sp>
        <p:sp>
          <p:nvSpPr>
            <p:cNvPr id="61" name="pl61"/>
            <p:cNvSpPr/>
            <p:nvPr/>
          </p:nvSpPr>
          <p:spPr>
            <a:xfrm>
              <a:off x="5191534" y="3701985"/>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62" name="pl62"/>
            <p:cNvSpPr/>
            <p:nvPr/>
          </p:nvSpPr>
          <p:spPr>
            <a:xfrm>
              <a:off x="5191534" y="2921146"/>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63" name="pl63"/>
            <p:cNvSpPr/>
            <p:nvPr/>
          </p:nvSpPr>
          <p:spPr>
            <a:xfrm>
              <a:off x="5191534" y="2140307"/>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64" name="pl64"/>
            <p:cNvSpPr/>
            <p:nvPr/>
          </p:nvSpPr>
          <p:spPr>
            <a:xfrm>
              <a:off x="5191534" y="3311566"/>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65" name="pl65"/>
            <p:cNvSpPr/>
            <p:nvPr/>
          </p:nvSpPr>
          <p:spPr>
            <a:xfrm>
              <a:off x="5191534" y="2530727"/>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66" name="pl66"/>
            <p:cNvSpPr/>
            <p:nvPr/>
          </p:nvSpPr>
          <p:spPr>
            <a:xfrm>
              <a:off x="5191534" y="1749887"/>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67" name="pl67"/>
            <p:cNvSpPr/>
            <p:nvPr/>
          </p:nvSpPr>
          <p:spPr>
            <a:xfrm>
              <a:off x="5364865"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6355329"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7345794"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8336258"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71" name="pl71"/>
            <p:cNvSpPr/>
            <p:nvPr/>
          </p:nvSpPr>
          <p:spPr>
            <a:xfrm>
              <a:off x="5364865" y="2374559"/>
              <a:ext cx="3466625" cy="1405510"/>
            </a:xfrm>
            <a:custGeom>
              <a:avLst/>
              <a:gdLst/>
              <a:ahLst/>
              <a:cxnLst/>
              <a:rect l="0" t="0" r="0" b="0"/>
              <a:pathLst>
                <a:path w="3466625" h="1405510">
                  <a:moveTo>
                    <a:pt x="0" y="0"/>
                  </a:moveTo>
                  <a:lnTo>
                    <a:pt x="495232" y="156167"/>
                  </a:lnTo>
                  <a:lnTo>
                    <a:pt x="990464" y="624671"/>
                  </a:lnTo>
                  <a:lnTo>
                    <a:pt x="1485696" y="1405510"/>
                  </a:lnTo>
                  <a:lnTo>
                    <a:pt x="1980928" y="468503"/>
                  </a:lnTo>
                  <a:lnTo>
                    <a:pt x="2476160" y="1093175"/>
                  </a:lnTo>
                  <a:lnTo>
                    <a:pt x="2971392" y="937007"/>
                  </a:lnTo>
                  <a:lnTo>
                    <a:pt x="3466625" y="937007"/>
                  </a:lnTo>
                </a:path>
              </a:pathLst>
            </a:custGeom>
            <a:ln w="27101" cap="flat">
              <a:solidFill>
                <a:srgbClr val="0058AB">
                  <a:alpha val="69803"/>
                </a:srgbClr>
              </a:solidFill>
              <a:prstDash val="solid"/>
              <a:round/>
            </a:ln>
          </p:spPr>
          <p:txBody>
            <a:bodyPr/>
            <a:lstStyle/>
            <a:p>
              <a:endParaRPr/>
            </a:p>
          </p:txBody>
        </p:sp>
        <p:sp>
          <p:nvSpPr>
            <p:cNvPr id="72" name="pl72"/>
            <p:cNvSpPr/>
            <p:nvPr/>
          </p:nvSpPr>
          <p:spPr>
            <a:xfrm>
              <a:off x="5364865" y="2530727"/>
              <a:ext cx="3466625" cy="780839"/>
            </a:xfrm>
            <a:custGeom>
              <a:avLst/>
              <a:gdLst/>
              <a:ahLst/>
              <a:cxnLst/>
              <a:rect l="0" t="0" r="0" b="0"/>
              <a:pathLst>
                <a:path w="3466625" h="780839">
                  <a:moveTo>
                    <a:pt x="0" y="156167"/>
                  </a:moveTo>
                  <a:lnTo>
                    <a:pt x="495232" y="0"/>
                  </a:lnTo>
                  <a:lnTo>
                    <a:pt x="990464" y="624671"/>
                  </a:lnTo>
                  <a:lnTo>
                    <a:pt x="1485696" y="468503"/>
                  </a:lnTo>
                  <a:lnTo>
                    <a:pt x="1980928" y="624671"/>
                  </a:lnTo>
                  <a:lnTo>
                    <a:pt x="2476160" y="468503"/>
                  </a:lnTo>
                  <a:lnTo>
                    <a:pt x="2971392" y="780839"/>
                  </a:lnTo>
                  <a:lnTo>
                    <a:pt x="3466625" y="780839"/>
                  </a:lnTo>
                </a:path>
              </a:pathLst>
            </a:custGeom>
            <a:ln w="27101" cap="flat">
              <a:solidFill>
                <a:srgbClr val="1CABE2">
                  <a:alpha val="69803"/>
                </a:srgbClr>
              </a:solidFill>
              <a:prstDash val="solid"/>
              <a:round/>
            </a:ln>
          </p:spPr>
          <p:txBody>
            <a:bodyPr/>
            <a:lstStyle/>
            <a:p>
              <a:endParaRPr/>
            </a:p>
          </p:txBody>
        </p:sp>
        <p:sp>
          <p:nvSpPr>
            <p:cNvPr id="73" name="pl73"/>
            <p:cNvSpPr/>
            <p:nvPr/>
          </p:nvSpPr>
          <p:spPr>
            <a:xfrm>
              <a:off x="5364865" y="2530727"/>
              <a:ext cx="3466625" cy="624671"/>
            </a:xfrm>
            <a:custGeom>
              <a:avLst/>
              <a:gdLst/>
              <a:ahLst/>
              <a:cxnLst/>
              <a:rect l="0" t="0" r="0" b="0"/>
              <a:pathLst>
                <a:path w="3466625" h="624671">
                  <a:moveTo>
                    <a:pt x="0" y="156167"/>
                  </a:moveTo>
                  <a:lnTo>
                    <a:pt x="495232" y="0"/>
                  </a:lnTo>
                  <a:lnTo>
                    <a:pt x="990464" y="156167"/>
                  </a:lnTo>
                  <a:lnTo>
                    <a:pt x="1485696" y="624671"/>
                  </a:lnTo>
                  <a:lnTo>
                    <a:pt x="1980928" y="468503"/>
                  </a:lnTo>
                  <a:lnTo>
                    <a:pt x="2476160" y="156167"/>
                  </a:lnTo>
                  <a:lnTo>
                    <a:pt x="2971392" y="312335"/>
                  </a:lnTo>
                  <a:lnTo>
                    <a:pt x="3466625" y="156167"/>
                  </a:lnTo>
                </a:path>
              </a:pathLst>
            </a:custGeom>
            <a:ln w="27101" cap="flat">
              <a:solidFill>
                <a:srgbClr val="00833D">
                  <a:alpha val="69803"/>
                </a:srgbClr>
              </a:solidFill>
              <a:prstDash val="solid"/>
              <a:round/>
            </a:ln>
          </p:spPr>
          <p:txBody>
            <a:bodyPr/>
            <a:lstStyle/>
            <a:p>
              <a:endParaRPr/>
            </a:p>
          </p:txBody>
        </p:sp>
        <p:sp>
          <p:nvSpPr>
            <p:cNvPr id="74" name="pl74"/>
            <p:cNvSpPr/>
            <p:nvPr/>
          </p:nvSpPr>
          <p:spPr>
            <a:xfrm>
              <a:off x="5364865" y="1749887"/>
              <a:ext cx="3466625" cy="1561678"/>
            </a:xfrm>
            <a:custGeom>
              <a:avLst/>
              <a:gdLst/>
              <a:ahLst/>
              <a:cxnLst/>
              <a:rect l="0" t="0" r="0" b="0"/>
              <a:pathLst>
                <a:path w="3466625" h="1561678">
                  <a:moveTo>
                    <a:pt x="0" y="0"/>
                  </a:moveTo>
                  <a:lnTo>
                    <a:pt x="495232" y="780839"/>
                  </a:lnTo>
                  <a:lnTo>
                    <a:pt x="990464" y="1093175"/>
                  </a:lnTo>
                  <a:lnTo>
                    <a:pt x="1485696" y="1249342"/>
                  </a:lnTo>
                  <a:lnTo>
                    <a:pt x="1980928" y="1561678"/>
                  </a:lnTo>
                  <a:lnTo>
                    <a:pt x="2476160" y="1093175"/>
                  </a:lnTo>
                  <a:lnTo>
                    <a:pt x="2971392" y="624671"/>
                  </a:lnTo>
                  <a:lnTo>
                    <a:pt x="3466625" y="780839"/>
                  </a:lnTo>
                </a:path>
              </a:pathLst>
            </a:custGeom>
            <a:ln w="27101" cap="flat">
              <a:solidFill>
                <a:srgbClr val="80BD41">
                  <a:alpha val="69803"/>
                </a:srgbClr>
              </a:solidFill>
              <a:prstDash val="solid"/>
              <a:round/>
            </a:ln>
          </p:spPr>
          <p:txBody>
            <a:bodyPr/>
            <a:lstStyle/>
            <a:p>
              <a:endParaRPr/>
            </a:p>
          </p:txBody>
        </p:sp>
        <p:sp>
          <p:nvSpPr>
            <p:cNvPr id="75" name="pl75"/>
            <p:cNvSpPr/>
            <p:nvPr/>
          </p:nvSpPr>
          <p:spPr>
            <a:xfrm>
              <a:off x="5364865" y="2530727"/>
              <a:ext cx="3466625" cy="780839"/>
            </a:xfrm>
            <a:custGeom>
              <a:avLst/>
              <a:gdLst/>
              <a:ahLst/>
              <a:cxnLst/>
              <a:rect l="0" t="0" r="0" b="0"/>
              <a:pathLst>
                <a:path w="3466625" h="780839">
                  <a:moveTo>
                    <a:pt x="0" y="0"/>
                  </a:moveTo>
                  <a:lnTo>
                    <a:pt x="495232" y="0"/>
                  </a:lnTo>
                  <a:lnTo>
                    <a:pt x="990464" y="156167"/>
                  </a:lnTo>
                  <a:lnTo>
                    <a:pt x="1485696" y="312335"/>
                  </a:lnTo>
                  <a:lnTo>
                    <a:pt x="1980928" y="312335"/>
                  </a:lnTo>
                  <a:lnTo>
                    <a:pt x="2476160" y="624671"/>
                  </a:lnTo>
                  <a:lnTo>
                    <a:pt x="2971392" y="780839"/>
                  </a:lnTo>
                  <a:lnTo>
                    <a:pt x="3466625" y="468503"/>
                  </a:lnTo>
                </a:path>
              </a:pathLst>
            </a:custGeom>
            <a:ln w="27101" cap="flat">
              <a:solidFill>
                <a:srgbClr val="6A1E74">
                  <a:alpha val="69803"/>
                </a:srgbClr>
              </a:solidFill>
              <a:prstDash val="solid"/>
              <a:round/>
            </a:ln>
          </p:spPr>
          <p:txBody>
            <a:bodyPr/>
            <a:lstStyle/>
            <a:p>
              <a:endParaRPr/>
            </a:p>
          </p:txBody>
        </p:sp>
        <p:sp>
          <p:nvSpPr>
            <p:cNvPr id="76" name="pl76"/>
            <p:cNvSpPr/>
            <p:nvPr/>
          </p:nvSpPr>
          <p:spPr>
            <a:xfrm>
              <a:off x="5364865" y="2218391"/>
              <a:ext cx="3466625" cy="937007"/>
            </a:xfrm>
            <a:custGeom>
              <a:avLst/>
              <a:gdLst/>
              <a:ahLst/>
              <a:cxnLst/>
              <a:rect l="0" t="0" r="0" b="0"/>
              <a:pathLst>
                <a:path w="3466625" h="937007">
                  <a:moveTo>
                    <a:pt x="0" y="468503"/>
                  </a:moveTo>
                  <a:lnTo>
                    <a:pt x="495232" y="312335"/>
                  </a:lnTo>
                  <a:lnTo>
                    <a:pt x="990464" y="937007"/>
                  </a:lnTo>
                  <a:lnTo>
                    <a:pt x="1485696" y="937007"/>
                  </a:lnTo>
                  <a:lnTo>
                    <a:pt x="1980928" y="312335"/>
                  </a:lnTo>
                  <a:lnTo>
                    <a:pt x="2476160" y="468503"/>
                  </a:lnTo>
                  <a:lnTo>
                    <a:pt x="2971392" y="0"/>
                  </a:lnTo>
                  <a:lnTo>
                    <a:pt x="3466625" y="0"/>
                  </a:lnTo>
                </a:path>
              </a:pathLst>
            </a:custGeom>
            <a:ln w="27101" cap="flat">
              <a:solidFill>
                <a:srgbClr val="E2231A">
                  <a:alpha val="69803"/>
                </a:srgbClr>
              </a:solidFill>
              <a:prstDash val="solid"/>
              <a:round/>
            </a:ln>
          </p:spPr>
          <p:txBody>
            <a:bodyPr/>
            <a:lstStyle/>
            <a:p>
              <a:endParaRPr/>
            </a:p>
          </p:txBody>
        </p:sp>
        <p:sp>
          <p:nvSpPr>
            <p:cNvPr id="77" name="pl77"/>
            <p:cNvSpPr/>
            <p:nvPr/>
          </p:nvSpPr>
          <p:spPr>
            <a:xfrm>
              <a:off x="5364865" y="2530727"/>
              <a:ext cx="3466625" cy="780839"/>
            </a:xfrm>
            <a:custGeom>
              <a:avLst/>
              <a:gdLst/>
              <a:ahLst/>
              <a:cxnLst/>
              <a:rect l="0" t="0" r="0" b="0"/>
              <a:pathLst>
                <a:path w="3466625" h="780839">
                  <a:moveTo>
                    <a:pt x="0" y="156167"/>
                  </a:moveTo>
                  <a:lnTo>
                    <a:pt x="495232" y="0"/>
                  </a:lnTo>
                  <a:lnTo>
                    <a:pt x="990464" y="156167"/>
                  </a:lnTo>
                  <a:lnTo>
                    <a:pt x="1485696" y="780839"/>
                  </a:lnTo>
                  <a:lnTo>
                    <a:pt x="1980928" y="780839"/>
                  </a:lnTo>
                  <a:lnTo>
                    <a:pt x="2476160" y="468503"/>
                  </a:lnTo>
                  <a:lnTo>
                    <a:pt x="2971392" y="0"/>
                  </a:lnTo>
                  <a:lnTo>
                    <a:pt x="3466625" y="156167"/>
                  </a:lnTo>
                </a:path>
              </a:pathLst>
            </a:custGeom>
            <a:ln w="27101" cap="flat">
              <a:solidFill>
                <a:srgbClr val="F26A21">
                  <a:alpha val="69803"/>
                </a:srgbClr>
              </a:solidFill>
              <a:prstDash val="solid"/>
              <a:round/>
            </a:ln>
          </p:spPr>
          <p:txBody>
            <a:bodyPr/>
            <a:lstStyle/>
            <a:p>
              <a:endParaRPr/>
            </a:p>
          </p:txBody>
        </p:sp>
        <p:sp>
          <p:nvSpPr>
            <p:cNvPr id="78" name="pl78"/>
            <p:cNvSpPr/>
            <p:nvPr/>
          </p:nvSpPr>
          <p:spPr>
            <a:xfrm>
              <a:off x="5364865" y="2530727"/>
              <a:ext cx="3466625" cy="0"/>
            </a:xfrm>
            <a:custGeom>
              <a:avLst/>
              <a:gdLst/>
              <a:ahLst/>
              <a:cxnLst/>
              <a:rect l="0" t="0" r="0" b="0"/>
              <a:pathLst>
                <a:path w="3466625">
                  <a:moveTo>
                    <a:pt x="0" y="0"/>
                  </a:moveTo>
                  <a:lnTo>
                    <a:pt x="0" y="0"/>
                  </a:lnTo>
                  <a:lnTo>
                    <a:pt x="0" y="0"/>
                  </a:lnTo>
                  <a:lnTo>
                    <a:pt x="0" y="0"/>
                  </a:lnTo>
                  <a:lnTo>
                    <a:pt x="0" y="0"/>
                  </a:lnTo>
                  <a:lnTo>
                    <a:pt x="0" y="0"/>
                  </a:lnTo>
                  <a:lnTo>
                    <a:pt x="0" y="0"/>
                  </a:lnTo>
                  <a:lnTo>
                    <a:pt x="495232" y="0"/>
                  </a:lnTo>
                  <a:lnTo>
                    <a:pt x="495232" y="0"/>
                  </a:lnTo>
                  <a:lnTo>
                    <a:pt x="495232" y="0"/>
                  </a:lnTo>
                  <a:lnTo>
                    <a:pt x="495232" y="0"/>
                  </a:lnTo>
                  <a:lnTo>
                    <a:pt x="495232" y="0"/>
                  </a:lnTo>
                  <a:lnTo>
                    <a:pt x="495232" y="0"/>
                  </a:lnTo>
                  <a:lnTo>
                    <a:pt x="495232" y="0"/>
                  </a:lnTo>
                  <a:lnTo>
                    <a:pt x="990464" y="0"/>
                  </a:lnTo>
                  <a:lnTo>
                    <a:pt x="990464" y="0"/>
                  </a:lnTo>
                  <a:lnTo>
                    <a:pt x="990464" y="0"/>
                  </a:lnTo>
                  <a:lnTo>
                    <a:pt x="990464" y="0"/>
                  </a:lnTo>
                  <a:lnTo>
                    <a:pt x="990464" y="0"/>
                  </a:lnTo>
                  <a:lnTo>
                    <a:pt x="990464" y="0"/>
                  </a:lnTo>
                  <a:lnTo>
                    <a:pt x="990464" y="0"/>
                  </a:lnTo>
                  <a:lnTo>
                    <a:pt x="1485696" y="0"/>
                  </a:lnTo>
                  <a:lnTo>
                    <a:pt x="1485696" y="0"/>
                  </a:lnTo>
                  <a:lnTo>
                    <a:pt x="1485696" y="0"/>
                  </a:lnTo>
                  <a:lnTo>
                    <a:pt x="1485696" y="0"/>
                  </a:lnTo>
                  <a:lnTo>
                    <a:pt x="1485696" y="0"/>
                  </a:lnTo>
                  <a:lnTo>
                    <a:pt x="1485696" y="0"/>
                  </a:lnTo>
                  <a:lnTo>
                    <a:pt x="1485696" y="0"/>
                  </a:lnTo>
                  <a:lnTo>
                    <a:pt x="1980928" y="0"/>
                  </a:lnTo>
                  <a:lnTo>
                    <a:pt x="1980928" y="0"/>
                  </a:lnTo>
                  <a:lnTo>
                    <a:pt x="1980928" y="0"/>
                  </a:lnTo>
                  <a:lnTo>
                    <a:pt x="1980928" y="0"/>
                  </a:lnTo>
                  <a:lnTo>
                    <a:pt x="1980928" y="0"/>
                  </a:lnTo>
                  <a:lnTo>
                    <a:pt x="1980928" y="0"/>
                  </a:lnTo>
                  <a:lnTo>
                    <a:pt x="1980928" y="0"/>
                  </a:lnTo>
                  <a:lnTo>
                    <a:pt x="2476160" y="0"/>
                  </a:lnTo>
                  <a:lnTo>
                    <a:pt x="2476160" y="0"/>
                  </a:lnTo>
                  <a:lnTo>
                    <a:pt x="2476160" y="0"/>
                  </a:lnTo>
                  <a:lnTo>
                    <a:pt x="2476160" y="0"/>
                  </a:lnTo>
                  <a:lnTo>
                    <a:pt x="2476160" y="0"/>
                  </a:lnTo>
                  <a:lnTo>
                    <a:pt x="2476160" y="0"/>
                  </a:lnTo>
                  <a:lnTo>
                    <a:pt x="2476160" y="0"/>
                  </a:lnTo>
                  <a:lnTo>
                    <a:pt x="2971392" y="0"/>
                  </a:lnTo>
                  <a:lnTo>
                    <a:pt x="2971392" y="0"/>
                  </a:lnTo>
                  <a:lnTo>
                    <a:pt x="2971392" y="0"/>
                  </a:lnTo>
                  <a:lnTo>
                    <a:pt x="2971392" y="0"/>
                  </a:lnTo>
                  <a:lnTo>
                    <a:pt x="2971392" y="0"/>
                  </a:lnTo>
                  <a:lnTo>
                    <a:pt x="2971392" y="0"/>
                  </a:lnTo>
                  <a:lnTo>
                    <a:pt x="2971392" y="0"/>
                  </a:lnTo>
                  <a:lnTo>
                    <a:pt x="3466625" y="0"/>
                  </a:lnTo>
                  <a:lnTo>
                    <a:pt x="3466625" y="0"/>
                  </a:lnTo>
                  <a:lnTo>
                    <a:pt x="3466625" y="0"/>
                  </a:lnTo>
                  <a:lnTo>
                    <a:pt x="3466625" y="0"/>
                  </a:lnTo>
                  <a:lnTo>
                    <a:pt x="3466625" y="0"/>
                  </a:lnTo>
                  <a:lnTo>
                    <a:pt x="3466625" y="0"/>
                  </a:lnTo>
                  <a:lnTo>
                    <a:pt x="3466625" y="0"/>
                  </a:lnTo>
                </a:path>
              </a:pathLst>
            </a:custGeom>
            <a:ln w="13550" cap="flat">
              <a:solidFill>
                <a:srgbClr val="000000">
                  <a:alpha val="100000"/>
                </a:srgbClr>
              </a:solidFill>
              <a:prstDash val="dash"/>
              <a:round/>
            </a:ln>
          </p:spPr>
          <p:txBody>
            <a:bodyPr/>
            <a:lstStyle/>
            <a:p>
              <a:endParaRPr/>
            </a:p>
          </p:txBody>
        </p:sp>
        <p:sp>
          <p:nvSpPr>
            <p:cNvPr id="79" name="pl79"/>
            <p:cNvSpPr/>
            <p:nvPr/>
          </p:nvSpPr>
          <p:spPr>
            <a:xfrm>
              <a:off x="5364865" y="1749887"/>
              <a:ext cx="3466625" cy="1561678"/>
            </a:xfrm>
            <a:custGeom>
              <a:avLst/>
              <a:gdLst/>
              <a:ahLst/>
              <a:cxnLst/>
              <a:rect l="0" t="0" r="0" b="0"/>
              <a:pathLst>
                <a:path w="3466625" h="1561678">
                  <a:moveTo>
                    <a:pt x="0" y="0"/>
                  </a:moveTo>
                  <a:lnTo>
                    <a:pt x="495232" y="780839"/>
                  </a:lnTo>
                  <a:lnTo>
                    <a:pt x="990464" y="1093175"/>
                  </a:lnTo>
                  <a:lnTo>
                    <a:pt x="1485696" y="1249342"/>
                  </a:lnTo>
                  <a:lnTo>
                    <a:pt x="1980928" y="1561678"/>
                  </a:lnTo>
                  <a:lnTo>
                    <a:pt x="2476160" y="1093175"/>
                  </a:lnTo>
                  <a:lnTo>
                    <a:pt x="2971392" y="624671"/>
                  </a:lnTo>
                  <a:lnTo>
                    <a:pt x="3466625" y="780839"/>
                  </a:lnTo>
                </a:path>
              </a:pathLst>
            </a:custGeom>
            <a:ln w="65043" cap="flat">
              <a:solidFill>
                <a:srgbClr val="000000">
                  <a:alpha val="100000"/>
                </a:srgbClr>
              </a:solidFill>
              <a:prstDash val="solid"/>
              <a:round/>
            </a:ln>
          </p:spPr>
          <p:txBody>
            <a:bodyPr/>
            <a:lstStyle/>
            <a:p>
              <a:endParaRPr/>
            </a:p>
          </p:txBody>
        </p:sp>
        <p:sp>
          <p:nvSpPr>
            <p:cNvPr id="80" name="pl80"/>
            <p:cNvSpPr/>
            <p:nvPr/>
          </p:nvSpPr>
          <p:spPr>
            <a:xfrm>
              <a:off x="5364865" y="1749887"/>
              <a:ext cx="3466625" cy="1561678"/>
            </a:xfrm>
            <a:custGeom>
              <a:avLst/>
              <a:gdLst/>
              <a:ahLst/>
              <a:cxnLst/>
              <a:rect l="0" t="0" r="0" b="0"/>
              <a:pathLst>
                <a:path w="3466625" h="1561678">
                  <a:moveTo>
                    <a:pt x="0" y="0"/>
                  </a:moveTo>
                  <a:lnTo>
                    <a:pt x="495232" y="780839"/>
                  </a:lnTo>
                  <a:lnTo>
                    <a:pt x="990464" y="1093175"/>
                  </a:lnTo>
                  <a:lnTo>
                    <a:pt x="1485696" y="1249342"/>
                  </a:lnTo>
                  <a:lnTo>
                    <a:pt x="1980928" y="1561678"/>
                  </a:lnTo>
                  <a:lnTo>
                    <a:pt x="2476160" y="1093175"/>
                  </a:lnTo>
                  <a:lnTo>
                    <a:pt x="2971392" y="624671"/>
                  </a:lnTo>
                  <a:lnTo>
                    <a:pt x="3466625" y="780839"/>
                  </a:lnTo>
                </a:path>
              </a:pathLst>
            </a:custGeom>
            <a:ln w="40651" cap="flat">
              <a:solidFill>
                <a:srgbClr val="80BD41">
                  <a:alpha val="100000"/>
                </a:srgbClr>
              </a:solidFill>
              <a:prstDash val="solid"/>
              <a:round/>
            </a:ln>
          </p:spPr>
          <p:txBody>
            <a:bodyPr/>
            <a:lstStyle/>
            <a:p>
              <a:endParaRPr/>
            </a:p>
          </p:txBody>
        </p:sp>
        <p:sp>
          <p:nvSpPr>
            <p:cNvPr id="81" name="tx81"/>
            <p:cNvSpPr/>
            <p:nvPr/>
          </p:nvSpPr>
          <p:spPr>
            <a:xfrm>
              <a:off x="5334720" y="1571146"/>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82" name="tx82"/>
            <p:cNvSpPr/>
            <p:nvPr/>
          </p:nvSpPr>
          <p:spPr>
            <a:xfrm>
              <a:off x="5829952" y="235060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3" name="tx83"/>
            <p:cNvSpPr/>
            <p:nvPr/>
          </p:nvSpPr>
          <p:spPr>
            <a:xfrm>
              <a:off x="6307135" y="2664268"/>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4" name="tx84"/>
            <p:cNvSpPr/>
            <p:nvPr/>
          </p:nvSpPr>
          <p:spPr>
            <a:xfrm>
              <a:off x="6802367" y="2819060"/>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5" name="tx85"/>
            <p:cNvSpPr/>
            <p:nvPr/>
          </p:nvSpPr>
          <p:spPr>
            <a:xfrm>
              <a:off x="7297599" y="3132825"/>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86" name="tx86"/>
            <p:cNvSpPr/>
            <p:nvPr/>
          </p:nvSpPr>
          <p:spPr>
            <a:xfrm>
              <a:off x="7792831" y="2664268"/>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7" name="tx87"/>
            <p:cNvSpPr/>
            <p:nvPr/>
          </p:nvSpPr>
          <p:spPr>
            <a:xfrm>
              <a:off x="8306113" y="219576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8" name="tx88"/>
            <p:cNvSpPr/>
            <p:nvPr/>
          </p:nvSpPr>
          <p:spPr>
            <a:xfrm>
              <a:off x="8801345" y="235060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9" name="tx89"/>
            <p:cNvSpPr/>
            <p:nvPr/>
          </p:nvSpPr>
          <p:spPr>
            <a:xfrm>
              <a:off x="5015980" y="3265801"/>
              <a:ext cx="112923" cy="9121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a:t>
              </a:r>
            </a:p>
          </p:txBody>
        </p:sp>
        <p:sp>
          <p:nvSpPr>
            <p:cNvPr id="90" name="tx90"/>
            <p:cNvSpPr/>
            <p:nvPr/>
          </p:nvSpPr>
          <p:spPr>
            <a:xfrm>
              <a:off x="5058272" y="2483350"/>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91" name="tx91"/>
            <p:cNvSpPr/>
            <p:nvPr/>
          </p:nvSpPr>
          <p:spPr>
            <a:xfrm>
              <a:off x="5058272" y="1704123"/>
              <a:ext cx="70631" cy="9121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a:t>
              </a:r>
            </a:p>
          </p:txBody>
        </p:sp>
        <p:sp>
          <p:nvSpPr>
            <p:cNvPr id="92" name="tx92"/>
            <p:cNvSpPr/>
            <p:nvPr/>
          </p:nvSpPr>
          <p:spPr>
            <a:xfrm rot="-5400000">
              <a:off x="5222641"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a:t>
              </a:r>
            </a:p>
          </p:txBody>
        </p:sp>
        <p:sp>
          <p:nvSpPr>
            <p:cNvPr id="93" name="tx93"/>
            <p:cNvSpPr/>
            <p:nvPr/>
          </p:nvSpPr>
          <p:spPr>
            <a:xfrm rot="-5400000">
              <a:off x="6213105"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a:t>
              </a:r>
            </a:p>
          </p:txBody>
        </p:sp>
        <p:sp>
          <p:nvSpPr>
            <p:cNvPr id="94" name="tx94"/>
            <p:cNvSpPr/>
            <p:nvPr/>
          </p:nvSpPr>
          <p:spPr>
            <a:xfrm rot="-5400000">
              <a:off x="7203570"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a:t>
              </a:r>
            </a:p>
          </p:txBody>
        </p:sp>
        <p:sp>
          <p:nvSpPr>
            <p:cNvPr id="95" name="tx95"/>
            <p:cNvSpPr/>
            <p:nvPr/>
          </p:nvSpPr>
          <p:spPr>
            <a:xfrm rot="-5400000">
              <a:off x="8194034"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96" name="tx96"/>
            <p:cNvSpPr/>
            <p:nvPr/>
          </p:nvSpPr>
          <p:spPr>
            <a:xfrm rot="-5400000">
              <a:off x="4284298" y="2705385"/>
              <a:ext cx="1221134"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Diferencia (% puntos)</a:t>
              </a:r>
            </a:p>
          </p:txBody>
        </p:sp>
        <p:sp>
          <p:nvSpPr>
            <p:cNvPr id="97" name="pl97"/>
            <p:cNvSpPr/>
            <p:nvPr/>
          </p:nvSpPr>
          <p:spPr>
            <a:xfrm>
              <a:off x="5710841" y="4697660"/>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98" name="pl98"/>
            <p:cNvSpPr/>
            <p:nvPr/>
          </p:nvSpPr>
          <p:spPr>
            <a:xfrm>
              <a:off x="5710841" y="498670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99" name="pl99"/>
            <p:cNvSpPr/>
            <p:nvPr/>
          </p:nvSpPr>
          <p:spPr>
            <a:xfrm>
              <a:off x="6422322" y="4697660"/>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100" name="pl100"/>
            <p:cNvSpPr/>
            <p:nvPr/>
          </p:nvSpPr>
          <p:spPr>
            <a:xfrm>
              <a:off x="6422322" y="498670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101" name="pl101"/>
            <p:cNvSpPr/>
            <p:nvPr/>
          </p:nvSpPr>
          <p:spPr>
            <a:xfrm>
              <a:off x="6422322" y="4986705"/>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102" name="pl102"/>
            <p:cNvSpPr/>
            <p:nvPr/>
          </p:nvSpPr>
          <p:spPr>
            <a:xfrm>
              <a:off x="7126795" y="4697660"/>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103" name="pl103"/>
            <p:cNvSpPr/>
            <p:nvPr/>
          </p:nvSpPr>
          <p:spPr>
            <a:xfrm>
              <a:off x="7126795" y="4986705"/>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104" name="pl104"/>
            <p:cNvSpPr/>
            <p:nvPr/>
          </p:nvSpPr>
          <p:spPr>
            <a:xfrm>
              <a:off x="7852353" y="4697660"/>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105" name="tx105"/>
            <p:cNvSpPr/>
            <p:nvPr/>
          </p:nvSpPr>
          <p:spPr>
            <a:xfrm>
              <a:off x="5977941" y="4652205"/>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106" name="tx106"/>
            <p:cNvSpPr/>
            <p:nvPr/>
          </p:nvSpPr>
          <p:spPr>
            <a:xfrm>
              <a:off x="5977941" y="4938150"/>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107" name="tx107"/>
            <p:cNvSpPr/>
            <p:nvPr/>
          </p:nvSpPr>
          <p:spPr>
            <a:xfrm>
              <a:off x="6689421" y="4649105"/>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108" name="tx108"/>
            <p:cNvSpPr/>
            <p:nvPr/>
          </p:nvSpPr>
          <p:spPr>
            <a:xfrm>
              <a:off x="6689421" y="4938150"/>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109" name="tx109"/>
            <p:cNvSpPr/>
            <p:nvPr/>
          </p:nvSpPr>
          <p:spPr>
            <a:xfrm>
              <a:off x="7393895" y="4652205"/>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110" name="tx110"/>
            <p:cNvSpPr/>
            <p:nvPr/>
          </p:nvSpPr>
          <p:spPr>
            <a:xfrm>
              <a:off x="7393895" y="4938088"/>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111" name="tx111"/>
            <p:cNvSpPr/>
            <p:nvPr/>
          </p:nvSpPr>
          <p:spPr>
            <a:xfrm>
              <a:off x="8119452" y="4649105"/>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112" name="tx112"/>
            <p:cNvSpPr/>
            <p:nvPr/>
          </p:nvSpPr>
          <p:spPr>
            <a:xfrm>
              <a:off x="5348777" y="1405479"/>
              <a:ext cx="3498800"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MCV1 diferencia de cobertura comparada con 2019</a:t>
              </a:r>
            </a:p>
          </p:txBody>
        </p:sp>
        <p:sp>
          <p:nvSpPr>
            <p:cNvPr id="113" name="pl113"/>
            <p:cNvSpPr/>
            <p:nvPr/>
          </p:nvSpPr>
          <p:spPr>
            <a:xfrm>
              <a:off x="2693970"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4" name="pl114"/>
            <p:cNvSpPr/>
            <p:nvPr/>
          </p:nvSpPr>
          <p:spPr>
            <a:xfrm>
              <a:off x="5523948"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5" name="pl115"/>
            <p:cNvSpPr/>
            <p:nvPr/>
          </p:nvSpPr>
          <p:spPr>
            <a:xfrm>
              <a:off x="8353926"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6" name="pl116"/>
            <p:cNvSpPr/>
            <p:nvPr/>
          </p:nvSpPr>
          <p:spPr>
            <a:xfrm>
              <a:off x="911084" y="5845857"/>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17" name="pl117"/>
            <p:cNvSpPr/>
            <p:nvPr/>
          </p:nvSpPr>
          <p:spPr>
            <a:xfrm>
              <a:off x="911084" y="5718971"/>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18" name="pl118"/>
            <p:cNvSpPr/>
            <p:nvPr/>
          </p:nvSpPr>
          <p:spPr>
            <a:xfrm>
              <a:off x="911084" y="5592084"/>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19" name="pl119"/>
            <p:cNvSpPr/>
            <p:nvPr/>
          </p:nvSpPr>
          <p:spPr>
            <a:xfrm>
              <a:off x="1278981"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0" name="pl120"/>
            <p:cNvSpPr/>
            <p:nvPr/>
          </p:nvSpPr>
          <p:spPr>
            <a:xfrm>
              <a:off x="4108959"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1" name="pl121"/>
            <p:cNvSpPr/>
            <p:nvPr/>
          </p:nvSpPr>
          <p:spPr>
            <a:xfrm>
              <a:off x="6938937"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2" name="rc122"/>
            <p:cNvSpPr/>
            <p:nvPr/>
          </p:nvSpPr>
          <p:spPr>
            <a:xfrm>
              <a:off x="1278981" y="5795103"/>
              <a:ext cx="7357943" cy="101509"/>
            </a:xfrm>
            <a:prstGeom prst="rect">
              <a:avLst/>
            </a:prstGeom>
            <a:solidFill>
              <a:srgbClr val="80BD41">
                <a:alpha val="80000"/>
              </a:srgbClr>
            </a:solidFill>
          </p:spPr>
          <p:txBody>
            <a:bodyPr/>
            <a:lstStyle/>
            <a:p>
              <a:endParaRPr/>
            </a:p>
          </p:txBody>
        </p:sp>
        <p:sp>
          <p:nvSpPr>
            <p:cNvPr id="123" name="rc123"/>
            <p:cNvSpPr/>
            <p:nvPr/>
          </p:nvSpPr>
          <p:spPr>
            <a:xfrm>
              <a:off x="1278981" y="5668216"/>
              <a:ext cx="6225951" cy="101509"/>
            </a:xfrm>
            <a:prstGeom prst="rect">
              <a:avLst/>
            </a:prstGeom>
            <a:solidFill>
              <a:srgbClr val="80BD41">
                <a:alpha val="80000"/>
              </a:srgbClr>
            </a:solidFill>
          </p:spPr>
          <p:txBody>
            <a:bodyPr/>
            <a:lstStyle/>
            <a:p>
              <a:endParaRPr/>
            </a:p>
          </p:txBody>
        </p:sp>
        <p:sp>
          <p:nvSpPr>
            <p:cNvPr id="124" name="rc124"/>
            <p:cNvSpPr/>
            <p:nvPr/>
          </p:nvSpPr>
          <p:spPr>
            <a:xfrm>
              <a:off x="1278981" y="5541330"/>
              <a:ext cx="7357943" cy="101509"/>
            </a:xfrm>
            <a:prstGeom prst="rect">
              <a:avLst/>
            </a:prstGeom>
            <a:solidFill>
              <a:srgbClr val="80BD41">
                <a:alpha val="80000"/>
              </a:srgbClr>
            </a:solidFill>
          </p:spPr>
          <p:txBody>
            <a:bodyPr/>
            <a:lstStyle/>
            <a:p>
              <a:endParaRPr/>
            </a:p>
          </p:txBody>
        </p:sp>
        <p:sp>
          <p:nvSpPr>
            <p:cNvPr id="125" name="tx125"/>
            <p:cNvSpPr/>
            <p:nvPr/>
          </p:nvSpPr>
          <p:spPr>
            <a:xfrm>
              <a:off x="8712273" y="5805364"/>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26" name="tx126"/>
            <p:cNvSpPr/>
            <p:nvPr/>
          </p:nvSpPr>
          <p:spPr>
            <a:xfrm>
              <a:off x="7580282" y="5679854"/>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27" name="tx127"/>
            <p:cNvSpPr/>
            <p:nvPr/>
          </p:nvSpPr>
          <p:spPr>
            <a:xfrm>
              <a:off x="8712273" y="5551591"/>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28" name="tx128"/>
            <p:cNvSpPr/>
            <p:nvPr/>
          </p:nvSpPr>
          <p:spPr>
            <a:xfrm>
              <a:off x="565928" y="579848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29" name="tx129"/>
            <p:cNvSpPr/>
            <p:nvPr/>
          </p:nvSpPr>
          <p:spPr>
            <a:xfrm>
              <a:off x="565928" y="5671594"/>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30" name="tx130"/>
            <p:cNvSpPr/>
            <p:nvPr/>
          </p:nvSpPr>
          <p:spPr>
            <a:xfrm>
              <a:off x="565928" y="5544707"/>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31" name="tx131"/>
            <p:cNvSpPr/>
            <p:nvPr/>
          </p:nvSpPr>
          <p:spPr>
            <a:xfrm>
              <a:off x="1102434"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0.0</a:t>
              </a:r>
            </a:p>
          </p:txBody>
        </p:sp>
        <p:sp>
          <p:nvSpPr>
            <p:cNvPr id="132" name="tx132"/>
            <p:cNvSpPr/>
            <p:nvPr/>
          </p:nvSpPr>
          <p:spPr>
            <a:xfrm>
              <a:off x="3932412"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0.5</a:t>
              </a:r>
            </a:p>
          </p:txBody>
        </p:sp>
        <p:sp>
          <p:nvSpPr>
            <p:cNvPr id="133" name="tx133"/>
            <p:cNvSpPr/>
            <p:nvPr/>
          </p:nvSpPr>
          <p:spPr>
            <a:xfrm>
              <a:off x="6762390"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34" name="tx134"/>
            <p:cNvSpPr/>
            <p:nvPr/>
          </p:nvSpPr>
          <p:spPr>
            <a:xfrm>
              <a:off x="4263347" y="6114428"/>
              <a:ext cx="1389211"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Niños no vacunados (millones)</a:t>
              </a:r>
            </a:p>
          </p:txBody>
        </p:sp>
        <p:sp>
          <p:nvSpPr>
            <p:cNvPr id="135" name="tx135"/>
            <p:cNvSpPr/>
            <p:nvPr/>
          </p:nvSpPr>
          <p:spPr>
            <a:xfrm>
              <a:off x="911084" y="5273053"/>
              <a:ext cx="4260800"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Número de lactantes sin protección contra el sarampión, LACR</a:t>
              </a:r>
            </a:p>
          </p:txBody>
        </p:sp>
        <p:sp>
          <p:nvSpPr>
            <p:cNvPr id="136" name="tx136"/>
            <p:cNvSpPr/>
            <p:nvPr/>
          </p:nvSpPr>
          <p:spPr>
            <a:xfrm>
              <a:off x="4407982" y="62835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37" name="tx137"/>
            <p:cNvSpPr/>
            <p:nvPr/>
          </p:nvSpPr>
          <p:spPr>
            <a:xfrm>
              <a:off x="1264077" y="6396565"/>
              <a:ext cx="77407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Diferencia de cobertura en comparación con 2019 - los valores por encima de cero indican una cobertura mayor que en 2019 y los valores por debajo </a:t>
              </a:r>
            </a:p>
          </p:txBody>
        </p:sp>
        <p:sp>
          <p:nvSpPr>
            <p:cNvPr id="138" name="tx138"/>
            <p:cNvSpPr/>
            <p:nvPr/>
          </p:nvSpPr>
          <p:spPr>
            <a:xfrm>
              <a:off x="1859876" y="6517265"/>
              <a:ext cx="714494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de cero indican una cobertura menor que en 2019. Puede haber discrepancias en el total de Niños no vacunados (millones) debido al redondeo.</a:t>
              </a:r>
            </a:p>
          </p:txBody>
        </p:sp>
      </p:grpSp>
      <p:sp>
        <p:nvSpPr>
          <p:cNvPr id="139"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 LACR » ocupaba el cuarto puesto de las siete regiones de UNICEF, con una cobertura de la vacuna MCV1 del 86 %.
La cobertura de la vacuna MCV1 (86 %) fue la misma que en 2019 (86 %).
Esto equivale a 1,3 millones de niños sin vacunar en 2025, frente a los 1,3 millones de niños sin vacunar en 2019.</a:t>
            </a:r>
          </a:p>
        </p:txBody>
      </p:sp>
      <p:sp>
        <p:nvSpPr>
          <p:cNvPr id="140"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 cobertura de la vacuna MCV1 mejoró entre 2024 y 2025 en dos regiones y superó los niveles previos a la pandemia en otras dos, pero los avances son desiguales y persisten las diferencias en cuanto al número de niños no vacunados.</a:t>
            </a:r>
          </a:p>
        </p:txBody>
      </p:sp>
      <p:grpSp>
        <p:nvGrpSpPr>
          <p:cNvPr id="141" name="Group 140"/>
          <p:cNvGrpSpPr/>
          <p:nvPr/>
        </p:nvGrpSpPr>
        <p:grpSpPr>
          <a:xfrm>
            <a:off x="292608" y="1005840"/>
            <a:ext cx="8595360" cy="28575"/>
            <a:chOff x="292608" y="1005840"/>
            <a:chExt cx="8595360" cy="28575"/>
          </a:xfrm>
        </p:grpSpPr>
        <p:sp>
          <p:nvSpPr>
            <p:cNvPr id="142"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43"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796704" y="4629555"/>
              <a:ext cx="7838988" cy="0"/>
            </a:xfrm>
            <a:custGeom>
              <a:avLst/>
              <a:gdLst/>
              <a:ahLst/>
              <a:cxnLst/>
              <a:rect l="0" t="0" r="0" b="0"/>
              <a:pathLst>
                <a:path w="7838988">
                  <a:moveTo>
                    <a:pt x="0" y="0"/>
                  </a:moveTo>
                  <a:lnTo>
                    <a:pt x="7838988" y="0"/>
                  </a:lnTo>
                  <a:lnTo>
                    <a:pt x="7838988"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796704" y="3739374"/>
              <a:ext cx="7838988" cy="0"/>
            </a:xfrm>
            <a:custGeom>
              <a:avLst/>
              <a:gdLst/>
              <a:ahLst/>
              <a:cxnLst/>
              <a:rect l="0" t="0" r="0" b="0"/>
              <a:pathLst>
                <a:path w="7838988">
                  <a:moveTo>
                    <a:pt x="0" y="0"/>
                  </a:moveTo>
                  <a:lnTo>
                    <a:pt x="7838988" y="0"/>
                  </a:lnTo>
                  <a:lnTo>
                    <a:pt x="7838988"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796704" y="2849192"/>
              <a:ext cx="7838988" cy="0"/>
            </a:xfrm>
            <a:custGeom>
              <a:avLst/>
              <a:gdLst/>
              <a:ahLst/>
              <a:cxnLst/>
              <a:rect l="0" t="0" r="0" b="0"/>
              <a:pathLst>
                <a:path w="7838988">
                  <a:moveTo>
                    <a:pt x="0" y="0"/>
                  </a:moveTo>
                  <a:lnTo>
                    <a:pt x="7838988" y="0"/>
                  </a:lnTo>
                  <a:lnTo>
                    <a:pt x="7838988"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96704" y="1959011"/>
              <a:ext cx="7838988" cy="0"/>
            </a:xfrm>
            <a:custGeom>
              <a:avLst/>
              <a:gdLst/>
              <a:ahLst/>
              <a:cxnLst/>
              <a:rect l="0" t="0" r="0" b="0"/>
              <a:pathLst>
                <a:path w="7838988">
                  <a:moveTo>
                    <a:pt x="0" y="0"/>
                  </a:moveTo>
                  <a:lnTo>
                    <a:pt x="7838988" y="0"/>
                  </a:lnTo>
                  <a:lnTo>
                    <a:pt x="7838988"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796704" y="1068829"/>
              <a:ext cx="7838988" cy="0"/>
            </a:xfrm>
            <a:custGeom>
              <a:avLst/>
              <a:gdLst/>
              <a:ahLst/>
              <a:cxnLst/>
              <a:rect l="0" t="0" r="0" b="0"/>
              <a:pathLst>
                <a:path w="7838988">
                  <a:moveTo>
                    <a:pt x="0" y="0"/>
                  </a:moveTo>
                  <a:lnTo>
                    <a:pt x="7838988" y="0"/>
                  </a:lnTo>
                  <a:lnTo>
                    <a:pt x="7838988"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796704" y="5074646"/>
              <a:ext cx="7838988" cy="0"/>
            </a:xfrm>
            <a:custGeom>
              <a:avLst/>
              <a:gdLst/>
              <a:ahLst/>
              <a:cxnLst/>
              <a:rect l="0" t="0" r="0" b="0"/>
              <a:pathLst>
                <a:path w="7838988">
                  <a:moveTo>
                    <a:pt x="0" y="0"/>
                  </a:moveTo>
                  <a:lnTo>
                    <a:pt x="7838988" y="0"/>
                  </a:lnTo>
                  <a:lnTo>
                    <a:pt x="7838988"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796704" y="4184465"/>
              <a:ext cx="7838988" cy="0"/>
            </a:xfrm>
            <a:custGeom>
              <a:avLst/>
              <a:gdLst/>
              <a:ahLst/>
              <a:cxnLst/>
              <a:rect l="0" t="0" r="0" b="0"/>
              <a:pathLst>
                <a:path w="7838988">
                  <a:moveTo>
                    <a:pt x="0" y="0"/>
                  </a:moveTo>
                  <a:lnTo>
                    <a:pt x="7838988" y="0"/>
                  </a:lnTo>
                  <a:lnTo>
                    <a:pt x="7838988"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796704" y="3294283"/>
              <a:ext cx="7838988" cy="0"/>
            </a:xfrm>
            <a:custGeom>
              <a:avLst/>
              <a:gdLst/>
              <a:ahLst/>
              <a:cxnLst/>
              <a:rect l="0" t="0" r="0" b="0"/>
              <a:pathLst>
                <a:path w="7838988">
                  <a:moveTo>
                    <a:pt x="0" y="0"/>
                  </a:moveTo>
                  <a:lnTo>
                    <a:pt x="7838988" y="0"/>
                  </a:lnTo>
                  <a:lnTo>
                    <a:pt x="7838988"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796704" y="2404101"/>
              <a:ext cx="7838988" cy="0"/>
            </a:xfrm>
            <a:custGeom>
              <a:avLst/>
              <a:gdLst/>
              <a:ahLst/>
              <a:cxnLst/>
              <a:rect l="0" t="0" r="0" b="0"/>
              <a:pathLst>
                <a:path w="7838988">
                  <a:moveTo>
                    <a:pt x="0" y="0"/>
                  </a:moveTo>
                  <a:lnTo>
                    <a:pt x="7838988" y="0"/>
                  </a:lnTo>
                  <a:lnTo>
                    <a:pt x="7838988"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796704" y="1513920"/>
              <a:ext cx="7838988" cy="0"/>
            </a:xfrm>
            <a:custGeom>
              <a:avLst/>
              <a:gdLst/>
              <a:ahLst/>
              <a:cxnLst/>
              <a:rect l="0" t="0" r="0" b="0"/>
              <a:pathLst>
                <a:path w="7838988">
                  <a:moveTo>
                    <a:pt x="0" y="0"/>
                  </a:moveTo>
                  <a:lnTo>
                    <a:pt x="7838988" y="0"/>
                  </a:lnTo>
                  <a:lnTo>
                    <a:pt x="7838988"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18222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82476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46730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310984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375238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439492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503746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568000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632254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696508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760762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825016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rc26"/>
            <p:cNvSpPr/>
            <p:nvPr/>
          </p:nvSpPr>
          <p:spPr>
            <a:xfrm>
              <a:off x="893085" y="5011443"/>
              <a:ext cx="578286" cy="63202"/>
            </a:xfrm>
            <a:prstGeom prst="rect">
              <a:avLst/>
            </a:prstGeom>
            <a:solidFill>
              <a:srgbClr val="1CABE2">
                <a:alpha val="100000"/>
              </a:srgbClr>
            </a:solidFill>
          </p:spPr>
          <p:txBody>
            <a:bodyPr/>
            <a:lstStyle/>
            <a:p>
              <a:endParaRPr/>
            </a:p>
          </p:txBody>
        </p:sp>
        <p:sp>
          <p:nvSpPr>
            <p:cNvPr id="27" name="rc27"/>
            <p:cNvSpPr/>
            <p:nvPr/>
          </p:nvSpPr>
          <p:spPr>
            <a:xfrm>
              <a:off x="1535625" y="5054261"/>
              <a:ext cx="578286" cy="20385"/>
            </a:xfrm>
            <a:prstGeom prst="rect">
              <a:avLst/>
            </a:prstGeom>
            <a:solidFill>
              <a:srgbClr val="1CABE2">
                <a:alpha val="100000"/>
              </a:srgbClr>
            </a:solidFill>
          </p:spPr>
          <p:txBody>
            <a:bodyPr/>
            <a:lstStyle/>
            <a:p>
              <a:endParaRPr/>
            </a:p>
          </p:txBody>
        </p:sp>
        <p:sp>
          <p:nvSpPr>
            <p:cNvPr id="28" name="rc28"/>
            <p:cNvSpPr/>
            <p:nvPr/>
          </p:nvSpPr>
          <p:spPr>
            <a:xfrm>
              <a:off x="2178165" y="5074557"/>
              <a:ext cx="578286" cy="89"/>
            </a:xfrm>
            <a:prstGeom prst="rect">
              <a:avLst/>
            </a:prstGeom>
            <a:solidFill>
              <a:srgbClr val="1CABE2">
                <a:alpha val="100000"/>
              </a:srgbClr>
            </a:solidFill>
          </p:spPr>
          <p:txBody>
            <a:bodyPr/>
            <a:lstStyle/>
            <a:p>
              <a:endParaRPr/>
            </a:p>
          </p:txBody>
        </p:sp>
        <p:sp>
          <p:nvSpPr>
            <p:cNvPr id="29" name="rc29"/>
            <p:cNvSpPr/>
            <p:nvPr/>
          </p:nvSpPr>
          <p:spPr>
            <a:xfrm>
              <a:off x="2820705" y="5010998"/>
              <a:ext cx="578286" cy="63647"/>
            </a:xfrm>
            <a:prstGeom prst="rect">
              <a:avLst/>
            </a:prstGeom>
            <a:solidFill>
              <a:srgbClr val="1CABE2">
                <a:alpha val="100000"/>
              </a:srgbClr>
            </a:solidFill>
          </p:spPr>
          <p:txBody>
            <a:bodyPr/>
            <a:lstStyle/>
            <a:p>
              <a:endParaRPr/>
            </a:p>
          </p:txBody>
        </p:sp>
        <p:sp>
          <p:nvSpPr>
            <p:cNvPr id="30" name="rc30"/>
            <p:cNvSpPr/>
            <p:nvPr/>
          </p:nvSpPr>
          <p:spPr>
            <a:xfrm>
              <a:off x="3463245" y="3615550"/>
              <a:ext cx="578286" cy="1459096"/>
            </a:xfrm>
            <a:prstGeom prst="rect">
              <a:avLst/>
            </a:prstGeom>
            <a:solidFill>
              <a:srgbClr val="1CABE2">
                <a:alpha val="100000"/>
              </a:srgbClr>
            </a:solidFill>
          </p:spPr>
          <p:txBody>
            <a:bodyPr/>
            <a:lstStyle/>
            <a:p>
              <a:endParaRPr/>
            </a:p>
          </p:txBody>
        </p:sp>
        <p:sp>
          <p:nvSpPr>
            <p:cNvPr id="31" name="rc31"/>
            <p:cNvSpPr/>
            <p:nvPr/>
          </p:nvSpPr>
          <p:spPr>
            <a:xfrm>
              <a:off x="4105785" y="3126573"/>
              <a:ext cx="578286" cy="1948073"/>
            </a:xfrm>
            <a:prstGeom prst="rect">
              <a:avLst/>
            </a:prstGeom>
            <a:solidFill>
              <a:srgbClr val="1CABE2">
                <a:alpha val="100000"/>
              </a:srgbClr>
            </a:solidFill>
          </p:spPr>
          <p:txBody>
            <a:bodyPr/>
            <a:lstStyle/>
            <a:p>
              <a:endParaRPr/>
            </a:p>
          </p:txBody>
        </p:sp>
        <p:sp>
          <p:nvSpPr>
            <p:cNvPr id="32" name="rc32"/>
            <p:cNvSpPr/>
            <p:nvPr/>
          </p:nvSpPr>
          <p:spPr>
            <a:xfrm>
              <a:off x="4748325" y="4300633"/>
              <a:ext cx="578286" cy="774012"/>
            </a:xfrm>
            <a:prstGeom prst="rect">
              <a:avLst/>
            </a:prstGeom>
            <a:solidFill>
              <a:srgbClr val="1CABE2">
                <a:alpha val="100000"/>
              </a:srgbClr>
            </a:solidFill>
          </p:spPr>
          <p:txBody>
            <a:bodyPr/>
            <a:lstStyle/>
            <a:p>
              <a:endParaRPr/>
            </a:p>
          </p:txBody>
        </p:sp>
        <p:sp>
          <p:nvSpPr>
            <p:cNvPr id="33" name="rc33"/>
            <p:cNvSpPr/>
            <p:nvPr/>
          </p:nvSpPr>
          <p:spPr>
            <a:xfrm>
              <a:off x="5390865" y="5015805"/>
              <a:ext cx="578286" cy="58841"/>
            </a:xfrm>
            <a:prstGeom prst="rect">
              <a:avLst/>
            </a:prstGeom>
            <a:solidFill>
              <a:srgbClr val="1CABE2">
                <a:alpha val="100000"/>
              </a:srgbClr>
            </a:solidFill>
          </p:spPr>
          <p:txBody>
            <a:bodyPr/>
            <a:lstStyle/>
            <a:p>
              <a:endParaRPr/>
            </a:p>
          </p:txBody>
        </p:sp>
        <p:sp>
          <p:nvSpPr>
            <p:cNvPr id="34" name="rc34"/>
            <p:cNvSpPr/>
            <p:nvPr/>
          </p:nvSpPr>
          <p:spPr>
            <a:xfrm>
              <a:off x="6033405" y="5070640"/>
              <a:ext cx="578286" cy="4005"/>
            </a:xfrm>
            <a:prstGeom prst="rect">
              <a:avLst/>
            </a:prstGeom>
            <a:solidFill>
              <a:srgbClr val="1CABE2">
                <a:alpha val="100000"/>
              </a:srgbClr>
            </a:solidFill>
          </p:spPr>
          <p:txBody>
            <a:bodyPr/>
            <a:lstStyle/>
            <a:p>
              <a:endParaRPr/>
            </a:p>
          </p:txBody>
        </p:sp>
        <p:sp>
          <p:nvSpPr>
            <p:cNvPr id="35" name="rc35"/>
            <p:cNvSpPr/>
            <p:nvPr/>
          </p:nvSpPr>
          <p:spPr>
            <a:xfrm>
              <a:off x="6675945" y="5074468"/>
              <a:ext cx="578286" cy="178"/>
            </a:xfrm>
            <a:prstGeom prst="rect">
              <a:avLst/>
            </a:prstGeom>
            <a:solidFill>
              <a:srgbClr val="1CABE2">
                <a:alpha val="100000"/>
              </a:srgbClr>
            </a:solidFill>
          </p:spPr>
          <p:txBody>
            <a:bodyPr/>
            <a:lstStyle/>
            <a:p>
              <a:endParaRPr/>
            </a:p>
          </p:txBody>
        </p:sp>
        <p:sp>
          <p:nvSpPr>
            <p:cNvPr id="36" name="rc36"/>
            <p:cNvSpPr/>
            <p:nvPr/>
          </p:nvSpPr>
          <p:spPr>
            <a:xfrm>
              <a:off x="7318485" y="5071887"/>
              <a:ext cx="578286" cy="2759"/>
            </a:xfrm>
            <a:prstGeom prst="rect">
              <a:avLst/>
            </a:prstGeom>
            <a:solidFill>
              <a:srgbClr val="1CABE2">
                <a:alpha val="100000"/>
              </a:srgbClr>
            </a:solidFill>
          </p:spPr>
          <p:txBody>
            <a:bodyPr/>
            <a:lstStyle/>
            <a:p>
              <a:endParaRPr/>
            </a:p>
          </p:txBody>
        </p:sp>
        <p:sp>
          <p:nvSpPr>
            <p:cNvPr id="37" name="rc37"/>
            <p:cNvSpPr/>
            <p:nvPr/>
          </p:nvSpPr>
          <p:spPr>
            <a:xfrm>
              <a:off x="7961025" y="4427395"/>
              <a:ext cx="578286" cy="647251"/>
            </a:xfrm>
            <a:prstGeom prst="rect">
              <a:avLst/>
            </a:prstGeom>
            <a:solidFill>
              <a:srgbClr val="1CABE2">
                <a:alpha val="100000"/>
              </a:srgbClr>
            </a:solidFill>
          </p:spPr>
          <p:txBody>
            <a:bodyPr/>
            <a:lstStyle/>
            <a:p>
              <a:endParaRPr/>
            </a:p>
          </p:txBody>
        </p:sp>
        <p:sp>
          <p:nvSpPr>
            <p:cNvPr id="38" name="pl38"/>
            <p:cNvSpPr/>
            <p:nvPr/>
          </p:nvSpPr>
          <p:spPr>
            <a:xfrm>
              <a:off x="1182228" y="1451230"/>
              <a:ext cx="7067940" cy="467537"/>
            </a:xfrm>
            <a:custGeom>
              <a:avLst/>
              <a:gdLst/>
              <a:ahLst/>
              <a:cxnLst/>
              <a:rect l="0" t="0" r="0" b="0"/>
              <a:pathLst>
                <a:path w="7067940" h="467537">
                  <a:moveTo>
                    <a:pt x="0" y="0"/>
                  </a:moveTo>
                  <a:lnTo>
                    <a:pt x="642540" y="0"/>
                  </a:lnTo>
                  <a:lnTo>
                    <a:pt x="1285080" y="0"/>
                  </a:lnTo>
                  <a:lnTo>
                    <a:pt x="1927620" y="272730"/>
                  </a:lnTo>
                  <a:lnTo>
                    <a:pt x="2570160" y="77922"/>
                  </a:lnTo>
                  <a:lnTo>
                    <a:pt x="3212700" y="272730"/>
                  </a:lnTo>
                  <a:lnTo>
                    <a:pt x="3855240" y="350653"/>
                  </a:lnTo>
                  <a:lnTo>
                    <a:pt x="4497780" y="389614"/>
                  </a:lnTo>
                  <a:lnTo>
                    <a:pt x="5140320" y="467537"/>
                  </a:lnTo>
                  <a:lnTo>
                    <a:pt x="5782860" y="350653"/>
                  </a:lnTo>
                  <a:lnTo>
                    <a:pt x="6425400" y="233768"/>
                  </a:lnTo>
                  <a:lnTo>
                    <a:pt x="7067940" y="272730"/>
                  </a:lnTo>
                </a:path>
              </a:pathLst>
            </a:custGeom>
            <a:ln w="27101" cap="flat">
              <a:solidFill>
                <a:srgbClr val="00833D">
                  <a:alpha val="100000"/>
                </a:srgbClr>
              </a:solidFill>
              <a:prstDash val="solid"/>
              <a:round/>
            </a:ln>
          </p:spPr>
          <p:txBody>
            <a:bodyPr/>
            <a:lstStyle/>
            <a:p>
              <a:endParaRPr/>
            </a:p>
          </p:txBody>
        </p:sp>
        <p:sp>
          <p:nvSpPr>
            <p:cNvPr id="39" name="pl39"/>
            <p:cNvSpPr/>
            <p:nvPr/>
          </p:nvSpPr>
          <p:spPr>
            <a:xfrm>
              <a:off x="1182228" y="1957729"/>
              <a:ext cx="7067940" cy="662344"/>
            </a:xfrm>
            <a:custGeom>
              <a:avLst/>
              <a:gdLst/>
              <a:ahLst/>
              <a:cxnLst/>
              <a:rect l="0" t="0" r="0" b="0"/>
              <a:pathLst>
                <a:path w="7067940" h="662344">
                  <a:moveTo>
                    <a:pt x="0" y="272730"/>
                  </a:moveTo>
                  <a:lnTo>
                    <a:pt x="642540" y="350653"/>
                  </a:lnTo>
                  <a:lnTo>
                    <a:pt x="1285080" y="233768"/>
                  </a:lnTo>
                  <a:lnTo>
                    <a:pt x="1927620" y="506499"/>
                  </a:lnTo>
                  <a:lnTo>
                    <a:pt x="2570160" y="0"/>
                  </a:lnTo>
                  <a:lnTo>
                    <a:pt x="3212700" y="662344"/>
                  </a:lnTo>
                  <a:lnTo>
                    <a:pt x="3855240" y="623383"/>
                  </a:lnTo>
                  <a:lnTo>
                    <a:pt x="4497780" y="428576"/>
                  </a:lnTo>
                  <a:lnTo>
                    <a:pt x="5140320" y="428576"/>
                  </a:lnTo>
                  <a:lnTo>
                    <a:pt x="5782860" y="428576"/>
                  </a:lnTo>
                  <a:lnTo>
                    <a:pt x="6425400" y="272730"/>
                  </a:lnTo>
                  <a:lnTo>
                    <a:pt x="7067940" y="350653"/>
                  </a:lnTo>
                </a:path>
              </a:pathLst>
            </a:custGeom>
            <a:ln w="27101" cap="flat">
              <a:solidFill>
                <a:srgbClr val="002759">
                  <a:alpha val="100000"/>
                </a:srgbClr>
              </a:solidFill>
              <a:prstDash val="solid"/>
              <a:round/>
            </a:ln>
          </p:spPr>
          <p:txBody>
            <a:bodyPr/>
            <a:lstStyle/>
            <a:p>
              <a:endParaRPr/>
            </a:p>
          </p:txBody>
        </p:sp>
        <p:sp>
          <p:nvSpPr>
            <p:cNvPr id="40" name="pt40"/>
            <p:cNvSpPr/>
            <p:nvPr/>
          </p:nvSpPr>
          <p:spPr>
            <a:xfrm>
              <a:off x="1150627" y="1419628"/>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1" name="pt41"/>
            <p:cNvSpPr/>
            <p:nvPr/>
          </p:nvSpPr>
          <p:spPr>
            <a:xfrm>
              <a:off x="1150627" y="2198858"/>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42" name="pt42"/>
            <p:cNvSpPr/>
            <p:nvPr/>
          </p:nvSpPr>
          <p:spPr>
            <a:xfrm>
              <a:off x="1793167" y="1419628"/>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3" name="pt43"/>
            <p:cNvSpPr/>
            <p:nvPr/>
          </p:nvSpPr>
          <p:spPr>
            <a:xfrm>
              <a:off x="1793167" y="227678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44" name="pt44"/>
            <p:cNvSpPr/>
            <p:nvPr/>
          </p:nvSpPr>
          <p:spPr>
            <a:xfrm>
              <a:off x="2435707" y="1419628"/>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5" name="pt45"/>
            <p:cNvSpPr/>
            <p:nvPr/>
          </p:nvSpPr>
          <p:spPr>
            <a:xfrm>
              <a:off x="2435707" y="2159896"/>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46" name="pt46"/>
            <p:cNvSpPr/>
            <p:nvPr/>
          </p:nvSpPr>
          <p:spPr>
            <a:xfrm>
              <a:off x="3078247" y="1692359"/>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7" name="pt47"/>
            <p:cNvSpPr/>
            <p:nvPr/>
          </p:nvSpPr>
          <p:spPr>
            <a:xfrm>
              <a:off x="3078247" y="2432627"/>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48" name="pt48"/>
            <p:cNvSpPr/>
            <p:nvPr/>
          </p:nvSpPr>
          <p:spPr>
            <a:xfrm>
              <a:off x="3720787" y="149755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9" name="pt49"/>
            <p:cNvSpPr/>
            <p:nvPr/>
          </p:nvSpPr>
          <p:spPr>
            <a:xfrm>
              <a:off x="3720787" y="1926128"/>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0" name="pt50"/>
            <p:cNvSpPr/>
            <p:nvPr/>
          </p:nvSpPr>
          <p:spPr>
            <a:xfrm>
              <a:off x="4363327" y="1692359"/>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51" name="pt51"/>
            <p:cNvSpPr/>
            <p:nvPr/>
          </p:nvSpPr>
          <p:spPr>
            <a:xfrm>
              <a:off x="4363327" y="2588472"/>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2" name="pt52"/>
            <p:cNvSpPr/>
            <p:nvPr/>
          </p:nvSpPr>
          <p:spPr>
            <a:xfrm>
              <a:off x="5005867" y="1770282"/>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53" name="pt53"/>
            <p:cNvSpPr/>
            <p:nvPr/>
          </p:nvSpPr>
          <p:spPr>
            <a:xfrm>
              <a:off x="5005867" y="254951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4" name="pt54"/>
            <p:cNvSpPr/>
            <p:nvPr/>
          </p:nvSpPr>
          <p:spPr>
            <a:xfrm>
              <a:off x="5648407" y="1809243"/>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55" name="pt55"/>
            <p:cNvSpPr/>
            <p:nvPr/>
          </p:nvSpPr>
          <p:spPr>
            <a:xfrm>
              <a:off x="5648407" y="2354704"/>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6" name="pt56"/>
            <p:cNvSpPr/>
            <p:nvPr/>
          </p:nvSpPr>
          <p:spPr>
            <a:xfrm>
              <a:off x="6290947" y="1887166"/>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57" name="pt57"/>
            <p:cNvSpPr/>
            <p:nvPr/>
          </p:nvSpPr>
          <p:spPr>
            <a:xfrm>
              <a:off x="6290947" y="2354704"/>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8" name="pt58"/>
            <p:cNvSpPr/>
            <p:nvPr/>
          </p:nvSpPr>
          <p:spPr>
            <a:xfrm>
              <a:off x="6933487" y="1770282"/>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59" name="pt59"/>
            <p:cNvSpPr/>
            <p:nvPr/>
          </p:nvSpPr>
          <p:spPr>
            <a:xfrm>
              <a:off x="6933487" y="2354704"/>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0" name="pt60"/>
            <p:cNvSpPr/>
            <p:nvPr/>
          </p:nvSpPr>
          <p:spPr>
            <a:xfrm>
              <a:off x="7576027" y="1653397"/>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61" name="pt61"/>
            <p:cNvSpPr/>
            <p:nvPr/>
          </p:nvSpPr>
          <p:spPr>
            <a:xfrm>
              <a:off x="7576027" y="2198858"/>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2" name="pt62"/>
            <p:cNvSpPr/>
            <p:nvPr/>
          </p:nvSpPr>
          <p:spPr>
            <a:xfrm>
              <a:off x="8218567" y="1692359"/>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63" name="pt63"/>
            <p:cNvSpPr/>
            <p:nvPr/>
          </p:nvSpPr>
          <p:spPr>
            <a:xfrm>
              <a:off x="8218567" y="227678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4" name="tx64"/>
            <p:cNvSpPr/>
            <p:nvPr/>
          </p:nvSpPr>
          <p:spPr>
            <a:xfrm>
              <a:off x="1114250" y="4883057"/>
              <a:ext cx="135956" cy="85707"/>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&lt;1</a:t>
              </a:r>
            </a:p>
          </p:txBody>
        </p:sp>
        <p:sp>
          <p:nvSpPr>
            <p:cNvPr id="65" name="tx65"/>
            <p:cNvSpPr/>
            <p:nvPr/>
          </p:nvSpPr>
          <p:spPr>
            <a:xfrm>
              <a:off x="1707065" y="4924419"/>
              <a:ext cx="235405"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&lt;0.5</a:t>
              </a:r>
            </a:p>
          </p:txBody>
        </p:sp>
        <p:sp>
          <p:nvSpPr>
            <p:cNvPr id="66" name="tx66"/>
            <p:cNvSpPr/>
            <p:nvPr/>
          </p:nvSpPr>
          <p:spPr>
            <a:xfrm>
              <a:off x="2349605" y="4944715"/>
              <a:ext cx="235405"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&lt;0.5</a:t>
              </a:r>
            </a:p>
          </p:txBody>
        </p:sp>
        <p:sp>
          <p:nvSpPr>
            <p:cNvPr id="67" name="tx67"/>
            <p:cNvSpPr/>
            <p:nvPr/>
          </p:nvSpPr>
          <p:spPr>
            <a:xfrm>
              <a:off x="3041870" y="4882611"/>
              <a:ext cx="135956" cy="85707"/>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&lt;1</a:t>
              </a:r>
            </a:p>
          </p:txBody>
        </p:sp>
        <p:sp>
          <p:nvSpPr>
            <p:cNvPr id="68" name="tx68"/>
            <p:cNvSpPr/>
            <p:nvPr/>
          </p:nvSpPr>
          <p:spPr>
            <a:xfrm>
              <a:off x="3686069" y="3485707"/>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16</a:t>
              </a:r>
            </a:p>
          </p:txBody>
        </p:sp>
        <p:sp>
          <p:nvSpPr>
            <p:cNvPr id="69" name="tx69"/>
            <p:cNvSpPr/>
            <p:nvPr/>
          </p:nvSpPr>
          <p:spPr>
            <a:xfrm>
              <a:off x="4328609" y="2998186"/>
              <a:ext cx="132637" cy="85707"/>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22</a:t>
              </a:r>
            </a:p>
          </p:txBody>
        </p:sp>
        <p:sp>
          <p:nvSpPr>
            <p:cNvPr id="70" name="tx70"/>
            <p:cNvSpPr/>
            <p:nvPr/>
          </p:nvSpPr>
          <p:spPr>
            <a:xfrm>
              <a:off x="5004309" y="4170791"/>
              <a:ext cx="66318"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9</a:t>
              </a:r>
            </a:p>
          </p:txBody>
        </p:sp>
        <p:sp>
          <p:nvSpPr>
            <p:cNvPr id="71" name="tx71"/>
            <p:cNvSpPr/>
            <p:nvPr/>
          </p:nvSpPr>
          <p:spPr>
            <a:xfrm>
              <a:off x="5612030" y="4887418"/>
              <a:ext cx="135956" cy="85707"/>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&lt;1</a:t>
              </a:r>
            </a:p>
          </p:txBody>
        </p:sp>
        <p:sp>
          <p:nvSpPr>
            <p:cNvPr id="72" name="tx72"/>
            <p:cNvSpPr/>
            <p:nvPr/>
          </p:nvSpPr>
          <p:spPr>
            <a:xfrm>
              <a:off x="6204845" y="4940798"/>
              <a:ext cx="235405"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&lt;0.5</a:t>
              </a:r>
            </a:p>
          </p:txBody>
        </p:sp>
        <p:sp>
          <p:nvSpPr>
            <p:cNvPr id="73" name="tx73"/>
            <p:cNvSpPr/>
            <p:nvPr/>
          </p:nvSpPr>
          <p:spPr>
            <a:xfrm>
              <a:off x="6847385" y="4944626"/>
              <a:ext cx="235405"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&lt;0.5</a:t>
              </a:r>
            </a:p>
          </p:txBody>
        </p:sp>
        <p:sp>
          <p:nvSpPr>
            <p:cNvPr id="74" name="tx74"/>
            <p:cNvSpPr/>
            <p:nvPr/>
          </p:nvSpPr>
          <p:spPr>
            <a:xfrm>
              <a:off x="7489925" y="4942044"/>
              <a:ext cx="235405"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&lt;0.5</a:t>
              </a:r>
            </a:p>
          </p:txBody>
        </p:sp>
        <p:sp>
          <p:nvSpPr>
            <p:cNvPr id="75" name="tx75"/>
            <p:cNvSpPr/>
            <p:nvPr/>
          </p:nvSpPr>
          <p:spPr>
            <a:xfrm>
              <a:off x="8217009" y="4300464"/>
              <a:ext cx="66318" cy="84252"/>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7</a:t>
              </a:r>
            </a:p>
          </p:txBody>
        </p:sp>
        <p:sp>
          <p:nvSpPr>
            <p:cNvPr id="76" name="tx76"/>
            <p:cNvSpPr/>
            <p:nvPr/>
          </p:nvSpPr>
          <p:spPr>
            <a:xfrm>
              <a:off x="1115909" y="1261578"/>
              <a:ext cx="132637" cy="87221"/>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93</a:t>
              </a:r>
            </a:p>
          </p:txBody>
        </p:sp>
        <p:sp>
          <p:nvSpPr>
            <p:cNvPr id="77" name="tx77"/>
            <p:cNvSpPr/>
            <p:nvPr/>
          </p:nvSpPr>
          <p:spPr>
            <a:xfrm>
              <a:off x="1758449" y="1261578"/>
              <a:ext cx="132637" cy="87221"/>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93</a:t>
              </a:r>
            </a:p>
          </p:txBody>
        </p:sp>
        <p:sp>
          <p:nvSpPr>
            <p:cNvPr id="78" name="tx78"/>
            <p:cNvSpPr/>
            <p:nvPr/>
          </p:nvSpPr>
          <p:spPr>
            <a:xfrm>
              <a:off x="2400989" y="1261578"/>
              <a:ext cx="132637" cy="87221"/>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93</a:t>
              </a:r>
            </a:p>
          </p:txBody>
        </p:sp>
        <p:sp>
          <p:nvSpPr>
            <p:cNvPr id="79" name="tx79"/>
            <p:cNvSpPr/>
            <p:nvPr/>
          </p:nvSpPr>
          <p:spPr>
            <a:xfrm>
              <a:off x="3043529" y="1534367"/>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86</a:t>
              </a:r>
            </a:p>
          </p:txBody>
        </p:sp>
        <p:sp>
          <p:nvSpPr>
            <p:cNvPr id="80" name="tx80"/>
            <p:cNvSpPr/>
            <p:nvPr/>
          </p:nvSpPr>
          <p:spPr>
            <a:xfrm>
              <a:off x="3686069" y="1339559"/>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91</a:t>
              </a:r>
            </a:p>
          </p:txBody>
        </p:sp>
        <p:sp>
          <p:nvSpPr>
            <p:cNvPr id="81" name="tx81"/>
            <p:cNvSpPr/>
            <p:nvPr/>
          </p:nvSpPr>
          <p:spPr>
            <a:xfrm>
              <a:off x="4328609" y="1534367"/>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86</a:t>
              </a:r>
            </a:p>
          </p:txBody>
        </p:sp>
        <p:sp>
          <p:nvSpPr>
            <p:cNvPr id="82" name="tx82"/>
            <p:cNvSpPr/>
            <p:nvPr/>
          </p:nvSpPr>
          <p:spPr>
            <a:xfrm>
              <a:off x="4971149" y="1612290"/>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84</a:t>
              </a:r>
            </a:p>
          </p:txBody>
        </p:sp>
        <p:sp>
          <p:nvSpPr>
            <p:cNvPr id="83" name="tx83"/>
            <p:cNvSpPr/>
            <p:nvPr/>
          </p:nvSpPr>
          <p:spPr>
            <a:xfrm>
              <a:off x="5613689" y="1651193"/>
              <a:ext cx="132637" cy="87221"/>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83</a:t>
              </a:r>
            </a:p>
          </p:txBody>
        </p:sp>
        <p:sp>
          <p:nvSpPr>
            <p:cNvPr id="84" name="tx84"/>
            <p:cNvSpPr/>
            <p:nvPr/>
          </p:nvSpPr>
          <p:spPr>
            <a:xfrm>
              <a:off x="6256229" y="1729174"/>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81</a:t>
              </a:r>
            </a:p>
          </p:txBody>
        </p:sp>
        <p:sp>
          <p:nvSpPr>
            <p:cNvPr id="85" name="tx85"/>
            <p:cNvSpPr/>
            <p:nvPr/>
          </p:nvSpPr>
          <p:spPr>
            <a:xfrm>
              <a:off x="6898769" y="1612290"/>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84</a:t>
              </a:r>
            </a:p>
          </p:txBody>
        </p:sp>
        <p:sp>
          <p:nvSpPr>
            <p:cNvPr id="86" name="tx86"/>
            <p:cNvSpPr/>
            <p:nvPr/>
          </p:nvSpPr>
          <p:spPr>
            <a:xfrm>
              <a:off x="7541309" y="1495405"/>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87</a:t>
              </a:r>
            </a:p>
          </p:txBody>
        </p:sp>
        <p:sp>
          <p:nvSpPr>
            <p:cNvPr id="87" name="tx87"/>
            <p:cNvSpPr/>
            <p:nvPr/>
          </p:nvSpPr>
          <p:spPr>
            <a:xfrm>
              <a:off x="8183849" y="1534367"/>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86</a:t>
              </a:r>
            </a:p>
          </p:txBody>
        </p:sp>
        <p:sp>
          <p:nvSpPr>
            <p:cNvPr id="88" name="tx88"/>
            <p:cNvSpPr/>
            <p:nvPr/>
          </p:nvSpPr>
          <p:spPr>
            <a:xfrm>
              <a:off x="1115909" y="2322490"/>
              <a:ext cx="132637" cy="87221"/>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73</a:t>
              </a:r>
            </a:p>
          </p:txBody>
        </p:sp>
        <p:sp>
          <p:nvSpPr>
            <p:cNvPr id="89" name="tx89"/>
            <p:cNvSpPr/>
            <p:nvPr/>
          </p:nvSpPr>
          <p:spPr>
            <a:xfrm>
              <a:off x="1758449" y="2401927"/>
              <a:ext cx="132637" cy="85707"/>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71</a:t>
              </a:r>
            </a:p>
          </p:txBody>
        </p:sp>
        <p:sp>
          <p:nvSpPr>
            <p:cNvPr id="90" name="tx90"/>
            <p:cNvSpPr/>
            <p:nvPr/>
          </p:nvSpPr>
          <p:spPr>
            <a:xfrm>
              <a:off x="2400989" y="2285392"/>
              <a:ext cx="132637" cy="85358"/>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74</a:t>
              </a:r>
            </a:p>
          </p:txBody>
        </p:sp>
        <p:sp>
          <p:nvSpPr>
            <p:cNvPr id="91" name="tx91"/>
            <p:cNvSpPr/>
            <p:nvPr/>
          </p:nvSpPr>
          <p:spPr>
            <a:xfrm>
              <a:off x="3043529" y="2556317"/>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67</a:t>
              </a:r>
            </a:p>
          </p:txBody>
        </p:sp>
        <p:sp>
          <p:nvSpPr>
            <p:cNvPr id="92" name="tx92"/>
            <p:cNvSpPr/>
            <p:nvPr/>
          </p:nvSpPr>
          <p:spPr>
            <a:xfrm>
              <a:off x="3686069" y="2049818"/>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80</a:t>
              </a:r>
            </a:p>
          </p:txBody>
        </p:sp>
        <p:sp>
          <p:nvSpPr>
            <p:cNvPr id="93" name="tx93"/>
            <p:cNvSpPr/>
            <p:nvPr/>
          </p:nvSpPr>
          <p:spPr>
            <a:xfrm>
              <a:off x="4328609" y="2712105"/>
              <a:ext cx="132637" cy="87221"/>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63</a:t>
              </a:r>
            </a:p>
          </p:txBody>
        </p:sp>
        <p:sp>
          <p:nvSpPr>
            <p:cNvPr id="94" name="tx94"/>
            <p:cNvSpPr/>
            <p:nvPr/>
          </p:nvSpPr>
          <p:spPr>
            <a:xfrm>
              <a:off x="4971149" y="2673201"/>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64</a:t>
              </a:r>
            </a:p>
          </p:txBody>
        </p:sp>
        <p:sp>
          <p:nvSpPr>
            <p:cNvPr id="95" name="tx95"/>
            <p:cNvSpPr/>
            <p:nvPr/>
          </p:nvSpPr>
          <p:spPr>
            <a:xfrm>
              <a:off x="5613689" y="2478394"/>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69</a:t>
              </a:r>
            </a:p>
          </p:txBody>
        </p:sp>
        <p:sp>
          <p:nvSpPr>
            <p:cNvPr id="96" name="tx96"/>
            <p:cNvSpPr/>
            <p:nvPr/>
          </p:nvSpPr>
          <p:spPr>
            <a:xfrm>
              <a:off x="6256229" y="2478394"/>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69</a:t>
              </a:r>
            </a:p>
          </p:txBody>
        </p:sp>
        <p:sp>
          <p:nvSpPr>
            <p:cNvPr id="97" name="tx97"/>
            <p:cNvSpPr/>
            <p:nvPr/>
          </p:nvSpPr>
          <p:spPr>
            <a:xfrm>
              <a:off x="6898769" y="2478394"/>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69</a:t>
              </a:r>
            </a:p>
          </p:txBody>
        </p:sp>
        <p:sp>
          <p:nvSpPr>
            <p:cNvPr id="98" name="tx98"/>
            <p:cNvSpPr/>
            <p:nvPr/>
          </p:nvSpPr>
          <p:spPr>
            <a:xfrm>
              <a:off x="7541309" y="2322490"/>
              <a:ext cx="132637" cy="87221"/>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73</a:t>
              </a:r>
            </a:p>
          </p:txBody>
        </p:sp>
        <p:sp>
          <p:nvSpPr>
            <p:cNvPr id="99" name="tx99"/>
            <p:cNvSpPr/>
            <p:nvPr/>
          </p:nvSpPr>
          <p:spPr>
            <a:xfrm>
              <a:off x="8183849" y="2401927"/>
              <a:ext cx="132637" cy="85707"/>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71</a:t>
              </a:r>
            </a:p>
          </p:txBody>
        </p:sp>
        <p:sp>
          <p:nvSpPr>
            <p:cNvPr id="100" name="rc100"/>
            <p:cNvSpPr/>
            <p:nvPr/>
          </p:nvSpPr>
          <p:spPr>
            <a:xfrm>
              <a:off x="796704" y="860963"/>
              <a:ext cx="7838988" cy="4414334"/>
            </a:xfrm>
            <a:prstGeom prst="rect">
              <a:avLst/>
            </a:prstGeom>
            <a:ln w="13550" cap="rnd">
              <a:solidFill>
                <a:srgbClr val="BEBEBE">
                  <a:alpha val="100000"/>
                </a:srgbClr>
              </a:solidFill>
              <a:prstDash val="solid"/>
              <a:round/>
            </a:ln>
          </p:spPr>
          <p:txBody>
            <a:bodyPr/>
            <a:lstStyle/>
            <a:p>
              <a:endParaRPr/>
            </a:p>
          </p:txBody>
        </p:sp>
        <p:sp>
          <p:nvSpPr>
            <p:cNvPr id="101" name="tx101"/>
            <p:cNvSpPr/>
            <p:nvPr/>
          </p:nvSpPr>
          <p:spPr>
            <a:xfrm>
              <a:off x="4567139" y="710804"/>
              <a:ext cx="29811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LACR</a:t>
              </a:r>
            </a:p>
          </p:txBody>
        </p:sp>
        <p:sp>
          <p:nvSpPr>
            <p:cNvPr id="102" name="tx102"/>
            <p:cNvSpPr/>
            <p:nvPr/>
          </p:nvSpPr>
          <p:spPr>
            <a:xfrm rot="-5400000">
              <a:off x="104000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2014</a:t>
              </a:r>
            </a:p>
          </p:txBody>
        </p:sp>
        <p:sp>
          <p:nvSpPr>
            <p:cNvPr id="103" name="tx103"/>
            <p:cNvSpPr/>
            <p:nvPr/>
          </p:nvSpPr>
          <p:spPr>
            <a:xfrm rot="-5400000">
              <a:off x="168254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a:t>
              </a:r>
            </a:p>
          </p:txBody>
        </p:sp>
        <p:sp>
          <p:nvSpPr>
            <p:cNvPr id="104" name="tx104"/>
            <p:cNvSpPr/>
            <p:nvPr/>
          </p:nvSpPr>
          <p:spPr>
            <a:xfrm rot="-5400000">
              <a:off x="232508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2016</a:t>
              </a:r>
            </a:p>
          </p:txBody>
        </p:sp>
        <p:sp>
          <p:nvSpPr>
            <p:cNvPr id="105" name="tx105"/>
            <p:cNvSpPr/>
            <p:nvPr/>
          </p:nvSpPr>
          <p:spPr>
            <a:xfrm rot="-5400000">
              <a:off x="296762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2017</a:t>
              </a:r>
            </a:p>
          </p:txBody>
        </p:sp>
        <p:sp>
          <p:nvSpPr>
            <p:cNvPr id="106" name="tx106"/>
            <p:cNvSpPr/>
            <p:nvPr/>
          </p:nvSpPr>
          <p:spPr>
            <a:xfrm rot="-5400000">
              <a:off x="361016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a:t>
              </a:r>
            </a:p>
          </p:txBody>
        </p:sp>
        <p:sp>
          <p:nvSpPr>
            <p:cNvPr id="107" name="tx107"/>
            <p:cNvSpPr/>
            <p:nvPr/>
          </p:nvSpPr>
          <p:spPr>
            <a:xfrm rot="-5400000">
              <a:off x="425270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08" name="tx108"/>
            <p:cNvSpPr/>
            <p:nvPr/>
          </p:nvSpPr>
          <p:spPr>
            <a:xfrm rot="-5400000">
              <a:off x="489524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a:t>
              </a:r>
            </a:p>
          </p:txBody>
        </p:sp>
        <p:sp>
          <p:nvSpPr>
            <p:cNvPr id="109" name="tx109"/>
            <p:cNvSpPr/>
            <p:nvPr/>
          </p:nvSpPr>
          <p:spPr>
            <a:xfrm rot="-5400000">
              <a:off x="553778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2021</a:t>
              </a:r>
            </a:p>
          </p:txBody>
        </p:sp>
        <p:sp>
          <p:nvSpPr>
            <p:cNvPr id="110" name="tx110"/>
            <p:cNvSpPr/>
            <p:nvPr/>
          </p:nvSpPr>
          <p:spPr>
            <a:xfrm rot="-5400000">
              <a:off x="618032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a:t>
              </a:r>
            </a:p>
          </p:txBody>
        </p:sp>
        <p:sp>
          <p:nvSpPr>
            <p:cNvPr id="111" name="tx111"/>
            <p:cNvSpPr/>
            <p:nvPr/>
          </p:nvSpPr>
          <p:spPr>
            <a:xfrm rot="-5400000">
              <a:off x="6822833" y="5432744"/>
              <a:ext cx="282525" cy="92893"/>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2023</a:t>
              </a:r>
            </a:p>
          </p:txBody>
        </p:sp>
        <p:sp>
          <p:nvSpPr>
            <p:cNvPr id="112" name="tx112"/>
            <p:cNvSpPr/>
            <p:nvPr/>
          </p:nvSpPr>
          <p:spPr>
            <a:xfrm rot="-5400000">
              <a:off x="746540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13" name="tx113"/>
            <p:cNvSpPr/>
            <p:nvPr/>
          </p:nvSpPr>
          <p:spPr>
            <a:xfrm rot="-5400000">
              <a:off x="810794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14" name="tx114"/>
            <p:cNvSpPr/>
            <p:nvPr/>
          </p:nvSpPr>
          <p:spPr>
            <a:xfrm>
              <a:off x="578734" y="5027269"/>
              <a:ext cx="155339"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0K</a:t>
              </a:r>
            </a:p>
          </p:txBody>
        </p:sp>
        <p:sp>
          <p:nvSpPr>
            <p:cNvPr id="115" name="tx115"/>
            <p:cNvSpPr/>
            <p:nvPr/>
          </p:nvSpPr>
          <p:spPr>
            <a:xfrm>
              <a:off x="508103" y="4137088"/>
              <a:ext cx="225970"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10K</a:t>
              </a:r>
            </a:p>
          </p:txBody>
        </p:sp>
        <p:sp>
          <p:nvSpPr>
            <p:cNvPr id="116" name="tx116"/>
            <p:cNvSpPr/>
            <p:nvPr/>
          </p:nvSpPr>
          <p:spPr>
            <a:xfrm>
              <a:off x="508103" y="3246906"/>
              <a:ext cx="225970"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20K</a:t>
              </a:r>
            </a:p>
          </p:txBody>
        </p:sp>
        <p:sp>
          <p:nvSpPr>
            <p:cNvPr id="117" name="tx117"/>
            <p:cNvSpPr/>
            <p:nvPr/>
          </p:nvSpPr>
          <p:spPr>
            <a:xfrm>
              <a:off x="508103" y="2356662"/>
              <a:ext cx="225970" cy="92893"/>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30K</a:t>
              </a:r>
            </a:p>
          </p:txBody>
        </p:sp>
        <p:sp>
          <p:nvSpPr>
            <p:cNvPr id="118" name="tx118"/>
            <p:cNvSpPr/>
            <p:nvPr/>
          </p:nvSpPr>
          <p:spPr>
            <a:xfrm>
              <a:off x="508103" y="1466543"/>
              <a:ext cx="225970"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40K</a:t>
              </a:r>
            </a:p>
          </p:txBody>
        </p:sp>
        <p:sp>
          <p:nvSpPr>
            <p:cNvPr id="119" name="tx119"/>
            <p:cNvSpPr/>
            <p:nvPr/>
          </p:nvSpPr>
          <p:spPr>
            <a:xfrm>
              <a:off x="8698322" y="5027269"/>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120" name="tx120"/>
            <p:cNvSpPr/>
            <p:nvPr/>
          </p:nvSpPr>
          <p:spPr>
            <a:xfrm>
              <a:off x="8698322" y="4248040"/>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a:t>
              </a:r>
            </a:p>
          </p:txBody>
        </p:sp>
        <p:sp>
          <p:nvSpPr>
            <p:cNvPr id="121" name="tx121"/>
            <p:cNvSpPr/>
            <p:nvPr/>
          </p:nvSpPr>
          <p:spPr>
            <a:xfrm>
              <a:off x="8698322" y="3468811"/>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40</a:t>
              </a:r>
            </a:p>
          </p:txBody>
        </p:sp>
        <p:sp>
          <p:nvSpPr>
            <p:cNvPr id="122" name="tx122"/>
            <p:cNvSpPr/>
            <p:nvPr/>
          </p:nvSpPr>
          <p:spPr>
            <a:xfrm>
              <a:off x="8698322" y="2689581"/>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60</a:t>
              </a:r>
            </a:p>
          </p:txBody>
        </p:sp>
        <p:sp>
          <p:nvSpPr>
            <p:cNvPr id="123" name="tx123"/>
            <p:cNvSpPr/>
            <p:nvPr/>
          </p:nvSpPr>
          <p:spPr>
            <a:xfrm>
              <a:off x="8698322" y="1910352"/>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80</a:t>
              </a:r>
            </a:p>
          </p:txBody>
        </p:sp>
        <p:sp>
          <p:nvSpPr>
            <p:cNvPr id="124" name="tx124"/>
            <p:cNvSpPr/>
            <p:nvPr/>
          </p:nvSpPr>
          <p:spPr>
            <a:xfrm>
              <a:off x="8698322" y="1131122"/>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125" name="tx125"/>
            <p:cNvSpPr/>
            <p:nvPr/>
          </p:nvSpPr>
          <p:spPr>
            <a:xfrm rot="-5400000">
              <a:off x="-840607" y="3002578"/>
              <a:ext cx="243792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casos de sarampión (miles)</a:t>
              </a:r>
            </a:p>
          </p:txBody>
        </p:sp>
        <p:sp>
          <p:nvSpPr>
            <p:cNvPr id="126" name="tx126"/>
            <p:cNvSpPr/>
            <p:nvPr/>
          </p:nvSpPr>
          <p:spPr>
            <a:xfrm rot="5400000">
              <a:off x="8131435" y="3002578"/>
              <a:ext cx="181705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de vacunación (%)</a:t>
              </a:r>
            </a:p>
          </p:txBody>
        </p:sp>
        <p:sp>
          <p:nvSpPr>
            <p:cNvPr id="127" name="pl127"/>
            <p:cNvSpPr/>
            <p:nvPr/>
          </p:nvSpPr>
          <p:spPr>
            <a:xfrm>
              <a:off x="3101851" y="6103143"/>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128" name="pt128"/>
            <p:cNvSpPr/>
            <p:nvPr/>
          </p:nvSpPr>
          <p:spPr>
            <a:xfrm>
              <a:off x="3158032" y="6071542"/>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129" name="pl129"/>
            <p:cNvSpPr/>
            <p:nvPr/>
          </p:nvSpPr>
          <p:spPr>
            <a:xfrm>
              <a:off x="3848616" y="6103143"/>
              <a:ext cx="175564" cy="0"/>
            </a:xfrm>
            <a:custGeom>
              <a:avLst/>
              <a:gdLst/>
              <a:ahLst/>
              <a:cxnLst/>
              <a:rect l="0" t="0" r="0" b="0"/>
              <a:pathLst>
                <a:path w="175564">
                  <a:moveTo>
                    <a:pt x="0" y="0"/>
                  </a:moveTo>
                  <a:lnTo>
                    <a:pt x="175564" y="0"/>
                  </a:lnTo>
                </a:path>
              </a:pathLst>
            </a:custGeom>
            <a:ln w="27101" cap="flat">
              <a:solidFill>
                <a:srgbClr val="002759">
                  <a:alpha val="100000"/>
                </a:srgbClr>
              </a:solidFill>
              <a:prstDash val="solid"/>
              <a:round/>
            </a:ln>
          </p:spPr>
          <p:txBody>
            <a:bodyPr/>
            <a:lstStyle/>
            <a:p>
              <a:endParaRPr/>
            </a:p>
          </p:txBody>
        </p:sp>
        <p:sp>
          <p:nvSpPr>
            <p:cNvPr id="130" name="pt130"/>
            <p:cNvSpPr/>
            <p:nvPr/>
          </p:nvSpPr>
          <p:spPr>
            <a:xfrm>
              <a:off x="3904797" y="6071542"/>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131" name="tx131"/>
            <p:cNvSpPr/>
            <p:nvPr/>
          </p:nvSpPr>
          <p:spPr>
            <a:xfrm>
              <a:off x="3368950" y="6049732"/>
              <a:ext cx="388131"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MCV1</a:t>
              </a:r>
            </a:p>
          </p:txBody>
        </p:sp>
        <p:sp>
          <p:nvSpPr>
            <p:cNvPr id="132" name="tx132"/>
            <p:cNvSpPr/>
            <p:nvPr/>
          </p:nvSpPr>
          <p:spPr>
            <a:xfrm>
              <a:off x="4115715" y="6049732"/>
              <a:ext cx="388131"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MCV2</a:t>
              </a:r>
            </a:p>
          </p:txBody>
        </p:sp>
        <p:sp>
          <p:nvSpPr>
            <p:cNvPr id="133" name="rc133"/>
            <p:cNvSpPr/>
            <p:nvPr/>
          </p:nvSpPr>
          <p:spPr>
            <a:xfrm>
              <a:off x="4791203" y="6002415"/>
              <a:ext cx="201456" cy="201456"/>
            </a:xfrm>
            <a:prstGeom prst="rect">
              <a:avLst/>
            </a:prstGeom>
            <a:solidFill>
              <a:srgbClr val="1CABE2">
                <a:alpha val="100000"/>
              </a:srgbClr>
            </a:solidFill>
          </p:spPr>
          <p:txBody>
            <a:bodyPr/>
            <a:lstStyle/>
            <a:p>
              <a:endParaRPr/>
            </a:p>
          </p:txBody>
        </p:sp>
        <p:sp>
          <p:nvSpPr>
            <p:cNvPr id="134" name="tx134"/>
            <p:cNvSpPr/>
            <p:nvPr/>
          </p:nvSpPr>
          <p:spPr>
            <a:xfrm>
              <a:off x="5071248" y="6023675"/>
              <a:ext cx="1281242" cy="129468"/>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Casos de sarampión</a:t>
              </a:r>
            </a:p>
          </p:txBody>
        </p:sp>
        <p:sp>
          <p:nvSpPr>
            <p:cNvPr id="135" name="tx135"/>
            <p:cNvSpPr/>
            <p:nvPr/>
          </p:nvSpPr>
          <p:spPr>
            <a:xfrm>
              <a:off x="1941744" y="401416"/>
              <a:ext cx="5548907"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Tendencias en el número de casos de sarampión y cobertura de MCV, 2014-2025</a:t>
              </a:r>
            </a:p>
          </p:txBody>
        </p:sp>
        <p:sp>
          <p:nvSpPr>
            <p:cNvPr id="136" name="tx136"/>
            <p:cNvSpPr/>
            <p:nvPr/>
          </p:nvSpPr>
          <p:spPr>
            <a:xfrm>
              <a:off x="4007802" y="6334805"/>
              <a:ext cx="462788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37" name="tx137"/>
            <p:cNvSpPr/>
            <p:nvPr/>
          </p:nvSpPr>
          <p:spPr>
            <a:xfrm>
              <a:off x="2746464" y="6447811"/>
              <a:ext cx="5889228"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Casos de sarampión y rubéola notificados y tasas de incidencia por los Estados Miembros de la OMS, a 12 junio 2026.</a:t>
              </a:r>
            </a:p>
          </p:txBody>
        </p:sp>
        <p:sp>
          <p:nvSpPr>
            <p:cNvPr id="138" name="tx138"/>
            <p:cNvSpPr/>
            <p:nvPr/>
          </p:nvSpPr>
          <p:spPr>
            <a:xfrm>
              <a:off x="3448293" y="6568512"/>
              <a:ext cx="5187399"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Datos provisionales basados en datos mensuales comunicados a la OMS (Ginebra) hasta 12 junio 2026.</a:t>
              </a:r>
            </a:p>
          </p:txBody>
        </p:sp>
      </p:grpSp>
      <p:sp>
        <p:nvSpPr>
          <p:cNvPr id="139"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150" b="0" i="0" u="none" cap="none">
                <a:solidFill>
                  <a:srgbClr val="FFFFFF">
                    <a:alpha val="100000"/>
                  </a:srgbClr>
                </a:solidFill>
                <a:latin typeface="Arial"/>
                <a:cs typeface="Arial"/>
                <a:sym typeface="Arial"/>
              </a:rPr>
              <a:t>Este gráfico muestra las tendencias en el número de casos de sarampión y la cobertura de la vacuna contra el sarampión (LACR).
En 2025 se registraron 7.271 casos confirmados de sarampión, lo que supone un aumento respecto a los 31 casos de 2024.
Se notificaron casos de sarampión en 10 países (Argentina, Belice, Bolivia, Brasil, Chile, Costa Rica, México, Paraguay, Perú y Uruguay). México registró el mayor número de casos (n = 6.586), lo que supuso el 91 % del total de casos de la región.
Es necesaria una cobertura vacunal muy alta para interrumpir la transmisión del sarampión debido a la alta transmisibilidad del virus. La OMS recomienda una cobertura mínima del 95 % con dos dosis de la vacuna triple vírica a través de los servicios de inmunización sistemática.</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 LACR », 4 de los 33 países (el 12 %) tenían una cobertura de la primera dosis de la vacuna contra el sarampión (MCV1) inferior al 70 % en 2025. Se trata de Bolivia, Haití, Surinam y Venezuela.
Estos países representan aproximadamente 944 000 (10 %) del total anual de la cohorte de lactantes supervivientes en la región.
Hubo 18 (55 %) países que alcanzaron una cobertura de la primera dosis de la vacuna contra el sarampión (MCV1) del 90 % o superior, lo que representa 4,5 millones (50 %) de la cohorte total.</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18 países alcanzaron una cobertura de al menos el 90 % con la vacuna monovalente contra el virus del Nilo Occidental (MCV1), mientras que 4 registraron una cobertura inferior al 70 %.</a:t>
            </a:r>
          </a:p>
        </p:txBody>
      </p:sp>
      <p:grpSp>
        <p:nvGrpSpPr>
          <p:cNvPr id="5" name="Group 4"/>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7" name="rc4"/>
            <p:cNvSpPr/>
            <p:nvPr/>
          </p:nvSpPr>
          <p:spPr>
            <a:xfrm>
              <a:off x="292608" y="82296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Entre los 20 países con menor cobertura de MCV1 en 2025, las Bahamas y Colombia registraron la cobertura más alta (91 %), mientras que Venezuela tuvo la más baja (53 %).
La cobertura de la MCV1 aumentó en 5 de estos 20 países entre 2024 y 2025. El mayor incremento se registró en México, con 8 puntos porcentuales, pasando del 80 % al 88 %.
Nueve países registraron una disminución de la cobertura (Brasil, Colombia, Ecuador, Guatemala, Haití, Honduras, Panamá, Surinam y Venezuela). El mayor descenso fue de 18 puntos porcentuales en Venezuela, pasando del 71 % al 53 %. La cobertura se mantuvo constante entre 2024 y 2025 en los seis países restantes.
En 2025, cinco de estos veinte países habían alcanzado una cobertura de la primera dosis de la vacuna contra el sarampión (MCV1) de al menos el 90 %.</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411480" y="274320"/>
            <a:ext cx="11430000" cy="731520"/>
          </a:xfrm>
          <a:solidFill>
            <a:srgbClr val="203864">
              <a:alpha val="100000"/>
            </a:srgbClr>
          </a:solidFill>
        </p:spPr>
        <p:txBody>
          <a:bodyPr/>
          <a:lstStyle/>
          <a:p>
            <a:pPr marL="0" marR="0" algn="l">
              <a:lnSpc>
                <a:spcPct val="100000"/>
              </a:lnSpc>
              <a:spcBef>
                <a:spcPts val="0"/>
              </a:spcBef>
              <a:spcAft>
                <a:spcPts val="0"/>
              </a:spcAft>
              <a:buNone/>
            </a:pPr>
            <a:r>
              <a:rPr sz="3200" b="1" i="0" u="none" cap="none">
                <a:solidFill>
                  <a:srgbClr val="FFFFFF">
                    <a:alpha val="100000"/>
                  </a:srgbClr>
                </a:solidFill>
                <a:latin typeface="Arial"/>
                <a:cs typeface="Arial"/>
                <a:sym typeface="Arial"/>
              </a:rPr>
              <a:t>Panorama general</a:t>
            </a:r>
          </a:p>
        </p:txBody>
      </p:sp>
      <p:sp>
        <p:nvSpPr>
          <p:cNvPr id="3" name="body"/>
          <p:cNvSpPr>
            <a:spLocks noGrp="1"/>
          </p:cNvSpPr>
          <p:nvPr>
            <p:ph/>
          </p:nvPr>
        </p:nvSpPr>
        <p:spPr>
          <a:xfrm>
            <a:off x="411480" y="1097280"/>
            <a:ext cx="11430000" cy="6217920"/>
          </a:xfrm>
          <a:solidFill>
            <a:srgbClr val="203864">
              <a:alpha val="100000"/>
            </a:srgbClr>
          </a:solidFill>
        </p:spPr>
        <p:txBody>
          <a:bodyPr/>
          <a:lstStyle/>
          <a:p>
            <a:pPr marL="0" marR="0" algn="l">
              <a:lnSpc>
                <a:spcPct val="100000"/>
              </a:lnSpc>
              <a:spcBef>
                <a:spcPts val="0"/>
              </a:spcBef>
              <a:spcAft>
                <a:spcPts val="0"/>
              </a:spcAft>
              <a:buNone/>
            </a:pPr>
            <a:r>
              <a:rPr sz="1700" b="0" i="0" u="none" cap="none">
                <a:solidFill>
                  <a:srgbClr val="FFFFFF">
                    <a:alpha val="100000"/>
                  </a:srgbClr>
                </a:solidFill>
                <a:latin typeface="Arial"/>
                <a:cs typeface="Arial"/>
                <a:sym typeface="Arial"/>
              </a:rPr>
              <a:t>• La cobertura de la DTP1 aumentó en 2 puntos porcentuales, pasando del 87 % en 2024 al 89 % en 2025.
• La cobertura de la DTP3 se mantuvo constante en el 83 % entre 2024 y 2025.
• En LACR, hubo 266 000 niños menos sin ninguna dosis en comparación con 2024. Esto deja a 967 000 niños sin vacunar, vulnerables a enfermedades prevenibles mediante vacunación, y a otros 564 000 con protección solo parcial.
• En LACR, tres países* concentraban más de la mitad (52,1 %) del total de niños sin ninguna dosis.
• Hubo 15 países (el 45 %) que alcanzaron una cobertura de la DTP3 de al menos el 90 % (objetivo de IA2030).
• La cobertura de la primera dosis de la vacuna contra el sarampión (MCV1) descendió un punto porcentual, pasando del 87 % en 2024 al 86 % en 2025. Hubo 1,3 millones de niños que no recibieron la primera dosis de la vacuna contra el sarampión.
• La cobertura de la segunda dosis de la vacuna contra el sarampión (MCV2) descendió 2 puntos porcentuales, pasando del 73 % en 2024 al 71 % en 2025.
• La cobertura de la última dosis de la vacuna contra el VPH (HPVc) entre las niñas aumentó del 66 % al 69 % en 2025.</a:t>
            </a:r>
          </a:p>
        </p:txBody>
      </p:sp>
      <p:sp>
        <p:nvSpPr>
          <p:cNvPr id="4" name="body"/>
          <p:cNvSpPr>
            <a:spLocks noGrp="1"/>
          </p:cNvSpPr>
          <p:nvPr>
            <p:ph/>
          </p:nvPr>
        </p:nvSpPr>
        <p:spPr>
          <a:xfrm>
            <a:off x="411480" y="6217920"/>
            <a:ext cx="11430000" cy="457200"/>
          </a:xfrm>
          <a:solidFill>
            <a:srgbClr val="203864">
              <a:alpha val="100000"/>
            </a:srgbClr>
          </a:solidFill>
        </p:spPr>
        <p:txBody>
          <a:bodyPr/>
          <a:lstStyle/>
          <a:p>
            <a:pPr marL="0" marR="0" algn="l">
              <a:lnSpc>
                <a:spcPct val="100000"/>
              </a:lnSpc>
              <a:spcBef>
                <a:spcPts val="0"/>
              </a:spcBef>
              <a:spcAft>
                <a:spcPts val="0"/>
              </a:spcAft>
              <a:buNone/>
            </a:pPr>
            <a:r>
              <a:rPr sz="1100" b="0" i="0" u="none" cap="none">
                <a:solidFill>
                  <a:srgbClr val="FFFFFF">
                    <a:alpha val="100000"/>
                  </a:srgbClr>
                </a:solidFill>
                <a:latin typeface="Arial"/>
                <a:cs typeface="Arial"/>
                <a:sym typeface="Arial"/>
              </a:rPr>
              <a:t>*México (22.6%), Venezuela (19.1%), y Argentina (10.4%)</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diferencia en la cobertura de MCV1 con respecto a 2019, para los 20 países que registraron los mayores descensos en la cobertura entre 2019 y 2025. Entre los 20 países con los mayores descensos en la cobertura de MCV1 entre 2019 y 2025, la cobertura no fue mayor en 2025 que en 2019 en ninguno de estos 20 países. La cobertura fue inferior a la de 2019 en 20 de estos 20 países (Argentina, Barbados, Belice, Bolivia, Brasil, Colombia, Dominica, Ecuador, Granada, Haití, Honduras, Jamaica, Nicaragua, Panamá, Perú, República Dominicana, San Cristóbal y Nieves, Santa Lucía, Trinidad y Tobago y Venezuela). El mayor descenso en la cobertura se registró en Venezuela, con 40 puntos porcentuales, pasando del 93 % en 2019 al 53 % en 2025.</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3060030"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4464992"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5869953"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274914"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2076557" y="5619440"/>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2076557" y="5467317"/>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2076557" y="531519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2076557" y="5163070"/>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2076557" y="501094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2076557" y="485882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2076557" y="4706700"/>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076557" y="455457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076557" y="440245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076557" y="425032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2076557" y="409820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076557" y="394608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076557" y="379395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076557" y="364183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076557" y="348971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2076557" y="333758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2076557" y="318546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2076557" y="303334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2076557" y="288121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2076557" y="272909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2076557" y="257697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2076557" y="242484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2076557" y="227272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2076557" y="212060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2076557" y="196847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2076557" y="181635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2076557" y="166423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2076557" y="1512108"/>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2076557" y="135998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2076557" y="120786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2076557" y="1055738"/>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2076557" y="90361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2076557" y="751491"/>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2357550"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3762511"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5167472"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6572433"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7977395"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7864998" y="751491"/>
              <a:ext cx="56198" cy="0"/>
            </a:xfrm>
            <a:custGeom>
              <a:avLst/>
              <a:gdLst/>
              <a:ahLst/>
              <a:cxnLst/>
              <a:rect l="0" t="0" r="0" b="0"/>
              <a:pathLst>
                <a:path w="56198">
                  <a:moveTo>
                    <a:pt x="0" y="0"/>
                  </a:moveTo>
                  <a:lnTo>
                    <a:pt x="56198" y="0"/>
                  </a:lnTo>
                  <a:lnTo>
                    <a:pt x="56198" y="0"/>
                  </a:lnTo>
                  <a:lnTo>
                    <a:pt x="56198" y="0"/>
                  </a:lnTo>
                  <a:lnTo>
                    <a:pt x="56198" y="0"/>
                  </a:lnTo>
                  <a:lnTo>
                    <a:pt x="56198" y="0"/>
                  </a:lnTo>
                  <a:lnTo>
                    <a:pt x="56198" y="0"/>
                  </a:lnTo>
                </a:path>
              </a:pathLst>
            </a:custGeom>
            <a:ln w="81303" cap="flat">
              <a:solidFill>
                <a:srgbClr val="E8E8E8">
                  <a:alpha val="100000"/>
                </a:srgbClr>
              </a:solidFill>
              <a:prstDash val="solid"/>
              <a:round/>
            </a:ln>
          </p:spPr>
          <p:txBody>
            <a:bodyPr/>
            <a:lstStyle/>
            <a:p>
              <a:endParaRPr/>
            </a:p>
          </p:txBody>
        </p:sp>
        <p:sp>
          <p:nvSpPr>
            <p:cNvPr id="47" name="pl47"/>
            <p:cNvSpPr/>
            <p:nvPr/>
          </p:nvSpPr>
          <p:spPr>
            <a:xfrm>
              <a:off x="7696402" y="903615"/>
              <a:ext cx="224793" cy="0"/>
            </a:xfrm>
            <a:custGeom>
              <a:avLst/>
              <a:gdLst/>
              <a:ahLst/>
              <a:cxnLst/>
              <a:rect l="0" t="0" r="0" b="0"/>
              <a:pathLst>
                <a:path w="224793">
                  <a:moveTo>
                    <a:pt x="0" y="0"/>
                  </a:moveTo>
                  <a:lnTo>
                    <a:pt x="112396" y="0"/>
                  </a:lnTo>
                  <a:lnTo>
                    <a:pt x="168595" y="0"/>
                  </a:lnTo>
                  <a:lnTo>
                    <a:pt x="168595" y="0"/>
                  </a:lnTo>
                  <a:lnTo>
                    <a:pt x="168595" y="0"/>
                  </a:lnTo>
                  <a:lnTo>
                    <a:pt x="224793" y="0"/>
                  </a:lnTo>
                  <a:lnTo>
                    <a:pt x="224793" y="0"/>
                  </a:lnTo>
                </a:path>
              </a:pathLst>
            </a:custGeom>
            <a:ln w="81303" cap="flat">
              <a:solidFill>
                <a:srgbClr val="E8E8E8">
                  <a:alpha val="100000"/>
                </a:srgbClr>
              </a:solidFill>
              <a:prstDash val="solid"/>
              <a:round/>
            </a:ln>
          </p:spPr>
          <p:txBody>
            <a:bodyPr/>
            <a:lstStyle/>
            <a:p>
              <a:endParaRPr/>
            </a:p>
          </p:txBody>
        </p:sp>
        <p:sp>
          <p:nvSpPr>
            <p:cNvPr id="48" name="pl48"/>
            <p:cNvSpPr/>
            <p:nvPr/>
          </p:nvSpPr>
          <p:spPr>
            <a:xfrm>
              <a:off x="7415410" y="1055738"/>
              <a:ext cx="505786" cy="0"/>
            </a:xfrm>
            <a:custGeom>
              <a:avLst/>
              <a:gdLst/>
              <a:ahLst/>
              <a:cxnLst/>
              <a:rect l="0" t="0" r="0" b="0"/>
              <a:pathLst>
                <a:path w="505786">
                  <a:moveTo>
                    <a:pt x="0" y="0"/>
                  </a:moveTo>
                  <a:lnTo>
                    <a:pt x="337190" y="0"/>
                  </a:lnTo>
                  <a:lnTo>
                    <a:pt x="505786" y="0"/>
                  </a:lnTo>
                  <a:lnTo>
                    <a:pt x="505786" y="0"/>
                  </a:lnTo>
                  <a:lnTo>
                    <a:pt x="505786" y="0"/>
                  </a:lnTo>
                  <a:lnTo>
                    <a:pt x="505786" y="0"/>
                  </a:lnTo>
                  <a:lnTo>
                    <a:pt x="505786" y="0"/>
                  </a:lnTo>
                </a:path>
              </a:pathLst>
            </a:custGeom>
            <a:ln w="81303" cap="flat">
              <a:solidFill>
                <a:srgbClr val="E8E8E8">
                  <a:alpha val="100000"/>
                </a:srgbClr>
              </a:solidFill>
              <a:prstDash val="solid"/>
              <a:round/>
            </a:ln>
          </p:spPr>
          <p:txBody>
            <a:bodyPr/>
            <a:lstStyle/>
            <a:p>
              <a:endParaRPr/>
            </a:p>
          </p:txBody>
        </p:sp>
        <p:sp>
          <p:nvSpPr>
            <p:cNvPr id="49" name="pl49"/>
            <p:cNvSpPr/>
            <p:nvPr/>
          </p:nvSpPr>
          <p:spPr>
            <a:xfrm>
              <a:off x="7359212" y="1207862"/>
              <a:ext cx="505786" cy="0"/>
            </a:xfrm>
            <a:custGeom>
              <a:avLst/>
              <a:gdLst/>
              <a:ahLst/>
              <a:cxnLst/>
              <a:rect l="0" t="0" r="0" b="0"/>
              <a:pathLst>
                <a:path w="505786">
                  <a:moveTo>
                    <a:pt x="0" y="0"/>
                  </a:moveTo>
                  <a:lnTo>
                    <a:pt x="56198" y="0"/>
                  </a:lnTo>
                  <a:lnTo>
                    <a:pt x="224793" y="0"/>
                  </a:lnTo>
                  <a:lnTo>
                    <a:pt x="337190" y="0"/>
                  </a:lnTo>
                  <a:lnTo>
                    <a:pt x="337190" y="0"/>
                  </a:lnTo>
                  <a:lnTo>
                    <a:pt x="393389" y="0"/>
                  </a:lnTo>
                  <a:lnTo>
                    <a:pt x="505786" y="0"/>
                  </a:lnTo>
                </a:path>
              </a:pathLst>
            </a:custGeom>
            <a:ln w="81303" cap="flat">
              <a:solidFill>
                <a:srgbClr val="E8E8E8">
                  <a:alpha val="100000"/>
                </a:srgbClr>
              </a:solidFill>
              <a:prstDash val="solid"/>
              <a:round/>
            </a:ln>
          </p:spPr>
          <p:txBody>
            <a:bodyPr/>
            <a:lstStyle/>
            <a:p>
              <a:endParaRPr/>
            </a:p>
          </p:txBody>
        </p:sp>
        <p:sp>
          <p:nvSpPr>
            <p:cNvPr id="50" name="pl50"/>
            <p:cNvSpPr/>
            <p:nvPr/>
          </p:nvSpPr>
          <p:spPr>
            <a:xfrm>
              <a:off x="6853426" y="1359985"/>
              <a:ext cx="1067770" cy="0"/>
            </a:xfrm>
            <a:custGeom>
              <a:avLst/>
              <a:gdLst/>
              <a:ahLst/>
              <a:cxnLst/>
              <a:rect l="0" t="0" r="0" b="0"/>
              <a:pathLst>
                <a:path w="1067770">
                  <a:moveTo>
                    <a:pt x="0" y="0"/>
                  </a:moveTo>
                  <a:lnTo>
                    <a:pt x="224793" y="0"/>
                  </a:lnTo>
                  <a:lnTo>
                    <a:pt x="899175" y="0"/>
                  </a:lnTo>
                  <a:lnTo>
                    <a:pt x="899175" y="0"/>
                  </a:lnTo>
                  <a:lnTo>
                    <a:pt x="955373" y="0"/>
                  </a:lnTo>
                  <a:lnTo>
                    <a:pt x="1011572" y="0"/>
                  </a:lnTo>
                  <a:lnTo>
                    <a:pt x="1067770" y="0"/>
                  </a:lnTo>
                </a:path>
              </a:pathLst>
            </a:custGeom>
            <a:ln w="81303" cap="flat">
              <a:solidFill>
                <a:srgbClr val="E8E8E8">
                  <a:alpha val="100000"/>
                </a:srgbClr>
              </a:solidFill>
              <a:prstDash val="solid"/>
              <a:round/>
            </a:ln>
          </p:spPr>
          <p:txBody>
            <a:bodyPr/>
            <a:lstStyle/>
            <a:p>
              <a:endParaRPr/>
            </a:p>
          </p:txBody>
        </p:sp>
        <p:sp>
          <p:nvSpPr>
            <p:cNvPr id="51" name="pl51"/>
            <p:cNvSpPr/>
            <p:nvPr/>
          </p:nvSpPr>
          <p:spPr>
            <a:xfrm>
              <a:off x="7584006" y="1512108"/>
              <a:ext cx="280992" cy="0"/>
            </a:xfrm>
            <a:custGeom>
              <a:avLst/>
              <a:gdLst/>
              <a:ahLst/>
              <a:cxnLst/>
              <a:rect l="0" t="0" r="0" b="0"/>
              <a:pathLst>
                <a:path w="280992">
                  <a:moveTo>
                    <a:pt x="0" y="0"/>
                  </a:moveTo>
                  <a:lnTo>
                    <a:pt x="112396" y="0"/>
                  </a:lnTo>
                  <a:lnTo>
                    <a:pt x="168595" y="0"/>
                  </a:lnTo>
                  <a:lnTo>
                    <a:pt x="168595" y="0"/>
                  </a:lnTo>
                  <a:lnTo>
                    <a:pt x="168595" y="0"/>
                  </a:lnTo>
                  <a:lnTo>
                    <a:pt x="224793" y="0"/>
                  </a:lnTo>
                  <a:lnTo>
                    <a:pt x="280992" y="0"/>
                  </a:lnTo>
                </a:path>
              </a:pathLst>
            </a:custGeom>
            <a:ln w="81303" cap="flat">
              <a:solidFill>
                <a:srgbClr val="E8E8E8">
                  <a:alpha val="100000"/>
                </a:srgbClr>
              </a:solidFill>
              <a:prstDash val="solid"/>
              <a:round/>
            </a:ln>
          </p:spPr>
          <p:txBody>
            <a:bodyPr/>
            <a:lstStyle/>
            <a:p>
              <a:endParaRPr/>
            </a:p>
          </p:txBody>
        </p:sp>
        <p:sp>
          <p:nvSpPr>
            <p:cNvPr id="52" name="pl52"/>
            <p:cNvSpPr/>
            <p:nvPr/>
          </p:nvSpPr>
          <p:spPr>
            <a:xfrm>
              <a:off x="7134418" y="1664232"/>
              <a:ext cx="786778" cy="0"/>
            </a:xfrm>
            <a:custGeom>
              <a:avLst/>
              <a:gdLst/>
              <a:ahLst/>
              <a:cxnLst/>
              <a:rect l="0" t="0" r="0" b="0"/>
              <a:pathLst>
                <a:path w="786778">
                  <a:moveTo>
                    <a:pt x="0" y="0"/>
                  </a:moveTo>
                  <a:lnTo>
                    <a:pt x="224793" y="0"/>
                  </a:lnTo>
                  <a:lnTo>
                    <a:pt x="505786" y="0"/>
                  </a:lnTo>
                  <a:lnTo>
                    <a:pt x="674381" y="0"/>
                  </a:lnTo>
                  <a:lnTo>
                    <a:pt x="674381" y="0"/>
                  </a:lnTo>
                  <a:lnTo>
                    <a:pt x="674381" y="0"/>
                  </a:lnTo>
                  <a:lnTo>
                    <a:pt x="786778" y="0"/>
                  </a:lnTo>
                </a:path>
              </a:pathLst>
            </a:custGeom>
            <a:ln w="81303" cap="flat">
              <a:solidFill>
                <a:srgbClr val="E8E8E8">
                  <a:alpha val="100000"/>
                </a:srgbClr>
              </a:solidFill>
              <a:prstDash val="solid"/>
              <a:round/>
            </a:ln>
          </p:spPr>
          <p:txBody>
            <a:bodyPr/>
            <a:lstStyle/>
            <a:p>
              <a:endParaRPr/>
            </a:p>
          </p:txBody>
        </p:sp>
        <p:sp>
          <p:nvSpPr>
            <p:cNvPr id="53" name="pl53"/>
            <p:cNvSpPr/>
            <p:nvPr/>
          </p:nvSpPr>
          <p:spPr>
            <a:xfrm>
              <a:off x="7471609" y="1816355"/>
              <a:ext cx="224793" cy="0"/>
            </a:xfrm>
            <a:custGeom>
              <a:avLst/>
              <a:gdLst/>
              <a:ahLst/>
              <a:cxnLst/>
              <a:rect l="0" t="0" r="0" b="0"/>
              <a:pathLst>
                <a:path w="224793">
                  <a:moveTo>
                    <a:pt x="0" y="0"/>
                  </a:moveTo>
                  <a:lnTo>
                    <a:pt x="56198" y="0"/>
                  </a:lnTo>
                  <a:lnTo>
                    <a:pt x="112396" y="0"/>
                  </a:lnTo>
                  <a:lnTo>
                    <a:pt x="168595" y="0"/>
                  </a:lnTo>
                  <a:lnTo>
                    <a:pt x="168595" y="0"/>
                  </a:lnTo>
                  <a:lnTo>
                    <a:pt x="224793" y="0"/>
                  </a:lnTo>
                  <a:lnTo>
                    <a:pt x="224793" y="0"/>
                  </a:lnTo>
                </a:path>
              </a:pathLst>
            </a:custGeom>
            <a:ln w="81303" cap="flat">
              <a:solidFill>
                <a:srgbClr val="E8E8E8">
                  <a:alpha val="100000"/>
                </a:srgbClr>
              </a:solidFill>
              <a:prstDash val="solid"/>
              <a:round/>
            </a:ln>
          </p:spPr>
          <p:txBody>
            <a:bodyPr/>
            <a:lstStyle/>
            <a:p>
              <a:endParaRPr/>
            </a:p>
          </p:txBody>
        </p:sp>
        <p:sp>
          <p:nvSpPr>
            <p:cNvPr id="54" name="pl54"/>
            <p:cNvSpPr/>
            <p:nvPr/>
          </p:nvSpPr>
          <p:spPr>
            <a:xfrm>
              <a:off x="6965823" y="1968479"/>
              <a:ext cx="786778" cy="0"/>
            </a:xfrm>
            <a:custGeom>
              <a:avLst/>
              <a:gdLst/>
              <a:ahLst/>
              <a:cxnLst/>
              <a:rect l="0" t="0" r="0" b="0"/>
              <a:pathLst>
                <a:path w="786778">
                  <a:moveTo>
                    <a:pt x="0" y="0"/>
                  </a:moveTo>
                  <a:lnTo>
                    <a:pt x="337190" y="0"/>
                  </a:lnTo>
                  <a:lnTo>
                    <a:pt x="505786" y="0"/>
                  </a:lnTo>
                  <a:lnTo>
                    <a:pt x="674381" y="0"/>
                  </a:lnTo>
                  <a:lnTo>
                    <a:pt x="730579" y="0"/>
                  </a:lnTo>
                  <a:lnTo>
                    <a:pt x="730579" y="0"/>
                  </a:lnTo>
                  <a:lnTo>
                    <a:pt x="786778" y="0"/>
                  </a:lnTo>
                </a:path>
              </a:pathLst>
            </a:custGeom>
            <a:ln w="81303" cap="flat">
              <a:solidFill>
                <a:srgbClr val="E8E8E8">
                  <a:alpha val="100000"/>
                </a:srgbClr>
              </a:solidFill>
              <a:prstDash val="solid"/>
              <a:round/>
            </a:ln>
          </p:spPr>
          <p:txBody>
            <a:bodyPr/>
            <a:lstStyle/>
            <a:p>
              <a:endParaRPr/>
            </a:p>
          </p:txBody>
        </p:sp>
        <p:sp>
          <p:nvSpPr>
            <p:cNvPr id="55" name="pl55"/>
            <p:cNvSpPr/>
            <p:nvPr/>
          </p:nvSpPr>
          <p:spPr>
            <a:xfrm>
              <a:off x="7640204" y="2120602"/>
              <a:ext cx="280992" cy="0"/>
            </a:xfrm>
            <a:custGeom>
              <a:avLst/>
              <a:gdLst/>
              <a:ahLst/>
              <a:cxnLst/>
              <a:rect l="0" t="0" r="0" b="0"/>
              <a:pathLst>
                <a:path w="280992">
                  <a:moveTo>
                    <a:pt x="0" y="0"/>
                  </a:moveTo>
                  <a:lnTo>
                    <a:pt x="56198" y="0"/>
                  </a:lnTo>
                  <a:lnTo>
                    <a:pt x="280992" y="0"/>
                  </a:lnTo>
                  <a:lnTo>
                    <a:pt x="280992" y="0"/>
                  </a:lnTo>
                  <a:lnTo>
                    <a:pt x="280992" y="0"/>
                  </a:lnTo>
                  <a:lnTo>
                    <a:pt x="280992" y="0"/>
                  </a:lnTo>
                  <a:lnTo>
                    <a:pt x="280992" y="0"/>
                  </a:lnTo>
                </a:path>
              </a:pathLst>
            </a:custGeom>
            <a:ln w="81303" cap="flat">
              <a:solidFill>
                <a:srgbClr val="E8E8E8">
                  <a:alpha val="100000"/>
                </a:srgbClr>
              </a:solidFill>
              <a:prstDash val="solid"/>
              <a:round/>
            </a:ln>
          </p:spPr>
          <p:txBody>
            <a:bodyPr/>
            <a:lstStyle/>
            <a:p>
              <a:endParaRPr/>
            </a:p>
          </p:txBody>
        </p:sp>
        <p:sp>
          <p:nvSpPr>
            <p:cNvPr id="56" name="pl56"/>
            <p:cNvSpPr/>
            <p:nvPr/>
          </p:nvSpPr>
          <p:spPr>
            <a:xfrm>
              <a:off x="7303013" y="2272725"/>
              <a:ext cx="337190" cy="0"/>
            </a:xfrm>
            <a:custGeom>
              <a:avLst/>
              <a:gdLst/>
              <a:ahLst/>
              <a:cxnLst/>
              <a:rect l="0" t="0" r="0" b="0"/>
              <a:pathLst>
                <a:path w="337190">
                  <a:moveTo>
                    <a:pt x="0" y="0"/>
                  </a:moveTo>
                  <a:lnTo>
                    <a:pt x="168595" y="0"/>
                  </a:lnTo>
                  <a:lnTo>
                    <a:pt x="280992" y="0"/>
                  </a:lnTo>
                  <a:lnTo>
                    <a:pt x="280992" y="0"/>
                  </a:lnTo>
                  <a:lnTo>
                    <a:pt x="280992" y="0"/>
                  </a:lnTo>
                  <a:lnTo>
                    <a:pt x="337190" y="0"/>
                  </a:lnTo>
                  <a:lnTo>
                    <a:pt x="337190" y="0"/>
                  </a:lnTo>
                </a:path>
              </a:pathLst>
            </a:custGeom>
            <a:ln w="81303" cap="flat">
              <a:solidFill>
                <a:srgbClr val="E8E8E8">
                  <a:alpha val="100000"/>
                </a:srgbClr>
              </a:solidFill>
              <a:prstDash val="solid"/>
              <a:round/>
            </a:ln>
          </p:spPr>
          <p:txBody>
            <a:bodyPr/>
            <a:lstStyle/>
            <a:p>
              <a:endParaRPr/>
            </a:p>
          </p:txBody>
        </p:sp>
        <p:sp>
          <p:nvSpPr>
            <p:cNvPr id="57" name="pl57"/>
            <p:cNvSpPr/>
            <p:nvPr/>
          </p:nvSpPr>
          <p:spPr>
            <a:xfrm>
              <a:off x="7584006" y="2424849"/>
              <a:ext cx="224793" cy="0"/>
            </a:xfrm>
            <a:custGeom>
              <a:avLst/>
              <a:gdLst/>
              <a:ahLst/>
              <a:cxnLst/>
              <a:rect l="0" t="0" r="0" b="0"/>
              <a:pathLst>
                <a:path w="224793">
                  <a:moveTo>
                    <a:pt x="0" y="0"/>
                  </a:moveTo>
                  <a:lnTo>
                    <a:pt x="112396" y="0"/>
                  </a:lnTo>
                  <a:lnTo>
                    <a:pt x="112396" y="0"/>
                  </a:lnTo>
                  <a:lnTo>
                    <a:pt x="112396" y="0"/>
                  </a:lnTo>
                  <a:lnTo>
                    <a:pt x="112396" y="0"/>
                  </a:lnTo>
                  <a:lnTo>
                    <a:pt x="168595" y="0"/>
                  </a:lnTo>
                  <a:lnTo>
                    <a:pt x="224793" y="0"/>
                  </a:lnTo>
                </a:path>
              </a:pathLst>
            </a:custGeom>
            <a:ln w="81303" cap="flat">
              <a:solidFill>
                <a:srgbClr val="E8E8E8">
                  <a:alpha val="100000"/>
                </a:srgbClr>
              </a:solidFill>
              <a:prstDash val="solid"/>
              <a:round/>
            </a:ln>
          </p:spPr>
          <p:txBody>
            <a:bodyPr/>
            <a:lstStyle/>
            <a:p>
              <a:endParaRPr/>
            </a:p>
          </p:txBody>
        </p:sp>
        <p:sp>
          <p:nvSpPr>
            <p:cNvPr id="58" name="pl58"/>
            <p:cNvSpPr/>
            <p:nvPr/>
          </p:nvSpPr>
          <p:spPr>
            <a:xfrm>
              <a:off x="7415410" y="2576972"/>
              <a:ext cx="505786" cy="0"/>
            </a:xfrm>
            <a:custGeom>
              <a:avLst/>
              <a:gdLst/>
              <a:ahLst/>
              <a:cxnLst/>
              <a:rect l="0" t="0" r="0" b="0"/>
              <a:pathLst>
                <a:path w="505786">
                  <a:moveTo>
                    <a:pt x="0" y="0"/>
                  </a:moveTo>
                  <a:lnTo>
                    <a:pt x="56198" y="0"/>
                  </a:lnTo>
                  <a:lnTo>
                    <a:pt x="112396" y="0"/>
                  </a:lnTo>
                  <a:lnTo>
                    <a:pt x="168595" y="0"/>
                  </a:lnTo>
                  <a:lnTo>
                    <a:pt x="168595" y="0"/>
                  </a:lnTo>
                  <a:lnTo>
                    <a:pt x="337190" y="0"/>
                  </a:lnTo>
                  <a:lnTo>
                    <a:pt x="505786" y="0"/>
                  </a:lnTo>
                </a:path>
              </a:pathLst>
            </a:custGeom>
            <a:ln w="81303" cap="flat">
              <a:solidFill>
                <a:srgbClr val="E8E8E8">
                  <a:alpha val="100000"/>
                </a:srgbClr>
              </a:solidFill>
              <a:prstDash val="solid"/>
              <a:round/>
            </a:ln>
          </p:spPr>
          <p:txBody>
            <a:bodyPr/>
            <a:lstStyle/>
            <a:p>
              <a:endParaRPr/>
            </a:p>
          </p:txBody>
        </p:sp>
        <p:sp>
          <p:nvSpPr>
            <p:cNvPr id="59" name="pl59"/>
            <p:cNvSpPr/>
            <p:nvPr/>
          </p:nvSpPr>
          <p:spPr>
            <a:xfrm>
              <a:off x="6853426" y="2729096"/>
              <a:ext cx="618182" cy="0"/>
            </a:xfrm>
            <a:custGeom>
              <a:avLst/>
              <a:gdLst/>
              <a:ahLst/>
              <a:cxnLst/>
              <a:rect l="0" t="0" r="0" b="0"/>
              <a:pathLst>
                <a:path w="618182">
                  <a:moveTo>
                    <a:pt x="0" y="0"/>
                  </a:moveTo>
                  <a:lnTo>
                    <a:pt x="112396" y="0"/>
                  </a:lnTo>
                  <a:lnTo>
                    <a:pt x="168595" y="0"/>
                  </a:lnTo>
                  <a:lnTo>
                    <a:pt x="337190" y="0"/>
                  </a:lnTo>
                  <a:lnTo>
                    <a:pt x="337190" y="0"/>
                  </a:lnTo>
                  <a:lnTo>
                    <a:pt x="393389" y="0"/>
                  </a:lnTo>
                  <a:lnTo>
                    <a:pt x="618182" y="0"/>
                  </a:lnTo>
                </a:path>
              </a:pathLst>
            </a:custGeom>
            <a:ln w="81303" cap="flat">
              <a:solidFill>
                <a:srgbClr val="E8E8E8">
                  <a:alpha val="100000"/>
                </a:srgbClr>
              </a:solidFill>
              <a:prstDash val="solid"/>
              <a:round/>
            </a:ln>
          </p:spPr>
          <p:txBody>
            <a:bodyPr/>
            <a:lstStyle/>
            <a:p>
              <a:endParaRPr/>
            </a:p>
          </p:txBody>
        </p:sp>
        <p:sp>
          <p:nvSpPr>
            <p:cNvPr id="60" name="pl60"/>
            <p:cNvSpPr/>
            <p:nvPr/>
          </p:nvSpPr>
          <p:spPr>
            <a:xfrm>
              <a:off x="7190616" y="2881219"/>
              <a:ext cx="505786" cy="0"/>
            </a:xfrm>
            <a:custGeom>
              <a:avLst/>
              <a:gdLst/>
              <a:ahLst/>
              <a:cxnLst/>
              <a:rect l="0" t="0" r="0" b="0"/>
              <a:pathLst>
                <a:path w="505786">
                  <a:moveTo>
                    <a:pt x="0" y="0"/>
                  </a:moveTo>
                  <a:lnTo>
                    <a:pt x="112396" y="0"/>
                  </a:lnTo>
                  <a:lnTo>
                    <a:pt x="224793" y="0"/>
                  </a:lnTo>
                  <a:lnTo>
                    <a:pt x="280992" y="0"/>
                  </a:lnTo>
                  <a:lnTo>
                    <a:pt x="393389" y="0"/>
                  </a:lnTo>
                  <a:lnTo>
                    <a:pt x="393389" y="0"/>
                  </a:lnTo>
                  <a:lnTo>
                    <a:pt x="505786" y="0"/>
                  </a:lnTo>
                </a:path>
              </a:pathLst>
            </a:custGeom>
            <a:ln w="81303" cap="flat">
              <a:solidFill>
                <a:srgbClr val="E8E8E8">
                  <a:alpha val="100000"/>
                </a:srgbClr>
              </a:solidFill>
              <a:prstDash val="solid"/>
              <a:round/>
            </a:ln>
          </p:spPr>
          <p:txBody>
            <a:bodyPr/>
            <a:lstStyle/>
            <a:p>
              <a:endParaRPr/>
            </a:p>
          </p:txBody>
        </p:sp>
        <p:sp>
          <p:nvSpPr>
            <p:cNvPr id="61" name="pl61"/>
            <p:cNvSpPr/>
            <p:nvPr/>
          </p:nvSpPr>
          <p:spPr>
            <a:xfrm>
              <a:off x="6460037" y="3033342"/>
              <a:ext cx="1292564" cy="0"/>
            </a:xfrm>
            <a:custGeom>
              <a:avLst/>
              <a:gdLst/>
              <a:ahLst/>
              <a:cxnLst/>
              <a:rect l="0" t="0" r="0" b="0"/>
              <a:pathLst>
                <a:path w="1292564">
                  <a:moveTo>
                    <a:pt x="0" y="0"/>
                  </a:moveTo>
                  <a:lnTo>
                    <a:pt x="337190" y="0"/>
                  </a:lnTo>
                  <a:lnTo>
                    <a:pt x="449587" y="0"/>
                  </a:lnTo>
                  <a:lnTo>
                    <a:pt x="955373" y="0"/>
                  </a:lnTo>
                  <a:lnTo>
                    <a:pt x="955373" y="0"/>
                  </a:lnTo>
                  <a:lnTo>
                    <a:pt x="1011572" y="0"/>
                  </a:lnTo>
                  <a:lnTo>
                    <a:pt x="1292564" y="0"/>
                  </a:lnTo>
                </a:path>
              </a:pathLst>
            </a:custGeom>
            <a:ln w="81303" cap="flat">
              <a:solidFill>
                <a:srgbClr val="E8E8E8">
                  <a:alpha val="100000"/>
                </a:srgbClr>
              </a:solidFill>
              <a:prstDash val="solid"/>
              <a:round/>
            </a:ln>
          </p:spPr>
          <p:txBody>
            <a:bodyPr/>
            <a:lstStyle/>
            <a:p>
              <a:endParaRPr/>
            </a:p>
          </p:txBody>
        </p:sp>
        <p:sp>
          <p:nvSpPr>
            <p:cNvPr id="62" name="pl62"/>
            <p:cNvSpPr/>
            <p:nvPr/>
          </p:nvSpPr>
          <p:spPr>
            <a:xfrm>
              <a:off x="7190616" y="3185466"/>
              <a:ext cx="280992" cy="0"/>
            </a:xfrm>
            <a:custGeom>
              <a:avLst/>
              <a:gdLst/>
              <a:ahLst/>
              <a:cxnLst/>
              <a:rect l="0" t="0" r="0" b="0"/>
              <a:pathLst>
                <a:path w="280992">
                  <a:moveTo>
                    <a:pt x="0" y="0"/>
                  </a:moveTo>
                  <a:lnTo>
                    <a:pt x="112396" y="0"/>
                  </a:lnTo>
                  <a:lnTo>
                    <a:pt x="168595" y="0"/>
                  </a:lnTo>
                  <a:lnTo>
                    <a:pt x="168595" y="0"/>
                  </a:lnTo>
                  <a:lnTo>
                    <a:pt x="224793" y="0"/>
                  </a:lnTo>
                  <a:lnTo>
                    <a:pt x="224793" y="0"/>
                  </a:lnTo>
                  <a:lnTo>
                    <a:pt x="280992" y="0"/>
                  </a:lnTo>
                </a:path>
              </a:pathLst>
            </a:custGeom>
            <a:ln w="81303" cap="flat">
              <a:solidFill>
                <a:srgbClr val="E8E8E8">
                  <a:alpha val="100000"/>
                </a:srgbClr>
              </a:solidFill>
              <a:prstDash val="solid"/>
              <a:round/>
            </a:ln>
          </p:spPr>
          <p:txBody>
            <a:bodyPr/>
            <a:lstStyle/>
            <a:p>
              <a:endParaRPr/>
            </a:p>
          </p:txBody>
        </p:sp>
        <p:sp>
          <p:nvSpPr>
            <p:cNvPr id="63" name="pl63"/>
            <p:cNvSpPr/>
            <p:nvPr/>
          </p:nvSpPr>
          <p:spPr>
            <a:xfrm>
              <a:off x="5392266" y="3337589"/>
              <a:ext cx="2023144" cy="0"/>
            </a:xfrm>
            <a:custGeom>
              <a:avLst/>
              <a:gdLst/>
              <a:ahLst/>
              <a:cxnLst/>
              <a:rect l="0" t="0" r="0" b="0"/>
              <a:pathLst>
                <a:path w="2023144">
                  <a:moveTo>
                    <a:pt x="0" y="0"/>
                  </a:moveTo>
                  <a:lnTo>
                    <a:pt x="786778" y="0"/>
                  </a:lnTo>
                  <a:lnTo>
                    <a:pt x="1461159" y="0"/>
                  </a:lnTo>
                  <a:lnTo>
                    <a:pt x="1629755" y="0"/>
                  </a:lnTo>
                  <a:lnTo>
                    <a:pt x="1854548" y="0"/>
                  </a:lnTo>
                  <a:lnTo>
                    <a:pt x="2023144" y="0"/>
                  </a:lnTo>
                  <a:lnTo>
                    <a:pt x="2023144" y="0"/>
                  </a:lnTo>
                </a:path>
              </a:pathLst>
            </a:custGeom>
            <a:ln w="81303" cap="flat">
              <a:solidFill>
                <a:srgbClr val="E8E8E8">
                  <a:alpha val="100000"/>
                </a:srgbClr>
              </a:solidFill>
              <a:prstDash val="solid"/>
              <a:round/>
            </a:ln>
          </p:spPr>
          <p:txBody>
            <a:bodyPr/>
            <a:lstStyle/>
            <a:p>
              <a:endParaRPr/>
            </a:p>
          </p:txBody>
        </p:sp>
        <p:sp>
          <p:nvSpPr>
            <p:cNvPr id="64" name="pl64"/>
            <p:cNvSpPr/>
            <p:nvPr/>
          </p:nvSpPr>
          <p:spPr>
            <a:xfrm>
              <a:off x="6684830" y="3489712"/>
              <a:ext cx="842976" cy="0"/>
            </a:xfrm>
            <a:custGeom>
              <a:avLst/>
              <a:gdLst/>
              <a:ahLst/>
              <a:cxnLst/>
              <a:rect l="0" t="0" r="0" b="0"/>
              <a:pathLst>
                <a:path w="842976">
                  <a:moveTo>
                    <a:pt x="0" y="0"/>
                  </a:moveTo>
                  <a:lnTo>
                    <a:pt x="449587" y="0"/>
                  </a:lnTo>
                  <a:lnTo>
                    <a:pt x="618182" y="0"/>
                  </a:lnTo>
                  <a:lnTo>
                    <a:pt x="674381" y="0"/>
                  </a:lnTo>
                  <a:lnTo>
                    <a:pt x="674381" y="0"/>
                  </a:lnTo>
                  <a:lnTo>
                    <a:pt x="674381" y="0"/>
                  </a:lnTo>
                  <a:lnTo>
                    <a:pt x="842976" y="0"/>
                  </a:lnTo>
                </a:path>
              </a:pathLst>
            </a:custGeom>
            <a:ln w="81303" cap="flat">
              <a:solidFill>
                <a:srgbClr val="E8E8E8">
                  <a:alpha val="100000"/>
                </a:srgbClr>
              </a:solidFill>
              <a:prstDash val="solid"/>
              <a:round/>
            </a:ln>
          </p:spPr>
          <p:txBody>
            <a:bodyPr/>
            <a:lstStyle/>
            <a:p>
              <a:endParaRPr/>
            </a:p>
          </p:txBody>
        </p:sp>
        <p:sp>
          <p:nvSpPr>
            <p:cNvPr id="65" name="pl65"/>
            <p:cNvSpPr/>
            <p:nvPr/>
          </p:nvSpPr>
          <p:spPr>
            <a:xfrm>
              <a:off x="6797227" y="3641836"/>
              <a:ext cx="955373" cy="0"/>
            </a:xfrm>
            <a:custGeom>
              <a:avLst/>
              <a:gdLst/>
              <a:ahLst/>
              <a:cxnLst/>
              <a:rect l="0" t="0" r="0" b="0"/>
              <a:pathLst>
                <a:path w="955373">
                  <a:moveTo>
                    <a:pt x="0" y="0"/>
                  </a:moveTo>
                  <a:lnTo>
                    <a:pt x="112396" y="0"/>
                  </a:lnTo>
                  <a:lnTo>
                    <a:pt x="168595" y="0"/>
                  </a:lnTo>
                  <a:lnTo>
                    <a:pt x="280992" y="0"/>
                  </a:lnTo>
                  <a:lnTo>
                    <a:pt x="505786" y="0"/>
                  </a:lnTo>
                  <a:lnTo>
                    <a:pt x="786778" y="0"/>
                  </a:lnTo>
                  <a:lnTo>
                    <a:pt x="955373" y="0"/>
                  </a:lnTo>
                </a:path>
              </a:pathLst>
            </a:custGeom>
            <a:ln w="81303" cap="flat">
              <a:solidFill>
                <a:srgbClr val="E8E8E8">
                  <a:alpha val="100000"/>
                </a:srgbClr>
              </a:solidFill>
              <a:prstDash val="solid"/>
              <a:round/>
            </a:ln>
          </p:spPr>
          <p:txBody>
            <a:bodyPr/>
            <a:lstStyle/>
            <a:p>
              <a:endParaRPr/>
            </a:p>
          </p:txBody>
        </p:sp>
        <p:sp>
          <p:nvSpPr>
            <p:cNvPr id="66" name="pl66"/>
            <p:cNvSpPr/>
            <p:nvPr/>
          </p:nvSpPr>
          <p:spPr>
            <a:xfrm>
              <a:off x="6460037" y="3793959"/>
              <a:ext cx="1461159" cy="0"/>
            </a:xfrm>
            <a:custGeom>
              <a:avLst/>
              <a:gdLst/>
              <a:ahLst/>
              <a:cxnLst/>
              <a:rect l="0" t="0" r="0" b="0"/>
              <a:pathLst>
                <a:path w="1461159">
                  <a:moveTo>
                    <a:pt x="0" y="0"/>
                  </a:moveTo>
                  <a:lnTo>
                    <a:pt x="168595" y="0"/>
                  </a:lnTo>
                  <a:lnTo>
                    <a:pt x="393389" y="0"/>
                  </a:lnTo>
                  <a:lnTo>
                    <a:pt x="730579" y="0"/>
                  </a:lnTo>
                  <a:lnTo>
                    <a:pt x="842976" y="0"/>
                  </a:lnTo>
                  <a:lnTo>
                    <a:pt x="1067770" y="0"/>
                  </a:lnTo>
                  <a:lnTo>
                    <a:pt x="1461159" y="0"/>
                  </a:lnTo>
                </a:path>
              </a:pathLst>
            </a:custGeom>
            <a:ln w="81303" cap="flat">
              <a:solidFill>
                <a:srgbClr val="E8E8E8">
                  <a:alpha val="100000"/>
                </a:srgbClr>
              </a:solidFill>
              <a:prstDash val="solid"/>
              <a:round/>
            </a:ln>
          </p:spPr>
          <p:txBody>
            <a:bodyPr/>
            <a:lstStyle/>
            <a:p>
              <a:endParaRPr/>
            </a:p>
          </p:txBody>
        </p:sp>
        <p:sp>
          <p:nvSpPr>
            <p:cNvPr id="67" name="pl67"/>
            <p:cNvSpPr/>
            <p:nvPr/>
          </p:nvSpPr>
          <p:spPr>
            <a:xfrm>
              <a:off x="7246815" y="3946083"/>
              <a:ext cx="168595" cy="0"/>
            </a:xfrm>
            <a:custGeom>
              <a:avLst/>
              <a:gdLst/>
              <a:ahLst/>
              <a:cxnLst/>
              <a:rect l="0" t="0" r="0" b="0"/>
              <a:pathLst>
                <a:path w="168595">
                  <a:moveTo>
                    <a:pt x="0" y="0"/>
                  </a:moveTo>
                  <a:lnTo>
                    <a:pt x="56198" y="0"/>
                  </a:lnTo>
                  <a:lnTo>
                    <a:pt x="56198" y="0"/>
                  </a:lnTo>
                  <a:lnTo>
                    <a:pt x="112396" y="0"/>
                  </a:lnTo>
                  <a:lnTo>
                    <a:pt x="112396" y="0"/>
                  </a:lnTo>
                  <a:lnTo>
                    <a:pt x="168595" y="0"/>
                  </a:lnTo>
                  <a:lnTo>
                    <a:pt x="168595" y="0"/>
                  </a:lnTo>
                </a:path>
              </a:pathLst>
            </a:custGeom>
            <a:ln w="81303" cap="flat">
              <a:solidFill>
                <a:srgbClr val="E8E8E8">
                  <a:alpha val="100000"/>
                </a:srgbClr>
              </a:solidFill>
              <a:prstDash val="solid"/>
              <a:round/>
            </a:ln>
          </p:spPr>
          <p:txBody>
            <a:bodyPr/>
            <a:lstStyle/>
            <a:p>
              <a:endParaRPr/>
            </a:p>
          </p:txBody>
        </p:sp>
        <p:sp>
          <p:nvSpPr>
            <p:cNvPr id="68" name="pl68"/>
            <p:cNvSpPr/>
            <p:nvPr/>
          </p:nvSpPr>
          <p:spPr>
            <a:xfrm>
              <a:off x="6853426" y="4098206"/>
              <a:ext cx="955373" cy="0"/>
            </a:xfrm>
            <a:custGeom>
              <a:avLst/>
              <a:gdLst/>
              <a:ahLst/>
              <a:cxnLst/>
              <a:rect l="0" t="0" r="0" b="0"/>
              <a:pathLst>
                <a:path w="955373">
                  <a:moveTo>
                    <a:pt x="0" y="0"/>
                  </a:moveTo>
                  <a:lnTo>
                    <a:pt x="393389" y="0"/>
                  </a:lnTo>
                  <a:lnTo>
                    <a:pt x="393389" y="0"/>
                  </a:lnTo>
                  <a:lnTo>
                    <a:pt x="449587" y="0"/>
                  </a:lnTo>
                  <a:lnTo>
                    <a:pt x="674381" y="0"/>
                  </a:lnTo>
                  <a:lnTo>
                    <a:pt x="899175" y="0"/>
                  </a:lnTo>
                  <a:lnTo>
                    <a:pt x="955373" y="0"/>
                  </a:lnTo>
                </a:path>
              </a:pathLst>
            </a:custGeom>
            <a:ln w="81303" cap="flat">
              <a:solidFill>
                <a:srgbClr val="E8E8E8">
                  <a:alpha val="100000"/>
                </a:srgbClr>
              </a:solidFill>
              <a:prstDash val="solid"/>
              <a:round/>
            </a:ln>
          </p:spPr>
          <p:txBody>
            <a:bodyPr/>
            <a:lstStyle/>
            <a:p>
              <a:endParaRPr/>
            </a:p>
          </p:txBody>
        </p:sp>
        <p:sp>
          <p:nvSpPr>
            <p:cNvPr id="69" name="pl69"/>
            <p:cNvSpPr/>
            <p:nvPr/>
          </p:nvSpPr>
          <p:spPr>
            <a:xfrm>
              <a:off x="6684830" y="4250329"/>
              <a:ext cx="1067770" cy="0"/>
            </a:xfrm>
            <a:custGeom>
              <a:avLst/>
              <a:gdLst/>
              <a:ahLst/>
              <a:cxnLst/>
              <a:rect l="0" t="0" r="0" b="0"/>
              <a:pathLst>
                <a:path w="1067770">
                  <a:moveTo>
                    <a:pt x="0" y="0"/>
                  </a:moveTo>
                  <a:lnTo>
                    <a:pt x="224793" y="0"/>
                  </a:lnTo>
                  <a:lnTo>
                    <a:pt x="337190" y="0"/>
                  </a:lnTo>
                  <a:lnTo>
                    <a:pt x="449587" y="0"/>
                  </a:lnTo>
                  <a:lnTo>
                    <a:pt x="505786" y="0"/>
                  </a:lnTo>
                  <a:lnTo>
                    <a:pt x="674381" y="0"/>
                  </a:lnTo>
                  <a:lnTo>
                    <a:pt x="1067770" y="0"/>
                  </a:lnTo>
                </a:path>
              </a:pathLst>
            </a:custGeom>
            <a:ln w="81303" cap="flat">
              <a:solidFill>
                <a:srgbClr val="E8E8E8">
                  <a:alpha val="100000"/>
                </a:srgbClr>
              </a:solidFill>
              <a:prstDash val="solid"/>
              <a:round/>
            </a:ln>
          </p:spPr>
          <p:txBody>
            <a:bodyPr/>
            <a:lstStyle/>
            <a:p>
              <a:endParaRPr/>
            </a:p>
          </p:txBody>
        </p:sp>
        <p:sp>
          <p:nvSpPr>
            <p:cNvPr id="70" name="pl70"/>
            <p:cNvSpPr/>
            <p:nvPr/>
          </p:nvSpPr>
          <p:spPr>
            <a:xfrm>
              <a:off x="6516235" y="4402453"/>
              <a:ext cx="618182" cy="0"/>
            </a:xfrm>
            <a:custGeom>
              <a:avLst/>
              <a:gdLst/>
              <a:ahLst/>
              <a:cxnLst/>
              <a:rect l="0" t="0" r="0" b="0"/>
              <a:pathLst>
                <a:path w="618182">
                  <a:moveTo>
                    <a:pt x="0" y="0"/>
                  </a:moveTo>
                  <a:lnTo>
                    <a:pt x="168595" y="0"/>
                  </a:lnTo>
                  <a:lnTo>
                    <a:pt x="224793" y="0"/>
                  </a:lnTo>
                  <a:lnTo>
                    <a:pt x="561984" y="0"/>
                  </a:lnTo>
                  <a:lnTo>
                    <a:pt x="561984" y="0"/>
                  </a:lnTo>
                  <a:lnTo>
                    <a:pt x="561984" y="0"/>
                  </a:lnTo>
                  <a:lnTo>
                    <a:pt x="618182" y="0"/>
                  </a:lnTo>
                </a:path>
              </a:pathLst>
            </a:custGeom>
            <a:ln w="81303" cap="flat">
              <a:solidFill>
                <a:srgbClr val="E8E8E8">
                  <a:alpha val="100000"/>
                </a:srgbClr>
              </a:solidFill>
              <a:prstDash val="solid"/>
              <a:round/>
            </a:ln>
          </p:spPr>
          <p:txBody>
            <a:bodyPr/>
            <a:lstStyle/>
            <a:p>
              <a:endParaRPr/>
            </a:p>
          </p:txBody>
        </p:sp>
        <p:sp>
          <p:nvSpPr>
            <p:cNvPr id="71" name="pl71"/>
            <p:cNvSpPr/>
            <p:nvPr/>
          </p:nvSpPr>
          <p:spPr>
            <a:xfrm>
              <a:off x="6291441" y="4554576"/>
              <a:ext cx="1348762" cy="0"/>
            </a:xfrm>
            <a:custGeom>
              <a:avLst/>
              <a:gdLst/>
              <a:ahLst/>
              <a:cxnLst/>
              <a:rect l="0" t="0" r="0" b="0"/>
              <a:pathLst>
                <a:path w="1348762">
                  <a:moveTo>
                    <a:pt x="0" y="0"/>
                  </a:moveTo>
                  <a:lnTo>
                    <a:pt x="337190" y="0"/>
                  </a:lnTo>
                  <a:lnTo>
                    <a:pt x="674381" y="0"/>
                  </a:lnTo>
                  <a:lnTo>
                    <a:pt x="730579" y="0"/>
                  </a:lnTo>
                  <a:lnTo>
                    <a:pt x="730579" y="0"/>
                  </a:lnTo>
                  <a:lnTo>
                    <a:pt x="730579" y="0"/>
                  </a:lnTo>
                  <a:lnTo>
                    <a:pt x="1348762" y="0"/>
                  </a:lnTo>
                </a:path>
              </a:pathLst>
            </a:custGeom>
            <a:ln w="81303" cap="flat">
              <a:solidFill>
                <a:srgbClr val="E8E8E8">
                  <a:alpha val="100000"/>
                </a:srgbClr>
              </a:solidFill>
              <a:prstDash val="solid"/>
              <a:round/>
            </a:ln>
          </p:spPr>
          <p:txBody>
            <a:bodyPr/>
            <a:lstStyle/>
            <a:p>
              <a:endParaRPr/>
            </a:p>
          </p:txBody>
        </p:sp>
        <p:sp>
          <p:nvSpPr>
            <p:cNvPr id="72" name="pl72"/>
            <p:cNvSpPr/>
            <p:nvPr/>
          </p:nvSpPr>
          <p:spPr>
            <a:xfrm>
              <a:off x="6684830" y="4706700"/>
              <a:ext cx="505786" cy="0"/>
            </a:xfrm>
            <a:custGeom>
              <a:avLst/>
              <a:gdLst/>
              <a:ahLst/>
              <a:cxnLst/>
              <a:rect l="0" t="0" r="0" b="0"/>
              <a:pathLst>
                <a:path w="505786">
                  <a:moveTo>
                    <a:pt x="0" y="0"/>
                  </a:moveTo>
                  <a:lnTo>
                    <a:pt x="168595" y="0"/>
                  </a:lnTo>
                  <a:lnTo>
                    <a:pt x="280992" y="0"/>
                  </a:lnTo>
                  <a:lnTo>
                    <a:pt x="280992" y="0"/>
                  </a:lnTo>
                  <a:lnTo>
                    <a:pt x="449587" y="0"/>
                  </a:lnTo>
                  <a:lnTo>
                    <a:pt x="505786" y="0"/>
                  </a:lnTo>
                  <a:lnTo>
                    <a:pt x="505786" y="0"/>
                  </a:lnTo>
                </a:path>
              </a:pathLst>
            </a:custGeom>
            <a:ln w="81303" cap="flat">
              <a:solidFill>
                <a:srgbClr val="E8E8E8">
                  <a:alpha val="100000"/>
                </a:srgbClr>
              </a:solidFill>
              <a:prstDash val="solid"/>
              <a:round/>
            </a:ln>
          </p:spPr>
          <p:txBody>
            <a:bodyPr/>
            <a:lstStyle/>
            <a:p>
              <a:endParaRPr/>
            </a:p>
          </p:txBody>
        </p:sp>
        <p:sp>
          <p:nvSpPr>
            <p:cNvPr id="73" name="pl73"/>
            <p:cNvSpPr/>
            <p:nvPr/>
          </p:nvSpPr>
          <p:spPr>
            <a:xfrm>
              <a:off x="6853426" y="4858823"/>
              <a:ext cx="674381" cy="0"/>
            </a:xfrm>
            <a:custGeom>
              <a:avLst/>
              <a:gdLst/>
              <a:ahLst/>
              <a:cxnLst/>
              <a:rect l="0" t="0" r="0" b="0"/>
              <a:pathLst>
                <a:path w="674381">
                  <a:moveTo>
                    <a:pt x="0" y="0"/>
                  </a:moveTo>
                  <a:lnTo>
                    <a:pt x="0" y="0"/>
                  </a:lnTo>
                  <a:lnTo>
                    <a:pt x="224793" y="0"/>
                  </a:lnTo>
                  <a:lnTo>
                    <a:pt x="393389" y="0"/>
                  </a:lnTo>
                  <a:lnTo>
                    <a:pt x="449587" y="0"/>
                  </a:lnTo>
                  <a:lnTo>
                    <a:pt x="674381" y="0"/>
                  </a:lnTo>
                  <a:lnTo>
                    <a:pt x="674381" y="0"/>
                  </a:lnTo>
                </a:path>
              </a:pathLst>
            </a:custGeom>
            <a:ln w="81303" cap="flat">
              <a:solidFill>
                <a:srgbClr val="E8E8E8">
                  <a:alpha val="100000"/>
                </a:srgbClr>
              </a:solidFill>
              <a:prstDash val="solid"/>
              <a:round/>
            </a:ln>
          </p:spPr>
          <p:txBody>
            <a:bodyPr/>
            <a:lstStyle/>
            <a:p>
              <a:endParaRPr/>
            </a:p>
          </p:txBody>
        </p:sp>
        <p:sp>
          <p:nvSpPr>
            <p:cNvPr id="74" name="pl74"/>
            <p:cNvSpPr/>
            <p:nvPr/>
          </p:nvSpPr>
          <p:spPr>
            <a:xfrm>
              <a:off x="6010449" y="5010946"/>
              <a:ext cx="1236365" cy="0"/>
            </a:xfrm>
            <a:custGeom>
              <a:avLst/>
              <a:gdLst/>
              <a:ahLst/>
              <a:cxnLst/>
              <a:rect l="0" t="0" r="0" b="0"/>
              <a:pathLst>
                <a:path w="1236365">
                  <a:moveTo>
                    <a:pt x="0" y="0"/>
                  </a:moveTo>
                  <a:lnTo>
                    <a:pt x="505786" y="0"/>
                  </a:lnTo>
                  <a:lnTo>
                    <a:pt x="730579" y="0"/>
                  </a:lnTo>
                  <a:lnTo>
                    <a:pt x="899175" y="0"/>
                  </a:lnTo>
                  <a:lnTo>
                    <a:pt x="899175" y="0"/>
                  </a:lnTo>
                  <a:lnTo>
                    <a:pt x="1011572" y="0"/>
                  </a:lnTo>
                  <a:lnTo>
                    <a:pt x="1236365" y="0"/>
                  </a:lnTo>
                </a:path>
              </a:pathLst>
            </a:custGeom>
            <a:ln w="81303" cap="flat">
              <a:solidFill>
                <a:srgbClr val="E8E8E8">
                  <a:alpha val="100000"/>
                </a:srgbClr>
              </a:solidFill>
              <a:prstDash val="solid"/>
              <a:round/>
            </a:ln>
          </p:spPr>
          <p:txBody>
            <a:bodyPr/>
            <a:lstStyle/>
            <a:p>
              <a:endParaRPr/>
            </a:p>
          </p:txBody>
        </p:sp>
        <p:sp>
          <p:nvSpPr>
            <p:cNvPr id="75" name="pl75"/>
            <p:cNvSpPr/>
            <p:nvPr/>
          </p:nvSpPr>
          <p:spPr>
            <a:xfrm>
              <a:off x="6122846" y="5163070"/>
              <a:ext cx="674381" cy="0"/>
            </a:xfrm>
            <a:custGeom>
              <a:avLst/>
              <a:gdLst/>
              <a:ahLst/>
              <a:cxnLst/>
              <a:rect l="0" t="0" r="0" b="0"/>
              <a:pathLst>
                <a:path w="674381">
                  <a:moveTo>
                    <a:pt x="0" y="0"/>
                  </a:moveTo>
                  <a:lnTo>
                    <a:pt x="0" y="0"/>
                  </a:lnTo>
                  <a:lnTo>
                    <a:pt x="56198" y="0"/>
                  </a:lnTo>
                  <a:lnTo>
                    <a:pt x="112396" y="0"/>
                  </a:lnTo>
                  <a:lnTo>
                    <a:pt x="393389" y="0"/>
                  </a:lnTo>
                  <a:lnTo>
                    <a:pt x="449587" y="0"/>
                  </a:lnTo>
                  <a:lnTo>
                    <a:pt x="674381" y="0"/>
                  </a:lnTo>
                </a:path>
              </a:pathLst>
            </a:custGeom>
            <a:ln w="81303" cap="flat">
              <a:solidFill>
                <a:srgbClr val="E8E8E8">
                  <a:alpha val="100000"/>
                </a:srgbClr>
              </a:solidFill>
              <a:prstDash val="solid"/>
              <a:round/>
            </a:ln>
          </p:spPr>
          <p:txBody>
            <a:bodyPr/>
            <a:lstStyle/>
            <a:p>
              <a:endParaRPr/>
            </a:p>
          </p:txBody>
        </p:sp>
        <p:sp>
          <p:nvSpPr>
            <p:cNvPr id="76" name="pl76"/>
            <p:cNvSpPr/>
            <p:nvPr/>
          </p:nvSpPr>
          <p:spPr>
            <a:xfrm>
              <a:off x="4886480" y="5315193"/>
              <a:ext cx="1629755" cy="0"/>
            </a:xfrm>
            <a:custGeom>
              <a:avLst/>
              <a:gdLst/>
              <a:ahLst/>
              <a:cxnLst/>
              <a:rect l="0" t="0" r="0" b="0"/>
              <a:pathLst>
                <a:path w="1629755">
                  <a:moveTo>
                    <a:pt x="0" y="0"/>
                  </a:moveTo>
                  <a:lnTo>
                    <a:pt x="730579" y="0"/>
                  </a:lnTo>
                  <a:lnTo>
                    <a:pt x="1067770" y="0"/>
                  </a:lnTo>
                  <a:lnTo>
                    <a:pt x="1236365" y="0"/>
                  </a:lnTo>
                  <a:lnTo>
                    <a:pt x="1461159" y="0"/>
                  </a:lnTo>
                  <a:lnTo>
                    <a:pt x="1573556" y="0"/>
                  </a:lnTo>
                  <a:lnTo>
                    <a:pt x="1629755" y="0"/>
                  </a:lnTo>
                </a:path>
              </a:pathLst>
            </a:custGeom>
            <a:ln w="81303" cap="flat">
              <a:solidFill>
                <a:srgbClr val="E8E8E8">
                  <a:alpha val="100000"/>
                </a:srgbClr>
              </a:solidFill>
              <a:prstDash val="solid"/>
              <a:round/>
            </a:ln>
          </p:spPr>
          <p:txBody>
            <a:bodyPr/>
            <a:lstStyle/>
            <a:p>
              <a:endParaRPr/>
            </a:p>
          </p:txBody>
        </p:sp>
        <p:sp>
          <p:nvSpPr>
            <p:cNvPr id="77" name="pl77"/>
            <p:cNvSpPr/>
            <p:nvPr/>
          </p:nvSpPr>
          <p:spPr>
            <a:xfrm>
              <a:off x="5841854" y="5467317"/>
              <a:ext cx="842976" cy="0"/>
            </a:xfrm>
            <a:custGeom>
              <a:avLst/>
              <a:gdLst/>
              <a:ahLst/>
              <a:cxnLst/>
              <a:rect l="0" t="0" r="0" b="0"/>
              <a:pathLst>
                <a:path w="842976">
                  <a:moveTo>
                    <a:pt x="0" y="0"/>
                  </a:moveTo>
                  <a:lnTo>
                    <a:pt x="56198" y="0"/>
                  </a:lnTo>
                  <a:lnTo>
                    <a:pt x="224793" y="0"/>
                  </a:lnTo>
                  <a:lnTo>
                    <a:pt x="561984" y="0"/>
                  </a:lnTo>
                  <a:lnTo>
                    <a:pt x="674381" y="0"/>
                  </a:lnTo>
                  <a:lnTo>
                    <a:pt x="674381" y="0"/>
                  </a:lnTo>
                  <a:lnTo>
                    <a:pt x="842976" y="0"/>
                  </a:lnTo>
                </a:path>
              </a:pathLst>
            </a:custGeom>
            <a:ln w="81303" cap="flat">
              <a:solidFill>
                <a:srgbClr val="E8E8E8">
                  <a:alpha val="100000"/>
                </a:srgbClr>
              </a:solidFill>
              <a:prstDash val="solid"/>
              <a:round/>
            </a:ln>
          </p:spPr>
          <p:txBody>
            <a:bodyPr/>
            <a:lstStyle/>
            <a:p>
              <a:endParaRPr/>
            </a:p>
          </p:txBody>
        </p:sp>
        <p:sp>
          <p:nvSpPr>
            <p:cNvPr id="78" name="pl78"/>
            <p:cNvSpPr/>
            <p:nvPr/>
          </p:nvSpPr>
          <p:spPr>
            <a:xfrm>
              <a:off x="5279869" y="5619440"/>
              <a:ext cx="2304136" cy="0"/>
            </a:xfrm>
            <a:custGeom>
              <a:avLst/>
              <a:gdLst/>
              <a:ahLst/>
              <a:cxnLst/>
              <a:rect l="0" t="0" r="0" b="0"/>
              <a:pathLst>
                <a:path w="2304136">
                  <a:moveTo>
                    <a:pt x="0" y="0"/>
                  </a:moveTo>
                  <a:lnTo>
                    <a:pt x="56198" y="0"/>
                  </a:lnTo>
                  <a:lnTo>
                    <a:pt x="899175" y="0"/>
                  </a:lnTo>
                  <a:lnTo>
                    <a:pt x="899175" y="0"/>
                  </a:lnTo>
                  <a:lnTo>
                    <a:pt x="1067770" y="0"/>
                  </a:lnTo>
                  <a:lnTo>
                    <a:pt x="1348762" y="0"/>
                  </a:lnTo>
                  <a:lnTo>
                    <a:pt x="2304136" y="0"/>
                  </a:lnTo>
                </a:path>
              </a:pathLst>
            </a:custGeom>
            <a:ln w="81303" cap="flat">
              <a:solidFill>
                <a:srgbClr val="E8E8E8">
                  <a:alpha val="100000"/>
                </a:srgbClr>
              </a:solidFill>
              <a:prstDash val="solid"/>
              <a:round/>
            </a:ln>
          </p:spPr>
          <p:txBody>
            <a:bodyPr/>
            <a:lstStyle/>
            <a:p>
              <a:endParaRPr/>
            </a:p>
          </p:txBody>
        </p:sp>
        <p:sp>
          <p:nvSpPr>
            <p:cNvPr id="79" name="pt79"/>
            <p:cNvSpPr/>
            <p:nvPr/>
          </p:nvSpPr>
          <p:spPr>
            <a:xfrm>
              <a:off x="7804299"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0" name="pt80"/>
            <p:cNvSpPr/>
            <p:nvPr/>
          </p:nvSpPr>
          <p:spPr>
            <a:xfrm>
              <a:off x="7354712"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1" name="pt81"/>
            <p:cNvSpPr/>
            <p:nvPr/>
          </p:nvSpPr>
          <p:spPr>
            <a:xfrm>
              <a:off x="7129918"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2" name="pt82"/>
            <p:cNvSpPr/>
            <p:nvPr/>
          </p:nvSpPr>
          <p:spPr>
            <a:xfrm>
              <a:off x="7916696"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3" name="pt83"/>
            <p:cNvSpPr/>
            <p:nvPr/>
          </p:nvSpPr>
          <p:spPr>
            <a:xfrm>
              <a:off x="7635704"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4" name="pt84"/>
            <p:cNvSpPr/>
            <p:nvPr/>
          </p:nvSpPr>
          <p:spPr>
            <a:xfrm>
              <a:off x="7804299"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5" name="pt85"/>
            <p:cNvSpPr/>
            <p:nvPr/>
          </p:nvSpPr>
          <p:spPr>
            <a:xfrm>
              <a:off x="7804299"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6" name="pt86"/>
            <p:cNvSpPr/>
            <p:nvPr/>
          </p:nvSpPr>
          <p:spPr>
            <a:xfrm>
              <a:off x="7186116"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7" name="pt87"/>
            <p:cNvSpPr/>
            <p:nvPr/>
          </p:nvSpPr>
          <p:spPr>
            <a:xfrm>
              <a:off x="6680330"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8" name="pt88"/>
            <p:cNvSpPr/>
            <p:nvPr/>
          </p:nvSpPr>
          <p:spPr>
            <a:xfrm>
              <a:off x="7186116"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9" name="pt89"/>
            <p:cNvSpPr/>
            <p:nvPr/>
          </p:nvSpPr>
          <p:spPr>
            <a:xfrm>
              <a:off x="7129918"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0" name="pt90"/>
            <p:cNvSpPr/>
            <p:nvPr/>
          </p:nvSpPr>
          <p:spPr>
            <a:xfrm>
              <a:off x="6848926"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1" name="pt91"/>
            <p:cNvSpPr/>
            <p:nvPr/>
          </p:nvSpPr>
          <p:spPr>
            <a:xfrm>
              <a:off x="6961323"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2" name="pt92"/>
            <p:cNvSpPr/>
            <p:nvPr/>
          </p:nvSpPr>
          <p:spPr>
            <a:xfrm>
              <a:off x="6961323"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3" name="pt93"/>
            <p:cNvSpPr/>
            <p:nvPr/>
          </p:nvSpPr>
          <p:spPr>
            <a:xfrm>
              <a:off x="7017521"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4" name="pt94"/>
            <p:cNvSpPr/>
            <p:nvPr/>
          </p:nvSpPr>
          <p:spPr>
            <a:xfrm>
              <a:off x="7242315"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5" name="pt95"/>
            <p:cNvSpPr/>
            <p:nvPr/>
          </p:nvSpPr>
          <p:spPr>
            <a:xfrm>
              <a:off x="6961323"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6" name="pt96"/>
            <p:cNvSpPr/>
            <p:nvPr/>
          </p:nvSpPr>
          <p:spPr>
            <a:xfrm>
              <a:off x="6848926"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7" name="pt97"/>
            <p:cNvSpPr/>
            <p:nvPr/>
          </p:nvSpPr>
          <p:spPr>
            <a:xfrm>
              <a:off x="7186116"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8" name="pt98"/>
            <p:cNvSpPr/>
            <p:nvPr/>
          </p:nvSpPr>
          <p:spPr>
            <a:xfrm>
              <a:off x="7186116"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9" name="pt99"/>
            <p:cNvSpPr/>
            <p:nvPr/>
          </p:nvSpPr>
          <p:spPr>
            <a:xfrm>
              <a:off x="7467109"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0" name="pt100"/>
            <p:cNvSpPr/>
            <p:nvPr/>
          </p:nvSpPr>
          <p:spPr>
            <a:xfrm>
              <a:off x="7523307"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1" name="pt101"/>
            <p:cNvSpPr/>
            <p:nvPr/>
          </p:nvSpPr>
          <p:spPr>
            <a:xfrm>
              <a:off x="7354712"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2" name="pt102"/>
            <p:cNvSpPr/>
            <p:nvPr/>
          </p:nvSpPr>
          <p:spPr>
            <a:xfrm>
              <a:off x="6680330"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3" name="pt103"/>
            <p:cNvSpPr/>
            <p:nvPr/>
          </p:nvSpPr>
          <p:spPr>
            <a:xfrm>
              <a:off x="7129918"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4" name="pt104"/>
            <p:cNvSpPr/>
            <p:nvPr/>
          </p:nvSpPr>
          <p:spPr>
            <a:xfrm>
              <a:off x="7354712"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5" name="pt105"/>
            <p:cNvSpPr/>
            <p:nvPr/>
          </p:nvSpPr>
          <p:spPr>
            <a:xfrm>
              <a:off x="7298513"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6" name="pt106"/>
            <p:cNvSpPr/>
            <p:nvPr/>
          </p:nvSpPr>
          <p:spPr>
            <a:xfrm>
              <a:off x="7354712"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7" name="pt107"/>
            <p:cNvSpPr/>
            <p:nvPr/>
          </p:nvSpPr>
          <p:spPr>
            <a:xfrm>
              <a:off x="7748101"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8" name="pt108"/>
            <p:cNvSpPr/>
            <p:nvPr/>
          </p:nvSpPr>
          <p:spPr>
            <a:xfrm>
              <a:off x="6961323"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9" name="pt109"/>
            <p:cNvSpPr/>
            <p:nvPr/>
          </p:nvSpPr>
          <p:spPr>
            <a:xfrm>
              <a:off x="6792727"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0" name="pt110"/>
            <p:cNvSpPr/>
            <p:nvPr/>
          </p:nvSpPr>
          <p:spPr>
            <a:xfrm>
              <a:off x="6905124"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1" name="pt111"/>
            <p:cNvSpPr/>
            <p:nvPr/>
          </p:nvSpPr>
          <p:spPr>
            <a:xfrm>
              <a:off x="7579506"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2" name="pt112"/>
            <p:cNvSpPr/>
            <p:nvPr/>
          </p:nvSpPr>
          <p:spPr>
            <a:xfrm>
              <a:off x="7073719"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3" name="pt113"/>
            <p:cNvSpPr/>
            <p:nvPr/>
          </p:nvSpPr>
          <p:spPr>
            <a:xfrm>
              <a:off x="7298513"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4" name="pt114"/>
            <p:cNvSpPr/>
            <p:nvPr/>
          </p:nvSpPr>
          <p:spPr>
            <a:xfrm>
              <a:off x="6792727"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5" name="pt115"/>
            <p:cNvSpPr/>
            <p:nvPr/>
          </p:nvSpPr>
          <p:spPr>
            <a:xfrm>
              <a:off x="6511735"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6" name="pt116"/>
            <p:cNvSpPr/>
            <p:nvPr/>
          </p:nvSpPr>
          <p:spPr>
            <a:xfrm>
              <a:off x="6567933"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7" name="pt117"/>
            <p:cNvSpPr/>
            <p:nvPr/>
          </p:nvSpPr>
          <p:spPr>
            <a:xfrm>
              <a:off x="6230743"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8" name="pt118"/>
            <p:cNvSpPr/>
            <p:nvPr/>
          </p:nvSpPr>
          <p:spPr>
            <a:xfrm>
              <a:off x="6174544"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9" name="pt119"/>
            <p:cNvSpPr/>
            <p:nvPr/>
          </p:nvSpPr>
          <p:spPr>
            <a:xfrm>
              <a:off x="6118346"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0" name="pt120"/>
            <p:cNvSpPr/>
            <p:nvPr/>
          </p:nvSpPr>
          <p:spPr>
            <a:xfrm>
              <a:off x="6118346"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1" name="pt121"/>
            <p:cNvSpPr/>
            <p:nvPr/>
          </p:nvSpPr>
          <p:spPr>
            <a:xfrm>
              <a:off x="7467109"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2" name="pt122"/>
            <p:cNvSpPr/>
            <p:nvPr/>
          </p:nvSpPr>
          <p:spPr>
            <a:xfrm>
              <a:off x="6792727"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3" name="pt123"/>
            <p:cNvSpPr/>
            <p:nvPr/>
          </p:nvSpPr>
          <p:spPr>
            <a:xfrm>
              <a:off x="6455537"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4" name="pt124"/>
            <p:cNvSpPr/>
            <p:nvPr/>
          </p:nvSpPr>
          <p:spPr>
            <a:xfrm>
              <a:off x="6905124"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5" name="pt125"/>
            <p:cNvSpPr/>
            <p:nvPr/>
          </p:nvSpPr>
          <p:spPr>
            <a:xfrm>
              <a:off x="7410910"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6" name="pt126"/>
            <p:cNvSpPr/>
            <p:nvPr/>
          </p:nvSpPr>
          <p:spPr>
            <a:xfrm>
              <a:off x="7748101"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7" name="pt127"/>
            <p:cNvSpPr/>
            <p:nvPr/>
          </p:nvSpPr>
          <p:spPr>
            <a:xfrm>
              <a:off x="7410910"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8" name="pt128"/>
            <p:cNvSpPr/>
            <p:nvPr/>
          </p:nvSpPr>
          <p:spPr>
            <a:xfrm>
              <a:off x="7691902"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9" name="pt129"/>
            <p:cNvSpPr/>
            <p:nvPr/>
          </p:nvSpPr>
          <p:spPr>
            <a:xfrm>
              <a:off x="7467109"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0" name="pt130"/>
            <p:cNvSpPr/>
            <p:nvPr/>
          </p:nvSpPr>
          <p:spPr>
            <a:xfrm>
              <a:off x="7523307"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1" name="pt131"/>
            <p:cNvSpPr/>
            <p:nvPr/>
          </p:nvSpPr>
          <p:spPr>
            <a:xfrm>
              <a:off x="7635704"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2" name="pt132"/>
            <p:cNvSpPr/>
            <p:nvPr/>
          </p:nvSpPr>
          <p:spPr>
            <a:xfrm>
              <a:off x="7635704"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3" name="pt133"/>
            <p:cNvSpPr/>
            <p:nvPr/>
          </p:nvSpPr>
          <p:spPr>
            <a:xfrm>
              <a:off x="7579506"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4" name="pt134"/>
            <p:cNvSpPr/>
            <p:nvPr/>
          </p:nvSpPr>
          <p:spPr>
            <a:xfrm>
              <a:off x="7691902"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5" name="pt135"/>
            <p:cNvSpPr/>
            <p:nvPr/>
          </p:nvSpPr>
          <p:spPr>
            <a:xfrm>
              <a:off x="7691902"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6" name="pt136"/>
            <p:cNvSpPr/>
            <p:nvPr/>
          </p:nvSpPr>
          <p:spPr>
            <a:xfrm>
              <a:off x="7410910"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7" name="pt137"/>
            <p:cNvSpPr/>
            <p:nvPr/>
          </p:nvSpPr>
          <p:spPr>
            <a:xfrm>
              <a:off x="7186116"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8" name="pt138"/>
            <p:cNvSpPr/>
            <p:nvPr/>
          </p:nvSpPr>
          <p:spPr>
            <a:xfrm>
              <a:off x="7298513"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9" name="pt139"/>
            <p:cNvSpPr/>
            <p:nvPr/>
          </p:nvSpPr>
          <p:spPr>
            <a:xfrm>
              <a:off x="7579506"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0" name="pt140"/>
            <p:cNvSpPr/>
            <p:nvPr/>
          </p:nvSpPr>
          <p:spPr>
            <a:xfrm>
              <a:off x="7579506"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1" name="pt141"/>
            <p:cNvSpPr/>
            <p:nvPr/>
          </p:nvSpPr>
          <p:spPr>
            <a:xfrm>
              <a:off x="7467109"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2" name="pt142"/>
            <p:cNvSpPr/>
            <p:nvPr/>
          </p:nvSpPr>
          <p:spPr>
            <a:xfrm>
              <a:off x="7691902"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3" name="pt143"/>
            <p:cNvSpPr/>
            <p:nvPr/>
          </p:nvSpPr>
          <p:spPr>
            <a:xfrm>
              <a:off x="7691902"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4" name="pt144"/>
            <p:cNvSpPr/>
            <p:nvPr/>
          </p:nvSpPr>
          <p:spPr>
            <a:xfrm>
              <a:off x="7354712"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5" name="pt145"/>
            <p:cNvSpPr/>
            <p:nvPr/>
          </p:nvSpPr>
          <p:spPr>
            <a:xfrm>
              <a:off x="7410910"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6" name="pt146"/>
            <p:cNvSpPr/>
            <p:nvPr/>
          </p:nvSpPr>
          <p:spPr>
            <a:xfrm>
              <a:off x="7579506"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7" name="pt147"/>
            <p:cNvSpPr/>
            <p:nvPr/>
          </p:nvSpPr>
          <p:spPr>
            <a:xfrm>
              <a:off x="7748101"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8" name="pt148"/>
            <p:cNvSpPr/>
            <p:nvPr/>
          </p:nvSpPr>
          <p:spPr>
            <a:xfrm>
              <a:off x="7860498"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9" name="pt149"/>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0" name="pt150"/>
            <p:cNvSpPr/>
            <p:nvPr/>
          </p:nvSpPr>
          <p:spPr>
            <a:xfrm>
              <a:off x="7860498"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1" name="pt151"/>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2" name="pt152"/>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3" name="pt153"/>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4" name="pt154"/>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5" name="pt155"/>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6" name="pt156"/>
            <p:cNvSpPr/>
            <p:nvPr/>
          </p:nvSpPr>
          <p:spPr>
            <a:xfrm>
              <a:off x="7523307"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7" name="pt157"/>
            <p:cNvSpPr/>
            <p:nvPr/>
          </p:nvSpPr>
          <p:spPr>
            <a:xfrm>
              <a:off x="7523307"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8" name="pt158"/>
            <p:cNvSpPr/>
            <p:nvPr/>
          </p:nvSpPr>
          <p:spPr>
            <a:xfrm>
              <a:off x="7298513"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9" name="pt159"/>
            <p:cNvSpPr/>
            <p:nvPr/>
          </p:nvSpPr>
          <p:spPr>
            <a:xfrm>
              <a:off x="7242315"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0" name="pt160"/>
            <p:cNvSpPr/>
            <p:nvPr/>
          </p:nvSpPr>
          <p:spPr>
            <a:xfrm>
              <a:off x="7073719"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1" name="pt161"/>
            <p:cNvSpPr/>
            <p:nvPr/>
          </p:nvSpPr>
          <p:spPr>
            <a:xfrm>
              <a:off x="6848926"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2" name="pt162"/>
            <p:cNvSpPr/>
            <p:nvPr/>
          </p:nvSpPr>
          <p:spPr>
            <a:xfrm>
              <a:off x="6848926"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3" name="pt163"/>
            <p:cNvSpPr/>
            <p:nvPr/>
          </p:nvSpPr>
          <p:spPr>
            <a:xfrm>
              <a:off x="7748101"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4" name="pt164"/>
            <p:cNvSpPr/>
            <p:nvPr/>
          </p:nvSpPr>
          <p:spPr>
            <a:xfrm>
              <a:off x="6961323"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5" name="pt165"/>
            <p:cNvSpPr/>
            <p:nvPr/>
          </p:nvSpPr>
          <p:spPr>
            <a:xfrm>
              <a:off x="7298513"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6" name="pt166"/>
            <p:cNvSpPr/>
            <p:nvPr/>
          </p:nvSpPr>
          <p:spPr>
            <a:xfrm>
              <a:off x="7467109"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7" name="pt167"/>
            <p:cNvSpPr/>
            <p:nvPr/>
          </p:nvSpPr>
          <p:spPr>
            <a:xfrm>
              <a:off x="7635704"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8" name="pt168"/>
            <p:cNvSpPr/>
            <p:nvPr/>
          </p:nvSpPr>
          <p:spPr>
            <a:xfrm>
              <a:off x="7691902"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9" name="pt169"/>
            <p:cNvSpPr/>
            <p:nvPr/>
          </p:nvSpPr>
          <p:spPr>
            <a:xfrm>
              <a:off x="7691902"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0" name="pt170"/>
            <p:cNvSpPr/>
            <p:nvPr/>
          </p:nvSpPr>
          <p:spPr>
            <a:xfrm>
              <a:off x="7017521"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1" name="pt171"/>
            <p:cNvSpPr/>
            <p:nvPr/>
          </p:nvSpPr>
          <p:spPr>
            <a:xfrm>
              <a:off x="6905124"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2" name="pt172"/>
            <p:cNvSpPr/>
            <p:nvPr/>
          </p:nvSpPr>
          <p:spPr>
            <a:xfrm>
              <a:off x="6005949"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3" name="pt173"/>
            <p:cNvSpPr/>
            <p:nvPr/>
          </p:nvSpPr>
          <p:spPr>
            <a:xfrm>
              <a:off x="6511735"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4" name="pt174"/>
            <p:cNvSpPr/>
            <p:nvPr/>
          </p:nvSpPr>
          <p:spPr>
            <a:xfrm>
              <a:off x="6905124"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5" name="pt175"/>
            <p:cNvSpPr/>
            <p:nvPr/>
          </p:nvSpPr>
          <p:spPr>
            <a:xfrm>
              <a:off x="7242315"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6" name="pt176"/>
            <p:cNvSpPr/>
            <p:nvPr/>
          </p:nvSpPr>
          <p:spPr>
            <a:xfrm>
              <a:off x="6736529"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7" name="pt177"/>
            <p:cNvSpPr/>
            <p:nvPr/>
          </p:nvSpPr>
          <p:spPr>
            <a:xfrm>
              <a:off x="7748101"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8" name="pt178"/>
            <p:cNvSpPr/>
            <p:nvPr/>
          </p:nvSpPr>
          <p:spPr>
            <a:xfrm>
              <a:off x="7073719"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9" name="pt179"/>
            <p:cNvSpPr/>
            <p:nvPr/>
          </p:nvSpPr>
          <p:spPr>
            <a:xfrm>
              <a:off x="7804299"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0" name="pt180"/>
            <p:cNvSpPr/>
            <p:nvPr/>
          </p:nvSpPr>
          <p:spPr>
            <a:xfrm>
              <a:off x="6848926"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1" name="pt181"/>
            <p:cNvSpPr/>
            <p:nvPr/>
          </p:nvSpPr>
          <p:spPr>
            <a:xfrm>
              <a:off x="7916696"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2" name="pt182"/>
            <p:cNvSpPr/>
            <p:nvPr/>
          </p:nvSpPr>
          <p:spPr>
            <a:xfrm>
              <a:off x="7748101"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3" name="pt183"/>
            <p:cNvSpPr/>
            <p:nvPr/>
          </p:nvSpPr>
          <p:spPr>
            <a:xfrm>
              <a:off x="7860498"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4" name="pt184"/>
            <p:cNvSpPr/>
            <p:nvPr/>
          </p:nvSpPr>
          <p:spPr>
            <a:xfrm>
              <a:off x="7635704"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5" name="pt185"/>
            <p:cNvSpPr/>
            <p:nvPr/>
          </p:nvSpPr>
          <p:spPr>
            <a:xfrm>
              <a:off x="7017521"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6" name="pt186"/>
            <p:cNvSpPr/>
            <p:nvPr/>
          </p:nvSpPr>
          <p:spPr>
            <a:xfrm>
              <a:off x="6286941"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7" name="pt187"/>
            <p:cNvSpPr/>
            <p:nvPr/>
          </p:nvSpPr>
          <p:spPr>
            <a:xfrm>
              <a:off x="6624132"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8" name="pt188"/>
            <p:cNvSpPr/>
            <p:nvPr/>
          </p:nvSpPr>
          <p:spPr>
            <a:xfrm>
              <a:off x="6961323"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9" name="pt189"/>
            <p:cNvSpPr/>
            <p:nvPr/>
          </p:nvSpPr>
          <p:spPr>
            <a:xfrm>
              <a:off x="7017521"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0" name="pt190"/>
            <p:cNvSpPr/>
            <p:nvPr/>
          </p:nvSpPr>
          <p:spPr>
            <a:xfrm>
              <a:off x="7017521"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1" name="pt191"/>
            <p:cNvSpPr/>
            <p:nvPr/>
          </p:nvSpPr>
          <p:spPr>
            <a:xfrm>
              <a:off x="7410910"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2" name="pt192"/>
            <p:cNvSpPr/>
            <p:nvPr/>
          </p:nvSpPr>
          <p:spPr>
            <a:xfrm>
              <a:off x="7354712"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3" name="pt193"/>
            <p:cNvSpPr/>
            <p:nvPr/>
          </p:nvSpPr>
          <p:spPr>
            <a:xfrm>
              <a:off x="7298513"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4" name="pt194"/>
            <p:cNvSpPr/>
            <p:nvPr/>
          </p:nvSpPr>
          <p:spPr>
            <a:xfrm>
              <a:off x="7186116"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5" name="pt195"/>
            <p:cNvSpPr/>
            <p:nvPr/>
          </p:nvSpPr>
          <p:spPr>
            <a:xfrm>
              <a:off x="7354712"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6" name="pt196"/>
            <p:cNvSpPr/>
            <p:nvPr/>
          </p:nvSpPr>
          <p:spPr>
            <a:xfrm>
              <a:off x="7467109"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7" name="pt197"/>
            <p:cNvSpPr/>
            <p:nvPr/>
          </p:nvSpPr>
          <p:spPr>
            <a:xfrm>
              <a:off x="7410910"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8" name="pt198"/>
            <p:cNvSpPr/>
            <p:nvPr/>
          </p:nvSpPr>
          <p:spPr>
            <a:xfrm>
              <a:off x="7860498"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9" name="pt199"/>
            <p:cNvSpPr/>
            <p:nvPr/>
          </p:nvSpPr>
          <p:spPr>
            <a:xfrm>
              <a:off x="7860498"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0" name="pt200"/>
            <p:cNvSpPr/>
            <p:nvPr/>
          </p:nvSpPr>
          <p:spPr>
            <a:xfrm>
              <a:off x="7691902"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1" name="pt201"/>
            <p:cNvSpPr/>
            <p:nvPr/>
          </p:nvSpPr>
          <p:spPr>
            <a:xfrm>
              <a:off x="7804299"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2" name="pt202"/>
            <p:cNvSpPr/>
            <p:nvPr/>
          </p:nvSpPr>
          <p:spPr>
            <a:xfrm>
              <a:off x="7860498"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3" name="pt203"/>
            <p:cNvSpPr/>
            <p:nvPr/>
          </p:nvSpPr>
          <p:spPr>
            <a:xfrm>
              <a:off x="7916696"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4" name="pt204"/>
            <p:cNvSpPr/>
            <p:nvPr/>
          </p:nvSpPr>
          <p:spPr>
            <a:xfrm>
              <a:off x="7916696"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5" name="pt205"/>
            <p:cNvSpPr/>
            <p:nvPr/>
          </p:nvSpPr>
          <p:spPr>
            <a:xfrm>
              <a:off x="6511735"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6" name="pt206"/>
            <p:cNvSpPr/>
            <p:nvPr/>
          </p:nvSpPr>
          <p:spPr>
            <a:xfrm>
              <a:off x="6511735"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7" name="pt207"/>
            <p:cNvSpPr/>
            <p:nvPr/>
          </p:nvSpPr>
          <p:spPr>
            <a:xfrm>
              <a:off x="5893552"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8" name="pt208"/>
            <p:cNvSpPr/>
            <p:nvPr/>
          </p:nvSpPr>
          <p:spPr>
            <a:xfrm>
              <a:off x="6062147"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9" name="pt209"/>
            <p:cNvSpPr/>
            <p:nvPr/>
          </p:nvSpPr>
          <p:spPr>
            <a:xfrm>
              <a:off x="6399338"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0" name="pt210"/>
            <p:cNvSpPr/>
            <p:nvPr/>
          </p:nvSpPr>
          <p:spPr>
            <a:xfrm>
              <a:off x="6680330"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1" name="pt211"/>
            <p:cNvSpPr/>
            <p:nvPr/>
          </p:nvSpPr>
          <p:spPr>
            <a:xfrm>
              <a:off x="5837354"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2" name="pt212"/>
            <p:cNvSpPr/>
            <p:nvPr/>
          </p:nvSpPr>
          <p:spPr>
            <a:xfrm>
              <a:off x="7410910"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3" name="pt213"/>
            <p:cNvSpPr/>
            <p:nvPr/>
          </p:nvSpPr>
          <p:spPr>
            <a:xfrm>
              <a:off x="7410910"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4" name="pt214"/>
            <p:cNvSpPr/>
            <p:nvPr/>
          </p:nvSpPr>
          <p:spPr>
            <a:xfrm>
              <a:off x="7354712"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5" name="pt215"/>
            <p:cNvSpPr/>
            <p:nvPr/>
          </p:nvSpPr>
          <p:spPr>
            <a:xfrm>
              <a:off x="7354712"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6" name="pt216"/>
            <p:cNvSpPr/>
            <p:nvPr/>
          </p:nvSpPr>
          <p:spPr>
            <a:xfrm>
              <a:off x="7298513"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7" name="pt217"/>
            <p:cNvSpPr/>
            <p:nvPr/>
          </p:nvSpPr>
          <p:spPr>
            <a:xfrm>
              <a:off x="7298513"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8" name="pt218"/>
            <p:cNvSpPr/>
            <p:nvPr/>
          </p:nvSpPr>
          <p:spPr>
            <a:xfrm>
              <a:off x="7242315"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9" name="pt219"/>
            <p:cNvSpPr/>
            <p:nvPr/>
          </p:nvSpPr>
          <p:spPr>
            <a:xfrm>
              <a:off x="7635704"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0" name="pt220"/>
            <p:cNvSpPr/>
            <p:nvPr/>
          </p:nvSpPr>
          <p:spPr>
            <a:xfrm>
              <a:off x="7579506"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1" name="pt221"/>
            <p:cNvSpPr/>
            <p:nvPr/>
          </p:nvSpPr>
          <p:spPr>
            <a:xfrm>
              <a:off x="7298513"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2" name="pt222"/>
            <p:cNvSpPr/>
            <p:nvPr/>
          </p:nvSpPr>
          <p:spPr>
            <a:xfrm>
              <a:off x="7467109"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3" name="pt223"/>
            <p:cNvSpPr/>
            <p:nvPr/>
          </p:nvSpPr>
          <p:spPr>
            <a:xfrm>
              <a:off x="7579506"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4" name="pt224"/>
            <p:cNvSpPr/>
            <p:nvPr/>
          </p:nvSpPr>
          <p:spPr>
            <a:xfrm>
              <a:off x="7635704"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5" name="pt225"/>
            <p:cNvSpPr/>
            <p:nvPr/>
          </p:nvSpPr>
          <p:spPr>
            <a:xfrm>
              <a:off x="7579506"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6" name="pt226"/>
            <p:cNvSpPr/>
            <p:nvPr/>
          </p:nvSpPr>
          <p:spPr>
            <a:xfrm>
              <a:off x="6455537"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7" name="pt227"/>
            <p:cNvSpPr/>
            <p:nvPr/>
          </p:nvSpPr>
          <p:spPr>
            <a:xfrm>
              <a:off x="7523307"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8" name="pt228"/>
            <p:cNvSpPr/>
            <p:nvPr/>
          </p:nvSpPr>
          <p:spPr>
            <a:xfrm>
              <a:off x="7916696"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9" name="pt229"/>
            <p:cNvSpPr/>
            <p:nvPr/>
          </p:nvSpPr>
          <p:spPr>
            <a:xfrm>
              <a:off x="7186116"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0" name="pt230"/>
            <p:cNvSpPr/>
            <p:nvPr/>
          </p:nvSpPr>
          <p:spPr>
            <a:xfrm>
              <a:off x="6624132"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1" name="pt231"/>
            <p:cNvSpPr/>
            <p:nvPr/>
          </p:nvSpPr>
          <p:spPr>
            <a:xfrm>
              <a:off x="6848926"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2" name="pt232"/>
            <p:cNvSpPr/>
            <p:nvPr/>
          </p:nvSpPr>
          <p:spPr>
            <a:xfrm>
              <a:off x="7298513"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3" name="pt233"/>
            <p:cNvSpPr/>
            <p:nvPr/>
          </p:nvSpPr>
          <p:spPr>
            <a:xfrm>
              <a:off x="7916696"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4" name="pt234"/>
            <p:cNvSpPr/>
            <p:nvPr/>
          </p:nvSpPr>
          <p:spPr>
            <a:xfrm>
              <a:off x="7916696"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5" name="pt235"/>
            <p:cNvSpPr/>
            <p:nvPr/>
          </p:nvSpPr>
          <p:spPr>
            <a:xfrm>
              <a:off x="7916696"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6" name="pt236"/>
            <p:cNvSpPr/>
            <p:nvPr/>
          </p:nvSpPr>
          <p:spPr>
            <a:xfrm>
              <a:off x="7916696"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7" name="pt237"/>
            <p:cNvSpPr/>
            <p:nvPr/>
          </p:nvSpPr>
          <p:spPr>
            <a:xfrm>
              <a:off x="7916696"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8" name="pt238"/>
            <p:cNvSpPr/>
            <p:nvPr/>
          </p:nvSpPr>
          <p:spPr>
            <a:xfrm>
              <a:off x="7691902"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9" name="pt239"/>
            <p:cNvSpPr/>
            <p:nvPr/>
          </p:nvSpPr>
          <p:spPr>
            <a:xfrm>
              <a:off x="7635704"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0" name="pt240"/>
            <p:cNvSpPr/>
            <p:nvPr/>
          </p:nvSpPr>
          <p:spPr>
            <a:xfrm>
              <a:off x="7804299"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1" name="pt241"/>
            <p:cNvSpPr/>
            <p:nvPr/>
          </p:nvSpPr>
          <p:spPr>
            <a:xfrm>
              <a:off x="6848926"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2" name="pt242"/>
            <p:cNvSpPr/>
            <p:nvPr/>
          </p:nvSpPr>
          <p:spPr>
            <a:xfrm>
              <a:off x="7523307"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3" name="pt243"/>
            <p:cNvSpPr/>
            <p:nvPr/>
          </p:nvSpPr>
          <p:spPr>
            <a:xfrm>
              <a:off x="7242315"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4" name="pt244"/>
            <p:cNvSpPr/>
            <p:nvPr/>
          </p:nvSpPr>
          <p:spPr>
            <a:xfrm>
              <a:off x="7298513"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5" name="pt245"/>
            <p:cNvSpPr/>
            <p:nvPr/>
          </p:nvSpPr>
          <p:spPr>
            <a:xfrm>
              <a:off x="7748101"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6" name="pt246"/>
            <p:cNvSpPr/>
            <p:nvPr/>
          </p:nvSpPr>
          <p:spPr>
            <a:xfrm>
              <a:off x="7242315"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7" name="pt247"/>
            <p:cNvSpPr/>
            <p:nvPr/>
          </p:nvSpPr>
          <p:spPr>
            <a:xfrm>
              <a:off x="7242315"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8" name="pt248"/>
            <p:cNvSpPr/>
            <p:nvPr/>
          </p:nvSpPr>
          <p:spPr>
            <a:xfrm>
              <a:off x="6848926"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9" name="pt249"/>
            <p:cNvSpPr/>
            <p:nvPr/>
          </p:nvSpPr>
          <p:spPr>
            <a:xfrm>
              <a:off x="6174544"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0" name="pt250"/>
            <p:cNvSpPr/>
            <p:nvPr/>
          </p:nvSpPr>
          <p:spPr>
            <a:xfrm>
              <a:off x="5387766"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1" name="pt251"/>
            <p:cNvSpPr/>
            <p:nvPr/>
          </p:nvSpPr>
          <p:spPr>
            <a:xfrm>
              <a:off x="7017521"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2" name="pt252"/>
            <p:cNvSpPr/>
            <p:nvPr/>
          </p:nvSpPr>
          <p:spPr>
            <a:xfrm>
              <a:off x="7410910"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3" name="pt253"/>
            <p:cNvSpPr/>
            <p:nvPr/>
          </p:nvSpPr>
          <p:spPr>
            <a:xfrm>
              <a:off x="7410910"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4" name="pt254"/>
            <p:cNvSpPr/>
            <p:nvPr/>
          </p:nvSpPr>
          <p:spPr>
            <a:xfrm>
              <a:off x="7129918"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5" name="pt255"/>
            <p:cNvSpPr/>
            <p:nvPr/>
          </p:nvSpPr>
          <p:spPr>
            <a:xfrm>
              <a:off x="6680330"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6" name="pt256"/>
            <p:cNvSpPr/>
            <p:nvPr/>
          </p:nvSpPr>
          <p:spPr>
            <a:xfrm>
              <a:off x="6736529"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7" name="pt257"/>
            <p:cNvSpPr/>
            <p:nvPr/>
          </p:nvSpPr>
          <p:spPr>
            <a:xfrm>
              <a:off x="6511735"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8" name="pt258"/>
            <p:cNvSpPr/>
            <p:nvPr/>
          </p:nvSpPr>
          <p:spPr>
            <a:xfrm>
              <a:off x="7073719"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9" name="pt259"/>
            <p:cNvSpPr/>
            <p:nvPr/>
          </p:nvSpPr>
          <p:spPr>
            <a:xfrm>
              <a:off x="7073719"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0" name="pt260"/>
            <p:cNvSpPr/>
            <p:nvPr/>
          </p:nvSpPr>
          <p:spPr>
            <a:xfrm>
              <a:off x="7073719"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1" name="pt261"/>
            <p:cNvSpPr/>
            <p:nvPr/>
          </p:nvSpPr>
          <p:spPr>
            <a:xfrm>
              <a:off x="7804299"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2" name="pt262"/>
            <p:cNvSpPr/>
            <p:nvPr/>
          </p:nvSpPr>
          <p:spPr>
            <a:xfrm>
              <a:off x="7691902"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3" name="pt263"/>
            <p:cNvSpPr/>
            <p:nvPr/>
          </p:nvSpPr>
          <p:spPr>
            <a:xfrm>
              <a:off x="7748101"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4" name="pt264"/>
            <p:cNvSpPr/>
            <p:nvPr/>
          </p:nvSpPr>
          <p:spPr>
            <a:xfrm>
              <a:off x="7691902"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5" name="pt265"/>
            <p:cNvSpPr/>
            <p:nvPr/>
          </p:nvSpPr>
          <p:spPr>
            <a:xfrm>
              <a:off x="7691902"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6" name="pt266"/>
            <p:cNvSpPr/>
            <p:nvPr/>
          </p:nvSpPr>
          <p:spPr>
            <a:xfrm>
              <a:off x="7691902"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7" name="pt267"/>
            <p:cNvSpPr/>
            <p:nvPr/>
          </p:nvSpPr>
          <p:spPr>
            <a:xfrm>
              <a:off x="7579506"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8" name="pt268"/>
            <p:cNvSpPr/>
            <p:nvPr/>
          </p:nvSpPr>
          <p:spPr>
            <a:xfrm>
              <a:off x="7748101"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9" name="pt269"/>
            <p:cNvSpPr/>
            <p:nvPr/>
          </p:nvSpPr>
          <p:spPr>
            <a:xfrm>
              <a:off x="7354712"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0" name="pt270"/>
            <p:cNvSpPr/>
            <p:nvPr/>
          </p:nvSpPr>
          <p:spPr>
            <a:xfrm>
              <a:off x="6680330"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1" name="pt271"/>
            <p:cNvSpPr/>
            <p:nvPr/>
          </p:nvSpPr>
          <p:spPr>
            <a:xfrm>
              <a:off x="6905124"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2" name="pt272"/>
            <p:cNvSpPr/>
            <p:nvPr/>
          </p:nvSpPr>
          <p:spPr>
            <a:xfrm>
              <a:off x="7129918"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3" name="pt273"/>
            <p:cNvSpPr/>
            <p:nvPr/>
          </p:nvSpPr>
          <p:spPr>
            <a:xfrm>
              <a:off x="7017521"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4" name="pt274"/>
            <p:cNvSpPr/>
            <p:nvPr/>
          </p:nvSpPr>
          <p:spPr>
            <a:xfrm>
              <a:off x="7186116"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5" name="pt275"/>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6" name="pt276"/>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7" name="pt277"/>
            <p:cNvSpPr/>
            <p:nvPr/>
          </p:nvSpPr>
          <p:spPr>
            <a:xfrm>
              <a:off x="7748101"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8" name="pt278"/>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9" name="pt279"/>
            <p:cNvSpPr/>
            <p:nvPr/>
          </p:nvSpPr>
          <p:spPr>
            <a:xfrm>
              <a:off x="7410910"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0" name="pt280"/>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1" name="pt281"/>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2" name="pt282"/>
            <p:cNvSpPr/>
            <p:nvPr/>
          </p:nvSpPr>
          <p:spPr>
            <a:xfrm>
              <a:off x="5949750"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3" name="pt283"/>
            <p:cNvSpPr/>
            <p:nvPr/>
          </p:nvSpPr>
          <p:spPr>
            <a:xfrm>
              <a:off x="4881980"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4" name="pt284"/>
            <p:cNvSpPr/>
            <p:nvPr/>
          </p:nvSpPr>
          <p:spPr>
            <a:xfrm>
              <a:off x="5612560"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5" name="pt285"/>
            <p:cNvSpPr/>
            <p:nvPr/>
          </p:nvSpPr>
          <p:spPr>
            <a:xfrm>
              <a:off x="6511735"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6" name="pt286"/>
            <p:cNvSpPr/>
            <p:nvPr/>
          </p:nvSpPr>
          <p:spPr>
            <a:xfrm>
              <a:off x="6343140"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7" name="pt287"/>
            <p:cNvSpPr/>
            <p:nvPr/>
          </p:nvSpPr>
          <p:spPr>
            <a:xfrm>
              <a:off x="6455537"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8" name="pt288"/>
            <p:cNvSpPr/>
            <p:nvPr/>
          </p:nvSpPr>
          <p:spPr>
            <a:xfrm>
              <a:off x="6118346"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9" name="pt289"/>
            <p:cNvSpPr/>
            <p:nvPr/>
          </p:nvSpPr>
          <p:spPr>
            <a:xfrm>
              <a:off x="7916696"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0" name="pt290"/>
            <p:cNvSpPr/>
            <p:nvPr/>
          </p:nvSpPr>
          <p:spPr>
            <a:xfrm>
              <a:off x="7467109"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1" name="pt291"/>
            <p:cNvSpPr/>
            <p:nvPr/>
          </p:nvSpPr>
          <p:spPr>
            <a:xfrm>
              <a:off x="7579506"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2" name="pt292"/>
            <p:cNvSpPr/>
            <p:nvPr/>
          </p:nvSpPr>
          <p:spPr>
            <a:xfrm>
              <a:off x="7523307"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3" name="pt293"/>
            <p:cNvSpPr/>
            <p:nvPr/>
          </p:nvSpPr>
          <p:spPr>
            <a:xfrm>
              <a:off x="7410910"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4" name="pt294"/>
            <p:cNvSpPr/>
            <p:nvPr/>
          </p:nvSpPr>
          <p:spPr>
            <a:xfrm>
              <a:off x="7748101"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5" name="pt295"/>
            <p:cNvSpPr/>
            <p:nvPr/>
          </p:nvSpPr>
          <p:spPr>
            <a:xfrm>
              <a:off x="7579506"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6" name="pt296"/>
            <p:cNvSpPr/>
            <p:nvPr/>
          </p:nvSpPr>
          <p:spPr>
            <a:xfrm>
              <a:off x="7748101"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7" name="pt297"/>
            <p:cNvSpPr/>
            <p:nvPr/>
          </p:nvSpPr>
          <p:spPr>
            <a:xfrm>
              <a:off x="7691902"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8" name="pt298"/>
            <p:cNvSpPr/>
            <p:nvPr/>
          </p:nvSpPr>
          <p:spPr>
            <a:xfrm>
              <a:off x="7579506"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9" name="pt299"/>
            <p:cNvSpPr/>
            <p:nvPr/>
          </p:nvSpPr>
          <p:spPr>
            <a:xfrm>
              <a:off x="7748101"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0" name="pt300"/>
            <p:cNvSpPr/>
            <p:nvPr/>
          </p:nvSpPr>
          <p:spPr>
            <a:xfrm>
              <a:off x="7748101"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1" name="pt301"/>
            <p:cNvSpPr/>
            <p:nvPr/>
          </p:nvSpPr>
          <p:spPr>
            <a:xfrm>
              <a:off x="7804299"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2" name="pt302"/>
            <p:cNvSpPr/>
            <p:nvPr/>
          </p:nvSpPr>
          <p:spPr>
            <a:xfrm>
              <a:off x="7860498"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3" name="pt303"/>
            <p:cNvSpPr/>
            <p:nvPr/>
          </p:nvSpPr>
          <p:spPr>
            <a:xfrm>
              <a:off x="7579506"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4" name="pt304"/>
            <p:cNvSpPr/>
            <p:nvPr/>
          </p:nvSpPr>
          <p:spPr>
            <a:xfrm>
              <a:off x="6624132"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5" name="pt305"/>
            <p:cNvSpPr/>
            <p:nvPr/>
          </p:nvSpPr>
          <p:spPr>
            <a:xfrm>
              <a:off x="6174544"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6" name="pt306"/>
            <p:cNvSpPr/>
            <p:nvPr/>
          </p:nvSpPr>
          <p:spPr>
            <a:xfrm>
              <a:off x="5275369"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7" name="pt307"/>
            <p:cNvSpPr/>
            <p:nvPr/>
          </p:nvSpPr>
          <p:spPr>
            <a:xfrm>
              <a:off x="6174544"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8" name="pt308"/>
            <p:cNvSpPr/>
            <p:nvPr/>
          </p:nvSpPr>
          <p:spPr>
            <a:xfrm>
              <a:off x="6343140"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9" name="pt309"/>
            <p:cNvSpPr/>
            <p:nvPr/>
          </p:nvSpPr>
          <p:spPr>
            <a:xfrm>
              <a:off x="5331568"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0" name="pt310"/>
            <p:cNvSpPr/>
            <p:nvPr/>
          </p:nvSpPr>
          <p:spPr>
            <a:xfrm>
              <a:off x="7763647" y="16190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11" name="pt311"/>
            <p:cNvSpPr/>
            <p:nvPr/>
          </p:nvSpPr>
          <p:spPr>
            <a:xfrm>
              <a:off x="7763647" y="16190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12" name="pt312"/>
            <p:cNvSpPr/>
            <p:nvPr/>
          </p:nvSpPr>
          <p:spPr>
            <a:xfrm>
              <a:off x="7763647" y="16190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13" name="pt313"/>
            <p:cNvSpPr/>
            <p:nvPr/>
          </p:nvSpPr>
          <p:spPr>
            <a:xfrm>
              <a:off x="7145464" y="46615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14" name="pt314"/>
            <p:cNvSpPr/>
            <p:nvPr/>
          </p:nvSpPr>
          <p:spPr>
            <a:xfrm>
              <a:off x="6920671" y="466154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15" name="pt315"/>
            <p:cNvSpPr/>
            <p:nvPr/>
          </p:nvSpPr>
          <p:spPr>
            <a:xfrm>
              <a:off x="6920671" y="46615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16" name="pt316"/>
            <p:cNvSpPr/>
            <p:nvPr/>
          </p:nvSpPr>
          <p:spPr>
            <a:xfrm>
              <a:off x="6976869" y="26839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17" name="pt317"/>
            <p:cNvSpPr/>
            <p:nvPr/>
          </p:nvSpPr>
          <p:spPr>
            <a:xfrm>
              <a:off x="7145464" y="26839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18" name="pt318"/>
            <p:cNvSpPr/>
            <p:nvPr/>
          </p:nvSpPr>
          <p:spPr>
            <a:xfrm>
              <a:off x="7426457" y="26839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19" name="pt319"/>
            <p:cNvSpPr/>
            <p:nvPr/>
          </p:nvSpPr>
          <p:spPr>
            <a:xfrm>
              <a:off x="7482655" y="34445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0" name="pt320"/>
            <p:cNvSpPr/>
            <p:nvPr/>
          </p:nvSpPr>
          <p:spPr>
            <a:xfrm>
              <a:off x="7257861" y="34445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21" name="pt321"/>
            <p:cNvSpPr/>
            <p:nvPr/>
          </p:nvSpPr>
          <p:spPr>
            <a:xfrm>
              <a:off x="7314060" y="34445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22" name="pt322"/>
            <p:cNvSpPr/>
            <p:nvPr/>
          </p:nvSpPr>
          <p:spPr>
            <a:xfrm>
              <a:off x="7707449" y="35966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3" name="pt323"/>
            <p:cNvSpPr/>
            <p:nvPr/>
          </p:nvSpPr>
          <p:spPr>
            <a:xfrm>
              <a:off x="7033068" y="359668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24" name="pt324"/>
            <p:cNvSpPr/>
            <p:nvPr/>
          </p:nvSpPr>
          <p:spPr>
            <a:xfrm>
              <a:off x="7257861" y="35966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25" name="pt325"/>
            <p:cNvSpPr/>
            <p:nvPr/>
          </p:nvSpPr>
          <p:spPr>
            <a:xfrm>
              <a:off x="6752075" y="511791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6" name="pt326"/>
            <p:cNvSpPr/>
            <p:nvPr/>
          </p:nvSpPr>
          <p:spPr>
            <a:xfrm>
              <a:off x="6077694" y="51179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27" name="pt327"/>
            <p:cNvSpPr/>
            <p:nvPr/>
          </p:nvSpPr>
          <p:spPr>
            <a:xfrm>
              <a:off x="6077694" y="51179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28" name="pt328"/>
            <p:cNvSpPr/>
            <p:nvPr/>
          </p:nvSpPr>
          <p:spPr>
            <a:xfrm>
              <a:off x="7426457" y="298819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9" name="pt329"/>
            <p:cNvSpPr/>
            <p:nvPr/>
          </p:nvSpPr>
          <p:spPr>
            <a:xfrm>
              <a:off x="7707449" y="298819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0" name="pt330"/>
            <p:cNvSpPr/>
            <p:nvPr/>
          </p:nvSpPr>
          <p:spPr>
            <a:xfrm>
              <a:off x="7370258" y="29881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1" name="pt331"/>
            <p:cNvSpPr/>
            <p:nvPr/>
          </p:nvSpPr>
          <p:spPr>
            <a:xfrm>
              <a:off x="7651251" y="17712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2" name="pt332"/>
            <p:cNvSpPr/>
            <p:nvPr/>
          </p:nvSpPr>
          <p:spPr>
            <a:xfrm>
              <a:off x="7538854" y="17712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3" name="pt333"/>
            <p:cNvSpPr/>
            <p:nvPr/>
          </p:nvSpPr>
          <p:spPr>
            <a:xfrm>
              <a:off x="7651251" y="17712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4" name="pt334"/>
            <p:cNvSpPr/>
            <p:nvPr/>
          </p:nvSpPr>
          <p:spPr>
            <a:xfrm>
              <a:off x="7651251" y="283606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5" name="pt335"/>
            <p:cNvSpPr/>
            <p:nvPr/>
          </p:nvSpPr>
          <p:spPr>
            <a:xfrm>
              <a:off x="7538854" y="283606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6" name="pt336"/>
            <p:cNvSpPr/>
            <p:nvPr/>
          </p:nvSpPr>
          <p:spPr>
            <a:xfrm>
              <a:off x="7426457" y="28360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7" name="pt337"/>
            <p:cNvSpPr/>
            <p:nvPr/>
          </p:nvSpPr>
          <p:spPr>
            <a:xfrm>
              <a:off x="7651251" y="11627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8" name="pt338"/>
            <p:cNvSpPr/>
            <p:nvPr/>
          </p:nvSpPr>
          <p:spPr>
            <a:xfrm>
              <a:off x="7707449" y="116271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9" name="pt339"/>
            <p:cNvSpPr/>
            <p:nvPr/>
          </p:nvSpPr>
          <p:spPr>
            <a:xfrm>
              <a:off x="7819846" y="11627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0" name="pt340"/>
            <p:cNvSpPr/>
            <p:nvPr/>
          </p:nvSpPr>
          <p:spPr>
            <a:xfrm>
              <a:off x="7876044" y="7063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1" name="pt341"/>
            <p:cNvSpPr/>
            <p:nvPr/>
          </p:nvSpPr>
          <p:spPr>
            <a:xfrm>
              <a:off x="7876044" y="7063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2" name="pt342"/>
            <p:cNvSpPr/>
            <p:nvPr/>
          </p:nvSpPr>
          <p:spPr>
            <a:xfrm>
              <a:off x="7876044" y="7063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3" name="pt343"/>
            <p:cNvSpPr/>
            <p:nvPr/>
          </p:nvSpPr>
          <p:spPr>
            <a:xfrm>
              <a:off x="7482655" y="481367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4" name="pt344"/>
            <p:cNvSpPr/>
            <p:nvPr/>
          </p:nvSpPr>
          <p:spPr>
            <a:xfrm>
              <a:off x="6808274" y="481367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5" name="pt345"/>
            <p:cNvSpPr/>
            <p:nvPr/>
          </p:nvSpPr>
          <p:spPr>
            <a:xfrm>
              <a:off x="6808274" y="48136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6" name="pt346"/>
            <p:cNvSpPr/>
            <p:nvPr/>
          </p:nvSpPr>
          <p:spPr>
            <a:xfrm>
              <a:off x="7707449" y="19233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7" name="pt347"/>
            <p:cNvSpPr/>
            <p:nvPr/>
          </p:nvSpPr>
          <p:spPr>
            <a:xfrm>
              <a:off x="7651251" y="192332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8" name="pt348"/>
            <p:cNvSpPr/>
            <p:nvPr/>
          </p:nvSpPr>
          <p:spPr>
            <a:xfrm>
              <a:off x="7651251" y="19233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9" name="pt349"/>
            <p:cNvSpPr/>
            <p:nvPr/>
          </p:nvSpPr>
          <p:spPr>
            <a:xfrm>
              <a:off x="6976869" y="49657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0" name="pt350"/>
            <p:cNvSpPr/>
            <p:nvPr/>
          </p:nvSpPr>
          <p:spPr>
            <a:xfrm>
              <a:off x="7201663" y="49657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1" name="pt351"/>
            <p:cNvSpPr/>
            <p:nvPr/>
          </p:nvSpPr>
          <p:spPr>
            <a:xfrm>
              <a:off x="6695877" y="49657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2" name="pt352"/>
            <p:cNvSpPr/>
            <p:nvPr/>
          </p:nvSpPr>
          <p:spPr>
            <a:xfrm>
              <a:off x="7707449" y="131483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3" name="pt353"/>
            <p:cNvSpPr/>
            <p:nvPr/>
          </p:nvSpPr>
          <p:spPr>
            <a:xfrm>
              <a:off x="7707449" y="13148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4" name="pt354"/>
            <p:cNvSpPr/>
            <p:nvPr/>
          </p:nvSpPr>
          <p:spPr>
            <a:xfrm>
              <a:off x="7819846" y="13148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5" name="pt355"/>
            <p:cNvSpPr/>
            <p:nvPr/>
          </p:nvSpPr>
          <p:spPr>
            <a:xfrm>
              <a:off x="7595052" y="45094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6" name="pt356"/>
            <p:cNvSpPr/>
            <p:nvPr/>
          </p:nvSpPr>
          <p:spPr>
            <a:xfrm>
              <a:off x="6976869" y="45094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7" name="pt357"/>
            <p:cNvSpPr/>
            <p:nvPr/>
          </p:nvSpPr>
          <p:spPr>
            <a:xfrm>
              <a:off x="6976869" y="45094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8" name="pt358"/>
            <p:cNvSpPr/>
            <p:nvPr/>
          </p:nvSpPr>
          <p:spPr>
            <a:xfrm>
              <a:off x="7370258" y="314031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9" name="pt359"/>
            <p:cNvSpPr/>
            <p:nvPr/>
          </p:nvSpPr>
          <p:spPr>
            <a:xfrm>
              <a:off x="7426457" y="314031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0" name="pt360"/>
            <p:cNvSpPr/>
            <p:nvPr/>
          </p:nvSpPr>
          <p:spPr>
            <a:xfrm>
              <a:off x="7370258" y="31403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1" name="pt361"/>
            <p:cNvSpPr/>
            <p:nvPr/>
          </p:nvSpPr>
          <p:spPr>
            <a:xfrm>
              <a:off x="7819846" y="85846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2" name="pt362"/>
            <p:cNvSpPr/>
            <p:nvPr/>
          </p:nvSpPr>
          <p:spPr>
            <a:xfrm>
              <a:off x="7876044" y="85846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3" name="pt363"/>
            <p:cNvSpPr/>
            <p:nvPr/>
          </p:nvSpPr>
          <p:spPr>
            <a:xfrm>
              <a:off x="7876044" y="8584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4" name="pt364"/>
            <p:cNvSpPr/>
            <p:nvPr/>
          </p:nvSpPr>
          <p:spPr>
            <a:xfrm>
              <a:off x="6471083" y="54221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5" name="pt365"/>
            <p:cNvSpPr/>
            <p:nvPr/>
          </p:nvSpPr>
          <p:spPr>
            <a:xfrm>
              <a:off x="6639678" y="54221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6" name="pt366"/>
            <p:cNvSpPr/>
            <p:nvPr/>
          </p:nvSpPr>
          <p:spPr>
            <a:xfrm>
              <a:off x="5796702" y="54221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7" name="pt367"/>
            <p:cNvSpPr/>
            <p:nvPr/>
          </p:nvSpPr>
          <p:spPr>
            <a:xfrm>
              <a:off x="7370258" y="39009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8" name="pt368"/>
            <p:cNvSpPr/>
            <p:nvPr/>
          </p:nvSpPr>
          <p:spPr>
            <a:xfrm>
              <a:off x="7257861" y="39009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9" name="pt369"/>
            <p:cNvSpPr/>
            <p:nvPr/>
          </p:nvSpPr>
          <p:spPr>
            <a:xfrm>
              <a:off x="7201663" y="39009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0" name="pt370"/>
            <p:cNvSpPr/>
            <p:nvPr/>
          </p:nvSpPr>
          <p:spPr>
            <a:xfrm>
              <a:off x="7595052" y="222757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1" name="pt371"/>
            <p:cNvSpPr/>
            <p:nvPr/>
          </p:nvSpPr>
          <p:spPr>
            <a:xfrm>
              <a:off x="7595052" y="222757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2" name="pt372"/>
            <p:cNvSpPr/>
            <p:nvPr/>
          </p:nvSpPr>
          <p:spPr>
            <a:xfrm>
              <a:off x="7538854" y="22275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3" name="pt373"/>
            <p:cNvSpPr/>
            <p:nvPr/>
          </p:nvSpPr>
          <p:spPr>
            <a:xfrm>
              <a:off x="6414885" y="374880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4" name="pt374"/>
            <p:cNvSpPr/>
            <p:nvPr/>
          </p:nvSpPr>
          <p:spPr>
            <a:xfrm>
              <a:off x="6808274" y="374880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5" name="pt375"/>
            <p:cNvSpPr/>
            <p:nvPr/>
          </p:nvSpPr>
          <p:spPr>
            <a:xfrm>
              <a:off x="7257861" y="37488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6" name="pt376"/>
            <p:cNvSpPr/>
            <p:nvPr/>
          </p:nvSpPr>
          <p:spPr>
            <a:xfrm>
              <a:off x="7876044" y="207545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7" name="pt377"/>
            <p:cNvSpPr/>
            <p:nvPr/>
          </p:nvSpPr>
          <p:spPr>
            <a:xfrm>
              <a:off x="7651251" y="207545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8" name="pt378"/>
            <p:cNvSpPr/>
            <p:nvPr/>
          </p:nvSpPr>
          <p:spPr>
            <a:xfrm>
              <a:off x="7595052" y="20754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9" name="pt379"/>
            <p:cNvSpPr/>
            <p:nvPr/>
          </p:nvSpPr>
          <p:spPr>
            <a:xfrm>
              <a:off x="7763647" y="405305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0" name="pt380"/>
            <p:cNvSpPr/>
            <p:nvPr/>
          </p:nvSpPr>
          <p:spPr>
            <a:xfrm>
              <a:off x="7707449" y="405305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1" name="pt381"/>
            <p:cNvSpPr/>
            <p:nvPr/>
          </p:nvSpPr>
          <p:spPr>
            <a:xfrm>
              <a:off x="7201663" y="40530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2" name="pt382"/>
            <p:cNvSpPr/>
            <p:nvPr/>
          </p:nvSpPr>
          <p:spPr>
            <a:xfrm>
              <a:off x="7201663" y="329243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3" name="pt383"/>
            <p:cNvSpPr/>
            <p:nvPr/>
          </p:nvSpPr>
          <p:spPr>
            <a:xfrm>
              <a:off x="7370258" y="329243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4" name="pt384"/>
            <p:cNvSpPr/>
            <p:nvPr/>
          </p:nvSpPr>
          <p:spPr>
            <a:xfrm>
              <a:off x="7370258" y="329243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5" name="pt385"/>
            <p:cNvSpPr/>
            <p:nvPr/>
          </p:nvSpPr>
          <p:spPr>
            <a:xfrm>
              <a:off x="7089266" y="43573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6" name="pt386"/>
            <p:cNvSpPr/>
            <p:nvPr/>
          </p:nvSpPr>
          <p:spPr>
            <a:xfrm>
              <a:off x="7033068" y="435730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7" name="pt387"/>
            <p:cNvSpPr/>
            <p:nvPr/>
          </p:nvSpPr>
          <p:spPr>
            <a:xfrm>
              <a:off x="7033068" y="43573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8" name="pt388"/>
            <p:cNvSpPr/>
            <p:nvPr/>
          </p:nvSpPr>
          <p:spPr>
            <a:xfrm>
              <a:off x="7763647" y="23796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9" name="pt389"/>
            <p:cNvSpPr/>
            <p:nvPr/>
          </p:nvSpPr>
          <p:spPr>
            <a:xfrm>
              <a:off x="7651251" y="23796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0" name="pt390"/>
            <p:cNvSpPr/>
            <p:nvPr/>
          </p:nvSpPr>
          <p:spPr>
            <a:xfrm>
              <a:off x="7538854" y="23796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1" name="pt391"/>
            <p:cNvSpPr/>
            <p:nvPr/>
          </p:nvSpPr>
          <p:spPr>
            <a:xfrm>
              <a:off x="7707449" y="420517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2" name="pt392"/>
            <p:cNvSpPr/>
            <p:nvPr/>
          </p:nvSpPr>
          <p:spPr>
            <a:xfrm>
              <a:off x="6976869" y="420517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3" name="pt393"/>
            <p:cNvSpPr/>
            <p:nvPr/>
          </p:nvSpPr>
          <p:spPr>
            <a:xfrm>
              <a:off x="7145464" y="42051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4" name="pt394"/>
            <p:cNvSpPr/>
            <p:nvPr/>
          </p:nvSpPr>
          <p:spPr>
            <a:xfrm>
              <a:off x="7876044" y="10105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5" name="pt395"/>
            <p:cNvSpPr/>
            <p:nvPr/>
          </p:nvSpPr>
          <p:spPr>
            <a:xfrm>
              <a:off x="7876044" y="10105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6" name="pt396"/>
            <p:cNvSpPr/>
            <p:nvPr/>
          </p:nvSpPr>
          <p:spPr>
            <a:xfrm>
              <a:off x="7876044" y="10105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7" name="pt397"/>
            <p:cNvSpPr/>
            <p:nvPr/>
          </p:nvSpPr>
          <p:spPr>
            <a:xfrm>
              <a:off x="5909099" y="527004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8" name="pt398"/>
            <p:cNvSpPr/>
            <p:nvPr/>
          </p:nvSpPr>
          <p:spPr>
            <a:xfrm>
              <a:off x="6414885" y="527004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9" name="pt399"/>
            <p:cNvSpPr/>
            <p:nvPr/>
          </p:nvSpPr>
          <p:spPr>
            <a:xfrm>
              <a:off x="6077694" y="52700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0" name="pt400"/>
            <p:cNvSpPr/>
            <p:nvPr/>
          </p:nvSpPr>
          <p:spPr>
            <a:xfrm>
              <a:off x="7876044" y="25318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1" name="pt401"/>
            <p:cNvSpPr/>
            <p:nvPr/>
          </p:nvSpPr>
          <p:spPr>
            <a:xfrm>
              <a:off x="7707449" y="25318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2" name="pt402"/>
            <p:cNvSpPr/>
            <p:nvPr/>
          </p:nvSpPr>
          <p:spPr>
            <a:xfrm>
              <a:off x="7538854" y="25318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3" name="pt403"/>
            <p:cNvSpPr/>
            <p:nvPr/>
          </p:nvSpPr>
          <p:spPr>
            <a:xfrm>
              <a:off x="7707449" y="14669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4" name="pt404"/>
            <p:cNvSpPr/>
            <p:nvPr/>
          </p:nvSpPr>
          <p:spPr>
            <a:xfrm>
              <a:off x="7763647" y="14669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5" name="pt405"/>
            <p:cNvSpPr/>
            <p:nvPr/>
          </p:nvSpPr>
          <p:spPr>
            <a:xfrm>
              <a:off x="7819846" y="14669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6" name="pt406"/>
            <p:cNvSpPr/>
            <p:nvPr/>
          </p:nvSpPr>
          <p:spPr>
            <a:xfrm>
              <a:off x="7538854" y="55742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7" name="pt407"/>
            <p:cNvSpPr/>
            <p:nvPr/>
          </p:nvSpPr>
          <p:spPr>
            <a:xfrm>
              <a:off x="6302488" y="55742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8" name="pt408"/>
            <p:cNvSpPr/>
            <p:nvPr/>
          </p:nvSpPr>
          <p:spPr>
            <a:xfrm>
              <a:off x="5290916" y="55742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9" name="tx409"/>
            <p:cNvSpPr/>
            <p:nvPr/>
          </p:nvSpPr>
          <p:spPr>
            <a:xfrm>
              <a:off x="1473737" y="5565164"/>
              <a:ext cx="540190"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Venezuela</a:t>
              </a:r>
            </a:p>
          </p:txBody>
        </p:sp>
        <p:sp>
          <p:nvSpPr>
            <p:cNvPr id="410" name="tx410"/>
            <p:cNvSpPr/>
            <p:nvPr/>
          </p:nvSpPr>
          <p:spPr>
            <a:xfrm>
              <a:off x="1778909" y="5412594"/>
              <a:ext cx="235018"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Haití</a:t>
              </a:r>
            </a:p>
          </p:txBody>
        </p:sp>
        <p:sp>
          <p:nvSpPr>
            <p:cNvPr id="411" name="tx411"/>
            <p:cNvSpPr/>
            <p:nvPr/>
          </p:nvSpPr>
          <p:spPr>
            <a:xfrm>
              <a:off x="1524748" y="5259466"/>
              <a:ext cx="489179"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Suriname</a:t>
              </a:r>
            </a:p>
          </p:txBody>
        </p:sp>
        <p:sp>
          <p:nvSpPr>
            <p:cNvPr id="412" name="tx412"/>
            <p:cNvSpPr/>
            <p:nvPr/>
          </p:nvSpPr>
          <p:spPr>
            <a:xfrm>
              <a:off x="1677222" y="5108794"/>
              <a:ext cx="3367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Bolivia</a:t>
              </a:r>
            </a:p>
          </p:txBody>
        </p:sp>
        <p:sp>
          <p:nvSpPr>
            <p:cNvPr id="413" name="tx413"/>
            <p:cNvSpPr/>
            <p:nvPr/>
          </p:nvSpPr>
          <p:spPr>
            <a:xfrm>
              <a:off x="1588204" y="4956671"/>
              <a:ext cx="42572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Ecuador</a:t>
              </a:r>
            </a:p>
          </p:txBody>
        </p:sp>
        <p:sp>
          <p:nvSpPr>
            <p:cNvPr id="414" name="tx414"/>
            <p:cNvSpPr/>
            <p:nvPr/>
          </p:nvSpPr>
          <p:spPr>
            <a:xfrm>
              <a:off x="1537528" y="4804547"/>
              <a:ext cx="476398"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Dominica</a:t>
              </a:r>
            </a:p>
          </p:txBody>
        </p:sp>
        <p:sp>
          <p:nvSpPr>
            <p:cNvPr id="415" name="tx415"/>
            <p:cNvSpPr/>
            <p:nvPr/>
          </p:nvSpPr>
          <p:spPr>
            <a:xfrm>
              <a:off x="1524636" y="4629709"/>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Argentina</a:t>
              </a:r>
            </a:p>
          </p:txBody>
        </p:sp>
        <p:sp>
          <p:nvSpPr>
            <p:cNvPr id="416" name="tx416"/>
            <p:cNvSpPr/>
            <p:nvPr/>
          </p:nvSpPr>
          <p:spPr>
            <a:xfrm>
              <a:off x="1569117" y="4498849"/>
              <a:ext cx="4448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Granada</a:t>
              </a:r>
            </a:p>
          </p:txBody>
        </p:sp>
        <p:sp>
          <p:nvSpPr>
            <p:cNvPr id="417" name="tx417"/>
            <p:cNvSpPr/>
            <p:nvPr/>
          </p:nvSpPr>
          <p:spPr>
            <a:xfrm>
              <a:off x="1772491" y="4347731"/>
              <a:ext cx="241436"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Perú</a:t>
              </a:r>
            </a:p>
          </p:txBody>
        </p:sp>
        <p:sp>
          <p:nvSpPr>
            <p:cNvPr id="418" name="tx418"/>
            <p:cNvSpPr/>
            <p:nvPr/>
          </p:nvSpPr>
          <p:spPr>
            <a:xfrm>
              <a:off x="1403862" y="4194603"/>
              <a:ext cx="29869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Santa</a:t>
              </a:r>
            </a:p>
          </p:txBody>
        </p:sp>
        <p:sp>
          <p:nvSpPr>
            <p:cNvPr id="419" name="tx419"/>
            <p:cNvSpPr/>
            <p:nvPr/>
          </p:nvSpPr>
          <p:spPr>
            <a:xfrm>
              <a:off x="1734316" y="4195607"/>
              <a:ext cx="279610"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Lucía</a:t>
              </a:r>
            </a:p>
          </p:txBody>
        </p:sp>
        <p:sp>
          <p:nvSpPr>
            <p:cNvPr id="420" name="tx420"/>
            <p:cNvSpPr/>
            <p:nvPr/>
          </p:nvSpPr>
          <p:spPr>
            <a:xfrm>
              <a:off x="1588204" y="4043484"/>
              <a:ext cx="42572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Panamá</a:t>
              </a:r>
            </a:p>
          </p:txBody>
        </p:sp>
        <p:sp>
          <p:nvSpPr>
            <p:cNvPr id="421" name="tx421"/>
            <p:cNvSpPr/>
            <p:nvPr/>
          </p:nvSpPr>
          <p:spPr>
            <a:xfrm>
              <a:off x="1518330" y="3891807"/>
              <a:ext cx="495597"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Honduras</a:t>
              </a:r>
            </a:p>
          </p:txBody>
        </p:sp>
        <p:sp>
          <p:nvSpPr>
            <p:cNvPr id="422" name="tx422"/>
            <p:cNvSpPr/>
            <p:nvPr/>
          </p:nvSpPr>
          <p:spPr>
            <a:xfrm>
              <a:off x="1651884" y="3739237"/>
              <a:ext cx="362043"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México</a:t>
              </a:r>
            </a:p>
          </p:txBody>
        </p:sp>
        <p:sp>
          <p:nvSpPr>
            <p:cNvPr id="423" name="tx423"/>
            <p:cNvSpPr/>
            <p:nvPr/>
          </p:nvSpPr>
          <p:spPr>
            <a:xfrm>
              <a:off x="1702616" y="3587560"/>
              <a:ext cx="31131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Belice</a:t>
              </a:r>
            </a:p>
          </p:txBody>
        </p:sp>
        <p:sp>
          <p:nvSpPr>
            <p:cNvPr id="424" name="tx424"/>
            <p:cNvSpPr/>
            <p:nvPr/>
          </p:nvSpPr>
          <p:spPr>
            <a:xfrm>
              <a:off x="1524636" y="3435437"/>
              <a:ext cx="48929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Barbados</a:t>
              </a:r>
            </a:p>
          </p:txBody>
        </p:sp>
        <p:sp>
          <p:nvSpPr>
            <p:cNvPr id="425" name="tx425"/>
            <p:cNvSpPr/>
            <p:nvPr/>
          </p:nvSpPr>
          <p:spPr>
            <a:xfrm>
              <a:off x="1524636" y="3260598"/>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Paraguay</a:t>
              </a:r>
            </a:p>
          </p:txBody>
        </p:sp>
        <p:sp>
          <p:nvSpPr>
            <p:cNvPr id="426" name="tx426"/>
            <p:cNvSpPr/>
            <p:nvPr/>
          </p:nvSpPr>
          <p:spPr>
            <a:xfrm>
              <a:off x="1454817" y="3129739"/>
              <a:ext cx="5591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Guatemala</a:t>
              </a:r>
            </a:p>
          </p:txBody>
        </p:sp>
        <p:sp>
          <p:nvSpPr>
            <p:cNvPr id="427" name="tx427"/>
            <p:cNvSpPr/>
            <p:nvPr/>
          </p:nvSpPr>
          <p:spPr>
            <a:xfrm>
              <a:off x="1728121" y="2979067"/>
              <a:ext cx="2858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Brasil</a:t>
              </a:r>
            </a:p>
          </p:txBody>
        </p:sp>
        <p:sp>
          <p:nvSpPr>
            <p:cNvPr id="428" name="tx428"/>
            <p:cNvSpPr/>
            <p:nvPr/>
          </p:nvSpPr>
          <p:spPr>
            <a:xfrm>
              <a:off x="1531110" y="2825492"/>
              <a:ext cx="48281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Colombia</a:t>
              </a:r>
            </a:p>
          </p:txBody>
        </p:sp>
        <p:sp>
          <p:nvSpPr>
            <p:cNvPr id="429" name="tx429"/>
            <p:cNvSpPr/>
            <p:nvPr/>
          </p:nvSpPr>
          <p:spPr>
            <a:xfrm>
              <a:off x="1531054" y="2674820"/>
              <a:ext cx="48287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Bahamas</a:t>
              </a:r>
            </a:p>
          </p:txBody>
        </p:sp>
        <p:sp>
          <p:nvSpPr>
            <p:cNvPr id="430" name="tx430"/>
            <p:cNvSpPr/>
            <p:nvPr/>
          </p:nvSpPr>
          <p:spPr>
            <a:xfrm>
              <a:off x="1092663" y="2522696"/>
              <a:ext cx="41294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Trinidad</a:t>
              </a:r>
            </a:p>
          </p:txBody>
        </p:sp>
        <p:sp>
          <p:nvSpPr>
            <p:cNvPr id="431" name="tx431"/>
            <p:cNvSpPr/>
            <p:nvPr/>
          </p:nvSpPr>
          <p:spPr>
            <a:xfrm>
              <a:off x="1537361" y="2522529"/>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y</a:t>
              </a:r>
            </a:p>
          </p:txBody>
        </p:sp>
        <p:sp>
          <p:nvSpPr>
            <p:cNvPr id="432" name="tx432"/>
            <p:cNvSpPr/>
            <p:nvPr/>
          </p:nvSpPr>
          <p:spPr>
            <a:xfrm>
              <a:off x="1626267" y="2499981"/>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Tobago</a:t>
              </a:r>
            </a:p>
          </p:txBody>
        </p:sp>
        <p:sp>
          <p:nvSpPr>
            <p:cNvPr id="433" name="tx433"/>
            <p:cNvSpPr/>
            <p:nvPr/>
          </p:nvSpPr>
          <p:spPr>
            <a:xfrm>
              <a:off x="857756" y="2369122"/>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San</a:t>
              </a:r>
            </a:p>
          </p:txBody>
        </p:sp>
        <p:sp>
          <p:nvSpPr>
            <p:cNvPr id="434" name="tx434"/>
            <p:cNvSpPr/>
            <p:nvPr/>
          </p:nvSpPr>
          <p:spPr>
            <a:xfrm>
              <a:off x="1092886" y="2369122"/>
              <a:ext cx="451005"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Cristóbal</a:t>
              </a:r>
            </a:p>
          </p:txBody>
        </p:sp>
        <p:sp>
          <p:nvSpPr>
            <p:cNvPr id="435" name="tx435"/>
            <p:cNvSpPr/>
            <p:nvPr/>
          </p:nvSpPr>
          <p:spPr>
            <a:xfrm>
              <a:off x="1575647" y="2370406"/>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y</a:t>
              </a:r>
            </a:p>
          </p:txBody>
        </p:sp>
        <p:sp>
          <p:nvSpPr>
            <p:cNvPr id="436" name="tx436"/>
            <p:cNvSpPr/>
            <p:nvPr/>
          </p:nvSpPr>
          <p:spPr>
            <a:xfrm>
              <a:off x="1664553" y="2370573"/>
              <a:ext cx="349374"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Nieves</a:t>
              </a:r>
            </a:p>
          </p:txBody>
        </p:sp>
        <p:sp>
          <p:nvSpPr>
            <p:cNvPr id="437" name="tx437"/>
            <p:cNvSpPr/>
            <p:nvPr/>
          </p:nvSpPr>
          <p:spPr>
            <a:xfrm>
              <a:off x="1588316" y="2218394"/>
              <a:ext cx="425611" cy="83213"/>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Jamaica</a:t>
              </a:r>
            </a:p>
          </p:txBody>
        </p:sp>
        <p:sp>
          <p:nvSpPr>
            <p:cNvPr id="438" name="tx438"/>
            <p:cNvSpPr/>
            <p:nvPr/>
          </p:nvSpPr>
          <p:spPr>
            <a:xfrm>
              <a:off x="1492936" y="2043611"/>
              <a:ext cx="5209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Nicaragua</a:t>
              </a:r>
            </a:p>
          </p:txBody>
        </p:sp>
        <p:sp>
          <p:nvSpPr>
            <p:cNvPr id="439" name="tx439"/>
            <p:cNvSpPr/>
            <p:nvPr/>
          </p:nvSpPr>
          <p:spPr>
            <a:xfrm>
              <a:off x="870313" y="1892381"/>
              <a:ext cx="508322" cy="104979"/>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República</a:t>
              </a:r>
            </a:p>
          </p:txBody>
        </p:sp>
        <p:sp>
          <p:nvSpPr>
            <p:cNvPr id="440" name="tx440"/>
            <p:cNvSpPr/>
            <p:nvPr/>
          </p:nvSpPr>
          <p:spPr>
            <a:xfrm>
              <a:off x="1410392" y="1914203"/>
              <a:ext cx="60353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Dominicana</a:t>
              </a:r>
            </a:p>
          </p:txBody>
        </p:sp>
        <p:sp>
          <p:nvSpPr>
            <p:cNvPr id="441" name="tx441"/>
            <p:cNvSpPr/>
            <p:nvPr/>
          </p:nvSpPr>
          <p:spPr>
            <a:xfrm>
              <a:off x="1753459" y="1760628"/>
              <a:ext cx="26046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Chile</a:t>
              </a:r>
            </a:p>
          </p:txBody>
        </p:sp>
        <p:sp>
          <p:nvSpPr>
            <p:cNvPr id="442" name="tx442"/>
            <p:cNvSpPr/>
            <p:nvPr/>
          </p:nvSpPr>
          <p:spPr>
            <a:xfrm>
              <a:off x="1073464" y="1587241"/>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Antigua</a:t>
              </a:r>
            </a:p>
          </p:txBody>
        </p:sp>
        <p:sp>
          <p:nvSpPr>
            <p:cNvPr id="443" name="tx443"/>
            <p:cNvSpPr/>
            <p:nvPr/>
          </p:nvSpPr>
          <p:spPr>
            <a:xfrm>
              <a:off x="1492880" y="1609789"/>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y</a:t>
              </a:r>
            </a:p>
          </p:txBody>
        </p:sp>
        <p:sp>
          <p:nvSpPr>
            <p:cNvPr id="444" name="tx444"/>
            <p:cNvSpPr/>
            <p:nvPr/>
          </p:nvSpPr>
          <p:spPr>
            <a:xfrm>
              <a:off x="1581786" y="1609956"/>
              <a:ext cx="4321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Barbuda</a:t>
              </a:r>
            </a:p>
          </p:txBody>
        </p:sp>
        <p:sp>
          <p:nvSpPr>
            <p:cNvPr id="445" name="tx445"/>
            <p:cNvSpPr/>
            <p:nvPr/>
          </p:nvSpPr>
          <p:spPr>
            <a:xfrm>
              <a:off x="1581898" y="1435118"/>
              <a:ext cx="432029"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Uruguay</a:t>
              </a:r>
            </a:p>
          </p:txBody>
        </p:sp>
        <p:sp>
          <p:nvSpPr>
            <p:cNvPr id="446" name="tx446"/>
            <p:cNvSpPr/>
            <p:nvPr/>
          </p:nvSpPr>
          <p:spPr>
            <a:xfrm>
              <a:off x="1429423" y="1307049"/>
              <a:ext cx="101631" cy="8181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El</a:t>
              </a:r>
            </a:p>
          </p:txBody>
        </p:sp>
        <p:sp>
          <p:nvSpPr>
            <p:cNvPr id="447" name="tx447"/>
            <p:cNvSpPr/>
            <p:nvPr/>
          </p:nvSpPr>
          <p:spPr>
            <a:xfrm>
              <a:off x="1562811" y="1304258"/>
              <a:ext cx="45111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Salvador</a:t>
              </a:r>
            </a:p>
          </p:txBody>
        </p:sp>
        <p:sp>
          <p:nvSpPr>
            <p:cNvPr id="448" name="tx448"/>
            <p:cNvSpPr/>
            <p:nvPr/>
          </p:nvSpPr>
          <p:spPr>
            <a:xfrm>
              <a:off x="1454929" y="1152135"/>
              <a:ext cx="29858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Costa</a:t>
              </a:r>
            </a:p>
          </p:txBody>
        </p:sp>
        <p:sp>
          <p:nvSpPr>
            <p:cNvPr id="449" name="tx449"/>
            <p:cNvSpPr/>
            <p:nvPr/>
          </p:nvSpPr>
          <p:spPr>
            <a:xfrm>
              <a:off x="1785271" y="1153586"/>
              <a:ext cx="22865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Rica</a:t>
              </a:r>
            </a:p>
          </p:txBody>
        </p:sp>
        <p:sp>
          <p:nvSpPr>
            <p:cNvPr id="450" name="tx450"/>
            <p:cNvSpPr/>
            <p:nvPr/>
          </p:nvSpPr>
          <p:spPr>
            <a:xfrm>
              <a:off x="508103" y="1000011"/>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San</a:t>
              </a:r>
            </a:p>
          </p:txBody>
        </p:sp>
        <p:sp>
          <p:nvSpPr>
            <p:cNvPr id="451" name="tx451"/>
            <p:cNvSpPr/>
            <p:nvPr/>
          </p:nvSpPr>
          <p:spPr>
            <a:xfrm>
              <a:off x="743233" y="1001462"/>
              <a:ext cx="3812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Vicente</a:t>
              </a:r>
            </a:p>
          </p:txBody>
        </p:sp>
        <p:sp>
          <p:nvSpPr>
            <p:cNvPr id="452" name="tx452"/>
            <p:cNvSpPr/>
            <p:nvPr/>
          </p:nvSpPr>
          <p:spPr>
            <a:xfrm>
              <a:off x="1156231" y="1001295"/>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y</a:t>
              </a:r>
            </a:p>
          </p:txBody>
        </p:sp>
        <p:sp>
          <p:nvSpPr>
            <p:cNvPr id="453" name="tx453"/>
            <p:cNvSpPr/>
            <p:nvPr/>
          </p:nvSpPr>
          <p:spPr>
            <a:xfrm>
              <a:off x="1245137" y="1001462"/>
              <a:ext cx="14611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las</a:t>
              </a:r>
            </a:p>
          </p:txBody>
        </p:sp>
        <p:sp>
          <p:nvSpPr>
            <p:cNvPr id="454" name="tx454"/>
            <p:cNvSpPr/>
            <p:nvPr/>
          </p:nvSpPr>
          <p:spPr>
            <a:xfrm>
              <a:off x="1423005" y="1000011"/>
              <a:ext cx="590922"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Granadinas</a:t>
              </a:r>
            </a:p>
          </p:txBody>
        </p:sp>
        <p:sp>
          <p:nvSpPr>
            <p:cNvPr id="455" name="tx455"/>
            <p:cNvSpPr/>
            <p:nvPr/>
          </p:nvSpPr>
          <p:spPr>
            <a:xfrm>
              <a:off x="1613598" y="825229"/>
              <a:ext cx="400329" cy="10726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Guyana</a:t>
              </a:r>
            </a:p>
          </p:txBody>
        </p:sp>
        <p:sp>
          <p:nvSpPr>
            <p:cNvPr id="456" name="tx456"/>
            <p:cNvSpPr/>
            <p:nvPr/>
          </p:nvSpPr>
          <p:spPr>
            <a:xfrm>
              <a:off x="1740679" y="695765"/>
              <a:ext cx="27324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Cuba</a:t>
              </a:r>
            </a:p>
          </p:txBody>
        </p:sp>
        <p:sp>
          <p:nvSpPr>
            <p:cNvPr id="457" name="tx457"/>
            <p:cNvSpPr/>
            <p:nvPr/>
          </p:nvSpPr>
          <p:spPr>
            <a:xfrm>
              <a:off x="2326472" y="5771652"/>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458" name="tx458"/>
            <p:cNvSpPr/>
            <p:nvPr/>
          </p:nvSpPr>
          <p:spPr>
            <a:xfrm>
              <a:off x="3700355" y="577165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459" name="tx459"/>
            <p:cNvSpPr/>
            <p:nvPr/>
          </p:nvSpPr>
          <p:spPr>
            <a:xfrm>
              <a:off x="5105317" y="577165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460" name="tx460"/>
            <p:cNvSpPr/>
            <p:nvPr/>
          </p:nvSpPr>
          <p:spPr>
            <a:xfrm>
              <a:off x="6510278" y="577301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461" name="tx461"/>
            <p:cNvSpPr/>
            <p:nvPr/>
          </p:nvSpPr>
          <p:spPr>
            <a:xfrm>
              <a:off x="7884161" y="5771652"/>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462" name="tx462"/>
            <p:cNvSpPr/>
            <p:nvPr/>
          </p:nvSpPr>
          <p:spPr>
            <a:xfrm>
              <a:off x="4728829" y="5880553"/>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463" name="pt463"/>
            <p:cNvSpPr/>
            <p:nvPr/>
          </p:nvSpPr>
          <p:spPr>
            <a:xfrm>
              <a:off x="8531730" y="2920858"/>
              <a:ext cx="90303" cy="90303"/>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464" name="pt464"/>
            <p:cNvSpPr/>
            <p:nvPr/>
          </p:nvSpPr>
          <p:spPr>
            <a:xfrm>
              <a:off x="8531730" y="3140314"/>
              <a:ext cx="90303" cy="90303"/>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65" name="pt465"/>
            <p:cNvSpPr/>
            <p:nvPr/>
          </p:nvSpPr>
          <p:spPr>
            <a:xfrm>
              <a:off x="8531730" y="3359770"/>
              <a:ext cx="90303" cy="90303"/>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466" name="tx466"/>
            <p:cNvSpPr/>
            <p:nvPr/>
          </p:nvSpPr>
          <p:spPr>
            <a:xfrm>
              <a:off x="8756199" y="292431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2019</a:t>
              </a:r>
            </a:p>
          </p:txBody>
        </p:sp>
        <p:sp>
          <p:nvSpPr>
            <p:cNvPr id="467" name="tx467"/>
            <p:cNvSpPr/>
            <p:nvPr/>
          </p:nvSpPr>
          <p:spPr>
            <a:xfrm>
              <a:off x="8756199" y="3143774"/>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2024</a:t>
              </a:r>
            </a:p>
          </p:txBody>
        </p:sp>
        <p:sp>
          <p:nvSpPr>
            <p:cNvPr id="468" name="tx468"/>
            <p:cNvSpPr/>
            <p:nvPr/>
          </p:nvSpPr>
          <p:spPr>
            <a:xfrm>
              <a:off x="8756199" y="336323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2025</a:t>
              </a:r>
            </a:p>
          </p:txBody>
        </p:sp>
        <p:sp>
          <p:nvSpPr>
            <p:cNvPr id="469" name="tx469"/>
            <p:cNvSpPr/>
            <p:nvPr/>
          </p:nvSpPr>
          <p:spPr>
            <a:xfrm>
              <a:off x="2076557" y="399987"/>
              <a:ext cx="3391845"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MCV1, por país, LACR, 2019-2025</a:t>
              </a:r>
            </a:p>
          </p:txBody>
        </p:sp>
        <p:sp>
          <p:nvSpPr>
            <p:cNvPr id="470" name="tx470"/>
            <p:cNvSpPr/>
            <p:nvPr/>
          </p:nvSpPr>
          <p:spPr>
            <a:xfrm>
              <a:off x="3661547" y="609340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471" name="tx471"/>
            <p:cNvSpPr/>
            <p:nvPr/>
          </p:nvSpPr>
          <p:spPr>
            <a:xfrm>
              <a:off x="1523810" y="6206464"/>
              <a:ext cx="673457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barra gris abarca la cobertura vacunal en todos los años 2019-2025 y los puntos representan la cobertura en años específicos.</a:t>
              </a:r>
            </a:p>
          </p:txBody>
        </p:sp>
        <p:sp>
          <p:nvSpPr>
            <p:cNvPr id="472" name="tx472"/>
            <p:cNvSpPr/>
            <p:nvPr/>
          </p:nvSpPr>
          <p:spPr>
            <a:xfrm>
              <a:off x="505528" y="6327165"/>
              <a:ext cx="775285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Countries están ordenados de mayor a menor cobertura en 2025 y coloreados en función de si la cobertura es menor (rojo), igual (azul) o mayor (verde) que</a:t>
              </a:r>
            </a:p>
          </p:txBody>
        </p:sp>
        <p:sp>
          <p:nvSpPr>
            <p:cNvPr id="473" name="tx473"/>
            <p:cNvSpPr/>
            <p:nvPr/>
          </p:nvSpPr>
          <p:spPr>
            <a:xfrm>
              <a:off x="1082664" y="6447866"/>
              <a:ext cx="717572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en 2019. Un asterisco (*) indica los países que pretenden recuperar a los niños perdidos desde 2019 a través de un Gran Plan de Recuperación,</a:t>
              </a:r>
            </a:p>
          </p:txBody>
        </p:sp>
        <p:sp>
          <p:nvSpPr>
            <p:cNvPr id="474" name="tx474"/>
            <p:cNvSpPr/>
            <p:nvPr/>
          </p:nvSpPr>
          <p:spPr>
            <a:xfrm>
              <a:off x="5934783" y="6568567"/>
              <a:ext cx="232360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apoyado por la financiación de la Alianza Gavi.</a:t>
              </a:r>
            </a:p>
          </p:txBody>
        </p:sp>
      </p:grpSp>
      <p:sp>
        <p:nvSpPr>
          <p:cNvPr id="47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el rango de cobertura de la vacuna MCV1 entre los años 2019 y 2025 (barras grises) y la cobertura en años específicos (puntos). El gráfico puede utilizarse para evaluar la recuperación hasta los niveles previos a la pandemia y el progreso más allá de 2019.
En 2024, 17 (de un total de 33) países tenían una cobertura inferior a la de 2019.
En 2025, 13 países tenían una cobertura de la primera dosis de la vacuna contra el MCV1 inferior a la de 2024.
En 2025, 20 países tenían una cobertura inferior a la de 2019.</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cobertura de la vacuna MCV1 en los países de « LACR », ordenados de menor a mayor cobertura, así como la clasificación de los 10 países con mayor número de niños sin vacunar, según cifras absolutas.
En 2025, la cobertura de la MCV1 osciló entre el 53 % en Venezuela y el 99 % en Cuba, Guyana y San Vicente y las Granadinas.
Dieciocho de los 33 países (el 55 %) tenían una cobertura de al menos el 90 %.
Brasil tenía una cobertura de la primera dosis de la vacuna contra el sarampón (MCV1) del 90 % y el mayor número absoluto de niños sin vacunar de la región, seguido de México.
Los países con cohortes grandes pueden tener un alto número de niños sin vacunar a pesar de una alta cobertura de vacunación. Resulta ventajoso analizar tanto la cobertura como el número absoluto de niños sin vacunar para garantizar que no se pasen por alto los países vulnerables con cohortes de nacimiento pequeñas.</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Venezuela y Haití registraron la cobertura más baja de la vacuna MCV1, mientras que Brasil y México presentaban el mayor número de niños sin vacunar, lo que pone de relieve la necesidad de tener en cuenta tanto la cobertura como las cifras absolutas para identificar a todas las poblaciones vulnerables.</a:t>
            </a:r>
          </a:p>
        </p:txBody>
      </p:sp>
      <p:grpSp>
        <p:nvGrpSpPr>
          <p:cNvPr id="5" name="Group 4"/>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7"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g4"/>
            <p:cNvSpPr/>
            <p:nvPr/>
          </p:nvSpPr>
          <p:spPr>
            <a:xfrm>
              <a:off x="2319441" y="2310730"/>
              <a:ext cx="1533093" cy="1487969"/>
            </a:xfrm>
            <a:custGeom>
              <a:avLst/>
              <a:gdLst/>
              <a:ahLst/>
              <a:cxnLst/>
              <a:rect l="0" t="0" r="0" b="0"/>
              <a:pathLst>
                <a:path w="1533093" h="1487969">
                  <a:moveTo>
                    <a:pt x="397468" y="1487969"/>
                  </a:moveTo>
                  <a:lnTo>
                    <a:pt x="451546" y="1467816"/>
                  </a:lnTo>
                  <a:lnTo>
                    <a:pt x="505623" y="1447663"/>
                  </a:lnTo>
                  <a:lnTo>
                    <a:pt x="559700" y="1427509"/>
                  </a:lnTo>
                  <a:lnTo>
                    <a:pt x="613778" y="1407356"/>
                  </a:lnTo>
                  <a:lnTo>
                    <a:pt x="667855" y="1387203"/>
                  </a:lnTo>
                  <a:lnTo>
                    <a:pt x="721932" y="1367049"/>
                  </a:lnTo>
                  <a:lnTo>
                    <a:pt x="776010" y="1346896"/>
                  </a:lnTo>
                  <a:lnTo>
                    <a:pt x="830087" y="1326743"/>
                  </a:lnTo>
                  <a:lnTo>
                    <a:pt x="884165" y="1306589"/>
                  </a:lnTo>
                  <a:lnTo>
                    <a:pt x="938242" y="1286436"/>
                  </a:lnTo>
                  <a:lnTo>
                    <a:pt x="992319" y="1266283"/>
                  </a:lnTo>
                  <a:lnTo>
                    <a:pt x="1046397" y="1246129"/>
                  </a:lnTo>
                  <a:lnTo>
                    <a:pt x="1100474" y="1225976"/>
                  </a:lnTo>
                  <a:lnTo>
                    <a:pt x="1154551" y="1205823"/>
                  </a:lnTo>
                  <a:lnTo>
                    <a:pt x="1208629" y="1185669"/>
                  </a:lnTo>
                  <a:lnTo>
                    <a:pt x="1262706" y="1165516"/>
                  </a:lnTo>
                  <a:lnTo>
                    <a:pt x="1316783" y="1145363"/>
                  </a:lnTo>
                  <a:lnTo>
                    <a:pt x="1370861" y="1125209"/>
                  </a:lnTo>
                  <a:lnTo>
                    <a:pt x="1424938" y="1105056"/>
                  </a:lnTo>
                  <a:lnTo>
                    <a:pt x="1479016" y="1084903"/>
                  </a:lnTo>
                  <a:lnTo>
                    <a:pt x="1533093" y="1064749"/>
                  </a:lnTo>
                  <a:lnTo>
                    <a:pt x="1512356" y="1011924"/>
                  </a:lnTo>
                  <a:lnTo>
                    <a:pt x="1489800" y="959850"/>
                  </a:lnTo>
                  <a:lnTo>
                    <a:pt x="1465451" y="908590"/>
                  </a:lnTo>
                  <a:lnTo>
                    <a:pt x="1439339" y="858205"/>
                  </a:lnTo>
                  <a:lnTo>
                    <a:pt x="1411495" y="808756"/>
                  </a:lnTo>
                  <a:lnTo>
                    <a:pt x="1381954" y="760302"/>
                  </a:lnTo>
                  <a:lnTo>
                    <a:pt x="1350749" y="712902"/>
                  </a:lnTo>
                  <a:lnTo>
                    <a:pt x="1317920" y="666612"/>
                  </a:lnTo>
                  <a:lnTo>
                    <a:pt x="1283505" y="621489"/>
                  </a:lnTo>
                  <a:lnTo>
                    <a:pt x="1247545" y="577587"/>
                  </a:lnTo>
                  <a:lnTo>
                    <a:pt x="1210085" y="534958"/>
                  </a:lnTo>
                  <a:lnTo>
                    <a:pt x="1171169" y="493654"/>
                  </a:lnTo>
                  <a:lnTo>
                    <a:pt x="1130844" y="453724"/>
                  </a:lnTo>
                  <a:lnTo>
                    <a:pt x="1089158" y="415217"/>
                  </a:lnTo>
                  <a:lnTo>
                    <a:pt x="1046162" y="378179"/>
                  </a:lnTo>
                  <a:lnTo>
                    <a:pt x="1001907" y="342654"/>
                  </a:lnTo>
                  <a:lnTo>
                    <a:pt x="956447" y="308685"/>
                  </a:lnTo>
                  <a:lnTo>
                    <a:pt x="909837" y="276313"/>
                  </a:lnTo>
                  <a:lnTo>
                    <a:pt x="862131" y="245578"/>
                  </a:lnTo>
                  <a:lnTo>
                    <a:pt x="813389" y="216515"/>
                  </a:lnTo>
                  <a:lnTo>
                    <a:pt x="763667" y="189160"/>
                  </a:lnTo>
                  <a:lnTo>
                    <a:pt x="713027" y="163546"/>
                  </a:lnTo>
                  <a:lnTo>
                    <a:pt x="661529" y="139704"/>
                  </a:lnTo>
                  <a:lnTo>
                    <a:pt x="609236" y="117662"/>
                  </a:lnTo>
                  <a:lnTo>
                    <a:pt x="556209" y="97446"/>
                  </a:lnTo>
                  <a:lnTo>
                    <a:pt x="502513" y="79082"/>
                  </a:lnTo>
                  <a:lnTo>
                    <a:pt x="448213" y="62591"/>
                  </a:lnTo>
                  <a:lnTo>
                    <a:pt x="393373" y="47994"/>
                  </a:lnTo>
                  <a:lnTo>
                    <a:pt x="338060" y="35306"/>
                  </a:lnTo>
                  <a:lnTo>
                    <a:pt x="282340" y="24545"/>
                  </a:lnTo>
                  <a:lnTo>
                    <a:pt x="226281" y="15723"/>
                  </a:lnTo>
                  <a:lnTo>
                    <a:pt x="169949" y="8850"/>
                  </a:lnTo>
                  <a:lnTo>
                    <a:pt x="113413" y="3935"/>
                  </a:lnTo>
                  <a:lnTo>
                    <a:pt x="56740" y="984"/>
                  </a:lnTo>
                  <a:lnTo>
                    <a:pt x="0" y="0"/>
                  </a:lnTo>
                  <a:lnTo>
                    <a:pt x="0" y="57710"/>
                  </a:lnTo>
                  <a:lnTo>
                    <a:pt x="0" y="115421"/>
                  </a:lnTo>
                  <a:lnTo>
                    <a:pt x="0" y="173131"/>
                  </a:lnTo>
                  <a:lnTo>
                    <a:pt x="0" y="230842"/>
                  </a:lnTo>
                  <a:lnTo>
                    <a:pt x="0" y="288553"/>
                  </a:lnTo>
                  <a:lnTo>
                    <a:pt x="0" y="346263"/>
                  </a:lnTo>
                  <a:lnTo>
                    <a:pt x="0" y="403974"/>
                  </a:lnTo>
                  <a:lnTo>
                    <a:pt x="0" y="461685"/>
                  </a:lnTo>
                  <a:lnTo>
                    <a:pt x="0" y="519395"/>
                  </a:lnTo>
                  <a:lnTo>
                    <a:pt x="0" y="577106"/>
                  </a:lnTo>
                  <a:lnTo>
                    <a:pt x="0" y="634817"/>
                  </a:lnTo>
                  <a:lnTo>
                    <a:pt x="0" y="692527"/>
                  </a:lnTo>
                  <a:lnTo>
                    <a:pt x="0" y="750238"/>
                  </a:lnTo>
                  <a:lnTo>
                    <a:pt x="0" y="807949"/>
                  </a:lnTo>
                  <a:lnTo>
                    <a:pt x="0" y="865659"/>
                  </a:lnTo>
                  <a:lnTo>
                    <a:pt x="0" y="923370"/>
                  </a:lnTo>
                  <a:lnTo>
                    <a:pt x="0" y="981081"/>
                  </a:lnTo>
                  <a:lnTo>
                    <a:pt x="0" y="1038791"/>
                  </a:lnTo>
                  <a:lnTo>
                    <a:pt x="0" y="1096502"/>
                  </a:lnTo>
                  <a:lnTo>
                    <a:pt x="0" y="1154213"/>
                  </a:lnTo>
                  <a:lnTo>
                    <a:pt x="0" y="1211923"/>
                  </a:lnTo>
                  <a:lnTo>
                    <a:pt x="57045" y="1215777"/>
                  </a:lnTo>
                  <a:lnTo>
                    <a:pt x="113055" y="1227267"/>
                  </a:lnTo>
                  <a:lnTo>
                    <a:pt x="167010" y="1246186"/>
                  </a:lnTo>
                  <a:lnTo>
                    <a:pt x="217931" y="1272189"/>
                  </a:lnTo>
                  <a:lnTo>
                    <a:pt x="264892" y="1304804"/>
                  </a:lnTo>
                  <a:lnTo>
                    <a:pt x="307040" y="1343438"/>
                  </a:lnTo>
                  <a:lnTo>
                    <a:pt x="343610" y="1387390"/>
                  </a:lnTo>
                  <a:lnTo>
                    <a:pt x="373936" y="1435861"/>
                  </a:lnTo>
                  <a:close/>
                </a:path>
              </a:pathLst>
            </a:custGeom>
            <a:solidFill>
              <a:srgbClr val="7ED7D1">
                <a:alpha val="100000"/>
              </a:srgbClr>
            </a:solidFill>
            <a:ln w="13550" cap="flat">
              <a:solidFill>
                <a:srgbClr val="000000">
                  <a:alpha val="100000"/>
                </a:srgbClr>
              </a:solidFill>
              <a:prstDash val="solid"/>
              <a:miter/>
            </a:ln>
          </p:spPr>
          <p:txBody>
            <a:bodyPr/>
            <a:lstStyle/>
            <a:p>
              <a:endParaRPr/>
            </a:p>
          </p:txBody>
        </p:sp>
        <p:sp>
          <p:nvSpPr>
            <p:cNvPr id="5" name="pg5"/>
            <p:cNvSpPr/>
            <p:nvPr/>
          </p:nvSpPr>
          <p:spPr>
            <a:xfrm>
              <a:off x="2615190" y="3375479"/>
              <a:ext cx="1340119" cy="1744170"/>
            </a:xfrm>
            <a:custGeom>
              <a:avLst/>
              <a:gdLst/>
              <a:ahLst/>
              <a:cxnLst/>
              <a:rect l="0" t="0" r="0" b="0"/>
              <a:pathLst>
                <a:path w="1340119" h="1744170">
                  <a:moveTo>
                    <a:pt x="0" y="875412"/>
                  </a:moveTo>
                  <a:lnTo>
                    <a:pt x="40237" y="916781"/>
                  </a:lnTo>
                  <a:lnTo>
                    <a:pt x="80475" y="958151"/>
                  </a:lnTo>
                  <a:lnTo>
                    <a:pt x="120713" y="999520"/>
                  </a:lnTo>
                  <a:lnTo>
                    <a:pt x="160951" y="1040890"/>
                  </a:lnTo>
                  <a:lnTo>
                    <a:pt x="201189" y="1082259"/>
                  </a:lnTo>
                  <a:lnTo>
                    <a:pt x="241427" y="1123629"/>
                  </a:lnTo>
                  <a:lnTo>
                    <a:pt x="281665" y="1164998"/>
                  </a:lnTo>
                  <a:lnTo>
                    <a:pt x="321903" y="1206367"/>
                  </a:lnTo>
                  <a:lnTo>
                    <a:pt x="362141" y="1247737"/>
                  </a:lnTo>
                  <a:lnTo>
                    <a:pt x="402379" y="1289106"/>
                  </a:lnTo>
                  <a:lnTo>
                    <a:pt x="442617" y="1330476"/>
                  </a:lnTo>
                  <a:lnTo>
                    <a:pt x="482855" y="1371845"/>
                  </a:lnTo>
                  <a:lnTo>
                    <a:pt x="523093" y="1413214"/>
                  </a:lnTo>
                  <a:lnTo>
                    <a:pt x="563331" y="1454584"/>
                  </a:lnTo>
                  <a:lnTo>
                    <a:pt x="603568" y="1495953"/>
                  </a:lnTo>
                  <a:lnTo>
                    <a:pt x="643806" y="1537323"/>
                  </a:lnTo>
                  <a:lnTo>
                    <a:pt x="684044" y="1578692"/>
                  </a:lnTo>
                  <a:lnTo>
                    <a:pt x="724282" y="1620061"/>
                  </a:lnTo>
                  <a:lnTo>
                    <a:pt x="764520" y="1661431"/>
                  </a:lnTo>
                  <a:lnTo>
                    <a:pt x="804758" y="1702800"/>
                  </a:lnTo>
                  <a:lnTo>
                    <a:pt x="844996" y="1744170"/>
                  </a:lnTo>
                  <a:lnTo>
                    <a:pt x="884205" y="1704714"/>
                  </a:lnTo>
                  <a:lnTo>
                    <a:pt x="922050" y="1663949"/>
                  </a:lnTo>
                  <a:lnTo>
                    <a:pt x="958487" y="1621920"/>
                  </a:lnTo>
                  <a:lnTo>
                    <a:pt x="993475" y="1578678"/>
                  </a:lnTo>
                  <a:lnTo>
                    <a:pt x="1026972" y="1534270"/>
                  </a:lnTo>
                  <a:lnTo>
                    <a:pt x="1058940" y="1488750"/>
                  </a:lnTo>
                  <a:lnTo>
                    <a:pt x="1089343" y="1442170"/>
                  </a:lnTo>
                  <a:lnTo>
                    <a:pt x="1118145" y="1394583"/>
                  </a:lnTo>
                  <a:lnTo>
                    <a:pt x="1145312" y="1346044"/>
                  </a:lnTo>
                  <a:lnTo>
                    <a:pt x="1170814" y="1296610"/>
                  </a:lnTo>
                  <a:lnTo>
                    <a:pt x="1194620" y="1246337"/>
                  </a:lnTo>
                  <a:lnTo>
                    <a:pt x="1216704" y="1195285"/>
                  </a:lnTo>
                  <a:lnTo>
                    <a:pt x="1237040" y="1143511"/>
                  </a:lnTo>
                  <a:lnTo>
                    <a:pt x="1255603" y="1091076"/>
                  </a:lnTo>
                  <a:lnTo>
                    <a:pt x="1272374" y="1038040"/>
                  </a:lnTo>
                  <a:lnTo>
                    <a:pt x="1287332" y="984464"/>
                  </a:lnTo>
                  <a:lnTo>
                    <a:pt x="1300461" y="930412"/>
                  </a:lnTo>
                  <a:lnTo>
                    <a:pt x="1311744" y="875944"/>
                  </a:lnTo>
                  <a:lnTo>
                    <a:pt x="1321169" y="821124"/>
                  </a:lnTo>
                  <a:lnTo>
                    <a:pt x="1328725" y="766015"/>
                  </a:lnTo>
                  <a:lnTo>
                    <a:pt x="1334404" y="710681"/>
                  </a:lnTo>
                  <a:lnTo>
                    <a:pt x="1338198" y="655186"/>
                  </a:lnTo>
                  <a:lnTo>
                    <a:pt x="1340104" y="599595"/>
                  </a:lnTo>
                  <a:lnTo>
                    <a:pt x="1340119" y="543970"/>
                  </a:lnTo>
                  <a:lnTo>
                    <a:pt x="1338243" y="488378"/>
                  </a:lnTo>
                  <a:lnTo>
                    <a:pt x="1334478" y="432881"/>
                  </a:lnTo>
                  <a:lnTo>
                    <a:pt x="1328829" y="377544"/>
                  </a:lnTo>
                  <a:lnTo>
                    <a:pt x="1321302" y="322432"/>
                  </a:lnTo>
                  <a:lnTo>
                    <a:pt x="1311906" y="267607"/>
                  </a:lnTo>
                  <a:lnTo>
                    <a:pt x="1300652" y="213133"/>
                  </a:lnTo>
                  <a:lnTo>
                    <a:pt x="1287552" y="159073"/>
                  </a:lnTo>
                  <a:lnTo>
                    <a:pt x="1272623" y="105489"/>
                  </a:lnTo>
                  <a:lnTo>
                    <a:pt x="1255880" y="52445"/>
                  </a:lnTo>
                  <a:lnTo>
                    <a:pt x="1237344" y="0"/>
                  </a:lnTo>
                  <a:lnTo>
                    <a:pt x="1183267" y="20153"/>
                  </a:lnTo>
                  <a:lnTo>
                    <a:pt x="1129189" y="40306"/>
                  </a:lnTo>
                  <a:lnTo>
                    <a:pt x="1075112" y="60460"/>
                  </a:lnTo>
                  <a:lnTo>
                    <a:pt x="1021035" y="80613"/>
                  </a:lnTo>
                  <a:lnTo>
                    <a:pt x="966957" y="100766"/>
                  </a:lnTo>
                  <a:lnTo>
                    <a:pt x="912880" y="120920"/>
                  </a:lnTo>
                  <a:lnTo>
                    <a:pt x="858803" y="141073"/>
                  </a:lnTo>
                  <a:lnTo>
                    <a:pt x="804725" y="161226"/>
                  </a:lnTo>
                  <a:lnTo>
                    <a:pt x="750648" y="181380"/>
                  </a:lnTo>
                  <a:lnTo>
                    <a:pt x="696570" y="201533"/>
                  </a:lnTo>
                  <a:lnTo>
                    <a:pt x="642493" y="221686"/>
                  </a:lnTo>
                  <a:lnTo>
                    <a:pt x="588416" y="241840"/>
                  </a:lnTo>
                  <a:lnTo>
                    <a:pt x="534338" y="261993"/>
                  </a:lnTo>
                  <a:lnTo>
                    <a:pt x="480261" y="282146"/>
                  </a:lnTo>
                  <a:lnTo>
                    <a:pt x="426184" y="302300"/>
                  </a:lnTo>
                  <a:lnTo>
                    <a:pt x="372106" y="322453"/>
                  </a:lnTo>
                  <a:lnTo>
                    <a:pt x="318029" y="342606"/>
                  </a:lnTo>
                  <a:lnTo>
                    <a:pt x="263952" y="362760"/>
                  </a:lnTo>
                  <a:lnTo>
                    <a:pt x="209874" y="382913"/>
                  </a:lnTo>
                  <a:lnTo>
                    <a:pt x="155797" y="403066"/>
                  </a:lnTo>
                  <a:lnTo>
                    <a:pt x="101719" y="423220"/>
                  </a:lnTo>
                  <a:lnTo>
                    <a:pt x="118907" y="481998"/>
                  </a:lnTo>
                  <a:lnTo>
                    <a:pt x="127451" y="542638"/>
                  </a:lnTo>
                  <a:lnTo>
                    <a:pt x="127175" y="603877"/>
                  </a:lnTo>
                  <a:lnTo>
                    <a:pt x="118083" y="664438"/>
                  </a:lnTo>
                  <a:lnTo>
                    <a:pt x="100365" y="723058"/>
                  </a:lnTo>
                  <a:lnTo>
                    <a:pt x="74391" y="778516"/>
                  </a:lnTo>
                  <a:lnTo>
                    <a:pt x="40702" y="829656"/>
                  </a:lnTo>
                  <a:close/>
                </a:path>
              </a:pathLst>
            </a:custGeom>
            <a:solidFill>
              <a:srgbClr val="66B0FF">
                <a:alpha val="100000"/>
              </a:srgbClr>
            </a:solidFill>
            <a:ln w="13550" cap="flat">
              <a:solidFill>
                <a:srgbClr val="000000">
                  <a:alpha val="100000"/>
                </a:srgbClr>
              </a:solidFill>
              <a:prstDash val="solid"/>
              <a:miter/>
            </a:ln>
          </p:spPr>
          <p:txBody>
            <a:bodyPr/>
            <a:lstStyle/>
            <a:p>
              <a:endParaRPr/>
            </a:p>
          </p:txBody>
        </p:sp>
        <p:sp>
          <p:nvSpPr>
            <p:cNvPr id="6" name="pg6"/>
            <p:cNvSpPr/>
            <p:nvPr/>
          </p:nvSpPr>
          <p:spPr>
            <a:xfrm>
              <a:off x="1978348" y="4250892"/>
              <a:ext cx="1481838" cy="1331992"/>
            </a:xfrm>
            <a:custGeom>
              <a:avLst/>
              <a:gdLst/>
              <a:ahLst/>
              <a:cxnLst/>
              <a:rect l="0" t="0" r="0" b="0"/>
              <a:pathLst>
                <a:path w="1481838" h="1331992">
                  <a:moveTo>
                    <a:pt x="252661" y="110787"/>
                  </a:moveTo>
                  <a:lnTo>
                    <a:pt x="240629" y="167230"/>
                  </a:lnTo>
                  <a:lnTo>
                    <a:pt x="228598" y="223672"/>
                  </a:lnTo>
                  <a:lnTo>
                    <a:pt x="216566" y="280115"/>
                  </a:lnTo>
                  <a:lnTo>
                    <a:pt x="204535" y="336557"/>
                  </a:lnTo>
                  <a:lnTo>
                    <a:pt x="192503" y="393000"/>
                  </a:lnTo>
                  <a:lnTo>
                    <a:pt x="180472" y="449442"/>
                  </a:lnTo>
                  <a:lnTo>
                    <a:pt x="168440" y="505885"/>
                  </a:lnTo>
                  <a:lnTo>
                    <a:pt x="156409" y="562328"/>
                  </a:lnTo>
                  <a:lnTo>
                    <a:pt x="144377" y="618770"/>
                  </a:lnTo>
                  <a:lnTo>
                    <a:pt x="132346" y="675213"/>
                  </a:lnTo>
                  <a:lnTo>
                    <a:pt x="120314" y="731655"/>
                  </a:lnTo>
                  <a:lnTo>
                    <a:pt x="108283" y="788098"/>
                  </a:lnTo>
                  <a:lnTo>
                    <a:pt x="96251" y="844540"/>
                  </a:lnTo>
                  <a:lnTo>
                    <a:pt x="84220" y="900983"/>
                  </a:lnTo>
                  <a:lnTo>
                    <a:pt x="72188" y="957425"/>
                  </a:lnTo>
                  <a:lnTo>
                    <a:pt x="60157" y="1013868"/>
                  </a:lnTo>
                  <a:lnTo>
                    <a:pt x="48125" y="1070311"/>
                  </a:lnTo>
                  <a:lnTo>
                    <a:pt x="36094" y="1126753"/>
                  </a:lnTo>
                  <a:lnTo>
                    <a:pt x="24062" y="1183196"/>
                  </a:lnTo>
                  <a:lnTo>
                    <a:pt x="12031" y="1239638"/>
                  </a:lnTo>
                  <a:lnTo>
                    <a:pt x="0" y="1296081"/>
                  </a:lnTo>
                  <a:lnTo>
                    <a:pt x="54344" y="1306707"/>
                  </a:lnTo>
                  <a:lnTo>
                    <a:pt x="109017" y="1315488"/>
                  </a:lnTo>
                  <a:lnTo>
                    <a:pt x="163956" y="1322414"/>
                  </a:lnTo>
                  <a:lnTo>
                    <a:pt x="219098" y="1327477"/>
                  </a:lnTo>
                  <a:lnTo>
                    <a:pt x="274380" y="1330671"/>
                  </a:lnTo>
                  <a:lnTo>
                    <a:pt x="329738" y="1331992"/>
                  </a:lnTo>
                  <a:lnTo>
                    <a:pt x="385109" y="1331439"/>
                  </a:lnTo>
                  <a:lnTo>
                    <a:pt x="440430" y="1329013"/>
                  </a:lnTo>
                  <a:lnTo>
                    <a:pt x="495637" y="1324716"/>
                  </a:lnTo>
                  <a:lnTo>
                    <a:pt x="550666" y="1318553"/>
                  </a:lnTo>
                  <a:lnTo>
                    <a:pt x="605456" y="1310532"/>
                  </a:lnTo>
                  <a:lnTo>
                    <a:pt x="659943" y="1300661"/>
                  </a:lnTo>
                  <a:lnTo>
                    <a:pt x="714065" y="1288952"/>
                  </a:lnTo>
                  <a:lnTo>
                    <a:pt x="767759" y="1275418"/>
                  </a:lnTo>
                  <a:lnTo>
                    <a:pt x="820965" y="1260075"/>
                  </a:lnTo>
                  <a:lnTo>
                    <a:pt x="873621" y="1242940"/>
                  </a:lnTo>
                  <a:lnTo>
                    <a:pt x="925667" y="1224033"/>
                  </a:lnTo>
                  <a:lnTo>
                    <a:pt x="977044" y="1203376"/>
                  </a:lnTo>
                  <a:lnTo>
                    <a:pt x="1027692" y="1180992"/>
                  </a:lnTo>
                  <a:lnTo>
                    <a:pt x="1077553" y="1156906"/>
                  </a:lnTo>
                  <a:lnTo>
                    <a:pt x="1126571" y="1131148"/>
                  </a:lnTo>
                  <a:lnTo>
                    <a:pt x="1174689" y="1103745"/>
                  </a:lnTo>
                  <a:lnTo>
                    <a:pt x="1221852" y="1074729"/>
                  </a:lnTo>
                  <a:lnTo>
                    <a:pt x="1268006" y="1044135"/>
                  </a:lnTo>
                  <a:lnTo>
                    <a:pt x="1313099" y="1011995"/>
                  </a:lnTo>
                  <a:lnTo>
                    <a:pt x="1357078" y="978349"/>
                  </a:lnTo>
                  <a:lnTo>
                    <a:pt x="1399893" y="943233"/>
                  </a:lnTo>
                  <a:lnTo>
                    <a:pt x="1441496" y="906689"/>
                  </a:lnTo>
                  <a:lnTo>
                    <a:pt x="1481838" y="868757"/>
                  </a:lnTo>
                  <a:lnTo>
                    <a:pt x="1441600" y="827388"/>
                  </a:lnTo>
                  <a:lnTo>
                    <a:pt x="1401362" y="786018"/>
                  </a:lnTo>
                  <a:lnTo>
                    <a:pt x="1361124" y="744649"/>
                  </a:lnTo>
                  <a:lnTo>
                    <a:pt x="1320886" y="703280"/>
                  </a:lnTo>
                  <a:lnTo>
                    <a:pt x="1280648" y="661910"/>
                  </a:lnTo>
                  <a:lnTo>
                    <a:pt x="1240410" y="620541"/>
                  </a:lnTo>
                  <a:lnTo>
                    <a:pt x="1200172" y="579171"/>
                  </a:lnTo>
                  <a:lnTo>
                    <a:pt x="1159934" y="537802"/>
                  </a:lnTo>
                  <a:lnTo>
                    <a:pt x="1119696" y="496432"/>
                  </a:lnTo>
                  <a:lnTo>
                    <a:pt x="1079458" y="455063"/>
                  </a:lnTo>
                  <a:lnTo>
                    <a:pt x="1039221" y="413694"/>
                  </a:lnTo>
                  <a:lnTo>
                    <a:pt x="998983" y="372324"/>
                  </a:lnTo>
                  <a:lnTo>
                    <a:pt x="958745" y="330955"/>
                  </a:lnTo>
                  <a:lnTo>
                    <a:pt x="918507" y="289585"/>
                  </a:lnTo>
                  <a:lnTo>
                    <a:pt x="878269" y="248216"/>
                  </a:lnTo>
                  <a:lnTo>
                    <a:pt x="838031" y="206847"/>
                  </a:lnTo>
                  <a:lnTo>
                    <a:pt x="797793" y="165477"/>
                  </a:lnTo>
                  <a:lnTo>
                    <a:pt x="757555" y="124108"/>
                  </a:lnTo>
                  <a:lnTo>
                    <a:pt x="717317" y="82738"/>
                  </a:lnTo>
                  <a:lnTo>
                    <a:pt x="677079" y="41369"/>
                  </a:lnTo>
                  <a:lnTo>
                    <a:pt x="636841" y="0"/>
                  </a:lnTo>
                  <a:lnTo>
                    <a:pt x="591441" y="38350"/>
                  </a:lnTo>
                  <a:lnTo>
                    <a:pt x="541127" y="69979"/>
                  </a:lnTo>
                  <a:lnTo>
                    <a:pt x="486886" y="94265"/>
                  </a:lnTo>
                  <a:lnTo>
                    <a:pt x="429784" y="110732"/>
                  </a:lnTo>
                  <a:lnTo>
                    <a:pt x="370940" y="119056"/>
                  </a:lnTo>
                  <a:lnTo>
                    <a:pt x="311510" y="119075"/>
                  </a:lnTo>
                  <a:close/>
                </a:path>
              </a:pathLst>
            </a:custGeom>
            <a:solidFill>
              <a:srgbClr val="822E1C">
                <a:alpha val="100000"/>
              </a:srgbClr>
            </a:solidFill>
            <a:ln w="13550" cap="flat">
              <a:solidFill>
                <a:srgbClr val="000000">
                  <a:alpha val="100000"/>
                </a:srgbClr>
              </a:solidFill>
              <a:prstDash val="solid"/>
              <a:miter/>
            </a:ln>
          </p:spPr>
          <p:txBody>
            <a:bodyPr/>
            <a:lstStyle/>
            <a:p>
              <a:endParaRPr/>
            </a:p>
          </p:txBody>
        </p:sp>
        <p:sp>
          <p:nvSpPr>
            <p:cNvPr id="7" name="pg7"/>
            <p:cNvSpPr/>
            <p:nvPr/>
          </p:nvSpPr>
          <p:spPr>
            <a:xfrm>
              <a:off x="1306858" y="4280001"/>
              <a:ext cx="924151" cy="1266971"/>
            </a:xfrm>
            <a:custGeom>
              <a:avLst/>
              <a:gdLst/>
              <a:ahLst/>
              <a:cxnLst/>
              <a:rect l="0" t="0" r="0" b="0"/>
              <a:pathLst>
                <a:path w="924151" h="1266971">
                  <a:moveTo>
                    <a:pt x="750061" y="0"/>
                  </a:moveTo>
                  <a:lnTo>
                    <a:pt x="714344" y="45329"/>
                  </a:lnTo>
                  <a:lnTo>
                    <a:pt x="678627" y="90659"/>
                  </a:lnTo>
                  <a:lnTo>
                    <a:pt x="642909" y="135989"/>
                  </a:lnTo>
                  <a:lnTo>
                    <a:pt x="607192" y="181319"/>
                  </a:lnTo>
                  <a:lnTo>
                    <a:pt x="571475" y="226649"/>
                  </a:lnTo>
                  <a:lnTo>
                    <a:pt x="535758" y="271979"/>
                  </a:lnTo>
                  <a:lnTo>
                    <a:pt x="500041" y="317309"/>
                  </a:lnTo>
                  <a:lnTo>
                    <a:pt x="464323" y="362639"/>
                  </a:lnTo>
                  <a:lnTo>
                    <a:pt x="428606" y="407969"/>
                  </a:lnTo>
                  <a:lnTo>
                    <a:pt x="392889" y="453298"/>
                  </a:lnTo>
                  <a:lnTo>
                    <a:pt x="357172" y="498628"/>
                  </a:lnTo>
                  <a:lnTo>
                    <a:pt x="321454" y="543958"/>
                  </a:lnTo>
                  <a:lnTo>
                    <a:pt x="285737" y="589288"/>
                  </a:lnTo>
                  <a:lnTo>
                    <a:pt x="250020" y="634618"/>
                  </a:lnTo>
                  <a:lnTo>
                    <a:pt x="214303" y="679948"/>
                  </a:lnTo>
                  <a:lnTo>
                    <a:pt x="178586" y="725278"/>
                  </a:lnTo>
                  <a:lnTo>
                    <a:pt x="142868" y="770608"/>
                  </a:lnTo>
                  <a:lnTo>
                    <a:pt x="107151" y="815938"/>
                  </a:lnTo>
                  <a:lnTo>
                    <a:pt x="71434" y="861268"/>
                  </a:lnTo>
                  <a:lnTo>
                    <a:pt x="35717" y="906597"/>
                  </a:lnTo>
                  <a:lnTo>
                    <a:pt x="0" y="951927"/>
                  </a:lnTo>
                  <a:lnTo>
                    <a:pt x="45825" y="986746"/>
                  </a:lnTo>
                  <a:lnTo>
                    <a:pt x="92847" y="1019932"/>
                  </a:lnTo>
                  <a:lnTo>
                    <a:pt x="141006" y="1051443"/>
                  </a:lnTo>
                  <a:lnTo>
                    <a:pt x="190245" y="1081241"/>
                  </a:lnTo>
                  <a:lnTo>
                    <a:pt x="240501" y="1109289"/>
                  </a:lnTo>
                  <a:lnTo>
                    <a:pt x="291712" y="1135552"/>
                  </a:lnTo>
                  <a:lnTo>
                    <a:pt x="343815" y="1159997"/>
                  </a:lnTo>
                  <a:lnTo>
                    <a:pt x="396746" y="1182595"/>
                  </a:lnTo>
                  <a:lnTo>
                    <a:pt x="450439" y="1203317"/>
                  </a:lnTo>
                  <a:lnTo>
                    <a:pt x="504827" y="1222138"/>
                  </a:lnTo>
                  <a:lnTo>
                    <a:pt x="559844" y="1239034"/>
                  </a:lnTo>
                  <a:lnTo>
                    <a:pt x="615421" y="1253985"/>
                  </a:lnTo>
                  <a:lnTo>
                    <a:pt x="671490" y="1266971"/>
                  </a:lnTo>
                  <a:lnTo>
                    <a:pt x="683521" y="1210529"/>
                  </a:lnTo>
                  <a:lnTo>
                    <a:pt x="695553" y="1154086"/>
                  </a:lnTo>
                  <a:lnTo>
                    <a:pt x="707584" y="1097644"/>
                  </a:lnTo>
                  <a:lnTo>
                    <a:pt x="719616" y="1041201"/>
                  </a:lnTo>
                  <a:lnTo>
                    <a:pt x="731647" y="984758"/>
                  </a:lnTo>
                  <a:lnTo>
                    <a:pt x="743679" y="928316"/>
                  </a:lnTo>
                  <a:lnTo>
                    <a:pt x="755710" y="871873"/>
                  </a:lnTo>
                  <a:lnTo>
                    <a:pt x="767742" y="815431"/>
                  </a:lnTo>
                  <a:lnTo>
                    <a:pt x="779773" y="758988"/>
                  </a:lnTo>
                  <a:lnTo>
                    <a:pt x="791805" y="702546"/>
                  </a:lnTo>
                  <a:lnTo>
                    <a:pt x="803836" y="646103"/>
                  </a:lnTo>
                  <a:lnTo>
                    <a:pt x="815868" y="589661"/>
                  </a:lnTo>
                  <a:lnTo>
                    <a:pt x="827899" y="533218"/>
                  </a:lnTo>
                  <a:lnTo>
                    <a:pt x="839931" y="476775"/>
                  </a:lnTo>
                  <a:lnTo>
                    <a:pt x="851962" y="420333"/>
                  </a:lnTo>
                  <a:lnTo>
                    <a:pt x="863994" y="363890"/>
                  </a:lnTo>
                  <a:lnTo>
                    <a:pt x="876025" y="307448"/>
                  </a:lnTo>
                  <a:lnTo>
                    <a:pt x="888057" y="251005"/>
                  </a:lnTo>
                  <a:lnTo>
                    <a:pt x="900088" y="194563"/>
                  </a:lnTo>
                  <a:lnTo>
                    <a:pt x="912120" y="138120"/>
                  </a:lnTo>
                  <a:lnTo>
                    <a:pt x="924151" y="81678"/>
                  </a:lnTo>
                  <a:lnTo>
                    <a:pt x="862181" y="63438"/>
                  </a:lnTo>
                  <a:lnTo>
                    <a:pt x="803699" y="36000"/>
                  </a:lnTo>
                  <a:close/>
                </a:path>
              </a:pathLst>
            </a:custGeom>
            <a:solidFill>
              <a:srgbClr val="1C7F93">
                <a:alpha val="100000"/>
              </a:srgbClr>
            </a:solidFill>
            <a:ln w="13550" cap="flat">
              <a:solidFill>
                <a:srgbClr val="000000">
                  <a:alpha val="100000"/>
                </a:srgbClr>
              </a:solidFill>
              <a:prstDash val="solid"/>
              <a:miter/>
            </a:ln>
          </p:spPr>
          <p:txBody>
            <a:bodyPr/>
            <a:lstStyle/>
            <a:p>
              <a:endParaRPr/>
            </a:p>
          </p:txBody>
        </p:sp>
        <p:sp>
          <p:nvSpPr>
            <p:cNvPr id="8" name="pg8"/>
            <p:cNvSpPr/>
            <p:nvPr/>
          </p:nvSpPr>
          <p:spPr>
            <a:xfrm>
              <a:off x="855777" y="4136370"/>
              <a:ext cx="1201142" cy="1095559"/>
            </a:xfrm>
            <a:custGeom>
              <a:avLst/>
              <a:gdLst/>
              <a:ahLst/>
              <a:cxnLst/>
              <a:rect l="0" t="0" r="0" b="0"/>
              <a:pathLst>
                <a:path w="1201142" h="1095559">
                  <a:moveTo>
                    <a:pt x="1084195" y="0"/>
                  </a:moveTo>
                  <a:lnTo>
                    <a:pt x="1032567" y="25788"/>
                  </a:lnTo>
                  <a:lnTo>
                    <a:pt x="980938" y="51576"/>
                  </a:lnTo>
                  <a:lnTo>
                    <a:pt x="929310" y="77364"/>
                  </a:lnTo>
                  <a:lnTo>
                    <a:pt x="877682" y="103152"/>
                  </a:lnTo>
                  <a:lnTo>
                    <a:pt x="826053" y="128941"/>
                  </a:lnTo>
                  <a:lnTo>
                    <a:pt x="774425" y="154729"/>
                  </a:lnTo>
                  <a:lnTo>
                    <a:pt x="722796" y="180517"/>
                  </a:lnTo>
                  <a:lnTo>
                    <a:pt x="671168" y="206305"/>
                  </a:lnTo>
                  <a:lnTo>
                    <a:pt x="619540" y="232094"/>
                  </a:lnTo>
                  <a:lnTo>
                    <a:pt x="567911" y="257882"/>
                  </a:lnTo>
                  <a:lnTo>
                    <a:pt x="516283" y="283670"/>
                  </a:lnTo>
                  <a:lnTo>
                    <a:pt x="464655" y="309458"/>
                  </a:lnTo>
                  <a:lnTo>
                    <a:pt x="413026" y="335246"/>
                  </a:lnTo>
                  <a:lnTo>
                    <a:pt x="361398" y="361035"/>
                  </a:lnTo>
                  <a:lnTo>
                    <a:pt x="309770" y="386823"/>
                  </a:lnTo>
                  <a:lnTo>
                    <a:pt x="258141" y="412611"/>
                  </a:lnTo>
                  <a:lnTo>
                    <a:pt x="206513" y="438399"/>
                  </a:lnTo>
                  <a:lnTo>
                    <a:pt x="154885" y="464188"/>
                  </a:lnTo>
                  <a:lnTo>
                    <a:pt x="103256" y="489976"/>
                  </a:lnTo>
                  <a:lnTo>
                    <a:pt x="51628" y="515764"/>
                  </a:lnTo>
                  <a:lnTo>
                    <a:pt x="0" y="541552"/>
                  </a:lnTo>
                  <a:lnTo>
                    <a:pt x="25590" y="590686"/>
                  </a:lnTo>
                  <a:lnTo>
                    <a:pt x="52830" y="638926"/>
                  </a:lnTo>
                  <a:lnTo>
                    <a:pt x="81687" y="686216"/>
                  </a:lnTo>
                  <a:lnTo>
                    <a:pt x="112129" y="732501"/>
                  </a:lnTo>
                  <a:lnTo>
                    <a:pt x="144120" y="777730"/>
                  </a:lnTo>
                  <a:lnTo>
                    <a:pt x="177624" y="821849"/>
                  </a:lnTo>
                  <a:lnTo>
                    <a:pt x="212603" y="864809"/>
                  </a:lnTo>
                  <a:lnTo>
                    <a:pt x="249016" y="906560"/>
                  </a:lnTo>
                  <a:lnTo>
                    <a:pt x="286821" y="947054"/>
                  </a:lnTo>
                  <a:lnTo>
                    <a:pt x="325976" y="986246"/>
                  </a:lnTo>
                  <a:lnTo>
                    <a:pt x="366435" y="1024089"/>
                  </a:lnTo>
                  <a:lnTo>
                    <a:pt x="408153" y="1060540"/>
                  </a:lnTo>
                  <a:lnTo>
                    <a:pt x="451080" y="1095559"/>
                  </a:lnTo>
                  <a:lnTo>
                    <a:pt x="486797" y="1050229"/>
                  </a:lnTo>
                  <a:lnTo>
                    <a:pt x="522515" y="1004899"/>
                  </a:lnTo>
                  <a:lnTo>
                    <a:pt x="558232" y="959569"/>
                  </a:lnTo>
                  <a:lnTo>
                    <a:pt x="593949" y="914239"/>
                  </a:lnTo>
                  <a:lnTo>
                    <a:pt x="629666" y="868909"/>
                  </a:lnTo>
                  <a:lnTo>
                    <a:pt x="665383" y="823579"/>
                  </a:lnTo>
                  <a:lnTo>
                    <a:pt x="701101" y="778249"/>
                  </a:lnTo>
                  <a:lnTo>
                    <a:pt x="736818" y="732919"/>
                  </a:lnTo>
                  <a:lnTo>
                    <a:pt x="772535" y="687590"/>
                  </a:lnTo>
                  <a:lnTo>
                    <a:pt x="808252" y="642260"/>
                  </a:lnTo>
                  <a:lnTo>
                    <a:pt x="843970" y="596930"/>
                  </a:lnTo>
                  <a:lnTo>
                    <a:pt x="879687" y="551600"/>
                  </a:lnTo>
                  <a:lnTo>
                    <a:pt x="915404" y="506270"/>
                  </a:lnTo>
                  <a:lnTo>
                    <a:pt x="951121" y="460940"/>
                  </a:lnTo>
                  <a:lnTo>
                    <a:pt x="986838" y="415610"/>
                  </a:lnTo>
                  <a:lnTo>
                    <a:pt x="1022556" y="370280"/>
                  </a:lnTo>
                  <a:lnTo>
                    <a:pt x="1058273" y="324950"/>
                  </a:lnTo>
                  <a:lnTo>
                    <a:pt x="1093990" y="279620"/>
                  </a:lnTo>
                  <a:lnTo>
                    <a:pt x="1129707" y="234291"/>
                  </a:lnTo>
                  <a:lnTo>
                    <a:pt x="1165425" y="188961"/>
                  </a:lnTo>
                  <a:lnTo>
                    <a:pt x="1201142" y="143631"/>
                  </a:lnTo>
                  <a:lnTo>
                    <a:pt x="1155250" y="101667"/>
                  </a:lnTo>
                  <a:lnTo>
                    <a:pt x="1115986" y="53445"/>
                  </a:lnTo>
                  <a:close/>
                </a:path>
              </a:pathLst>
            </a:custGeom>
            <a:solidFill>
              <a:srgbClr val="AAF400">
                <a:alpha val="100000"/>
              </a:srgbClr>
            </a:solidFill>
            <a:ln w="13550" cap="flat">
              <a:solidFill>
                <a:srgbClr val="000000">
                  <a:alpha val="100000"/>
                </a:srgbClr>
              </a:solidFill>
              <a:prstDash val="solid"/>
              <a:miter/>
            </a:ln>
          </p:spPr>
          <p:txBody>
            <a:bodyPr/>
            <a:lstStyle/>
            <a:p>
              <a:endParaRPr/>
            </a:p>
          </p:txBody>
        </p:sp>
        <p:sp>
          <p:nvSpPr>
            <p:cNvPr id="9" name="pg9"/>
            <p:cNvSpPr/>
            <p:nvPr/>
          </p:nvSpPr>
          <p:spPr>
            <a:xfrm>
              <a:off x="685478" y="3968485"/>
              <a:ext cx="1254494" cy="709438"/>
            </a:xfrm>
            <a:custGeom>
              <a:avLst/>
              <a:gdLst/>
              <a:ahLst/>
              <a:cxnLst/>
              <a:rect l="0" t="0" r="0" b="0"/>
              <a:pathLst>
                <a:path w="1254494" h="709438">
                  <a:moveTo>
                    <a:pt x="1210342" y="0"/>
                  </a:moveTo>
                  <a:lnTo>
                    <a:pt x="1152707" y="2946"/>
                  </a:lnTo>
                  <a:lnTo>
                    <a:pt x="1095072" y="5893"/>
                  </a:lnTo>
                  <a:lnTo>
                    <a:pt x="1037436" y="8840"/>
                  </a:lnTo>
                  <a:lnTo>
                    <a:pt x="979801" y="11786"/>
                  </a:lnTo>
                  <a:lnTo>
                    <a:pt x="922166" y="14733"/>
                  </a:lnTo>
                  <a:lnTo>
                    <a:pt x="864530" y="17680"/>
                  </a:lnTo>
                  <a:lnTo>
                    <a:pt x="806895" y="20626"/>
                  </a:lnTo>
                  <a:lnTo>
                    <a:pt x="749259" y="23573"/>
                  </a:lnTo>
                  <a:lnTo>
                    <a:pt x="691624" y="26520"/>
                  </a:lnTo>
                  <a:lnTo>
                    <a:pt x="633989" y="29466"/>
                  </a:lnTo>
                  <a:lnTo>
                    <a:pt x="576353" y="32413"/>
                  </a:lnTo>
                  <a:lnTo>
                    <a:pt x="518718" y="35360"/>
                  </a:lnTo>
                  <a:lnTo>
                    <a:pt x="461083" y="38306"/>
                  </a:lnTo>
                  <a:lnTo>
                    <a:pt x="403447" y="41253"/>
                  </a:lnTo>
                  <a:lnTo>
                    <a:pt x="345812" y="44200"/>
                  </a:lnTo>
                  <a:lnTo>
                    <a:pt x="288176" y="47146"/>
                  </a:lnTo>
                  <a:lnTo>
                    <a:pt x="230541" y="50093"/>
                  </a:lnTo>
                  <a:lnTo>
                    <a:pt x="172906" y="53040"/>
                  </a:lnTo>
                  <a:lnTo>
                    <a:pt x="115270" y="55986"/>
                  </a:lnTo>
                  <a:lnTo>
                    <a:pt x="57635" y="58933"/>
                  </a:lnTo>
                  <a:lnTo>
                    <a:pt x="0" y="61880"/>
                  </a:lnTo>
                  <a:lnTo>
                    <a:pt x="3832" y="117941"/>
                  </a:lnTo>
                  <a:lnTo>
                    <a:pt x="9587" y="173838"/>
                  </a:lnTo>
                  <a:lnTo>
                    <a:pt x="17259" y="229504"/>
                  </a:lnTo>
                  <a:lnTo>
                    <a:pt x="26837" y="284874"/>
                  </a:lnTo>
                  <a:lnTo>
                    <a:pt x="38311" y="339882"/>
                  </a:lnTo>
                  <a:lnTo>
                    <a:pt x="51668" y="394464"/>
                  </a:lnTo>
                  <a:lnTo>
                    <a:pt x="66891" y="448555"/>
                  </a:lnTo>
                  <a:lnTo>
                    <a:pt x="83962" y="502091"/>
                  </a:lnTo>
                  <a:lnTo>
                    <a:pt x="102862" y="555009"/>
                  </a:lnTo>
                  <a:lnTo>
                    <a:pt x="123568" y="607248"/>
                  </a:lnTo>
                  <a:lnTo>
                    <a:pt x="146056" y="658744"/>
                  </a:lnTo>
                  <a:lnTo>
                    <a:pt x="170299" y="709438"/>
                  </a:lnTo>
                  <a:lnTo>
                    <a:pt x="221927" y="683649"/>
                  </a:lnTo>
                  <a:lnTo>
                    <a:pt x="273555" y="657861"/>
                  </a:lnTo>
                  <a:lnTo>
                    <a:pt x="325184" y="632073"/>
                  </a:lnTo>
                  <a:lnTo>
                    <a:pt x="376812" y="606285"/>
                  </a:lnTo>
                  <a:lnTo>
                    <a:pt x="428440" y="580497"/>
                  </a:lnTo>
                  <a:lnTo>
                    <a:pt x="480069" y="554708"/>
                  </a:lnTo>
                  <a:lnTo>
                    <a:pt x="531697" y="528920"/>
                  </a:lnTo>
                  <a:lnTo>
                    <a:pt x="583325" y="503132"/>
                  </a:lnTo>
                  <a:lnTo>
                    <a:pt x="634954" y="477344"/>
                  </a:lnTo>
                  <a:lnTo>
                    <a:pt x="686582" y="451555"/>
                  </a:lnTo>
                  <a:lnTo>
                    <a:pt x="738210" y="425767"/>
                  </a:lnTo>
                  <a:lnTo>
                    <a:pt x="789839" y="399979"/>
                  </a:lnTo>
                  <a:lnTo>
                    <a:pt x="841467" y="374191"/>
                  </a:lnTo>
                  <a:lnTo>
                    <a:pt x="893096" y="348403"/>
                  </a:lnTo>
                  <a:lnTo>
                    <a:pt x="944724" y="322614"/>
                  </a:lnTo>
                  <a:lnTo>
                    <a:pt x="996352" y="296826"/>
                  </a:lnTo>
                  <a:lnTo>
                    <a:pt x="1047981" y="271038"/>
                  </a:lnTo>
                  <a:lnTo>
                    <a:pt x="1099609" y="245250"/>
                  </a:lnTo>
                  <a:lnTo>
                    <a:pt x="1151237" y="219461"/>
                  </a:lnTo>
                  <a:lnTo>
                    <a:pt x="1202866" y="193673"/>
                  </a:lnTo>
                  <a:lnTo>
                    <a:pt x="1254494" y="167885"/>
                  </a:lnTo>
                  <a:lnTo>
                    <a:pt x="1232111" y="114128"/>
                  </a:lnTo>
                  <a:lnTo>
                    <a:pt x="1217300" y="57813"/>
                  </a:lnTo>
                  <a:close/>
                </a:path>
              </a:pathLst>
            </a:custGeom>
            <a:solidFill>
              <a:srgbClr val="DEA0FD">
                <a:alpha val="100000"/>
              </a:srgbClr>
            </a:solidFill>
            <a:ln w="13550" cap="flat">
              <a:solidFill>
                <a:srgbClr val="000000">
                  <a:alpha val="100000"/>
                </a:srgbClr>
              </a:solidFill>
              <a:prstDash val="solid"/>
              <a:miter/>
            </a:ln>
          </p:spPr>
          <p:txBody>
            <a:bodyPr/>
            <a:lstStyle/>
            <a:p>
              <a:endParaRPr/>
            </a:p>
          </p:txBody>
        </p:sp>
        <p:sp>
          <p:nvSpPr>
            <p:cNvPr id="10" name="pg10"/>
            <p:cNvSpPr/>
            <p:nvPr/>
          </p:nvSpPr>
          <p:spPr>
            <a:xfrm>
              <a:off x="683575" y="3375992"/>
              <a:ext cx="1238347" cy="654372"/>
            </a:xfrm>
            <a:custGeom>
              <a:avLst/>
              <a:gdLst/>
              <a:ahLst/>
              <a:cxnLst/>
              <a:rect l="0" t="0" r="0" b="0"/>
              <a:pathLst>
                <a:path w="1238347" h="654372">
                  <a:moveTo>
                    <a:pt x="1238347" y="422840"/>
                  </a:moveTo>
                  <a:lnTo>
                    <a:pt x="1184262" y="402704"/>
                  </a:lnTo>
                  <a:lnTo>
                    <a:pt x="1130178" y="382569"/>
                  </a:lnTo>
                  <a:lnTo>
                    <a:pt x="1076094" y="362434"/>
                  </a:lnTo>
                  <a:lnTo>
                    <a:pt x="1022010" y="342299"/>
                  </a:lnTo>
                  <a:lnTo>
                    <a:pt x="967926" y="322163"/>
                  </a:lnTo>
                  <a:lnTo>
                    <a:pt x="913842" y="302028"/>
                  </a:lnTo>
                  <a:lnTo>
                    <a:pt x="859758" y="281893"/>
                  </a:lnTo>
                  <a:lnTo>
                    <a:pt x="805674" y="261758"/>
                  </a:lnTo>
                  <a:lnTo>
                    <a:pt x="751590" y="241622"/>
                  </a:lnTo>
                  <a:lnTo>
                    <a:pt x="697505" y="221487"/>
                  </a:lnTo>
                  <a:lnTo>
                    <a:pt x="643421" y="201352"/>
                  </a:lnTo>
                  <a:lnTo>
                    <a:pt x="589337" y="181217"/>
                  </a:lnTo>
                  <a:lnTo>
                    <a:pt x="535253" y="161081"/>
                  </a:lnTo>
                  <a:lnTo>
                    <a:pt x="481169" y="140946"/>
                  </a:lnTo>
                  <a:lnTo>
                    <a:pt x="427085" y="120811"/>
                  </a:lnTo>
                  <a:lnTo>
                    <a:pt x="373001" y="100676"/>
                  </a:lnTo>
                  <a:lnTo>
                    <a:pt x="318917" y="80540"/>
                  </a:lnTo>
                  <a:lnTo>
                    <a:pt x="264832" y="60405"/>
                  </a:lnTo>
                  <a:lnTo>
                    <a:pt x="210748" y="40270"/>
                  </a:lnTo>
                  <a:lnTo>
                    <a:pt x="156664" y="20135"/>
                  </a:lnTo>
                  <a:lnTo>
                    <a:pt x="102580" y="0"/>
                  </a:lnTo>
                  <a:lnTo>
                    <a:pt x="84084" y="52384"/>
                  </a:lnTo>
                  <a:lnTo>
                    <a:pt x="67377" y="105365"/>
                  </a:lnTo>
                  <a:lnTo>
                    <a:pt x="52479" y="158884"/>
                  </a:lnTo>
                  <a:lnTo>
                    <a:pt x="39406" y="212877"/>
                  </a:lnTo>
                  <a:lnTo>
                    <a:pt x="28174" y="267284"/>
                  </a:lnTo>
                  <a:lnTo>
                    <a:pt x="18795" y="322040"/>
                  </a:lnTo>
                  <a:lnTo>
                    <a:pt x="11281" y="377083"/>
                  </a:lnTo>
                  <a:lnTo>
                    <a:pt x="5639" y="432349"/>
                  </a:lnTo>
                  <a:lnTo>
                    <a:pt x="1877" y="487775"/>
                  </a:lnTo>
                  <a:lnTo>
                    <a:pt x="0" y="543297"/>
                  </a:lnTo>
                  <a:lnTo>
                    <a:pt x="8" y="598851"/>
                  </a:lnTo>
                  <a:lnTo>
                    <a:pt x="1902" y="654372"/>
                  </a:lnTo>
                  <a:lnTo>
                    <a:pt x="59537" y="651425"/>
                  </a:lnTo>
                  <a:lnTo>
                    <a:pt x="117173" y="648478"/>
                  </a:lnTo>
                  <a:lnTo>
                    <a:pt x="174808" y="645532"/>
                  </a:lnTo>
                  <a:lnTo>
                    <a:pt x="232443" y="642585"/>
                  </a:lnTo>
                  <a:lnTo>
                    <a:pt x="290079" y="639638"/>
                  </a:lnTo>
                  <a:lnTo>
                    <a:pt x="347714" y="636692"/>
                  </a:lnTo>
                  <a:lnTo>
                    <a:pt x="405349" y="633745"/>
                  </a:lnTo>
                  <a:lnTo>
                    <a:pt x="462985" y="630798"/>
                  </a:lnTo>
                  <a:lnTo>
                    <a:pt x="520620" y="627852"/>
                  </a:lnTo>
                  <a:lnTo>
                    <a:pt x="578256" y="624905"/>
                  </a:lnTo>
                  <a:lnTo>
                    <a:pt x="635891" y="621958"/>
                  </a:lnTo>
                  <a:lnTo>
                    <a:pt x="693526" y="619012"/>
                  </a:lnTo>
                  <a:lnTo>
                    <a:pt x="751162" y="616065"/>
                  </a:lnTo>
                  <a:lnTo>
                    <a:pt x="808797" y="613118"/>
                  </a:lnTo>
                  <a:lnTo>
                    <a:pt x="866432" y="610172"/>
                  </a:lnTo>
                  <a:lnTo>
                    <a:pt x="924068" y="607225"/>
                  </a:lnTo>
                  <a:lnTo>
                    <a:pt x="981703" y="604278"/>
                  </a:lnTo>
                  <a:lnTo>
                    <a:pt x="1039339" y="601332"/>
                  </a:lnTo>
                  <a:lnTo>
                    <a:pt x="1096974" y="598385"/>
                  </a:lnTo>
                  <a:lnTo>
                    <a:pt x="1154609" y="595438"/>
                  </a:lnTo>
                  <a:lnTo>
                    <a:pt x="1212245" y="592492"/>
                  </a:lnTo>
                  <a:lnTo>
                    <a:pt x="1213214" y="534930"/>
                  </a:lnTo>
                  <a:lnTo>
                    <a:pt x="1221968" y="478030"/>
                  </a:lnTo>
                  <a:close/>
                </a:path>
              </a:pathLst>
            </a:custGeom>
            <a:solidFill>
              <a:srgbClr val="C075A6">
                <a:alpha val="100000"/>
              </a:srgbClr>
            </a:solidFill>
            <a:ln w="13550" cap="flat">
              <a:solidFill>
                <a:srgbClr val="000000">
                  <a:alpha val="100000"/>
                </a:srgbClr>
              </a:solidFill>
              <a:prstDash val="solid"/>
              <a:miter/>
            </a:ln>
          </p:spPr>
          <p:txBody>
            <a:bodyPr/>
            <a:lstStyle/>
            <a:p>
              <a:endParaRPr/>
            </a:p>
          </p:txBody>
        </p:sp>
        <p:sp>
          <p:nvSpPr>
            <p:cNvPr id="11" name="pg11"/>
            <p:cNvSpPr/>
            <p:nvPr/>
          </p:nvSpPr>
          <p:spPr>
            <a:xfrm>
              <a:off x="786156" y="2948409"/>
              <a:ext cx="1197248" cy="850423"/>
            </a:xfrm>
            <a:custGeom>
              <a:avLst/>
              <a:gdLst/>
              <a:ahLst/>
              <a:cxnLst/>
              <a:rect l="0" t="0" r="0" b="0"/>
              <a:pathLst>
                <a:path w="1197248" h="850423">
                  <a:moveTo>
                    <a:pt x="1197248" y="739568"/>
                  </a:moveTo>
                  <a:lnTo>
                    <a:pt x="1151529" y="704350"/>
                  </a:lnTo>
                  <a:lnTo>
                    <a:pt x="1105810" y="669133"/>
                  </a:lnTo>
                  <a:lnTo>
                    <a:pt x="1060091" y="633915"/>
                  </a:lnTo>
                  <a:lnTo>
                    <a:pt x="1014371" y="598698"/>
                  </a:lnTo>
                  <a:lnTo>
                    <a:pt x="968652" y="563480"/>
                  </a:lnTo>
                  <a:lnTo>
                    <a:pt x="922933" y="528263"/>
                  </a:lnTo>
                  <a:lnTo>
                    <a:pt x="877214" y="493045"/>
                  </a:lnTo>
                  <a:lnTo>
                    <a:pt x="831495" y="457828"/>
                  </a:lnTo>
                  <a:lnTo>
                    <a:pt x="785775" y="422610"/>
                  </a:lnTo>
                  <a:lnTo>
                    <a:pt x="740056" y="387392"/>
                  </a:lnTo>
                  <a:lnTo>
                    <a:pt x="694337" y="352175"/>
                  </a:lnTo>
                  <a:lnTo>
                    <a:pt x="648618" y="316957"/>
                  </a:lnTo>
                  <a:lnTo>
                    <a:pt x="602899" y="281740"/>
                  </a:lnTo>
                  <a:lnTo>
                    <a:pt x="557179" y="246522"/>
                  </a:lnTo>
                  <a:lnTo>
                    <a:pt x="511460" y="211305"/>
                  </a:lnTo>
                  <a:lnTo>
                    <a:pt x="465741" y="176087"/>
                  </a:lnTo>
                  <a:lnTo>
                    <a:pt x="420022" y="140870"/>
                  </a:lnTo>
                  <a:lnTo>
                    <a:pt x="374303" y="105652"/>
                  </a:lnTo>
                  <a:lnTo>
                    <a:pt x="328584" y="70435"/>
                  </a:lnTo>
                  <a:lnTo>
                    <a:pt x="282864" y="35217"/>
                  </a:lnTo>
                  <a:lnTo>
                    <a:pt x="237145" y="0"/>
                  </a:lnTo>
                  <a:lnTo>
                    <a:pt x="200628" y="49290"/>
                  </a:lnTo>
                  <a:lnTo>
                    <a:pt x="165984" y="99916"/>
                  </a:lnTo>
                  <a:lnTo>
                    <a:pt x="133263" y="151804"/>
                  </a:lnTo>
                  <a:lnTo>
                    <a:pt x="102509" y="204882"/>
                  </a:lnTo>
                  <a:lnTo>
                    <a:pt x="73767" y="259076"/>
                  </a:lnTo>
                  <a:lnTo>
                    <a:pt x="47077" y="314310"/>
                  </a:lnTo>
                  <a:lnTo>
                    <a:pt x="22476" y="370505"/>
                  </a:lnTo>
                  <a:lnTo>
                    <a:pt x="0" y="427583"/>
                  </a:lnTo>
                  <a:lnTo>
                    <a:pt x="54084" y="447718"/>
                  </a:lnTo>
                  <a:lnTo>
                    <a:pt x="108168" y="467853"/>
                  </a:lnTo>
                  <a:lnTo>
                    <a:pt x="162252" y="487988"/>
                  </a:lnTo>
                  <a:lnTo>
                    <a:pt x="216336" y="508124"/>
                  </a:lnTo>
                  <a:lnTo>
                    <a:pt x="270420" y="528259"/>
                  </a:lnTo>
                  <a:lnTo>
                    <a:pt x="324504" y="548394"/>
                  </a:lnTo>
                  <a:lnTo>
                    <a:pt x="378588" y="568529"/>
                  </a:lnTo>
                  <a:lnTo>
                    <a:pt x="432672" y="588665"/>
                  </a:lnTo>
                  <a:lnTo>
                    <a:pt x="486757" y="608800"/>
                  </a:lnTo>
                  <a:lnTo>
                    <a:pt x="540841" y="628935"/>
                  </a:lnTo>
                  <a:lnTo>
                    <a:pt x="594925" y="649070"/>
                  </a:lnTo>
                  <a:lnTo>
                    <a:pt x="649009" y="669206"/>
                  </a:lnTo>
                  <a:lnTo>
                    <a:pt x="703093" y="689341"/>
                  </a:lnTo>
                  <a:lnTo>
                    <a:pt x="757177" y="709476"/>
                  </a:lnTo>
                  <a:lnTo>
                    <a:pt x="811261" y="729611"/>
                  </a:lnTo>
                  <a:lnTo>
                    <a:pt x="865345" y="749747"/>
                  </a:lnTo>
                  <a:lnTo>
                    <a:pt x="919429" y="769882"/>
                  </a:lnTo>
                  <a:lnTo>
                    <a:pt x="973514" y="790017"/>
                  </a:lnTo>
                  <a:lnTo>
                    <a:pt x="1027598" y="810152"/>
                  </a:lnTo>
                  <a:lnTo>
                    <a:pt x="1081682" y="830288"/>
                  </a:lnTo>
                  <a:lnTo>
                    <a:pt x="1135766" y="850423"/>
                  </a:lnTo>
                  <a:lnTo>
                    <a:pt x="1162343" y="792686"/>
                  </a:lnTo>
                  <a:close/>
                </a:path>
              </a:pathLst>
            </a:custGeom>
            <a:solidFill>
              <a:srgbClr val="F7E1A0">
                <a:alpha val="100000"/>
              </a:srgbClr>
            </a:solidFill>
            <a:ln w="13550" cap="flat">
              <a:solidFill>
                <a:srgbClr val="000000">
                  <a:alpha val="100000"/>
                </a:srgbClr>
              </a:solidFill>
              <a:prstDash val="solid"/>
              <a:miter/>
            </a:ln>
          </p:spPr>
          <p:txBody>
            <a:bodyPr/>
            <a:lstStyle/>
            <a:p>
              <a:endParaRPr/>
            </a:p>
          </p:txBody>
        </p:sp>
        <p:sp>
          <p:nvSpPr>
            <p:cNvPr id="12" name="pg12"/>
            <p:cNvSpPr/>
            <p:nvPr/>
          </p:nvSpPr>
          <p:spPr>
            <a:xfrm>
              <a:off x="1023302" y="2625978"/>
              <a:ext cx="1045826" cy="1061999"/>
            </a:xfrm>
            <a:custGeom>
              <a:avLst/>
              <a:gdLst/>
              <a:ahLst/>
              <a:cxnLst/>
              <a:rect l="0" t="0" r="0" b="0"/>
              <a:pathLst>
                <a:path w="1045826" h="1061999">
                  <a:moveTo>
                    <a:pt x="1045826" y="978406"/>
                  </a:moveTo>
                  <a:lnTo>
                    <a:pt x="1011770" y="931815"/>
                  </a:lnTo>
                  <a:lnTo>
                    <a:pt x="977714" y="885224"/>
                  </a:lnTo>
                  <a:lnTo>
                    <a:pt x="943658" y="838634"/>
                  </a:lnTo>
                  <a:lnTo>
                    <a:pt x="909602" y="792043"/>
                  </a:lnTo>
                  <a:lnTo>
                    <a:pt x="875545" y="745452"/>
                  </a:lnTo>
                  <a:lnTo>
                    <a:pt x="841489" y="698861"/>
                  </a:lnTo>
                  <a:lnTo>
                    <a:pt x="807433" y="652270"/>
                  </a:lnTo>
                  <a:lnTo>
                    <a:pt x="773377" y="605680"/>
                  </a:lnTo>
                  <a:lnTo>
                    <a:pt x="739321" y="559089"/>
                  </a:lnTo>
                  <a:lnTo>
                    <a:pt x="705265" y="512498"/>
                  </a:lnTo>
                  <a:lnTo>
                    <a:pt x="671209" y="465907"/>
                  </a:lnTo>
                  <a:lnTo>
                    <a:pt x="637153" y="419317"/>
                  </a:lnTo>
                  <a:lnTo>
                    <a:pt x="603097" y="372726"/>
                  </a:lnTo>
                  <a:lnTo>
                    <a:pt x="569040" y="326135"/>
                  </a:lnTo>
                  <a:lnTo>
                    <a:pt x="534984" y="279544"/>
                  </a:lnTo>
                  <a:lnTo>
                    <a:pt x="500928" y="232953"/>
                  </a:lnTo>
                  <a:lnTo>
                    <a:pt x="466872" y="186363"/>
                  </a:lnTo>
                  <a:lnTo>
                    <a:pt x="432816" y="139772"/>
                  </a:lnTo>
                  <a:lnTo>
                    <a:pt x="398760" y="93181"/>
                  </a:lnTo>
                  <a:lnTo>
                    <a:pt x="364704" y="46590"/>
                  </a:lnTo>
                  <a:lnTo>
                    <a:pt x="330648" y="0"/>
                  </a:lnTo>
                  <a:lnTo>
                    <a:pt x="284501" y="35001"/>
                  </a:lnTo>
                  <a:lnTo>
                    <a:pt x="239621" y="71614"/>
                  </a:lnTo>
                  <a:lnTo>
                    <a:pt x="196066" y="109793"/>
                  </a:lnTo>
                  <a:lnTo>
                    <a:pt x="153889" y="149490"/>
                  </a:lnTo>
                  <a:lnTo>
                    <a:pt x="113144" y="190654"/>
                  </a:lnTo>
                  <a:lnTo>
                    <a:pt x="73882" y="233235"/>
                  </a:lnTo>
                  <a:lnTo>
                    <a:pt x="36151" y="277179"/>
                  </a:lnTo>
                  <a:lnTo>
                    <a:pt x="0" y="322431"/>
                  </a:lnTo>
                  <a:lnTo>
                    <a:pt x="45719" y="357648"/>
                  </a:lnTo>
                  <a:lnTo>
                    <a:pt x="91438" y="392866"/>
                  </a:lnTo>
                  <a:lnTo>
                    <a:pt x="137157" y="428083"/>
                  </a:lnTo>
                  <a:lnTo>
                    <a:pt x="182876" y="463301"/>
                  </a:lnTo>
                  <a:lnTo>
                    <a:pt x="228595" y="498518"/>
                  </a:lnTo>
                  <a:lnTo>
                    <a:pt x="274315" y="533736"/>
                  </a:lnTo>
                  <a:lnTo>
                    <a:pt x="320034" y="568954"/>
                  </a:lnTo>
                  <a:lnTo>
                    <a:pt x="365753" y="604171"/>
                  </a:lnTo>
                  <a:lnTo>
                    <a:pt x="411472" y="639389"/>
                  </a:lnTo>
                  <a:lnTo>
                    <a:pt x="457191" y="674606"/>
                  </a:lnTo>
                  <a:lnTo>
                    <a:pt x="502911" y="709824"/>
                  </a:lnTo>
                  <a:lnTo>
                    <a:pt x="548630" y="745041"/>
                  </a:lnTo>
                  <a:lnTo>
                    <a:pt x="594349" y="780259"/>
                  </a:lnTo>
                  <a:lnTo>
                    <a:pt x="640068" y="815476"/>
                  </a:lnTo>
                  <a:lnTo>
                    <a:pt x="685787" y="850694"/>
                  </a:lnTo>
                  <a:lnTo>
                    <a:pt x="731506" y="885911"/>
                  </a:lnTo>
                  <a:lnTo>
                    <a:pt x="777226" y="921129"/>
                  </a:lnTo>
                  <a:lnTo>
                    <a:pt x="822945" y="956347"/>
                  </a:lnTo>
                  <a:lnTo>
                    <a:pt x="868664" y="991564"/>
                  </a:lnTo>
                  <a:lnTo>
                    <a:pt x="914383" y="1026782"/>
                  </a:lnTo>
                  <a:lnTo>
                    <a:pt x="960102" y="1061999"/>
                  </a:lnTo>
                  <a:lnTo>
                    <a:pt x="1000000" y="1017163"/>
                  </a:lnTo>
                  <a:close/>
                </a:path>
              </a:pathLst>
            </a:custGeom>
            <a:solidFill>
              <a:srgbClr val="FC1CBF">
                <a:alpha val="100000"/>
              </a:srgbClr>
            </a:solidFill>
            <a:ln w="13550" cap="flat">
              <a:solidFill>
                <a:srgbClr val="000000">
                  <a:alpha val="100000"/>
                </a:srgbClr>
              </a:solidFill>
              <a:prstDash val="solid"/>
              <a:miter/>
            </a:ln>
          </p:spPr>
          <p:txBody>
            <a:bodyPr/>
            <a:lstStyle/>
            <a:p>
              <a:endParaRPr/>
            </a:p>
          </p:txBody>
        </p:sp>
        <p:sp>
          <p:nvSpPr>
            <p:cNvPr id="13" name="pg13"/>
            <p:cNvSpPr/>
            <p:nvPr/>
          </p:nvSpPr>
          <p:spPr>
            <a:xfrm>
              <a:off x="1353950" y="2473311"/>
              <a:ext cx="781149" cy="1131073"/>
            </a:xfrm>
            <a:custGeom>
              <a:avLst/>
              <a:gdLst/>
              <a:ahLst/>
              <a:cxnLst/>
              <a:rect l="0" t="0" r="0" b="0"/>
              <a:pathLst>
                <a:path w="781149" h="1131073">
                  <a:moveTo>
                    <a:pt x="781149" y="1091493"/>
                  </a:moveTo>
                  <a:lnTo>
                    <a:pt x="756068" y="1039517"/>
                  </a:lnTo>
                  <a:lnTo>
                    <a:pt x="730988" y="987541"/>
                  </a:lnTo>
                  <a:lnTo>
                    <a:pt x="705908" y="935565"/>
                  </a:lnTo>
                  <a:lnTo>
                    <a:pt x="680827" y="883589"/>
                  </a:lnTo>
                  <a:lnTo>
                    <a:pt x="655747" y="831613"/>
                  </a:lnTo>
                  <a:lnTo>
                    <a:pt x="630666" y="779637"/>
                  </a:lnTo>
                  <a:lnTo>
                    <a:pt x="605586" y="727662"/>
                  </a:lnTo>
                  <a:lnTo>
                    <a:pt x="580505" y="675686"/>
                  </a:lnTo>
                  <a:lnTo>
                    <a:pt x="555425" y="623710"/>
                  </a:lnTo>
                  <a:lnTo>
                    <a:pt x="530344" y="571734"/>
                  </a:lnTo>
                  <a:lnTo>
                    <a:pt x="505264" y="519758"/>
                  </a:lnTo>
                  <a:lnTo>
                    <a:pt x="480183" y="467782"/>
                  </a:lnTo>
                  <a:lnTo>
                    <a:pt x="455103" y="415806"/>
                  </a:lnTo>
                  <a:lnTo>
                    <a:pt x="430023" y="363831"/>
                  </a:lnTo>
                  <a:lnTo>
                    <a:pt x="404942" y="311855"/>
                  </a:lnTo>
                  <a:lnTo>
                    <a:pt x="379862" y="259879"/>
                  </a:lnTo>
                  <a:lnTo>
                    <a:pt x="354781" y="207903"/>
                  </a:lnTo>
                  <a:lnTo>
                    <a:pt x="329701" y="155927"/>
                  </a:lnTo>
                  <a:lnTo>
                    <a:pt x="304620" y="103951"/>
                  </a:lnTo>
                  <a:lnTo>
                    <a:pt x="279540" y="51975"/>
                  </a:lnTo>
                  <a:lnTo>
                    <a:pt x="254459" y="0"/>
                  </a:lnTo>
                  <a:lnTo>
                    <a:pt x="201415" y="26794"/>
                  </a:lnTo>
                  <a:lnTo>
                    <a:pt x="149380" y="55497"/>
                  </a:lnTo>
                  <a:lnTo>
                    <a:pt x="98420" y="86070"/>
                  </a:lnTo>
                  <a:lnTo>
                    <a:pt x="48605" y="118475"/>
                  </a:lnTo>
                  <a:lnTo>
                    <a:pt x="0" y="152667"/>
                  </a:lnTo>
                  <a:lnTo>
                    <a:pt x="34056" y="199257"/>
                  </a:lnTo>
                  <a:lnTo>
                    <a:pt x="68112" y="245848"/>
                  </a:lnTo>
                  <a:lnTo>
                    <a:pt x="102168" y="292439"/>
                  </a:lnTo>
                  <a:lnTo>
                    <a:pt x="136224" y="339030"/>
                  </a:lnTo>
                  <a:lnTo>
                    <a:pt x="170280" y="385621"/>
                  </a:lnTo>
                  <a:lnTo>
                    <a:pt x="204336" y="432211"/>
                  </a:lnTo>
                  <a:lnTo>
                    <a:pt x="238392" y="478802"/>
                  </a:lnTo>
                  <a:lnTo>
                    <a:pt x="272448" y="525393"/>
                  </a:lnTo>
                  <a:lnTo>
                    <a:pt x="306504" y="571984"/>
                  </a:lnTo>
                  <a:lnTo>
                    <a:pt x="340561" y="618574"/>
                  </a:lnTo>
                  <a:lnTo>
                    <a:pt x="374617" y="665165"/>
                  </a:lnTo>
                  <a:lnTo>
                    <a:pt x="408673" y="711756"/>
                  </a:lnTo>
                  <a:lnTo>
                    <a:pt x="442729" y="758347"/>
                  </a:lnTo>
                  <a:lnTo>
                    <a:pt x="476785" y="804938"/>
                  </a:lnTo>
                  <a:lnTo>
                    <a:pt x="510841" y="851528"/>
                  </a:lnTo>
                  <a:lnTo>
                    <a:pt x="544897" y="898119"/>
                  </a:lnTo>
                  <a:lnTo>
                    <a:pt x="578953" y="944710"/>
                  </a:lnTo>
                  <a:lnTo>
                    <a:pt x="613009" y="991301"/>
                  </a:lnTo>
                  <a:lnTo>
                    <a:pt x="647066" y="1037891"/>
                  </a:lnTo>
                  <a:lnTo>
                    <a:pt x="681122" y="1084482"/>
                  </a:lnTo>
                  <a:lnTo>
                    <a:pt x="715178" y="1131073"/>
                  </a:lnTo>
                  <a:close/>
                </a:path>
              </a:pathLst>
            </a:custGeom>
            <a:solidFill>
              <a:srgbClr val="FA0087">
                <a:alpha val="100000"/>
              </a:srgbClr>
            </a:solidFill>
            <a:ln w="13550" cap="flat">
              <a:solidFill>
                <a:srgbClr val="000000">
                  <a:alpha val="100000"/>
                </a:srgbClr>
              </a:solidFill>
              <a:prstDash val="solid"/>
              <a:miter/>
            </a:ln>
          </p:spPr>
          <p:txBody>
            <a:bodyPr/>
            <a:lstStyle/>
            <a:p>
              <a:endParaRPr/>
            </a:p>
          </p:txBody>
        </p:sp>
        <p:sp>
          <p:nvSpPr>
            <p:cNvPr id="14" name="pg14"/>
            <p:cNvSpPr/>
            <p:nvPr/>
          </p:nvSpPr>
          <p:spPr>
            <a:xfrm>
              <a:off x="1608410" y="2385383"/>
              <a:ext cx="584362" cy="1179421"/>
            </a:xfrm>
            <a:custGeom>
              <a:avLst/>
              <a:gdLst/>
              <a:ahLst/>
              <a:cxnLst/>
              <a:rect l="0" t="0" r="0" b="0"/>
              <a:pathLst>
                <a:path w="584362" h="1179421">
                  <a:moveTo>
                    <a:pt x="584362" y="1156625"/>
                  </a:moveTo>
                  <a:lnTo>
                    <a:pt x="567129" y="1101547"/>
                  </a:lnTo>
                  <a:lnTo>
                    <a:pt x="549895" y="1046470"/>
                  </a:lnTo>
                  <a:lnTo>
                    <a:pt x="532661" y="991392"/>
                  </a:lnTo>
                  <a:lnTo>
                    <a:pt x="515428" y="936315"/>
                  </a:lnTo>
                  <a:lnTo>
                    <a:pt x="498194" y="881238"/>
                  </a:lnTo>
                  <a:lnTo>
                    <a:pt x="480960" y="826160"/>
                  </a:lnTo>
                  <a:lnTo>
                    <a:pt x="463726" y="771083"/>
                  </a:lnTo>
                  <a:lnTo>
                    <a:pt x="446493" y="716005"/>
                  </a:lnTo>
                  <a:lnTo>
                    <a:pt x="429259" y="660928"/>
                  </a:lnTo>
                  <a:lnTo>
                    <a:pt x="412025" y="605851"/>
                  </a:lnTo>
                  <a:lnTo>
                    <a:pt x="394792" y="550773"/>
                  </a:lnTo>
                  <a:lnTo>
                    <a:pt x="377558" y="495696"/>
                  </a:lnTo>
                  <a:lnTo>
                    <a:pt x="360324" y="440619"/>
                  </a:lnTo>
                  <a:lnTo>
                    <a:pt x="343090" y="385541"/>
                  </a:lnTo>
                  <a:lnTo>
                    <a:pt x="325857" y="330464"/>
                  </a:lnTo>
                  <a:lnTo>
                    <a:pt x="308623" y="275386"/>
                  </a:lnTo>
                  <a:lnTo>
                    <a:pt x="291389" y="220309"/>
                  </a:lnTo>
                  <a:lnTo>
                    <a:pt x="274155" y="165232"/>
                  </a:lnTo>
                  <a:lnTo>
                    <a:pt x="256922" y="110154"/>
                  </a:lnTo>
                  <a:lnTo>
                    <a:pt x="239688" y="55077"/>
                  </a:lnTo>
                  <a:lnTo>
                    <a:pt x="222454" y="0"/>
                  </a:lnTo>
                  <a:lnTo>
                    <a:pt x="165671" y="18914"/>
                  </a:lnTo>
                  <a:lnTo>
                    <a:pt x="109618" y="39893"/>
                  </a:lnTo>
                  <a:lnTo>
                    <a:pt x="54369" y="62907"/>
                  </a:lnTo>
                  <a:lnTo>
                    <a:pt x="0" y="87928"/>
                  </a:lnTo>
                  <a:lnTo>
                    <a:pt x="25080" y="139903"/>
                  </a:lnTo>
                  <a:lnTo>
                    <a:pt x="50160" y="191879"/>
                  </a:lnTo>
                  <a:lnTo>
                    <a:pt x="75241" y="243855"/>
                  </a:lnTo>
                  <a:lnTo>
                    <a:pt x="100321" y="295831"/>
                  </a:lnTo>
                  <a:lnTo>
                    <a:pt x="125402" y="347807"/>
                  </a:lnTo>
                  <a:lnTo>
                    <a:pt x="150482" y="399783"/>
                  </a:lnTo>
                  <a:lnTo>
                    <a:pt x="175563" y="451759"/>
                  </a:lnTo>
                  <a:lnTo>
                    <a:pt x="200643" y="503735"/>
                  </a:lnTo>
                  <a:lnTo>
                    <a:pt x="225724" y="555710"/>
                  </a:lnTo>
                  <a:lnTo>
                    <a:pt x="250804" y="607686"/>
                  </a:lnTo>
                  <a:lnTo>
                    <a:pt x="275884" y="659662"/>
                  </a:lnTo>
                  <a:lnTo>
                    <a:pt x="300965" y="711638"/>
                  </a:lnTo>
                  <a:lnTo>
                    <a:pt x="326045" y="763614"/>
                  </a:lnTo>
                  <a:lnTo>
                    <a:pt x="351126" y="815590"/>
                  </a:lnTo>
                  <a:lnTo>
                    <a:pt x="376206" y="867566"/>
                  </a:lnTo>
                  <a:lnTo>
                    <a:pt x="401287" y="919541"/>
                  </a:lnTo>
                  <a:lnTo>
                    <a:pt x="426367" y="971517"/>
                  </a:lnTo>
                  <a:lnTo>
                    <a:pt x="451448" y="1023493"/>
                  </a:lnTo>
                  <a:lnTo>
                    <a:pt x="476528" y="1075469"/>
                  </a:lnTo>
                  <a:lnTo>
                    <a:pt x="501609" y="1127445"/>
                  </a:lnTo>
                  <a:lnTo>
                    <a:pt x="526689" y="1179421"/>
                  </a:lnTo>
                  <a:close/>
                </a:path>
              </a:pathLst>
            </a:custGeom>
            <a:solidFill>
              <a:srgbClr val="1CBE4F">
                <a:alpha val="100000"/>
              </a:srgbClr>
            </a:solidFill>
            <a:ln w="13550" cap="flat">
              <a:solidFill>
                <a:srgbClr val="000000">
                  <a:alpha val="100000"/>
                </a:srgbClr>
              </a:solidFill>
              <a:prstDash val="solid"/>
              <a:miter/>
            </a:ln>
          </p:spPr>
          <p:txBody>
            <a:bodyPr/>
            <a:lstStyle/>
            <a:p>
              <a:endParaRPr/>
            </a:p>
          </p:txBody>
        </p:sp>
        <p:sp>
          <p:nvSpPr>
            <p:cNvPr id="15" name="pg15"/>
            <p:cNvSpPr/>
            <p:nvPr/>
          </p:nvSpPr>
          <p:spPr>
            <a:xfrm>
              <a:off x="1830865" y="2356963"/>
              <a:ext cx="388450" cy="1185044"/>
            </a:xfrm>
            <a:custGeom>
              <a:avLst/>
              <a:gdLst/>
              <a:ahLst/>
              <a:cxnLst/>
              <a:rect l="0" t="0" r="0" b="0"/>
              <a:pathLst>
                <a:path w="388450" h="1185044">
                  <a:moveTo>
                    <a:pt x="388450" y="1177676"/>
                  </a:moveTo>
                  <a:lnTo>
                    <a:pt x="374828" y="1121596"/>
                  </a:lnTo>
                  <a:lnTo>
                    <a:pt x="361206" y="1065516"/>
                  </a:lnTo>
                  <a:lnTo>
                    <a:pt x="347583" y="1009437"/>
                  </a:lnTo>
                  <a:lnTo>
                    <a:pt x="333961" y="953357"/>
                  </a:lnTo>
                  <a:lnTo>
                    <a:pt x="320338" y="897277"/>
                  </a:lnTo>
                  <a:lnTo>
                    <a:pt x="306716" y="841197"/>
                  </a:lnTo>
                  <a:lnTo>
                    <a:pt x="293093" y="785117"/>
                  </a:lnTo>
                  <a:lnTo>
                    <a:pt x="279471" y="729037"/>
                  </a:lnTo>
                  <a:lnTo>
                    <a:pt x="265848" y="672958"/>
                  </a:lnTo>
                  <a:lnTo>
                    <a:pt x="252226" y="616878"/>
                  </a:lnTo>
                  <a:lnTo>
                    <a:pt x="238603" y="560798"/>
                  </a:lnTo>
                  <a:lnTo>
                    <a:pt x="224981" y="504718"/>
                  </a:lnTo>
                  <a:lnTo>
                    <a:pt x="211358" y="448638"/>
                  </a:lnTo>
                  <a:lnTo>
                    <a:pt x="197736" y="392558"/>
                  </a:lnTo>
                  <a:lnTo>
                    <a:pt x="184114" y="336479"/>
                  </a:lnTo>
                  <a:lnTo>
                    <a:pt x="170491" y="280399"/>
                  </a:lnTo>
                  <a:lnTo>
                    <a:pt x="156869" y="224319"/>
                  </a:lnTo>
                  <a:lnTo>
                    <a:pt x="143246" y="168239"/>
                  </a:lnTo>
                  <a:lnTo>
                    <a:pt x="129624" y="112159"/>
                  </a:lnTo>
                  <a:lnTo>
                    <a:pt x="116001" y="56079"/>
                  </a:lnTo>
                  <a:lnTo>
                    <a:pt x="102379" y="0"/>
                  </a:lnTo>
                  <a:lnTo>
                    <a:pt x="0" y="28419"/>
                  </a:lnTo>
                  <a:lnTo>
                    <a:pt x="17233" y="83496"/>
                  </a:lnTo>
                  <a:lnTo>
                    <a:pt x="34467" y="138574"/>
                  </a:lnTo>
                  <a:lnTo>
                    <a:pt x="51701" y="193651"/>
                  </a:lnTo>
                  <a:lnTo>
                    <a:pt x="68934" y="248729"/>
                  </a:lnTo>
                  <a:lnTo>
                    <a:pt x="86168" y="303806"/>
                  </a:lnTo>
                  <a:lnTo>
                    <a:pt x="103402" y="358883"/>
                  </a:lnTo>
                  <a:lnTo>
                    <a:pt x="120636" y="413961"/>
                  </a:lnTo>
                  <a:lnTo>
                    <a:pt x="137869" y="469038"/>
                  </a:lnTo>
                  <a:lnTo>
                    <a:pt x="155103" y="524115"/>
                  </a:lnTo>
                  <a:lnTo>
                    <a:pt x="172337" y="579193"/>
                  </a:lnTo>
                  <a:lnTo>
                    <a:pt x="189570" y="634270"/>
                  </a:lnTo>
                  <a:lnTo>
                    <a:pt x="206804" y="689348"/>
                  </a:lnTo>
                  <a:lnTo>
                    <a:pt x="224038" y="744425"/>
                  </a:lnTo>
                  <a:lnTo>
                    <a:pt x="241272" y="799502"/>
                  </a:lnTo>
                  <a:lnTo>
                    <a:pt x="258505" y="854580"/>
                  </a:lnTo>
                  <a:lnTo>
                    <a:pt x="275739" y="909657"/>
                  </a:lnTo>
                  <a:lnTo>
                    <a:pt x="292973" y="964735"/>
                  </a:lnTo>
                  <a:lnTo>
                    <a:pt x="310207" y="1019812"/>
                  </a:lnTo>
                  <a:lnTo>
                    <a:pt x="327440" y="1074889"/>
                  </a:lnTo>
                  <a:lnTo>
                    <a:pt x="344674" y="1129967"/>
                  </a:lnTo>
                  <a:lnTo>
                    <a:pt x="361908" y="1185044"/>
                  </a:lnTo>
                  <a:close/>
                </a:path>
              </a:pathLst>
            </a:custGeom>
            <a:solidFill>
              <a:srgbClr val="FBE426">
                <a:alpha val="100000"/>
              </a:srgbClr>
            </a:solidFill>
            <a:ln w="13550" cap="flat">
              <a:solidFill>
                <a:srgbClr val="000000">
                  <a:alpha val="100000"/>
                </a:srgbClr>
              </a:solidFill>
              <a:prstDash val="solid"/>
              <a:miter/>
            </a:ln>
          </p:spPr>
          <p:txBody>
            <a:bodyPr/>
            <a:lstStyle/>
            <a:p>
              <a:endParaRPr/>
            </a:p>
          </p:txBody>
        </p:sp>
        <p:sp>
          <p:nvSpPr>
            <p:cNvPr id="16" name="pg16"/>
            <p:cNvSpPr/>
            <p:nvPr/>
          </p:nvSpPr>
          <p:spPr>
            <a:xfrm>
              <a:off x="1933244" y="2340513"/>
              <a:ext cx="305629" cy="1194126"/>
            </a:xfrm>
            <a:custGeom>
              <a:avLst/>
              <a:gdLst/>
              <a:ahLst/>
              <a:cxnLst/>
              <a:rect l="0" t="0" r="0" b="0"/>
              <a:pathLst>
                <a:path w="305629" h="1194126">
                  <a:moveTo>
                    <a:pt x="305629" y="1189861"/>
                  </a:moveTo>
                  <a:lnTo>
                    <a:pt x="294668" y="1133201"/>
                  </a:lnTo>
                  <a:lnTo>
                    <a:pt x="283706" y="1076541"/>
                  </a:lnTo>
                  <a:lnTo>
                    <a:pt x="272745" y="1019881"/>
                  </a:lnTo>
                  <a:lnTo>
                    <a:pt x="261783" y="963221"/>
                  </a:lnTo>
                  <a:lnTo>
                    <a:pt x="250822" y="906561"/>
                  </a:lnTo>
                  <a:lnTo>
                    <a:pt x="239860" y="849901"/>
                  </a:lnTo>
                  <a:lnTo>
                    <a:pt x="228899" y="793241"/>
                  </a:lnTo>
                  <a:lnTo>
                    <a:pt x="217937" y="736581"/>
                  </a:lnTo>
                  <a:lnTo>
                    <a:pt x="206976" y="679920"/>
                  </a:lnTo>
                  <a:lnTo>
                    <a:pt x="196014" y="623260"/>
                  </a:lnTo>
                  <a:lnTo>
                    <a:pt x="185053" y="566600"/>
                  </a:lnTo>
                  <a:lnTo>
                    <a:pt x="174091" y="509940"/>
                  </a:lnTo>
                  <a:lnTo>
                    <a:pt x="163130" y="453280"/>
                  </a:lnTo>
                  <a:lnTo>
                    <a:pt x="152168" y="396620"/>
                  </a:lnTo>
                  <a:lnTo>
                    <a:pt x="141207" y="339960"/>
                  </a:lnTo>
                  <a:lnTo>
                    <a:pt x="130245" y="283300"/>
                  </a:lnTo>
                  <a:lnTo>
                    <a:pt x="119284" y="226640"/>
                  </a:lnTo>
                  <a:lnTo>
                    <a:pt x="108322" y="169980"/>
                  </a:lnTo>
                  <a:lnTo>
                    <a:pt x="97361" y="113320"/>
                  </a:lnTo>
                  <a:lnTo>
                    <a:pt x="86399" y="56660"/>
                  </a:lnTo>
                  <a:lnTo>
                    <a:pt x="75438" y="0"/>
                  </a:lnTo>
                  <a:lnTo>
                    <a:pt x="0" y="16450"/>
                  </a:lnTo>
                  <a:lnTo>
                    <a:pt x="13622" y="72529"/>
                  </a:lnTo>
                  <a:lnTo>
                    <a:pt x="27244" y="128609"/>
                  </a:lnTo>
                  <a:lnTo>
                    <a:pt x="40867" y="184689"/>
                  </a:lnTo>
                  <a:lnTo>
                    <a:pt x="54489" y="240769"/>
                  </a:lnTo>
                  <a:lnTo>
                    <a:pt x="68112" y="296849"/>
                  </a:lnTo>
                  <a:lnTo>
                    <a:pt x="81734" y="352929"/>
                  </a:lnTo>
                  <a:lnTo>
                    <a:pt x="95357" y="409008"/>
                  </a:lnTo>
                  <a:lnTo>
                    <a:pt x="108979" y="465088"/>
                  </a:lnTo>
                  <a:lnTo>
                    <a:pt x="122602" y="521168"/>
                  </a:lnTo>
                  <a:lnTo>
                    <a:pt x="136224" y="577248"/>
                  </a:lnTo>
                  <a:lnTo>
                    <a:pt x="149847" y="633328"/>
                  </a:lnTo>
                  <a:lnTo>
                    <a:pt x="163469" y="689408"/>
                  </a:lnTo>
                  <a:lnTo>
                    <a:pt x="177091" y="745487"/>
                  </a:lnTo>
                  <a:lnTo>
                    <a:pt x="190714" y="801567"/>
                  </a:lnTo>
                  <a:lnTo>
                    <a:pt x="204336" y="857647"/>
                  </a:lnTo>
                  <a:lnTo>
                    <a:pt x="217959" y="913727"/>
                  </a:lnTo>
                  <a:lnTo>
                    <a:pt x="231581" y="969807"/>
                  </a:lnTo>
                  <a:lnTo>
                    <a:pt x="245204" y="1025887"/>
                  </a:lnTo>
                  <a:lnTo>
                    <a:pt x="258826" y="1081966"/>
                  </a:lnTo>
                  <a:lnTo>
                    <a:pt x="272449" y="1138046"/>
                  </a:lnTo>
                  <a:lnTo>
                    <a:pt x="286071" y="1194126"/>
                  </a:lnTo>
                  <a:close/>
                </a:path>
              </a:pathLst>
            </a:custGeom>
            <a:solidFill>
              <a:srgbClr val="B10DA1">
                <a:alpha val="100000"/>
              </a:srgbClr>
            </a:solidFill>
            <a:ln w="13550" cap="flat">
              <a:solidFill>
                <a:srgbClr val="000000">
                  <a:alpha val="100000"/>
                </a:srgbClr>
              </a:solidFill>
              <a:prstDash val="solid"/>
              <a:miter/>
            </a:ln>
          </p:spPr>
          <p:txBody>
            <a:bodyPr/>
            <a:lstStyle/>
            <a:p>
              <a:endParaRPr/>
            </a:p>
          </p:txBody>
        </p:sp>
        <p:sp>
          <p:nvSpPr>
            <p:cNvPr id="17" name="pg17"/>
            <p:cNvSpPr/>
            <p:nvPr/>
          </p:nvSpPr>
          <p:spPr>
            <a:xfrm>
              <a:off x="2008682" y="2328218"/>
              <a:ext cx="248904" cy="1202157"/>
            </a:xfrm>
            <a:custGeom>
              <a:avLst/>
              <a:gdLst/>
              <a:ahLst/>
              <a:cxnLst/>
              <a:rect l="0" t="0" r="0" b="0"/>
              <a:pathLst>
                <a:path w="248904" h="1202157">
                  <a:moveTo>
                    <a:pt x="248904" y="1198969"/>
                  </a:moveTo>
                  <a:lnTo>
                    <a:pt x="240489" y="1141875"/>
                  </a:lnTo>
                  <a:lnTo>
                    <a:pt x="232074" y="1084781"/>
                  </a:lnTo>
                  <a:lnTo>
                    <a:pt x="223658" y="1027688"/>
                  </a:lnTo>
                  <a:lnTo>
                    <a:pt x="215243" y="970594"/>
                  </a:lnTo>
                  <a:lnTo>
                    <a:pt x="206827" y="913500"/>
                  </a:lnTo>
                  <a:lnTo>
                    <a:pt x="198412" y="856406"/>
                  </a:lnTo>
                  <a:lnTo>
                    <a:pt x="189996" y="799312"/>
                  </a:lnTo>
                  <a:lnTo>
                    <a:pt x="181581" y="742219"/>
                  </a:lnTo>
                  <a:lnTo>
                    <a:pt x="173166" y="685125"/>
                  </a:lnTo>
                  <a:lnTo>
                    <a:pt x="164750" y="628031"/>
                  </a:lnTo>
                  <a:lnTo>
                    <a:pt x="156335" y="570937"/>
                  </a:lnTo>
                  <a:lnTo>
                    <a:pt x="147919" y="513844"/>
                  </a:lnTo>
                  <a:lnTo>
                    <a:pt x="139504" y="456750"/>
                  </a:lnTo>
                  <a:lnTo>
                    <a:pt x="131088" y="399656"/>
                  </a:lnTo>
                  <a:lnTo>
                    <a:pt x="122673" y="342562"/>
                  </a:lnTo>
                  <a:lnTo>
                    <a:pt x="114258" y="285468"/>
                  </a:lnTo>
                  <a:lnTo>
                    <a:pt x="105842" y="228375"/>
                  </a:lnTo>
                  <a:lnTo>
                    <a:pt x="97427" y="171281"/>
                  </a:lnTo>
                  <a:lnTo>
                    <a:pt x="89011" y="114187"/>
                  </a:lnTo>
                  <a:lnTo>
                    <a:pt x="80596" y="57093"/>
                  </a:lnTo>
                  <a:lnTo>
                    <a:pt x="72180" y="0"/>
                  </a:lnTo>
                  <a:lnTo>
                    <a:pt x="0" y="12295"/>
                  </a:lnTo>
                  <a:lnTo>
                    <a:pt x="10961" y="68955"/>
                  </a:lnTo>
                  <a:lnTo>
                    <a:pt x="21922" y="125615"/>
                  </a:lnTo>
                  <a:lnTo>
                    <a:pt x="32884" y="182275"/>
                  </a:lnTo>
                  <a:lnTo>
                    <a:pt x="43845" y="238935"/>
                  </a:lnTo>
                  <a:lnTo>
                    <a:pt x="54807" y="295595"/>
                  </a:lnTo>
                  <a:lnTo>
                    <a:pt x="65768" y="352255"/>
                  </a:lnTo>
                  <a:lnTo>
                    <a:pt x="76730" y="408915"/>
                  </a:lnTo>
                  <a:lnTo>
                    <a:pt x="87691" y="465576"/>
                  </a:lnTo>
                  <a:lnTo>
                    <a:pt x="98653" y="522236"/>
                  </a:lnTo>
                  <a:lnTo>
                    <a:pt x="109614" y="578896"/>
                  </a:lnTo>
                  <a:lnTo>
                    <a:pt x="120576" y="635556"/>
                  </a:lnTo>
                  <a:lnTo>
                    <a:pt x="131537" y="692216"/>
                  </a:lnTo>
                  <a:lnTo>
                    <a:pt x="142499" y="748876"/>
                  </a:lnTo>
                  <a:lnTo>
                    <a:pt x="153460" y="805536"/>
                  </a:lnTo>
                  <a:lnTo>
                    <a:pt x="164422" y="862196"/>
                  </a:lnTo>
                  <a:lnTo>
                    <a:pt x="175383" y="918856"/>
                  </a:lnTo>
                  <a:lnTo>
                    <a:pt x="186345" y="975516"/>
                  </a:lnTo>
                  <a:lnTo>
                    <a:pt x="197306" y="1032176"/>
                  </a:lnTo>
                  <a:lnTo>
                    <a:pt x="208268" y="1088836"/>
                  </a:lnTo>
                  <a:lnTo>
                    <a:pt x="219229" y="1145497"/>
                  </a:lnTo>
                  <a:lnTo>
                    <a:pt x="230191" y="1202157"/>
                  </a:lnTo>
                  <a:close/>
                </a:path>
              </a:pathLst>
            </a:custGeom>
            <a:solidFill>
              <a:srgbClr val="85660D">
                <a:alpha val="100000"/>
              </a:srgbClr>
            </a:solidFill>
            <a:ln w="13550" cap="flat">
              <a:solidFill>
                <a:srgbClr val="000000">
                  <a:alpha val="100000"/>
                </a:srgbClr>
              </a:solidFill>
              <a:prstDash val="solid"/>
              <a:miter/>
            </a:ln>
          </p:spPr>
          <p:txBody>
            <a:bodyPr/>
            <a:lstStyle/>
            <a:p>
              <a:endParaRPr/>
            </a:p>
          </p:txBody>
        </p:sp>
        <p:sp>
          <p:nvSpPr>
            <p:cNvPr id="18" name="pg18"/>
            <p:cNvSpPr/>
            <p:nvPr/>
          </p:nvSpPr>
          <p:spPr>
            <a:xfrm>
              <a:off x="2080863" y="2319777"/>
              <a:ext cx="194030" cy="1207410"/>
            </a:xfrm>
            <a:custGeom>
              <a:avLst/>
              <a:gdLst/>
              <a:ahLst/>
              <a:cxnLst/>
              <a:rect l="0" t="0" r="0" b="0"/>
              <a:pathLst>
                <a:path w="194030" h="1207410">
                  <a:moveTo>
                    <a:pt x="194030" y="1205221"/>
                  </a:moveTo>
                  <a:lnTo>
                    <a:pt x="187970" y="1147830"/>
                  </a:lnTo>
                  <a:lnTo>
                    <a:pt x="181909" y="1090438"/>
                  </a:lnTo>
                  <a:lnTo>
                    <a:pt x="175848" y="1033047"/>
                  </a:lnTo>
                  <a:lnTo>
                    <a:pt x="169787" y="975655"/>
                  </a:lnTo>
                  <a:lnTo>
                    <a:pt x="163727" y="918264"/>
                  </a:lnTo>
                  <a:lnTo>
                    <a:pt x="157666" y="860872"/>
                  </a:lnTo>
                  <a:lnTo>
                    <a:pt x="151605" y="803481"/>
                  </a:lnTo>
                  <a:lnTo>
                    <a:pt x="145544" y="746089"/>
                  </a:lnTo>
                  <a:lnTo>
                    <a:pt x="139484" y="688698"/>
                  </a:lnTo>
                  <a:lnTo>
                    <a:pt x="133423" y="631306"/>
                  </a:lnTo>
                  <a:lnTo>
                    <a:pt x="127362" y="573915"/>
                  </a:lnTo>
                  <a:lnTo>
                    <a:pt x="121301" y="516523"/>
                  </a:lnTo>
                  <a:lnTo>
                    <a:pt x="115240" y="459132"/>
                  </a:lnTo>
                  <a:lnTo>
                    <a:pt x="109180" y="401740"/>
                  </a:lnTo>
                  <a:lnTo>
                    <a:pt x="103119" y="344349"/>
                  </a:lnTo>
                  <a:lnTo>
                    <a:pt x="97058" y="286957"/>
                  </a:lnTo>
                  <a:lnTo>
                    <a:pt x="90997" y="229566"/>
                  </a:lnTo>
                  <a:lnTo>
                    <a:pt x="84937" y="172174"/>
                  </a:lnTo>
                  <a:lnTo>
                    <a:pt x="78876" y="114783"/>
                  </a:lnTo>
                  <a:lnTo>
                    <a:pt x="72815" y="57391"/>
                  </a:lnTo>
                  <a:lnTo>
                    <a:pt x="66754" y="0"/>
                  </a:lnTo>
                  <a:lnTo>
                    <a:pt x="0" y="8440"/>
                  </a:lnTo>
                  <a:lnTo>
                    <a:pt x="8415" y="65534"/>
                  </a:lnTo>
                  <a:lnTo>
                    <a:pt x="16830" y="122628"/>
                  </a:lnTo>
                  <a:lnTo>
                    <a:pt x="25246" y="179722"/>
                  </a:lnTo>
                  <a:lnTo>
                    <a:pt x="33661" y="236816"/>
                  </a:lnTo>
                  <a:lnTo>
                    <a:pt x="42077" y="293909"/>
                  </a:lnTo>
                  <a:lnTo>
                    <a:pt x="50492" y="351003"/>
                  </a:lnTo>
                  <a:lnTo>
                    <a:pt x="58908" y="408097"/>
                  </a:lnTo>
                  <a:lnTo>
                    <a:pt x="67323" y="465191"/>
                  </a:lnTo>
                  <a:lnTo>
                    <a:pt x="75738" y="522284"/>
                  </a:lnTo>
                  <a:lnTo>
                    <a:pt x="84154" y="579378"/>
                  </a:lnTo>
                  <a:lnTo>
                    <a:pt x="92569" y="636472"/>
                  </a:lnTo>
                  <a:lnTo>
                    <a:pt x="100985" y="693566"/>
                  </a:lnTo>
                  <a:lnTo>
                    <a:pt x="109400" y="750660"/>
                  </a:lnTo>
                  <a:lnTo>
                    <a:pt x="117816" y="807753"/>
                  </a:lnTo>
                  <a:lnTo>
                    <a:pt x="126231" y="864847"/>
                  </a:lnTo>
                  <a:lnTo>
                    <a:pt x="134646" y="921941"/>
                  </a:lnTo>
                  <a:lnTo>
                    <a:pt x="143062" y="979035"/>
                  </a:lnTo>
                  <a:lnTo>
                    <a:pt x="151477" y="1036128"/>
                  </a:lnTo>
                  <a:lnTo>
                    <a:pt x="159893" y="1093222"/>
                  </a:lnTo>
                  <a:lnTo>
                    <a:pt x="168308" y="1150316"/>
                  </a:lnTo>
                  <a:lnTo>
                    <a:pt x="176724" y="1207410"/>
                  </a:lnTo>
                  <a:close/>
                </a:path>
              </a:pathLst>
            </a:custGeom>
            <a:solidFill>
              <a:srgbClr val="1C8356">
                <a:alpha val="100000"/>
              </a:srgbClr>
            </a:solidFill>
            <a:ln w="13550" cap="flat">
              <a:solidFill>
                <a:srgbClr val="000000">
                  <a:alpha val="100000"/>
                </a:srgbClr>
              </a:solidFill>
              <a:prstDash val="solid"/>
              <a:miter/>
            </a:ln>
          </p:spPr>
          <p:txBody>
            <a:bodyPr/>
            <a:lstStyle/>
            <a:p>
              <a:endParaRPr/>
            </a:p>
          </p:txBody>
        </p:sp>
        <p:sp>
          <p:nvSpPr>
            <p:cNvPr id="19" name="pg19"/>
            <p:cNvSpPr/>
            <p:nvPr/>
          </p:nvSpPr>
          <p:spPr>
            <a:xfrm>
              <a:off x="2147618" y="2314423"/>
              <a:ext cx="143336" cy="1210575"/>
            </a:xfrm>
            <a:custGeom>
              <a:avLst/>
              <a:gdLst/>
              <a:ahLst/>
              <a:cxnLst/>
              <a:rect l="0" t="0" r="0" b="0"/>
              <a:pathLst>
                <a:path w="143336" h="1210575">
                  <a:moveTo>
                    <a:pt x="143336" y="1209187"/>
                  </a:moveTo>
                  <a:lnTo>
                    <a:pt x="139460" y="1151607"/>
                  </a:lnTo>
                  <a:lnTo>
                    <a:pt x="135584" y="1094026"/>
                  </a:lnTo>
                  <a:lnTo>
                    <a:pt x="131708" y="1036446"/>
                  </a:lnTo>
                  <a:lnTo>
                    <a:pt x="127833" y="978866"/>
                  </a:lnTo>
                  <a:lnTo>
                    <a:pt x="123957" y="921285"/>
                  </a:lnTo>
                  <a:lnTo>
                    <a:pt x="120081" y="863705"/>
                  </a:lnTo>
                  <a:lnTo>
                    <a:pt x="116206" y="806125"/>
                  </a:lnTo>
                  <a:lnTo>
                    <a:pt x="112330" y="748544"/>
                  </a:lnTo>
                  <a:lnTo>
                    <a:pt x="108454" y="690964"/>
                  </a:lnTo>
                  <a:lnTo>
                    <a:pt x="104579" y="633383"/>
                  </a:lnTo>
                  <a:lnTo>
                    <a:pt x="100703" y="575803"/>
                  </a:lnTo>
                  <a:lnTo>
                    <a:pt x="96827" y="518223"/>
                  </a:lnTo>
                  <a:lnTo>
                    <a:pt x="92951" y="460642"/>
                  </a:lnTo>
                  <a:lnTo>
                    <a:pt x="89076" y="403062"/>
                  </a:lnTo>
                  <a:lnTo>
                    <a:pt x="85200" y="345482"/>
                  </a:lnTo>
                  <a:lnTo>
                    <a:pt x="81324" y="287901"/>
                  </a:lnTo>
                  <a:lnTo>
                    <a:pt x="77449" y="230321"/>
                  </a:lnTo>
                  <a:lnTo>
                    <a:pt x="73573" y="172741"/>
                  </a:lnTo>
                  <a:lnTo>
                    <a:pt x="69697" y="115160"/>
                  </a:lnTo>
                  <a:lnTo>
                    <a:pt x="65821" y="57580"/>
                  </a:lnTo>
                  <a:lnTo>
                    <a:pt x="61946" y="0"/>
                  </a:lnTo>
                  <a:lnTo>
                    <a:pt x="0" y="5353"/>
                  </a:lnTo>
                  <a:lnTo>
                    <a:pt x="6060" y="62745"/>
                  </a:lnTo>
                  <a:lnTo>
                    <a:pt x="12121" y="120136"/>
                  </a:lnTo>
                  <a:lnTo>
                    <a:pt x="18182" y="177528"/>
                  </a:lnTo>
                  <a:lnTo>
                    <a:pt x="24243" y="234919"/>
                  </a:lnTo>
                  <a:lnTo>
                    <a:pt x="30303" y="292311"/>
                  </a:lnTo>
                  <a:lnTo>
                    <a:pt x="36364" y="349702"/>
                  </a:lnTo>
                  <a:lnTo>
                    <a:pt x="42425" y="407094"/>
                  </a:lnTo>
                  <a:lnTo>
                    <a:pt x="48486" y="464485"/>
                  </a:lnTo>
                  <a:lnTo>
                    <a:pt x="54546" y="521877"/>
                  </a:lnTo>
                  <a:lnTo>
                    <a:pt x="60607" y="579268"/>
                  </a:lnTo>
                  <a:lnTo>
                    <a:pt x="66668" y="636660"/>
                  </a:lnTo>
                  <a:lnTo>
                    <a:pt x="72729" y="694051"/>
                  </a:lnTo>
                  <a:lnTo>
                    <a:pt x="78789" y="751443"/>
                  </a:lnTo>
                  <a:lnTo>
                    <a:pt x="84850" y="808834"/>
                  </a:lnTo>
                  <a:lnTo>
                    <a:pt x="90911" y="866226"/>
                  </a:lnTo>
                  <a:lnTo>
                    <a:pt x="96972" y="923618"/>
                  </a:lnTo>
                  <a:lnTo>
                    <a:pt x="103032" y="981009"/>
                  </a:lnTo>
                  <a:lnTo>
                    <a:pt x="109093" y="1038401"/>
                  </a:lnTo>
                  <a:lnTo>
                    <a:pt x="115154" y="1095792"/>
                  </a:lnTo>
                  <a:lnTo>
                    <a:pt x="121215" y="1153184"/>
                  </a:lnTo>
                  <a:lnTo>
                    <a:pt x="127275" y="1210575"/>
                  </a:lnTo>
                  <a:close/>
                </a:path>
              </a:pathLst>
            </a:custGeom>
            <a:solidFill>
              <a:srgbClr val="C4451C">
                <a:alpha val="100000"/>
              </a:srgbClr>
            </a:solidFill>
            <a:ln w="13550" cap="flat">
              <a:solidFill>
                <a:srgbClr val="000000">
                  <a:alpha val="100000"/>
                </a:srgbClr>
              </a:solidFill>
              <a:prstDash val="solid"/>
              <a:miter/>
            </a:ln>
          </p:spPr>
          <p:txBody>
            <a:bodyPr/>
            <a:lstStyle/>
            <a:p>
              <a:endParaRPr/>
            </a:p>
          </p:txBody>
        </p:sp>
        <p:sp>
          <p:nvSpPr>
            <p:cNvPr id="20" name="pg20"/>
            <p:cNvSpPr/>
            <p:nvPr/>
          </p:nvSpPr>
          <p:spPr>
            <a:xfrm>
              <a:off x="2209564" y="2312774"/>
              <a:ext cx="88678" cy="1210837"/>
            </a:xfrm>
            <a:custGeom>
              <a:avLst/>
              <a:gdLst/>
              <a:ahLst/>
              <a:cxnLst/>
              <a:rect l="0" t="0" r="0" b="0"/>
              <a:pathLst>
                <a:path w="88678" h="1210837">
                  <a:moveTo>
                    <a:pt x="88678" y="1210409"/>
                  </a:moveTo>
                  <a:lnTo>
                    <a:pt x="85794" y="1152770"/>
                  </a:lnTo>
                  <a:lnTo>
                    <a:pt x="82910" y="1095132"/>
                  </a:lnTo>
                  <a:lnTo>
                    <a:pt x="80026" y="1037493"/>
                  </a:lnTo>
                  <a:lnTo>
                    <a:pt x="77142" y="979855"/>
                  </a:lnTo>
                  <a:lnTo>
                    <a:pt x="74258" y="922216"/>
                  </a:lnTo>
                  <a:lnTo>
                    <a:pt x="71374" y="864578"/>
                  </a:lnTo>
                  <a:lnTo>
                    <a:pt x="68490" y="806939"/>
                  </a:lnTo>
                  <a:lnTo>
                    <a:pt x="65606" y="749301"/>
                  </a:lnTo>
                  <a:lnTo>
                    <a:pt x="62722" y="691662"/>
                  </a:lnTo>
                  <a:lnTo>
                    <a:pt x="59838" y="634023"/>
                  </a:lnTo>
                  <a:lnTo>
                    <a:pt x="56954" y="576385"/>
                  </a:lnTo>
                  <a:lnTo>
                    <a:pt x="54070" y="518746"/>
                  </a:lnTo>
                  <a:lnTo>
                    <a:pt x="51186" y="461108"/>
                  </a:lnTo>
                  <a:lnTo>
                    <a:pt x="48301" y="403469"/>
                  </a:lnTo>
                  <a:lnTo>
                    <a:pt x="45417" y="345831"/>
                  </a:lnTo>
                  <a:lnTo>
                    <a:pt x="42533" y="288192"/>
                  </a:lnTo>
                  <a:lnTo>
                    <a:pt x="39649" y="230554"/>
                  </a:lnTo>
                  <a:lnTo>
                    <a:pt x="36765" y="172915"/>
                  </a:lnTo>
                  <a:lnTo>
                    <a:pt x="33881" y="115277"/>
                  </a:lnTo>
                  <a:lnTo>
                    <a:pt x="30997" y="57638"/>
                  </a:lnTo>
                  <a:lnTo>
                    <a:pt x="28113" y="0"/>
                  </a:lnTo>
                  <a:lnTo>
                    <a:pt x="0" y="1649"/>
                  </a:lnTo>
                  <a:lnTo>
                    <a:pt x="3875" y="59229"/>
                  </a:lnTo>
                  <a:lnTo>
                    <a:pt x="7751" y="116810"/>
                  </a:lnTo>
                  <a:lnTo>
                    <a:pt x="11627" y="174390"/>
                  </a:lnTo>
                  <a:lnTo>
                    <a:pt x="15502" y="231970"/>
                  </a:lnTo>
                  <a:lnTo>
                    <a:pt x="19378" y="289551"/>
                  </a:lnTo>
                  <a:lnTo>
                    <a:pt x="23254" y="347131"/>
                  </a:lnTo>
                  <a:lnTo>
                    <a:pt x="27129" y="404711"/>
                  </a:lnTo>
                  <a:lnTo>
                    <a:pt x="31005" y="462292"/>
                  </a:lnTo>
                  <a:lnTo>
                    <a:pt x="34881" y="519872"/>
                  </a:lnTo>
                  <a:lnTo>
                    <a:pt x="38757" y="577453"/>
                  </a:lnTo>
                  <a:lnTo>
                    <a:pt x="42632" y="635033"/>
                  </a:lnTo>
                  <a:lnTo>
                    <a:pt x="46508" y="692613"/>
                  </a:lnTo>
                  <a:lnTo>
                    <a:pt x="50384" y="750194"/>
                  </a:lnTo>
                  <a:lnTo>
                    <a:pt x="54259" y="807774"/>
                  </a:lnTo>
                  <a:lnTo>
                    <a:pt x="58135" y="865354"/>
                  </a:lnTo>
                  <a:lnTo>
                    <a:pt x="62011" y="922935"/>
                  </a:lnTo>
                  <a:lnTo>
                    <a:pt x="65887" y="980515"/>
                  </a:lnTo>
                  <a:lnTo>
                    <a:pt x="69762" y="1038095"/>
                  </a:lnTo>
                  <a:lnTo>
                    <a:pt x="73638" y="1095676"/>
                  </a:lnTo>
                  <a:lnTo>
                    <a:pt x="77514" y="1153256"/>
                  </a:lnTo>
                  <a:lnTo>
                    <a:pt x="81389" y="1210837"/>
                  </a:lnTo>
                  <a:close/>
                </a:path>
              </a:pathLst>
            </a:custGeom>
            <a:solidFill>
              <a:srgbClr val="325A9B">
                <a:alpha val="100000"/>
              </a:srgbClr>
            </a:solidFill>
            <a:ln w="13550" cap="flat">
              <a:solidFill>
                <a:srgbClr val="000000">
                  <a:alpha val="100000"/>
                </a:srgbClr>
              </a:solidFill>
              <a:prstDash val="solid"/>
              <a:miter/>
            </a:ln>
          </p:spPr>
          <p:txBody>
            <a:bodyPr/>
            <a:lstStyle/>
            <a:p>
              <a:endParaRPr/>
            </a:p>
          </p:txBody>
        </p:sp>
        <p:sp>
          <p:nvSpPr>
            <p:cNvPr id="21" name="pg21"/>
            <p:cNvSpPr/>
            <p:nvPr/>
          </p:nvSpPr>
          <p:spPr>
            <a:xfrm>
              <a:off x="2237678" y="2311995"/>
              <a:ext cx="65084" cy="1211188"/>
            </a:xfrm>
            <a:custGeom>
              <a:avLst/>
              <a:gdLst/>
              <a:ahLst/>
              <a:cxnLst/>
              <a:rect l="0" t="0" r="0" b="0"/>
              <a:pathLst>
                <a:path w="65084" h="1211188">
                  <a:moveTo>
                    <a:pt x="65084" y="1210986"/>
                  </a:moveTo>
                  <a:lnTo>
                    <a:pt x="62815" y="1153320"/>
                  </a:lnTo>
                  <a:lnTo>
                    <a:pt x="60546" y="1095654"/>
                  </a:lnTo>
                  <a:lnTo>
                    <a:pt x="58277" y="1037988"/>
                  </a:lnTo>
                  <a:lnTo>
                    <a:pt x="56007" y="980322"/>
                  </a:lnTo>
                  <a:lnTo>
                    <a:pt x="53738" y="922656"/>
                  </a:lnTo>
                  <a:lnTo>
                    <a:pt x="51469" y="864990"/>
                  </a:lnTo>
                  <a:lnTo>
                    <a:pt x="49200" y="807324"/>
                  </a:lnTo>
                  <a:lnTo>
                    <a:pt x="46931" y="749658"/>
                  </a:lnTo>
                  <a:lnTo>
                    <a:pt x="44662" y="691992"/>
                  </a:lnTo>
                  <a:lnTo>
                    <a:pt x="42392" y="634326"/>
                  </a:lnTo>
                  <a:lnTo>
                    <a:pt x="40123" y="576660"/>
                  </a:lnTo>
                  <a:lnTo>
                    <a:pt x="37854" y="518994"/>
                  </a:lnTo>
                  <a:lnTo>
                    <a:pt x="35585" y="461328"/>
                  </a:lnTo>
                  <a:lnTo>
                    <a:pt x="33316" y="403662"/>
                  </a:lnTo>
                  <a:lnTo>
                    <a:pt x="31047" y="345996"/>
                  </a:lnTo>
                  <a:lnTo>
                    <a:pt x="28777" y="288330"/>
                  </a:lnTo>
                  <a:lnTo>
                    <a:pt x="26508" y="230664"/>
                  </a:lnTo>
                  <a:lnTo>
                    <a:pt x="24239" y="172998"/>
                  </a:lnTo>
                  <a:lnTo>
                    <a:pt x="21970" y="115332"/>
                  </a:lnTo>
                  <a:lnTo>
                    <a:pt x="19701" y="57666"/>
                  </a:lnTo>
                  <a:lnTo>
                    <a:pt x="17432" y="0"/>
                  </a:lnTo>
                  <a:lnTo>
                    <a:pt x="0" y="779"/>
                  </a:lnTo>
                  <a:lnTo>
                    <a:pt x="2884" y="58417"/>
                  </a:lnTo>
                  <a:lnTo>
                    <a:pt x="5768" y="116056"/>
                  </a:lnTo>
                  <a:lnTo>
                    <a:pt x="8652" y="173694"/>
                  </a:lnTo>
                  <a:lnTo>
                    <a:pt x="11536" y="231333"/>
                  </a:lnTo>
                  <a:lnTo>
                    <a:pt x="14420" y="288971"/>
                  </a:lnTo>
                  <a:lnTo>
                    <a:pt x="17304" y="346610"/>
                  </a:lnTo>
                  <a:lnTo>
                    <a:pt x="20188" y="404248"/>
                  </a:lnTo>
                  <a:lnTo>
                    <a:pt x="23072" y="461887"/>
                  </a:lnTo>
                  <a:lnTo>
                    <a:pt x="25956" y="519525"/>
                  </a:lnTo>
                  <a:lnTo>
                    <a:pt x="28840" y="577164"/>
                  </a:lnTo>
                  <a:lnTo>
                    <a:pt x="31724" y="634803"/>
                  </a:lnTo>
                  <a:lnTo>
                    <a:pt x="34608" y="692441"/>
                  </a:lnTo>
                  <a:lnTo>
                    <a:pt x="37492" y="750080"/>
                  </a:lnTo>
                  <a:lnTo>
                    <a:pt x="40376" y="807718"/>
                  </a:lnTo>
                  <a:lnTo>
                    <a:pt x="43260" y="865357"/>
                  </a:lnTo>
                  <a:lnTo>
                    <a:pt x="46144" y="922995"/>
                  </a:lnTo>
                  <a:lnTo>
                    <a:pt x="49028" y="980634"/>
                  </a:lnTo>
                  <a:lnTo>
                    <a:pt x="51912" y="1038272"/>
                  </a:lnTo>
                  <a:lnTo>
                    <a:pt x="54796" y="1095911"/>
                  </a:lnTo>
                  <a:lnTo>
                    <a:pt x="57680" y="1153549"/>
                  </a:lnTo>
                  <a:lnTo>
                    <a:pt x="60565" y="1211188"/>
                  </a:lnTo>
                  <a:close/>
                </a:path>
              </a:pathLst>
            </a:custGeom>
            <a:solidFill>
              <a:srgbClr val="F8A19F">
                <a:alpha val="100000"/>
              </a:srgbClr>
            </a:solidFill>
            <a:ln w="13550" cap="flat">
              <a:solidFill>
                <a:srgbClr val="000000">
                  <a:alpha val="100000"/>
                </a:srgbClr>
              </a:solidFill>
              <a:prstDash val="solid"/>
              <a:miter/>
            </a:ln>
          </p:spPr>
          <p:txBody>
            <a:bodyPr/>
            <a:lstStyle/>
            <a:p>
              <a:endParaRPr/>
            </a:p>
          </p:txBody>
        </p:sp>
        <p:sp>
          <p:nvSpPr>
            <p:cNvPr id="22" name="pg22"/>
            <p:cNvSpPr/>
            <p:nvPr/>
          </p:nvSpPr>
          <p:spPr>
            <a:xfrm>
              <a:off x="2255110" y="2311461"/>
              <a:ext cx="51645" cy="1211519"/>
            </a:xfrm>
            <a:custGeom>
              <a:avLst/>
              <a:gdLst/>
              <a:ahLst/>
              <a:cxnLst/>
              <a:rect l="0" t="0" r="0" b="0"/>
              <a:pathLst>
                <a:path w="51645" h="1211519">
                  <a:moveTo>
                    <a:pt x="51645" y="1211381"/>
                  </a:moveTo>
                  <a:lnTo>
                    <a:pt x="49919" y="1153696"/>
                  </a:lnTo>
                  <a:lnTo>
                    <a:pt x="48193" y="1096011"/>
                  </a:lnTo>
                  <a:lnTo>
                    <a:pt x="46467" y="1038327"/>
                  </a:lnTo>
                  <a:lnTo>
                    <a:pt x="44741" y="980642"/>
                  </a:lnTo>
                  <a:lnTo>
                    <a:pt x="43015" y="922957"/>
                  </a:lnTo>
                  <a:lnTo>
                    <a:pt x="41289" y="865272"/>
                  </a:lnTo>
                  <a:lnTo>
                    <a:pt x="39563" y="807587"/>
                  </a:lnTo>
                  <a:lnTo>
                    <a:pt x="37837" y="749902"/>
                  </a:lnTo>
                  <a:lnTo>
                    <a:pt x="36111" y="692218"/>
                  </a:lnTo>
                  <a:lnTo>
                    <a:pt x="34386" y="634533"/>
                  </a:lnTo>
                  <a:lnTo>
                    <a:pt x="32660" y="576848"/>
                  </a:lnTo>
                  <a:lnTo>
                    <a:pt x="30934" y="519163"/>
                  </a:lnTo>
                  <a:lnTo>
                    <a:pt x="29208" y="461478"/>
                  </a:lnTo>
                  <a:lnTo>
                    <a:pt x="27482" y="403793"/>
                  </a:lnTo>
                  <a:lnTo>
                    <a:pt x="25756" y="346109"/>
                  </a:lnTo>
                  <a:lnTo>
                    <a:pt x="24030" y="288424"/>
                  </a:lnTo>
                  <a:lnTo>
                    <a:pt x="22304" y="230739"/>
                  </a:lnTo>
                  <a:lnTo>
                    <a:pt x="20578" y="173054"/>
                  </a:lnTo>
                  <a:lnTo>
                    <a:pt x="18852" y="115369"/>
                  </a:lnTo>
                  <a:lnTo>
                    <a:pt x="17126" y="57684"/>
                  </a:lnTo>
                  <a:lnTo>
                    <a:pt x="15401" y="0"/>
                  </a:lnTo>
                  <a:lnTo>
                    <a:pt x="0" y="533"/>
                  </a:lnTo>
                  <a:lnTo>
                    <a:pt x="2269" y="58199"/>
                  </a:lnTo>
                  <a:lnTo>
                    <a:pt x="4538" y="115865"/>
                  </a:lnTo>
                  <a:lnTo>
                    <a:pt x="6807" y="173531"/>
                  </a:lnTo>
                  <a:lnTo>
                    <a:pt x="9076" y="231197"/>
                  </a:lnTo>
                  <a:lnTo>
                    <a:pt x="11345" y="288863"/>
                  </a:lnTo>
                  <a:lnTo>
                    <a:pt x="13614" y="346529"/>
                  </a:lnTo>
                  <a:lnTo>
                    <a:pt x="15884" y="404195"/>
                  </a:lnTo>
                  <a:lnTo>
                    <a:pt x="18153" y="461861"/>
                  </a:lnTo>
                  <a:lnTo>
                    <a:pt x="20422" y="519527"/>
                  </a:lnTo>
                  <a:lnTo>
                    <a:pt x="22691" y="577193"/>
                  </a:lnTo>
                  <a:lnTo>
                    <a:pt x="24960" y="634859"/>
                  </a:lnTo>
                  <a:lnTo>
                    <a:pt x="27229" y="692525"/>
                  </a:lnTo>
                  <a:lnTo>
                    <a:pt x="29499" y="750191"/>
                  </a:lnTo>
                  <a:lnTo>
                    <a:pt x="31768" y="807857"/>
                  </a:lnTo>
                  <a:lnTo>
                    <a:pt x="34037" y="865523"/>
                  </a:lnTo>
                  <a:lnTo>
                    <a:pt x="36306" y="923189"/>
                  </a:lnTo>
                  <a:lnTo>
                    <a:pt x="38575" y="980855"/>
                  </a:lnTo>
                  <a:lnTo>
                    <a:pt x="40844" y="1038521"/>
                  </a:lnTo>
                  <a:lnTo>
                    <a:pt x="43113" y="1096187"/>
                  </a:lnTo>
                  <a:lnTo>
                    <a:pt x="45383" y="1153853"/>
                  </a:lnTo>
                  <a:lnTo>
                    <a:pt x="47652" y="1211519"/>
                  </a:lnTo>
                  <a:close/>
                </a:path>
              </a:pathLst>
            </a:custGeom>
            <a:solidFill>
              <a:srgbClr val="AA0DFE">
                <a:alpha val="100000"/>
              </a:srgbClr>
            </a:solidFill>
            <a:ln w="13550" cap="flat">
              <a:solidFill>
                <a:srgbClr val="000000">
                  <a:alpha val="100000"/>
                </a:srgbClr>
              </a:solidFill>
              <a:prstDash val="solid"/>
              <a:miter/>
            </a:ln>
          </p:spPr>
          <p:txBody>
            <a:bodyPr/>
            <a:lstStyle/>
            <a:p>
              <a:endParaRPr/>
            </a:p>
          </p:txBody>
        </p:sp>
        <p:sp>
          <p:nvSpPr>
            <p:cNvPr id="23" name="pg23"/>
            <p:cNvSpPr/>
            <p:nvPr/>
          </p:nvSpPr>
          <p:spPr>
            <a:xfrm>
              <a:off x="2270511" y="2311229"/>
              <a:ext cx="38454" cy="1211614"/>
            </a:xfrm>
            <a:custGeom>
              <a:avLst/>
              <a:gdLst/>
              <a:ahLst/>
              <a:cxnLst/>
              <a:rect l="0" t="0" r="0" b="0"/>
              <a:pathLst>
                <a:path w="38454" h="1211614">
                  <a:moveTo>
                    <a:pt x="38454" y="1211554"/>
                  </a:moveTo>
                  <a:lnTo>
                    <a:pt x="37029" y="1153861"/>
                  </a:lnTo>
                  <a:lnTo>
                    <a:pt x="35604" y="1096168"/>
                  </a:lnTo>
                  <a:lnTo>
                    <a:pt x="34179" y="1038474"/>
                  </a:lnTo>
                  <a:lnTo>
                    <a:pt x="32754" y="980781"/>
                  </a:lnTo>
                  <a:lnTo>
                    <a:pt x="31329" y="923088"/>
                  </a:lnTo>
                  <a:lnTo>
                    <a:pt x="29904" y="865395"/>
                  </a:lnTo>
                  <a:lnTo>
                    <a:pt x="28479" y="807702"/>
                  </a:lnTo>
                  <a:lnTo>
                    <a:pt x="27053" y="750009"/>
                  </a:lnTo>
                  <a:lnTo>
                    <a:pt x="25628" y="692316"/>
                  </a:lnTo>
                  <a:lnTo>
                    <a:pt x="24203" y="634623"/>
                  </a:lnTo>
                  <a:lnTo>
                    <a:pt x="22778" y="576930"/>
                  </a:lnTo>
                  <a:lnTo>
                    <a:pt x="21353" y="519237"/>
                  </a:lnTo>
                  <a:lnTo>
                    <a:pt x="19928" y="461544"/>
                  </a:lnTo>
                  <a:lnTo>
                    <a:pt x="18503" y="403851"/>
                  </a:lnTo>
                  <a:lnTo>
                    <a:pt x="17077" y="346158"/>
                  </a:lnTo>
                  <a:lnTo>
                    <a:pt x="15652" y="288465"/>
                  </a:lnTo>
                  <a:lnTo>
                    <a:pt x="14227" y="230772"/>
                  </a:lnTo>
                  <a:lnTo>
                    <a:pt x="12802" y="173079"/>
                  </a:lnTo>
                  <a:lnTo>
                    <a:pt x="11377" y="115386"/>
                  </a:lnTo>
                  <a:lnTo>
                    <a:pt x="9952" y="57693"/>
                  </a:lnTo>
                  <a:lnTo>
                    <a:pt x="8527" y="0"/>
                  </a:lnTo>
                  <a:lnTo>
                    <a:pt x="0" y="232"/>
                  </a:lnTo>
                  <a:lnTo>
                    <a:pt x="1725" y="57917"/>
                  </a:lnTo>
                  <a:lnTo>
                    <a:pt x="3451" y="115602"/>
                  </a:lnTo>
                  <a:lnTo>
                    <a:pt x="5177" y="173287"/>
                  </a:lnTo>
                  <a:lnTo>
                    <a:pt x="6903" y="230972"/>
                  </a:lnTo>
                  <a:lnTo>
                    <a:pt x="8629" y="288657"/>
                  </a:lnTo>
                  <a:lnTo>
                    <a:pt x="10355" y="346341"/>
                  </a:lnTo>
                  <a:lnTo>
                    <a:pt x="12081" y="404026"/>
                  </a:lnTo>
                  <a:lnTo>
                    <a:pt x="13807" y="461711"/>
                  </a:lnTo>
                  <a:lnTo>
                    <a:pt x="15533" y="519396"/>
                  </a:lnTo>
                  <a:lnTo>
                    <a:pt x="17259" y="577081"/>
                  </a:lnTo>
                  <a:lnTo>
                    <a:pt x="18985" y="634766"/>
                  </a:lnTo>
                  <a:lnTo>
                    <a:pt x="20710" y="692450"/>
                  </a:lnTo>
                  <a:lnTo>
                    <a:pt x="22436" y="750135"/>
                  </a:lnTo>
                  <a:lnTo>
                    <a:pt x="24162" y="807820"/>
                  </a:lnTo>
                  <a:lnTo>
                    <a:pt x="25888" y="865505"/>
                  </a:lnTo>
                  <a:lnTo>
                    <a:pt x="27614" y="923190"/>
                  </a:lnTo>
                  <a:lnTo>
                    <a:pt x="29340" y="980875"/>
                  </a:lnTo>
                  <a:lnTo>
                    <a:pt x="31066" y="1038559"/>
                  </a:lnTo>
                  <a:lnTo>
                    <a:pt x="32792" y="1096244"/>
                  </a:lnTo>
                  <a:lnTo>
                    <a:pt x="34518" y="1153929"/>
                  </a:lnTo>
                  <a:lnTo>
                    <a:pt x="36244" y="1211614"/>
                  </a:lnTo>
                  <a:close/>
                </a:path>
              </a:pathLst>
            </a:custGeom>
            <a:solidFill>
              <a:srgbClr val="F6222E">
                <a:alpha val="100000"/>
              </a:srgbClr>
            </a:solidFill>
            <a:ln w="13550" cap="flat">
              <a:solidFill>
                <a:srgbClr val="000000">
                  <a:alpha val="100000"/>
                </a:srgbClr>
              </a:solidFill>
              <a:prstDash val="solid"/>
              <a:miter/>
            </a:ln>
          </p:spPr>
          <p:txBody>
            <a:bodyPr/>
            <a:lstStyle/>
            <a:p>
              <a:endParaRPr/>
            </a:p>
          </p:txBody>
        </p:sp>
        <p:sp>
          <p:nvSpPr>
            <p:cNvPr id="24" name="pg24"/>
            <p:cNvSpPr/>
            <p:nvPr/>
          </p:nvSpPr>
          <p:spPr>
            <a:xfrm>
              <a:off x="2279038" y="2311051"/>
              <a:ext cx="31998" cy="1211731"/>
            </a:xfrm>
            <a:custGeom>
              <a:avLst/>
              <a:gdLst/>
              <a:ahLst/>
              <a:cxnLst/>
              <a:rect l="0" t="0" r="0" b="0"/>
              <a:pathLst>
                <a:path w="31998" h="1211731">
                  <a:moveTo>
                    <a:pt x="31998" y="1211685"/>
                  </a:moveTo>
                  <a:lnTo>
                    <a:pt x="30855" y="1153986"/>
                  </a:lnTo>
                  <a:lnTo>
                    <a:pt x="29712" y="1096287"/>
                  </a:lnTo>
                  <a:lnTo>
                    <a:pt x="28568" y="1038587"/>
                  </a:lnTo>
                  <a:lnTo>
                    <a:pt x="27425" y="980888"/>
                  </a:lnTo>
                  <a:lnTo>
                    <a:pt x="26282" y="923189"/>
                  </a:lnTo>
                  <a:lnTo>
                    <a:pt x="25138" y="865489"/>
                  </a:lnTo>
                  <a:lnTo>
                    <a:pt x="23995" y="807790"/>
                  </a:lnTo>
                  <a:lnTo>
                    <a:pt x="22852" y="750091"/>
                  </a:lnTo>
                  <a:lnTo>
                    <a:pt x="21708" y="692391"/>
                  </a:lnTo>
                  <a:lnTo>
                    <a:pt x="20565" y="634692"/>
                  </a:lnTo>
                  <a:lnTo>
                    <a:pt x="19422" y="576993"/>
                  </a:lnTo>
                  <a:lnTo>
                    <a:pt x="18278" y="519293"/>
                  </a:lnTo>
                  <a:lnTo>
                    <a:pt x="17135" y="461594"/>
                  </a:lnTo>
                  <a:lnTo>
                    <a:pt x="15992" y="403895"/>
                  </a:lnTo>
                  <a:lnTo>
                    <a:pt x="14848" y="346195"/>
                  </a:lnTo>
                  <a:lnTo>
                    <a:pt x="13705" y="288496"/>
                  </a:lnTo>
                  <a:lnTo>
                    <a:pt x="12562" y="230797"/>
                  </a:lnTo>
                  <a:lnTo>
                    <a:pt x="11418" y="173097"/>
                  </a:lnTo>
                  <a:lnTo>
                    <a:pt x="10275" y="115398"/>
                  </a:lnTo>
                  <a:lnTo>
                    <a:pt x="9132" y="57699"/>
                  </a:lnTo>
                  <a:lnTo>
                    <a:pt x="7988" y="0"/>
                  </a:lnTo>
                  <a:lnTo>
                    <a:pt x="0" y="177"/>
                  </a:lnTo>
                  <a:lnTo>
                    <a:pt x="1425" y="57870"/>
                  </a:lnTo>
                  <a:lnTo>
                    <a:pt x="2850" y="115563"/>
                  </a:lnTo>
                  <a:lnTo>
                    <a:pt x="4275" y="173256"/>
                  </a:lnTo>
                  <a:lnTo>
                    <a:pt x="5700" y="230950"/>
                  </a:lnTo>
                  <a:lnTo>
                    <a:pt x="7125" y="288643"/>
                  </a:lnTo>
                  <a:lnTo>
                    <a:pt x="8550" y="346336"/>
                  </a:lnTo>
                  <a:lnTo>
                    <a:pt x="9975" y="404029"/>
                  </a:lnTo>
                  <a:lnTo>
                    <a:pt x="11401" y="461722"/>
                  </a:lnTo>
                  <a:lnTo>
                    <a:pt x="12826" y="519415"/>
                  </a:lnTo>
                  <a:lnTo>
                    <a:pt x="14251" y="577108"/>
                  </a:lnTo>
                  <a:lnTo>
                    <a:pt x="15676" y="634801"/>
                  </a:lnTo>
                  <a:lnTo>
                    <a:pt x="17101" y="692494"/>
                  </a:lnTo>
                  <a:lnTo>
                    <a:pt x="18526" y="750187"/>
                  </a:lnTo>
                  <a:lnTo>
                    <a:pt x="19951" y="807880"/>
                  </a:lnTo>
                  <a:lnTo>
                    <a:pt x="21376" y="865573"/>
                  </a:lnTo>
                  <a:lnTo>
                    <a:pt x="22802" y="923266"/>
                  </a:lnTo>
                  <a:lnTo>
                    <a:pt x="24227" y="980959"/>
                  </a:lnTo>
                  <a:lnTo>
                    <a:pt x="25652" y="1038652"/>
                  </a:lnTo>
                  <a:lnTo>
                    <a:pt x="27077" y="1096345"/>
                  </a:lnTo>
                  <a:lnTo>
                    <a:pt x="28502" y="1154038"/>
                  </a:lnTo>
                  <a:lnTo>
                    <a:pt x="29927" y="1211731"/>
                  </a:lnTo>
                  <a:close/>
                </a:path>
              </a:pathLst>
            </a:custGeom>
            <a:solidFill>
              <a:srgbClr val="2ED9FF">
                <a:alpha val="100000"/>
              </a:srgbClr>
            </a:solidFill>
            <a:ln w="13550" cap="flat">
              <a:solidFill>
                <a:srgbClr val="000000">
                  <a:alpha val="100000"/>
                </a:srgbClr>
              </a:solidFill>
              <a:prstDash val="solid"/>
              <a:miter/>
            </a:ln>
          </p:spPr>
          <p:txBody>
            <a:bodyPr/>
            <a:lstStyle/>
            <a:p>
              <a:endParaRPr/>
            </a:p>
          </p:txBody>
        </p:sp>
        <p:sp>
          <p:nvSpPr>
            <p:cNvPr id="25" name="pg25"/>
            <p:cNvSpPr/>
            <p:nvPr/>
          </p:nvSpPr>
          <p:spPr>
            <a:xfrm>
              <a:off x="2287027" y="2310921"/>
              <a:ext cx="25925" cy="1211815"/>
            </a:xfrm>
            <a:custGeom>
              <a:avLst/>
              <a:gdLst/>
              <a:ahLst/>
              <a:cxnLst/>
              <a:rect l="0" t="0" r="0" b="0"/>
              <a:pathLst>
                <a:path w="25925" h="1211815">
                  <a:moveTo>
                    <a:pt x="25925" y="1211781"/>
                  </a:moveTo>
                  <a:lnTo>
                    <a:pt x="25042" y="1154078"/>
                  </a:lnTo>
                  <a:lnTo>
                    <a:pt x="24159" y="1096374"/>
                  </a:lnTo>
                  <a:lnTo>
                    <a:pt x="23276" y="1038670"/>
                  </a:lnTo>
                  <a:lnTo>
                    <a:pt x="22393" y="980966"/>
                  </a:lnTo>
                  <a:lnTo>
                    <a:pt x="21511" y="923262"/>
                  </a:lnTo>
                  <a:lnTo>
                    <a:pt x="20628" y="865558"/>
                  </a:lnTo>
                  <a:lnTo>
                    <a:pt x="19745" y="807854"/>
                  </a:lnTo>
                  <a:lnTo>
                    <a:pt x="18862" y="750150"/>
                  </a:lnTo>
                  <a:lnTo>
                    <a:pt x="17979" y="692446"/>
                  </a:lnTo>
                  <a:lnTo>
                    <a:pt x="17097" y="634742"/>
                  </a:lnTo>
                  <a:lnTo>
                    <a:pt x="16214" y="577039"/>
                  </a:lnTo>
                  <a:lnTo>
                    <a:pt x="15331" y="519335"/>
                  </a:lnTo>
                  <a:lnTo>
                    <a:pt x="14448" y="461631"/>
                  </a:lnTo>
                  <a:lnTo>
                    <a:pt x="13566" y="403927"/>
                  </a:lnTo>
                  <a:lnTo>
                    <a:pt x="12683" y="346223"/>
                  </a:lnTo>
                  <a:lnTo>
                    <a:pt x="11800" y="288519"/>
                  </a:lnTo>
                  <a:lnTo>
                    <a:pt x="10917" y="230815"/>
                  </a:lnTo>
                  <a:lnTo>
                    <a:pt x="10034" y="173111"/>
                  </a:lnTo>
                  <a:lnTo>
                    <a:pt x="9152" y="115407"/>
                  </a:lnTo>
                  <a:lnTo>
                    <a:pt x="8269" y="57703"/>
                  </a:lnTo>
                  <a:lnTo>
                    <a:pt x="7386" y="0"/>
                  </a:lnTo>
                  <a:lnTo>
                    <a:pt x="0" y="129"/>
                  </a:lnTo>
                  <a:lnTo>
                    <a:pt x="1143" y="57829"/>
                  </a:lnTo>
                  <a:lnTo>
                    <a:pt x="2286" y="115528"/>
                  </a:lnTo>
                  <a:lnTo>
                    <a:pt x="3429" y="173227"/>
                  </a:lnTo>
                  <a:lnTo>
                    <a:pt x="4573" y="230926"/>
                  </a:lnTo>
                  <a:lnTo>
                    <a:pt x="5716" y="288626"/>
                  </a:lnTo>
                  <a:lnTo>
                    <a:pt x="6859" y="346325"/>
                  </a:lnTo>
                  <a:lnTo>
                    <a:pt x="8003" y="404024"/>
                  </a:lnTo>
                  <a:lnTo>
                    <a:pt x="9146" y="461724"/>
                  </a:lnTo>
                  <a:lnTo>
                    <a:pt x="10289" y="519423"/>
                  </a:lnTo>
                  <a:lnTo>
                    <a:pt x="11433" y="577122"/>
                  </a:lnTo>
                  <a:lnTo>
                    <a:pt x="12576" y="634822"/>
                  </a:lnTo>
                  <a:lnTo>
                    <a:pt x="13719" y="692521"/>
                  </a:lnTo>
                  <a:lnTo>
                    <a:pt x="14863" y="750220"/>
                  </a:lnTo>
                  <a:lnTo>
                    <a:pt x="16006" y="807920"/>
                  </a:lnTo>
                  <a:lnTo>
                    <a:pt x="17149" y="865619"/>
                  </a:lnTo>
                  <a:lnTo>
                    <a:pt x="18293" y="923318"/>
                  </a:lnTo>
                  <a:lnTo>
                    <a:pt x="19436" y="981018"/>
                  </a:lnTo>
                  <a:lnTo>
                    <a:pt x="20579" y="1038717"/>
                  </a:lnTo>
                  <a:lnTo>
                    <a:pt x="21723" y="1096416"/>
                  </a:lnTo>
                  <a:lnTo>
                    <a:pt x="22866" y="1154116"/>
                  </a:lnTo>
                  <a:lnTo>
                    <a:pt x="24009" y="1211815"/>
                  </a:lnTo>
                  <a:close/>
                </a:path>
              </a:pathLst>
            </a:custGeom>
            <a:solidFill>
              <a:srgbClr val="782AB6">
                <a:alpha val="100000"/>
              </a:srgbClr>
            </a:solidFill>
            <a:ln w="13550" cap="flat">
              <a:solidFill>
                <a:srgbClr val="000000">
                  <a:alpha val="100000"/>
                </a:srgbClr>
              </a:solidFill>
              <a:prstDash val="solid"/>
              <a:miter/>
            </a:ln>
          </p:spPr>
          <p:txBody>
            <a:bodyPr/>
            <a:lstStyle/>
            <a:p>
              <a:endParaRPr/>
            </a:p>
          </p:txBody>
        </p:sp>
        <p:sp>
          <p:nvSpPr>
            <p:cNvPr id="26" name="pg26"/>
            <p:cNvSpPr/>
            <p:nvPr/>
          </p:nvSpPr>
          <p:spPr>
            <a:xfrm>
              <a:off x="2294414" y="2310828"/>
              <a:ext cx="20381" cy="1211875"/>
            </a:xfrm>
            <a:custGeom>
              <a:avLst/>
              <a:gdLst/>
              <a:ahLst/>
              <a:cxnLst/>
              <a:rect l="0" t="0" r="0" b="0"/>
              <a:pathLst>
                <a:path w="20381" h="1211875">
                  <a:moveTo>
                    <a:pt x="20381" y="1211851"/>
                  </a:moveTo>
                  <a:lnTo>
                    <a:pt x="19749" y="1154143"/>
                  </a:lnTo>
                  <a:lnTo>
                    <a:pt x="19117" y="1096436"/>
                  </a:lnTo>
                  <a:lnTo>
                    <a:pt x="18485" y="1038729"/>
                  </a:lnTo>
                  <a:lnTo>
                    <a:pt x="17853" y="981022"/>
                  </a:lnTo>
                  <a:lnTo>
                    <a:pt x="17221" y="923315"/>
                  </a:lnTo>
                  <a:lnTo>
                    <a:pt x="16589" y="865607"/>
                  </a:lnTo>
                  <a:lnTo>
                    <a:pt x="15957" y="807900"/>
                  </a:lnTo>
                  <a:lnTo>
                    <a:pt x="15325" y="750193"/>
                  </a:lnTo>
                  <a:lnTo>
                    <a:pt x="14693" y="692486"/>
                  </a:lnTo>
                  <a:lnTo>
                    <a:pt x="14061" y="634779"/>
                  </a:lnTo>
                  <a:lnTo>
                    <a:pt x="13429" y="577071"/>
                  </a:lnTo>
                  <a:lnTo>
                    <a:pt x="12797" y="519364"/>
                  </a:lnTo>
                  <a:lnTo>
                    <a:pt x="12165" y="461657"/>
                  </a:lnTo>
                  <a:lnTo>
                    <a:pt x="11533" y="403950"/>
                  </a:lnTo>
                  <a:lnTo>
                    <a:pt x="10901" y="346243"/>
                  </a:lnTo>
                  <a:lnTo>
                    <a:pt x="10269" y="288535"/>
                  </a:lnTo>
                  <a:lnTo>
                    <a:pt x="9637" y="230828"/>
                  </a:lnTo>
                  <a:lnTo>
                    <a:pt x="9005" y="173121"/>
                  </a:lnTo>
                  <a:lnTo>
                    <a:pt x="8373" y="115414"/>
                  </a:lnTo>
                  <a:lnTo>
                    <a:pt x="7741" y="57707"/>
                  </a:lnTo>
                  <a:lnTo>
                    <a:pt x="7109" y="0"/>
                  </a:lnTo>
                  <a:lnTo>
                    <a:pt x="0" y="93"/>
                  </a:lnTo>
                  <a:lnTo>
                    <a:pt x="882" y="57797"/>
                  </a:lnTo>
                  <a:lnTo>
                    <a:pt x="1765" y="115501"/>
                  </a:lnTo>
                  <a:lnTo>
                    <a:pt x="2648" y="173205"/>
                  </a:lnTo>
                  <a:lnTo>
                    <a:pt x="3531" y="230908"/>
                  </a:lnTo>
                  <a:lnTo>
                    <a:pt x="4413" y="288612"/>
                  </a:lnTo>
                  <a:lnTo>
                    <a:pt x="5296" y="346316"/>
                  </a:lnTo>
                  <a:lnTo>
                    <a:pt x="6179" y="404020"/>
                  </a:lnTo>
                  <a:lnTo>
                    <a:pt x="7062" y="461724"/>
                  </a:lnTo>
                  <a:lnTo>
                    <a:pt x="7945" y="519428"/>
                  </a:lnTo>
                  <a:lnTo>
                    <a:pt x="8827" y="577132"/>
                  </a:lnTo>
                  <a:lnTo>
                    <a:pt x="9710" y="634836"/>
                  </a:lnTo>
                  <a:lnTo>
                    <a:pt x="10593" y="692540"/>
                  </a:lnTo>
                  <a:lnTo>
                    <a:pt x="11476" y="750244"/>
                  </a:lnTo>
                  <a:lnTo>
                    <a:pt x="12358" y="807947"/>
                  </a:lnTo>
                  <a:lnTo>
                    <a:pt x="13241" y="865651"/>
                  </a:lnTo>
                  <a:lnTo>
                    <a:pt x="14124" y="923355"/>
                  </a:lnTo>
                  <a:lnTo>
                    <a:pt x="15007" y="981059"/>
                  </a:lnTo>
                  <a:lnTo>
                    <a:pt x="15890" y="1038763"/>
                  </a:lnTo>
                  <a:lnTo>
                    <a:pt x="16772" y="1096467"/>
                  </a:lnTo>
                  <a:lnTo>
                    <a:pt x="17655" y="1154171"/>
                  </a:lnTo>
                  <a:lnTo>
                    <a:pt x="18538" y="1211875"/>
                  </a:lnTo>
                  <a:close/>
                </a:path>
              </a:pathLst>
            </a:custGeom>
            <a:solidFill>
              <a:srgbClr val="90AD1C">
                <a:alpha val="100000"/>
              </a:srgbClr>
            </a:solidFill>
            <a:ln w="13550" cap="flat">
              <a:solidFill>
                <a:srgbClr val="000000">
                  <a:alpha val="100000"/>
                </a:srgbClr>
              </a:solidFill>
              <a:prstDash val="solid"/>
              <a:miter/>
            </a:ln>
          </p:spPr>
          <p:txBody>
            <a:bodyPr/>
            <a:lstStyle/>
            <a:p>
              <a:endParaRPr/>
            </a:p>
          </p:txBody>
        </p:sp>
        <p:sp>
          <p:nvSpPr>
            <p:cNvPr id="27" name="pg27"/>
            <p:cNvSpPr/>
            <p:nvPr/>
          </p:nvSpPr>
          <p:spPr>
            <a:xfrm>
              <a:off x="2301523" y="2310779"/>
              <a:ext cx="14623" cy="1211899"/>
            </a:xfrm>
            <a:custGeom>
              <a:avLst/>
              <a:gdLst/>
              <a:ahLst/>
              <a:cxnLst/>
              <a:rect l="0" t="0" r="0" b="0"/>
              <a:pathLst>
                <a:path w="14623" h="1211899">
                  <a:moveTo>
                    <a:pt x="14623" y="1211887"/>
                  </a:moveTo>
                  <a:lnTo>
                    <a:pt x="14175" y="1154178"/>
                  </a:lnTo>
                  <a:lnTo>
                    <a:pt x="13727" y="1096469"/>
                  </a:lnTo>
                  <a:lnTo>
                    <a:pt x="13279" y="1038760"/>
                  </a:lnTo>
                  <a:lnTo>
                    <a:pt x="12831" y="981051"/>
                  </a:lnTo>
                  <a:lnTo>
                    <a:pt x="12383" y="923342"/>
                  </a:lnTo>
                  <a:lnTo>
                    <a:pt x="11935" y="865633"/>
                  </a:lnTo>
                  <a:lnTo>
                    <a:pt x="11486" y="807924"/>
                  </a:lnTo>
                  <a:lnTo>
                    <a:pt x="11038" y="750215"/>
                  </a:lnTo>
                  <a:lnTo>
                    <a:pt x="10590" y="692506"/>
                  </a:lnTo>
                  <a:lnTo>
                    <a:pt x="10142" y="634798"/>
                  </a:lnTo>
                  <a:lnTo>
                    <a:pt x="9694" y="577089"/>
                  </a:lnTo>
                  <a:lnTo>
                    <a:pt x="9246" y="519380"/>
                  </a:lnTo>
                  <a:lnTo>
                    <a:pt x="8798" y="461671"/>
                  </a:lnTo>
                  <a:lnTo>
                    <a:pt x="8350" y="403962"/>
                  </a:lnTo>
                  <a:lnTo>
                    <a:pt x="7901" y="346253"/>
                  </a:lnTo>
                  <a:lnTo>
                    <a:pt x="7453" y="288544"/>
                  </a:lnTo>
                  <a:lnTo>
                    <a:pt x="7005" y="230835"/>
                  </a:lnTo>
                  <a:lnTo>
                    <a:pt x="6557" y="173126"/>
                  </a:lnTo>
                  <a:lnTo>
                    <a:pt x="6109" y="115417"/>
                  </a:lnTo>
                  <a:lnTo>
                    <a:pt x="5661" y="57708"/>
                  </a:lnTo>
                  <a:lnTo>
                    <a:pt x="5213" y="0"/>
                  </a:lnTo>
                  <a:lnTo>
                    <a:pt x="0" y="48"/>
                  </a:lnTo>
                  <a:lnTo>
                    <a:pt x="632" y="57755"/>
                  </a:lnTo>
                  <a:lnTo>
                    <a:pt x="1264" y="115463"/>
                  </a:lnTo>
                  <a:lnTo>
                    <a:pt x="1896" y="173170"/>
                  </a:lnTo>
                  <a:lnTo>
                    <a:pt x="2528" y="230877"/>
                  </a:lnTo>
                  <a:lnTo>
                    <a:pt x="3160" y="288584"/>
                  </a:lnTo>
                  <a:lnTo>
                    <a:pt x="3792" y="346291"/>
                  </a:lnTo>
                  <a:lnTo>
                    <a:pt x="4424" y="403999"/>
                  </a:lnTo>
                  <a:lnTo>
                    <a:pt x="5056" y="461706"/>
                  </a:lnTo>
                  <a:lnTo>
                    <a:pt x="5688" y="519413"/>
                  </a:lnTo>
                  <a:lnTo>
                    <a:pt x="6320" y="577120"/>
                  </a:lnTo>
                  <a:lnTo>
                    <a:pt x="6952" y="634827"/>
                  </a:lnTo>
                  <a:lnTo>
                    <a:pt x="7584" y="692535"/>
                  </a:lnTo>
                  <a:lnTo>
                    <a:pt x="8216" y="750242"/>
                  </a:lnTo>
                  <a:lnTo>
                    <a:pt x="8848" y="807949"/>
                  </a:lnTo>
                  <a:lnTo>
                    <a:pt x="9480" y="865656"/>
                  </a:lnTo>
                  <a:lnTo>
                    <a:pt x="10112" y="923363"/>
                  </a:lnTo>
                  <a:lnTo>
                    <a:pt x="10744" y="981071"/>
                  </a:lnTo>
                  <a:lnTo>
                    <a:pt x="11376" y="1038778"/>
                  </a:lnTo>
                  <a:lnTo>
                    <a:pt x="12008" y="1096485"/>
                  </a:lnTo>
                  <a:lnTo>
                    <a:pt x="12640" y="1154192"/>
                  </a:lnTo>
                  <a:lnTo>
                    <a:pt x="13272" y="1211899"/>
                  </a:lnTo>
                  <a:close/>
                </a:path>
              </a:pathLst>
            </a:custGeom>
            <a:solidFill>
              <a:srgbClr val="B00068">
                <a:alpha val="100000"/>
              </a:srgbClr>
            </a:solidFill>
            <a:ln w="13550" cap="flat">
              <a:solidFill>
                <a:srgbClr val="000000">
                  <a:alpha val="100000"/>
                </a:srgbClr>
              </a:solidFill>
              <a:prstDash val="solid"/>
              <a:miter/>
            </a:ln>
          </p:spPr>
          <p:txBody>
            <a:bodyPr/>
            <a:lstStyle/>
            <a:p>
              <a:endParaRPr/>
            </a:p>
          </p:txBody>
        </p:sp>
        <p:sp>
          <p:nvSpPr>
            <p:cNvPr id="28" name="pg28"/>
            <p:cNvSpPr/>
            <p:nvPr/>
          </p:nvSpPr>
          <p:spPr>
            <a:xfrm>
              <a:off x="2306736" y="2310758"/>
              <a:ext cx="10198" cy="1211907"/>
            </a:xfrm>
            <a:custGeom>
              <a:avLst/>
              <a:gdLst/>
              <a:ahLst/>
              <a:cxnLst/>
              <a:rect l="0" t="0" r="0" b="0"/>
              <a:pathLst>
                <a:path w="10198" h="1211907">
                  <a:moveTo>
                    <a:pt x="10198" y="1211902"/>
                  </a:moveTo>
                  <a:lnTo>
                    <a:pt x="9857" y="1154192"/>
                  </a:lnTo>
                  <a:lnTo>
                    <a:pt x="9516" y="1096483"/>
                  </a:lnTo>
                  <a:lnTo>
                    <a:pt x="9175" y="1038773"/>
                  </a:lnTo>
                  <a:lnTo>
                    <a:pt x="8834" y="981063"/>
                  </a:lnTo>
                  <a:lnTo>
                    <a:pt x="8493" y="923354"/>
                  </a:lnTo>
                  <a:lnTo>
                    <a:pt x="8152" y="865644"/>
                  </a:lnTo>
                  <a:lnTo>
                    <a:pt x="7812" y="807935"/>
                  </a:lnTo>
                  <a:lnTo>
                    <a:pt x="7471" y="750225"/>
                  </a:lnTo>
                  <a:lnTo>
                    <a:pt x="7130" y="692515"/>
                  </a:lnTo>
                  <a:lnTo>
                    <a:pt x="6789" y="634806"/>
                  </a:lnTo>
                  <a:lnTo>
                    <a:pt x="6448" y="577096"/>
                  </a:lnTo>
                  <a:lnTo>
                    <a:pt x="6107" y="519386"/>
                  </a:lnTo>
                  <a:lnTo>
                    <a:pt x="5766" y="461677"/>
                  </a:lnTo>
                  <a:lnTo>
                    <a:pt x="5425" y="403967"/>
                  </a:lnTo>
                  <a:lnTo>
                    <a:pt x="5084" y="346257"/>
                  </a:lnTo>
                  <a:lnTo>
                    <a:pt x="4743" y="288548"/>
                  </a:lnTo>
                  <a:lnTo>
                    <a:pt x="4402" y="230838"/>
                  </a:lnTo>
                  <a:lnTo>
                    <a:pt x="4061" y="173128"/>
                  </a:lnTo>
                  <a:lnTo>
                    <a:pt x="3720" y="115419"/>
                  </a:lnTo>
                  <a:lnTo>
                    <a:pt x="3380" y="57709"/>
                  </a:lnTo>
                  <a:lnTo>
                    <a:pt x="3039" y="0"/>
                  </a:lnTo>
                  <a:lnTo>
                    <a:pt x="0" y="20"/>
                  </a:lnTo>
                  <a:lnTo>
                    <a:pt x="448" y="57729"/>
                  </a:lnTo>
                  <a:lnTo>
                    <a:pt x="896" y="115438"/>
                  </a:lnTo>
                  <a:lnTo>
                    <a:pt x="1344" y="173147"/>
                  </a:lnTo>
                  <a:lnTo>
                    <a:pt x="1792" y="230856"/>
                  </a:lnTo>
                  <a:lnTo>
                    <a:pt x="2240" y="288565"/>
                  </a:lnTo>
                  <a:lnTo>
                    <a:pt x="2688" y="346274"/>
                  </a:lnTo>
                  <a:lnTo>
                    <a:pt x="3136" y="403983"/>
                  </a:lnTo>
                  <a:lnTo>
                    <a:pt x="3584" y="461692"/>
                  </a:lnTo>
                  <a:lnTo>
                    <a:pt x="4033" y="519400"/>
                  </a:lnTo>
                  <a:lnTo>
                    <a:pt x="4481" y="577109"/>
                  </a:lnTo>
                  <a:lnTo>
                    <a:pt x="4929" y="634818"/>
                  </a:lnTo>
                  <a:lnTo>
                    <a:pt x="5377" y="692527"/>
                  </a:lnTo>
                  <a:lnTo>
                    <a:pt x="5825" y="750236"/>
                  </a:lnTo>
                  <a:lnTo>
                    <a:pt x="6273" y="807945"/>
                  </a:lnTo>
                  <a:lnTo>
                    <a:pt x="6721" y="865654"/>
                  </a:lnTo>
                  <a:lnTo>
                    <a:pt x="7169" y="923363"/>
                  </a:lnTo>
                  <a:lnTo>
                    <a:pt x="7618" y="981072"/>
                  </a:lnTo>
                  <a:lnTo>
                    <a:pt x="8066" y="1038781"/>
                  </a:lnTo>
                  <a:lnTo>
                    <a:pt x="8514" y="1096490"/>
                  </a:lnTo>
                  <a:lnTo>
                    <a:pt x="8962" y="1154199"/>
                  </a:lnTo>
                  <a:lnTo>
                    <a:pt x="9410" y="1211907"/>
                  </a:lnTo>
                  <a:close/>
                </a:path>
              </a:pathLst>
            </a:custGeom>
            <a:solidFill>
              <a:srgbClr val="FEAF16">
                <a:alpha val="100000"/>
              </a:srgbClr>
            </a:solidFill>
            <a:ln w="13550" cap="flat">
              <a:solidFill>
                <a:srgbClr val="000000">
                  <a:alpha val="100000"/>
                </a:srgbClr>
              </a:solidFill>
              <a:prstDash val="solid"/>
              <a:miter/>
            </a:ln>
          </p:spPr>
          <p:txBody>
            <a:bodyPr/>
            <a:lstStyle/>
            <a:p>
              <a:endParaRPr/>
            </a:p>
          </p:txBody>
        </p:sp>
        <p:sp>
          <p:nvSpPr>
            <p:cNvPr id="29" name="pg29"/>
            <p:cNvSpPr/>
            <p:nvPr/>
          </p:nvSpPr>
          <p:spPr>
            <a:xfrm>
              <a:off x="2309776" y="2310745"/>
              <a:ext cx="7858" cy="1211916"/>
            </a:xfrm>
            <a:custGeom>
              <a:avLst/>
              <a:gdLst/>
              <a:ahLst/>
              <a:cxnLst/>
              <a:rect l="0" t="0" r="0" b="0"/>
              <a:pathLst>
                <a:path w="7858" h="1211916">
                  <a:moveTo>
                    <a:pt x="7858" y="1211912"/>
                  </a:moveTo>
                  <a:lnTo>
                    <a:pt x="7613" y="1154202"/>
                  </a:lnTo>
                  <a:lnTo>
                    <a:pt x="7367" y="1096492"/>
                  </a:lnTo>
                  <a:lnTo>
                    <a:pt x="7121" y="1038782"/>
                  </a:lnTo>
                  <a:lnTo>
                    <a:pt x="6875" y="981072"/>
                  </a:lnTo>
                  <a:lnTo>
                    <a:pt x="6630" y="923362"/>
                  </a:lnTo>
                  <a:lnTo>
                    <a:pt x="6384" y="865651"/>
                  </a:lnTo>
                  <a:lnTo>
                    <a:pt x="6138" y="807941"/>
                  </a:lnTo>
                  <a:lnTo>
                    <a:pt x="5892" y="750231"/>
                  </a:lnTo>
                  <a:lnTo>
                    <a:pt x="5647" y="692521"/>
                  </a:lnTo>
                  <a:lnTo>
                    <a:pt x="5401" y="634811"/>
                  </a:lnTo>
                  <a:lnTo>
                    <a:pt x="5155" y="577101"/>
                  </a:lnTo>
                  <a:lnTo>
                    <a:pt x="4909" y="519391"/>
                  </a:lnTo>
                  <a:lnTo>
                    <a:pt x="4663" y="461681"/>
                  </a:lnTo>
                  <a:lnTo>
                    <a:pt x="4418" y="403970"/>
                  </a:lnTo>
                  <a:lnTo>
                    <a:pt x="4172" y="346260"/>
                  </a:lnTo>
                  <a:lnTo>
                    <a:pt x="3926" y="288550"/>
                  </a:lnTo>
                  <a:lnTo>
                    <a:pt x="3680" y="230840"/>
                  </a:lnTo>
                  <a:lnTo>
                    <a:pt x="3435" y="173130"/>
                  </a:lnTo>
                  <a:lnTo>
                    <a:pt x="3189" y="115420"/>
                  </a:lnTo>
                  <a:lnTo>
                    <a:pt x="2943" y="57710"/>
                  </a:lnTo>
                  <a:lnTo>
                    <a:pt x="2697" y="0"/>
                  </a:lnTo>
                  <a:lnTo>
                    <a:pt x="0" y="13"/>
                  </a:lnTo>
                  <a:lnTo>
                    <a:pt x="340" y="57723"/>
                  </a:lnTo>
                  <a:lnTo>
                    <a:pt x="681" y="115433"/>
                  </a:lnTo>
                  <a:lnTo>
                    <a:pt x="1022" y="173142"/>
                  </a:lnTo>
                  <a:lnTo>
                    <a:pt x="1363" y="230852"/>
                  </a:lnTo>
                  <a:lnTo>
                    <a:pt x="1704" y="288561"/>
                  </a:lnTo>
                  <a:lnTo>
                    <a:pt x="2045" y="346271"/>
                  </a:lnTo>
                  <a:lnTo>
                    <a:pt x="2386" y="403981"/>
                  </a:lnTo>
                  <a:lnTo>
                    <a:pt x="2727" y="461690"/>
                  </a:lnTo>
                  <a:lnTo>
                    <a:pt x="3068" y="519400"/>
                  </a:lnTo>
                  <a:lnTo>
                    <a:pt x="3409" y="577110"/>
                  </a:lnTo>
                  <a:lnTo>
                    <a:pt x="3750" y="634819"/>
                  </a:lnTo>
                  <a:lnTo>
                    <a:pt x="4091" y="692529"/>
                  </a:lnTo>
                  <a:lnTo>
                    <a:pt x="4431" y="750239"/>
                  </a:lnTo>
                  <a:lnTo>
                    <a:pt x="4772" y="807948"/>
                  </a:lnTo>
                  <a:lnTo>
                    <a:pt x="5113" y="865658"/>
                  </a:lnTo>
                  <a:lnTo>
                    <a:pt x="5454" y="923368"/>
                  </a:lnTo>
                  <a:lnTo>
                    <a:pt x="5795" y="981077"/>
                  </a:lnTo>
                  <a:lnTo>
                    <a:pt x="6136" y="1038787"/>
                  </a:lnTo>
                  <a:lnTo>
                    <a:pt x="6477" y="1096496"/>
                  </a:lnTo>
                  <a:lnTo>
                    <a:pt x="6818" y="1154206"/>
                  </a:lnTo>
                  <a:lnTo>
                    <a:pt x="7159" y="1211916"/>
                  </a:lnTo>
                  <a:close/>
                </a:path>
              </a:pathLst>
            </a:custGeom>
            <a:solidFill>
              <a:srgbClr val="3283FE">
                <a:alpha val="100000"/>
              </a:srgbClr>
            </a:solidFill>
            <a:ln w="13550" cap="flat">
              <a:solidFill>
                <a:srgbClr val="000000">
                  <a:alpha val="100000"/>
                </a:srgbClr>
              </a:solidFill>
              <a:prstDash val="solid"/>
              <a:miter/>
            </a:ln>
          </p:spPr>
          <p:txBody>
            <a:bodyPr/>
            <a:lstStyle/>
            <a:p>
              <a:endParaRPr/>
            </a:p>
          </p:txBody>
        </p:sp>
        <p:sp>
          <p:nvSpPr>
            <p:cNvPr id="30" name="pg30"/>
            <p:cNvSpPr/>
            <p:nvPr/>
          </p:nvSpPr>
          <p:spPr>
            <a:xfrm>
              <a:off x="2312474" y="2310737"/>
              <a:ext cx="5726" cy="1211920"/>
            </a:xfrm>
            <a:custGeom>
              <a:avLst/>
              <a:gdLst/>
              <a:ahLst/>
              <a:cxnLst/>
              <a:rect l="0" t="0" r="0" b="0"/>
              <a:pathLst>
                <a:path w="5726" h="1211920">
                  <a:moveTo>
                    <a:pt x="5726" y="1211918"/>
                  </a:moveTo>
                  <a:lnTo>
                    <a:pt x="5557" y="1154208"/>
                  </a:lnTo>
                  <a:lnTo>
                    <a:pt x="5389" y="1096497"/>
                  </a:lnTo>
                  <a:lnTo>
                    <a:pt x="5220" y="1038787"/>
                  </a:lnTo>
                  <a:lnTo>
                    <a:pt x="5051" y="981076"/>
                  </a:lnTo>
                  <a:lnTo>
                    <a:pt x="4882" y="923366"/>
                  </a:lnTo>
                  <a:lnTo>
                    <a:pt x="4713" y="865656"/>
                  </a:lnTo>
                  <a:lnTo>
                    <a:pt x="4545" y="807945"/>
                  </a:lnTo>
                  <a:lnTo>
                    <a:pt x="4376" y="750235"/>
                  </a:lnTo>
                  <a:lnTo>
                    <a:pt x="4207" y="692524"/>
                  </a:lnTo>
                  <a:lnTo>
                    <a:pt x="4038" y="634814"/>
                  </a:lnTo>
                  <a:lnTo>
                    <a:pt x="3870" y="577104"/>
                  </a:lnTo>
                  <a:lnTo>
                    <a:pt x="3701" y="519393"/>
                  </a:lnTo>
                  <a:lnTo>
                    <a:pt x="3532" y="461683"/>
                  </a:lnTo>
                  <a:lnTo>
                    <a:pt x="3363" y="403972"/>
                  </a:lnTo>
                  <a:lnTo>
                    <a:pt x="3194" y="346262"/>
                  </a:lnTo>
                  <a:lnTo>
                    <a:pt x="3026" y="288552"/>
                  </a:lnTo>
                  <a:lnTo>
                    <a:pt x="2857" y="230841"/>
                  </a:lnTo>
                  <a:lnTo>
                    <a:pt x="2688" y="173131"/>
                  </a:lnTo>
                  <a:lnTo>
                    <a:pt x="2519" y="115420"/>
                  </a:lnTo>
                  <a:lnTo>
                    <a:pt x="2350" y="57710"/>
                  </a:lnTo>
                  <a:lnTo>
                    <a:pt x="2182" y="0"/>
                  </a:lnTo>
                  <a:lnTo>
                    <a:pt x="0" y="7"/>
                  </a:lnTo>
                  <a:lnTo>
                    <a:pt x="245" y="57717"/>
                  </a:lnTo>
                  <a:lnTo>
                    <a:pt x="491" y="115428"/>
                  </a:lnTo>
                  <a:lnTo>
                    <a:pt x="737" y="173138"/>
                  </a:lnTo>
                  <a:lnTo>
                    <a:pt x="983" y="230848"/>
                  </a:lnTo>
                  <a:lnTo>
                    <a:pt x="1228" y="288558"/>
                  </a:lnTo>
                  <a:lnTo>
                    <a:pt x="1474" y="346268"/>
                  </a:lnTo>
                  <a:lnTo>
                    <a:pt x="1720" y="403978"/>
                  </a:lnTo>
                  <a:lnTo>
                    <a:pt x="1966" y="461688"/>
                  </a:lnTo>
                  <a:lnTo>
                    <a:pt x="2211" y="519398"/>
                  </a:lnTo>
                  <a:lnTo>
                    <a:pt x="2457" y="577109"/>
                  </a:lnTo>
                  <a:lnTo>
                    <a:pt x="2703" y="634819"/>
                  </a:lnTo>
                  <a:lnTo>
                    <a:pt x="2949" y="692529"/>
                  </a:lnTo>
                  <a:lnTo>
                    <a:pt x="3194" y="750239"/>
                  </a:lnTo>
                  <a:lnTo>
                    <a:pt x="3440" y="807949"/>
                  </a:lnTo>
                  <a:lnTo>
                    <a:pt x="3686" y="865659"/>
                  </a:lnTo>
                  <a:lnTo>
                    <a:pt x="3932" y="923369"/>
                  </a:lnTo>
                  <a:lnTo>
                    <a:pt x="4177" y="981080"/>
                  </a:lnTo>
                  <a:lnTo>
                    <a:pt x="4423" y="1038790"/>
                  </a:lnTo>
                  <a:lnTo>
                    <a:pt x="4669" y="1096500"/>
                  </a:lnTo>
                  <a:lnTo>
                    <a:pt x="4915" y="1154210"/>
                  </a:lnTo>
                  <a:lnTo>
                    <a:pt x="5160" y="1211920"/>
                  </a:lnTo>
                  <a:close/>
                </a:path>
              </a:pathLst>
            </a:custGeom>
            <a:solidFill>
              <a:srgbClr val="00CC99">
                <a:alpha val="100000"/>
              </a:srgbClr>
            </a:solidFill>
            <a:ln w="13550" cap="flat">
              <a:solidFill>
                <a:srgbClr val="000000">
                  <a:alpha val="100000"/>
                </a:srgbClr>
              </a:solidFill>
              <a:prstDash val="solid"/>
              <a:miter/>
            </a:ln>
          </p:spPr>
          <p:txBody>
            <a:bodyPr/>
            <a:lstStyle/>
            <a:p>
              <a:endParaRPr/>
            </a:p>
          </p:txBody>
        </p:sp>
        <p:sp>
          <p:nvSpPr>
            <p:cNvPr id="31" name="pg31"/>
            <p:cNvSpPr/>
            <p:nvPr/>
          </p:nvSpPr>
          <p:spPr>
            <a:xfrm>
              <a:off x="2314656" y="2310732"/>
              <a:ext cx="4001" cy="1211922"/>
            </a:xfrm>
            <a:custGeom>
              <a:avLst/>
              <a:gdLst/>
              <a:ahLst/>
              <a:cxnLst/>
              <a:rect l="0" t="0" r="0" b="0"/>
              <a:pathLst>
                <a:path w="4001" h="1211922">
                  <a:moveTo>
                    <a:pt x="4001" y="1211921"/>
                  </a:moveTo>
                  <a:lnTo>
                    <a:pt x="3894" y="1154211"/>
                  </a:lnTo>
                  <a:lnTo>
                    <a:pt x="3787" y="1096500"/>
                  </a:lnTo>
                  <a:lnTo>
                    <a:pt x="3681" y="1038789"/>
                  </a:lnTo>
                  <a:lnTo>
                    <a:pt x="3574" y="981079"/>
                  </a:lnTo>
                  <a:lnTo>
                    <a:pt x="3467" y="923368"/>
                  </a:lnTo>
                  <a:lnTo>
                    <a:pt x="3361" y="865658"/>
                  </a:lnTo>
                  <a:lnTo>
                    <a:pt x="3254" y="807947"/>
                  </a:lnTo>
                  <a:lnTo>
                    <a:pt x="3147" y="750237"/>
                  </a:lnTo>
                  <a:lnTo>
                    <a:pt x="3041" y="692526"/>
                  </a:lnTo>
                  <a:lnTo>
                    <a:pt x="2934" y="634816"/>
                  </a:lnTo>
                  <a:lnTo>
                    <a:pt x="2828" y="577105"/>
                  </a:lnTo>
                  <a:lnTo>
                    <a:pt x="2721" y="519394"/>
                  </a:lnTo>
                  <a:lnTo>
                    <a:pt x="2614" y="461684"/>
                  </a:lnTo>
                  <a:lnTo>
                    <a:pt x="2508" y="403973"/>
                  </a:lnTo>
                  <a:lnTo>
                    <a:pt x="2401" y="346263"/>
                  </a:lnTo>
                  <a:lnTo>
                    <a:pt x="2294" y="288552"/>
                  </a:lnTo>
                  <a:lnTo>
                    <a:pt x="2188" y="230842"/>
                  </a:lnTo>
                  <a:lnTo>
                    <a:pt x="2081" y="173131"/>
                  </a:lnTo>
                  <a:lnTo>
                    <a:pt x="1974" y="115421"/>
                  </a:lnTo>
                  <a:lnTo>
                    <a:pt x="1868" y="57710"/>
                  </a:lnTo>
                  <a:lnTo>
                    <a:pt x="1761" y="0"/>
                  </a:lnTo>
                  <a:lnTo>
                    <a:pt x="0" y="4"/>
                  </a:lnTo>
                  <a:lnTo>
                    <a:pt x="168" y="57714"/>
                  </a:lnTo>
                  <a:lnTo>
                    <a:pt x="337" y="115425"/>
                  </a:lnTo>
                  <a:lnTo>
                    <a:pt x="506" y="173135"/>
                  </a:lnTo>
                  <a:lnTo>
                    <a:pt x="675" y="230845"/>
                  </a:lnTo>
                  <a:lnTo>
                    <a:pt x="843" y="288556"/>
                  </a:lnTo>
                  <a:lnTo>
                    <a:pt x="1012" y="346266"/>
                  </a:lnTo>
                  <a:lnTo>
                    <a:pt x="1181" y="403977"/>
                  </a:lnTo>
                  <a:lnTo>
                    <a:pt x="1350" y="461687"/>
                  </a:lnTo>
                  <a:lnTo>
                    <a:pt x="1519" y="519397"/>
                  </a:lnTo>
                  <a:lnTo>
                    <a:pt x="1687" y="577108"/>
                  </a:lnTo>
                  <a:lnTo>
                    <a:pt x="1856" y="634818"/>
                  </a:lnTo>
                  <a:lnTo>
                    <a:pt x="2025" y="692529"/>
                  </a:lnTo>
                  <a:lnTo>
                    <a:pt x="2194" y="750239"/>
                  </a:lnTo>
                  <a:lnTo>
                    <a:pt x="2362" y="807949"/>
                  </a:lnTo>
                  <a:lnTo>
                    <a:pt x="2531" y="865660"/>
                  </a:lnTo>
                  <a:lnTo>
                    <a:pt x="2700" y="923370"/>
                  </a:lnTo>
                  <a:lnTo>
                    <a:pt x="2869" y="981081"/>
                  </a:lnTo>
                  <a:lnTo>
                    <a:pt x="3038" y="1038791"/>
                  </a:lnTo>
                  <a:lnTo>
                    <a:pt x="3206" y="1096501"/>
                  </a:lnTo>
                  <a:lnTo>
                    <a:pt x="3375" y="1154212"/>
                  </a:lnTo>
                  <a:lnTo>
                    <a:pt x="3544" y="1211922"/>
                  </a:lnTo>
                  <a:close/>
                </a:path>
              </a:pathLst>
            </a:custGeom>
            <a:solidFill>
              <a:srgbClr val="FE00FA">
                <a:alpha val="100000"/>
              </a:srgbClr>
            </a:solidFill>
            <a:ln w="13550" cap="flat">
              <a:solidFill>
                <a:srgbClr val="000000">
                  <a:alpha val="100000"/>
                </a:srgbClr>
              </a:solidFill>
              <a:prstDash val="solid"/>
              <a:miter/>
            </a:ln>
          </p:spPr>
          <p:txBody>
            <a:bodyPr/>
            <a:lstStyle/>
            <a:p>
              <a:endParaRPr/>
            </a:p>
          </p:txBody>
        </p:sp>
        <p:sp>
          <p:nvSpPr>
            <p:cNvPr id="32" name="pg32"/>
            <p:cNvSpPr/>
            <p:nvPr/>
          </p:nvSpPr>
          <p:spPr>
            <a:xfrm>
              <a:off x="2316417" y="2310731"/>
              <a:ext cx="2568" cy="1211923"/>
            </a:xfrm>
            <a:custGeom>
              <a:avLst/>
              <a:gdLst/>
              <a:ahLst/>
              <a:cxnLst/>
              <a:rect l="0" t="0" r="0" b="0"/>
              <a:pathLst>
                <a:path w="2568" h="1211923">
                  <a:moveTo>
                    <a:pt x="2568" y="1211923"/>
                  </a:moveTo>
                  <a:lnTo>
                    <a:pt x="2506" y="1154212"/>
                  </a:lnTo>
                  <a:lnTo>
                    <a:pt x="2444" y="1096501"/>
                  </a:lnTo>
                  <a:lnTo>
                    <a:pt x="2383" y="1038791"/>
                  </a:lnTo>
                  <a:lnTo>
                    <a:pt x="2321" y="981080"/>
                  </a:lnTo>
                  <a:lnTo>
                    <a:pt x="2259" y="923369"/>
                  </a:lnTo>
                  <a:lnTo>
                    <a:pt x="2197" y="865659"/>
                  </a:lnTo>
                  <a:lnTo>
                    <a:pt x="2135" y="807948"/>
                  </a:lnTo>
                  <a:lnTo>
                    <a:pt x="2073" y="750238"/>
                  </a:lnTo>
                  <a:lnTo>
                    <a:pt x="2011" y="692527"/>
                  </a:lnTo>
                  <a:lnTo>
                    <a:pt x="1950" y="634816"/>
                  </a:lnTo>
                  <a:lnTo>
                    <a:pt x="1888" y="577106"/>
                  </a:lnTo>
                  <a:lnTo>
                    <a:pt x="1826" y="519395"/>
                  </a:lnTo>
                  <a:lnTo>
                    <a:pt x="1764" y="461684"/>
                  </a:lnTo>
                  <a:lnTo>
                    <a:pt x="1702" y="403974"/>
                  </a:lnTo>
                  <a:lnTo>
                    <a:pt x="1640" y="346263"/>
                  </a:lnTo>
                  <a:lnTo>
                    <a:pt x="1578" y="288553"/>
                  </a:lnTo>
                  <a:lnTo>
                    <a:pt x="1517" y="230842"/>
                  </a:lnTo>
                  <a:lnTo>
                    <a:pt x="1455" y="173131"/>
                  </a:lnTo>
                  <a:lnTo>
                    <a:pt x="1393" y="115421"/>
                  </a:lnTo>
                  <a:lnTo>
                    <a:pt x="1331" y="57710"/>
                  </a:lnTo>
                  <a:lnTo>
                    <a:pt x="1269" y="0"/>
                  </a:lnTo>
                  <a:lnTo>
                    <a:pt x="0" y="1"/>
                  </a:lnTo>
                  <a:lnTo>
                    <a:pt x="106" y="57712"/>
                  </a:lnTo>
                  <a:lnTo>
                    <a:pt x="213" y="115422"/>
                  </a:lnTo>
                  <a:lnTo>
                    <a:pt x="319" y="173133"/>
                  </a:lnTo>
                  <a:lnTo>
                    <a:pt x="426" y="230844"/>
                  </a:lnTo>
                  <a:lnTo>
                    <a:pt x="533" y="288554"/>
                  </a:lnTo>
                  <a:lnTo>
                    <a:pt x="639" y="346265"/>
                  </a:lnTo>
                  <a:lnTo>
                    <a:pt x="746" y="403975"/>
                  </a:lnTo>
                  <a:lnTo>
                    <a:pt x="853" y="461686"/>
                  </a:lnTo>
                  <a:lnTo>
                    <a:pt x="959" y="519396"/>
                  </a:lnTo>
                  <a:lnTo>
                    <a:pt x="1066" y="577107"/>
                  </a:lnTo>
                  <a:lnTo>
                    <a:pt x="1173" y="634817"/>
                  </a:lnTo>
                  <a:lnTo>
                    <a:pt x="1279" y="692528"/>
                  </a:lnTo>
                  <a:lnTo>
                    <a:pt x="1386" y="750239"/>
                  </a:lnTo>
                  <a:lnTo>
                    <a:pt x="1493" y="807949"/>
                  </a:lnTo>
                  <a:lnTo>
                    <a:pt x="1599" y="865660"/>
                  </a:lnTo>
                  <a:lnTo>
                    <a:pt x="1706" y="923370"/>
                  </a:lnTo>
                  <a:lnTo>
                    <a:pt x="1812" y="981081"/>
                  </a:lnTo>
                  <a:lnTo>
                    <a:pt x="1919" y="1038791"/>
                  </a:lnTo>
                  <a:lnTo>
                    <a:pt x="2026" y="1096502"/>
                  </a:lnTo>
                  <a:lnTo>
                    <a:pt x="2132" y="1154212"/>
                  </a:lnTo>
                  <a:lnTo>
                    <a:pt x="2239" y="1211923"/>
                  </a:lnTo>
                  <a:close/>
                </a:path>
              </a:pathLst>
            </a:custGeom>
            <a:solidFill>
              <a:srgbClr val="3B00FB">
                <a:alpha val="100000"/>
              </a:srgbClr>
            </a:solidFill>
            <a:ln w="13550" cap="flat">
              <a:solidFill>
                <a:srgbClr val="000000">
                  <a:alpha val="100000"/>
                </a:srgbClr>
              </a:solidFill>
              <a:prstDash val="solid"/>
              <a:miter/>
            </a:ln>
          </p:spPr>
          <p:txBody>
            <a:bodyPr/>
            <a:lstStyle/>
            <a:p>
              <a:endParaRPr/>
            </a:p>
          </p:txBody>
        </p:sp>
        <p:sp>
          <p:nvSpPr>
            <p:cNvPr id="33" name="pg33"/>
            <p:cNvSpPr/>
            <p:nvPr/>
          </p:nvSpPr>
          <p:spPr>
            <a:xfrm>
              <a:off x="2317687" y="2310730"/>
              <a:ext cx="1584" cy="1211923"/>
            </a:xfrm>
            <a:custGeom>
              <a:avLst/>
              <a:gdLst/>
              <a:ahLst/>
              <a:cxnLst/>
              <a:rect l="0" t="0" r="0" b="0"/>
              <a:pathLst>
                <a:path w="1584" h="1211923">
                  <a:moveTo>
                    <a:pt x="1584" y="1211923"/>
                  </a:moveTo>
                  <a:lnTo>
                    <a:pt x="1562" y="1154212"/>
                  </a:lnTo>
                  <a:lnTo>
                    <a:pt x="1539" y="1096502"/>
                  </a:lnTo>
                  <a:lnTo>
                    <a:pt x="1516" y="1038791"/>
                  </a:lnTo>
                  <a:lnTo>
                    <a:pt x="1493" y="981081"/>
                  </a:lnTo>
                  <a:lnTo>
                    <a:pt x="1470" y="923370"/>
                  </a:lnTo>
                  <a:lnTo>
                    <a:pt x="1447" y="865659"/>
                  </a:lnTo>
                  <a:lnTo>
                    <a:pt x="1424" y="807949"/>
                  </a:lnTo>
                  <a:lnTo>
                    <a:pt x="1401" y="750238"/>
                  </a:lnTo>
                  <a:lnTo>
                    <a:pt x="1378" y="692527"/>
                  </a:lnTo>
                  <a:lnTo>
                    <a:pt x="1355" y="634817"/>
                  </a:lnTo>
                  <a:lnTo>
                    <a:pt x="1332" y="577106"/>
                  </a:lnTo>
                  <a:lnTo>
                    <a:pt x="1309" y="519395"/>
                  </a:lnTo>
                  <a:lnTo>
                    <a:pt x="1286" y="461685"/>
                  </a:lnTo>
                  <a:lnTo>
                    <a:pt x="1263" y="403974"/>
                  </a:lnTo>
                  <a:lnTo>
                    <a:pt x="1240" y="346263"/>
                  </a:lnTo>
                  <a:lnTo>
                    <a:pt x="1217" y="288553"/>
                  </a:lnTo>
                  <a:lnTo>
                    <a:pt x="1194" y="230842"/>
                  </a:lnTo>
                  <a:lnTo>
                    <a:pt x="1171" y="173131"/>
                  </a:lnTo>
                  <a:lnTo>
                    <a:pt x="1148" y="115421"/>
                  </a:lnTo>
                  <a:lnTo>
                    <a:pt x="1125" y="57710"/>
                  </a:lnTo>
                  <a:lnTo>
                    <a:pt x="1103" y="0"/>
                  </a:lnTo>
                  <a:lnTo>
                    <a:pt x="0" y="0"/>
                  </a:lnTo>
                  <a:lnTo>
                    <a:pt x="61" y="57711"/>
                  </a:lnTo>
                  <a:lnTo>
                    <a:pt x="123" y="115422"/>
                  </a:lnTo>
                  <a:lnTo>
                    <a:pt x="185" y="173132"/>
                  </a:lnTo>
                  <a:lnTo>
                    <a:pt x="247" y="230843"/>
                  </a:lnTo>
                  <a:lnTo>
                    <a:pt x="309" y="288553"/>
                  </a:lnTo>
                  <a:lnTo>
                    <a:pt x="371" y="346264"/>
                  </a:lnTo>
                  <a:lnTo>
                    <a:pt x="433" y="403975"/>
                  </a:lnTo>
                  <a:lnTo>
                    <a:pt x="494" y="461685"/>
                  </a:lnTo>
                  <a:lnTo>
                    <a:pt x="556" y="519396"/>
                  </a:lnTo>
                  <a:lnTo>
                    <a:pt x="618" y="577107"/>
                  </a:lnTo>
                  <a:lnTo>
                    <a:pt x="680" y="634817"/>
                  </a:lnTo>
                  <a:lnTo>
                    <a:pt x="742" y="692528"/>
                  </a:lnTo>
                  <a:lnTo>
                    <a:pt x="804" y="750238"/>
                  </a:lnTo>
                  <a:lnTo>
                    <a:pt x="866" y="807949"/>
                  </a:lnTo>
                  <a:lnTo>
                    <a:pt x="927" y="865660"/>
                  </a:lnTo>
                  <a:lnTo>
                    <a:pt x="989" y="923370"/>
                  </a:lnTo>
                  <a:lnTo>
                    <a:pt x="1051" y="981081"/>
                  </a:lnTo>
                  <a:lnTo>
                    <a:pt x="1113" y="1038791"/>
                  </a:lnTo>
                  <a:lnTo>
                    <a:pt x="1175" y="1096502"/>
                  </a:lnTo>
                  <a:lnTo>
                    <a:pt x="1237" y="1154213"/>
                  </a:lnTo>
                  <a:lnTo>
                    <a:pt x="1299" y="1211923"/>
                  </a:lnTo>
                  <a:close/>
                </a:path>
              </a:pathLst>
            </a:custGeom>
            <a:solidFill>
              <a:srgbClr val="F26A21">
                <a:alpha val="100000"/>
              </a:srgbClr>
            </a:solidFill>
            <a:ln w="13550" cap="flat">
              <a:solidFill>
                <a:srgbClr val="000000">
                  <a:alpha val="100000"/>
                </a:srgbClr>
              </a:solidFill>
              <a:prstDash val="solid"/>
              <a:miter/>
            </a:ln>
          </p:spPr>
          <p:txBody>
            <a:bodyPr/>
            <a:lstStyle/>
            <a:p>
              <a:endParaRPr/>
            </a:p>
          </p:txBody>
        </p:sp>
        <p:sp>
          <p:nvSpPr>
            <p:cNvPr id="34" name="pg34"/>
            <p:cNvSpPr/>
            <p:nvPr/>
          </p:nvSpPr>
          <p:spPr>
            <a:xfrm>
              <a:off x="2318790" y="2310730"/>
              <a:ext cx="650" cy="1211923"/>
            </a:xfrm>
            <a:custGeom>
              <a:avLst/>
              <a:gdLst/>
              <a:ahLst/>
              <a:cxnLst/>
              <a:rect l="0" t="0" r="0" b="0"/>
              <a:pathLst>
                <a:path w="650" h="1211923">
                  <a:moveTo>
                    <a:pt x="650" y="1211923"/>
                  </a:moveTo>
                  <a:lnTo>
                    <a:pt x="650" y="1154213"/>
                  </a:lnTo>
                  <a:lnTo>
                    <a:pt x="650" y="1096502"/>
                  </a:lnTo>
                  <a:lnTo>
                    <a:pt x="650" y="1038791"/>
                  </a:lnTo>
                  <a:lnTo>
                    <a:pt x="650" y="981081"/>
                  </a:lnTo>
                  <a:lnTo>
                    <a:pt x="650" y="923370"/>
                  </a:lnTo>
                  <a:lnTo>
                    <a:pt x="650" y="865659"/>
                  </a:lnTo>
                  <a:lnTo>
                    <a:pt x="650" y="807949"/>
                  </a:lnTo>
                  <a:lnTo>
                    <a:pt x="650" y="750238"/>
                  </a:lnTo>
                  <a:lnTo>
                    <a:pt x="650" y="692527"/>
                  </a:lnTo>
                  <a:lnTo>
                    <a:pt x="650" y="634817"/>
                  </a:lnTo>
                  <a:lnTo>
                    <a:pt x="650" y="577106"/>
                  </a:lnTo>
                  <a:lnTo>
                    <a:pt x="650" y="519395"/>
                  </a:lnTo>
                  <a:lnTo>
                    <a:pt x="650" y="461685"/>
                  </a:lnTo>
                  <a:lnTo>
                    <a:pt x="650" y="403974"/>
                  </a:lnTo>
                  <a:lnTo>
                    <a:pt x="650" y="346263"/>
                  </a:lnTo>
                  <a:lnTo>
                    <a:pt x="650" y="288553"/>
                  </a:lnTo>
                  <a:lnTo>
                    <a:pt x="650" y="230842"/>
                  </a:lnTo>
                  <a:lnTo>
                    <a:pt x="650" y="173131"/>
                  </a:lnTo>
                  <a:lnTo>
                    <a:pt x="650" y="115421"/>
                  </a:lnTo>
                  <a:lnTo>
                    <a:pt x="650" y="57710"/>
                  </a:lnTo>
                  <a:lnTo>
                    <a:pt x="650" y="0"/>
                  </a:lnTo>
                  <a:lnTo>
                    <a:pt x="0" y="0"/>
                  </a:lnTo>
                  <a:lnTo>
                    <a:pt x="22" y="57710"/>
                  </a:lnTo>
                  <a:lnTo>
                    <a:pt x="45" y="115421"/>
                  </a:lnTo>
                  <a:lnTo>
                    <a:pt x="68" y="173132"/>
                  </a:lnTo>
                  <a:lnTo>
                    <a:pt x="91" y="230842"/>
                  </a:lnTo>
                  <a:lnTo>
                    <a:pt x="114" y="288553"/>
                  </a:lnTo>
                  <a:lnTo>
                    <a:pt x="137" y="346264"/>
                  </a:lnTo>
                  <a:lnTo>
                    <a:pt x="160" y="403974"/>
                  </a:lnTo>
                  <a:lnTo>
                    <a:pt x="183" y="461685"/>
                  </a:lnTo>
                  <a:lnTo>
                    <a:pt x="206" y="519395"/>
                  </a:lnTo>
                  <a:lnTo>
                    <a:pt x="229" y="577106"/>
                  </a:lnTo>
                  <a:lnTo>
                    <a:pt x="252" y="634817"/>
                  </a:lnTo>
                  <a:lnTo>
                    <a:pt x="275" y="692527"/>
                  </a:lnTo>
                  <a:lnTo>
                    <a:pt x="298" y="750238"/>
                  </a:lnTo>
                  <a:lnTo>
                    <a:pt x="321" y="807949"/>
                  </a:lnTo>
                  <a:lnTo>
                    <a:pt x="344" y="865659"/>
                  </a:lnTo>
                  <a:lnTo>
                    <a:pt x="367" y="923370"/>
                  </a:lnTo>
                  <a:lnTo>
                    <a:pt x="390" y="981081"/>
                  </a:lnTo>
                  <a:lnTo>
                    <a:pt x="413" y="1038791"/>
                  </a:lnTo>
                  <a:lnTo>
                    <a:pt x="436" y="1096502"/>
                  </a:lnTo>
                  <a:lnTo>
                    <a:pt x="459" y="1154213"/>
                  </a:lnTo>
                  <a:lnTo>
                    <a:pt x="481" y="1211923"/>
                  </a:lnTo>
                  <a:close/>
                </a:path>
              </a:pathLst>
            </a:custGeom>
            <a:solidFill>
              <a:srgbClr val="E8E8E8">
                <a:alpha val="100000"/>
              </a:srgbClr>
            </a:solidFill>
            <a:ln w="13550" cap="flat">
              <a:solidFill>
                <a:srgbClr val="000000">
                  <a:alpha val="100000"/>
                </a:srgbClr>
              </a:solidFill>
              <a:prstDash val="solid"/>
              <a:miter/>
            </a:ln>
          </p:spPr>
          <p:txBody>
            <a:bodyPr/>
            <a:lstStyle/>
            <a:p>
              <a:endParaRPr/>
            </a:p>
          </p:txBody>
        </p:sp>
        <p:sp>
          <p:nvSpPr>
            <p:cNvPr id="35" name="tx35"/>
            <p:cNvSpPr/>
            <p:nvPr/>
          </p:nvSpPr>
          <p:spPr>
            <a:xfrm>
              <a:off x="2072354" y="3865946"/>
              <a:ext cx="494174" cy="158478"/>
            </a:xfrm>
            <a:prstGeom prst="rect">
              <a:avLst/>
            </a:prstGeom>
            <a:noFill/>
          </p:spPr>
          <p:txBody>
            <a:bodyPr wrap="none" lIns="0" tIns="0" rIns="0" bIns="0" anchor="ctr" anchorCtr="1"/>
            <a:lstStyle/>
            <a:p>
              <a:pPr marL="0" marR="0" indent="0" algn="l">
                <a:lnSpc>
                  <a:spcPts val="1707"/>
                </a:lnSpc>
                <a:spcBef>
                  <a:spcPts val="0"/>
                </a:spcBef>
                <a:spcAft>
                  <a:spcPts val="0"/>
                </a:spcAft>
              </a:pPr>
              <a:r>
                <a:rPr sz="1707" b="1">
                  <a:solidFill>
                    <a:srgbClr val="000000">
                      <a:alpha val="100000"/>
                    </a:srgbClr>
                  </a:solidFill>
                  <a:latin typeface="Arial"/>
                  <a:cs typeface="Arial"/>
                </a:rPr>
                <a:t>1.3m</a:t>
              </a:r>
            </a:p>
          </p:txBody>
        </p:sp>
        <p:sp>
          <p:nvSpPr>
            <p:cNvPr id="36" name="tx36"/>
            <p:cNvSpPr/>
            <p:nvPr/>
          </p:nvSpPr>
          <p:spPr>
            <a:xfrm>
              <a:off x="4436562" y="2075279"/>
              <a:ext cx="2795227"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 MCV1 sin vacunar (% del total sin vacunar)</a:t>
              </a:r>
            </a:p>
          </p:txBody>
        </p:sp>
        <p:sp>
          <p:nvSpPr>
            <p:cNvPr id="37" name="rc37"/>
            <p:cNvSpPr/>
            <p:nvPr/>
          </p:nvSpPr>
          <p:spPr>
            <a:xfrm>
              <a:off x="4445562" y="2299673"/>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a:endParaRPr/>
            </a:p>
          </p:txBody>
        </p:sp>
        <p:sp>
          <p:nvSpPr>
            <p:cNvPr id="38" name="rc38"/>
            <p:cNvSpPr/>
            <p:nvPr/>
          </p:nvSpPr>
          <p:spPr>
            <a:xfrm>
              <a:off x="4445562" y="2519129"/>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a:endParaRPr/>
            </a:p>
          </p:txBody>
        </p:sp>
        <p:sp>
          <p:nvSpPr>
            <p:cNvPr id="39" name="rc39"/>
            <p:cNvSpPr/>
            <p:nvPr/>
          </p:nvSpPr>
          <p:spPr>
            <a:xfrm>
              <a:off x="4445562" y="2738585"/>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a:endParaRPr/>
            </a:p>
          </p:txBody>
        </p:sp>
        <p:sp>
          <p:nvSpPr>
            <p:cNvPr id="40" name="rc40"/>
            <p:cNvSpPr/>
            <p:nvPr/>
          </p:nvSpPr>
          <p:spPr>
            <a:xfrm>
              <a:off x="4445562" y="2958041"/>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a:endParaRPr/>
            </a:p>
          </p:txBody>
        </p:sp>
        <p:sp>
          <p:nvSpPr>
            <p:cNvPr id="41" name="rc41"/>
            <p:cNvSpPr/>
            <p:nvPr/>
          </p:nvSpPr>
          <p:spPr>
            <a:xfrm>
              <a:off x="4445562" y="3177497"/>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a:endParaRPr/>
            </a:p>
          </p:txBody>
        </p:sp>
        <p:sp>
          <p:nvSpPr>
            <p:cNvPr id="42" name="rc42"/>
            <p:cNvSpPr/>
            <p:nvPr/>
          </p:nvSpPr>
          <p:spPr>
            <a:xfrm>
              <a:off x="4445562" y="3396953"/>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a:endParaRPr/>
            </a:p>
          </p:txBody>
        </p:sp>
        <p:sp>
          <p:nvSpPr>
            <p:cNvPr id="43" name="rc43"/>
            <p:cNvSpPr/>
            <p:nvPr/>
          </p:nvSpPr>
          <p:spPr>
            <a:xfrm>
              <a:off x="4445562" y="3616409"/>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a:endParaRPr/>
            </a:p>
          </p:txBody>
        </p:sp>
        <p:sp>
          <p:nvSpPr>
            <p:cNvPr id="44" name="rc44"/>
            <p:cNvSpPr/>
            <p:nvPr/>
          </p:nvSpPr>
          <p:spPr>
            <a:xfrm>
              <a:off x="4445562" y="3835865"/>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a:endParaRPr/>
            </a:p>
          </p:txBody>
        </p:sp>
        <p:sp>
          <p:nvSpPr>
            <p:cNvPr id="45" name="rc45"/>
            <p:cNvSpPr/>
            <p:nvPr/>
          </p:nvSpPr>
          <p:spPr>
            <a:xfrm>
              <a:off x="4445562" y="4055321"/>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a:endParaRPr/>
            </a:p>
          </p:txBody>
        </p:sp>
        <p:sp>
          <p:nvSpPr>
            <p:cNvPr id="46" name="rc46"/>
            <p:cNvSpPr/>
            <p:nvPr/>
          </p:nvSpPr>
          <p:spPr>
            <a:xfrm>
              <a:off x="4445562" y="4274777"/>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a:endParaRPr/>
            </a:p>
          </p:txBody>
        </p:sp>
        <p:sp>
          <p:nvSpPr>
            <p:cNvPr id="47" name="rc47"/>
            <p:cNvSpPr/>
            <p:nvPr/>
          </p:nvSpPr>
          <p:spPr>
            <a:xfrm>
              <a:off x="4445562" y="4494233"/>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a:endParaRPr/>
            </a:p>
          </p:txBody>
        </p:sp>
        <p:sp>
          <p:nvSpPr>
            <p:cNvPr id="48" name="rc48"/>
            <p:cNvSpPr/>
            <p:nvPr/>
          </p:nvSpPr>
          <p:spPr>
            <a:xfrm>
              <a:off x="4445562" y="4713689"/>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a:endParaRPr/>
            </a:p>
          </p:txBody>
        </p:sp>
        <p:sp>
          <p:nvSpPr>
            <p:cNvPr id="49" name="rc49"/>
            <p:cNvSpPr/>
            <p:nvPr/>
          </p:nvSpPr>
          <p:spPr>
            <a:xfrm>
              <a:off x="4445562" y="4933145"/>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a:endParaRPr/>
            </a:p>
          </p:txBody>
        </p:sp>
        <p:sp>
          <p:nvSpPr>
            <p:cNvPr id="50" name="rc50"/>
            <p:cNvSpPr/>
            <p:nvPr/>
          </p:nvSpPr>
          <p:spPr>
            <a:xfrm>
              <a:off x="4445562" y="5152601"/>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a:endParaRPr/>
            </a:p>
          </p:txBody>
        </p:sp>
        <p:sp>
          <p:nvSpPr>
            <p:cNvPr id="51" name="rc51"/>
            <p:cNvSpPr/>
            <p:nvPr/>
          </p:nvSpPr>
          <p:spPr>
            <a:xfrm>
              <a:off x="4445562" y="5372057"/>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a:endParaRPr/>
            </a:p>
          </p:txBody>
        </p:sp>
        <p:sp>
          <p:nvSpPr>
            <p:cNvPr id="52" name="rc52"/>
            <p:cNvSpPr/>
            <p:nvPr/>
          </p:nvSpPr>
          <p:spPr>
            <a:xfrm>
              <a:off x="4445562" y="5591513"/>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a:endParaRPr/>
            </a:p>
          </p:txBody>
        </p:sp>
        <p:sp>
          <p:nvSpPr>
            <p:cNvPr id="53" name="rc53"/>
            <p:cNvSpPr/>
            <p:nvPr/>
          </p:nvSpPr>
          <p:spPr>
            <a:xfrm>
              <a:off x="6882234" y="2299673"/>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a:endParaRPr/>
            </a:p>
          </p:txBody>
        </p:sp>
        <p:sp>
          <p:nvSpPr>
            <p:cNvPr id="54" name="rc54"/>
            <p:cNvSpPr/>
            <p:nvPr/>
          </p:nvSpPr>
          <p:spPr>
            <a:xfrm>
              <a:off x="6882234" y="2519129"/>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a:endParaRPr/>
            </a:p>
          </p:txBody>
        </p:sp>
        <p:sp>
          <p:nvSpPr>
            <p:cNvPr id="55" name="rc55"/>
            <p:cNvSpPr/>
            <p:nvPr/>
          </p:nvSpPr>
          <p:spPr>
            <a:xfrm>
              <a:off x="6882234" y="2738585"/>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a:endParaRPr/>
            </a:p>
          </p:txBody>
        </p:sp>
        <p:sp>
          <p:nvSpPr>
            <p:cNvPr id="56" name="rc56"/>
            <p:cNvSpPr/>
            <p:nvPr/>
          </p:nvSpPr>
          <p:spPr>
            <a:xfrm>
              <a:off x="6882234" y="2958041"/>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a:endParaRPr/>
            </a:p>
          </p:txBody>
        </p:sp>
        <p:sp>
          <p:nvSpPr>
            <p:cNvPr id="57" name="rc57"/>
            <p:cNvSpPr/>
            <p:nvPr/>
          </p:nvSpPr>
          <p:spPr>
            <a:xfrm>
              <a:off x="6882234" y="3177497"/>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a:endParaRPr/>
            </a:p>
          </p:txBody>
        </p:sp>
        <p:sp>
          <p:nvSpPr>
            <p:cNvPr id="58" name="rc58"/>
            <p:cNvSpPr/>
            <p:nvPr/>
          </p:nvSpPr>
          <p:spPr>
            <a:xfrm>
              <a:off x="6882234" y="3396953"/>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a:endParaRPr/>
            </a:p>
          </p:txBody>
        </p:sp>
        <p:sp>
          <p:nvSpPr>
            <p:cNvPr id="59" name="rc59"/>
            <p:cNvSpPr/>
            <p:nvPr/>
          </p:nvSpPr>
          <p:spPr>
            <a:xfrm>
              <a:off x="6882234" y="3616409"/>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a:endParaRPr/>
            </a:p>
          </p:txBody>
        </p:sp>
        <p:sp>
          <p:nvSpPr>
            <p:cNvPr id="60" name="rc60"/>
            <p:cNvSpPr/>
            <p:nvPr/>
          </p:nvSpPr>
          <p:spPr>
            <a:xfrm>
              <a:off x="6882234" y="3835865"/>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a:endParaRPr/>
            </a:p>
          </p:txBody>
        </p:sp>
        <p:sp>
          <p:nvSpPr>
            <p:cNvPr id="61" name="rc61"/>
            <p:cNvSpPr/>
            <p:nvPr/>
          </p:nvSpPr>
          <p:spPr>
            <a:xfrm>
              <a:off x="6882234" y="4055321"/>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a:endParaRPr/>
            </a:p>
          </p:txBody>
        </p:sp>
        <p:sp>
          <p:nvSpPr>
            <p:cNvPr id="62" name="rc62"/>
            <p:cNvSpPr/>
            <p:nvPr/>
          </p:nvSpPr>
          <p:spPr>
            <a:xfrm>
              <a:off x="6882234" y="4274777"/>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a:endParaRPr/>
            </a:p>
          </p:txBody>
        </p:sp>
        <p:sp>
          <p:nvSpPr>
            <p:cNvPr id="63" name="rc63"/>
            <p:cNvSpPr/>
            <p:nvPr/>
          </p:nvSpPr>
          <p:spPr>
            <a:xfrm>
              <a:off x="6882234" y="4494233"/>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a:endParaRPr/>
            </a:p>
          </p:txBody>
        </p:sp>
        <p:sp>
          <p:nvSpPr>
            <p:cNvPr id="64" name="rc64"/>
            <p:cNvSpPr/>
            <p:nvPr/>
          </p:nvSpPr>
          <p:spPr>
            <a:xfrm>
              <a:off x="6882234" y="4713689"/>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a:endParaRPr/>
            </a:p>
          </p:txBody>
        </p:sp>
        <p:sp>
          <p:nvSpPr>
            <p:cNvPr id="65" name="rc65"/>
            <p:cNvSpPr/>
            <p:nvPr/>
          </p:nvSpPr>
          <p:spPr>
            <a:xfrm>
              <a:off x="6882234" y="4933145"/>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a:endParaRPr/>
            </a:p>
          </p:txBody>
        </p:sp>
        <p:sp>
          <p:nvSpPr>
            <p:cNvPr id="66" name="rc66"/>
            <p:cNvSpPr/>
            <p:nvPr/>
          </p:nvSpPr>
          <p:spPr>
            <a:xfrm>
              <a:off x="6882234" y="5152601"/>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a:endParaRPr/>
            </a:p>
          </p:txBody>
        </p:sp>
        <p:sp>
          <p:nvSpPr>
            <p:cNvPr id="67" name="rc67"/>
            <p:cNvSpPr/>
            <p:nvPr/>
          </p:nvSpPr>
          <p:spPr>
            <a:xfrm>
              <a:off x="6882234" y="5372057"/>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a:endParaRPr/>
            </a:p>
          </p:txBody>
        </p:sp>
        <p:sp>
          <p:nvSpPr>
            <p:cNvPr id="68" name="tx68"/>
            <p:cNvSpPr/>
            <p:nvPr/>
          </p:nvSpPr>
          <p:spPr>
            <a:xfrm>
              <a:off x="4725607" y="2335517"/>
              <a:ext cx="132938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 Brasil: 250,000 (19.3%) </a:t>
              </a:r>
            </a:p>
          </p:txBody>
        </p:sp>
        <p:sp>
          <p:nvSpPr>
            <p:cNvPr id="69" name="tx69"/>
            <p:cNvSpPr/>
            <p:nvPr/>
          </p:nvSpPr>
          <p:spPr>
            <a:xfrm>
              <a:off x="4725607" y="2554973"/>
              <a:ext cx="140393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 México: 238,000 (18.4%) </a:t>
              </a:r>
            </a:p>
          </p:txBody>
        </p:sp>
        <p:sp>
          <p:nvSpPr>
            <p:cNvPr id="70" name="tx70"/>
            <p:cNvSpPr/>
            <p:nvPr/>
          </p:nvSpPr>
          <p:spPr>
            <a:xfrm>
              <a:off x="4725607" y="2774429"/>
              <a:ext cx="157811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 Venezuela: 202,000 (15.6%) </a:t>
              </a:r>
            </a:p>
          </p:txBody>
        </p:sp>
        <p:sp>
          <p:nvSpPr>
            <p:cNvPr id="71" name="tx71"/>
            <p:cNvSpPr/>
            <p:nvPr/>
          </p:nvSpPr>
          <p:spPr>
            <a:xfrm>
              <a:off x="4725607" y="2993885"/>
              <a:ext cx="115541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4) Haití: 94,000 (7.3%) </a:t>
              </a:r>
            </a:p>
          </p:txBody>
        </p:sp>
        <p:sp>
          <p:nvSpPr>
            <p:cNvPr id="72" name="tx72"/>
            <p:cNvSpPr/>
            <p:nvPr/>
          </p:nvSpPr>
          <p:spPr>
            <a:xfrm>
              <a:off x="4725607" y="3213341"/>
              <a:ext cx="131083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5) Argentina: 91,000 (7%) </a:t>
              </a:r>
            </a:p>
          </p:txBody>
        </p:sp>
        <p:sp>
          <p:nvSpPr>
            <p:cNvPr id="73" name="tx73"/>
            <p:cNvSpPr/>
            <p:nvPr/>
          </p:nvSpPr>
          <p:spPr>
            <a:xfrm>
              <a:off x="4725607" y="3432797"/>
              <a:ext cx="116169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 Perú: 85,000 (6.6%) </a:t>
              </a:r>
            </a:p>
          </p:txBody>
        </p:sp>
        <p:sp>
          <p:nvSpPr>
            <p:cNvPr id="74" name="tx74"/>
            <p:cNvSpPr/>
            <p:nvPr/>
          </p:nvSpPr>
          <p:spPr>
            <a:xfrm>
              <a:off x="4725607" y="3652253"/>
              <a:ext cx="12548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 Bolivia: 84,000 (6.5%) </a:t>
              </a:r>
            </a:p>
          </p:txBody>
        </p:sp>
        <p:sp>
          <p:nvSpPr>
            <p:cNvPr id="75" name="tx75"/>
            <p:cNvSpPr/>
            <p:nvPr/>
          </p:nvSpPr>
          <p:spPr>
            <a:xfrm>
              <a:off x="4725607" y="3871709"/>
              <a:ext cx="139770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 Colombia: 62,000 (4.8%) </a:t>
              </a:r>
            </a:p>
          </p:txBody>
        </p:sp>
        <p:sp>
          <p:nvSpPr>
            <p:cNvPr id="76" name="tx76"/>
            <p:cNvSpPr/>
            <p:nvPr/>
          </p:nvSpPr>
          <p:spPr>
            <a:xfrm>
              <a:off x="4725607" y="4091165"/>
              <a:ext cx="134188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 Ecuador: 58,000 (4.5%) </a:t>
              </a:r>
            </a:p>
          </p:txBody>
        </p:sp>
        <p:sp>
          <p:nvSpPr>
            <p:cNvPr id="77" name="tx77"/>
            <p:cNvSpPr/>
            <p:nvPr/>
          </p:nvSpPr>
          <p:spPr>
            <a:xfrm>
              <a:off x="4725607" y="4310621"/>
              <a:ext cx="153446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 Guatemala: 37,000 (2.9%) </a:t>
              </a:r>
            </a:p>
          </p:txBody>
        </p:sp>
        <p:sp>
          <p:nvSpPr>
            <p:cNvPr id="78" name="tx78"/>
            <p:cNvSpPr/>
            <p:nvPr/>
          </p:nvSpPr>
          <p:spPr>
            <a:xfrm>
              <a:off x="4725607" y="4530077"/>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11) Honduras: 30,000 (2.3%) </a:t>
              </a:r>
            </a:p>
          </p:txBody>
        </p:sp>
        <p:sp>
          <p:nvSpPr>
            <p:cNvPr id="79" name="tx79"/>
            <p:cNvSpPr/>
            <p:nvPr/>
          </p:nvSpPr>
          <p:spPr>
            <a:xfrm>
              <a:off x="4725607" y="4749533"/>
              <a:ext cx="137298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12) Paraguay: 13,000 (1%) </a:t>
              </a:r>
            </a:p>
          </p:txBody>
        </p:sp>
        <p:sp>
          <p:nvSpPr>
            <p:cNvPr id="80" name="tx80"/>
            <p:cNvSpPr/>
            <p:nvPr/>
          </p:nvSpPr>
          <p:spPr>
            <a:xfrm>
              <a:off x="4725607" y="4968989"/>
              <a:ext cx="207803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13) República Dominicana: 10,000 (&lt;1%) </a:t>
              </a:r>
            </a:p>
          </p:txBody>
        </p:sp>
        <p:sp>
          <p:nvSpPr>
            <p:cNvPr id="81" name="tx81"/>
            <p:cNvSpPr/>
            <p:nvPr/>
          </p:nvSpPr>
          <p:spPr>
            <a:xfrm>
              <a:off x="4725607" y="5188445"/>
              <a:ext cx="131394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14) Panamá: 9,000 (&lt;1%) </a:t>
              </a:r>
            </a:p>
          </p:txBody>
        </p:sp>
        <p:sp>
          <p:nvSpPr>
            <p:cNvPr id="82" name="tx82"/>
            <p:cNvSpPr/>
            <p:nvPr/>
          </p:nvSpPr>
          <p:spPr>
            <a:xfrm>
              <a:off x="4725607" y="5407901"/>
              <a:ext cx="115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15) Chile: 8,000 (&lt;1%) </a:t>
              </a:r>
            </a:p>
          </p:txBody>
        </p:sp>
        <p:sp>
          <p:nvSpPr>
            <p:cNvPr id="83" name="tx83"/>
            <p:cNvSpPr/>
            <p:nvPr/>
          </p:nvSpPr>
          <p:spPr>
            <a:xfrm>
              <a:off x="4725607" y="5627357"/>
              <a:ext cx="140709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16) Nicaragua: 8,000 (&lt;1%) </a:t>
              </a:r>
            </a:p>
          </p:txBody>
        </p:sp>
        <p:sp>
          <p:nvSpPr>
            <p:cNvPr id="84" name="tx84"/>
            <p:cNvSpPr/>
            <p:nvPr/>
          </p:nvSpPr>
          <p:spPr>
            <a:xfrm>
              <a:off x="7162279" y="2335517"/>
              <a:ext cx="137599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17) Suriname: 4,000 (&lt;1%) </a:t>
              </a:r>
            </a:p>
          </p:txBody>
        </p:sp>
        <p:sp>
          <p:nvSpPr>
            <p:cNvPr id="85" name="tx85"/>
            <p:cNvSpPr/>
            <p:nvPr/>
          </p:nvSpPr>
          <p:spPr>
            <a:xfrm>
              <a:off x="7162279" y="2554973"/>
              <a:ext cx="131383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18) Jamaica: 2,000 (&lt;1%) </a:t>
              </a:r>
            </a:p>
          </p:txBody>
        </p:sp>
        <p:sp>
          <p:nvSpPr>
            <p:cNvPr id="86" name="tx86"/>
            <p:cNvSpPr/>
            <p:nvPr/>
          </p:nvSpPr>
          <p:spPr>
            <a:xfrm>
              <a:off x="7162279" y="2774429"/>
              <a:ext cx="146919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19) El Salvador: 2,000 (&lt;1%) </a:t>
              </a:r>
            </a:p>
          </p:txBody>
        </p:sp>
        <p:sp>
          <p:nvSpPr>
            <p:cNvPr id="87" name="tx87"/>
            <p:cNvSpPr/>
            <p:nvPr/>
          </p:nvSpPr>
          <p:spPr>
            <a:xfrm>
              <a:off x="7162279" y="2993885"/>
              <a:ext cx="179847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 Trinidad y Tobago: 1,000 (&lt;1%) </a:t>
              </a:r>
            </a:p>
          </p:txBody>
        </p:sp>
        <p:sp>
          <p:nvSpPr>
            <p:cNvPr id="88" name="tx88"/>
            <p:cNvSpPr/>
            <p:nvPr/>
          </p:nvSpPr>
          <p:spPr>
            <a:xfrm>
              <a:off x="7162279" y="3213341"/>
              <a:ext cx="144425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21) Costa Rica: 1,000 (&lt;1%) </a:t>
              </a:r>
            </a:p>
          </p:txBody>
        </p:sp>
        <p:sp>
          <p:nvSpPr>
            <p:cNvPr id="89" name="tx89"/>
            <p:cNvSpPr/>
            <p:nvPr/>
          </p:nvSpPr>
          <p:spPr>
            <a:xfrm>
              <a:off x="7162279" y="3432797"/>
              <a:ext cx="123012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22) Cuba: &lt;1,000 (&lt;1%) </a:t>
              </a:r>
            </a:p>
          </p:txBody>
        </p:sp>
        <p:sp>
          <p:nvSpPr>
            <p:cNvPr id="90" name="tx90"/>
            <p:cNvSpPr/>
            <p:nvPr/>
          </p:nvSpPr>
          <p:spPr>
            <a:xfrm>
              <a:off x="7162279" y="3652253"/>
              <a:ext cx="126734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23) Belice: &lt;1,000 (&lt;1%) </a:t>
              </a:r>
            </a:p>
          </p:txBody>
        </p:sp>
        <p:sp>
          <p:nvSpPr>
            <p:cNvPr id="91" name="tx91"/>
            <p:cNvSpPr/>
            <p:nvPr/>
          </p:nvSpPr>
          <p:spPr>
            <a:xfrm>
              <a:off x="7162279" y="3871709"/>
              <a:ext cx="138537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24) Uruguay: &lt;1,000 (&lt;1%) </a:t>
              </a:r>
            </a:p>
          </p:txBody>
        </p:sp>
        <p:sp>
          <p:nvSpPr>
            <p:cNvPr id="92" name="tx92"/>
            <p:cNvSpPr/>
            <p:nvPr/>
          </p:nvSpPr>
          <p:spPr>
            <a:xfrm>
              <a:off x="7162279" y="4091165"/>
              <a:ext cx="134188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25) Bahamas: &lt;500 (&lt;1%) </a:t>
              </a:r>
            </a:p>
          </p:txBody>
        </p:sp>
        <p:sp>
          <p:nvSpPr>
            <p:cNvPr id="93" name="tx93"/>
            <p:cNvSpPr/>
            <p:nvPr/>
          </p:nvSpPr>
          <p:spPr>
            <a:xfrm>
              <a:off x="7162279" y="4310621"/>
              <a:ext cx="134815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26) Barbados: &lt;500 (&lt;1%) </a:t>
              </a:r>
            </a:p>
          </p:txBody>
        </p:sp>
        <p:sp>
          <p:nvSpPr>
            <p:cNvPr id="94" name="tx94"/>
            <p:cNvSpPr/>
            <p:nvPr/>
          </p:nvSpPr>
          <p:spPr>
            <a:xfrm>
              <a:off x="7162279" y="4530077"/>
              <a:ext cx="146624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27) Santa Lucía: &lt;500 (&lt;1%) </a:t>
              </a:r>
            </a:p>
          </p:txBody>
        </p:sp>
        <p:sp>
          <p:nvSpPr>
            <p:cNvPr id="95" name="tx95"/>
            <p:cNvSpPr/>
            <p:nvPr/>
          </p:nvSpPr>
          <p:spPr>
            <a:xfrm>
              <a:off x="7162279" y="4749533"/>
              <a:ext cx="130466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28) Granada: &lt;500 (&lt;1%) </a:t>
              </a:r>
            </a:p>
          </p:txBody>
        </p:sp>
        <p:sp>
          <p:nvSpPr>
            <p:cNvPr id="96" name="tx96"/>
            <p:cNvSpPr/>
            <p:nvPr/>
          </p:nvSpPr>
          <p:spPr>
            <a:xfrm>
              <a:off x="7162279" y="4968989"/>
              <a:ext cx="126117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29) Guyana: &lt;200 (&lt;1%) </a:t>
              </a:r>
            </a:p>
          </p:txBody>
        </p:sp>
        <p:sp>
          <p:nvSpPr>
            <p:cNvPr id="97" name="tx97"/>
            <p:cNvSpPr/>
            <p:nvPr/>
          </p:nvSpPr>
          <p:spPr>
            <a:xfrm>
              <a:off x="7162279" y="5188445"/>
              <a:ext cx="133555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30) Dominica: &lt;200 (&lt;1%) </a:t>
              </a:r>
            </a:p>
          </p:txBody>
        </p:sp>
        <p:sp>
          <p:nvSpPr>
            <p:cNvPr id="98" name="tx98"/>
            <p:cNvSpPr/>
            <p:nvPr/>
          </p:nvSpPr>
          <p:spPr>
            <a:xfrm>
              <a:off x="7162279" y="5407901"/>
              <a:ext cx="198172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31) Remaining 3 countries: &lt;100 (&lt;1%) </a:t>
              </a:r>
            </a:p>
          </p:txBody>
        </p:sp>
        <p:sp>
          <p:nvSpPr>
            <p:cNvPr id="99" name="tx99"/>
            <p:cNvSpPr/>
            <p:nvPr/>
          </p:nvSpPr>
          <p:spPr>
            <a:xfrm>
              <a:off x="274320" y="1709100"/>
              <a:ext cx="3354273"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 MCV1 sin vacunar (% del total sin vacunar)</a:t>
              </a:r>
            </a:p>
          </p:txBody>
        </p:sp>
        <p:sp>
          <p:nvSpPr>
            <p:cNvPr id="100" name="tx100"/>
            <p:cNvSpPr/>
            <p:nvPr/>
          </p:nvSpPr>
          <p:spPr>
            <a:xfrm>
              <a:off x="-232276" y="604429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01" name="tx101"/>
            <p:cNvSpPr/>
            <p:nvPr/>
          </p:nvSpPr>
          <p:spPr>
            <a:xfrm>
              <a:off x="84285" y="6157354"/>
              <a:ext cx="428027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número de la leyenda corresponde a la clasificación region de mayor a menor</a:t>
              </a:r>
            </a:p>
          </p:txBody>
        </p:sp>
        <p:sp>
          <p:nvSpPr>
            <p:cNvPr id="102" name="tx102"/>
            <p:cNvSpPr/>
            <p:nvPr/>
          </p:nvSpPr>
          <p:spPr>
            <a:xfrm>
              <a:off x="388405" y="6278054"/>
              <a:ext cx="397615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número absoluto de niños no vacunados y refleja el orden de los trozos de tarta.</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tres países concentraban más de la mitad (53,3 %) del total de niños sin protección contra el sarampión en LACR.
Brasil registraba el mayor número de niños que no habían recibido la primera dosis de la vacuna contra el sarampión (MCV1) (n = 250 000), lo que supone aproximadamente el 19,3 % del total de niños sin protección contra el sarampión en LACR (n = 1,3 millones).
El número de niños sin vacunar depende tanto del tamaño de la cohorte de nacimientos como del rendimiento del programa. Por lo tanto, los países con cohortes de nacimientos grandes pueden seguir teniendo un número elevado de niños sin vacunar, incluso si las tasas de cobertura son altas. Al mismo tiempo, los países con una cobertura alta también tendrán un número absoluto mayor de niños vacunados. Consulte los mapas de calor para conocer la cobertura específica de cada país.</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tres países concentraban más de la mitad del total de niños sin protección contra el sarampión en LACR, siendo Brasil el que presentaba la mayor proporción.</a:t>
            </a:r>
          </a:p>
        </p:txBody>
      </p:sp>
      <p:grpSp>
        <p:nvGrpSpPr>
          <p:cNvPr id="105" name="Group 104"/>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07" name="rc4"/>
            <p:cNvSpPr/>
            <p:nvPr/>
          </p:nvSpPr>
          <p:spPr>
            <a:xfrm>
              <a:off x="292608" y="91440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Vacunación infantil:
Tablas adicionales</a:t>
            </a: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795711" y="4536772"/>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795711" y="3597323"/>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95711" y="2657875"/>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795711" y="5006496"/>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795711" y="4067048"/>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795711" y="3127599"/>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795711" y="2188151"/>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70432"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669315"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2368199"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3067083"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3626189"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4325073"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4464850"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970432" y="2563930"/>
              <a:ext cx="3494417" cy="1691007"/>
            </a:xfrm>
            <a:custGeom>
              <a:avLst/>
              <a:gdLst/>
              <a:ahLst/>
              <a:cxnLst/>
              <a:rect l="0" t="0" r="0" b="0"/>
              <a:pathLst>
                <a:path w="3494417" h="1691007">
                  <a:moveTo>
                    <a:pt x="0" y="0"/>
                  </a:moveTo>
                  <a:lnTo>
                    <a:pt x="139776" y="187889"/>
                  </a:lnTo>
                  <a:lnTo>
                    <a:pt x="279553" y="0"/>
                  </a:lnTo>
                  <a:lnTo>
                    <a:pt x="419330" y="375779"/>
                  </a:lnTo>
                  <a:lnTo>
                    <a:pt x="559106" y="563669"/>
                  </a:lnTo>
                  <a:lnTo>
                    <a:pt x="698883" y="375779"/>
                  </a:lnTo>
                  <a:lnTo>
                    <a:pt x="838660" y="563669"/>
                  </a:lnTo>
                  <a:lnTo>
                    <a:pt x="978436" y="563669"/>
                  </a:lnTo>
                  <a:lnTo>
                    <a:pt x="1118213" y="939448"/>
                  </a:lnTo>
                  <a:lnTo>
                    <a:pt x="1257990" y="1127338"/>
                  </a:lnTo>
                  <a:lnTo>
                    <a:pt x="1397767" y="1315227"/>
                  </a:lnTo>
                  <a:lnTo>
                    <a:pt x="1537543" y="1315227"/>
                  </a:lnTo>
                  <a:lnTo>
                    <a:pt x="1677320" y="1315227"/>
                  </a:lnTo>
                  <a:lnTo>
                    <a:pt x="1817097" y="1315227"/>
                  </a:lnTo>
                  <a:lnTo>
                    <a:pt x="1956873" y="1503117"/>
                  </a:lnTo>
                  <a:lnTo>
                    <a:pt x="2096650" y="1503117"/>
                  </a:lnTo>
                  <a:lnTo>
                    <a:pt x="2236427" y="1503117"/>
                  </a:lnTo>
                  <a:lnTo>
                    <a:pt x="2376203" y="1503117"/>
                  </a:lnTo>
                  <a:lnTo>
                    <a:pt x="2515980" y="1691007"/>
                  </a:lnTo>
                  <a:lnTo>
                    <a:pt x="2655757" y="1691007"/>
                  </a:lnTo>
                  <a:lnTo>
                    <a:pt x="2795534" y="1503117"/>
                  </a:lnTo>
                  <a:lnTo>
                    <a:pt x="2935310" y="1315227"/>
                  </a:lnTo>
                  <a:lnTo>
                    <a:pt x="3075087" y="1315227"/>
                  </a:lnTo>
                  <a:lnTo>
                    <a:pt x="3214864" y="1315227"/>
                  </a:lnTo>
                  <a:lnTo>
                    <a:pt x="3354640" y="1503117"/>
                  </a:lnTo>
                  <a:lnTo>
                    <a:pt x="3494417" y="1503117"/>
                  </a:lnTo>
                </a:path>
              </a:pathLst>
            </a:custGeom>
            <a:ln w="27101" cap="flat">
              <a:solidFill>
                <a:srgbClr val="00377D">
                  <a:alpha val="50196"/>
                </a:srgbClr>
              </a:solidFill>
              <a:prstDash val="solid"/>
              <a:round/>
            </a:ln>
          </p:spPr>
          <p:txBody>
            <a:bodyPr/>
            <a:lstStyle/>
            <a:p>
              <a:endParaRPr/>
            </a:p>
          </p:txBody>
        </p:sp>
        <p:sp>
          <p:nvSpPr>
            <p:cNvPr id="20" name="pl20"/>
            <p:cNvSpPr/>
            <p:nvPr/>
          </p:nvSpPr>
          <p:spPr>
            <a:xfrm>
              <a:off x="970432" y="3127599"/>
              <a:ext cx="3494417" cy="1503117"/>
            </a:xfrm>
            <a:custGeom>
              <a:avLst/>
              <a:gdLst/>
              <a:ahLst/>
              <a:cxnLst/>
              <a:rect l="0" t="0" r="0" b="0"/>
              <a:pathLst>
                <a:path w="3494417" h="1503117">
                  <a:moveTo>
                    <a:pt x="0" y="751558"/>
                  </a:moveTo>
                  <a:lnTo>
                    <a:pt x="139776" y="939448"/>
                  </a:lnTo>
                  <a:lnTo>
                    <a:pt x="279553" y="939448"/>
                  </a:lnTo>
                  <a:lnTo>
                    <a:pt x="419330" y="1127338"/>
                  </a:lnTo>
                  <a:lnTo>
                    <a:pt x="559106" y="1315227"/>
                  </a:lnTo>
                  <a:lnTo>
                    <a:pt x="698883" y="1127338"/>
                  </a:lnTo>
                  <a:lnTo>
                    <a:pt x="838660" y="1315227"/>
                  </a:lnTo>
                  <a:lnTo>
                    <a:pt x="978436" y="1503117"/>
                  </a:lnTo>
                  <a:lnTo>
                    <a:pt x="1118213" y="939448"/>
                  </a:lnTo>
                  <a:lnTo>
                    <a:pt x="1257990" y="1315227"/>
                  </a:lnTo>
                  <a:lnTo>
                    <a:pt x="1397767" y="1315227"/>
                  </a:lnTo>
                  <a:lnTo>
                    <a:pt x="1537543" y="1127338"/>
                  </a:lnTo>
                  <a:lnTo>
                    <a:pt x="1677320" y="1315227"/>
                  </a:lnTo>
                  <a:lnTo>
                    <a:pt x="1817097" y="1127338"/>
                  </a:lnTo>
                  <a:lnTo>
                    <a:pt x="1956873" y="563669"/>
                  </a:lnTo>
                  <a:lnTo>
                    <a:pt x="2096650" y="563669"/>
                  </a:lnTo>
                  <a:lnTo>
                    <a:pt x="2236427" y="751558"/>
                  </a:lnTo>
                  <a:lnTo>
                    <a:pt x="2376203" y="187889"/>
                  </a:lnTo>
                  <a:lnTo>
                    <a:pt x="2515980" y="939448"/>
                  </a:lnTo>
                  <a:lnTo>
                    <a:pt x="2655757" y="563669"/>
                  </a:lnTo>
                  <a:lnTo>
                    <a:pt x="2795534" y="0"/>
                  </a:lnTo>
                  <a:lnTo>
                    <a:pt x="2935310" y="187889"/>
                  </a:lnTo>
                  <a:lnTo>
                    <a:pt x="3075087" y="187889"/>
                  </a:lnTo>
                  <a:lnTo>
                    <a:pt x="3214864" y="939448"/>
                  </a:lnTo>
                  <a:lnTo>
                    <a:pt x="3354640" y="1127338"/>
                  </a:lnTo>
                  <a:lnTo>
                    <a:pt x="3494417" y="563669"/>
                  </a:lnTo>
                </a:path>
              </a:pathLst>
            </a:custGeom>
            <a:ln w="27101" cap="flat">
              <a:solidFill>
                <a:srgbClr val="80BD41">
                  <a:alpha val="50196"/>
                </a:srgbClr>
              </a:solidFill>
              <a:prstDash val="solid"/>
              <a:round/>
            </a:ln>
          </p:spPr>
          <p:txBody>
            <a:bodyPr/>
            <a:lstStyle/>
            <a:p>
              <a:endParaRPr/>
            </a:p>
          </p:txBody>
        </p:sp>
        <p:sp>
          <p:nvSpPr>
            <p:cNvPr id="21" name="pl21"/>
            <p:cNvSpPr/>
            <p:nvPr/>
          </p:nvSpPr>
          <p:spPr>
            <a:xfrm>
              <a:off x="970432" y="3127599"/>
              <a:ext cx="3494417" cy="1503117"/>
            </a:xfrm>
            <a:custGeom>
              <a:avLst/>
              <a:gdLst/>
              <a:ahLst/>
              <a:cxnLst/>
              <a:rect l="0" t="0" r="0" b="0"/>
              <a:pathLst>
                <a:path w="3494417" h="1503117">
                  <a:moveTo>
                    <a:pt x="0" y="751558"/>
                  </a:moveTo>
                  <a:lnTo>
                    <a:pt x="139776" y="939448"/>
                  </a:lnTo>
                  <a:lnTo>
                    <a:pt x="279553" y="939448"/>
                  </a:lnTo>
                  <a:lnTo>
                    <a:pt x="419330" y="1127338"/>
                  </a:lnTo>
                  <a:lnTo>
                    <a:pt x="559106" y="1315227"/>
                  </a:lnTo>
                  <a:lnTo>
                    <a:pt x="698883" y="1127338"/>
                  </a:lnTo>
                  <a:lnTo>
                    <a:pt x="838660" y="1315227"/>
                  </a:lnTo>
                  <a:lnTo>
                    <a:pt x="978436" y="1503117"/>
                  </a:lnTo>
                  <a:lnTo>
                    <a:pt x="1118213" y="939448"/>
                  </a:lnTo>
                  <a:lnTo>
                    <a:pt x="1257990" y="1315227"/>
                  </a:lnTo>
                  <a:lnTo>
                    <a:pt x="1397767" y="1315227"/>
                  </a:lnTo>
                  <a:lnTo>
                    <a:pt x="1537543" y="1127338"/>
                  </a:lnTo>
                  <a:lnTo>
                    <a:pt x="1677320" y="1315227"/>
                  </a:lnTo>
                  <a:lnTo>
                    <a:pt x="1817097" y="1127338"/>
                  </a:lnTo>
                  <a:lnTo>
                    <a:pt x="1956873" y="563669"/>
                  </a:lnTo>
                  <a:lnTo>
                    <a:pt x="2096650" y="563669"/>
                  </a:lnTo>
                  <a:lnTo>
                    <a:pt x="2236427" y="751558"/>
                  </a:lnTo>
                  <a:lnTo>
                    <a:pt x="2376203" y="187889"/>
                  </a:lnTo>
                  <a:lnTo>
                    <a:pt x="2515980" y="939448"/>
                  </a:lnTo>
                  <a:lnTo>
                    <a:pt x="2655757" y="563669"/>
                  </a:lnTo>
                  <a:lnTo>
                    <a:pt x="2795534" y="0"/>
                  </a:lnTo>
                  <a:lnTo>
                    <a:pt x="2935310" y="187889"/>
                  </a:lnTo>
                  <a:lnTo>
                    <a:pt x="3075087" y="187889"/>
                  </a:lnTo>
                  <a:lnTo>
                    <a:pt x="3214864" y="939448"/>
                  </a:lnTo>
                  <a:lnTo>
                    <a:pt x="3354640" y="1127338"/>
                  </a:lnTo>
                  <a:lnTo>
                    <a:pt x="3494417" y="563669"/>
                  </a:lnTo>
                </a:path>
              </a:pathLst>
            </a:custGeom>
            <a:ln w="65043" cap="flat">
              <a:solidFill>
                <a:srgbClr val="000000">
                  <a:alpha val="100000"/>
                </a:srgbClr>
              </a:solidFill>
              <a:prstDash val="solid"/>
              <a:round/>
            </a:ln>
          </p:spPr>
          <p:txBody>
            <a:bodyPr/>
            <a:lstStyle/>
            <a:p>
              <a:endParaRPr/>
            </a:p>
          </p:txBody>
        </p:sp>
        <p:sp>
          <p:nvSpPr>
            <p:cNvPr id="22" name="pl22"/>
            <p:cNvSpPr/>
            <p:nvPr/>
          </p:nvSpPr>
          <p:spPr>
            <a:xfrm>
              <a:off x="970432" y="3127599"/>
              <a:ext cx="3494417" cy="1503117"/>
            </a:xfrm>
            <a:custGeom>
              <a:avLst/>
              <a:gdLst/>
              <a:ahLst/>
              <a:cxnLst/>
              <a:rect l="0" t="0" r="0" b="0"/>
              <a:pathLst>
                <a:path w="3494417" h="1503117">
                  <a:moveTo>
                    <a:pt x="0" y="751558"/>
                  </a:moveTo>
                  <a:lnTo>
                    <a:pt x="139776" y="939448"/>
                  </a:lnTo>
                  <a:lnTo>
                    <a:pt x="279553" y="939448"/>
                  </a:lnTo>
                  <a:lnTo>
                    <a:pt x="419330" y="1127338"/>
                  </a:lnTo>
                  <a:lnTo>
                    <a:pt x="559106" y="1315227"/>
                  </a:lnTo>
                  <a:lnTo>
                    <a:pt x="698883" y="1127338"/>
                  </a:lnTo>
                  <a:lnTo>
                    <a:pt x="838660" y="1315227"/>
                  </a:lnTo>
                  <a:lnTo>
                    <a:pt x="978436" y="1503117"/>
                  </a:lnTo>
                  <a:lnTo>
                    <a:pt x="1118213" y="939448"/>
                  </a:lnTo>
                  <a:lnTo>
                    <a:pt x="1257990" y="1315227"/>
                  </a:lnTo>
                  <a:lnTo>
                    <a:pt x="1397767" y="1315227"/>
                  </a:lnTo>
                  <a:lnTo>
                    <a:pt x="1537543" y="1127338"/>
                  </a:lnTo>
                  <a:lnTo>
                    <a:pt x="1677320" y="1315227"/>
                  </a:lnTo>
                  <a:lnTo>
                    <a:pt x="1817097" y="1127338"/>
                  </a:lnTo>
                  <a:lnTo>
                    <a:pt x="1956873" y="563669"/>
                  </a:lnTo>
                  <a:lnTo>
                    <a:pt x="2096650" y="563669"/>
                  </a:lnTo>
                  <a:lnTo>
                    <a:pt x="2236427" y="751558"/>
                  </a:lnTo>
                  <a:lnTo>
                    <a:pt x="2376203" y="187889"/>
                  </a:lnTo>
                  <a:lnTo>
                    <a:pt x="2515980" y="939448"/>
                  </a:lnTo>
                  <a:lnTo>
                    <a:pt x="2655757" y="563669"/>
                  </a:lnTo>
                  <a:lnTo>
                    <a:pt x="2795534" y="0"/>
                  </a:lnTo>
                  <a:lnTo>
                    <a:pt x="2935310" y="187889"/>
                  </a:lnTo>
                  <a:lnTo>
                    <a:pt x="3075087" y="187889"/>
                  </a:lnTo>
                  <a:lnTo>
                    <a:pt x="3214864" y="939448"/>
                  </a:lnTo>
                  <a:lnTo>
                    <a:pt x="3354640" y="1127338"/>
                  </a:lnTo>
                  <a:lnTo>
                    <a:pt x="3494417" y="563669"/>
                  </a:lnTo>
                </a:path>
              </a:pathLst>
            </a:custGeom>
            <a:ln w="40651" cap="flat">
              <a:solidFill>
                <a:srgbClr val="80BD41">
                  <a:alpha val="100000"/>
                </a:srgbClr>
              </a:solidFill>
              <a:prstDash val="solid"/>
              <a:round/>
            </a:ln>
          </p:spPr>
          <p:txBody>
            <a:bodyPr/>
            <a:lstStyle/>
            <a:p>
              <a:endParaRPr/>
            </a:p>
          </p:txBody>
        </p:sp>
        <p:sp>
          <p:nvSpPr>
            <p:cNvPr id="23" name="pl23"/>
            <p:cNvSpPr/>
            <p:nvPr/>
          </p:nvSpPr>
          <p:spPr>
            <a:xfrm>
              <a:off x="795711" y="5006496"/>
              <a:ext cx="3843859" cy="0"/>
            </a:xfrm>
            <a:custGeom>
              <a:avLst/>
              <a:gdLst/>
              <a:ahLst/>
              <a:cxnLst/>
              <a:rect l="0" t="0" r="0" b="0"/>
              <a:pathLst>
                <a:path w="3843859">
                  <a:moveTo>
                    <a:pt x="0" y="0"/>
                  </a:moveTo>
                  <a:lnTo>
                    <a:pt x="3843859" y="0"/>
                  </a:lnTo>
                  <a:lnTo>
                    <a:pt x="3843859" y="0"/>
                  </a:lnTo>
                </a:path>
              </a:pathLst>
            </a:custGeom>
            <a:ln w="13550" cap="flat">
              <a:solidFill>
                <a:srgbClr val="BEBEBE">
                  <a:alpha val="100000"/>
                </a:srgbClr>
              </a:solidFill>
              <a:prstDash val="solid"/>
              <a:round/>
            </a:ln>
          </p:spPr>
          <p:txBody>
            <a:bodyPr/>
            <a:lstStyle/>
            <a:p>
              <a:endParaRPr/>
            </a:p>
          </p:txBody>
        </p:sp>
        <p:sp>
          <p:nvSpPr>
            <p:cNvPr id="24" name="pl24"/>
            <p:cNvSpPr/>
            <p:nvPr/>
          </p:nvSpPr>
          <p:spPr>
            <a:xfrm>
              <a:off x="970432" y="3653690"/>
              <a:ext cx="0" cy="225467"/>
            </a:xfrm>
            <a:custGeom>
              <a:avLst/>
              <a:gdLst/>
              <a:ahLst/>
              <a:cxnLst/>
              <a:rect l="0" t="0" r="0" b="0"/>
              <a:pathLst>
                <a:path h="225467">
                  <a:moveTo>
                    <a:pt x="0" y="0"/>
                  </a:moveTo>
                  <a:lnTo>
                    <a:pt x="0" y="225467"/>
                  </a:lnTo>
                </a:path>
              </a:pathLst>
            </a:custGeom>
            <a:ln w="13550" cap="flat">
              <a:solidFill>
                <a:srgbClr val="000000">
                  <a:alpha val="100000"/>
                </a:srgbClr>
              </a:solidFill>
              <a:prstDash val="dot"/>
              <a:round/>
            </a:ln>
          </p:spPr>
          <p:txBody>
            <a:bodyPr/>
            <a:lstStyle/>
            <a:p>
              <a:endParaRPr/>
            </a:p>
          </p:txBody>
        </p:sp>
        <p:sp>
          <p:nvSpPr>
            <p:cNvPr id="25" name="pl25"/>
            <p:cNvSpPr/>
            <p:nvPr/>
          </p:nvSpPr>
          <p:spPr>
            <a:xfrm>
              <a:off x="1669315" y="4104626"/>
              <a:ext cx="0" cy="150311"/>
            </a:xfrm>
            <a:custGeom>
              <a:avLst/>
              <a:gdLst/>
              <a:ahLst/>
              <a:cxnLst/>
              <a:rect l="0" t="0" r="0" b="0"/>
              <a:pathLst>
                <a:path h="150311">
                  <a:moveTo>
                    <a:pt x="0" y="0"/>
                  </a:moveTo>
                  <a:lnTo>
                    <a:pt x="0" y="150311"/>
                  </a:lnTo>
                </a:path>
              </a:pathLst>
            </a:custGeom>
            <a:ln w="13550" cap="flat">
              <a:solidFill>
                <a:srgbClr val="000000">
                  <a:alpha val="100000"/>
                </a:srgbClr>
              </a:solidFill>
              <a:prstDash val="dot"/>
              <a:round/>
            </a:ln>
          </p:spPr>
          <p:txBody>
            <a:bodyPr/>
            <a:lstStyle/>
            <a:p>
              <a:endParaRPr/>
            </a:p>
          </p:txBody>
        </p:sp>
        <p:sp>
          <p:nvSpPr>
            <p:cNvPr id="26" name="pl26"/>
            <p:cNvSpPr/>
            <p:nvPr/>
          </p:nvSpPr>
          <p:spPr>
            <a:xfrm>
              <a:off x="2368199" y="4330093"/>
              <a:ext cx="0" cy="112733"/>
            </a:xfrm>
            <a:custGeom>
              <a:avLst/>
              <a:gdLst/>
              <a:ahLst/>
              <a:cxnLst/>
              <a:rect l="0" t="0" r="0" b="0"/>
              <a:pathLst>
                <a:path h="112733">
                  <a:moveTo>
                    <a:pt x="0" y="0"/>
                  </a:moveTo>
                  <a:lnTo>
                    <a:pt x="0" y="112733"/>
                  </a:lnTo>
                </a:path>
              </a:pathLst>
            </a:custGeom>
            <a:ln w="13550" cap="flat">
              <a:solidFill>
                <a:srgbClr val="000000">
                  <a:alpha val="100000"/>
                </a:srgbClr>
              </a:solidFill>
              <a:prstDash val="dot"/>
              <a:round/>
            </a:ln>
          </p:spPr>
          <p:txBody>
            <a:bodyPr/>
            <a:lstStyle/>
            <a:p>
              <a:endParaRPr/>
            </a:p>
          </p:txBody>
        </p:sp>
        <p:sp>
          <p:nvSpPr>
            <p:cNvPr id="27" name="pl27"/>
            <p:cNvSpPr/>
            <p:nvPr/>
          </p:nvSpPr>
          <p:spPr>
            <a:xfrm>
              <a:off x="3067083" y="3428223"/>
              <a:ext cx="0" cy="263045"/>
            </a:xfrm>
            <a:custGeom>
              <a:avLst/>
              <a:gdLst/>
              <a:ahLst/>
              <a:cxnLst/>
              <a:rect l="0" t="0" r="0" b="0"/>
              <a:pathLst>
                <a:path h="263045">
                  <a:moveTo>
                    <a:pt x="0" y="0"/>
                  </a:moveTo>
                  <a:lnTo>
                    <a:pt x="0" y="263045"/>
                  </a:lnTo>
                </a:path>
              </a:pathLst>
            </a:custGeom>
            <a:ln w="13550" cap="flat">
              <a:solidFill>
                <a:srgbClr val="000000">
                  <a:alpha val="100000"/>
                </a:srgbClr>
              </a:solidFill>
              <a:prstDash val="dot"/>
              <a:round/>
            </a:ln>
          </p:spPr>
          <p:txBody>
            <a:bodyPr/>
            <a:lstStyle/>
            <a:p>
              <a:endParaRPr/>
            </a:p>
          </p:txBody>
        </p:sp>
        <p:sp>
          <p:nvSpPr>
            <p:cNvPr id="28" name="pl28"/>
            <p:cNvSpPr/>
            <p:nvPr/>
          </p:nvSpPr>
          <p:spPr>
            <a:xfrm>
              <a:off x="3626189" y="3428223"/>
              <a:ext cx="0" cy="263045"/>
            </a:xfrm>
            <a:custGeom>
              <a:avLst/>
              <a:gdLst/>
              <a:ahLst/>
              <a:cxnLst/>
              <a:rect l="0" t="0" r="0" b="0"/>
              <a:pathLst>
                <a:path h="263045">
                  <a:moveTo>
                    <a:pt x="0" y="0"/>
                  </a:moveTo>
                  <a:lnTo>
                    <a:pt x="0" y="263045"/>
                  </a:lnTo>
                </a:path>
              </a:pathLst>
            </a:custGeom>
            <a:ln w="13550" cap="flat">
              <a:solidFill>
                <a:srgbClr val="000000">
                  <a:alpha val="100000"/>
                </a:srgbClr>
              </a:solidFill>
              <a:prstDash val="dot"/>
              <a:round/>
            </a:ln>
          </p:spPr>
          <p:txBody>
            <a:bodyPr/>
            <a:lstStyle/>
            <a:p>
              <a:endParaRPr/>
            </a:p>
          </p:txBody>
        </p:sp>
        <p:sp>
          <p:nvSpPr>
            <p:cNvPr id="29" name="pl29"/>
            <p:cNvSpPr/>
            <p:nvPr/>
          </p:nvSpPr>
          <p:spPr>
            <a:xfrm>
              <a:off x="4325073" y="4104626"/>
              <a:ext cx="0" cy="150311"/>
            </a:xfrm>
            <a:custGeom>
              <a:avLst/>
              <a:gdLst/>
              <a:ahLst/>
              <a:cxnLst/>
              <a:rect l="0" t="0" r="0" b="0"/>
              <a:pathLst>
                <a:path h="150311">
                  <a:moveTo>
                    <a:pt x="0" y="0"/>
                  </a:moveTo>
                  <a:lnTo>
                    <a:pt x="0" y="150311"/>
                  </a:lnTo>
                </a:path>
              </a:pathLst>
            </a:custGeom>
            <a:ln w="13550" cap="flat">
              <a:solidFill>
                <a:srgbClr val="000000">
                  <a:alpha val="100000"/>
                </a:srgbClr>
              </a:solidFill>
              <a:prstDash val="dot"/>
              <a:round/>
            </a:ln>
          </p:spPr>
          <p:txBody>
            <a:bodyPr/>
            <a:lstStyle/>
            <a:p>
              <a:endParaRPr/>
            </a:p>
          </p:txBody>
        </p:sp>
        <p:sp>
          <p:nvSpPr>
            <p:cNvPr id="30" name="pl30"/>
            <p:cNvSpPr/>
            <p:nvPr/>
          </p:nvSpPr>
          <p:spPr>
            <a:xfrm>
              <a:off x="4464850" y="3428223"/>
              <a:ext cx="0" cy="263045"/>
            </a:xfrm>
            <a:custGeom>
              <a:avLst/>
              <a:gdLst/>
              <a:ahLst/>
              <a:cxnLst/>
              <a:rect l="0" t="0" r="0" b="0"/>
              <a:pathLst>
                <a:path h="263045">
                  <a:moveTo>
                    <a:pt x="0" y="0"/>
                  </a:moveTo>
                  <a:lnTo>
                    <a:pt x="0" y="263045"/>
                  </a:lnTo>
                </a:path>
              </a:pathLst>
            </a:custGeom>
            <a:ln w="13550" cap="flat">
              <a:solidFill>
                <a:srgbClr val="000000">
                  <a:alpha val="100000"/>
                </a:srgbClr>
              </a:solidFill>
              <a:prstDash val="dot"/>
              <a:round/>
            </a:ln>
          </p:spPr>
          <p:txBody>
            <a:bodyPr/>
            <a:lstStyle/>
            <a:p>
              <a:endParaRPr/>
            </a:p>
          </p:txBody>
        </p:sp>
        <p:sp>
          <p:nvSpPr>
            <p:cNvPr id="31" name="pg31"/>
            <p:cNvSpPr/>
            <p:nvPr/>
          </p:nvSpPr>
          <p:spPr>
            <a:xfrm>
              <a:off x="911943" y="3586267"/>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32" name="tx32"/>
            <p:cNvSpPr/>
            <p:nvPr/>
          </p:nvSpPr>
          <p:spPr>
            <a:xfrm>
              <a:off x="942297" y="3615089"/>
              <a:ext cx="56270" cy="7395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6</a:t>
              </a:r>
            </a:p>
          </p:txBody>
        </p:sp>
        <p:sp>
          <p:nvSpPr>
            <p:cNvPr id="33" name="pg33"/>
            <p:cNvSpPr/>
            <p:nvPr/>
          </p:nvSpPr>
          <p:spPr>
            <a:xfrm>
              <a:off x="1610827" y="3962047"/>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34" name="tx34"/>
            <p:cNvSpPr/>
            <p:nvPr/>
          </p:nvSpPr>
          <p:spPr>
            <a:xfrm>
              <a:off x="1641180" y="3992400"/>
              <a:ext cx="56270" cy="72425"/>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4</a:t>
              </a:r>
            </a:p>
          </p:txBody>
        </p:sp>
        <p:sp>
          <p:nvSpPr>
            <p:cNvPr id="35" name="pg35"/>
            <p:cNvSpPr/>
            <p:nvPr/>
          </p:nvSpPr>
          <p:spPr>
            <a:xfrm>
              <a:off x="2309710" y="4149937"/>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36" name="tx36"/>
            <p:cNvSpPr/>
            <p:nvPr/>
          </p:nvSpPr>
          <p:spPr>
            <a:xfrm>
              <a:off x="2340064" y="4178709"/>
              <a:ext cx="56270" cy="7400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3</a:t>
              </a:r>
            </a:p>
          </p:txBody>
        </p:sp>
        <p:sp>
          <p:nvSpPr>
            <p:cNvPr id="37" name="pg37"/>
            <p:cNvSpPr/>
            <p:nvPr/>
          </p:nvSpPr>
          <p:spPr>
            <a:xfrm>
              <a:off x="3008594" y="3398378"/>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38" name="tx38"/>
            <p:cNvSpPr/>
            <p:nvPr/>
          </p:nvSpPr>
          <p:spPr>
            <a:xfrm>
              <a:off x="3038947" y="3429670"/>
              <a:ext cx="56270" cy="7148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7</a:t>
              </a:r>
            </a:p>
          </p:txBody>
        </p:sp>
        <p:sp>
          <p:nvSpPr>
            <p:cNvPr id="39" name="pg39"/>
            <p:cNvSpPr/>
            <p:nvPr/>
          </p:nvSpPr>
          <p:spPr>
            <a:xfrm>
              <a:off x="3567701" y="3398378"/>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40" name="tx40"/>
            <p:cNvSpPr/>
            <p:nvPr/>
          </p:nvSpPr>
          <p:spPr>
            <a:xfrm>
              <a:off x="3598054" y="3429670"/>
              <a:ext cx="56270" cy="7148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7</a:t>
              </a:r>
            </a:p>
          </p:txBody>
        </p:sp>
        <p:sp>
          <p:nvSpPr>
            <p:cNvPr id="41" name="pg41"/>
            <p:cNvSpPr/>
            <p:nvPr/>
          </p:nvSpPr>
          <p:spPr>
            <a:xfrm>
              <a:off x="4266584" y="3962047"/>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42" name="tx42"/>
            <p:cNvSpPr/>
            <p:nvPr/>
          </p:nvSpPr>
          <p:spPr>
            <a:xfrm>
              <a:off x="4296938" y="3992400"/>
              <a:ext cx="56270" cy="72425"/>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4</a:t>
              </a:r>
            </a:p>
          </p:txBody>
        </p:sp>
        <p:sp>
          <p:nvSpPr>
            <p:cNvPr id="43" name="pg43"/>
            <p:cNvSpPr/>
            <p:nvPr/>
          </p:nvSpPr>
          <p:spPr>
            <a:xfrm>
              <a:off x="4406361" y="3398378"/>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44" name="tx44"/>
            <p:cNvSpPr/>
            <p:nvPr/>
          </p:nvSpPr>
          <p:spPr>
            <a:xfrm>
              <a:off x="4436714" y="3429670"/>
              <a:ext cx="56270" cy="7148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7</a:t>
              </a:r>
            </a:p>
          </p:txBody>
        </p:sp>
        <p:sp>
          <p:nvSpPr>
            <p:cNvPr id="45" name="tx45"/>
            <p:cNvSpPr/>
            <p:nvPr/>
          </p:nvSpPr>
          <p:spPr>
            <a:xfrm>
              <a:off x="4584424" y="4021473"/>
              <a:ext cx="70337" cy="90840"/>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377D">
                      <a:alpha val="100000"/>
                    </a:srgbClr>
                  </a:solidFill>
                  <a:latin typeface="Arial"/>
                  <a:cs typeface="Arial"/>
                </a:rPr>
                <a:t>5</a:t>
              </a:r>
            </a:p>
          </p:txBody>
        </p:sp>
        <p:sp>
          <p:nvSpPr>
            <p:cNvPr id="46" name="tx46"/>
            <p:cNvSpPr/>
            <p:nvPr/>
          </p:nvSpPr>
          <p:spPr>
            <a:xfrm>
              <a:off x="655386" y="4954382"/>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47" name="tx47"/>
            <p:cNvSpPr/>
            <p:nvPr/>
          </p:nvSpPr>
          <p:spPr>
            <a:xfrm>
              <a:off x="655386" y="4016707"/>
              <a:ext cx="77694" cy="1003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a:t>
              </a:r>
            </a:p>
          </p:txBody>
        </p:sp>
        <p:sp>
          <p:nvSpPr>
            <p:cNvPr id="48" name="tx48"/>
            <p:cNvSpPr/>
            <p:nvPr/>
          </p:nvSpPr>
          <p:spPr>
            <a:xfrm>
              <a:off x="577692" y="3075485"/>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a:t>
              </a:r>
            </a:p>
          </p:txBody>
        </p:sp>
        <p:sp>
          <p:nvSpPr>
            <p:cNvPr id="49" name="tx49"/>
            <p:cNvSpPr/>
            <p:nvPr/>
          </p:nvSpPr>
          <p:spPr>
            <a:xfrm>
              <a:off x="577692" y="2136036"/>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a:t>
              </a:r>
            </a:p>
          </p:txBody>
        </p:sp>
        <p:sp>
          <p:nvSpPr>
            <p:cNvPr id="50" name="tx50"/>
            <p:cNvSpPr/>
            <p:nvPr/>
          </p:nvSpPr>
          <p:spPr>
            <a:xfrm rot="-5400000">
              <a:off x="828208"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2000</a:t>
              </a:r>
            </a:p>
          </p:txBody>
        </p:sp>
        <p:sp>
          <p:nvSpPr>
            <p:cNvPr id="51" name="tx51"/>
            <p:cNvSpPr/>
            <p:nvPr/>
          </p:nvSpPr>
          <p:spPr>
            <a:xfrm rot="-5400000">
              <a:off x="1527092"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2005</a:t>
              </a:r>
            </a:p>
          </p:txBody>
        </p:sp>
        <p:sp>
          <p:nvSpPr>
            <p:cNvPr id="52" name="tx52"/>
            <p:cNvSpPr/>
            <p:nvPr/>
          </p:nvSpPr>
          <p:spPr>
            <a:xfrm rot="-5400000">
              <a:off x="2225975"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2010</a:t>
              </a:r>
            </a:p>
          </p:txBody>
        </p:sp>
        <p:sp>
          <p:nvSpPr>
            <p:cNvPr id="53" name="tx53"/>
            <p:cNvSpPr/>
            <p:nvPr/>
          </p:nvSpPr>
          <p:spPr>
            <a:xfrm rot="-5400000">
              <a:off x="2924859"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a:t>
              </a:r>
            </a:p>
          </p:txBody>
        </p:sp>
        <p:sp>
          <p:nvSpPr>
            <p:cNvPr id="54" name="tx54"/>
            <p:cNvSpPr/>
            <p:nvPr/>
          </p:nvSpPr>
          <p:spPr>
            <a:xfrm rot="-5400000">
              <a:off x="3483965"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55" name="tx55"/>
            <p:cNvSpPr/>
            <p:nvPr/>
          </p:nvSpPr>
          <p:spPr>
            <a:xfrm rot="-5400000">
              <a:off x="4182849"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56" name="tx56"/>
            <p:cNvSpPr/>
            <p:nvPr/>
          </p:nvSpPr>
          <p:spPr>
            <a:xfrm rot="-5400000">
              <a:off x="4322626"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57" name="tx57"/>
            <p:cNvSpPr/>
            <p:nvPr/>
          </p:nvSpPr>
          <p:spPr>
            <a:xfrm rot="-5400000">
              <a:off x="-262662" y="3625716"/>
              <a:ext cx="142121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Tasa de abandono (%)</a:t>
              </a:r>
            </a:p>
          </p:txBody>
        </p:sp>
        <p:sp>
          <p:nvSpPr>
            <p:cNvPr id="58" name="pl58"/>
            <p:cNvSpPr/>
            <p:nvPr/>
          </p:nvSpPr>
          <p:spPr>
            <a:xfrm>
              <a:off x="2027513" y="6172543"/>
              <a:ext cx="175564" cy="0"/>
            </a:xfrm>
            <a:custGeom>
              <a:avLst/>
              <a:gdLst/>
              <a:ahLst/>
              <a:cxnLst/>
              <a:rect l="0" t="0" r="0" b="0"/>
              <a:pathLst>
                <a:path w="175564">
                  <a:moveTo>
                    <a:pt x="0" y="0"/>
                  </a:moveTo>
                  <a:lnTo>
                    <a:pt x="175564" y="0"/>
                  </a:lnTo>
                </a:path>
              </a:pathLst>
            </a:custGeom>
            <a:ln w="27101" cap="flat">
              <a:solidFill>
                <a:srgbClr val="00377D">
                  <a:alpha val="50196"/>
                </a:srgbClr>
              </a:solidFill>
              <a:prstDash val="solid"/>
              <a:round/>
            </a:ln>
          </p:spPr>
          <p:txBody>
            <a:bodyPr/>
            <a:lstStyle/>
            <a:p>
              <a:endParaRPr/>
            </a:p>
          </p:txBody>
        </p:sp>
        <p:sp>
          <p:nvSpPr>
            <p:cNvPr id="59" name="pl59"/>
            <p:cNvSpPr/>
            <p:nvPr/>
          </p:nvSpPr>
          <p:spPr>
            <a:xfrm>
              <a:off x="2789968" y="6172543"/>
              <a:ext cx="175564" cy="0"/>
            </a:xfrm>
            <a:custGeom>
              <a:avLst/>
              <a:gdLst/>
              <a:ahLst/>
              <a:cxnLst/>
              <a:rect l="0" t="0" r="0" b="0"/>
              <a:pathLst>
                <a:path w="175564">
                  <a:moveTo>
                    <a:pt x="0" y="0"/>
                  </a:moveTo>
                  <a:lnTo>
                    <a:pt x="175564" y="0"/>
                  </a:lnTo>
                </a:path>
              </a:pathLst>
            </a:custGeom>
            <a:ln w="27101" cap="flat">
              <a:solidFill>
                <a:srgbClr val="80BD41">
                  <a:alpha val="50196"/>
                </a:srgbClr>
              </a:solidFill>
              <a:prstDash val="solid"/>
              <a:round/>
            </a:ln>
          </p:spPr>
          <p:txBody>
            <a:bodyPr/>
            <a:lstStyle/>
            <a:p>
              <a:endParaRPr/>
            </a:p>
          </p:txBody>
        </p:sp>
        <p:sp>
          <p:nvSpPr>
            <p:cNvPr id="60" name="pl60"/>
            <p:cNvSpPr/>
            <p:nvPr/>
          </p:nvSpPr>
          <p:spPr>
            <a:xfrm>
              <a:off x="2789968" y="6172543"/>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61" name="tx61"/>
            <p:cNvSpPr/>
            <p:nvPr/>
          </p:nvSpPr>
          <p:spPr>
            <a:xfrm>
              <a:off x="2294613" y="6119132"/>
              <a:ext cx="403820"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Global</a:t>
              </a:r>
            </a:p>
          </p:txBody>
        </p:sp>
        <p:sp>
          <p:nvSpPr>
            <p:cNvPr id="62" name="tx62"/>
            <p:cNvSpPr/>
            <p:nvPr/>
          </p:nvSpPr>
          <p:spPr>
            <a:xfrm>
              <a:off x="3057067" y="6119132"/>
              <a:ext cx="372647"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LACR</a:t>
              </a:r>
            </a:p>
          </p:txBody>
        </p:sp>
        <p:sp>
          <p:nvSpPr>
            <p:cNvPr id="63" name="tx63"/>
            <p:cNvSpPr/>
            <p:nvPr/>
          </p:nvSpPr>
          <p:spPr>
            <a:xfrm>
              <a:off x="1866083" y="1660709"/>
              <a:ext cx="1703114" cy="11087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Tasa de abandono entre </a:t>
              </a:r>
            </a:p>
          </p:txBody>
        </p:sp>
        <p:sp>
          <p:nvSpPr>
            <p:cNvPr id="64" name="tx64"/>
            <p:cNvSpPr/>
            <p:nvPr/>
          </p:nvSpPr>
          <p:spPr>
            <a:xfrm>
              <a:off x="2107966" y="1793154"/>
              <a:ext cx="1219348"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DTP1 y DTP3 (%)</a:t>
              </a:r>
            </a:p>
          </p:txBody>
        </p:sp>
        <p:sp>
          <p:nvSpPr>
            <p:cNvPr id="65" name="pl65"/>
            <p:cNvSpPr/>
            <p:nvPr/>
          </p:nvSpPr>
          <p:spPr>
            <a:xfrm>
              <a:off x="5160962" y="4536772"/>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66" name="pl66"/>
            <p:cNvSpPr/>
            <p:nvPr/>
          </p:nvSpPr>
          <p:spPr>
            <a:xfrm>
              <a:off x="5160962" y="3597323"/>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67" name="pl67"/>
            <p:cNvSpPr/>
            <p:nvPr/>
          </p:nvSpPr>
          <p:spPr>
            <a:xfrm>
              <a:off x="5160962" y="2657875"/>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68" name="pl68"/>
            <p:cNvSpPr/>
            <p:nvPr/>
          </p:nvSpPr>
          <p:spPr>
            <a:xfrm>
              <a:off x="5160962" y="5006496"/>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5160962" y="4067048"/>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5160962" y="3127599"/>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71" name="pl71"/>
            <p:cNvSpPr/>
            <p:nvPr/>
          </p:nvSpPr>
          <p:spPr>
            <a:xfrm>
              <a:off x="5160962" y="2188151"/>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72" name="pl72"/>
            <p:cNvSpPr/>
            <p:nvPr/>
          </p:nvSpPr>
          <p:spPr>
            <a:xfrm>
              <a:off x="5335683"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73" name="pl73"/>
            <p:cNvSpPr/>
            <p:nvPr/>
          </p:nvSpPr>
          <p:spPr>
            <a:xfrm>
              <a:off x="6034566"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74" name="pl74"/>
            <p:cNvSpPr/>
            <p:nvPr/>
          </p:nvSpPr>
          <p:spPr>
            <a:xfrm>
              <a:off x="6733450"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75" name="pl75"/>
            <p:cNvSpPr/>
            <p:nvPr/>
          </p:nvSpPr>
          <p:spPr>
            <a:xfrm>
              <a:off x="7432333"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76" name="pl76"/>
            <p:cNvSpPr/>
            <p:nvPr/>
          </p:nvSpPr>
          <p:spPr>
            <a:xfrm>
              <a:off x="7991440"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77" name="pl77"/>
            <p:cNvSpPr/>
            <p:nvPr/>
          </p:nvSpPr>
          <p:spPr>
            <a:xfrm>
              <a:off x="8690324"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78" name="pl78"/>
            <p:cNvSpPr/>
            <p:nvPr/>
          </p:nvSpPr>
          <p:spPr>
            <a:xfrm>
              <a:off x="8830101"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79" name="pl79"/>
            <p:cNvSpPr/>
            <p:nvPr/>
          </p:nvSpPr>
          <p:spPr>
            <a:xfrm>
              <a:off x="5335683" y="2376040"/>
              <a:ext cx="3494417" cy="1691007"/>
            </a:xfrm>
            <a:custGeom>
              <a:avLst/>
              <a:gdLst/>
              <a:ahLst/>
              <a:cxnLst/>
              <a:rect l="0" t="0" r="0" b="0"/>
              <a:pathLst>
                <a:path w="3494417" h="1691007">
                  <a:moveTo>
                    <a:pt x="0" y="0"/>
                  </a:moveTo>
                  <a:lnTo>
                    <a:pt x="139776" y="187889"/>
                  </a:lnTo>
                  <a:lnTo>
                    <a:pt x="279553" y="187889"/>
                  </a:lnTo>
                  <a:lnTo>
                    <a:pt x="419330" y="375779"/>
                  </a:lnTo>
                  <a:lnTo>
                    <a:pt x="559106" y="563669"/>
                  </a:lnTo>
                  <a:lnTo>
                    <a:pt x="698883" y="563669"/>
                  </a:lnTo>
                  <a:lnTo>
                    <a:pt x="838660" y="751558"/>
                  </a:lnTo>
                  <a:lnTo>
                    <a:pt x="978436" y="939448"/>
                  </a:lnTo>
                  <a:lnTo>
                    <a:pt x="1118213" y="1127338"/>
                  </a:lnTo>
                  <a:lnTo>
                    <a:pt x="1257990" y="1315227"/>
                  </a:lnTo>
                  <a:lnTo>
                    <a:pt x="1397767" y="1503117"/>
                  </a:lnTo>
                  <a:lnTo>
                    <a:pt x="1537543" y="1503117"/>
                  </a:lnTo>
                  <a:lnTo>
                    <a:pt x="1677320" y="1503117"/>
                  </a:lnTo>
                  <a:lnTo>
                    <a:pt x="1817097" y="1503117"/>
                  </a:lnTo>
                  <a:lnTo>
                    <a:pt x="1956873" y="1503117"/>
                  </a:lnTo>
                  <a:lnTo>
                    <a:pt x="2096650" y="1691007"/>
                  </a:lnTo>
                  <a:lnTo>
                    <a:pt x="2236427" y="1503117"/>
                  </a:lnTo>
                  <a:lnTo>
                    <a:pt x="2376203" y="1503117"/>
                  </a:lnTo>
                  <a:lnTo>
                    <a:pt x="2515980" y="1691007"/>
                  </a:lnTo>
                  <a:lnTo>
                    <a:pt x="2655757" y="1691007"/>
                  </a:lnTo>
                  <a:lnTo>
                    <a:pt x="2795534" y="1691007"/>
                  </a:lnTo>
                  <a:lnTo>
                    <a:pt x="2935310" y="1503117"/>
                  </a:lnTo>
                  <a:lnTo>
                    <a:pt x="3075087" y="1315227"/>
                  </a:lnTo>
                  <a:lnTo>
                    <a:pt x="3214864" y="1315227"/>
                  </a:lnTo>
                  <a:lnTo>
                    <a:pt x="3354640" y="1503117"/>
                  </a:lnTo>
                  <a:lnTo>
                    <a:pt x="3494417" y="1503117"/>
                  </a:lnTo>
                </a:path>
              </a:pathLst>
            </a:custGeom>
            <a:ln w="27101" cap="flat">
              <a:solidFill>
                <a:srgbClr val="00377D">
                  <a:alpha val="50196"/>
                </a:srgbClr>
              </a:solidFill>
              <a:prstDash val="solid"/>
              <a:round/>
            </a:ln>
          </p:spPr>
          <p:txBody>
            <a:bodyPr/>
            <a:lstStyle/>
            <a:p>
              <a:endParaRPr/>
            </a:p>
          </p:txBody>
        </p:sp>
        <p:sp>
          <p:nvSpPr>
            <p:cNvPr id="80" name="pl80"/>
            <p:cNvSpPr/>
            <p:nvPr/>
          </p:nvSpPr>
          <p:spPr>
            <a:xfrm>
              <a:off x="5335683" y="3691268"/>
              <a:ext cx="3494417" cy="1503117"/>
            </a:xfrm>
            <a:custGeom>
              <a:avLst/>
              <a:gdLst/>
              <a:ahLst/>
              <a:cxnLst/>
              <a:rect l="0" t="0" r="0" b="0"/>
              <a:pathLst>
                <a:path w="3494417" h="1503117">
                  <a:moveTo>
                    <a:pt x="0" y="751558"/>
                  </a:moveTo>
                  <a:lnTo>
                    <a:pt x="139776" y="1315227"/>
                  </a:lnTo>
                  <a:lnTo>
                    <a:pt x="279553" y="751558"/>
                  </a:lnTo>
                  <a:lnTo>
                    <a:pt x="419330" y="751558"/>
                  </a:lnTo>
                  <a:lnTo>
                    <a:pt x="559106" y="751558"/>
                  </a:lnTo>
                  <a:lnTo>
                    <a:pt x="698883" y="375779"/>
                  </a:lnTo>
                  <a:lnTo>
                    <a:pt x="838660" y="939448"/>
                  </a:lnTo>
                  <a:lnTo>
                    <a:pt x="978436" y="1127338"/>
                  </a:lnTo>
                  <a:lnTo>
                    <a:pt x="1118213" y="939448"/>
                  </a:lnTo>
                  <a:lnTo>
                    <a:pt x="1257990" y="939448"/>
                  </a:lnTo>
                  <a:lnTo>
                    <a:pt x="1397767" y="751558"/>
                  </a:lnTo>
                  <a:lnTo>
                    <a:pt x="1537543" y="939448"/>
                  </a:lnTo>
                  <a:lnTo>
                    <a:pt x="1677320" y="1127338"/>
                  </a:lnTo>
                  <a:lnTo>
                    <a:pt x="1817097" y="939448"/>
                  </a:lnTo>
                  <a:lnTo>
                    <a:pt x="1956873" y="939448"/>
                  </a:lnTo>
                  <a:lnTo>
                    <a:pt x="2096650" y="751558"/>
                  </a:lnTo>
                  <a:lnTo>
                    <a:pt x="2236427" y="939448"/>
                  </a:lnTo>
                  <a:lnTo>
                    <a:pt x="2376203" y="0"/>
                  </a:lnTo>
                  <a:lnTo>
                    <a:pt x="2515980" y="1503117"/>
                  </a:lnTo>
                  <a:lnTo>
                    <a:pt x="2655757" y="1315227"/>
                  </a:lnTo>
                  <a:lnTo>
                    <a:pt x="2795534" y="939448"/>
                  </a:lnTo>
                  <a:lnTo>
                    <a:pt x="2935310" y="1315227"/>
                  </a:lnTo>
                  <a:lnTo>
                    <a:pt x="3075087" y="0"/>
                  </a:lnTo>
                  <a:lnTo>
                    <a:pt x="3214864" y="751558"/>
                  </a:lnTo>
                  <a:lnTo>
                    <a:pt x="3354640" y="1503117"/>
                  </a:lnTo>
                  <a:lnTo>
                    <a:pt x="3494417" y="563669"/>
                  </a:lnTo>
                </a:path>
              </a:pathLst>
            </a:custGeom>
            <a:ln w="27101" cap="flat">
              <a:solidFill>
                <a:srgbClr val="80BD41">
                  <a:alpha val="50196"/>
                </a:srgbClr>
              </a:solidFill>
              <a:prstDash val="solid"/>
              <a:round/>
            </a:ln>
          </p:spPr>
          <p:txBody>
            <a:bodyPr/>
            <a:lstStyle/>
            <a:p>
              <a:endParaRPr/>
            </a:p>
          </p:txBody>
        </p:sp>
        <p:sp>
          <p:nvSpPr>
            <p:cNvPr id="81" name="pl81"/>
            <p:cNvSpPr/>
            <p:nvPr/>
          </p:nvSpPr>
          <p:spPr>
            <a:xfrm>
              <a:off x="5335683" y="3691268"/>
              <a:ext cx="3494417" cy="1503117"/>
            </a:xfrm>
            <a:custGeom>
              <a:avLst/>
              <a:gdLst/>
              <a:ahLst/>
              <a:cxnLst/>
              <a:rect l="0" t="0" r="0" b="0"/>
              <a:pathLst>
                <a:path w="3494417" h="1503117">
                  <a:moveTo>
                    <a:pt x="0" y="751558"/>
                  </a:moveTo>
                  <a:lnTo>
                    <a:pt x="139776" y="1315227"/>
                  </a:lnTo>
                  <a:lnTo>
                    <a:pt x="279553" y="751558"/>
                  </a:lnTo>
                  <a:lnTo>
                    <a:pt x="419330" y="751558"/>
                  </a:lnTo>
                  <a:lnTo>
                    <a:pt x="559106" y="751558"/>
                  </a:lnTo>
                  <a:lnTo>
                    <a:pt x="698883" y="375779"/>
                  </a:lnTo>
                  <a:lnTo>
                    <a:pt x="838660" y="939448"/>
                  </a:lnTo>
                  <a:lnTo>
                    <a:pt x="978436" y="1127338"/>
                  </a:lnTo>
                  <a:lnTo>
                    <a:pt x="1118213" y="939448"/>
                  </a:lnTo>
                  <a:lnTo>
                    <a:pt x="1257990" y="939448"/>
                  </a:lnTo>
                  <a:lnTo>
                    <a:pt x="1397767" y="751558"/>
                  </a:lnTo>
                  <a:lnTo>
                    <a:pt x="1537543" y="939448"/>
                  </a:lnTo>
                  <a:lnTo>
                    <a:pt x="1677320" y="1127338"/>
                  </a:lnTo>
                  <a:lnTo>
                    <a:pt x="1817097" y="939448"/>
                  </a:lnTo>
                  <a:lnTo>
                    <a:pt x="1956873" y="939448"/>
                  </a:lnTo>
                  <a:lnTo>
                    <a:pt x="2096650" y="751558"/>
                  </a:lnTo>
                  <a:lnTo>
                    <a:pt x="2236427" y="939448"/>
                  </a:lnTo>
                  <a:lnTo>
                    <a:pt x="2376203" y="0"/>
                  </a:lnTo>
                  <a:lnTo>
                    <a:pt x="2515980" y="1503117"/>
                  </a:lnTo>
                  <a:lnTo>
                    <a:pt x="2655757" y="1315227"/>
                  </a:lnTo>
                  <a:lnTo>
                    <a:pt x="2795534" y="939448"/>
                  </a:lnTo>
                  <a:lnTo>
                    <a:pt x="2935310" y="1315227"/>
                  </a:lnTo>
                  <a:lnTo>
                    <a:pt x="3075087" y="0"/>
                  </a:lnTo>
                  <a:lnTo>
                    <a:pt x="3214864" y="751558"/>
                  </a:lnTo>
                  <a:lnTo>
                    <a:pt x="3354640" y="1503117"/>
                  </a:lnTo>
                  <a:lnTo>
                    <a:pt x="3494417" y="563669"/>
                  </a:lnTo>
                </a:path>
              </a:pathLst>
            </a:custGeom>
            <a:ln w="65043" cap="flat">
              <a:solidFill>
                <a:srgbClr val="000000">
                  <a:alpha val="100000"/>
                </a:srgbClr>
              </a:solidFill>
              <a:prstDash val="solid"/>
              <a:round/>
            </a:ln>
          </p:spPr>
          <p:txBody>
            <a:bodyPr/>
            <a:lstStyle/>
            <a:p>
              <a:endParaRPr/>
            </a:p>
          </p:txBody>
        </p:sp>
        <p:sp>
          <p:nvSpPr>
            <p:cNvPr id="82" name="pl82"/>
            <p:cNvSpPr/>
            <p:nvPr/>
          </p:nvSpPr>
          <p:spPr>
            <a:xfrm>
              <a:off x="5335683" y="3691268"/>
              <a:ext cx="3494417" cy="1503117"/>
            </a:xfrm>
            <a:custGeom>
              <a:avLst/>
              <a:gdLst/>
              <a:ahLst/>
              <a:cxnLst/>
              <a:rect l="0" t="0" r="0" b="0"/>
              <a:pathLst>
                <a:path w="3494417" h="1503117">
                  <a:moveTo>
                    <a:pt x="0" y="751558"/>
                  </a:moveTo>
                  <a:lnTo>
                    <a:pt x="139776" y="1315227"/>
                  </a:lnTo>
                  <a:lnTo>
                    <a:pt x="279553" y="751558"/>
                  </a:lnTo>
                  <a:lnTo>
                    <a:pt x="419330" y="751558"/>
                  </a:lnTo>
                  <a:lnTo>
                    <a:pt x="559106" y="751558"/>
                  </a:lnTo>
                  <a:lnTo>
                    <a:pt x="698883" y="375779"/>
                  </a:lnTo>
                  <a:lnTo>
                    <a:pt x="838660" y="939448"/>
                  </a:lnTo>
                  <a:lnTo>
                    <a:pt x="978436" y="1127338"/>
                  </a:lnTo>
                  <a:lnTo>
                    <a:pt x="1118213" y="939448"/>
                  </a:lnTo>
                  <a:lnTo>
                    <a:pt x="1257990" y="939448"/>
                  </a:lnTo>
                  <a:lnTo>
                    <a:pt x="1397767" y="751558"/>
                  </a:lnTo>
                  <a:lnTo>
                    <a:pt x="1537543" y="939448"/>
                  </a:lnTo>
                  <a:lnTo>
                    <a:pt x="1677320" y="1127338"/>
                  </a:lnTo>
                  <a:lnTo>
                    <a:pt x="1817097" y="939448"/>
                  </a:lnTo>
                  <a:lnTo>
                    <a:pt x="1956873" y="939448"/>
                  </a:lnTo>
                  <a:lnTo>
                    <a:pt x="2096650" y="751558"/>
                  </a:lnTo>
                  <a:lnTo>
                    <a:pt x="2236427" y="939448"/>
                  </a:lnTo>
                  <a:lnTo>
                    <a:pt x="2376203" y="0"/>
                  </a:lnTo>
                  <a:lnTo>
                    <a:pt x="2515980" y="1503117"/>
                  </a:lnTo>
                  <a:lnTo>
                    <a:pt x="2655757" y="1315227"/>
                  </a:lnTo>
                  <a:lnTo>
                    <a:pt x="2795534" y="939448"/>
                  </a:lnTo>
                  <a:lnTo>
                    <a:pt x="2935310" y="1315227"/>
                  </a:lnTo>
                  <a:lnTo>
                    <a:pt x="3075087" y="0"/>
                  </a:lnTo>
                  <a:lnTo>
                    <a:pt x="3214864" y="751558"/>
                  </a:lnTo>
                  <a:lnTo>
                    <a:pt x="3354640" y="1503117"/>
                  </a:lnTo>
                  <a:lnTo>
                    <a:pt x="3494417" y="563669"/>
                  </a:lnTo>
                </a:path>
              </a:pathLst>
            </a:custGeom>
            <a:ln w="40651" cap="flat">
              <a:solidFill>
                <a:srgbClr val="80BD41">
                  <a:alpha val="100000"/>
                </a:srgbClr>
              </a:solidFill>
              <a:prstDash val="solid"/>
              <a:round/>
            </a:ln>
          </p:spPr>
          <p:txBody>
            <a:bodyPr/>
            <a:lstStyle/>
            <a:p>
              <a:endParaRPr/>
            </a:p>
          </p:txBody>
        </p:sp>
        <p:sp>
          <p:nvSpPr>
            <p:cNvPr id="83" name="pl83"/>
            <p:cNvSpPr/>
            <p:nvPr/>
          </p:nvSpPr>
          <p:spPr>
            <a:xfrm>
              <a:off x="5160962" y="5006496"/>
              <a:ext cx="3843859" cy="0"/>
            </a:xfrm>
            <a:custGeom>
              <a:avLst/>
              <a:gdLst/>
              <a:ahLst/>
              <a:cxnLst/>
              <a:rect l="0" t="0" r="0" b="0"/>
              <a:pathLst>
                <a:path w="3843859">
                  <a:moveTo>
                    <a:pt x="0" y="0"/>
                  </a:moveTo>
                  <a:lnTo>
                    <a:pt x="3843859" y="0"/>
                  </a:lnTo>
                  <a:lnTo>
                    <a:pt x="3843859" y="0"/>
                  </a:lnTo>
                </a:path>
              </a:pathLst>
            </a:custGeom>
            <a:ln w="13550" cap="flat">
              <a:solidFill>
                <a:srgbClr val="BEBEBE">
                  <a:alpha val="100000"/>
                </a:srgbClr>
              </a:solidFill>
              <a:prstDash val="solid"/>
              <a:round/>
            </a:ln>
          </p:spPr>
          <p:txBody>
            <a:bodyPr/>
            <a:lstStyle/>
            <a:p>
              <a:endParaRPr/>
            </a:p>
          </p:txBody>
        </p:sp>
        <p:sp>
          <p:nvSpPr>
            <p:cNvPr id="84" name="pl84"/>
            <p:cNvSpPr/>
            <p:nvPr/>
          </p:nvSpPr>
          <p:spPr>
            <a:xfrm>
              <a:off x="5335683" y="4330093"/>
              <a:ext cx="0" cy="112733"/>
            </a:xfrm>
            <a:custGeom>
              <a:avLst/>
              <a:gdLst/>
              <a:ahLst/>
              <a:cxnLst/>
              <a:rect l="0" t="0" r="0" b="0"/>
              <a:pathLst>
                <a:path h="112733">
                  <a:moveTo>
                    <a:pt x="0" y="0"/>
                  </a:moveTo>
                  <a:lnTo>
                    <a:pt x="0" y="112733"/>
                  </a:lnTo>
                </a:path>
              </a:pathLst>
            </a:custGeom>
            <a:ln w="13550" cap="flat">
              <a:solidFill>
                <a:srgbClr val="000000">
                  <a:alpha val="100000"/>
                </a:srgbClr>
              </a:solidFill>
              <a:prstDash val="dot"/>
              <a:round/>
            </a:ln>
          </p:spPr>
          <p:txBody>
            <a:bodyPr/>
            <a:lstStyle/>
            <a:p>
              <a:endParaRPr/>
            </a:p>
          </p:txBody>
        </p:sp>
        <p:sp>
          <p:nvSpPr>
            <p:cNvPr id="85" name="pl85"/>
            <p:cNvSpPr/>
            <p:nvPr/>
          </p:nvSpPr>
          <p:spPr>
            <a:xfrm>
              <a:off x="6034566" y="3879158"/>
              <a:ext cx="0" cy="187889"/>
            </a:xfrm>
            <a:custGeom>
              <a:avLst/>
              <a:gdLst/>
              <a:ahLst/>
              <a:cxnLst/>
              <a:rect l="0" t="0" r="0" b="0"/>
              <a:pathLst>
                <a:path h="187889">
                  <a:moveTo>
                    <a:pt x="0" y="0"/>
                  </a:moveTo>
                  <a:lnTo>
                    <a:pt x="0" y="187889"/>
                  </a:lnTo>
                </a:path>
              </a:pathLst>
            </a:custGeom>
            <a:ln w="13550" cap="flat">
              <a:solidFill>
                <a:srgbClr val="000000">
                  <a:alpha val="100000"/>
                </a:srgbClr>
              </a:solidFill>
              <a:prstDash val="dot"/>
              <a:round/>
            </a:ln>
          </p:spPr>
          <p:txBody>
            <a:bodyPr/>
            <a:lstStyle/>
            <a:p>
              <a:endParaRPr/>
            </a:p>
          </p:txBody>
        </p:sp>
        <p:sp>
          <p:nvSpPr>
            <p:cNvPr id="86" name="pl86"/>
            <p:cNvSpPr/>
            <p:nvPr/>
          </p:nvSpPr>
          <p:spPr>
            <a:xfrm>
              <a:off x="6733450" y="4330093"/>
              <a:ext cx="0" cy="112733"/>
            </a:xfrm>
            <a:custGeom>
              <a:avLst/>
              <a:gdLst/>
              <a:ahLst/>
              <a:cxnLst/>
              <a:rect l="0" t="0" r="0" b="0"/>
              <a:pathLst>
                <a:path h="112733">
                  <a:moveTo>
                    <a:pt x="0" y="0"/>
                  </a:moveTo>
                  <a:lnTo>
                    <a:pt x="0" y="112733"/>
                  </a:lnTo>
                </a:path>
              </a:pathLst>
            </a:custGeom>
            <a:ln w="13550" cap="flat">
              <a:solidFill>
                <a:srgbClr val="000000">
                  <a:alpha val="100000"/>
                </a:srgbClr>
              </a:solidFill>
              <a:prstDash val="dot"/>
              <a:round/>
            </a:ln>
          </p:spPr>
          <p:txBody>
            <a:bodyPr/>
            <a:lstStyle/>
            <a:p>
              <a:endParaRPr/>
            </a:p>
          </p:txBody>
        </p:sp>
        <p:sp>
          <p:nvSpPr>
            <p:cNvPr id="87" name="pl87"/>
            <p:cNvSpPr/>
            <p:nvPr/>
          </p:nvSpPr>
          <p:spPr>
            <a:xfrm>
              <a:off x="7432333" y="4330093"/>
              <a:ext cx="0" cy="112733"/>
            </a:xfrm>
            <a:custGeom>
              <a:avLst/>
              <a:gdLst/>
              <a:ahLst/>
              <a:cxnLst/>
              <a:rect l="0" t="0" r="0" b="0"/>
              <a:pathLst>
                <a:path h="112733">
                  <a:moveTo>
                    <a:pt x="0" y="0"/>
                  </a:moveTo>
                  <a:lnTo>
                    <a:pt x="0" y="112733"/>
                  </a:lnTo>
                </a:path>
              </a:pathLst>
            </a:custGeom>
            <a:ln w="13550" cap="flat">
              <a:solidFill>
                <a:srgbClr val="000000">
                  <a:alpha val="100000"/>
                </a:srgbClr>
              </a:solidFill>
              <a:prstDash val="dot"/>
              <a:round/>
            </a:ln>
          </p:spPr>
          <p:txBody>
            <a:bodyPr/>
            <a:lstStyle/>
            <a:p>
              <a:endParaRPr/>
            </a:p>
          </p:txBody>
        </p:sp>
        <p:sp>
          <p:nvSpPr>
            <p:cNvPr id="88" name="pl88"/>
            <p:cNvSpPr/>
            <p:nvPr/>
          </p:nvSpPr>
          <p:spPr>
            <a:xfrm>
              <a:off x="7991440" y="5006496"/>
              <a:ext cx="0" cy="0"/>
            </a:xfrm>
            <a:custGeom>
              <a:avLst/>
              <a:gdLst/>
              <a:ahLst/>
              <a:cxnLst/>
              <a:rect l="0" t="0" r="0" b="0"/>
              <a:pathLst>
                <a:path>
                  <a:moveTo>
                    <a:pt x="0" y="0"/>
                  </a:moveTo>
                  <a:lnTo>
                    <a:pt x="0" y="0"/>
                  </a:lnTo>
                </a:path>
              </a:pathLst>
            </a:custGeom>
            <a:ln w="13550" cap="flat">
              <a:solidFill>
                <a:srgbClr val="000000">
                  <a:alpha val="100000"/>
                </a:srgbClr>
              </a:solidFill>
              <a:prstDash val="dot"/>
              <a:round/>
            </a:ln>
          </p:spPr>
          <p:txBody>
            <a:bodyPr/>
            <a:lstStyle/>
            <a:p>
              <a:endParaRPr/>
            </a:p>
          </p:txBody>
        </p:sp>
        <p:sp>
          <p:nvSpPr>
            <p:cNvPr id="89" name="pl89"/>
            <p:cNvSpPr/>
            <p:nvPr/>
          </p:nvSpPr>
          <p:spPr>
            <a:xfrm>
              <a:off x="8830101" y="4104626"/>
              <a:ext cx="0" cy="150311"/>
            </a:xfrm>
            <a:custGeom>
              <a:avLst/>
              <a:gdLst/>
              <a:ahLst/>
              <a:cxnLst/>
              <a:rect l="0" t="0" r="0" b="0"/>
              <a:pathLst>
                <a:path h="150311">
                  <a:moveTo>
                    <a:pt x="0" y="0"/>
                  </a:moveTo>
                  <a:lnTo>
                    <a:pt x="0" y="150311"/>
                  </a:lnTo>
                </a:path>
              </a:pathLst>
            </a:custGeom>
            <a:ln w="13550" cap="flat">
              <a:solidFill>
                <a:srgbClr val="000000">
                  <a:alpha val="100000"/>
                </a:srgbClr>
              </a:solidFill>
              <a:prstDash val="dot"/>
              <a:round/>
            </a:ln>
          </p:spPr>
          <p:txBody>
            <a:bodyPr/>
            <a:lstStyle/>
            <a:p>
              <a:endParaRPr/>
            </a:p>
          </p:txBody>
        </p:sp>
        <p:sp>
          <p:nvSpPr>
            <p:cNvPr id="90" name="pg90"/>
            <p:cNvSpPr/>
            <p:nvPr/>
          </p:nvSpPr>
          <p:spPr>
            <a:xfrm>
              <a:off x="5277194" y="4149937"/>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91" name="tx91"/>
            <p:cNvSpPr/>
            <p:nvPr/>
          </p:nvSpPr>
          <p:spPr>
            <a:xfrm>
              <a:off x="5307548" y="4178709"/>
              <a:ext cx="56270" cy="7400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3</a:t>
              </a:r>
            </a:p>
          </p:txBody>
        </p:sp>
        <p:sp>
          <p:nvSpPr>
            <p:cNvPr id="92" name="pg92"/>
            <p:cNvSpPr/>
            <p:nvPr/>
          </p:nvSpPr>
          <p:spPr>
            <a:xfrm>
              <a:off x="5976078" y="3774157"/>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93" name="tx93"/>
            <p:cNvSpPr/>
            <p:nvPr/>
          </p:nvSpPr>
          <p:spPr>
            <a:xfrm>
              <a:off x="6006431" y="3804264"/>
              <a:ext cx="56270" cy="72672"/>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5</a:t>
              </a:r>
            </a:p>
          </p:txBody>
        </p:sp>
        <p:sp>
          <p:nvSpPr>
            <p:cNvPr id="94" name="pg94"/>
            <p:cNvSpPr/>
            <p:nvPr/>
          </p:nvSpPr>
          <p:spPr>
            <a:xfrm>
              <a:off x="6674961" y="4149937"/>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95" name="tx95"/>
            <p:cNvSpPr/>
            <p:nvPr/>
          </p:nvSpPr>
          <p:spPr>
            <a:xfrm>
              <a:off x="6705315" y="4178709"/>
              <a:ext cx="56270" cy="7400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3</a:t>
              </a:r>
            </a:p>
          </p:txBody>
        </p:sp>
        <p:sp>
          <p:nvSpPr>
            <p:cNvPr id="96" name="pg96"/>
            <p:cNvSpPr/>
            <p:nvPr/>
          </p:nvSpPr>
          <p:spPr>
            <a:xfrm>
              <a:off x="7373845" y="4149937"/>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97" name="tx97"/>
            <p:cNvSpPr/>
            <p:nvPr/>
          </p:nvSpPr>
          <p:spPr>
            <a:xfrm>
              <a:off x="7404198" y="4178709"/>
              <a:ext cx="56270" cy="7400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3</a:t>
              </a:r>
            </a:p>
          </p:txBody>
        </p:sp>
        <p:sp>
          <p:nvSpPr>
            <p:cNvPr id="98" name="pg98"/>
            <p:cNvSpPr/>
            <p:nvPr/>
          </p:nvSpPr>
          <p:spPr>
            <a:xfrm>
              <a:off x="7932952" y="4713606"/>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99" name="tx99"/>
            <p:cNvSpPr/>
            <p:nvPr/>
          </p:nvSpPr>
          <p:spPr>
            <a:xfrm>
              <a:off x="7963305" y="4742428"/>
              <a:ext cx="56270" cy="7395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0</a:t>
              </a:r>
            </a:p>
          </p:txBody>
        </p:sp>
        <p:sp>
          <p:nvSpPr>
            <p:cNvPr id="100" name="pg100"/>
            <p:cNvSpPr/>
            <p:nvPr/>
          </p:nvSpPr>
          <p:spPr>
            <a:xfrm>
              <a:off x="8614989" y="4901495"/>
              <a:ext cx="150670" cy="133132"/>
            </a:xfrm>
            <a:custGeom>
              <a:avLst/>
              <a:gdLst/>
              <a:ahLst/>
              <a:cxnLst/>
              <a:rect l="0" t="0" r="0" b="0"/>
              <a:pathLst>
                <a:path w="150670" h="133132">
                  <a:moveTo>
                    <a:pt x="18212" y="133132"/>
                  </a:moveTo>
                  <a:lnTo>
                    <a:pt x="132458" y="133132"/>
                  </a:lnTo>
                  <a:lnTo>
                    <a:pt x="131724" y="133117"/>
                  </a:lnTo>
                  <a:lnTo>
                    <a:pt x="134653" y="132999"/>
                  </a:lnTo>
                  <a:lnTo>
                    <a:pt x="137525" y="132413"/>
                  </a:lnTo>
                  <a:lnTo>
                    <a:pt x="140265" y="131373"/>
                  </a:lnTo>
                  <a:lnTo>
                    <a:pt x="142803" y="129908"/>
                  </a:lnTo>
                  <a:lnTo>
                    <a:pt x="145074" y="128054"/>
                  </a:lnTo>
                  <a:lnTo>
                    <a:pt x="147017" y="125860"/>
                  </a:lnTo>
                  <a:lnTo>
                    <a:pt x="148584" y="123383"/>
                  </a:lnTo>
                  <a:lnTo>
                    <a:pt x="149732" y="120687"/>
                  </a:lnTo>
                  <a:lnTo>
                    <a:pt x="150434" y="117841"/>
                  </a:lnTo>
                  <a:lnTo>
                    <a:pt x="150670" y="114920"/>
                  </a:lnTo>
                  <a:lnTo>
                    <a:pt x="150670" y="18212"/>
                  </a:lnTo>
                  <a:lnTo>
                    <a:pt x="150434" y="15290"/>
                  </a:lnTo>
                  <a:lnTo>
                    <a:pt x="149732" y="12444"/>
                  </a:lnTo>
                  <a:lnTo>
                    <a:pt x="148584" y="9748"/>
                  </a:lnTo>
                  <a:lnTo>
                    <a:pt x="147017" y="7271"/>
                  </a:lnTo>
                  <a:lnTo>
                    <a:pt x="145074" y="5077"/>
                  </a:lnTo>
                  <a:lnTo>
                    <a:pt x="142803" y="3223"/>
                  </a:lnTo>
                  <a:lnTo>
                    <a:pt x="140265" y="1758"/>
                  </a:lnTo>
                  <a:lnTo>
                    <a:pt x="137525" y="719"/>
                  </a:lnTo>
                  <a:lnTo>
                    <a:pt x="134653" y="132"/>
                  </a:lnTo>
                  <a:lnTo>
                    <a:pt x="132458"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101" name="tx101"/>
            <p:cNvSpPr/>
            <p:nvPr/>
          </p:nvSpPr>
          <p:spPr>
            <a:xfrm>
              <a:off x="8645342" y="4931552"/>
              <a:ext cx="89963" cy="72721"/>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-1</a:t>
              </a:r>
            </a:p>
          </p:txBody>
        </p:sp>
        <p:sp>
          <p:nvSpPr>
            <p:cNvPr id="102" name="pg102"/>
            <p:cNvSpPr/>
            <p:nvPr/>
          </p:nvSpPr>
          <p:spPr>
            <a:xfrm>
              <a:off x="8771612" y="3962047"/>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103" name="tx103"/>
            <p:cNvSpPr/>
            <p:nvPr/>
          </p:nvSpPr>
          <p:spPr>
            <a:xfrm>
              <a:off x="8801965" y="3992400"/>
              <a:ext cx="56270" cy="72425"/>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4</a:t>
              </a:r>
            </a:p>
          </p:txBody>
        </p:sp>
        <p:sp>
          <p:nvSpPr>
            <p:cNvPr id="104" name="tx104"/>
            <p:cNvSpPr/>
            <p:nvPr/>
          </p:nvSpPr>
          <p:spPr>
            <a:xfrm>
              <a:off x="8949675" y="3831978"/>
              <a:ext cx="70337"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377D">
                      <a:alpha val="100000"/>
                    </a:srgbClr>
                  </a:solidFill>
                  <a:latin typeface="Arial"/>
                  <a:cs typeface="Arial"/>
                </a:rPr>
                <a:t>6</a:t>
              </a:r>
            </a:p>
          </p:txBody>
        </p:sp>
        <p:sp>
          <p:nvSpPr>
            <p:cNvPr id="105" name="tx105"/>
            <p:cNvSpPr/>
            <p:nvPr/>
          </p:nvSpPr>
          <p:spPr>
            <a:xfrm>
              <a:off x="5020637" y="4954382"/>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06" name="tx106"/>
            <p:cNvSpPr/>
            <p:nvPr/>
          </p:nvSpPr>
          <p:spPr>
            <a:xfrm>
              <a:off x="5020637" y="4016707"/>
              <a:ext cx="77694" cy="1003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a:t>
              </a:r>
            </a:p>
          </p:txBody>
        </p:sp>
        <p:sp>
          <p:nvSpPr>
            <p:cNvPr id="107" name="tx107"/>
            <p:cNvSpPr/>
            <p:nvPr/>
          </p:nvSpPr>
          <p:spPr>
            <a:xfrm>
              <a:off x="4942943" y="3075485"/>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a:t>
              </a:r>
            </a:p>
          </p:txBody>
        </p:sp>
        <p:sp>
          <p:nvSpPr>
            <p:cNvPr id="108" name="tx108"/>
            <p:cNvSpPr/>
            <p:nvPr/>
          </p:nvSpPr>
          <p:spPr>
            <a:xfrm>
              <a:off x="4942943" y="2136036"/>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a:t>
              </a:r>
            </a:p>
          </p:txBody>
        </p:sp>
        <p:sp>
          <p:nvSpPr>
            <p:cNvPr id="109" name="tx109"/>
            <p:cNvSpPr/>
            <p:nvPr/>
          </p:nvSpPr>
          <p:spPr>
            <a:xfrm rot="-5400000">
              <a:off x="5193459"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2000</a:t>
              </a:r>
            </a:p>
          </p:txBody>
        </p:sp>
        <p:sp>
          <p:nvSpPr>
            <p:cNvPr id="110" name="tx110"/>
            <p:cNvSpPr/>
            <p:nvPr/>
          </p:nvSpPr>
          <p:spPr>
            <a:xfrm rot="-5400000">
              <a:off x="5892343"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2005</a:t>
              </a:r>
            </a:p>
          </p:txBody>
        </p:sp>
        <p:sp>
          <p:nvSpPr>
            <p:cNvPr id="111" name="tx111"/>
            <p:cNvSpPr/>
            <p:nvPr/>
          </p:nvSpPr>
          <p:spPr>
            <a:xfrm rot="-5400000">
              <a:off x="6591226"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2010</a:t>
              </a:r>
            </a:p>
          </p:txBody>
        </p:sp>
        <p:sp>
          <p:nvSpPr>
            <p:cNvPr id="112" name="tx112"/>
            <p:cNvSpPr/>
            <p:nvPr/>
          </p:nvSpPr>
          <p:spPr>
            <a:xfrm rot="-5400000">
              <a:off x="7290110"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a:t>
              </a:r>
            </a:p>
          </p:txBody>
        </p:sp>
        <p:sp>
          <p:nvSpPr>
            <p:cNvPr id="113" name="tx113"/>
            <p:cNvSpPr/>
            <p:nvPr/>
          </p:nvSpPr>
          <p:spPr>
            <a:xfrm rot="-5400000">
              <a:off x="7849216"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14" name="tx114"/>
            <p:cNvSpPr/>
            <p:nvPr/>
          </p:nvSpPr>
          <p:spPr>
            <a:xfrm rot="-5400000">
              <a:off x="8548100"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15" name="tx115"/>
            <p:cNvSpPr/>
            <p:nvPr/>
          </p:nvSpPr>
          <p:spPr>
            <a:xfrm rot="-5400000">
              <a:off x="8687877"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16" name="tx116"/>
            <p:cNvSpPr/>
            <p:nvPr/>
          </p:nvSpPr>
          <p:spPr>
            <a:xfrm rot="-5400000">
              <a:off x="4102588" y="3625716"/>
              <a:ext cx="142121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Tasa de abandono (%)</a:t>
              </a:r>
            </a:p>
          </p:txBody>
        </p:sp>
        <p:sp>
          <p:nvSpPr>
            <p:cNvPr id="117" name="pl117"/>
            <p:cNvSpPr/>
            <p:nvPr/>
          </p:nvSpPr>
          <p:spPr>
            <a:xfrm>
              <a:off x="6392764" y="6172543"/>
              <a:ext cx="175564" cy="0"/>
            </a:xfrm>
            <a:custGeom>
              <a:avLst/>
              <a:gdLst/>
              <a:ahLst/>
              <a:cxnLst/>
              <a:rect l="0" t="0" r="0" b="0"/>
              <a:pathLst>
                <a:path w="175564">
                  <a:moveTo>
                    <a:pt x="0" y="0"/>
                  </a:moveTo>
                  <a:lnTo>
                    <a:pt x="175564" y="0"/>
                  </a:lnTo>
                </a:path>
              </a:pathLst>
            </a:custGeom>
            <a:ln w="27101" cap="flat">
              <a:solidFill>
                <a:srgbClr val="00377D">
                  <a:alpha val="50196"/>
                </a:srgbClr>
              </a:solidFill>
              <a:prstDash val="solid"/>
              <a:round/>
            </a:ln>
          </p:spPr>
          <p:txBody>
            <a:bodyPr/>
            <a:lstStyle/>
            <a:p>
              <a:endParaRPr/>
            </a:p>
          </p:txBody>
        </p:sp>
        <p:sp>
          <p:nvSpPr>
            <p:cNvPr id="118" name="pl118"/>
            <p:cNvSpPr/>
            <p:nvPr/>
          </p:nvSpPr>
          <p:spPr>
            <a:xfrm>
              <a:off x="7155218" y="6172543"/>
              <a:ext cx="175564" cy="0"/>
            </a:xfrm>
            <a:custGeom>
              <a:avLst/>
              <a:gdLst/>
              <a:ahLst/>
              <a:cxnLst/>
              <a:rect l="0" t="0" r="0" b="0"/>
              <a:pathLst>
                <a:path w="175564">
                  <a:moveTo>
                    <a:pt x="0" y="0"/>
                  </a:moveTo>
                  <a:lnTo>
                    <a:pt x="175564" y="0"/>
                  </a:lnTo>
                </a:path>
              </a:pathLst>
            </a:custGeom>
            <a:ln w="27101" cap="flat">
              <a:solidFill>
                <a:srgbClr val="80BD41">
                  <a:alpha val="50196"/>
                </a:srgbClr>
              </a:solidFill>
              <a:prstDash val="solid"/>
              <a:round/>
            </a:ln>
          </p:spPr>
          <p:txBody>
            <a:bodyPr/>
            <a:lstStyle/>
            <a:p>
              <a:endParaRPr/>
            </a:p>
          </p:txBody>
        </p:sp>
        <p:sp>
          <p:nvSpPr>
            <p:cNvPr id="119" name="pl119"/>
            <p:cNvSpPr/>
            <p:nvPr/>
          </p:nvSpPr>
          <p:spPr>
            <a:xfrm>
              <a:off x="7155218" y="6172543"/>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120" name="tx120"/>
            <p:cNvSpPr/>
            <p:nvPr/>
          </p:nvSpPr>
          <p:spPr>
            <a:xfrm>
              <a:off x="6659864" y="6119132"/>
              <a:ext cx="403820"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Global</a:t>
              </a:r>
            </a:p>
          </p:txBody>
        </p:sp>
        <p:sp>
          <p:nvSpPr>
            <p:cNvPr id="121" name="tx121"/>
            <p:cNvSpPr/>
            <p:nvPr/>
          </p:nvSpPr>
          <p:spPr>
            <a:xfrm>
              <a:off x="7422318" y="6119132"/>
              <a:ext cx="372647"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LACR</a:t>
              </a:r>
            </a:p>
          </p:txBody>
        </p:sp>
        <p:sp>
          <p:nvSpPr>
            <p:cNvPr id="122" name="tx122"/>
            <p:cNvSpPr/>
            <p:nvPr/>
          </p:nvSpPr>
          <p:spPr>
            <a:xfrm>
              <a:off x="6231334" y="1660709"/>
              <a:ext cx="1703114" cy="11087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Tasa de abandono entre </a:t>
              </a:r>
            </a:p>
          </p:txBody>
        </p:sp>
        <p:sp>
          <p:nvSpPr>
            <p:cNvPr id="123" name="tx123"/>
            <p:cNvSpPr/>
            <p:nvPr/>
          </p:nvSpPr>
          <p:spPr>
            <a:xfrm>
              <a:off x="6456288" y="1793154"/>
              <a:ext cx="1253207"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DTP1 y MCV1 (%)</a:t>
              </a:r>
            </a:p>
          </p:txBody>
        </p:sp>
        <p:sp>
          <p:nvSpPr>
            <p:cNvPr id="124" name="tx124"/>
            <p:cNvSpPr/>
            <p:nvPr/>
          </p:nvSpPr>
          <p:spPr>
            <a:xfrm>
              <a:off x="4407982" y="6404205"/>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25" name="tx125"/>
            <p:cNvSpPr/>
            <p:nvPr/>
          </p:nvSpPr>
          <p:spPr>
            <a:xfrm>
              <a:off x="5565909" y="6517265"/>
              <a:ext cx="343891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Clasificación del abandono: &lt;5% = bajo, 5-10% = medio, &gt;10% = alto</a:t>
              </a:r>
            </a:p>
          </p:txBody>
        </p:sp>
        <p:sp>
          <p:nvSpPr>
            <p:cNvPr id="126" name="tx126"/>
            <p:cNvSpPr/>
            <p:nvPr/>
          </p:nvSpPr>
          <p:spPr>
            <a:xfrm>
              <a:off x="2956961" y="1342252"/>
              <a:ext cx="3504396" cy="145784"/>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Abandono de la vacunación, LACR, 2000-2025</a:t>
              </a:r>
            </a:p>
          </p:txBody>
        </p:sp>
      </p:grpSp>
      <p:sp>
        <p:nvSpPr>
          <p:cNvPr id="127"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150" b="0" i="0" u="none" cap="none">
                <a:solidFill>
                  <a:srgbClr val="FFFFFF">
                    <a:alpha val="100000"/>
                  </a:srgbClr>
                </a:solidFill>
                <a:latin typeface="Arial"/>
                <a:cs typeface="Arial"/>
                <a:sym typeface="Arial"/>
              </a:rPr>
              <a:t>Las tasas de abandono muestran el porcentaje de niños que recibieron la DTP1, pero no la DTP3/MCV1. Las tasas de abandono bajas indican una alta retención de niños en los programas de inmunización.
Este gráfico muestra las tendencias en las tasas de abandono entre la DTP1 y la DTP3, y entre la DTP1 y la MCV1.
En 2025, el 7 % de los niños que recibieron la DTP1 no recibieron la DTP3 (izquierda), y el 4 % de los niños que recibieron la DTP1 no recibieron la MCV1 (derecha).
Las tasas medias de abandono de la DTP indican una capacidad moderada para administrar una serie completa de vacunas en las primeras etapas de la vida. Las bajas tasas de abandono de la DTP-MCV indican una buena retención en los programas de inmunización y la capacidad de administrar un ciclo completo de vacunas durante la primera infancia (hasta un año).
En 2025, el abandono de la DTP « LACR » fue superior y el abandono de la DTP-MCV fue superior a las tasas de abandono globales, respectivamente.</a:t>
            </a:r>
          </a:p>
        </p:txBody>
      </p:sp>
      <p:sp>
        <p:nvSpPr>
          <p:cNvPr id="128"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la tasa de abandono de la DTP1 a la DTP3 fue moderada (7 %) y la de la DTP1 a la MCV1 fue baja (4 %) en la región de América Latina y el Caribe (LACR).</a:t>
            </a:r>
          </a:p>
        </p:txBody>
      </p:sp>
      <p:grpSp>
        <p:nvGrpSpPr>
          <p:cNvPr id="129" name="Group 128"/>
          <p:cNvGrpSpPr/>
          <p:nvPr/>
        </p:nvGrpSpPr>
        <p:grpSpPr>
          <a:xfrm>
            <a:off x="292608" y="1005840"/>
            <a:ext cx="8595360" cy="28575"/>
            <a:chOff x="292608" y="1005840"/>
            <a:chExt cx="8595360" cy="28575"/>
          </a:xfrm>
        </p:grpSpPr>
        <p:sp>
          <p:nvSpPr>
            <p:cNvPr id="130"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31"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rc5"/>
            <p:cNvSpPr/>
            <p:nvPr/>
          </p:nvSpPr>
          <p:spPr>
            <a:xfrm>
              <a:off x="695044" y="875080"/>
              <a:ext cx="1338570" cy="564829"/>
            </a:xfrm>
            <a:prstGeom prst="rect">
              <a:avLst/>
            </a:prstGeom>
            <a:solidFill>
              <a:srgbClr val="EBEBEB">
                <a:alpha val="100000"/>
              </a:srgbClr>
            </a:solidFill>
          </p:spPr>
          <p:txBody>
            <a:bodyPr/>
            <a:lstStyle/>
            <a:p>
              <a:endParaRPr/>
            </a:p>
          </p:txBody>
        </p:sp>
        <p:sp>
          <p:nvSpPr>
            <p:cNvPr id="6" name="pl6"/>
            <p:cNvSpPr/>
            <p:nvPr/>
          </p:nvSpPr>
          <p:spPr>
            <a:xfrm>
              <a:off x="695044" y="13198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 name="pl7"/>
            <p:cNvSpPr/>
            <p:nvPr/>
          </p:nvSpPr>
          <p:spPr>
            <a:xfrm>
              <a:off x="695044" y="113106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 name="pl8"/>
            <p:cNvSpPr/>
            <p:nvPr/>
          </p:nvSpPr>
          <p:spPr>
            <a:xfrm>
              <a:off x="695044" y="94228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 name="pl9"/>
            <p:cNvSpPr/>
            <p:nvPr/>
          </p:nvSpPr>
          <p:spPr>
            <a:xfrm>
              <a:off x="695044" y="141423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 name="pl10"/>
            <p:cNvSpPr/>
            <p:nvPr/>
          </p:nvSpPr>
          <p:spPr>
            <a:xfrm>
              <a:off x="695044" y="122545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1" name="pl11"/>
            <p:cNvSpPr/>
            <p:nvPr/>
          </p:nvSpPr>
          <p:spPr>
            <a:xfrm>
              <a:off x="695044" y="103667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2" name="pl12"/>
            <p:cNvSpPr/>
            <p:nvPr/>
          </p:nvSpPr>
          <p:spPr>
            <a:xfrm>
              <a:off x="75588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 name="pl13"/>
            <p:cNvSpPr/>
            <p:nvPr/>
          </p:nvSpPr>
          <p:spPr>
            <a:xfrm>
              <a:off x="92972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 name="pl14"/>
            <p:cNvSpPr/>
            <p:nvPr/>
          </p:nvSpPr>
          <p:spPr>
            <a:xfrm>
              <a:off x="110356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5" name="pl15"/>
            <p:cNvSpPr/>
            <p:nvPr/>
          </p:nvSpPr>
          <p:spPr>
            <a:xfrm>
              <a:off x="127740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 name="pl16"/>
            <p:cNvSpPr/>
            <p:nvPr/>
          </p:nvSpPr>
          <p:spPr>
            <a:xfrm>
              <a:off x="145124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 name="pl17"/>
            <p:cNvSpPr/>
            <p:nvPr/>
          </p:nvSpPr>
          <p:spPr>
            <a:xfrm>
              <a:off x="162509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 name="pl18"/>
            <p:cNvSpPr/>
            <p:nvPr/>
          </p:nvSpPr>
          <p:spPr>
            <a:xfrm>
              <a:off x="179893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 name="pl19"/>
            <p:cNvSpPr/>
            <p:nvPr/>
          </p:nvSpPr>
          <p:spPr>
            <a:xfrm>
              <a:off x="197277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 name="pl20"/>
            <p:cNvSpPr/>
            <p:nvPr/>
          </p:nvSpPr>
          <p:spPr>
            <a:xfrm>
              <a:off x="755888"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21" name="pl21"/>
            <p:cNvSpPr/>
            <p:nvPr/>
          </p:nvSpPr>
          <p:spPr>
            <a:xfrm>
              <a:off x="755888" y="1384030"/>
              <a:ext cx="1216881" cy="30204"/>
            </a:xfrm>
            <a:custGeom>
              <a:avLst/>
              <a:gdLst/>
              <a:ahLst/>
              <a:cxnLst/>
              <a:rect l="0" t="0" r="0" b="0"/>
              <a:pathLst>
                <a:path w="1216881" h="30204">
                  <a:moveTo>
                    <a:pt x="0" y="0"/>
                  </a:moveTo>
                  <a:lnTo>
                    <a:pt x="173840" y="30204"/>
                  </a:lnTo>
                  <a:lnTo>
                    <a:pt x="347680" y="30204"/>
                  </a:lnTo>
                  <a:lnTo>
                    <a:pt x="521520" y="22653"/>
                  </a:lnTo>
                  <a:lnTo>
                    <a:pt x="695361" y="30204"/>
                  </a:lnTo>
                  <a:lnTo>
                    <a:pt x="869201" y="15102"/>
                  </a:lnTo>
                  <a:lnTo>
                    <a:pt x="1043041" y="30204"/>
                  </a:lnTo>
                  <a:lnTo>
                    <a:pt x="1216881" y="30204"/>
                  </a:lnTo>
                </a:path>
              </a:pathLst>
            </a:custGeom>
            <a:ln w="40651" cap="flat">
              <a:solidFill>
                <a:srgbClr val="BEBEBE">
                  <a:alpha val="69803"/>
                </a:srgbClr>
              </a:solidFill>
              <a:prstDash val="solid"/>
              <a:round/>
            </a:ln>
          </p:spPr>
          <p:txBody>
            <a:bodyPr/>
            <a:lstStyle/>
            <a:p>
              <a:endParaRPr/>
            </a:p>
          </p:txBody>
        </p:sp>
        <p:sp>
          <p:nvSpPr>
            <p:cNvPr id="22" name="pl22"/>
            <p:cNvSpPr/>
            <p:nvPr/>
          </p:nvSpPr>
          <p:spPr>
            <a:xfrm>
              <a:off x="755888" y="1384030"/>
              <a:ext cx="1216881" cy="30204"/>
            </a:xfrm>
            <a:custGeom>
              <a:avLst/>
              <a:gdLst/>
              <a:ahLst/>
              <a:cxnLst/>
              <a:rect l="0" t="0" r="0" b="0"/>
              <a:pathLst>
                <a:path w="1216881" h="30204">
                  <a:moveTo>
                    <a:pt x="0" y="0"/>
                  </a:moveTo>
                  <a:lnTo>
                    <a:pt x="173840" y="30204"/>
                  </a:lnTo>
                  <a:lnTo>
                    <a:pt x="347680" y="30204"/>
                  </a:lnTo>
                  <a:lnTo>
                    <a:pt x="521520" y="22653"/>
                  </a:lnTo>
                  <a:lnTo>
                    <a:pt x="695361" y="30204"/>
                  </a:lnTo>
                  <a:lnTo>
                    <a:pt x="869201" y="15102"/>
                  </a:lnTo>
                  <a:lnTo>
                    <a:pt x="1043041" y="30204"/>
                  </a:lnTo>
                  <a:lnTo>
                    <a:pt x="1216881" y="30204"/>
                  </a:lnTo>
                </a:path>
              </a:pathLst>
            </a:custGeom>
            <a:ln w="35231" cap="flat">
              <a:solidFill>
                <a:srgbClr val="BEBEBE">
                  <a:alpha val="69803"/>
                </a:srgbClr>
              </a:solidFill>
              <a:prstDash val="solid"/>
              <a:round/>
            </a:ln>
          </p:spPr>
          <p:txBody>
            <a:bodyPr/>
            <a:lstStyle/>
            <a:p>
              <a:endParaRPr/>
            </a:p>
          </p:txBody>
        </p:sp>
        <p:sp>
          <p:nvSpPr>
            <p:cNvPr id="23" name="pl23"/>
            <p:cNvSpPr/>
            <p:nvPr/>
          </p:nvSpPr>
          <p:spPr>
            <a:xfrm>
              <a:off x="755888"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24" name="pl24"/>
            <p:cNvSpPr/>
            <p:nvPr/>
          </p:nvSpPr>
          <p:spPr>
            <a:xfrm>
              <a:off x="755888" y="1384030"/>
              <a:ext cx="1216881" cy="30204"/>
            </a:xfrm>
            <a:custGeom>
              <a:avLst/>
              <a:gdLst/>
              <a:ahLst/>
              <a:cxnLst/>
              <a:rect l="0" t="0" r="0" b="0"/>
              <a:pathLst>
                <a:path w="1216881" h="30204">
                  <a:moveTo>
                    <a:pt x="0" y="0"/>
                  </a:moveTo>
                  <a:lnTo>
                    <a:pt x="173840" y="30204"/>
                  </a:lnTo>
                  <a:lnTo>
                    <a:pt x="347680" y="30204"/>
                  </a:lnTo>
                  <a:lnTo>
                    <a:pt x="521520" y="22653"/>
                  </a:lnTo>
                  <a:lnTo>
                    <a:pt x="695361" y="30204"/>
                  </a:lnTo>
                  <a:lnTo>
                    <a:pt x="869201" y="15102"/>
                  </a:lnTo>
                  <a:lnTo>
                    <a:pt x="1043041" y="30204"/>
                  </a:lnTo>
                  <a:lnTo>
                    <a:pt x="1216881" y="30204"/>
                  </a:lnTo>
                </a:path>
              </a:pathLst>
            </a:custGeom>
            <a:ln w="40651" cap="flat">
              <a:solidFill>
                <a:srgbClr val="000000">
                  <a:alpha val="100000"/>
                </a:srgbClr>
              </a:solidFill>
              <a:prstDash val="solid"/>
              <a:round/>
            </a:ln>
          </p:spPr>
          <p:txBody>
            <a:bodyPr/>
            <a:lstStyle/>
            <a:p>
              <a:endParaRPr/>
            </a:p>
          </p:txBody>
        </p:sp>
        <p:sp>
          <p:nvSpPr>
            <p:cNvPr id="25" name="pl25"/>
            <p:cNvSpPr/>
            <p:nvPr/>
          </p:nvSpPr>
          <p:spPr>
            <a:xfrm>
              <a:off x="755888" y="1384030"/>
              <a:ext cx="1216881" cy="30204"/>
            </a:xfrm>
            <a:custGeom>
              <a:avLst/>
              <a:gdLst/>
              <a:ahLst/>
              <a:cxnLst/>
              <a:rect l="0" t="0" r="0" b="0"/>
              <a:pathLst>
                <a:path w="1216881" h="30204">
                  <a:moveTo>
                    <a:pt x="0" y="0"/>
                  </a:moveTo>
                  <a:lnTo>
                    <a:pt x="173840" y="30204"/>
                  </a:lnTo>
                  <a:lnTo>
                    <a:pt x="347680" y="30204"/>
                  </a:lnTo>
                  <a:lnTo>
                    <a:pt x="521520" y="22653"/>
                  </a:lnTo>
                  <a:lnTo>
                    <a:pt x="695361" y="30204"/>
                  </a:lnTo>
                  <a:lnTo>
                    <a:pt x="869201" y="15102"/>
                  </a:lnTo>
                  <a:lnTo>
                    <a:pt x="1043041" y="30204"/>
                  </a:lnTo>
                  <a:lnTo>
                    <a:pt x="1216881" y="30204"/>
                  </a:lnTo>
                </a:path>
              </a:pathLst>
            </a:custGeom>
            <a:ln w="35231" cap="flat">
              <a:solidFill>
                <a:srgbClr val="F26A21">
                  <a:alpha val="100000"/>
                </a:srgbClr>
              </a:solidFill>
              <a:prstDash val="solid"/>
              <a:round/>
            </a:ln>
          </p:spPr>
          <p:txBody>
            <a:bodyPr/>
            <a:lstStyle/>
            <a:p>
              <a:endParaRPr/>
            </a:p>
          </p:txBody>
        </p:sp>
        <p:sp>
          <p:nvSpPr>
            <p:cNvPr id="26" name="pl26"/>
            <p:cNvSpPr/>
            <p:nvPr/>
          </p:nvSpPr>
          <p:spPr>
            <a:xfrm>
              <a:off x="695044" y="1414235"/>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7" name="tx27"/>
            <p:cNvSpPr/>
            <p:nvPr/>
          </p:nvSpPr>
          <p:spPr>
            <a:xfrm>
              <a:off x="725743" y="1221073"/>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8" name="tx28"/>
            <p:cNvSpPr/>
            <p:nvPr/>
          </p:nvSpPr>
          <p:spPr>
            <a:xfrm>
              <a:off x="899584"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9" name="tx29"/>
            <p:cNvSpPr/>
            <p:nvPr/>
          </p:nvSpPr>
          <p:spPr>
            <a:xfrm>
              <a:off x="1073424"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0" name="tx30"/>
            <p:cNvSpPr/>
            <p:nvPr/>
          </p:nvSpPr>
          <p:spPr>
            <a:xfrm>
              <a:off x="1247264"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1" name="tx31"/>
            <p:cNvSpPr/>
            <p:nvPr/>
          </p:nvSpPr>
          <p:spPr>
            <a:xfrm>
              <a:off x="1421105"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2" name="tx32"/>
            <p:cNvSpPr/>
            <p:nvPr/>
          </p:nvSpPr>
          <p:spPr>
            <a:xfrm>
              <a:off x="1594945" y="12358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3" name="tx33"/>
            <p:cNvSpPr/>
            <p:nvPr/>
          </p:nvSpPr>
          <p:spPr>
            <a:xfrm>
              <a:off x="1768785"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4" name="tx34"/>
            <p:cNvSpPr/>
            <p:nvPr/>
          </p:nvSpPr>
          <p:spPr>
            <a:xfrm>
              <a:off x="1942625"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5" name="rc35"/>
            <p:cNvSpPr/>
            <p:nvPr/>
          </p:nvSpPr>
          <p:spPr>
            <a:xfrm>
              <a:off x="695044" y="1724360"/>
              <a:ext cx="1338570" cy="564829"/>
            </a:xfrm>
            <a:prstGeom prst="rect">
              <a:avLst/>
            </a:prstGeom>
            <a:solidFill>
              <a:srgbClr val="EBEBEB">
                <a:alpha val="100000"/>
              </a:srgbClr>
            </a:solidFill>
          </p:spPr>
          <p:txBody>
            <a:bodyPr/>
            <a:lstStyle/>
            <a:p>
              <a:endParaRPr/>
            </a:p>
          </p:txBody>
        </p:sp>
        <p:sp>
          <p:nvSpPr>
            <p:cNvPr id="36" name="pl36"/>
            <p:cNvSpPr/>
            <p:nvPr/>
          </p:nvSpPr>
          <p:spPr>
            <a:xfrm>
              <a:off x="695044" y="21691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7" name="pl37"/>
            <p:cNvSpPr/>
            <p:nvPr/>
          </p:nvSpPr>
          <p:spPr>
            <a:xfrm>
              <a:off x="695044" y="198034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8" name="pl38"/>
            <p:cNvSpPr/>
            <p:nvPr/>
          </p:nvSpPr>
          <p:spPr>
            <a:xfrm>
              <a:off x="695044" y="179156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9" name="pl39"/>
            <p:cNvSpPr/>
            <p:nvPr/>
          </p:nvSpPr>
          <p:spPr>
            <a:xfrm>
              <a:off x="695044" y="22635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0" name="pl40"/>
            <p:cNvSpPr/>
            <p:nvPr/>
          </p:nvSpPr>
          <p:spPr>
            <a:xfrm>
              <a:off x="695044" y="207473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1" name="pl41"/>
            <p:cNvSpPr/>
            <p:nvPr/>
          </p:nvSpPr>
          <p:spPr>
            <a:xfrm>
              <a:off x="695044" y="18859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2" name="pl42"/>
            <p:cNvSpPr/>
            <p:nvPr/>
          </p:nvSpPr>
          <p:spPr>
            <a:xfrm>
              <a:off x="75588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 name="pl43"/>
            <p:cNvSpPr/>
            <p:nvPr/>
          </p:nvSpPr>
          <p:spPr>
            <a:xfrm>
              <a:off x="92972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 name="pl44"/>
            <p:cNvSpPr/>
            <p:nvPr/>
          </p:nvSpPr>
          <p:spPr>
            <a:xfrm>
              <a:off x="110356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 name="pl45"/>
            <p:cNvSpPr/>
            <p:nvPr/>
          </p:nvSpPr>
          <p:spPr>
            <a:xfrm>
              <a:off x="127740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 name="pl46"/>
            <p:cNvSpPr/>
            <p:nvPr/>
          </p:nvSpPr>
          <p:spPr>
            <a:xfrm>
              <a:off x="145124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 name="pl47"/>
            <p:cNvSpPr/>
            <p:nvPr/>
          </p:nvSpPr>
          <p:spPr>
            <a:xfrm>
              <a:off x="162509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 name="pl48"/>
            <p:cNvSpPr/>
            <p:nvPr/>
          </p:nvSpPr>
          <p:spPr>
            <a:xfrm>
              <a:off x="179893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 name="pl49"/>
            <p:cNvSpPr/>
            <p:nvPr/>
          </p:nvSpPr>
          <p:spPr>
            <a:xfrm>
              <a:off x="197277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 name="pl50"/>
            <p:cNvSpPr/>
            <p:nvPr/>
          </p:nvSpPr>
          <p:spPr>
            <a:xfrm>
              <a:off x="755888"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51" name="pl51"/>
            <p:cNvSpPr/>
            <p:nvPr/>
          </p:nvSpPr>
          <p:spPr>
            <a:xfrm>
              <a:off x="755888" y="2172901"/>
              <a:ext cx="1216881" cy="90614"/>
            </a:xfrm>
            <a:custGeom>
              <a:avLst/>
              <a:gdLst/>
              <a:ahLst/>
              <a:cxnLst/>
              <a:rect l="0" t="0" r="0" b="0"/>
              <a:pathLst>
                <a:path w="1216881" h="90614">
                  <a:moveTo>
                    <a:pt x="0" y="90614"/>
                  </a:moveTo>
                  <a:lnTo>
                    <a:pt x="173840" y="7551"/>
                  </a:lnTo>
                  <a:lnTo>
                    <a:pt x="347680" y="0"/>
                  </a:lnTo>
                  <a:lnTo>
                    <a:pt x="521520" y="30204"/>
                  </a:lnTo>
                  <a:lnTo>
                    <a:pt x="695361" y="30204"/>
                  </a:lnTo>
                  <a:lnTo>
                    <a:pt x="869201" y="90614"/>
                  </a:lnTo>
                  <a:lnTo>
                    <a:pt x="1043041" y="90614"/>
                  </a:lnTo>
                  <a:lnTo>
                    <a:pt x="1216881" y="0"/>
                  </a:lnTo>
                </a:path>
              </a:pathLst>
            </a:custGeom>
            <a:ln w="40651" cap="flat">
              <a:solidFill>
                <a:srgbClr val="BEBEBE">
                  <a:alpha val="69803"/>
                </a:srgbClr>
              </a:solidFill>
              <a:prstDash val="solid"/>
              <a:round/>
            </a:ln>
          </p:spPr>
          <p:txBody>
            <a:bodyPr/>
            <a:lstStyle/>
            <a:p>
              <a:endParaRPr/>
            </a:p>
          </p:txBody>
        </p:sp>
        <p:sp>
          <p:nvSpPr>
            <p:cNvPr id="52" name="pl52"/>
            <p:cNvSpPr/>
            <p:nvPr/>
          </p:nvSpPr>
          <p:spPr>
            <a:xfrm>
              <a:off x="755888" y="2172901"/>
              <a:ext cx="1216881" cy="90614"/>
            </a:xfrm>
            <a:custGeom>
              <a:avLst/>
              <a:gdLst/>
              <a:ahLst/>
              <a:cxnLst/>
              <a:rect l="0" t="0" r="0" b="0"/>
              <a:pathLst>
                <a:path w="1216881" h="90614">
                  <a:moveTo>
                    <a:pt x="0" y="90614"/>
                  </a:moveTo>
                  <a:lnTo>
                    <a:pt x="173840" y="7551"/>
                  </a:lnTo>
                  <a:lnTo>
                    <a:pt x="347680" y="0"/>
                  </a:lnTo>
                  <a:lnTo>
                    <a:pt x="521520" y="30204"/>
                  </a:lnTo>
                  <a:lnTo>
                    <a:pt x="695361" y="30204"/>
                  </a:lnTo>
                  <a:lnTo>
                    <a:pt x="869201" y="90614"/>
                  </a:lnTo>
                  <a:lnTo>
                    <a:pt x="1043041" y="90614"/>
                  </a:lnTo>
                  <a:lnTo>
                    <a:pt x="1216881" y="0"/>
                  </a:lnTo>
                </a:path>
              </a:pathLst>
            </a:custGeom>
            <a:ln w="35231" cap="flat">
              <a:solidFill>
                <a:srgbClr val="BEBEBE">
                  <a:alpha val="69803"/>
                </a:srgbClr>
              </a:solidFill>
              <a:prstDash val="solid"/>
              <a:round/>
            </a:ln>
          </p:spPr>
          <p:txBody>
            <a:bodyPr/>
            <a:lstStyle/>
            <a:p>
              <a:endParaRPr/>
            </a:p>
          </p:txBody>
        </p:sp>
        <p:sp>
          <p:nvSpPr>
            <p:cNvPr id="53" name="pl53"/>
            <p:cNvSpPr/>
            <p:nvPr/>
          </p:nvSpPr>
          <p:spPr>
            <a:xfrm>
              <a:off x="755888"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54" name="pl54"/>
            <p:cNvSpPr/>
            <p:nvPr/>
          </p:nvSpPr>
          <p:spPr>
            <a:xfrm>
              <a:off x="755888" y="2172901"/>
              <a:ext cx="1216881" cy="90614"/>
            </a:xfrm>
            <a:custGeom>
              <a:avLst/>
              <a:gdLst/>
              <a:ahLst/>
              <a:cxnLst/>
              <a:rect l="0" t="0" r="0" b="0"/>
              <a:pathLst>
                <a:path w="1216881" h="90614">
                  <a:moveTo>
                    <a:pt x="0" y="90614"/>
                  </a:moveTo>
                  <a:lnTo>
                    <a:pt x="173840" y="7551"/>
                  </a:lnTo>
                  <a:lnTo>
                    <a:pt x="347680" y="0"/>
                  </a:lnTo>
                  <a:lnTo>
                    <a:pt x="521520" y="30204"/>
                  </a:lnTo>
                  <a:lnTo>
                    <a:pt x="695361" y="30204"/>
                  </a:lnTo>
                  <a:lnTo>
                    <a:pt x="869201" y="90614"/>
                  </a:lnTo>
                  <a:lnTo>
                    <a:pt x="1043041" y="90614"/>
                  </a:lnTo>
                  <a:lnTo>
                    <a:pt x="1216881" y="0"/>
                  </a:lnTo>
                </a:path>
              </a:pathLst>
            </a:custGeom>
            <a:ln w="40651" cap="flat">
              <a:solidFill>
                <a:srgbClr val="000000">
                  <a:alpha val="100000"/>
                </a:srgbClr>
              </a:solidFill>
              <a:prstDash val="solid"/>
              <a:round/>
            </a:ln>
          </p:spPr>
          <p:txBody>
            <a:bodyPr/>
            <a:lstStyle/>
            <a:p>
              <a:endParaRPr/>
            </a:p>
          </p:txBody>
        </p:sp>
        <p:sp>
          <p:nvSpPr>
            <p:cNvPr id="55" name="pl55"/>
            <p:cNvSpPr/>
            <p:nvPr/>
          </p:nvSpPr>
          <p:spPr>
            <a:xfrm>
              <a:off x="755888" y="2172901"/>
              <a:ext cx="1216881" cy="90614"/>
            </a:xfrm>
            <a:custGeom>
              <a:avLst/>
              <a:gdLst/>
              <a:ahLst/>
              <a:cxnLst/>
              <a:rect l="0" t="0" r="0" b="0"/>
              <a:pathLst>
                <a:path w="1216881" h="90614">
                  <a:moveTo>
                    <a:pt x="0" y="90614"/>
                  </a:moveTo>
                  <a:lnTo>
                    <a:pt x="173840" y="7551"/>
                  </a:lnTo>
                  <a:lnTo>
                    <a:pt x="347680" y="0"/>
                  </a:lnTo>
                  <a:lnTo>
                    <a:pt x="521520" y="30204"/>
                  </a:lnTo>
                  <a:lnTo>
                    <a:pt x="695361" y="30204"/>
                  </a:lnTo>
                  <a:lnTo>
                    <a:pt x="869201" y="90614"/>
                  </a:lnTo>
                  <a:lnTo>
                    <a:pt x="1043041" y="90614"/>
                  </a:lnTo>
                  <a:lnTo>
                    <a:pt x="1216881" y="0"/>
                  </a:lnTo>
                </a:path>
              </a:pathLst>
            </a:custGeom>
            <a:ln w="35231" cap="flat">
              <a:solidFill>
                <a:srgbClr val="F26A21">
                  <a:alpha val="100000"/>
                </a:srgbClr>
              </a:solidFill>
              <a:prstDash val="solid"/>
              <a:round/>
            </a:ln>
          </p:spPr>
          <p:txBody>
            <a:bodyPr/>
            <a:lstStyle/>
            <a:p>
              <a:endParaRPr/>
            </a:p>
          </p:txBody>
        </p:sp>
        <p:sp>
          <p:nvSpPr>
            <p:cNvPr id="56" name="pl56"/>
            <p:cNvSpPr/>
            <p:nvPr/>
          </p:nvSpPr>
          <p:spPr>
            <a:xfrm>
              <a:off x="695044" y="226351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7" name="tx57"/>
            <p:cNvSpPr/>
            <p:nvPr/>
          </p:nvSpPr>
          <p:spPr>
            <a:xfrm>
              <a:off x="725743"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8" name="tx58"/>
            <p:cNvSpPr/>
            <p:nvPr/>
          </p:nvSpPr>
          <p:spPr>
            <a:xfrm>
              <a:off x="869439" y="201717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59" name="tx59"/>
            <p:cNvSpPr/>
            <p:nvPr/>
          </p:nvSpPr>
          <p:spPr>
            <a:xfrm>
              <a:off x="1043279" y="200962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60" name="tx60"/>
            <p:cNvSpPr/>
            <p:nvPr/>
          </p:nvSpPr>
          <p:spPr>
            <a:xfrm>
              <a:off x="1247264" y="203850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61" name="tx61"/>
            <p:cNvSpPr/>
            <p:nvPr/>
          </p:nvSpPr>
          <p:spPr>
            <a:xfrm>
              <a:off x="1421105" y="203850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62" name="tx62"/>
            <p:cNvSpPr/>
            <p:nvPr/>
          </p:nvSpPr>
          <p:spPr>
            <a:xfrm>
              <a:off x="1594945"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3" name="tx63"/>
            <p:cNvSpPr/>
            <p:nvPr/>
          </p:nvSpPr>
          <p:spPr>
            <a:xfrm>
              <a:off x="1768785"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4" name="tx64"/>
            <p:cNvSpPr/>
            <p:nvPr/>
          </p:nvSpPr>
          <p:spPr>
            <a:xfrm>
              <a:off x="1912481" y="200962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65" name="rc65"/>
            <p:cNvSpPr/>
            <p:nvPr/>
          </p:nvSpPr>
          <p:spPr>
            <a:xfrm>
              <a:off x="695044" y="2573641"/>
              <a:ext cx="1338570" cy="564829"/>
            </a:xfrm>
            <a:prstGeom prst="rect">
              <a:avLst/>
            </a:prstGeom>
            <a:solidFill>
              <a:srgbClr val="EBEBEB">
                <a:alpha val="100000"/>
              </a:srgbClr>
            </a:solidFill>
          </p:spPr>
          <p:txBody>
            <a:bodyPr/>
            <a:lstStyle/>
            <a:p>
              <a:endParaRPr/>
            </a:p>
          </p:txBody>
        </p:sp>
        <p:sp>
          <p:nvSpPr>
            <p:cNvPr id="66" name="pl66"/>
            <p:cNvSpPr/>
            <p:nvPr/>
          </p:nvSpPr>
          <p:spPr>
            <a:xfrm>
              <a:off x="695044" y="30184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7" name="pl67"/>
            <p:cNvSpPr/>
            <p:nvPr/>
          </p:nvSpPr>
          <p:spPr>
            <a:xfrm>
              <a:off x="695044" y="28296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8" name="pl68"/>
            <p:cNvSpPr/>
            <p:nvPr/>
          </p:nvSpPr>
          <p:spPr>
            <a:xfrm>
              <a:off x="695044" y="264084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 name="pl69"/>
            <p:cNvSpPr/>
            <p:nvPr/>
          </p:nvSpPr>
          <p:spPr>
            <a:xfrm>
              <a:off x="695044" y="311279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0" name="pl70"/>
            <p:cNvSpPr/>
            <p:nvPr/>
          </p:nvSpPr>
          <p:spPr>
            <a:xfrm>
              <a:off x="695044" y="29240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1" name="pl71"/>
            <p:cNvSpPr/>
            <p:nvPr/>
          </p:nvSpPr>
          <p:spPr>
            <a:xfrm>
              <a:off x="695044" y="27352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2" name="pl72"/>
            <p:cNvSpPr/>
            <p:nvPr/>
          </p:nvSpPr>
          <p:spPr>
            <a:xfrm>
              <a:off x="75588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 name="pl73"/>
            <p:cNvSpPr/>
            <p:nvPr/>
          </p:nvSpPr>
          <p:spPr>
            <a:xfrm>
              <a:off x="92972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4" name="pl74"/>
            <p:cNvSpPr/>
            <p:nvPr/>
          </p:nvSpPr>
          <p:spPr>
            <a:xfrm>
              <a:off x="110356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5" name="pl75"/>
            <p:cNvSpPr/>
            <p:nvPr/>
          </p:nvSpPr>
          <p:spPr>
            <a:xfrm>
              <a:off x="127740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 name="pl76"/>
            <p:cNvSpPr/>
            <p:nvPr/>
          </p:nvSpPr>
          <p:spPr>
            <a:xfrm>
              <a:off x="145124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7" name="pl77"/>
            <p:cNvSpPr/>
            <p:nvPr/>
          </p:nvSpPr>
          <p:spPr>
            <a:xfrm>
              <a:off x="162509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8" name="pl78"/>
            <p:cNvSpPr/>
            <p:nvPr/>
          </p:nvSpPr>
          <p:spPr>
            <a:xfrm>
              <a:off x="179893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 name="pl79"/>
            <p:cNvSpPr/>
            <p:nvPr/>
          </p:nvSpPr>
          <p:spPr>
            <a:xfrm>
              <a:off x="197277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0" name="pl80"/>
            <p:cNvSpPr/>
            <p:nvPr/>
          </p:nvSpPr>
          <p:spPr>
            <a:xfrm>
              <a:off x="755888"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81" name="pl81"/>
            <p:cNvSpPr/>
            <p:nvPr/>
          </p:nvSpPr>
          <p:spPr>
            <a:xfrm>
              <a:off x="755888" y="3022182"/>
              <a:ext cx="1216881" cy="90614"/>
            </a:xfrm>
            <a:custGeom>
              <a:avLst/>
              <a:gdLst/>
              <a:ahLst/>
              <a:cxnLst/>
              <a:rect l="0" t="0" r="0" b="0"/>
              <a:pathLst>
                <a:path w="1216881" h="90614">
                  <a:moveTo>
                    <a:pt x="0" y="83063"/>
                  </a:moveTo>
                  <a:lnTo>
                    <a:pt x="173840" y="90614"/>
                  </a:lnTo>
                  <a:lnTo>
                    <a:pt x="347680" y="52858"/>
                  </a:lnTo>
                  <a:lnTo>
                    <a:pt x="521520" y="0"/>
                  </a:lnTo>
                  <a:lnTo>
                    <a:pt x="695361" y="52858"/>
                  </a:lnTo>
                  <a:lnTo>
                    <a:pt x="869201" y="75511"/>
                  </a:lnTo>
                  <a:lnTo>
                    <a:pt x="1043041" y="90614"/>
                  </a:lnTo>
                  <a:lnTo>
                    <a:pt x="1216881" y="60409"/>
                  </a:lnTo>
                </a:path>
              </a:pathLst>
            </a:custGeom>
            <a:ln w="40651" cap="flat">
              <a:solidFill>
                <a:srgbClr val="BEBEBE">
                  <a:alpha val="69803"/>
                </a:srgbClr>
              </a:solidFill>
              <a:prstDash val="solid"/>
              <a:round/>
            </a:ln>
          </p:spPr>
          <p:txBody>
            <a:bodyPr/>
            <a:lstStyle/>
            <a:p>
              <a:endParaRPr/>
            </a:p>
          </p:txBody>
        </p:sp>
        <p:sp>
          <p:nvSpPr>
            <p:cNvPr id="82" name="pl82"/>
            <p:cNvSpPr/>
            <p:nvPr/>
          </p:nvSpPr>
          <p:spPr>
            <a:xfrm>
              <a:off x="755888" y="3022182"/>
              <a:ext cx="1216881" cy="90614"/>
            </a:xfrm>
            <a:custGeom>
              <a:avLst/>
              <a:gdLst/>
              <a:ahLst/>
              <a:cxnLst/>
              <a:rect l="0" t="0" r="0" b="0"/>
              <a:pathLst>
                <a:path w="1216881" h="90614">
                  <a:moveTo>
                    <a:pt x="0" y="83063"/>
                  </a:moveTo>
                  <a:lnTo>
                    <a:pt x="173840" y="90614"/>
                  </a:lnTo>
                  <a:lnTo>
                    <a:pt x="347680" y="52858"/>
                  </a:lnTo>
                  <a:lnTo>
                    <a:pt x="521520" y="0"/>
                  </a:lnTo>
                  <a:lnTo>
                    <a:pt x="695361" y="52858"/>
                  </a:lnTo>
                  <a:lnTo>
                    <a:pt x="869201" y="75511"/>
                  </a:lnTo>
                  <a:lnTo>
                    <a:pt x="1043041" y="90614"/>
                  </a:lnTo>
                  <a:lnTo>
                    <a:pt x="1216881" y="60409"/>
                  </a:lnTo>
                </a:path>
              </a:pathLst>
            </a:custGeom>
            <a:ln w="35231" cap="flat">
              <a:solidFill>
                <a:srgbClr val="BEBEBE">
                  <a:alpha val="69803"/>
                </a:srgbClr>
              </a:solidFill>
              <a:prstDash val="solid"/>
              <a:round/>
            </a:ln>
          </p:spPr>
          <p:txBody>
            <a:bodyPr/>
            <a:lstStyle/>
            <a:p>
              <a:endParaRPr/>
            </a:p>
          </p:txBody>
        </p:sp>
        <p:sp>
          <p:nvSpPr>
            <p:cNvPr id="83" name="pl83"/>
            <p:cNvSpPr/>
            <p:nvPr/>
          </p:nvSpPr>
          <p:spPr>
            <a:xfrm>
              <a:off x="755888"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84" name="pl84"/>
            <p:cNvSpPr/>
            <p:nvPr/>
          </p:nvSpPr>
          <p:spPr>
            <a:xfrm>
              <a:off x="755888" y="3022182"/>
              <a:ext cx="1216881" cy="90614"/>
            </a:xfrm>
            <a:custGeom>
              <a:avLst/>
              <a:gdLst/>
              <a:ahLst/>
              <a:cxnLst/>
              <a:rect l="0" t="0" r="0" b="0"/>
              <a:pathLst>
                <a:path w="1216881" h="90614">
                  <a:moveTo>
                    <a:pt x="0" y="83063"/>
                  </a:moveTo>
                  <a:lnTo>
                    <a:pt x="173840" y="90614"/>
                  </a:lnTo>
                  <a:lnTo>
                    <a:pt x="347680" y="52858"/>
                  </a:lnTo>
                  <a:lnTo>
                    <a:pt x="521520" y="0"/>
                  </a:lnTo>
                  <a:lnTo>
                    <a:pt x="695361" y="52858"/>
                  </a:lnTo>
                  <a:lnTo>
                    <a:pt x="869201" y="75511"/>
                  </a:lnTo>
                  <a:lnTo>
                    <a:pt x="1043041" y="90614"/>
                  </a:lnTo>
                  <a:lnTo>
                    <a:pt x="1216881" y="60409"/>
                  </a:lnTo>
                </a:path>
              </a:pathLst>
            </a:custGeom>
            <a:ln w="40651" cap="flat">
              <a:solidFill>
                <a:srgbClr val="000000">
                  <a:alpha val="100000"/>
                </a:srgbClr>
              </a:solidFill>
              <a:prstDash val="solid"/>
              <a:round/>
            </a:ln>
          </p:spPr>
          <p:txBody>
            <a:bodyPr/>
            <a:lstStyle/>
            <a:p>
              <a:endParaRPr/>
            </a:p>
          </p:txBody>
        </p:sp>
        <p:sp>
          <p:nvSpPr>
            <p:cNvPr id="85" name="pl85"/>
            <p:cNvSpPr/>
            <p:nvPr/>
          </p:nvSpPr>
          <p:spPr>
            <a:xfrm>
              <a:off x="755888" y="3022182"/>
              <a:ext cx="1216881" cy="90614"/>
            </a:xfrm>
            <a:custGeom>
              <a:avLst/>
              <a:gdLst/>
              <a:ahLst/>
              <a:cxnLst/>
              <a:rect l="0" t="0" r="0" b="0"/>
              <a:pathLst>
                <a:path w="1216881" h="90614">
                  <a:moveTo>
                    <a:pt x="0" y="83063"/>
                  </a:moveTo>
                  <a:lnTo>
                    <a:pt x="173840" y="90614"/>
                  </a:lnTo>
                  <a:lnTo>
                    <a:pt x="347680" y="52858"/>
                  </a:lnTo>
                  <a:lnTo>
                    <a:pt x="521520" y="0"/>
                  </a:lnTo>
                  <a:lnTo>
                    <a:pt x="695361" y="52858"/>
                  </a:lnTo>
                  <a:lnTo>
                    <a:pt x="869201" y="75511"/>
                  </a:lnTo>
                  <a:lnTo>
                    <a:pt x="1043041" y="90614"/>
                  </a:lnTo>
                  <a:lnTo>
                    <a:pt x="1216881" y="60409"/>
                  </a:lnTo>
                </a:path>
              </a:pathLst>
            </a:custGeom>
            <a:ln w="35231" cap="flat">
              <a:solidFill>
                <a:srgbClr val="F26A21">
                  <a:alpha val="100000"/>
                </a:srgbClr>
              </a:solidFill>
              <a:prstDash val="solid"/>
              <a:round/>
            </a:ln>
          </p:spPr>
          <p:txBody>
            <a:bodyPr/>
            <a:lstStyle/>
            <a:p>
              <a:endParaRPr/>
            </a:p>
          </p:txBody>
        </p:sp>
        <p:sp>
          <p:nvSpPr>
            <p:cNvPr id="86" name="pl86"/>
            <p:cNvSpPr/>
            <p:nvPr/>
          </p:nvSpPr>
          <p:spPr>
            <a:xfrm>
              <a:off x="695044" y="311279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7" name="tx87"/>
            <p:cNvSpPr/>
            <p:nvPr/>
          </p:nvSpPr>
          <p:spPr>
            <a:xfrm>
              <a:off x="725743" y="294197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8" name="tx88"/>
            <p:cNvSpPr/>
            <p:nvPr/>
          </p:nvSpPr>
          <p:spPr>
            <a:xfrm>
              <a:off x="899584"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9" name="tx89"/>
            <p:cNvSpPr/>
            <p:nvPr/>
          </p:nvSpPr>
          <p:spPr>
            <a:xfrm>
              <a:off x="1073424" y="291181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90" name="tx90"/>
            <p:cNvSpPr/>
            <p:nvPr/>
          </p:nvSpPr>
          <p:spPr>
            <a:xfrm>
              <a:off x="1217119" y="285890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91" name="tx91"/>
            <p:cNvSpPr/>
            <p:nvPr/>
          </p:nvSpPr>
          <p:spPr>
            <a:xfrm>
              <a:off x="1421105" y="291181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92" name="tx92"/>
            <p:cNvSpPr/>
            <p:nvPr/>
          </p:nvSpPr>
          <p:spPr>
            <a:xfrm>
              <a:off x="1594945" y="293441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3" name="tx93"/>
            <p:cNvSpPr/>
            <p:nvPr/>
          </p:nvSpPr>
          <p:spPr>
            <a:xfrm>
              <a:off x="1768785"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4" name="tx94"/>
            <p:cNvSpPr/>
            <p:nvPr/>
          </p:nvSpPr>
          <p:spPr>
            <a:xfrm>
              <a:off x="1942625" y="291963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95" name="rc95"/>
            <p:cNvSpPr/>
            <p:nvPr/>
          </p:nvSpPr>
          <p:spPr>
            <a:xfrm>
              <a:off x="695044" y="3422922"/>
              <a:ext cx="1338570" cy="564829"/>
            </a:xfrm>
            <a:prstGeom prst="rect">
              <a:avLst/>
            </a:prstGeom>
            <a:solidFill>
              <a:srgbClr val="EBEBEB">
                <a:alpha val="100000"/>
              </a:srgbClr>
            </a:solidFill>
          </p:spPr>
          <p:txBody>
            <a:bodyPr/>
            <a:lstStyle/>
            <a:p>
              <a:endParaRPr/>
            </a:p>
          </p:txBody>
        </p:sp>
        <p:sp>
          <p:nvSpPr>
            <p:cNvPr id="96" name="pl96"/>
            <p:cNvSpPr/>
            <p:nvPr/>
          </p:nvSpPr>
          <p:spPr>
            <a:xfrm>
              <a:off x="695044" y="38676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7" name="pl97"/>
            <p:cNvSpPr/>
            <p:nvPr/>
          </p:nvSpPr>
          <p:spPr>
            <a:xfrm>
              <a:off x="695044" y="367890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8" name="pl98"/>
            <p:cNvSpPr/>
            <p:nvPr/>
          </p:nvSpPr>
          <p:spPr>
            <a:xfrm>
              <a:off x="695044" y="34901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9" name="pl99"/>
            <p:cNvSpPr/>
            <p:nvPr/>
          </p:nvSpPr>
          <p:spPr>
            <a:xfrm>
              <a:off x="695044" y="396207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0" name="pl100"/>
            <p:cNvSpPr/>
            <p:nvPr/>
          </p:nvSpPr>
          <p:spPr>
            <a:xfrm>
              <a:off x="695044" y="377329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1" name="pl101"/>
            <p:cNvSpPr/>
            <p:nvPr/>
          </p:nvSpPr>
          <p:spPr>
            <a:xfrm>
              <a:off x="695044" y="358451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2" name="pl102"/>
            <p:cNvSpPr/>
            <p:nvPr/>
          </p:nvSpPr>
          <p:spPr>
            <a:xfrm>
              <a:off x="75588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 name="pl103"/>
            <p:cNvSpPr/>
            <p:nvPr/>
          </p:nvSpPr>
          <p:spPr>
            <a:xfrm>
              <a:off x="92972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4" name="pl104"/>
            <p:cNvSpPr/>
            <p:nvPr/>
          </p:nvSpPr>
          <p:spPr>
            <a:xfrm>
              <a:off x="110356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5" name="pl105"/>
            <p:cNvSpPr/>
            <p:nvPr/>
          </p:nvSpPr>
          <p:spPr>
            <a:xfrm>
              <a:off x="127740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6" name="pl106"/>
            <p:cNvSpPr/>
            <p:nvPr/>
          </p:nvSpPr>
          <p:spPr>
            <a:xfrm>
              <a:off x="145124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7" name="pl107"/>
            <p:cNvSpPr/>
            <p:nvPr/>
          </p:nvSpPr>
          <p:spPr>
            <a:xfrm>
              <a:off x="162509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8" name="pl108"/>
            <p:cNvSpPr/>
            <p:nvPr/>
          </p:nvSpPr>
          <p:spPr>
            <a:xfrm>
              <a:off x="179893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9" name="pl109"/>
            <p:cNvSpPr/>
            <p:nvPr/>
          </p:nvSpPr>
          <p:spPr>
            <a:xfrm>
              <a:off x="197277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10" name="pl110"/>
            <p:cNvSpPr/>
            <p:nvPr/>
          </p:nvSpPr>
          <p:spPr>
            <a:xfrm>
              <a:off x="755888"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111" name="pl111"/>
            <p:cNvSpPr/>
            <p:nvPr/>
          </p:nvSpPr>
          <p:spPr>
            <a:xfrm>
              <a:off x="755888" y="3946975"/>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40651" cap="flat">
              <a:solidFill>
                <a:srgbClr val="BEBEBE">
                  <a:alpha val="69803"/>
                </a:srgbClr>
              </a:solidFill>
              <a:prstDash val="solid"/>
              <a:round/>
            </a:ln>
          </p:spPr>
          <p:txBody>
            <a:bodyPr/>
            <a:lstStyle/>
            <a:p>
              <a:endParaRPr/>
            </a:p>
          </p:txBody>
        </p:sp>
        <p:sp>
          <p:nvSpPr>
            <p:cNvPr id="112" name="pl112"/>
            <p:cNvSpPr/>
            <p:nvPr/>
          </p:nvSpPr>
          <p:spPr>
            <a:xfrm>
              <a:off x="755888" y="3946975"/>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35231" cap="flat">
              <a:solidFill>
                <a:srgbClr val="BEBEBE">
                  <a:alpha val="69803"/>
                </a:srgbClr>
              </a:solidFill>
              <a:prstDash val="solid"/>
              <a:round/>
            </a:ln>
          </p:spPr>
          <p:txBody>
            <a:bodyPr/>
            <a:lstStyle/>
            <a:p>
              <a:endParaRPr/>
            </a:p>
          </p:txBody>
        </p:sp>
        <p:sp>
          <p:nvSpPr>
            <p:cNvPr id="113" name="pl113"/>
            <p:cNvSpPr/>
            <p:nvPr/>
          </p:nvSpPr>
          <p:spPr>
            <a:xfrm>
              <a:off x="755888"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114" name="pl114"/>
            <p:cNvSpPr/>
            <p:nvPr/>
          </p:nvSpPr>
          <p:spPr>
            <a:xfrm>
              <a:off x="755888" y="3946975"/>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40651" cap="flat">
              <a:solidFill>
                <a:srgbClr val="000000">
                  <a:alpha val="100000"/>
                </a:srgbClr>
              </a:solidFill>
              <a:prstDash val="solid"/>
              <a:round/>
            </a:ln>
          </p:spPr>
          <p:txBody>
            <a:bodyPr/>
            <a:lstStyle/>
            <a:p>
              <a:endParaRPr/>
            </a:p>
          </p:txBody>
        </p:sp>
        <p:sp>
          <p:nvSpPr>
            <p:cNvPr id="115" name="pl115"/>
            <p:cNvSpPr/>
            <p:nvPr/>
          </p:nvSpPr>
          <p:spPr>
            <a:xfrm>
              <a:off x="755888" y="3946975"/>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35231" cap="flat">
              <a:solidFill>
                <a:srgbClr val="F26A21">
                  <a:alpha val="100000"/>
                </a:srgbClr>
              </a:solidFill>
              <a:prstDash val="solid"/>
              <a:round/>
            </a:ln>
          </p:spPr>
          <p:txBody>
            <a:bodyPr/>
            <a:lstStyle/>
            <a:p>
              <a:endParaRPr/>
            </a:p>
          </p:txBody>
        </p:sp>
        <p:sp>
          <p:nvSpPr>
            <p:cNvPr id="116" name="pl116"/>
            <p:cNvSpPr/>
            <p:nvPr/>
          </p:nvSpPr>
          <p:spPr>
            <a:xfrm>
              <a:off x="695044" y="396207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17" name="tx117"/>
            <p:cNvSpPr/>
            <p:nvPr/>
          </p:nvSpPr>
          <p:spPr>
            <a:xfrm>
              <a:off x="725743"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18" name="tx118"/>
            <p:cNvSpPr/>
            <p:nvPr/>
          </p:nvSpPr>
          <p:spPr>
            <a:xfrm>
              <a:off x="899584"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19" name="tx119"/>
            <p:cNvSpPr/>
            <p:nvPr/>
          </p:nvSpPr>
          <p:spPr>
            <a:xfrm>
              <a:off x="1073424"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0" name="tx120"/>
            <p:cNvSpPr/>
            <p:nvPr/>
          </p:nvSpPr>
          <p:spPr>
            <a:xfrm>
              <a:off x="1247264"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1" name="tx121"/>
            <p:cNvSpPr/>
            <p:nvPr/>
          </p:nvSpPr>
          <p:spPr>
            <a:xfrm>
              <a:off x="1421105"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2" name="tx122"/>
            <p:cNvSpPr/>
            <p:nvPr/>
          </p:nvSpPr>
          <p:spPr>
            <a:xfrm>
              <a:off x="1594945"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3" name="tx123"/>
            <p:cNvSpPr/>
            <p:nvPr/>
          </p:nvSpPr>
          <p:spPr>
            <a:xfrm>
              <a:off x="1768785"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4" name="tx124"/>
            <p:cNvSpPr/>
            <p:nvPr/>
          </p:nvSpPr>
          <p:spPr>
            <a:xfrm>
              <a:off x="1942625"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5" name="rc125"/>
            <p:cNvSpPr/>
            <p:nvPr/>
          </p:nvSpPr>
          <p:spPr>
            <a:xfrm>
              <a:off x="695044" y="4272202"/>
              <a:ext cx="1338570" cy="564829"/>
            </a:xfrm>
            <a:prstGeom prst="rect">
              <a:avLst/>
            </a:prstGeom>
            <a:solidFill>
              <a:srgbClr val="EBEBEB">
                <a:alpha val="100000"/>
              </a:srgbClr>
            </a:solidFill>
          </p:spPr>
          <p:txBody>
            <a:bodyPr/>
            <a:lstStyle/>
            <a:p>
              <a:endParaRPr/>
            </a:p>
          </p:txBody>
        </p:sp>
        <p:sp>
          <p:nvSpPr>
            <p:cNvPr id="126" name="pl126"/>
            <p:cNvSpPr/>
            <p:nvPr/>
          </p:nvSpPr>
          <p:spPr>
            <a:xfrm>
              <a:off x="695044" y="47169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27" name="pl127"/>
            <p:cNvSpPr/>
            <p:nvPr/>
          </p:nvSpPr>
          <p:spPr>
            <a:xfrm>
              <a:off x="695044" y="452818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28" name="pl128"/>
            <p:cNvSpPr/>
            <p:nvPr/>
          </p:nvSpPr>
          <p:spPr>
            <a:xfrm>
              <a:off x="695044" y="433940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29" name="pl129"/>
            <p:cNvSpPr/>
            <p:nvPr/>
          </p:nvSpPr>
          <p:spPr>
            <a:xfrm>
              <a:off x="695044" y="48113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30" name="pl130"/>
            <p:cNvSpPr/>
            <p:nvPr/>
          </p:nvSpPr>
          <p:spPr>
            <a:xfrm>
              <a:off x="695044" y="462257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31" name="pl131"/>
            <p:cNvSpPr/>
            <p:nvPr/>
          </p:nvSpPr>
          <p:spPr>
            <a:xfrm>
              <a:off x="695044" y="44337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32" name="pl132"/>
            <p:cNvSpPr/>
            <p:nvPr/>
          </p:nvSpPr>
          <p:spPr>
            <a:xfrm>
              <a:off x="75588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3" name="pl133"/>
            <p:cNvSpPr/>
            <p:nvPr/>
          </p:nvSpPr>
          <p:spPr>
            <a:xfrm>
              <a:off x="92972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4" name="pl134"/>
            <p:cNvSpPr/>
            <p:nvPr/>
          </p:nvSpPr>
          <p:spPr>
            <a:xfrm>
              <a:off x="110356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5" name="pl135"/>
            <p:cNvSpPr/>
            <p:nvPr/>
          </p:nvSpPr>
          <p:spPr>
            <a:xfrm>
              <a:off x="127740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6" name="pl136"/>
            <p:cNvSpPr/>
            <p:nvPr/>
          </p:nvSpPr>
          <p:spPr>
            <a:xfrm>
              <a:off x="145124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7" name="pl137"/>
            <p:cNvSpPr/>
            <p:nvPr/>
          </p:nvSpPr>
          <p:spPr>
            <a:xfrm>
              <a:off x="162509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8" name="pl138"/>
            <p:cNvSpPr/>
            <p:nvPr/>
          </p:nvSpPr>
          <p:spPr>
            <a:xfrm>
              <a:off x="179893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9" name="pl139"/>
            <p:cNvSpPr/>
            <p:nvPr/>
          </p:nvSpPr>
          <p:spPr>
            <a:xfrm>
              <a:off x="197277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 name="pl140"/>
            <p:cNvSpPr/>
            <p:nvPr/>
          </p:nvSpPr>
          <p:spPr>
            <a:xfrm>
              <a:off x="755888"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141" name="pl141"/>
            <p:cNvSpPr/>
            <p:nvPr/>
          </p:nvSpPr>
          <p:spPr>
            <a:xfrm>
              <a:off x="755888" y="4637680"/>
              <a:ext cx="1216881" cy="113267"/>
            </a:xfrm>
            <a:custGeom>
              <a:avLst/>
              <a:gdLst/>
              <a:ahLst/>
              <a:cxnLst/>
              <a:rect l="0" t="0" r="0" b="0"/>
              <a:pathLst>
                <a:path w="1216881" h="113267">
                  <a:moveTo>
                    <a:pt x="0" y="113267"/>
                  </a:moveTo>
                  <a:lnTo>
                    <a:pt x="173840" y="105716"/>
                  </a:lnTo>
                  <a:lnTo>
                    <a:pt x="347680" y="0"/>
                  </a:lnTo>
                  <a:lnTo>
                    <a:pt x="521520" y="105716"/>
                  </a:lnTo>
                  <a:lnTo>
                    <a:pt x="695361" y="83063"/>
                  </a:lnTo>
                  <a:lnTo>
                    <a:pt x="869201" y="105716"/>
                  </a:lnTo>
                  <a:lnTo>
                    <a:pt x="1043041" y="105716"/>
                  </a:lnTo>
                  <a:lnTo>
                    <a:pt x="1216881" y="105716"/>
                  </a:lnTo>
                </a:path>
              </a:pathLst>
            </a:custGeom>
            <a:ln w="40651" cap="flat">
              <a:solidFill>
                <a:srgbClr val="BEBEBE">
                  <a:alpha val="69803"/>
                </a:srgbClr>
              </a:solidFill>
              <a:prstDash val="solid"/>
              <a:round/>
            </a:ln>
          </p:spPr>
          <p:txBody>
            <a:bodyPr/>
            <a:lstStyle/>
            <a:p>
              <a:endParaRPr/>
            </a:p>
          </p:txBody>
        </p:sp>
        <p:sp>
          <p:nvSpPr>
            <p:cNvPr id="142" name="pl142"/>
            <p:cNvSpPr/>
            <p:nvPr/>
          </p:nvSpPr>
          <p:spPr>
            <a:xfrm>
              <a:off x="755888" y="4637680"/>
              <a:ext cx="1216881" cy="113267"/>
            </a:xfrm>
            <a:custGeom>
              <a:avLst/>
              <a:gdLst/>
              <a:ahLst/>
              <a:cxnLst/>
              <a:rect l="0" t="0" r="0" b="0"/>
              <a:pathLst>
                <a:path w="1216881" h="113267">
                  <a:moveTo>
                    <a:pt x="0" y="113267"/>
                  </a:moveTo>
                  <a:lnTo>
                    <a:pt x="173840" y="105716"/>
                  </a:lnTo>
                  <a:lnTo>
                    <a:pt x="347680" y="0"/>
                  </a:lnTo>
                  <a:lnTo>
                    <a:pt x="521520" y="105716"/>
                  </a:lnTo>
                  <a:lnTo>
                    <a:pt x="695361" y="83063"/>
                  </a:lnTo>
                  <a:lnTo>
                    <a:pt x="869201" y="105716"/>
                  </a:lnTo>
                  <a:lnTo>
                    <a:pt x="1043041" y="105716"/>
                  </a:lnTo>
                  <a:lnTo>
                    <a:pt x="1216881" y="105716"/>
                  </a:lnTo>
                </a:path>
              </a:pathLst>
            </a:custGeom>
            <a:ln w="35231" cap="flat">
              <a:solidFill>
                <a:srgbClr val="BEBEBE">
                  <a:alpha val="69803"/>
                </a:srgbClr>
              </a:solidFill>
              <a:prstDash val="solid"/>
              <a:round/>
            </a:ln>
          </p:spPr>
          <p:txBody>
            <a:bodyPr/>
            <a:lstStyle/>
            <a:p>
              <a:endParaRPr/>
            </a:p>
          </p:txBody>
        </p:sp>
        <p:sp>
          <p:nvSpPr>
            <p:cNvPr id="143" name="pl143"/>
            <p:cNvSpPr/>
            <p:nvPr/>
          </p:nvSpPr>
          <p:spPr>
            <a:xfrm>
              <a:off x="755888"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144" name="pl144"/>
            <p:cNvSpPr/>
            <p:nvPr/>
          </p:nvSpPr>
          <p:spPr>
            <a:xfrm>
              <a:off x="755888" y="4637680"/>
              <a:ext cx="1216881" cy="113267"/>
            </a:xfrm>
            <a:custGeom>
              <a:avLst/>
              <a:gdLst/>
              <a:ahLst/>
              <a:cxnLst/>
              <a:rect l="0" t="0" r="0" b="0"/>
              <a:pathLst>
                <a:path w="1216881" h="113267">
                  <a:moveTo>
                    <a:pt x="0" y="113267"/>
                  </a:moveTo>
                  <a:lnTo>
                    <a:pt x="173840" y="105716"/>
                  </a:lnTo>
                  <a:lnTo>
                    <a:pt x="347680" y="0"/>
                  </a:lnTo>
                  <a:lnTo>
                    <a:pt x="521520" y="105716"/>
                  </a:lnTo>
                  <a:lnTo>
                    <a:pt x="695361" y="83063"/>
                  </a:lnTo>
                  <a:lnTo>
                    <a:pt x="869201" y="105716"/>
                  </a:lnTo>
                  <a:lnTo>
                    <a:pt x="1043041" y="105716"/>
                  </a:lnTo>
                  <a:lnTo>
                    <a:pt x="1216881" y="105716"/>
                  </a:lnTo>
                </a:path>
              </a:pathLst>
            </a:custGeom>
            <a:ln w="40651" cap="flat">
              <a:solidFill>
                <a:srgbClr val="000000">
                  <a:alpha val="100000"/>
                </a:srgbClr>
              </a:solidFill>
              <a:prstDash val="solid"/>
              <a:round/>
            </a:ln>
          </p:spPr>
          <p:txBody>
            <a:bodyPr/>
            <a:lstStyle/>
            <a:p>
              <a:endParaRPr/>
            </a:p>
          </p:txBody>
        </p:sp>
        <p:sp>
          <p:nvSpPr>
            <p:cNvPr id="145" name="pl145"/>
            <p:cNvSpPr/>
            <p:nvPr/>
          </p:nvSpPr>
          <p:spPr>
            <a:xfrm>
              <a:off x="755888" y="4637680"/>
              <a:ext cx="1216881" cy="113267"/>
            </a:xfrm>
            <a:custGeom>
              <a:avLst/>
              <a:gdLst/>
              <a:ahLst/>
              <a:cxnLst/>
              <a:rect l="0" t="0" r="0" b="0"/>
              <a:pathLst>
                <a:path w="1216881" h="113267">
                  <a:moveTo>
                    <a:pt x="0" y="113267"/>
                  </a:moveTo>
                  <a:lnTo>
                    <a:pt x="173840" y="105716"/>
                  </a:lnTo>
                  <a:lnTo>
                    <a:pt x="347680" y="0"/>
                  </a:lnTo>
                  <a:lnTo>
                    <a:pt x="521520" y="105716"/>
                  </a:lnTo>
                  <a:lnTo>
                    <a:pt x="695361" y="83063"/>
                  </a:lnTo>
                  <a:lnTo>
                    <a:pt x="869201" y="105716"/>
                  </a:lnTo>
                  <a:lnTo>
                    <a:pt x="1043041" y="105716"/>
                  </a:lnTo>
                  <a:lnTo>
                    <a:pt x="1216881" y="105716"/>
                  </a:lnTo>
                </a:path>
              </a:pathLst>
            </a:custGeom>
            <a:ln w="35231" cap="flat">
              <a:solidFill>
                <a:srgbClr val="F26A21">
                  <a:alpha val="100000"/>
                </a:srgbClr>
              </a:solidFill>
              <a:prstDash val="solid"/>
              <a:round/>
            </a:ln>
          </p:spPr>
          <p:txBody>
            <a:bodyPr/>
            <a:lstStyle/>
            <a:p>
              <a:endParaRPr/>
            </a:p>
          </p:txBody>
        </p:sp>
        <p:sp>
          <p:nvSpPr>
            <p:cNvPr id="146" name="pl146"/>
            <p:cNvSpPr/>
            <p:nvPr/>
          </p:nvSpPr>
          <p:spPr>
            <a:xfrm>
              <a:off x="695044" y="481135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47" name="tx147"/>
            <p:cNvSpPr/>
            <p:nvPr/>
          </p:nvSpPr>
          <p:spPr>
            <a:xfrm>
              <a:off x="725743" y="458635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148" name="tx148"/>
            <p:cNvSpPr/>
            <p:nvPr/>
          </p:nvSpPr>
          <p:spPr>
            <a:xfrm>
              <a:off x="899584" y="45787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49" name="tx149"/>
            <p:cNvSpPr/>
            <p:nvPr/>
          </p:nvSpPr>
          <p:spPr>
            <a:xfrm>
              <a:off x="1043279" y="447302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23</a:t>
              </a:r>
            </a:p>
          </p:txBody>
        </p:sp>
        <p:sp>
          <p:nvSpPr>
            <p:cNvPr id="150" name="tx150"/>
            <p:cNvSpPr/>
            <p:nvPr/>
          </p:nvSpPr>
          <p:spPr>
            <a:xfrm>
              <a:off x="1247264" y="45787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51" name="tx151"/>
            <p:cNvSpPr/>
            <p:nvPr/>
          </p:nvSpPr>
          <p:spPr>
            <a:xfrm>
              <a:off x="1390960" y="455746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152" name="tx152"/>
            <p:cNvSpPr/>
            <p:nvPr/>
          </p:nvSpPr>
          <p:spPr>
            <a:xfrm>
              <a:off x="1594945" y="45787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53" name="tx153"/>
            <p:cNvSpPr/>
            <p:nvPr/>
          </p:nvSpPr>
          <p:spPr>
            <a:xfrm>
              <a:off x="1768785" y="45787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54" name="tx154"/>
            <p:cNvSpPr/>
            <p:nvPr/>
          </p:nvSpPr>
          <p:spPr>
            <a:xfrm>
              <a:off x="1942625" y="45787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55" name="rc155"/>
            <p:cNvSpPr/>
            <p:nvPr/>
          </p:nvSpPr>
          <p:spPr>
            <a:xfrm>
              <a:off x="695044" y="5121483"/>
              <a:ext cx="1338570" cy="564829"/>
            </a:xfrm>
            <a:prstGeom prst="rect">
              <a:avLst/>
            </a:prstGeom>
            <a:solidFill>
              <a:srgbClr val="EBEBEB">
                <a:alpha val="100000"/>
              </a:srgbClr>
            </a:solidFill>
          </p:spPr>
          <p:txBody>
            <a:bodyPr/>
            <a:lstStyle/>
            <a:p>
              <a:endParaRPr/>
            </a:p>
          </p:txBody>
        </p:sp>
        <p:sp>
          <p:nvSpPr>
            <p:cNvPr id="156" name="pl156"/>
            <p:cNvSpPr/>
            <p:nvPr/>
          </p:nvSpPr>
          <p:spPr>
            <a:xfrm>
              <a:off x="695044" y="55662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57" name="pl157"/>
            <p:cNvSpPr/>
            <p:nvPr/>
          </p:nvSpPr>
          <p:spPr>
            <a:xfrm>
              <a:off x="695044" y="53774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58" name="pl158"/>
            <p:cNvSpPr/>
            <p:nvPr/>
          </p:nvSpPr>
          <p:spPr>
            <a:xfrm>
              <a:off x="695044" y="518868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59" name="pl159"/>
            <p:cNvSpPr/>
            <p:nvPr/>
          </p:nvSpPr>
          <p:spPr>
            <a:xfrm>
              <a:off x="695044" y="566063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60" name="pl160"/>
            <p:cNvSpPr/>
            <p:nvPr/>
          </p:nvSpPr>
          <p:spPr>
            <a:xfrm>
              <a:off x="695044" y="54718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61" name="pl161"/>
            <p:cNvSpPr/>
            <p:nvPr/>
          </p:nvSpPr>
          <p:spPr>
            <a:xfrm>
              <a:off x="695044" y="52830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62" name="pl162"/>
            <p:cNvSpPr/>
            <p:nvPr/>
          </p:nvSpPr>
          <p:spPr>
            <a:xfrm>
              <a:off x="75588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3" name="pl163"/>
            <p:cNvSpPr/>
            <p:nvPr/>
          </p:nvSpPr>
          <p:spPr>
            <a:xfrm>
              <a:off x="92972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4" name="pl164"/>
            <p:cNvSpPr/>
            <p:nvPr/>
          </p:nvSpPr>
          <p:spPr>
            <a:xfrm>
              <a:off x="110356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5" name="pl165"/>
            <p:cNvSpPr/>
            <p:nvPr/>
          </p:nvSpPr>
          <p:spPr>
            <a:xfrm>
              <a:off x="127740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6" name="pl166"/>
            <p:cNvSpPr/>
            <p:nvPr/>
          </p:nvSpPr>
          <p:spPr>
            <a:xfrm>
              <a:off x="145124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7" name="pl167"/>
            <p:cNvSpPr/>
            <p:nvPr/>
          </p:nvSpPr>
          <p:spPr>
            <a:xfrm>
              <a:off x="162509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8" name="pl168"/>
            <p:cNvSpPr/>
            <p:nvPr/>
          </p:nvSpPr>
          <p:spPr>
            <a:xfrm>
              <a:off x="179893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9" name="pl169"/>
            <p:cNvSpPr/>
            <p:nvPr/>
          </p:nvSpPr>
          <p:spPr>
            <a:xfrm>
              <a:off x="197277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0" name="pl170"/>
            <p:cNvSpPr/>
            <p:nvPr/>
          </p:nvSpPr>
          <p:spPr>
            <a:xfrm>
              <a:off x="755888" y="558512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171" name="pl171"/>
            <p:cNvSpPr/>
            <p:nvPr/>
          </p:nvSpPr>
          <p:spPr>
            <a:xfrm>
              <a:off x="755888" y="5637985"/>
              <a:ext cx="1216881" cy="22653"/>
            </a:xfrm>
            <a:custGeom>
              <a:avLst/>
              <a:gdLst/>
              <a:ahLst/>
              <a:cxnLst/>
              <a:rect l="0" t="0" r="0" b="0"/>
              <a:pathLst>
                <a:path w="1216881" h="22653">
                  <a:moveTo>
                    <a:pt x="0" y="22653"/>
                  </a:moveTo>
                  <a:lnTo>
                    <a:pt x="173840" y="22653"/>
                  </a:lnTo>
                  <a:lnTo>
                    <a:pt x="347680" y="22653"/>
                  </a:lnTo>
                  <a:lnTo>
                    <a:pt x="521520" y="15102"/>
                  </a:lnTo>
                  <a:lnTo>
                    <a:pt x="695361" y="22653"/>
                  </a:lnTo>
                  <a:lnTo>
                    <a:pt x="869201" y="0"/>
                  </a:lnTo>
                  <a:lnTo>
                    <a:pt x="1043041" y="15102"/>
                  </a:lnTo>
                  <a:lnTo>
                    <a:pt x="1216881" y="7551"/>
                  </a:lnTo>
                </a:path>
              </a:pathLst>
            </a:custGeom>
            <a:ln w="40651" cap="flat">
              <a:solidFill>
                <a:srgbClr val="BEBEBE">
                  <a:alpha val="69803"/>
                </a:srgbClr>
              </a:solidFill>
              <a:prstDash val="solid"/>
              <a:round/>
            </a:ln>
          </p:spPr>
          <p:txBody>
            <a:bodyPr/>
            <a:lstStyle/>
            <a:p>
              <a:endParaRPr/>
            </a:p>
          </p:txBody>
        </p:sp>
        <p:sp>
          <p:nvSpPr>
            <p:cNvPr id="172" name="pl172"/>
            <p:cNvSpPr/>
            <p:nvPr/>
          </p:nvSpPr>
          <p:spPr>
            <a:xfrm>
              <a:off x="755888" y="5637985"/>
              <a:ext cx="1216881" cy="22653"/>
            </a:xfrm>
            <a:custGeom>
              <a:avLst/>
              <a:gdLst/>
              <a:ahLst/>
              <a:cxnLst/>
              <a:rect l="0" t="0" r="0" b="0"/>
              <a:pathLst>
                <a:path w="1216881" h="22653">
                  <a:moveTo>
                    <a:pt x="0" y="22653"/>
                  </a:moveTo>
                  <a:lnTo>
                    <a:pt x="173840" y="22653"/>
                  </a:lnTo>
                  <a:lnTo>
                    <a:pt x="347680" y="22653"/>
                  </a:lnTo>
                  <a:lnTo>
                    <a:pt x="521520" y="15102"/>
                  </a:lnTo>
                  <a:lnTo>
                    <a:pt x="695361" y="22653"/>
                  </a:lnTo>
                  <a:lnTo>
                    <a:pt x="869201" y="0"/>
                  </a:lnTo>
                  <a:lnTo>
                    <a:pt x="1043041" y="15102"/>
                  </a:lnTo>
                  <a:lnTo>
                    <a:pt x="1216881" y="7551"/>
                  </a:lnTo>
                </a:path>
              </a:pathLst>
            </a:custGeom>
            <a:ln w="35231" cap="flat">
              <a:solidFill>
                <a:srgbClr val="BEBEBE">
                  <a:alpha val="69803"/>
                </a:srgbClr>
              </a:solidFill>
              <a:prstDash val="solid"/>
              <a:round/>
            </a:ln>
          </p:spPr>
          <p:txBody>
            <a:bodyPr/>
            <a:lstStyle/>
            <a:p>
              <a:endParaRPr/>
            </a:p>
          </p:txBody>
        </p:sp>
        <p:sp>
          <p:nvSpPr>
            <p:cNvPr id="173" name="pl173"/>
            <p:cNvSpPr/>
            <p:nvPr/>
          </p:nvSpPr>
          <p:spPr>
            <a:xfrm>
              <a:off x="755888" y="558512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174" name="pl174"/>
            <p:cNvSpPr/>
            <p:nvPr/>
          </p:nvSpPr>
          <p:spPr>
            <a:xfrm>
              <a:off x="755888" y="5637985"/>
              <a:ext cx="1216881" cy="22653"/>
            </a:xfrm>
            <a:custGeom>
              <a:avLst/>
              <a:gdLst/>
              <a:ahLst/>
              <a:cxnLst/>
              <a:rect l="0" t="0" r="0" b="0"/>
              <a:pathLst>
                <a:path w="1216881" h="22653">
                  <a:moveTo>
                    <a:pt x="0" y="22653"/>
                  </a:moveTo>
                  <a:lnTo>
                    <a:pt x="173840" y="22653"/>
                  </a:lnTo>
                  <a:lnTo>
                    <a:pt x="347680" y="22653"/>
                  </a:lnTo>
                  <a:lnTo>
                    <a:pt x="521520" y="15102"/>
                  </a:lnTo>
                  <a:lnTo>
                    <a:pt x="695361" y="22653"/>
                  </a:lnTo>
                  <a:lnTo>
                    <a:pt x="869201" y="0"/>
                  </a:lnTo>
                  <a:lnTo>
                    <a:pt x="1043041" y="15102"/>
                  </a:lnTo>
                  <a:lnTo>
                    <a:pt x="1216881" y="7551"/>
                  </a:lnTo>
                </a:path>
              </a:pathLst>
            </a:custGeom>
            <a:ln w="40651" cap="flat">
              <a:solidFill>
                <a:srgbClr val="000000">
                  <a:alpha val="100000"/>
                </a:srgbClr>
              </a:solidFill>
              <a:prstDash val="solid"/>
              <a:round/>
            </a:ln>
          </p:spPr>
          <p:txBody>
            <a:bodyPr/>
            <a:lstStyle/>
            <a:p>
              <a:endParaRPr/>
            </a:p>
          </p:txBody>
        </p:sp>
        <p:sp>
          <p:nvSpPr>
            <p:cNvPr id="175" name="pl175"/>
            <p:cNvSpPr/>
            <p:nvPr/>
          </p:nvSpPr>
          <p:spPr>
            <a:xfrm>
              <a:off x="755888" y="5637985"/>
              <a:ext cx="1216881" cy="22653"/>
            </a:xfrm>
            <a:custGeom>
              <a:avLst/>
              <a:gdLst/>
              <a:ahLst/>
              <a:cxnLst/>
              <a:rect l="0" t="0" r="0" b="0"/>
              <a:pathLst>
                <a:path w="1216881" h="22653">
                  <a:moveTo>
                    <a:pt x="0" y="22653"/>
                  </a:moveTo>
                  <a:lnTo>
                    <a:pt x="173840" y="22653"/>
                  </a:lnTo>
                  <a:lnTo>
                    <a:pt x="347680" y="22653"/>
                  </a:lnTo>
                  <a:lnTo>
                    <a:pt x="521520" y="15102"/>
                  </a:lnTo>
                  <a:lnTo>
                    <a:pt x="695361" y="22653"/>
                  </a:lnTo>
                  <a:lnTo>
                    <a:pt x="869201" y="0"/>
                  </a:lnTo>
                  <a:lnTo>
                    <a:pt x="1043041" y="15102"/>
                  </a:lnTo>
                  <a:lnTo>
                    <a:pt x="1216881" y="7551"/>
                  </a:lnTo>
                </a:path>
              </a:pathLst>
            </a:custGeom>
            <a:ln w="35231" cap="flat">
              <a:solidFill>
                <a:srgbClr val="F26A21">
                  <a:alpha val="100000"/>
                </a:srgbClr>
              </a:solidFill>
              <a:prstDash val="solid"/>
              <a:round/>
            </a:ln>
          </p:spPr>
          <p:txBody>
            <a:bodyPr/>
            <a:lstStyle/>
            <a:p>
              <a:endParaRPr/>
            </a:p>
          </p:txBody>
        </p:sp>
        <p:sp>
          <p:nvSpPr>
            <p:cNvPr id="176" name="pl176"/>
            <p:cNvSpPr/>
            <p:nvPr/>
          </p:nvSpPr>
          <p:spPr>
            <a:xfrm>
              <a:off x="695044" y="566063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77" name="tx177"/>
            <p:cNvSpPr/>
            <p:nvPr/>
          </p:nvSpPr>
          <p:spPr>
            <a:xfrm>
              <a:off x="725743" y="549604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78" name="tx178"/>
            <p:cNvSpPr/>
            <p:nvPr/>
          </p:nvSpPr>
          <p:spPr>
            <a:xfrm>
              <a:off x="899584" y="549604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79" name="tx179"/>
            <p:cNvSpPr/>
            <p:nvPr/>
          </p:nvSpPr>
          <p:spPr>
            <a:xfrm>
              <a:off x="1073424" y="549604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80" name="tx180"/>
            <p:cNvSpPr/>
            <p:nvPr/>
          </p:nvSpPr>
          <p:spPr>
            <a:xfrm>
              <a:off x="1247264" y="5489813"/>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81" name="tx181"/>
            <p:cNvSpPr/>
            <p:nvPr/>
          </p:nvSpPr>
          <p:spPr>
            <a:xfrm>
              <a:off x="1421105" y="549604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82" name="tx182"/>
            <p:cNvSpPr/>
            <p:nvPr/>
          </p:nvSpPr>
          <p:spPr>
            <a:xfrm>
              <a:off x="1594945" y="547333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83" name="tx183"/>
            <p:cNvSpPr/>
            <p:nvPr/>
          </p:nvSpPr>
          <p:spPr>
            <a:xfrm>
              <a:off x="1768785" y="5489813"/>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84" name="tx184"/>
            <p:cNvSpPr/>
            <p:nvPr/>
          </p:nvSpPr>
          <p:spPr>
            <a:xfrm>
              <a:off x="1942625" y="548226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85" name="rc185"/>
            <p:cNvSpPr/>
            <p:nvPr/>
          </p:nvSpPr>
          <p:spPr>
            <a:xfrm>
              <a:off x="2103203" y="875080"/>
              <a:ext cx="1338570" cy="564829"/>
            </a:xfrm>
            <a:prstGeom prst="rect">
              <a:avLst/>
            </a:prstGeom>
            <a:solidFill>
              <a:srgbClr val="EBEBEB">
                <a:alpha val="100000"/>
              </a:srgbClr>
            </a:solidFill>
          </p:spPr>
          <p:txBody>
            <a:bodyPr/>
            <a:lstStyle/>
            <a:p>
              <a:endParaRPr/>
            </a:p>
          </p:txBody>
        </p:sp>
        <p:sp>
          <p:nvSpPr>
            <p:cNvPr id="186" name="pl186"/>
            <p:cNvSpPr/>
            <p:nvPr/>
          </p:nvSpPr>
          <p:spPr>
            <a:xfrm>
              <a:off x="2103203" y="13198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87" name="pl187"/>
            <p:cNvSpPr/>
            <p:nvPr/>
          </p:nvSpPr>
          <p:spPr>
            <a:xfrm>
              <a:off x="2103203" y="113106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88" name="pl188"/>
            <p:cNvSpPr/>
            <p:nvPr/>
          </p:nvSpPr>
          <p:spPr>
            <a:xfrm>
              <a:off x="2103203" y="94228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89" name="pl189"/>
            <p:cNvSpPr/>
            <p:nvPr/>
          </p:nvSpPr>
          <p:spPr>
            <a:xfrm>
              <a:off x="2103203" y="141423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90" name="pl190"/>
            <p:cNvSpPr/>
            <p:nvPr/>
          </p:nvSpPr>
          <p:spPr>
            <a:xfrm>
              <a:off x="2103203" y="122545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91" name="pl191"/>
            <p:cNvSpPr/>
            <p:nvPr/>
          </p:nvSpPr>
          <p:spPr>
            <a:xfrm>
              <a:off x="2103203" y="103667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92" name="pl192"/>
            <p:cNvSpPr/>
            <p:nvPr/>
          </p:nvSpPr>
          <p:spPr>
            <a:xfrm>
              <a:off x="216404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3" name="pl193"/>
            <p:cNvSpPr/>
            <p:nvPr/>
          </p:nvSpPr>
          <p:spPr>
            <a:xfrm>
              <a:off x="233788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4" name="pl194"/>
            <p:cNvSpPr/>
            <p:nvPr/>
          </p:nvSpPr>
          <p:spPr>
            <a:xfrm>
              <a:off x="251172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5" name="pl195"/>
            <p:cNvSpPr/>
            <p:nvPr/>
          </p:nvSpPr>
          <p:spPr>
            <a:xfrm>
              <a:off x="268556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6" name="pl196"/>
            <p:cNvSpPr/>
            <p:nvPr/>
          </p:nvSpPr>
          <p:spPr>
            <a:xfrm>
              <a:off x="285940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7" name="pl197"/>
            <p:cNvSpPr/>
            <p:nvPr/>
          </p:nvSpPr>
          <p:spPr>
            <a:xfrm>
              <a:off x="303324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8" name="pl198"/>
            <p:cNvSpPr/>
            <p:nvPr/>
          </p:nvSpPr>
          <p:spPr>
            <a:xfrm>
              <a:off x="320708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9" name="pl199"/>
            <p:cNvSpPr/>
            <p:nvPr/>
          </p:nvSpPr>
          <p:spPr>
            <a:xfrm>
              <a:off x="338093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0" name="pl200"/>
            <p:cNvSpPr/>
            <p:nvPr/>
          </p:nvSpPr>
          <p:spPr>
            <a:xfrm>
              <a:off x="2164048"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201" name="pl201"/>
            <p:cNvSpPr/>
            <p:nvPr/>
          </p:nvSpPr>
          <p:spPr>
            <a:xfrm>
              <a:off x="2164048" y="1308518"/>
              <a:ext cx="1216881" cy="67960"/>
            </a:xfrm>
            <a:custGeom>
              <a:avLst/>
              <a:gdLst/>
              <a:ahLst/>
              <a:cxnLst/>
              <a:rect l="0" t="0" r="0" b="0"/>
              <a:pathLst>
                <a:path w="1216881" h="67960">
                  <a:moveTo>
                    <a:pt x="0" y="67960"/>
                  </a:moveTo>
                  <a:lnTo>
                    <a:pt x="173840" y="67960"/>
                  </a:lnTo>
                  <a:lnTo>
                    <a:pt x="347680" y="60409"/>
                  </a:lnTo>
                  <a:lnTo>
                    <a:pt x="521520" y="45307"/>
                  </a:lnTo>
                  <a:lnTo>
                    <a:pt x="695361" y="52858"/>
                  </a:lnTo>
                  <a:lnTo>
                    <a:pt x="869201" y="0"/>
                  </a:lnTo>
                  <a:lnTo>
                    <a:pt x="1043041" y="60409"/>
                  </a:lnTo>
                  <a:lnTo>
                    <a:pt x="1216881" y="60409"/>
                  </a:lnTo>
                </a:path>
              </a:pathLst>
            </a:custGeom>
            <a:ln w="40651" cap="flat">
              <a:solidFill>
                <a:srgbClr val="BEBEBE">
                  <a:alpha val="69803"/>
                </a:srgbClr>
              </a:solidFill>
              <a:prstDash val="solid"/>
              <a:round/>
            </a:ln>
          </p:spPr>
          <p:txBody>
            <a:bodyPr/>
            <a:lstStyle/>
            <a:p>
              <a:endParaRPr/>
            </a:p>
          </p:txBody>
        </p:sp>
        <p:sp>
          <p:nvSpPr>
            <p:cNvPr id="202" name="pl202"/>
            <p:cNvSpPr/>
            <p:nvPr/>
          </p:nvSpPr>
          <p:spPr>
            <a:xfrm>
              <a:off x="2164048" y="1308518"/>
              <a:ext cx="1216881" cy="67960"/>
            </a:xfrm>
            <a:custGeom>
              <a:avLst/>
              <a:gdLst/>
              <a:ahLst/>
              <a:cxnLst/>
              <a:rect l="0" t="0" r="0" b="0"/>
              <a:pathLst>
                <a:path w="1216881" h="67960">
                  <a:moveTo>
                    <a:pt x="0" y="67960"/>
                  </a:moveTo>
                  <a:lnTo>
                    <a:pt x="173840" y="67960"/>
                  </a:lnTo>
                  <a:lnTo>
                    <a:pt x="347680" y="60409"/>
                  </a:lnTo>
                  <a:lnTo>
                    <a:pt x="521520" y="45307"/>
                  </a:lnTo>
                  <a:lnTo>
                    <a:pt x="695361" y="52858"/>
                  </a:lnTo>
                  <a:lnTo>
                    <a:pt x="869201" y="0"/>
                  </a:lnTo>
                  <a:lnTo>
                    <a:pt x="1043041" y="60409"/>
                  </a:lnTo>
                  <a:lnTo>
                    <a:pt x="1216881" y="60409"/>
                  </a:lnTo>
                </a:path>
              </a:pathLst>
            </a:custGeom>
            <a:ln w="35231" cap="flat">
              <a:solidFill>
                <a:srgbClr val="BEBEBE">
                  <a:alpha val="69803"/>
                </a:srgbClr>
              </a:solidFill>
              <a:prstDash val="solid"/>
              <a:round/>
            </a:ln>
          </p:spPr>
          <p:txBody>
            <a:bodyPr/>
            <a:lstStyle/>
            <a:p>
              <a:endParaRPr/>
            </a:p>
          </p:txBody>
        </p:sp>
        <p:sp>
          <p:nvSpPr>
            <p:cNvPr id="203" name="pl203"/>
            <p:cNvSpPr/>
            <p:nvPr/>
          </p:nvSpPr>
          <p:spPr>
            <a:xfrm>
              <a:off x="2164048"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204" name="pl204"/>
            <p:cNvSpPr/>
            <p:nvPr/>
          </p:nvSpPr>
          <p:spPr>
            <a:xfrm>
              <a:off x="2164048" y="1308518"/>
              <a:ext cx="1216881" cy="67960"/>
            </a:xfrm>
            <a:custGeom>
              <a:avLst/>
              <a:gdLst/>
              <a:ahLst/>
              <a:cxnLst/>
              <a:rect l="0" t="0" r="0" b="0"/>
              <a:pathLst>
                <a:path w="1216881" h="67960">
                  <a:moveTo>
                    <a:pt x="0" y="67960"/>
                  </a:moveTo>
                  <a:lnTo>
                    <a:pt x="173840" y="67960"/>
                  </a:lnTo>
                  <a:lnTo>
                    <a:pt x="347680" y="60409"/>
                  </a:lnTo>
                  <a:lnTo>
                    <a:pt x="521520" y="45307"/>
                  </a:lnTo>
                  <a:lnTo>
                    <a:pt x="695361" y="52858"/>
                  </a:lnTo>
                  <a:lnTo>
                    <a:pt x="869201" y="0"/>
                  </a:lnTo>
                  <a:lnTo>
                    <a:pt x="1043041" y="60409"/>
                  </a:lnTo>
                  <a:lnTo>
                    <a:pt x="1216881" y="60409"/>
                  </a:lnTo>
                </a:path>
              </a:pathLst>
            </a:custGeom>
            <a:ln w="40651" cap="flat">
              <a:solidFill>
                <a:srgbClr val="000000">
                  <a:alpha val="100000"/>
                </a:srgbClr>
              </a:solidFill>
              <a:prstDash val="solid"/>
              <a:round/>
            </a:ln>
          </p:spPr>
          <p:txBody>
            <a:bodyPr/>
            <a:lstStyle/>
            <a:p>
              <a:endParaRPr/>
            </a:p>
          </p:txBody>
        </p:sp>
        <p:sp>
          <p:nvSpPr>
            <p:cNvPr id="205" name="pl205"/>
            <p:cNvSpPr/>
            <p:nvPr/>
          </p:nvSpPr>
          <p:spPr>
            <a:xfrm>
              <a:off x="2164048" y="1308518"/>
              <a:ext cx="1216881" cy="67960"/>
            </a:xfrm>
            <a:custGeom>
              <a:avLst/>
              <a:gdLst/>
              <a:ahLst/>
              <a:cxnLst/>
              <a:rect l="0" t="0" r="0" b="0"/>
              <a:pathLst>
                <a:path w="1216881" h="67960">
                  <a:moveTo>
                    <a:pt x="0" y="67960"/>
                  </a:moveTo>
                  <a:lnTo>
                    <a:pt x="173840" y="67960"/>
                  </a:lnTo>
                  <a:lnTo>
                    <a:pt x="347680" y="60409"/>
                  </a:lnTo>
                  <a:lnTo>
                    <a:pt x="521520" y="45307"/>
                  </a:lnTo>
                  <a:lnTo>
                    <a:pt x="695361" y="52858"/>
                  </a:lnTo>
                  <a:lnTo>
                    <a:pt x="869201" y="0"/>
                  </a:lnTo>
                  <a:lnTo>
                    <a:pt x="1043041" y="60409"/>
                  </a:lnTo>
                  <a:lnTo>
                    <a:pt x="1216881" y="60409"/>
                  </a:lnTo>
                </a:path>
              </a:pathLst>
            </a:custGeom>
            <a:ln w="35231" cap="flat">
              <a:solidFill>
                <a:srgbClr val="F26A21">
                  <a:alpha val="100000"/>
                </a:srgbClr>
              </a:solidFill>
              <a:prstDash val="solid"/>
              <a:round/>
            </a:ln>
          </p:spPr>
          <p:txBody>
            <a:bodyPr/>
            <a:lstStyle/>
            <a:p>
              <a:endParaRPr/>
            </a:p>
          </p:txBody>
        </p:sp>
        <p:sp>
          <p:nvSpPr>
            <p:cNvPr id="206" name="pl206"/>
            <p:cNvSpPr/>
            <p:nvPr/>
          </p:nvSpPr>
          <p:spPr>
            <a:xfrm>
              <a:off x="2103203" y="1414235"/>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07" name="tx207"/>
            <p:cNvSpPr/>
            <p:nvPr/>
          </p:nvSpPr>
          <p:spPr>
            <a:xfrm>
              <a:off x="2133903" y="1213257"/>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08" name="tx208"/>
            <p:cNvSpPr/>
            <p:nvPr/>
          </p:nvSpPr>
          <p:spPr>
            <a:xfrm>
              <a:off x="2307743" y="1213257"/>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09" name="tx209"/>
            <p:cNvSpPr/>
            <p:nvPr/>
          </p:nvSpPr>
          <p:spPr>
            <a:xfrm>
              <a:off x="2481583" y="120433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10" name="tx210"/>
            <p:cNvSpPr/>
            <p:nvPr/>
          </p:nvSpPr>
          <p:spPr>
            <a:xfrm>
              <a:off x="2655424" y="11892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211" name="tx211"/>
            <p:cNvSpPr/>
            <p:nvPr/>
          </p:nvSpPr>
          <p:spPr>
            <a:xfrm>
              <a:off x="2829264"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12" name="tx212"/>
            <p:cNvSpPr/>
            <p:nvPr/>
          </p:nvSpPr>
          <p:spPr>
            <a:xfrm>
              <a:off x="2972959" y="114524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213" name="tx213"/>
            <p:cNvSpPr/>
            <p:nvPr/>
          </p:nvSpPr>
          <p:spPr>
            <a:xfrm>
              <a:off x="3176944" y="120433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14" name="tx214"/>
            <p:cNvSpPr/>
            <p:nvPr/>
          </p:nvSpPr>
          <p:spPr>
            <a:xfrm>
              <a:off x="3350785" y="120433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15" name="rc215"/>
            <p:cNvSpPr/>
            <p:nvPr/>
          </p:nvSpPr>
          <p:spPr>
            <a:xfrm>
              <a:off x="2103203" y="1724360"/>
              <a:ext cx="1338570" cy="564829"/>
            </a:xfrm>
            <a:prstGeom prst="rect">
              <a:avLst/>
            </a:prstGeom>
            <a:solidFill>
              <a:srgbClr val="EBEBEB">
                <a:alpha val="100000"/>
              </a:srgbClr>
            </a:solidFill>
          </p:spPr>
          <p:txBody>
            <a:bodyPr/>
            <a:lstStyle/>
            <a:p>
              <a:endParaRPr/>
            </a:p>
          </p:txBody>
        </p:sp>
        <p:sp>
          <p:nvSpPr>
            <p:cNvPr id="216" name="pl216"/>
            <p:cNvSpPr/>
            <p:nvPr/>
          </p:nvSpPr>
          <p:spPr>
            <a:xfrm>
              <a:off x="2103203" y="21691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17" name="pl217"/>
            <p:cNvSpPr/>
            <p:nvPr/>
          </p:nvSpPr>
          <p:spPr>
            <a:xfrm>
              <a:off x="2103203" y="198034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18" name="pl218"/>
            <p:cNvSpPr/>
            <p:nvPr/>
          </p:nvSpPr>
          <p:spPr>
            <a:xfrm>
              <a:off x="2103203" y="179156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19" name="pl219"/>
            <p:cNvSpPr/>
            <p:nvPr/>
          </p:nvSpPr>
          <p:spPr>
            <a:xfrm>
              <a:off x="2103203" y="22635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20" name="pl220"/>
            <p:cNvSpPr/>
            <p:nvPr/>
          </p:nvSpPr>
          <p:spPr>
            <a:xfrm>
              <a:off x="2103203" y="207473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21" name="pl221"/>
            <p:cNvSpPr/>
            <p:nvPr/>
          </p:nvSpPr>
          <p:spPr>
            <a:xfrm>
              <a:off x="2103203" y="18859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22" name="pl222"/>
            <p:cNvSpPr/>
            <p:nvPr/>
          </p:nvSpPr>
          <p:spPr>
            <a:xfrm>
              <a:off x="216404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3" name="pl223"/>
            <p:cNvSpPr/>
            <p:nvPr/>
          </p:nvSpPr>
          <p:spPr>
            <a:xfrm>
              <a:off x="233788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4" name="pl224"/>
            <p:cNvSpPr/>
            <p:nvPr/>
          </p:nvSpPr>
          <p:spPr>
            <a:xfrm>
              <a:off x="251172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5" name="pl225"/>
            <p:cNvSpPr/>
            <p:nvPr/>
          </p:nvSpPr>
          <p:spPr>
            <a:xfrm>
              <a:off x="268556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6" name="pl226"/>
            <p:cNvSpPr/>
            <p:nvPr/>
          </p:nvSpPr>
          <p:spPr>
            <a:xfrm>
              <a:off x="285940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7" name="pl227"/>
            <p:cNvSpPr/>
            <p:nvPr/>
          </p:nvSpPr>
          <p:spPr>
            <a:xfrm>
              <a:off x="303324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8" name="pl228"/>
            <p:cNvSpPr/>
            <p:nvPr/>
          </p:nvSpPr>
          <p:spPr>
            <a:xfrm>
              <a:off x="320708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9" name="pl229"/>
            <p:cNvSpPr/>
            <p:nvPr/>
          </p:nvSpPr>
          <p:spPr>
            <a:xfrm>
              <a:off x="338093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0" name="pl230"/>
            <p:cNvSpPr/>
            <p:nvPr/>
          </p:nvSpPr>
          <p:spPr>
            <a:xfrm>
              <a:off x="2164048"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231" name="pl231"/>
            <p:cNvSpPr/>
            <p:nvPr/>
          </p:nvSpPr>
          <p:spPr>
            <a:xfrm>
              <a:off x="2164048" y="2225760"/>
              <a:ext cx="1216881" cy="15102"/>
            </a:xfrm>
            <a:custGeom>
              <a:avLst/>
              <a:gdLst/>
              <a:ahLst/>
              <a:cxnLst/>
              <a:rect l="0" t="0" r="0" b="0"/>
              <a:pathLst>
                <a:path w="1216881" h="15102">
                  <a:moveTo>
                    <a:pt x="0" y="7551"/>
                  </a:moveTo>
                  <a:lnTo>
                    <a:pt x="173840" y="15102"/>
                  </a:lnTo>
                  <a:lnTo>
                    <a:pt x="347680" y="0"/>
                  </a:lnTo>
                  <a:lnTo>
                    <a:pt x="521520" y="7551"/>
                  </a:lnTo>
                  <a:lnTo>
                    <a:pt x="695361" y="15102"/>
                  </a:lnTo>
                  <a:lnTo>
                    <a:pt x="869201" y="15102"/>
                  </a:lnTo>
                  <a:lnTo>
                    <a:pt x="1043041" y="15102"/>
                  </a:lnTo>
                  <a:lnTo>
                    <a:pt x="1216881" y="15102"/>
                  </a:lnTo>
                </a:path>
              </a:pathLst>
            </a:custGeom>
            <a:ln w="40651" cap="flat">
              <a:solidFill>
                <a:srgbClr val="BEBEBE">
                  <a:alpha val="69803"/>
                </a:srgbClr>
              </a:solidFill>
              <a:prstDash val="solid"/>
              <a:round/>
            </a:ln>
          </p:spPr>
          <p:txBody>
            <a:bodyPr/>
            <a:lstStyle/>
            <a:p>
              <a:endParaRPr/>
            </a:p>
          </p:txBody>
        </p:sp>
        <p:sp>
          <p:nvSpPr>
            <p:cNvPr id="232" name="pl232"/>
            <p:cNvSpPr/>
            <p:nvPr/>
          </p:nvSpPr>
          <p:spPr>
            <a:xfrm>
              <a:off x="2164048" y="2225760"/>
              <a:ext cx="1216881" cy="15102"/>
            </a:xfrm>
            <a:custGeom>
              <a:avLst/>
              <a:gdLst/>
              <a:ahLst/>
              <a:cxnLst/>
              <a:rect l="0" t="0" r="0" b="0"/>
              <a:pathLst>
                <a:path w="1216881" h="15102">
                  <a:moveTo>
                    <a:pt x="0" y="7551"/>
                  </a:moveTo>
                  <a:lnTo>
                    <a:pt x="173840" y="15102"/>
                  </a:lnTo>
                  <a:lnTo>
                    <a:pt x="347680" y="0"/>
                  </a:lnTo>
                  <a:lnTo>
                    <a:pt x="521520" y="7551"/>
                  </a:lnTo>
                  <a:lnTo>
                    <a:pt x="695361" y="15102"/>
                  </a:lnTo>
                  <a:lnTo>
                    <a:pt x="869201" y="15102"/>
                  </a:lnTo>
                  <a:lnTo>
                    <a:pt x="1043041" y="15102"/>
                  </a:lnTo>
                  <a:lnTo>
                    <a:pt x="1216881" y="15102"/>
                  </a:lnTo>
                </a:path>
              </a:pathLst>
            </a:custGeom>
            <a:ln w="35231" cap="flat">
              <a:solidFill>
                <a:srgbClr val="BEBEBE">
                  <a:alpha val="69803"/>
                </a:srgbClr>
              </a:solidFill>
              <a:prstDash val="solid"/>
              <a:round/>
            </a:ln>
          </p:spPr>
          <p:txBody>
            <a:bodyPr/>
            <a:lstStyle/>
            <a:p>
              <a:endParaRPr/>
            </a:p>
          </p:txBody>
        </p:sp>
        <p:sp>
          <p:nvSpPr>
            <p:cNvPr id="233" name="pl233"/>
            <p:cNvSpPr/>
            <p:nvPr/>
          </p:nvSpPr>
          <p:spPr>
            <a:xfrm>
              <a:off x="2164048"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234" name="pl234"/>
            <p:cNvSpPr/>
            <p:nvPr/>
          </p:nvSpPr>
          <p:spPr>
            <a:xfrm>
              <a:off x="2164048" y="2225760"/>
              <a:ext cx="1216881" cy="15102"/>
            </a:xfrm>
            <a:custGeom>
              <a:avLst/>
              <a:gdLst/>
              <a:ahLst/>
              <a:cxnLst/>
              <a:rect l="0" t="0" r="0" b="0"/>
              <a:pathLst>
                <a:path w="1216881" h="15102">
                  <a:moveTo>
                    <a:pt x="0" y="7551"/>
                  </a:moveTo>
                  <a:lnTo>
                    <a:pt x="173840" y="15102"/>
                  </a:lnTo>
                  <a:lnTo>
                    <a:pt x="347680" y="0"/>
                  </a:lnTo>
                  <a:lnTo>
                    <a:pt x="521520" y="7551"/>
                  </a:lnTo>
                  <a:lnTo>
                    <a:pt x="695361" y="15102"/>
                  </a:lnTo>
                  <a:lnTo>
                    <a:pt x="869201" y="15102"/>
                  </a:lnTo>
                  <a:lnTo>
                    <a:pt x="1043041" y="15102"/>
                  </a:lnTo>
                  <a:lnTo>
                    <a:pt x="1216881" y="15102"/>
                  </a:lnTo>
                </a:path>
              </a:pathLst>
            </a:custGeom>
            <a:ln w="40651" cap="flat">
              <a:solidFill>
                <a:srgbClr val="000000">
                  <a:alpha val="100000"/>
                </a:srgbClr>
              </a:solidFill>
              <a:prstDash val="solid"/>
              <a:round/>
            </a:ln>
          </p:spPr>
          <p:txBody>
            <a:bodyPr/>
            <a:lstStyle/>
            <a:p>
              <a:endParaRPr/>
            </a:p>
          </p:txBody>
        </p:sp>
        <p:sp>
          <p:nvSpPr>
            <p:cNvPr id="235" name="pl235"/>
            <p:cNvSpPr/>
            <p:nvPr/>
          </p:nvSpPr>
          <p:spPr>
            <a:xfrm>
              <a:off x="2164048" y="2225760"/>
              <a:ext cx="1216881" cy="15102"/>
            </a:xfrm>
            <a:custGeom>
              <a:avLst/>
              <a:gdLst/>
              <a:ahLst/>
              <a:cxnLst/>
              <a:rect l="0" t="0" r="0" b="0"/>
              <a:pathLst>
                <a:path w="1216881" h="15102">
                  <a:moveTo>
                    <a:pt x="0" y="7551"/>
                  </a:moveTo>
                  <a:lnTo>
                    <a:pt x="173840" y="15102"/>
                  </a:lnTo>
                  <a:lnTo>
                    <a:pt x="347680" y="0"/>
                  </a:lnTo>
                  <a:lnTo>
                    <a:pt x="521520" y="7551"/>
                  </a:lnTo>
                  <a:lnTo>
                    <a:pt x="695361" y="15102"/>
                  </a:lnTo>
                  <a:lnTo>
                    <a:pt x="869201" y="15102"/>
                  </a:lnTo>
                  <a:lnTo>
                    <a:pt x="1043041" y="15102"/>
                  </a:lnTo>
                  <a:lnTo>
                    <a:pt x="1216881" y="15102"/>
                  </a:lnTo>
                </a:path>
              </a:pathLst>
            </a:custGeom>
            <a:ln w="35231" cap="flat">
              <a:solidFill>
                <a:srgbClr val="F26A21">
                  <a:alpha val="100000"/>
                </a:srgbClr>
              </a:solidFill>
              <a:prstDash val="solid"/>
              <a:round/>
            </a:ln>
          </p:spPr>
          <p:txBody>
            <a:bodyPr/>
            <a:lstStyle/>
            <a:p>
              <a:endParaRPr/>
            </a:p>
          </p:txBody>
        </p:sp>
        <p:sp>
          <p:nvSpPr>
            <p:cNvPr id="236" name="pl236"/>
            <p:cNvSpPr/>
            <p:nvPr/>
          </p:nvSpPr>
          <p:spPr>
            <a:xfrm>
              <a:off x="2103203" y="226351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37" name="tx237"/>
            <p:cNvSpPr/>
            <p:nvPr/>
          </p:nvSpPr>
          <p:spPr>
            <a:xfrm>
              <a:off x="2133903" y="2070354"/>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38" name="tx238"/>
            <p:cNvSpPr/>
            <p:nvPr/>
          </p:nvSpPr>
          <p:spPr>
            <a:xfrm>
              <a:off x="2307743" y="20762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39" name="tx239"/>
            <p:cNvSpPr/>
            <p:nvPr/>
          </p:nvSpPr>
          <p:spPr>
            <a:xfrm>
              <a:off x="2481583" y="2062538"/>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40" name="tx240"/>
            <p:cNvSpPr/>
            <p:nvPr/>
          </p:nvSpPr>
          <p:spPr>
            <a:xfrm>
              <a:off x="2655424" y="2070354"/>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41" name="tx241"/>
            <p:cNvSpPr/>
            <p:nvPr/>
          </p:nvSpPr>
          <p:spPr>
            <a:xfrm>
              <a:off x="2829264" y="20762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42" name="tx242"/>
            <p:cNvSpPr/>
            <p:nvPr/>
          </p:nvSpPr>
          <p:spPr>
            <a:xfrm>
              <a:off x="3003104" y="20762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43" name="tx243"/>
            <p:cNvSpPr/>
            <p:nvPr/>
          </p:nvSpPr>
          <p:spPr>
            <a:xfrm>
              <a:off x="3176944" y="20762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44" name="tx244"/>
            <p:cNvSpPr/>
            <p:nvPr/>
          </p:nvSpPr>
          <p:spPr>
            <a:xfrm>
              <a:off x="3350785" y="20762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45" name="rc245"/>
            <p:cNvSpPr/>
            <p:nvPr/>
          </p:nvSpPr>
          <p:spPr>
            <a:xfrm>
              <a:off x="2103203" y="2573641"/>
              <a:ext cx="1338570" cy="564829"/>
            </a:xfrm>
            <a:prstGeom prst="rect">
              <a:avLst/>
            </a:prstGeom>
            <a:solidFill>
              <a:srgbClr val="EBEBEB">
                <a:alpha val="100000"/>
              </a:srgbClr>
            </a:solidFill>
          </p:spPr>
          <p:txBody>
            <a:bodyPr/>
            <a:lstStyle/>
            <a:p>
              <a:endParaRPr/>
            </a:p>
          </p:txBody>
        </p:sp>
        <p:sp>
          <p:nvSpPr>
            <p:cNvPr id="246" name="pl246"/>
            <p:cNvSpPr/>
            <p:nvPr/>
          </p:nvSpPr>
          <p:spPr>
            <a:xfrm>
              <a:off x="2103203" y="30184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47" name="pl247"/>
            <p:cNvSpPr/>
            <p:nvPr/>
          </p:nvSpPr>
          <p:spPr>
            <a:xfrm>
              <a:off x="2103203" y="28296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48" name="pl248"/>
            <p:cNvSpPr/>
            <p:nvPr/>
          </p:nvSpPr>
          <p:spPr>
            <a:xfrm>
              <a:off x="2103203" y="264084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49" name="pl249"/>
            <p:cNvSpPr/>
            <p:nvPr/>
          </p:nvSpPr>
          <p:spPr>
            <a:xfrm>
              <a:off x="2103203" y="311279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50" name="pl250"/>
            <p:cNvSpPr/>
            <p:nvPr/>
          </p:nvSpPr>
          <p:spPr>
            <a:xfrm>
              <a:off x="2103203" y="29240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51" name="pl251"/>
            <p:cNvSpPr/>
            <p:nvPr/>
          </p:nvSpPr>
          <p:spPr>
            <a:xfrm>
              <a:off x="2103203" y="27352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52" name="pl252"/>
            <p:cNvSpPr/>
            <p:nvPr/>
          </p:nvSpPr>
          <p:spPr>
            <a:xfrm>
              <a:off x="216404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3" name="pl253"/>
            <p:cNvSpPr/>
            <p:nvPr/>
          </p:nvSpPr>
          <p:spPr>
            <a:xfrm>
              <a:off x="233788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4" name="pl254"/>
            <p:cNvSpPr/>
            <p:nvPr/>
          </p:nvSpPr>
          <p:spPr>
            <a:xfrm>
              <a:off x="251172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5" name="pl255"/>
            <p:cNvSpPr/>
            <p:nvPr/>
          </p:nvSpPr>
          <p:spPr>
            <a:xfrm>
              <a:off x="268556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6" name="pl256"/>
            <p:cNvSpPr/>
            <p:nvPr/>
          </p:nvSpPr>
          <p:spPr>
            <a:xfrm>
              <a:off x="285940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7" name="pl257"/>
            <p:cNvSpPr/>
            <p:nvPr/>
          </p:nvSpPr>
          <p:spPr>
            <a:xfrm>
              <a:off x="303324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8" name="pl258"/>
            <p:cNvSpPr/>
            <p:nvPr/>
          </p:nvSpPr>
          <p:spPr>
            <a:xfrm>
              <a:off x="320708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9" name="pl259"/>
            <p:cNvSpPr/>
            <p:nvPr/>
          </p:nvSpPr>
          <p:spPr>
            <a:xfrm>
              <a:off x="338093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0" name="pl260"/>
            <p:cNvSpPr/>
            <p:nvPr/>
          </p:nvSpPr>
          <p:spPr>
            <a:xfrm>
              <a:off x="2164048"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261" name="pl261"/>
            <p:cNvSpPr/>
            <p:nvPr/>
          </p:nvSpPr>
          <p:spPr>
            <a:xfrm>
              <a:off x="2164048" y="3044836"/>
              <a:ext cx="1216881" cy="67960"/>
            </a:xfrm>
            <a:custGeom>
              <a:avLst/>
              <a:gdLst/>
              <a:ahLst/>
              <a:cxnLst/>
              <a:rect l="0" t="0" r="0" b="0"/>
              <a:pathLst>
                <a:path w="1216881" h="67960">
                  <a:moveTo>
                    <a:pt x="0" y="52858"/>
                  </a:moveTo>
                  <a:lnTo>
                    <a:pt x="173840" y="67960"/>
                  </a:lnTo>
                  <a:lnTo>
                    <a:pt x="347680" y="0"/>
                  </a:lnTo>
                  <a:lnTo>
                    <a:pt x="521520" y="67960"/>
                  </a:lnTo>
                  <a:lnTo>
                    <a:pt x="695361" y="60409"/>
                  </a:lnTo>
                  <a:lnTo>
                    <a:pt x="869201" y="67960"/>
                  </a:lnTo>
                  <a:lnTo>
                    <a:pt x="1043041" y="45307"/>
                  </a:lnTo>
                  <a:lnTo>
                    <a:pt x="1216881" y="67960"/>
                  </a:lnTo>
                </a:path>
              </a:pathLst>
            </a:custGeom>
            <a:ln w="40651" cap="flat">
              <a:solidFill>
                <a:srgbClr val="BEBEBE">
                  <a:alpha val="69803"/>
                </a:srgbClr>
              </a:solidFill>
              <a:prstDash val="solid"/>
              <a:round/>
            </a:ln>
          </p:spPr>
          <p:txBody>
            <a:bodyPr/>
            <a:lstStyle/>
            <a:p>
              <a:endParaRPr/>
            </a:p>
          </p:txBody>
        </p:sp>
        <p:sp>
          <p:nvSpPr>
            <p:cNvPr id="262" name="pl262"/>
            <p:cNvSpPr/>
            <p:nvPr/>
          </p:nvSpPr>
          <p:spPr>
            <a:xfrm>
              <a:off x="2164048" y="3044836"/>
              <a:ext cx="1216881" cy="67960"/>
            </a:xfrm>
            <a:custGeom>
              <a:avLst/>
              <a:gdLst/>
              <a:ahLst/>
              <a:cxnLst/>
              <a:rect l="0" t="0" r="0" b="0"/>
              <a:pathLst>
                <a:path w="1216881" h="67960">
                  <a:moveTo>
                    <a:pt x="0" y="52858"/>
                  </a:moveTo>
                  <a:lnTo>
                    <a:pt x="173840" y="67960"/>
                  </a:lnTo>
                  <a:lnTo>
                    <a:pt x="347680" y="0"/>
                  </a:lnTo>
                  <a:lnTo>
                    <a:pt x="521520" y="67960"/>
                  </a:lnTo>
                  <a:lnTo>
                    <a:pt x="695361" y="60409"/>
                  </a:lnTo>
                  <a:lnTo>
                    <a:pt x="869201" y="67960"/>
                  </a:lnTo>
                  <a:lnTo>
                    <a:pt x="1043041" y="45307"/>
                  </a:lnTo>
                  <a:lnTo>
                    <a:pt x="1216881" y="67960"/>
                  </a:lnTo>
                </a:path>
              </a:pathLst>
            </a:custGeom>
            <a:ln w="35231" cap="flat">
              <a:solidFill>
                <a:srgbClr val="BEBEBE">
                  <a:alpha val="69803"/>
                </a:srgbClr>
              </a:solidFill>
              <a:prstDash val="solid"/>
              <a:round/>
            </a:ln>
          </p:spPr>
          <p:txBody>
            <a:bodyPr/>
            <a:lstStyle/>
            <a:p>
              <a:endParaRPr/>
            </a:p>
          </p:txBody>
        </p:sp>
        <p:sp>
          <p:nvSpPr>
            <p:cNvPr id="263" name="pl263"/>
            <p:cNvSpPr/>
            <p:nvPr/>
          </p:nvSpPr>
          <p:spPr>
            <a:xfrm>
              <a:off x="2164048"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264" name="pl264"/>
            <p:cNvSpPr/>
            <p:nvPr/>
          </p:nvSpPr>
          <p:spPr>
            <a:xfrm>
              <a:off x="2164048" y="3044836"/>
              <a:ext cx="1216881" cy="67960"/>
            </a:xfrm>
            <a:custGeom>
              <a:avLst/>
              <a:gdLst/>
              <a:ahLst/>
              <a:cxnLst/>
              <a:rect l="0" t="0" r="0" b="0"/>
              <a:pathLst>
                <a:path w="1216881" h="67960">
                  <a:moveTo>
                    <a:pt x="0" y="52858"/>
                  </a:moveTo>
                  <a:lnTo>
                    <a:pt x="173840" y="67960"/>
                  </a:lnTo>
                  <a:lnTo>
                    <a:pt x="347680" y="0"/>
                  </a:lnTo>
                  <a:lnTo>
                    <a:pt x="521520" y="67960"/>
                  </a:lnTo>
                  <a:lnTo>
                    <a:pt x="695361" y="60409"/>
                  </a:lnTo>
                  <a:lnTo>
                    <a:pt x="869201" y="67960"/>
                  </a:lnTo>
                  <a:lnTo>
                    <a:pt x="1043041" y="45307"/>
                  </a:lnTo>
                  <a:lnTo>
                    <a:pt x="1216881" y="67960"/>
                  </a:lnTo>
                </a:path>
              </a:pathLst>
            </a:custGeom>
            <a:ln w="40651" cap="flat">
              <a:solidFill>
                <a:srgbClr val="000000">
                  <a:alpha val="100000"/>
                </a:srgbClr>
              </a:solidFill>
              <a:prstDash val="solid"/>
              <a:round/>
            </a:ln>
          </p:spPr>
          <p:txBody>
            <a:bodyPr/>
            <a:lstStyle/>
            <a:p>
              <a:endParaRPr/>
            </a:p>
          </p:txBody>
        </p:sp>
        <p:sp>
          <p:nvSpPr>
            <p:cNvPr id="265" name="pl265"/>
            <p:cNvSpPr/>
            <p:nvPr/>
          </p:nvSpPr>
          <p:spPr>
            <a:xfrm>
              <a:off x="2164048" y="3044836"/>
              <a:ext cx="1216881" cy="67960"/>
            </a:xfrm>
            <a:custGeom>
              <a:avLst/>
              <a:gdLst/>
              <a:ahLst/>
              <a:cxnLst/>
              <a:rect l="0" t="0" r="0" b="0"/>
              <a:pathLst>
                <a:path w="1216881" h="67960">
                  <a:moveTo>
                    <a:pt x="0" y="52858"/>
                  </a:moveTo>
                  <a:lnTo>
                    <a:pt x="173840" y="67960"/>
                  </a:lnTo>
                  <a:lnTo>
                    <a:pt x="347680" y="0"/>
                  </a:lnTo>
                  <a:lnTo>
                    <a:pt x="521520" y="67960"/>
                  </a:lnTo>
                  <a:lnTo>
                    <a:pt x="695361" y="60409"/>
                  </a:lnTo>
                  <a:lnTo>
                    <a:pt x="869201" y="67960"/>
                  </a:lnTo>
                  <a:lnTo>
                    <a:pt x="1043041" y="45307"/>
                  </a:lnTo>
                  <a:lnTo>
                    <a:pt x="1216881" y="67960"/>
                  </a:lnTo>
                </a:path>
              </a:pathLst>
            </a:custGeom>
            <a:ln w="35231" cap="flat">
              <a:solidFill>
                <a:srgbClr val="F26A21">
                  <a:alpha val="100000"/>
                </a:srgbClr>
              </a:solidFill>
              <a:prstDash val="solid"/>
              <a:round/>
            </a:ln>
          </p:spPr>
          <p:txBody>
            <a:bodyPr/>
            <a:lstStyle/>
            <a:p>
              <a:endParaRPr/>
            </a:p>
          </p:txBody>
        </p:sp>
        <p:sp>
          <p:nvSpPr>
            <p:cNvPr id="266" name="pl266"/>
            <p:cNvSpPr/>
            <p:nvPr/>
          </p:nvSpPr>
          <p:spPr>
            <a:xfrm>
              <a:off x="2103203" y="311279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67" name="tx267"/>
            <p:cNvSpPr/>
            <p:nvPr/>
          </p:nvSpPr>
          <p:spPr>
            <a:xfrm>
              <a:off x="2133903" y="293441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68" name="tx268"/>
            <p:cNvSpPr/>
            <p:nvPr/>
          </p:nvSpPr>
          <p:spPr>
            <a:xfrm>
              <a:off x="2307743"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69" name="tx269"/>
            <p:cNvSpPr/>
            <p:nvPr/>
          </p:nvSpPr>
          <p:spPr>
            <a:xfrm>
              <a:off x="2481583" y="288023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270" name="tx270"/>
            <p:cNvSpPr/>
            <p:nvPr/>
          </p:nvSpPr>
          <p:spPr>
            <a:xfrm>
              <a:off x="2655424"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71" name="tx271"/>
            <p:cNvSpPr/>
            <p:nvPr/>
          </p:nvSpPr>
          <p:spPr>
            <a:xfrm>
              <a:off x="2829264" y="294197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72" name="tx272"/>
            <p:cNvSpPr/>
            <p:nvPr/>
          </p:nvSpPr>
          <p:spPr>
            <a:xfrm>
              <a:off x="3003104"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73" name="tx273"/>
            <p:cNvSpPr/>
            <p:nvPr/>
          </p:nvSpPr>
          <p:spPr>
            <a:xfrm>
              <a:off x="3176944" y="2925492"/>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74" name="tx274"/>
            <p:cNvSpPr/>
            <p:nvPr/>
          </p:nvSpPr>
          <p:spPr>
            <a:xfrm>
              <a:off x="3350785"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75" name="rc275"/>
            <p:cNvSpPr/>
            <p:nvPr/>
          </p:nvSpPr>
          <p:spPr>
            <a:xfrm>
              <a:off x="2103203" y="3422922"/>
              <a:ext cx="1338570" cy="564829"/>
            </a:xfrm>
            <a:prstGeom prst="rect">
              <a:avLst/>
            </a:prstGeom>
            <a:solidFill>
              <a:srgbClr val="EBEBEB">
                <a:alpha val="100000"/>
              </a:srgbClr>
            </a:solidFill>
          </p:spPr>
          <p:txBody>
            <a:bodyPr/>
            <a:lstStyle/>
            <a:p>
              <a:endParaRPr/>
            </a:p>
          </p:txBody>
        </p:sp>
        <p:sp>
          <p:nvSpPr>
            <p:cNvPr id="276" name="pl276"/>
            <p:cNvSpPr/>
            <p:nvPr/>
          </p:nvSpPr>
          <p:spPr>
            <a:xfrm>
              <a:off x="2103203" y="38676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77" name="pl277"/>
            <p:cNvSpPr/>
            <p:nvPr/>
          </p:nvSpPr>
          <p:spPr>
            <a:xfrm>
              <a:off x="2103203" y="367890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78" name="pl278"/>
            <p:cNvSpPr/>
            <p:nvPr/>
          </p:nvSpPr>
          <p:spPr>
            <a:xfrm>
              <a:off x="2103203" y="34901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79" name="pl279"/>
            <p:cNvSpPr/>
            <p:nvPr/>
          </p:nvSpPr>
          <p:spPr>
            <a:xfrm>
              <a:off x="2103203" y="396207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80" name="pl280"/>
            <p:cNvSpPr/>
            <p:nvPr/>
          </p:nvSpPr>
          <p:spPr>
            <a:xfrm>
              <a:off x="2103203" y="377329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81" name="pl281"/>
            <p:cNvSpPr/>
            <p:nvPr/>
          </p:nvSpPr>
          <p:spPr>
            <a:xfrm>
              <a:off x="2103203" y="358451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82" name="pl282"/>
            <p:cNvSpPr/>
            <p:nvPr/>
          </p:nvSpPr>
          <p:spPr>
            <a:xfrm>
              <a:off x="216404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3" name="pl283"/>
            <p:cNvSpPr/>
            <p:nvPr/>
          </p:nvSpPr>
          <p:spPr>
            <a:xfrm>
              <a:off x="233788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4" name="pl284"/>
            <p:cNvSpPr/>
            <p:nvPr/>
          </p:nvSpPr>
          <p:spPr>
            <a:xfrm>
              <a:off x="251172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5" name="pl285"/>
            <p:cNvSpPr/>
            <p:nvPr/>
          </p:nvSpPr>
          <p:spPr>
            <a:xfrm>
              <a:off x="268556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6" name="pl286"/>
            <p:cNvSpPr/>
            <p:nvPr/>
          </p:nvSpPr>
          <p:spPr>
            <a:xfrm>
              <a:off x="285940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7" name="pl287"/>
            <p:cNvSpPr/>
            <p:nvPr/>
          </p:nvSpPr>
          <p:spPr>
            <a:xfrm>
              <a:off x="303324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8" name="pl288"/>
            <p:cNvSpPr/>
            <p:nvPr/>
          </p:nvSpPr>
          <p:spPr>
            <a:xfrm>
              <a:off x="320708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9" name="pl289"/>
            <p:cNvSpPr/>
            <p:nvPr/>
          </p:nvSpPr>
          <p:spPr>
            <a:xfrm>
              <a:off x="338093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0" name="pl290"/>
            <p:cNvSpPr/>
            <p:nvPr/>
          </p:nvSpPr>
          <p:spPr>
            <a:xfrm>
              <a:off x="2164048"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291" name="pl291"/>
            <p:cNvSpPr/>
            <p:nvPr/>
          </p:nvSpPr>
          <p:spPr>
            <a:xfrm>
              <a:off x="2164048" y="3939423"/>
              <a:ext cx="1216881" cy="22653"/>
            </a:xfrm>
            <a:custGeom>
              <a:avLst/>
              <a:gdLst/>
              <a:ahLst/>
              <a:cxnLst/>
              <a:rect l="0" t="0" r="0" b="0"/>
              <a:pathLst>
                <a:path w="1216881" h="22653">
                  <a:moveTo>
                    <a:pt x="0" y="7551"/>
                  </a:moveTo>
                  <a:lnTo>
                    <a:pt x="173840" y="15102"/>
                  </a:lnTo>
                  <a:lnTo>
                    <a:pt x="347680" y="22653"/>
                  </a:lnTo>
                  <a:lnTo>
                    <a:pt x="521520" y="0"/>
                  </a:lnTo>
                  <a:lnTo>
                    <a:pt x="695361" y="22653"/>
                  </a:lnTo>
                  <a:lnTo>
                    <a:pt x="869201" y="22653"/>
                  </a:lnTo>
                  <a:lnTo>
                    <a:pt x="1043041" y="22653"/>
                  </a:lnTo>
                  <a:lnTo>
                    <a:pt x="1216881" y="22653"/>
                  </a:lnTo>
                </a:path>
              </a:pathLst>
            </a:custGeom>
            <a:ln w="40651" cap="flat">
              <a:solidFill>
                <a:srgbClr val="BEBEBE">
                  <a:alpha val="69803"/>
                </a:srgbClr>
              </a:solidFill>
              <a:prstDash val="solid"/>
              <a:round/>
            </a:ln>
          </p:spPr>
          <p:txBody>
            <a:bodyPr/>
            <a:lstStyle/>
            <a:p>
              <a:endParaRPr/>
            </a:p>
          </p:txBody>
        </p:sp>
        <p:sp>
          <p:nvSpPr>
            <p:cNvPr id="292" name="pl292"/>
            <p:cNvSpPr/>
            <p:nvPr/>
          </p:nvSpPr>
          <p:spPr>
            <a:xfrm>
              <a:off x="2164048" y="3939423"/>
              <a:ext cx="1216881" cy="22653"/>
            </a:xfrm>
            <a:custGeom>
              <a:avLst/>
              <a:gdLst/>
              <a:ahLst/>
              <a:cxnLst/>
              <a:rect l="0" t="0" r="0" b="0"/>
              <a:pathLst>
                <a:path w="1216881" h="22653">
                  <a:moveTo>
                    <a:pt x="0" y="7551"/>
                  </a:moveTo>
                  <a:lnTo>
                    <a:pt x="173840" y="15102"/>
                  </a:lnTo>
                  <a:lnTo>
                    <a:pt x="347680" y="22653"/>
                  </a:lnTo>
                  <a:lnTo>
                    <a:pt x="521520" y="0"/>
                  </a:lnTo>
                  <a:lnTo>
                    <a:pt x="695361" y="22653"/>
                  </a:lnTo>
                  <a:lnTo>
                    <a:pt x="869201" y="22653"/>
                  </a:lnTo>
                  <a:lnTo>
                    <a:pt x="1043041" y="22653"/>
                  </a:lnTo>
                  <a:lnTo>
                    <a:pt x="1216881" y="22653"/>
                  </a:lnTo>
                </a:path>
              </a:pathLst>
            </a:custGeom>
            <a:ln w="35231" cap="flat">
              <a:solidFill>
                <a:srgbClr val="BEBEBE">
                  <a:alpha val="69803"/>
                </a:srgbClr>
              </a:solidFill>
              <a:prstDash val="solid"/>
              <a:round/>
            </a:ln>
          </p:spPr>
          <p:txBody>
            <a:bodyPr/>
            <a:lstStyle/>
            <a:p>
              <a:endParaRPr/>
            </a:p>
          </p:txBody>
        </p:sp>
        <p:sp>
          <p:nvSpPr>
            <p:cNvPr id="293" name="pl293"/>
            <p:cNvSpPr/>
            <p:nvPr/>
          </p:nvSpPr>
          <p:spPr>
            <a:xfrm>
              <a:off x="2164048"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294" name="pl294"/>
            <p:cNvSpPr/>
            <p:nvPr/>
          </p:nvSpPr>
          <p:spPr>
            <a:xfrm>
              <a:off x="2164048" y="3939423"/>
              <a:ext cx="1216881" cy="22653"/>
            </a:xfrm>
            <a:custGeom>
              <a:avLst/>
              <a:gdLst/>
              <a:ahLst/>
              <a:cxnLst/>
              <a:rect l="0" t="0" r="0" b="0"/>
              <a:pathLst>
                <a:path w="1216881" h="22653">
                  <a:moveTo>
                    <a:pt x="0" y="7551"/>
                  </a:moveTo>
                  <a:lnTo>
                    <a:pt x="173840" y="15102"/>
                  </a:lnTo>
                  <a:lnTo>
                    <a:pt x="347680" y="22653"/>
                  </a:lnTo>
                  <a:lnTo>
                    <a:pt x="521520" y="0"/>
                  </a:lnTo>
                  <a:lnTo>
                    <a:pt x="695361" y="22653"/>
                  </a:lnTo>
                  <a:lnTo>
                    <a:pt x="869201" y="22653"/>
                  </a:lnTo>
                  <a:lnTo>
                    <a:pt x="1043041" y="22653"/>
                  </a:lnTo>
                  <a:lnTo>
                    <a:pt x="1216881" y="22653"/>
                  </a:lnTo>
                </a:path>
              </a:pathLst>
            </a:custGeom>
            <a:ln w="40651" cap="flat">
              <a:solidFill>
                <a:srgbClr val="000000">
                  <a:alpha val="100000"/>
                </a:srgbClr>
              </a:solidFill>
              <a:prstDash val="solid"/>
              <a:round/>
            </a:ln>
          </p:spPr>
          <p:txBody>
            <a:bodyPr/>
            <a:lstStyle/>
            <a:p>
              <a:endParaRPr/>
            </a:p>
          </p:txBody>
        </p:sp>
        <p:sp>
          <p:nvSpPr>
            <p:cNvPr id="295" name="pl295"/>
            <p:cNvSpPr/>
            <p:nvPr/>
          </p:nvSpPr>
          <p:spPr>
            <a:xfrm>
              <a:off x="2164048" y="3939423"/>
              <a:ext cx="1216881" cy="22653"/>
            </a:xfrm>
            <a:custGeom>
              <a:avLst/>
              <a:gdLst/>
              <a:ahLst/>
              <a:cxnLst/>
              <a:rect l="0" t="0" r="0" b="0"/>
              <a:pathLst>
                <a:path w="1216881" h="22653">
                  <a:moveTo>
                    <a:pt x="0" y="7551"/>
                  </a:moveTo>
                  <a:lnTo>
                    <a:pt x="173840" y="15102"/>
                  </a:lnTo>
                  <a:lnTo>
                    <a:pt x="347680" y="22653"/>
                  </a:lnTo>
                  <a:lnTo>
                    <a:pt x="521520" y="0"/>
                  </a:lnTo>
                  <a:lnTo>
                    <a:pt x="695361" y="22653"/>
                  </a:lnTo>
                  <a:lnTo>
                    <a:pt x="869201" y="22653"/>
                  </a:lnTo>
                  <a:lnTo>
                    <a:pt x="1043041" y="22653"/>
                  </a:lnTo>
                  <a:lnTo>
                    <a:pt x="1216881" y="22653"/>
                  </a:lnTo>
                </a:path>
              </a:pathLst>
            </a:custGeom>
            <a:ln w="35231" cap="flat">
              <a:solidFill>
                <a:srgbClr val="F26A21">
                  <a:alpha val="100000"/>
                </a:srgbClr>
              </a:solidFill>
              <a:prstDash val="solid"/>
              <a:round/>
            </a:ln>
          </p:spPr>
          <p:txBody>
            <a:bodyPr/>
            <a:lstStyle/>
            <a:p>
              <a:endParaRPr/>
            </a:p>
          </p:txBody>
        </p:sp>
        <p:sp>
          <p:nvSpPr>
            <p:cNvPr id="296" name="pl296"/>
            <p:cNvSpPr/>
            <p:nvPr/>
          </p:nvSpPr>
          <p:spPr>
            <a:xfrm>
              <a:off x="2103203" y="396207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97" name="tx297"/>
            <p:cNvSpPr/>
            <p:nvPr/>
          </p:nvSpPr>
          <p:spPr>
            <a:xfrm>
              <a:off x="2133903"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98" name="tx298"/>
            <p:cNvSpPr/>
            <p:nvPr/>
          </p:nvSpPr>
          <p:spPr>
            <a:xfrm>
              <a:off x="2307743" y="379125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99" name="tx299"/>
            <p:cNvSpPr/>
            <p:nvPr/>
          </p:nvSpPr>
          <p:spPr>
            <a:xfrm>
              <a:off x="2481583"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00" name="tx300"/>
            <p:cNvSpPr/>
            <p:nvPr/>
          </p:nvSpPr>
          <p:spPr>
            <a:xfrm>
              <a:off x="2655424" y="3774773"/>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01" name="tx301"/>
            <p:cNvSpPr/>
            <p:nvPr/>
          </p:nvSpPr>
          <p:spPr>
            <a:xfrm>
              <a:off x="2829264"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02" name="tx302"/>
            <p:cNvSpPr/>
            <p:nvPr/>
          </p:nvSpPr>
          <p:spPr>
            <a:xfrm>
              <a:off x="3003104"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03" name="tx303"/>
            <p:cNvSpPr/>
            <p:nvPr/>
          </p:nvSpPr>
          <p:spPr>
            <a:xfrm>
              <a:off x="3176944"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04" name="tx304"/>
            <p:cNvSpPr/>
            <p:nvPr/>
          </p:nvSpPr>
          <p:spPr>
            <a:xfrm>
              <a:off x="3350785"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05" name="rc305"/>
            <p:cNvSpPr/>
            <p:nvPr/>
          </p:nvSpPr>
          <p:spPr>
            <a:xfrm>
              <a:off x="2103203" y="4272202"/>
              <a:ext cx="1338570" cy="564829"/>
            </a:xfrm>
            <a:prstGeom prst="rect">
              <a:avLst/>
            </a:prstGeom>
            <a:solidFill>
              <a:srgbClr val="EBEBEB">
                <a:alpha val="100000"/>
              </a:srgbClr>
            </a:solidFill>
          </p:spPr>
          <p:txBody>
            <a:bodyPr/>
            <a:lstStyle/>
            <a:p>
              <a:endParaRPr/>
            </a:p>
          </p:txBody>
        </p:sp>
        <p:sp>
          <p:nvSpPr>
            <p:cNvPr id="306" name="pl306"/>
            <p:cNvSpPr/>
            <p:nvPr/>
          </p:nvSpPr>
          <p:spPr>
            <a:xfrm>
              <a:off x="2103203" y="47169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07" name="pl307"/>
            <p:cNvSpPr/>
            <p:nvPr/>
          </p:nvSpPr>
          <p:spPr>
            <a:xfrm>
              <a:off x="2103203" y="452818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08" name="pl308"/>
            <p:cNvSpPr/>
            <p:nvPr/>
          </p:nvSpPr>
          <p:spPr>
            <a:xfrm>
              <a:off x="2103203" y="433940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09" name="pl309"/>
            <p:cNvSpPr/>
            <p:nvPr/>
          </p:nvSpPr>
          <p:spPr>
            <a:xfrm>
              <a:off x="2103203" y="48113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10" name="pl310"/>
            <p:cNvSpPr/>
            <p:nvPr/>
          </p:nvSpPr>
          <p:spPr>
            <a:xfrm>
              <a:off x="2103203" y="462257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11" name="pl311"/>
            <p:cNvSpPr/>
            <p:nvPr/>
          </p:nvSpPr>
          <p:spPr>
            <a:xfrm>
              <a:off x="2103203" y="44337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12" name="pl312"/>
            <p:cNvSpPr/>
            <p:nvPr/>
          </p:nvSpPr>
          <p:spPr>
            <a:xfrm>
              <a:off x="216404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3" name="pl313"/>
            <p:cNvSpPr/>
            <p:nvPr/>
          </p:nvSpPr>
          <p:spPr>
            <a:xfrm>
              <a:off x="233788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4" name="pl314"/>
            <p:cNvSpPr/>
            <p:nvPr/>
          </p:nvSpPr>
          <p:spPr>
            <a:xfrm>
              <a:off x="251172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5" name="pl315"/>
            <p:cNvSpPr/>
            <p:nvPr/>
          </p:nvSpPr>
          <p:spPr>
            <a:xfrm>
              <a:off x="268556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6" name="pl316"/>
            <p:cNvSpPr/>
            <p:nvPr/>
          </p:nvSpPr>
          <p:spPr>
            <a:xfrm>
              <a:off x="285940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7" name="pl317"/>
            <p:cNvSpPr/>
            <p:nvPr/>
          </p:nvSpPr>
          <p:spPr>
            <a:xfrm>
              <a:off x="303324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8" name="pl318"/>
            <p:cNvSpPr/>
            <p:nvPr/>
          </p:nvSpPr>
          <p:spPr>
            <a:xfrm>
              <a:off x="320708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9" name="pl319"/>
            <p:cNvSpPr/>
            <p:nvPr/>
          </p:nvSpPr>
          <p:spPr>
            <a:xfrm>
              <a:off x="338093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0" name="pl320"/>
            <p:cNvSpPr/>
            <p:nvPr/>
          </p:nvSpPr>
          <p:spPr>
            <a:xfrm>
              <a:off x="2164048"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321" name="pl321"/>
            <p:cNvSpPr/>
            <p:nvPr/>
          </p:nvSpPr>
          <p:spPr>
            <a:xfrm>
              <a:off x="2164048" y="4698090"/>
              <a:ext cx="1216881" cy="75511"/>
            </a:xfrm>
            <a:custGeom>
              <a:avLst/>
              <a:gdLst/>
              <a:ahLst/>
              <a:cxnLst/>
              <a:rect l="0" t="0" r="0" b="0"/>
              <a:pathLst>
                <a:path w="1216881" h="75511">
                  <a:moveTo>
                    <a:pt x="0" y="30204"/>
                  </a:moveTo>
                  <a:lnTo>
                    <a:pt x="173840" y="60409"/>
                  </a:lnTo>
                  <a:lnTo>
                    <a:pt x="347680" y="75511"/>
                  </a:lnTo>
                  <a:lnTo>
                    <a:pt x="521520" y="0"/>
                  </a:lnTo>
                  <a:lnTo>
                    <a:pt x="695361" y="37755"/>
                  </a:lnTo>
                  <a:lnTo>
                    <a:pt x="869201" y="52858"/>
                  </a:lnTo>
                  <a:lnTo>
                    <a:pt x="1043041" y="37755"/>
                  </a:lnTo>
                  <a:lnTo>
                    <a:pt x="1216881" y="37755"/>
                  </a:lnTo>
                </a:path>
              </a:pathLst>
            </a:custGeom>
            <a:ln w="40651" cap="flat">
              <a:solidFill>
                <a:srgbClr val="BEBEBE">
                  <a:alpha val="69803"/>
                </a:srgbClr>
              </a:solidFill>
              <a:prstDash val="solid"/>
              <a:round/>
            </a:ln>
          </p:spPr>
          <p:txBody>
            <a:bodyPr/>
            <a:lstStyle/>
            <a:p>
              <a:endParaRPr/>
            </a:p>
          </p:txBody>
        </p:sp>
        <p:sp>
          <p:nvSpPr>
            <p:cNvPr id="322" name="pl322"/>
            <p:cNvSpPr/>
            <p:nvPr/>
          </p:nvSpPr>
          <p:spPr>
            <a:xfrm>
              <a:off x="2164048" y="4698090"/>
              <a:ext cx="1216881" cy="75511"/>
            </a:xfrm>
            <a:custGeom>
              <a:avLst/>
              <a:gdLst/>
              <a:ahLst/>
              <a:cxnLst/>
              <a:rect l="0" t="0" r="0" b="0"/>
              <a:pathLst>
                <a:path w="1216881" h="75511">
                  <a:moveTo>
                    <a:pt x="0" y="30204"/>
                  </a:moveTo>
                  <a:lnTo>
                    <a:pt x="173840" y="60409"/>
                  </a:lnTo>
                  <a:lnTo>
                    <a:pt x="347680" y="75511"/>
                  </a:lnTo>
                  <a:lnTo>
                    <a:pt x="521520" y="0"/>
                  </a:lnTo>
                  <a:lnTo>
                    <a:pt x="695361" y="37755"/>
                  </a:lnTo>
                  <a:lnTo>
                    <a:pt x="869201" y="52858"/>
                  </a:lnTo>
                  <a:lnTo>
                    <a:pt x="1043041" y="37755"/>
                  </a:lnTo>
                  <a:lnTo>
                    <a:pt x="1216881" y="37755"/>
                  </a:lnTo>
                </a:path>
              </a:pathLst>
            </a:custGeom>
            <a:ln w="35231" cap="flat">
              <a:solidFill>
                <a:srgbClr val="BEBEBE">
                  <a:alpha val="69803"/>
                </a:srgbClr>
              </a:solidFill>
              <a:prstDash val="solid"/>
              <a:round/>
            </a:ln>
          </p:spPr>
          <p:txBody>
            <a:bodyPr/>
            <a:lstStyle/>
            <a:p>
              <a:endParaRPr/>
            </a:p>
          </p:txBody>
        </p:sp>
        <p:sp>
          <p:nvSpPr>
            <p:cNvPr id="323" name="pl323"/>
            <p:cNvSpPr/>
            <p:nvPr/>
          </p:nvSpPr>
          <p:spPr>
            <a:xfrm>
              <a:off x="2164048"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324" name="pl324"/>
            <p:cNvSpPr/>
            <p:nvPr/>
          </p:nvSpPr>
          <p:spPr>
            <a:xfrm>
              <a:off x="2164048" y="4698090"/>
              <a:ext cx="1216881" cy="75511"/>
            </a:xfrm>
            <a:custGeom>
              <a:avLst/>
              <a:gdLst/>
              <a:ahLst/>
              <a:cxnLst/>
              <a:rect l="0" t="0" r="0" b="0"/>
              <a:pathLst>
                <a:path w="1216881" h="75511">
                  <a:moveTo>
                    <a:pt x="0" y="30204"/>
                  </a:moveTo>
                  <a:lnTo>
                    <a:pt x="173840" y="60409"/>
                  </a:lnTo>
                  <a:lnTo>
                    <a:pt x="347680" y="75511"/>
                  </a:lnTo>
                  <a:lnTo>
                    <a:pt x="521520" y="0"/>
                  </a:lnTo>
                  <a:lnTo>
                    <a:pt x="695361" y="37755"/>
                  </a:lnTo>
                  <a:lnTo>
                    <a:pt x="869201" y="52858"/>
                  </a:lnTo>
                  <a:lnTo>
                    <a:pt x="1043041" y="37755"/>
                  </a:lnTo>
                  <a:lnTo>
                    <a:pt x="1216881" y="37755"/>
                  </a:lnTo>
                </a:path>
              </a:pathLst>
            </a:custGeom>
            <a:ln w="40651" cap="flat">
              <a:solidFill>
                <a:srgbClr val="000000">
                  <a:alpha val="100000"/>
                </a:srgbClr>
              </a:solidFill>
              <a:prstDash val="solid"/>
              <a:round/>
            </a:ln>
          </p:spPr>
          <p:txBody>
            <a:bodyPr/>
            <a:lstStyle/>
            <a:p>
              <a:endParaRPr/>
            </a:p>
          </p:txBody>
        </p:sp>
        <p:sp>
          <p:nvSpPr>
            <p:cNvPr id="325" name="pl325"/>
            <p:cNvSpPr/>
            <p:nvPr/>
          </p:nvSpPr>
          <p:spPr>
            <a:xfrm>
              <a:off x="2164048" y="4698090"/>
              <a:ext cx="1216881" cy="75511"/>
            </a:xfrm>
            <a:custGeom>
              <a:avLst/>
              <a:gdLst/>
              <a:ahLst/>
              <a:cxnLst/>
              <a:rect l="0" t="0" r="0" b="0"/>
              <a:pathLst>
                <a:path w="1216881" h="75511">
                  <a:moveTo>
                    <a:pt x="0" y="30204"/>
                  </a:moveTo>
                  <a:lnTo>
                    <a:pt x="173840" y="60409"/>
                  </a:lnTo>
                  <a:lnTo>
                    <a:pt x="347680" y="75511"/>
                  </a:lnTo>
                  <a:lnTo>
                    <a:pt x="521520" y="0"/>
                  </a:lnTo>
                  <a:lnTo>
                    <a:pt x="695361" y="37755"/>
                  </a:lnTo>
                  <a:lnTo>
                    <a:pt x="869201" y="52858"/>
                  </a:lnTo>
                  <a:lnTo>
                    <a:pt x="1043041" y="37755"/>
                  </a:lnTo>
                  <a:lnTo>
                    <a:pt x="1216881" y="37755"/>
                  </a:lnTo>
                </a:path>
              </a:pathLst>
            </a:custGeom>
            <a:ln w="35231" cap="flat">
              <a:solidFill>
                <a:srgbClr val="F26A21">
                  <a:alpha val="100000"/>
                </a:srgbClr>
              </a:solidFill>
              <a:prstDash val="solid"/>
              <a:round/>
            </a:ln>
          </p:spPr>
          <p:txBody>
            <a:bodyPr/>
            <a:lstStyle/>
            <a:p>
              <a:endParaRPr/>
            </a:p>
          </p:txBody>
        </p:sp>
        <p:sp>
          <p:nvSpPr>
            <p:cNvPr id="326" name="pl326"/>
            <p:cNvSpPr/>
            <p:nvPr/>
          </p:nvSpPr>
          <p:spPr>
            <a:xfrm>
              <a:off x="2103203" y="481135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327" name="tx327"/>
            <p:cNvSpPr/>
            <p:nvPr/>
          </p:nvSpPr>
          <p:spPr>
            <a:xfrm>
              <a:off x="2103758" y="456502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328" name="tx328"/>
            <p:cNvSpPr/>
            <p:nvPr/>
          </p:nvSpPr>
          <p:spPr>
            <a:xfrm>
              <a:off x="2307743" y="4596548"/>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29" name="tx329"/>
            <p:cNvSpPr/>
            <p:nvPr/>
          </p:nvSpPr>
          <p:spPr>
            <a:xfrm>
              <a:off x="2481583" y="461038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30" name="tx330"/>
            <p:cNvSpPr/>
            <p:nvPr/>
          </p:nvSpPr>
          <p:spPr>
            <a:xfrm>
              <a:off x="2625279" y="453349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331" name="tx331"/>
            <p:cNvSpPr/>
            <p:nvPr/>
          </p:nvSpPr>
          <p:spPr>
            <a:xfrm>
              <a:off x="2799119" y="45712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32" name="tx332"/>
            <p:cNvSpPr/>
            <p:nvPr/>
          </p:nvSpPr>
          <p:spPr>
            <a:xfrm>
              <a:off x="3003104" y="458635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33" name="tx333"/>
            <p:cNvSpPr/>
            <p:nvPr/>
          </p:nvSpPr>
          <p:spPr>
            <a:xfrm>
              <a:off x="3146800" y="45712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34" name="tx334"/>
            <p:cNvSpPr/>
            <p:nvPr/>
          </p:nvSpPr>
          <p:spPr>
            <a:xfrm>
              <a:off x="3320640" y="45712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35" name="rc335"/>
            <p:cNvSpPr/>
            <p:nvPr/>
          </p:nvSpPr>
          <p:spPr>
            <a:xfrm>
              <a:off x="2103203" y="5121483"/>
              <a:ext cx="1338570" cy="564829"/>
            </a:xfrm>
            <a:prstGeom prst="rect">
              <a:avLst/>
            </a:prstGeom>
            <a:solidFill>
              <a:srgbClr val="EBEBEB">
                <a:alpha val="100000"/>
              </a:srgbClr>
            </a:solidFill>
          </p:spPr>
          <p:txBody>
            <a:bodyPr/>
            <a:lstStyle/>
            <a:p>
              <a:endParaRPr/>
            </a:p>
          </p:txBody>
        </p:sp>
        <p:sp>
          <p:nvSpPr>
            <p:cNvPr id="336" name="pl336"/>
            <p:cNvSpPr/>
            <p:nvPr/>
          </p:nvSpPr>
          <p:spPr>
            <a:xfrm>
              <a:off x="2103203" y="55662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37" name="pl337"/>
            <p:cNvSpPr/>
            <p:nvPr/>
          </p:nvSpPr>
          <p:spPr>
            <a:xfrm>
              <a:off x="2103203" y="53774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38" name="pl338"/>
            <p:cNvSpPr/>
            <p:nvPr/>
          </p:nvSpPr>
          <p:spPr>
            <a:xfrm>
              <a:off x="2103203" y="518868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39" name="pl339"/>
            <p:cNvSpPr/>
            <p:nvPr/>
          </p:nvSpPr>
          <p:spPr>
            <a:xfrm>
              <a:off x="2103203" y="566063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40" name="pl340"/>
            <p:cNvSpPr/>
            <p:nvPr/>
          </p:nvSpPr>
          <p:spPr>
            <a:xfrm>
              <a:off x="2103203" y="54718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41" name="pl341"/>
            <p:cNvSpPr/>
            <p:nvPr/>
          </p:nvSpPr>
          <p:spPr>
            <a:xfrm>
              <a:off x="2103203" y="52830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42" name="pl342"/>
            <p:cNvSpPr/>
            <p:nvPr/>
          </p:nvSpPr>
          <p:spPr>
            <a:xfrm>
              <a:off x="216404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3" name="pl343"/>
            <p:cNvSpPr/>
            <p:nvPr/>
          </p:nvSpPr>
          <p:spPr>
            <a:xfrm>
              <a:off x="233788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4" name="pl344"/>
            <p:cNvSpPr/>
            <p:nvPr/>
          </p:nvSpPr>
          <p:spPr>
            <a:xfrm>
              <a:off x="251172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5" name="pl345"/>
            <p:cNvSpPr/>
            <p:nvPr/>
          </p:nvSpPr>
          <p:spPr>
            <a:xfrm>
              <a:off x="268556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6" name="pl346"/>
            <p:cNvSpPr/>
            <p:nvPr/>
          </p:nvSpPr>
          <p:spPr>
            <a:xfrm>
              <a:off x="285940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7" name="pl347"/>
            <p:cNvSpPr/>
            <p:nvPr/>
          </p:nvSpPr>
          <p:spPr>
            <a:xfrm>
              <a:off x="303324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8" name="pl348"/>
            <p:cNvSpPr/>
            <p:nvPr/>
          </p:nvSpPr>
          <p:spPr>
            <a:xfrm>
              <a:off x="320708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9" name="pl349"/>
            <p:cNvSpPr/>
            <p:nvPr/>
          </p:nvSpPr>
          <p:spPr>
            <a:xfrm>
              <a:off x="338093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50" name="pl350"/>
            <p:cNvSpPr/>
            <p:nvPr/>
          </p:nvSpPr>
          <p:spPr>
            <a:xfrm>
              <a:off x="2164048" y="558512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351" name="pl351"/>
            <p:cNvSpPr/>
            <p:nvPr/>
          </p:nvSpPr>
          <p:spPr>
            <a:xfrm>
              <a:off x="2164048" y="5607780"/>
              <a:ext cx="1216881" cy="30204"/>
            </a:xfrm>
            <a:custGeom>
              <a:avLst/>
              <a:gdLst/>
              <a:ahLst/>
              <a:cxnLst/>
              <a:rect l="0" t="0" r="0" b="0"/>
              <a:pathLst>
                <a:path w="1216881" h="30204">
                  <a:moveTo>
                    <a:pt x="0" y="15102"/>
                  </a:moveTo>
                  <a:lnTo>
                    <a:pt x="173840" y="15102"/>
                  </a:lnTo>
                  <a:lnTo>
                    <a:pt x="347680" y="7551"/>
                  </a:lnTo>
                  <a:lnTo>
                    <a:pt x="521520" y="0"/>
                  </a:lnTo>
                  <a:lnTo>
                    <a:pt x="695361" y="15102"/>
                  </a:lnTo>
                  <a:lnTo>
                    <a:pt x="869201" y="30204"/>
                  </a:lnTo>
                  <a:lnTo>
                    <a:pt x="1043041" y="30204"/>
                  </a:lnTo>
                  <a:lnTo>
                    <a:pt x="1216881" y="30204"/>
                  </a:lnTo>
                </a:path>
              </a:pathLst>
            </a:custGeom>
            <a:ln w="40651" cap="flat">
              <a:solidFill>
                <a:srgbClr val="BEBEBE">
                  <a:alpha val="69803"/>
                </a:srgbClr>
              </a:solidFill>
              <a:prstDash val="solid"/>
              <a:round/>
            </a:ln>
          </p:spPr>
          <p:txBody>
            <a:bodyPr/>
            <a:lstStyle/>
            <a:p>
              <a:endParaRPr/>
            </a:p>
          </p:txBody>
        </p:sp>
        <p:sp>
          <p:nvSpPr>
            <p:cNvPr id="352" name="pl352"/>
            <p:cNvSpPr/>
            <p:nvPr/>
          </p:nvSpPr>
          <p:spPr>
            <a:xfrm>
              <a:off x="2164048" y="5607780"/>
              <a:ext cx="1216881" cy="30204"/>
            </a:xfrm>
            <a:custGeom>
              <a:avLst/>
              <a:gdLst/>
              <a:ahLst/>
              <a:cxnLst/>
              <a:rect l="0" t="0" r="0" b="0"/>
              <a:pathLst>
                <a:path w="1216881" h="30204">
                  <a:moveTo>
                    <a:pt x="0" y="15102"/>
                  </a:moveTo>
                  <a:lnTo>
                    <a:pt x="173840" y="15102"/>
                  </a:lnTo>
                  <a:lnTo>
                    <a:pt x="347680" y="7551"/>
                  </a:lnTo>
                  <a:lnTo>
                    <a:pt x="521520" y="0"/>
                  </a:lnTo>
                  <a:lnTo>
                    <a:pt x="695361" y="15102"/>
                  </a:lnTo>
                  <a:lnTo>
                    <a:pt x="869201" y="30204"/>
                  </a:lnTo>
                  <a:lnTo>
                    <a:pt x="1043041" y="30204"/>
                  </a:lnTo>
                  <a:lnTo>
                    <a:pt x="1216881" y="30204"/>
                  </a:lnTo>
                </a:path>
              </a:pathLst>
            </a:custGeom>
            <a:ln w="35231" cap="flat">
              <a:solidFill>
                <a:srgbClr val="BEBEBE">
                  <a:alpha val="69803"/>
                </a:srgbClr>
              </a:solidFill>
              <a:prstDash val="solid"/>
              <a:round/>
            </a:ln>
          </p:spPr>
          <p:txBody>
            <a:bodyPr/>
            <a:lstStyle/>
            <a:p>
              <a:endParaRPr/>
            </a:p>
          </p:txBody>
        </p:sp>
        <p:sp>
          <p:nvSpPr>
            <p:cNvPr id="353" name="pl353"/>
            <p:cNvSpPr/>
            <p:nvPr/>
          </p:nvSpPr>
          <p:spPr>
            <a:xfrm>
              <a:off x="2164048" y="558512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354" name="pl354"/>
            <p:cNvSpPr/>
            <p:nvPr/>
          </p:nvSpPr>
          <p:spPr>
            <a:xfrm>
              <a:off x="2164048" y="5607780"/>
              <a:ext cx="1216881" cy="30204"/>
            </a:xfrm>
            <a:custGeom>
              <a:avLst/>
              <a:gdLst/>
              <a:ahLst/>
              <a:cxnLst/>
              <a:rect l="0" t="0" r="0" b="0"/>
              <a:pathLst>
                <a:path w="1216881" h="30204">
                  <a:moveTo>
                    <a:pt x="0" y="15102"/>
                  </a:moveTo>
                  <a:lnTo>
                    <a:pt x="173840" y="15102"/>
                  </a:lnTo>
                  <a:lnTo>
                    <a:pt x="347680" y="7551"/>
                  </a:lnTo>
                  <a:lnTo>
                    <a:pt x="521520" y="0"/>
                  </a:lnTo>
                  <a:lnTo>
                    <a:pt x="695361" y="15102"/>
                  </a:lnTo>
                  <a:lnTo>
                    <a:pt x="869201" y="30204"/>
                  </a:lnTo>
                  <a:lnTo>
                    <a:pt x="1043041" y="30204"/>
                  </a:lnTo>
                  <a:lnTo>
                    <a:pt x="1216881" y="30204"/>
                  </a:lnTo>
                </a:path>
              </a:pathLst>
            </a:custGeom>
            <a:ln w="40651" cap="flat">
              <a:solidFill>
                <a:srgbClr val="000000">
                  <a:alpha val="100000"/>
                </a:srgbClr>
              </a:solidFill>
              <a:prstDash val="solid"/>
              <a:round/>
            </a:ln>
          </p:spPr>
          <p:txBody>
            <a:bodyPr/>
            <a:lstStyle/>
            <a:p>
              <a:endParaRPr/>
            </a:p>
          </p:txBody>
        </p:sp>
        <p:sp>
          <p:nvSpPr>
            <p:cNvPr id="355" name="pl355"/>
            <p:cNvSpPr/>
            <p:nvPr/>
          </p:nvSpPr>
          <p:spPr>
            <a:xfrm>
              <a:off x="2164048" y="5607780"/>
              <a:ext cx="1216881" cy="30204"/>
            </a:xfrm>
            <a:custGeom>
              <a:avLst/>
              <a:gdLst/>
              <a:ahLst/>
              <a:cxnLst/>
              <a:rect l="0" t="0" r="0" b="0"/>
              <a:pathLst>
                <a:path w="1216881" h="30204">
                  <a:moveTo>
                    <a:pt x="0" y="15102"/>
                  </a:moveTo>
                  <a:lnTo>
                    <a:pt x="173840" y="15102"/>
                  </a:lnTo>
                  <a:lnTo>
                    <a:pt x="347680" y="7551"/>
                  </a:lnTo>
                  <a:lnTo>
                    <a:pt x="521520" y="0"/>
                  </a:lnTo>
                  <a:lnTo>
                    <a:pt x="695361" y="15102"/>
                  </a:lnTo>
                  <a:lnTo>
                    <a:pt x="869201" y="30204"/>
                  </a:lnTo>
                  <a:lnTo>
                    <a:pt x="1043041" y="30204"/>
                  </a:lnTo>
                  <a:lnTo>
                    <a:pt x="1216881" y="30204"/>
                  </a:lnTo>
                </a:path>
              </a:pathLst>
            </a:custGeom>
            <a:ln w="35231" cap="flat">
              <a:solidFill>
                <a:srgbClr val="F26A21">
                  <a:alpha val="100000"/>
                </a:srgbClr>
              </a:solidFill>
              <a:prstDash val="solid"/>
              <a:round/>
            </a:ln>
          </p:spPr>
          <p:txBody>
            <a:bodyPr/>
            <a:lstStyle/>
            <a:p>
              <a:endParaRPr/>
            </a:p>
          </p:txBody>
        </p:sp>
        <p:sp>
          <p:nvSpPr>
            <p:cNvPr id="356" name="pl356"/>
            <p:cNvSpPr/>
            <p:nvPr/>
          </p:nvSpPr>
          <p:spPr>
            <a:xfrm>
              <a:off x="2103203" y="566063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357" name="tx357"/>
            <p:cNvSpPr/>
            <p:nvPr/>
          </p:nvSpPr>
          <p:spPr>
            <a:xfrm>
              <a:off x="2133903" y="545966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58" name="tx358"/>
            <p:cNvSpPr/>
            <p:nvPr/>
          </p:nvSpPr>
          <p:spPr>
            <a:xfrm>
              <a:off x="2307743" y="545966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59" name="tx359"/>
            <p:cNvSpPr/>
            <p:nvPr/>
          </p:nvSpPr>
          <p:spPr>
            <a:xfrm>
              <a:off x="2481583" y="545073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360" name="tx360"/>
            <p:cNvSpPr/>
            <p:nvPr/>
          </p:nvSpPr>
          <p:spPr>
            <a:xfrm>
              <a:off x="2655424" y="5445829"/>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61" name="tx361"/>
            <p:cNvSpPr/>
            <p:nvPr/>
          </p:nvSpPr>
          <p:spPr>
            <a:xfrm>
              <a:off x="2829264" y="545966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62" name="tx362"/>
            <p:cNvSpPr/>
            <p:nvPr/>
          </p:nvSpPr>
          <p:spPr>
            <a:xfrm>
              <a:off x="3003104" y="547333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63" name="tx363"/>
            <p:cNvSpPr/>
            <p:nvPr/>
          </p:nvSpPr>
          <p:spPr>
            <a:xfrm>
              <a:off x="3176944" y="547333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64" name="tx364"/>
            <p:cNvSpPr/>
            <p:nvPr/>
          </p:nvSpPr>
          <p:spPr>
            <a:xfrm>
              <a:off x="3350785" y="547333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65" name="rc365"/>
            <p:cNvSpPr/>
            <p:nvPr/>
          </p:nvSpPr>
          <p:spPr>
            <a:xfrm>
              <a:off x="3511363" y="875080"/>
              <a:ext cx="1338570" cy="564829"/>
            </a:xfrm>
            <a:prstGeom prst="rect">
              <a:avLst/>
            </a:prstGeom>
            <a:solidFill>
              <a:srgbClr val="EBEBEB">
                <a:alpha val="100000"/>
              </a:srgbClr>
            </a:solidFill>
          </p:spPr>
          <p:txBody>
            <a:bodyPr/>
            <a:lstStyle/>
            <a:p>
              <a:endParaRPr/>
            </a:p>
          </p:txBody>
        </p:sp>
        <p:sp>
          <p:nvSpPr>
            <p:cNvPr id="366" name="pl366"/>
            <p:cNvSpPr/>
            <p:nvPr/>
          </p:nvSpPr>
          <p:spPr>
            <a:xfrm>
              <a:off x="3511363" y="13198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67" name="pl367"/>
            <p:cNvSpPr/>
            <p:nvPr/>
          </p:nvSpPr>
          <p:spPr>
            <a:xfrm>
              <a:off x="3511363" y="113106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68" name="pl368"/>
            <p:cNvSpPr/>
            <p:nvPr/>
          </p:nvSpPr>
          <p:spPr>
            <a:xfrm>
              <a:off x="3511363" y="94228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69" name="pl369"/>
            <p:cNvSpPr/>
            <p:nvPr/>
          </p:nvSpPr>
          <p:spPr>
            <a:xfrm>
              <a:off x="3511363" y="141423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70" name="pl370"/>
            <p:cNvSpPr/>
            <p:nvPr/>
          </p:nvSpPr>
          <p:spPr>
            <a:xfrm>
              <a:off x="3511363" y="122545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71" name="pl371"/>
            <p:cNvSpPr/>
            <p:nvPr/>
          </p:nvSpPr>
          <p:spPr>
            <a:xfrm>
              <a:off x="3511363" y="103667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72" name="pl372"/>
            <p:cNvSpPr/>
            <p:nvPr/>
          </p:nvSpPr>
          <p:spPr>
            <a:xfrm>
              <a:off x="357220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3" name="pl373"/>
            <p:cNvSpPr/>
            <p:nvPr/>
          </p:nvSpPr>
          <p:spPr>
            <a:xfrm>
              <a:off x="374604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4" name="pl374"/>
            <p:cNvSpPr/>
            <p:nvPr/>
          </p:nvSpPr>
          <p:spPr>
            <a:xfrm>
              <a:off x="391988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5" name="pl375"/>
            <p:cNvSpPr/>
            <p:nvPr/>
          </p:nvSpPr>
          <p:spPr>
            <a:xfrm>
              <a:off x="409372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6" name="pl376"/>
            <p:cNvSpPr/>
            <p:nvPr/>
          </p:nvSpPr>
          <p:spPr>
            <a:xfrm>
              <a:off x="426756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7" name="pl377"/>
            <p:cNvSpPr/>
            <p:nvPr/>
          </p:nvSpPr>
          <p:spPr>
            <a:xfrm>
              <a:off x="444140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8" name="pl378"/>
            <p:cNvSpPr/>
            <p:nvPr/>
          </p:nvSpPr>
          <p:spPr>
            <a:xfrm>
              <a:off x="461524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9" name="pl379"/>
            <p:cNvSpPr/>
            <p:nvPr/>
          </p:nvSpPr>
          <p:spPr>
            <a:xfrm>
              <a:off x="478908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80" name="pl380"/>
            <p:cNvSpPr/>
            <p:nvPr/>
          </p:nvSpPr>
          <p:spPr>
            <a:xfrm>
              <a:off x="3572207"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381" name="pl381"/>
            <p:cNvSpPr/>
            <p:nvPr/>
          </p:nvSpPr>
          <p:spPr>
            <a:xfrm>
              <a:off x="3572207" y="1308518"/>
              <a:ext cx="1216881" cy="90614"/>
            </a:xfrm>
            <a:custGeom>
              <a:avLst/>
              <a:gdLst/>
              <a:ahLst/>
              <a:cxnLst/>
              <a:rect l="0" t="0" r="0" b="0"/>
              <a:pathLst>
                <a:path w="1216881" h="90614">
                  <a:moveTo>
                    <a:pt x="0" y="75511"/>
                  </a:moveTo>
                  <a:lnTo>
                    <a:pt x="173840" y="90614"/>
                  </a:lnTo>
                  <a:lnTo>
                    <a:pt x="347680" y="0"/>
                  </a:lnTo>
                  <a:lnTo>
                    <a:pt x="521520" y="60409"/>
                  </a:lnTo>
                  <a:lnTo>
                    <a:pt x="695361" y="22653"/>
                  </a:lnTo>
                  <a:lnTo>
                    <a:pt x="869201" y="15102"/>
                  </a:lnTo>
                  <a:lnTo>
                    <a:pt x="1043041" y="45307"/>
                  </a:lnTo>
                  <a:lnTo>
                    <a:pt x="1216881" y="0"/>
                  </a:lnTo>
                </a:path>
              </a:pathLst>
            </a:custGeom>
            <a:ln w="40651" cap="flat">
              <a:solidFill>
                <a:srgbClr val="BEBEBE">
                  <a:alpha val="69803"/>
                </a:srgbClr>
              </a:solidFill>
              <a:prstDash val="solid"/>
              <a:round/>
            </a:ln>
          </p:spPr>
          <p:txBody>
            <a:bodyPr/>
            <a:lstStyle/>
            <a:p>
              <a:endParaRPr/>
            </a:p>
          </p:txBody>
        </p:sp>
        <p:sp>
          <p:nvSpPr>
            <p:cNvPr id="382" name="pl382"/>
            <p:cNvSpPr/>
            <p:nvPr/>
          </p:nvSpPr>
          <p:spPr>
            <a:xfrm>
              <a:off x="3572207" y="1308518"/>
              <a:ext cx="1216881" cy="90614"/>
            </a:xfrm>
            <a:custGeom>
              <a:avLst/>
              <a:gdLst/>
              <a:ahLst/>
              <a:cxnLst/>
              <a:rect l="0" t="0" r="0" b="0"/>
              <a:pathLst>
                <a:path w="1216881" h="90614">
                  <a:moveTo>
                    <a:pt x="0" y="75511"/>
                  </a:moveTo>
                  <a:lnTo>
                    <a:pt x="173840" y="90614"/>
                  </a:lnTo>
                  <a:lnTo>
                    <a:pt x="347680" y="0"/>
                  </a:lnTo>
                  <a:lnTo>
                    <a:pt x="521520" y="60409"/>
                  </a:lnTo>
                  <a:lnTo>
                    <a:pt x="695361" y="22653"/>
                  </a:lnTo>
                  <a:lnTo>
                    <a:pt x="869201" y="15102"/>
                  </a:lnTo>
                  <a:lnTo>
                    <a:pt x="1043041" y="45307"/>
                  </a:lnTo>
                  <a:lnTo>
                    <a:pt x="1216881" y="0"/>
                  </a:lnTo>
                </a:path>
              </a:pathLst>
            </a:custGeom>
            <a:ln w="35231" cap="flat">
              <a:solidFill>
                <a:srgbClr val="BEBEBE">
                  <a:alpha val="69803"/>
                </a:srgbClr>
              </a:solidFill>
              <a:prstDash val="solid"/>
              <a:round/>
            </a:ln>
          </p:spPr>
          <p:txBody>
            <a:bodyPr/>
            <a:lstStyle/>
            <a:p>
              <a:endParaRPr/>
            </a:p>
          </p:txBody>
        </p:sp>
        <p:sp>
          <p:nvSpPr>
            <p:cNvPr id="383" name="pl383"/>
            <p:cNvSpPr/>
            <p:nvPr/>
          </p:nvSpPr>
          <p:spPr>
            <a:xfrm>
              <a:off x="3572207"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384" name="pl384"/>
            <p:cNvSpPr/>
            <p:nvPr/>
          </p:nvSpPr>
          <p:spPr>
            <a:xfrm>
              <a:off x="3572207" y="1308518"/>
              <a:ext cx="1216881" cy="90614"/>
            </a:xfrm>
            <a:custGeom>
              <a:avLst/>
              <a:gdLst/>
              <a:ahLst/>
              <a:cxnLst/>
              <a:rect l="0" t="0" r="0" b="0"/>
              <a:pathLst>
                <a:path w="1216881" h="90614">
                  <a:moveTo>
                    <a:pt x="0" y="75511"/>
                  </a:moveTo>
                  <a:lnTo>
                    <a:pt x="173840" y="90614"/>
                  </a:lnTo>
                  <a:lnTo>
                    <a:pt x="347680" y="0"/>
                  </a:lnTo>
                  <a:lnTo>
                    <a:pt x="521520" y="60409"/>
                  </a:lnTo>
                  <a:lnTo>
                    <a:pt x="695361" y="22653"/>
                  </a:lnTo>
                  <a:lnTo>
                    <a:pt x="869201" y="15102"/>
                  </a:lnTo>
                  <a:lnTo>
                    <a:pt x="1043041" y="45307"/>
                  </a:lnTo>
                  <a:lnTo>
                    <a:pt x="1216881" y="0"/>
                  </a:lnTo>
                </a:path>
              </a:pathLst>
            </a:custGeom>
            <a:ln w="40651" cap="flat">
              <a:solidFill>
                <a:srgbClr val="000000">
                  <a:alpha val="100000"/>
                </a:srgbClr>
              </a:solidFill>
              <a:prstDash val="solid"/>
              <a:round/>
            </a:ln>
          </p:spPr>
          <p:txBody>
            <a:bodyPr/>
            <a:lstStyle/>
            <a:p>
              <a:endParaRPr/>
            </a:p>
          </p:txBody>
        </p:sp>
        <p:sp>
          <p:nvSpPr>
            <p:cNvPr id="385" name="pl385"/>
            <p:cNvSpPr/>
            <p:nvPr/>
          </p:nvSpPr>
          <p:spPr>
            <a:xfrm>
              <a:off x="3572207" y="1308518"/>
              <a:ext cx="1216881" cy="90614"/>
            </a:xfrm>
            <a:custGeom>
              <a:avLst/>
              <a:gdLst/>
              <a:ahLst/>
              <a:cxnLst/>
              <a:rect l="0" t="0" r="0" b="0"/>
              <a:pathLst>
                <a:path w="1216881" h="90614">
                  <a:moveTo>
                    <a:pt x="0" y="75511"/>
                  </a:moveTo>
                  <a:lnTo>
                    <a:pt x="173840" y="90614"/>
                  </a:lnTo>
                  <a:lnTo>
                    <a:pt x="347680" y="0"/>
                  </a:lnTo>
                  <a:lnTo>
                    <a:pt x="521520" y="60409"/>
                  </a:lnTo>
                  <a:lnTo>
                    <a:pt x="695361" y="22653"/>
                  </a:lnTo>
                  <a:lnTo>
                    <a:pt x="869201" y="15102"/>
                  </a:lnTo>
                  <a:lnTo>
                    <a:pt x="1043041" y="45307"/>
                  </a:lnTo>
                  <a:lnTo>
                    <a:pt x="1216881" y="0"/>
                  </a:lnTo>
                </a:path>
              </a:pathLst>
            </a:custGeom>
            <a:ln w="35231" cap="flat">
              <a:solidFill>
                <a:srgbClr val="F26A21">
                  <a:alpha val="100000"/>
                </a:srgbClr>
              </a:solidFill>
              <a:prstDash val="solid"/>
              <a:round/>
            </a:ln>
          </p:spPr>
          <p:txBody>
            <a:bodyPr/>
            <a:lstStyle/>
            <a:p>
              <a:endParaRPr/>
            </a:p>
          </p:txBody>
        </p:sp>
        <p:sp>
          <p:nvSpPr>
            <p:cNvPr id="386" name="pl386"/>
            <p:cNvSpPr/>
            <p:nvPr/>
          </p:nvSpPr>
          <p:spPr>
            <a:xfrm>
              <a:off x="3511363" y="1414235"/>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387" name="tx387"/>
            <p:cNvSpPr/>
            <p:nvPr/>
          </p:nvSpPr>
          <p:spPr>
            <a:xfrm>
              <a:off x="3542062" y="1221073"/>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388" name="tx388"/>
            <p:cNvSpPr/>
            <p:nvPr/>
          </p:nvSpPr>
          <p:spPr>
            <a:xfrm>
              <a:off x="3715902" y="12358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89" name="tx389"/>
            <p:cNvSpPr/>
            <p:nvPr/>
          </p:nvSpPr>
          <p:spPr>
            <a:xfrm>
              <a:off x="3859598" y="114524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390" name="tx390"/>
            <p:cNvSpPr/>
            <p:nvPr/>
          </p:nvSpPr>
          <p:spPr>
            <a:xfrm>
              <a:off x="4063583" y="120433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391" name="tx391"/>
            <p:cNvSpPr/>
            <p:nvPr/>
          </p:nvSpPr>
          <p:spPr>
            <a:xfrm>
              <a:off x="4207278" y="116789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392" name="tx392"/>
            <p:cNvSpPr/>
            <p:nvPr/>
          </p:nvSpPr>
          <p:spPr>
            <a:xfrm>
              <a:off x="4381118" y="116034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393" name="tx393"/>
            <p:cNvSpPr/>
            <p:nvPr/>
          </p:nvSpPr>
          <p:spPr>
            <a:xfrm>
              <a:off x="4585104" y="11892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94" name="tx394"/>
            <p:cNvSpPr/>
            <p:nvPr/>
          </p:nvSpPr>
          <p:spPr>
            <a:xfrm>
              <a:off x="4728799" y="114524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395" name="rc395"/>
            <p:cNvSpPr/>
            <p:nvPr/>
          </p:nvSpPr>
          <p:spPr>
            <a:xfrm>
              <a:off x="3511363" y="1724360"/>
              <a:ext cx="1338570" cy="564829"/>
            </a:xfrm>
            <a:prstGeom prst="rect">
              <a:avLst/>
            </a:prstGeom>
            <a:solidFill>
              <a:srgbClr val="EBEBEB">
                <a:alpha val="100000"/>
              </a:srgbClr>
            </a:solidFill>
          </p:spPr>
          <p:txBody>
            <a:bodyPr/>
            <a:lstStyle/>
            <a:p>
              <a:endParaRPr/>
            </a:p>
          </p:txBody>
        </p:sp>
        <p:sp>
          <p:nvSpPr>
            <p:cNvPr id="396" name="pl396"/>
            <p:cNvSpPr/>
            <p:nvPr/>
          </p:nvSpPr>
          <p:spPr>
            <a:xfrm>
              <a:off x="3511363" y="21691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97" name="pl397"/>
            <p:cNvSpPr/>
            <p:nvPr/>
          </p:nvSpPr>
          <p:spPr>
            <a:xfrm>
              <a:off x="3511363" y="198034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98" name="pl398"/>
            <p:cNvSpPr/>
            <p:nvPr/>
          </p:nvSpPr>
          <p:spPr>
            <a:xfrm>
              <a:off x="3511363" y="179156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99" name="pl399"/>
            <p:cNvSpPr/>
            <p:nvPr/>
          </p:nvSpPr>
          <p:spPr>
            <a:xfrm>
              <a:off x="3511363" y="22635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00" name="pl400"/>
            <p:cNvSpPr/>
            <p:nvPr/>
          </p:nvSpPr>
          <p:spPr>
            <a:xfrm>
              <a:off x="3511363" y="207473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01" name="pl401"/>
            <p:cNvSpPr/>
            <p:nvPr/>
          </p:nvSpPr>
          <p:spPr>
            <a:xfrm>
              <a:off x="3511363" y="18859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02" name="pl402"/>
            <p:cNvSpPr/>
            <p:nvPr/>
          </p:nvSpPr>
          <p:spPr>
            <a:xfrm>
              <a:off x="357220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3" name="pl403"/>
            <p:cNvSpPr/>
            <p:nvPr/>
          </p:nvSpPr>
          <p:spPr>
            <a:xfrm>
              <a:off x="374604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4" name="pl404"/>
            <p:cNvSpPr/>
            <p:nvPr/>
          </p:nvSpPr>
          <p:spPr>
            <a:xfrm>
              <a:off x="391988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5" name="pl405"/>
            <p:cNvSpPr/>
            <p:nvPr/>
          </p:nvSpPr>
          <p:spPr>
            <a:xfrm>
              <a:off x="409372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6" name="pl406"/>
            <p:cNvSpPr/>
            <p:nvPr/>
          </p:nvSpPr>
          <p:spPr>
            <a:xfrm>
              <a:off x="426756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7" name="pl407"/>
            <p:cNvSpPr/>
            <p:nvPr/>
          </p:nvSpPr>
          <p:spPr>
            <a:xfrm>
              <a:off x="444140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8" name="pl408"/>
            <p:cNvSpPr/>
            <p:nvPr/>
          </p:nvSpPr>
          <p:spPr>
            <a:xfrm>
              <a:off x="461524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9" name="pl409"/>
            <p:cNvSpPr/>
            <p:nvPr/>
          </p:nvSpPr>
          <p:spPr>
            <a:xfrm>
              <a:off x="478908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0" name="pl410"/>
            <p:cNvSpPr/>
            <p:nvPr/>
          </p:nvSpPr>
          <p:spPr>
            <a:xfrm>
              <a:off x="3572207"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411" name="pl411"/>
            <p:cNvSpPr/>
            <p:nvPr/>
          </p:nvSpPr>
          <p:spPr>
            <a:xfrm>
              <a:off x="3572207" y="2233311"/>
              <a:ext cx="1216881" cy="30204"/>
            </a:xfrm>
            <a:custGeom>
              <a:avLst/>
              <a:gdLst/>
              <a:ahLst/>
              <a:cxnLst/>
              <a:rect l="0" t="0" r="0" b="0"/>
              <a:pathLst>
                <a:path w="1216881" h="30204">
                  <a:moveTo>
                    <a:pt x="0" y="30204"/>
                  </a:moveTo>
                  <a:lnTo>
                    <a:pt x="173840" y="22653"/>
                  </a:lnTo>
                  <a:lnTo>
                    <a:pt x="347680" y="0"/>
                  </a:lnTo>
                  <a:lnTo>
                    <a:pt x="521520" y="0"/>
                  </a:lnTo>
                  <a:lnTo>
                    <a:pt x="695361" y="0"/>
                  </a:lnTo>
                  <a:lnTo>
                    <a:pt x="869201" y="30204"/>
                  </a:lnTo>
                  <a:lnTo>
                    <a:pt x="1043041" y="30204"/>
                  </a:lnTo>
                  <a:lnTo>
                    <a:pt x="1216881" y="15102"/>
                  </a:lnTo>
                </a:path>
              </a:pathLst>
            </a:custGeom>
            <a:ln w="40651" cap="flat">
              <a:solidFill>
                <a:srgbClr val="BEBEBE">
                  <a:alpha val="69803"/>
                </a:srgbClr>
              </a:solidFill>
              <a:prstDash val="solid"/>
              <a:round/>
            </a:ln>
          </p:spPr>
          <p:txBody>
            <a:bodyPr/>
            <a:lstStyle/>
            <a:p>
              <a:endParaRPr/>
            </a:p>
          </p:txBody>
        </p:sp>
        <p:sp>
          <p:nvSpPr>
            <p:cNvPr id="412" name="pl412"/>
            <p:cNvSpPr/>
            <p:nvPr/>
          </p:nvSpPr>
          <p:spPr>
            <a:xfrm>
              <a:off x="3572207" y="2233311"/>
              <a:ext cx="1216881" cy="30204"/>
            </a:xfrm>
            <a:custGeom>
              <a:avLst/>
              <a:gdLst/>
              <a:ahLst/>
              <a:cxnLst/>
              <a:rect l="0" t="0" r="0" b="0"/>
              <a:pathLst>
                <a:path w="1216881" h="30204">
                  <a:moveTo>
                    <a:pt x="0" y="30204"/>
                  </a:moveTo>
                  <a:lnTo>
                    <a:pt x="173840" y="22653"/>
                  </a:lnTo>
                  <a:lnTo>
                    <a:pt x="347680" y="0"/>
                  </a:lnTo>
                  <a:lnTo>
                    <a:pt x="521520" y="0"/>
                  </a:lnTo>
                  <a:lnTo>
                    <a:pt x="695361" y="0"/>
                  </a:lnTo>
                  <a:lnTo>
                    <a:pt x="869201" y="30204"/>
                  </a:lnTo>
                  <a:lnTo>
                    <a:pt x="1043041" y="30204"/>
                  </a:lnTo>
                  <a:lnTo>
                    <a:pt x="1216881" y="15102"/>
                  </a:lnTo>
                </a:path>
              </a:pathLst>
            </a:custGeom>
            <a:ln w="35231" cap="flat">
              <a:solidFill>
                <a:srgbClr val="BEBEBE">
                  <a:alpha val="69803"/>
                </a:srgbClr>
              </a:solidFill>
              <a:prstDash val="solid"/>
              <a:round/>
            </a:ln>
          </p:spPr>
          <p:txBody>
            <a:bodyPr/>
            <a:lstStyle/>
            <a:p>
              <a:endParaRPr/>
            </a:p>
          </p:txBody>
        </p:sp>
        <p:sp>
          <p:nvSpPr>
            <p:cNvPr id="413" name="pl413"/>
            <p:cNvSpPr/>
            <p:nvPr/>
          </p:nvSpPr>
          <p:spPr>
            <a:xfrm>
              <a:off x="3572207"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414" name="pl414"/>
            <p:cNvSpPr/>
            <p:nvPr/>
          </p:nvSpPr>
          <p:spPr>
            <a:xfrm>
              <a:off x="3572207" y="2233311"/>
              <a:ext cx="1216881" cy="30204"/>
            </a:xfrm>
            <a:custGeom>
              <a:avLst/>
              <a:gdLst/>
              <a:ahLst/>
              <a:cxnLst/>
              <a:rect l="0" t="0" r="0" b="0"/>
              <a:pathLst>
                <a:path w="1216881" h="30204">
                  <a:moveTo>
                    <a:pt x="0" y="30204"/>
                  </a:moveTo>
                  <a:lnTo>
                    <a:pt x="173840" y="22653"/>
                  </a:lnTo>
                  <a:lnTo>
                    <a:pt x="347680" y="0"/>
                  </a:lnTo>
                  <a:lnTo>
                    <a:pt x="521520" y="0"/>
                  </a:lnTo>
                  <a:lnTo>
                    <a:pt x="695361" y="0"/>
                  </a:lnTo>
                  <a:lnTo>
                    <a:pt x="869201" y="30204"/>
                  </a:lnTo>
                  <a:lnTo>
                    <a:pt x="1043041" y="30204"/>
                  </a:lnTo>
                  <a:lnTo>
                    <a:pt x="1216881" y="15102"/>
                  </a:lnTo>
                </a:path>
              </a:pathLst>
            </a:custGeom>
            <a:ln w="40651" cap="flat">
              <a:solidFill>
                <a:srgbClr val="000000">
                  <a:alpha val="100000"/>
                </a:srgbClr>
              </a:solidFill>
              <a:prstDash val="solid"/>
              <a:round/>
            </a:ln>
          </p:spPr>
          <p:txBody>
            <a:bodyPr/>
            <a:lstStyle/>
            <a:p>
              <a:endParaRPr/>
            </a:p>
          </p:txBody>
        </p:sp>
        <p:sp>
          <p:nvSpPr>
            <p:cNvPr id="415" name="pl415"/>
            <p:cNvSpPr/>
            <p:nvPr/>
          </p:nvSpPr>
          <p:spPr>
            <a:xfrm>
              <a:off x="3572207" y="2233311"/>
              <a:ext cx="1216881" cy="30204"/>
            </a:xfrm>
            <a:custGeom>
              <a:avLst/>
              <a:gdLst/>
              <a:ahLst/>
              <a:cxnLst/>
              <a:rect l="0" t="0" r="0" b="0"/>
              <a:pathLst>
                <a:path w="1216881" h="30204">
                  <a:moveTo>
                    <a:pt x="0" y="30204"/>
                  </a:moveTo>
                  <a:lnTo>
                    <a:pt x="173840" y="22653"/>
                  </a:lnTo>
                  <a:lnTo>
                    <a:pt x="347680" y="0"/>
                  </a:lnTo>
                  <a:lnTo>
                    <a:pt x="521520" y="0"/>
                  </a:lnTo>
                  <a:lnTo>
                    <a:pt x="695361" y="0"/>
                  </a:lnTo>
                  <a:lnTo>
                    <a:pt x="869201" y="30204"/>
                  </a:lnTo>
                  <a:lnTo>
                    <a:pt x="1043041" y="30204"/>
                  </a:lnTo>
                  <a:lnTo>
                    <a:pt x="1216881" y="15102"/>
                  </a:lnTo>
                </a:path>
              </a:pathLst>
            </a:custGeom>
            <a:ln w="35231" cap="flat">
              <a:solidFill>
                <a:srgbClr val="F26A21">
                  <a:alpha val="100000"/>
                </a:srgbClr>
              </a:solidFill>
              <a:prstDash val="solid"/>
              <a:round/>
            </a:ln>
          </p:spPr>
          <p:txBody>
            <a:bodyPr/>
            <a:lstStyle/>
            <a:p>
              <a:endParaRPr/>
            </a:p>
          </p:txBody>
        </p:sp>
        <p:sp>
          <p:nvSpPr>
            <p:cNvPr id="416" name="pl416"/>
            <p:cNvSpPr/>
            <p:nvPr/>
          </p:nvSpPr>
          <p:spPr>
            <a:xfrm>
              <a:off x="3511363" y="226351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417" name="tx417"/>
            <p:cNvSpPr/>
            <p:nvPr/>
          </p:nvSpPr>
          <p:spPr>
            <a:xfrm>
              <a:off x="3542062"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18" name="tx418"/>
            <p:cNvSpPr/>
            <p:nvPr/>
          </p:nvSpPr>
          <p:spPr>
            <a:xfrm>
              <a:off x="3715902" y="209269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19" name="tx419"/>
            <p:cNvSpPr/>
            <p:nvPr/>
          </p:nvSpPr>
          <p:spPr>
            <a:xfrm>
              <a:off x="3889742" y="2070354"/>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20" name="tx420"/>
            <p:cNvSpPr/>
            <p:nvPr/>
          </p:nvSpPr>
          <p:spPr>
            <a:xfrm>
              <a:off x="4063583" y="2070354"/>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21" name="tx421"/>
            <p:cNvSpPr/>
            <p:nvPr/>
          </p:nvSpPr>
          <p:spPr>
            <a:xfrm>
              <a:off x="4237423" y="2070354"/>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22" name="tx422"/>
            <p:cNvSpPr/>
            <p:nvPr/>
          </p:nvSpPr>
          <p:spPr>
            <a:xfrm>
              <a:off x="4411263"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23" name="tx423"/>
            <p:cNvSpPr/>
            <p:nvPr/>
          </p:nvSpPr>
          <p:spPr>
            <a:xfrm>
              <a:off x="4585104"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24" name="tx424"/>
            <p:cNvSpPr/>
            <p:nvPr/>
          </p:nvSpPr>
          <p:spPr>
            <a:xfrm>
              <a:off x="4758944" y="208513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25" name="rc425"/>
            <p:cNvSpPr/>
            <p:nvPr/>
          </p:nvSpPr>
          <p:spPr>
            <a:xfrm>
              <a:off x="3511363" y="2573641"/>
              <a:ext cx="1338570" cy="564829"/>
            </a:xfrm>
            <a:prstGeom prst="rect">
              <a:avLst/>
            </a:prstGeom>
            <a:solidFill>
              <a:srgbClr val="EBEBEB">
                <a:alpha val="100000"/>
              </a:srgbClr>
            </a:solidFill>
          </p:spPr>
          <p:txBody>
            <a:bodyPr/>
            <a:lstStyle/>
            <a:p>
              <a:endParaRPr/>
            </a:p>
          </p:txBody>
        </p:sp>
        <p:sp>
          <p:nvSpPr>
            <p:cNvPr id="426" name="pl426"/>
            <p:cNvSpPr/>
            <p:nvPr/>
          </p:nvSpPr>
          <p:spPr>
            <a:xfrm>
              <a:off x="3511363" y="30184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27" name="pl427"/>
            <p:cNvSpPr/>
            <p:nvPr/>
          </p:nvSpPr>
          <p:spPr>
            <a:xfrm>
              <a:off x="3511363" y="28296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28" name="pl428"/>
            <p:cNvSpPr/>
            <p:nvPr/>
          </p:nvSpPr>
          <p:spPr>
            <a:xfrm>
              <a:off x="3511363" y="264084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29" name="pl429"/>
            <p:cNvSpPr/>
            <p:nvPr/>
          </p:nvSpPr>
          <p:spPr>
            <a:xfrm>
              <a:off x="3511363" y="311279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30" name="pl430"/>
            <p:cNvSpPr/>
            <p:nvPr/>
          </p:nvSpPr>
          <p:spPr>
            <a:xfrm>
              <a:off x="3511363" y="29240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31" name="pl431"/>
            <p:cNvSpPr/>
            <p:nvPr/>
          </p:nvSpPr>
          <p:spPr>
            <a:xfrm>
              <a:off x="3511363" y="27352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32" name="pl432"/>
            <p:cNvSpPr/>
            <p:nvPr/>
          </p:nvSpPr>
          <p:spPr>
            <a:xfrm>
              <a:off x="357220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3" name="pl433"/>
            <p:cNvSpPr/>
            <p:nvPr/>
          </p:nvSpPr>
          <p:spPr>
            <a:xfrm>
              <a:off x="374604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4" name="pl434"/>
            <p:cNvSpPr/>
            <p:nvPr/>
          </p:nvSpPr>
          <p:spPr>
            <a:xfrm>
              <a:off x="391988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5" name="pl435"/>
            <p:cNvSpPr/>
            <p:nvPr/>
          </p:nvSpPr>
          <p:spPr>
            <a:xfrm>
              <a:off x="409372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6" name="pl436"/>
            <p:cNvSpPr/>
            <p:nvPr/>
          </p:nvSpPr>
          <p:spPr>
            <a:xfrm>
              <a:off x="426756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7" name="pl437"/>
            <p:cNvSpPr/>
            <p:nvPr/>
          </p:nvSpPr>
          <p:spPr>
            <a:xfrm>
              <a:off x="444140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8" name="pl438"/>
            <p:cNvSpPr/>
            <p:nvPr/>
          </p:nvSpPr>
          <p:spPr>
            <a:xfrm>
              <a:off x="461524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9" name="pl439"/>
            <p:cNvSpPr/>
            <p:nvPr/>
          </p:nvSpPr>
          <p:spPr>
            <a:xfrm>
              <a:off x="478908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0" name="pl440"/>
            <p:cNvSpPr/>
            <p:nvPr/>
          </p:nvSpPr>
          <p:spPr>
            <a:xfrm>
              <a:off x="3572207"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441" name="pl441"/>
            <p:cNvSpPr/>
            <p:nvPr/>
          </p:nvSpPr>
          <p:spPr>
            <a:xfrm>
              <a:off x="3572207" y="3044836"/>
              <a:ext cx="1216881" cy="67960"/>
            </a:xfrm>
            <a:custGeom>
              <a:avLst/>
              <a:gdLst/>
              <a:ahLst/>
              <a:cxnLst/>
              <a:rect l="0" t="0" r="0" b="0"/>
              <a:pathLst>
                <a:path w="1216881" h="67960">
                  <a:moveTo>
                    <a:pt x="0" y="60409"/>
                  </a:moveTo>
                  <a:lnTo>
                    <a:pt x="173840" y="67960"/>
                  </a:lnTo>
                  <a:lnTo>
                    <a:pt x="347680" y="0"/>
                  </a:lnTo>
                  <a:lnTo>
                    <a:pt x="521520" y="7551"/>
                  </a:lnTo>
                  <a:lnTo>
                    <a:pt x="695361" y="52858"/>
                  </a:lnTo>
                  <a:lnTo>
                    <a:pt x="869201" y="15102"/>
                  </a:lnTo>
                  <a:lnTo>
                    <a:pt x="1043041" y="67960"/>
                  </a:lnTo>
                  <a:lnTo>
                    <a:pt x="1216881" y="67960"/>
                  </a:lnTo>
                </a:path>
              </a:pathLst>
            </a:custGeom>
            <a:ln w="40651" cap="flat">
              <a:solidFill>
                <a:srgbClr val="BEBEBE">
                  <a:alpha val="69803"/>
                </a:srgbClr>
              </a:solidFill>
              <a:prstDash val="solid"/>
              <a:round/>
            </a:ln>
          </p:spPr>
          <p:txBody>
            <a:bodyPr/>
            <a:lstStyle/>
            <a:p>
              <a:endParaRPr/>
            </a:p>
          </p:txBody>
        </p:sp>
        <p:sp>
          <p:nvSpPr>
            <p:cNvPr id="442" name="pl442"/>
            <p:cNvSpPr/>
            <p:nvPr/>
          </p:nvSpPr>
          <p:spPr>
            <a:xfrm>
              <a:off x="3572207" y="3044836"/>
              <a:ext cx="1216881" cy="67960"/>
            </a:xfrm>
            <a:custGeom>
              <a:avLst/>
              <a:gdLst/>
              <a:ahLst/>
              <a:cxnLst/>
              <a:rect l="0" t="0" r="0" b="0"/>
              <a:pathLst>
                <a:path w="1216881" h="67960">
                  <a:moveTo>
                    <a:pt x="0" y="60409"/>
                  </a:moveTo>
                  <a:lnTo>
                    <a:pt x="173840" y="67960"/>
                  </a:lnTo>
                  <a:lnTo>
                    <a:pt x="347680" y="0"/>
                  </a:lnTo>
                  <a:lnTo>
                    <a:pt x="521520" y="7551"/>
                  </a:lnTo>
                  <a:lnTo>
                    <a:pt x="695361" y="52858"/>
                  </a:lnTo>
                  <a:lnTo>
                    <a:pt x="869201" y="15102"/>
                  </a:lnTo>
                  <a:lnTo>
                    <a:pt x="1043041" y="67960"/>
                  </a:lnTo>
                  <a:lnTo>
                    <a:pt x="1216881" y="67960"/>
                  </a:lnTo>
                </a:path>
              </a:pathLst>
            </a:custGeom>
            <a:ln w="35231" cap="flat">
              <a:solidFill>
                <a:srgbClr val="BEBEBE">
                  <a:alpha val="69803"/>
                </a:srgbClr>
              </a:solidFill>
              <a:prstDash val="solid"/>
              <a:round/>
            </a:ln>
          </p:spPr>
          <p:txBody>
            <a:bodyPr/>
            <a:lstStyle/>
            <a:p>
              <a:endParaRPr/>
            </a:p>
          </p:txBody>
        </p:sp>
        <p:sp>
          <p:nvSpPr>
            <p:cNvPr id="443" name="pl443"/>
            <p:cNvSpPr/>
            <p:nvPr/>
          </p:nvSpPr>
          <p:spPr>
            <a:xfrm>
              <a:off x="3572207"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444" name="pl444"/>
            <p:cNvSpPr/>
            <p:nvPr/>
          </p:nvSpPr>
          <p:spPr>
            <a:xfrm>
              <a:off x="3572207" y="3044836"/>
              <a:ext cx="1216881" cy="67960"/>
            </a:xfrm>
            <a:custGeom>
              <a:avLst/>
              <a:gdLst/>
              <a:ahLst/>
              <a:cxnLst/>
              <a:rect l="0" t="0" r="0" b="0"/>
              <a:pathLst>
                <a:path w="1216881" h="67960">
                  <a:moveTo>
                    <a:pt x="0" y="60409"/>
                  </a:moveTo>
                  <a:lnTo>
                    <a:pt x="173840" y="67960"/>
                  </a:lnTo>
                  <a:lnTo>
                    <a:pt x="347680" y="0"/>
                  </a:lnTo>
                  <a:lnTo>
                    <a:pt x="521520" y="7551"/>
                  </a:lnTo>
                  <a:lnTo>
                    <a:pt x="695361" y="52858"/>
                  </a:lnTo>
                  <a:lnTo>
                    <a:pt x="869201" y="15102"/>
                  </a:lnTo>
                  <a:lnTo>
                    <a:pt x="1043041" y="67960"/>
                  </a:lnTo>
                  <a:lnTo>
                    <a:pt x="1216881" y="67960"/>
                  </a:lnTo>
                </a:path>
              </a:pathLst>
            </a:custGeom>
            <a:ln w="40651" cap="flat">
              <a:solidFill>
                <a:srgbClr val="000000">
                  <a:alpha val="100000"/>
                </a:srgbClr>
              </a:solidFill>
              <a:prstDash val="solid"/>
              <a:round/>
            </a:ln>
          </p:spPr>
          <p:txBody>
            <a:bodyPr/>
            <a:lstStyle/>
            <a:p>
              <a:endParaRPr/>
            </a:p>
          </p:txBody>
        </p:sp>
        <p:sp>
          <p:nvSpPr>
            <p:cNvPr id="445" name="pl445"/>
            <p:cNvSpPr/>
            <p:nvPr/>
          </p:nvSpPr>
          <p:spPr>
            <a:xfrm>
              <a:off x="3572207" y="3044836"/>
              <a:ext cx="1216881" cy="67960"/>
            </a:xfrm>
            <a:custGeom>
              <a:avLst/>
              <a:gdLst/>
              <a:ahLst/>
              <a:cxnLst/>
              <a:rect l="0" t="0" r="0" b="0"/>
              <a:pathLst>
                <a:path w="1216881" h="67960">
                  <a:moveTo>
                    <a:pt x="0" y="60409"/>
                  </a:moveTo>
                  <a:lnTo>
                    <a:pt x="173840" y="67960"/>
                  </a:lnTo>
                  <a:lnTo>
                    <a:pt x="347680" y="0"/>
                  </a:lnTo>
                  <a:lnTo>
                    <a:pt x="521520" y="7551"/>
                  </a:lnTo>
                  <a:lnTo>
                    <a:pt x="695361" y="52858"/>
                  </a:lnTo>
                  <a:lnTo>
                    <a:pt x="869201" y="15102"/>
                  </a:lnTo>
                  <a:lnTo>
                    <a:pt x="1043041" y="67960"/>
                  </a:lnTo>
                  <a:lnTo>
                    <a:pt x="1216881" y="67960"/>
                  </a:lnTo>
                </a:path>
              </a:pathLst>
            </a:custGeom>
            <a:ln w="35231" cap="flat">
              <a:solidFill>
                <a:srgbClr val="F26A21">
                  <a:alpha val="100000"/>
                </a:srgbClr>
              </a:solidFill>
              <a:prstDash val="solid"/>
              <a:round/>
            </a:ln>
          </p:spPr>
          <p:txBody>
            <a:bodyPr/>
            <a:lstStyle/>
            <a:p>
              <a:endParaRPr/>
            </a:p>
          </p:txBody>
        </p:sp>
        <p:sp>
          <p:nvSpPr>
            <p:cNvPr id="446" name="pl446"/>
            <p:cNvSpPr/>
            <p:nvPr/>
          </p:nvSpPr>
          <p:spPr>
            <a:xfrm>
              <a:off x="3511363" y="311279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447" name="tx447"/>
            <p:cNvSpPr/>
            <p:nvPr/>
          </p:nvSpPr>
          <p:spPr>
            <a:xfrm>
              <a:off x="3542062" y="294197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48" name="tx448"/>
            <p:cNvSpPr/>
            <p:nvPr/>
          </p:nvSpPr>
          <p:spPr>
            <a:xfrm>
              <a:off x="3715902"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49" name="tx449"/>
            <p:cNvSpPr/>
            <p:nvPr/>
          </p:nvSpPr>
          <p:spPr>
            <a:xfrm>
              <a:off x="3889742" y="288023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450" name="tx450"/>
            <p:cNvSpPr/>
            <p:nvPr/>
          </p:nvSpPr>
          <p:spPr>
            <a:xfrm>
              <a:off x="4063583" y="288778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51" name="tx451"/>
            <p:cNvSpPr/>
            <p:nvPr/>
          </p:nvSpPr>
          <p:spPr>
            <a:xfrm>
              <a:off x="4237423" y="293441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52" name="tx452"/>
            <p:cNvSpPr/>
            <p:nvPr/>
          </p:nvSpPr>
          <p:spPr>
            <a:xfrm>
              <a:off x="4411263" y="2897987"/>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453" name="tx453"/>
            <p:cNvSpPr/>
            <p:nvPr/>
          </p:nvSpPr>
          <p:spPr>
            <a:xfrm>
              <a:off x="4585104"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54" name="tx454"/>
            <p:cNvSpPr/>
            <p:nvPr/>
          </p:nvSpPr>
          <p:spPr>
            <a:xfrm>
              <a:off x="4758944"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55" name="rc455"/>
            <p:cNvSpPr/>
            <p:nvPr/>
          </p:nvSpPr>
          <p:spPr>
            <a:xfrm>
              <a:off x="3511363" y="3422922"/>
              <a:ext cx="1338570" cy="564829"/>
            </a:xfrm>
            <a:prstGeom prst="rect">
              <a:avLst/>
            </a:prstGeom>
            <a:solidFill>
              <a:srgbClr val="EBEBEB">
                <a:alpha val="100000"/>
              </a:srgbClr>
            </a:solidFill>
          </p:spPr>
          <p:txBody>
            <a:bodyPr/>
            <a:lstStyle/>
            <a:p>
              <a:endParaRPr/>
            </a:p>
          </p:txBody>
        </p:sp>
        <p:sp>
          <p:nvSpPr>
            <p:cNvPr id="456" name="pl456"/>
            <p:cNvSpPr/>
            <p:nvPr/>
          </p:nvSpPr>
          <p:spPr>
            <a:xfrm>
              <a:off x="3511363" y="38676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57" name="pl457"/>
            <p:cNvSpPr/>
            <p:nvPr/>
          </p:nvSpPr>
          <p:spPr>
            <a:xfrm>
              <a:off x="3511363" y="367890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58" name="pl458"/>
            <p:cNvSpPr/>
            <p:nvPr/>
          </p:nvSpPr>
          <p:spPr>
            <a:xfrm>
              <a:off x="3511363" y="34901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59" name="pl459"/>
            <p:cNvSpPr/>
            <p:nvPr/>
          </p:nvSpPr>
          <p:spPr>
            <a:xfrm>
              <a:off x="3511363" y="396207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60" name="pl460"/>
            <p:cNvSpPr/>
            <p:nvPr/>
          </p:nvSpPr>
          <p:spPr>
            <a:xfrm>
              <a:off x="3511363" y="377329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61" name="pl461"/>
            <p:cNvSpPr/>
            <p:nvPr/>
          </p:nvSpPr>
          <p:spPr>
            <a:xfrm>
              <a:off x="3511363" y="358451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62" name="pl462"/>
            <p:cNvSpPr/>
            <p:nvPr/>
          </p:nvSpPr>
          <p:spPr>
            <a:xfrm>
              <a:off x="357220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3" name="pl463"/>
            <p:cNvSpPr/>
            <p:nvPr/>
          </p:nvSpPr>
          <p:spPr>
            <a:xfrm>
              <a:off x="374604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4" name="pl464"/>
            <p:cNvSpPr/>
            <p:nvPr/>
          </p:nvSpPr>
          <p:spPr>
            <a:xfrm>
              <a:off x="391988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5" name="pl465"/>
            <p:cNvSpPr/>
            <p:nvPr/>
          </p:nvSpPr>
          <p:spPr>
            <a:xfrm>
              <a:off x="409372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6" name="pl466"/>
            <p:cNvSpPr/>
            <p:nvPr/>
          </p:nvSpPr>
          <p:spPr>
            <a:xfrm>
              <a:off x="426756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7" name="pl467"/>
            <p:cNvSpPr/>
            <p:nvPr/>
          </p:nvSpPr>
          <p:spPr>
            <a:xfrm>
              <a:off x="444140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8" name="pl468"/>
            <p:cNvSpPr/>
            <p:nvPr/>
          </p:nvSpPr>
          <p:spPr>
            <a:xfrm>
              <a:off x="461524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9" name="pl469"/>
            <p:cNvSpPr/>
            <p:nvPr/>
          </p:nvSpPr>
          <p:spPr>
            <a:xfrm>
              <a:off x="478908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0" name="pl470"/>
            <p:cNvSpPr/>
            <p:nvPr/>
          </p:nvSpPr>
          <p:spPr>
            <a:xfrm>
              <a:off x="3572207"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471" name="pl471"/>
            <p:cNvSpPr/>
            <p:nvPr/>
          </p:nvSpPr>
          <p:spPr>
            <a:xfrm>
              <a:off x="3572207" y="3879014"/>
              <a:ext cx="1216881" cy="83063"/>
            </a:xfrm>
            <a:custGeom>
              <a:avLst/>
              <a:gdLst/>
              <a:ahLst/>
              <a:cxnLst/>
              <a:rect l="0" t="0" r="0" b="0"/>
              <a:pathLst>
                <a:path w="1216881" h="83063">
                  <a:moveTo>
                    <a:pt x="0" y="67960"/>
                  </a:moveTo>
                  <a:lnTo>
                    <a:pt x="173840" y="67960"/>
                  </a:lnTo>
                  <a:lnTo>
                    <a:pt x="347680" y="37755"/>
                  </a:lnTo>
                  <a:lnTo>
                    <a:pt x="521520" y="37755"/>
                  </a:lnTo>
                  <a:lnTo>
                    <a:pt x="695361" y="0"/>
                  </a:lnTo>
                  <a:lnTo>
                    <a:pt x="869201" y="52858"/>
                  </a:lnTo>
                  <a:lnTo>
                    <a:pt x="1043041" y="37755"/>
                  </a:lnTo>
                  <a:lnTo>
                    <a:pt x="1216881" y="83063"/>
                  </a:lnTo>
                </a:path>
              </a:pathLst>
            </a:custGeom>
            <a:ln w="40651" cap="flat">
              <a:solidFill>
                <a:srgbClr val="BEBEBE">
                  <a:alpha val="69803"/>
                </a:srgbClr>
              </a:solidFill>
              <a:prstDash val="solid"/>
              <a:round/>
            </a:ln>
          </p:spPr>
          <p:txBody>
            <a:bodyPr/>
            <a:lstStyle/>
            <a:p>
              <a:endParaRPr/>
            </a:p>
          </p:txBody>
        </p:sp>
        <p:sp>
          <p:nvSpPr>
            <p:cNvPr id="472" name="pl472"/>
            <p:cNvSpPr/>
            <p:nvPr/>
          </p:nvSpPr>
          <p:spPr>
            <a:xfrm>
              <a:off x="3572207" y="3879014"/>
              <a:ext cx="1216881" cy="83063"/>
            </a:xfrm>
            <a:custGeom>
              <a:avLst/>
              <a:gdLst/>
              <a:ahLst/>
              <a:cxnLst/>
              <a:rect l="0" t="0" r="0" b="0"/>
              <a:pathLst>
                <a:path w="1216881" h="83063">
                  <a:moveTo>
                    <a:pt x="0" y="67960"/>
                  </a:moveTo>
                  <a:lnTo>
                    <a:pt x="173840" y="67960"/>
                  </a:lnTo>
                  <a:lnTo>
                    <a:pt x="347680" y="37755"/>
                  </a:lnTo>
                  <a:lnTo>
                    <a:pt x="521520" y="37755"/>
                  </a:lnTo>
                  <a:lnTo>
                    <a:pt x="695361" y="0"/>
                  </a:lnTo>
                  <a:lnTo>
                    <a:pt x="869201" y="52858"/>
                  </a:lnTo>
                  <a:lnTo>
                    <a:pt x="1043041" y="37755"/>
                  </a:lnTo>
                  <a:lnTo>
                    <a:pt x="1216881" y="83063"/>
                  </a:lnTo>
                </a:path>
              </a:pathLst>
            </a:custGeom>
            <a:ln w="35231" cap="flat">
              <a:solidFill>
                <a:srgbClr val="BEBEBE">
                  <a:alpha val="69803"/>
                </a:srgbClr>
              </a:solidFill>
              <a:prstDash val="solid"/>
              <a:round/>
            </a:ln>
          </p:spPr>
          <p:txBody>
            <a:bodyPr/>
            <a:lstStyle/>
            <a:p>
              <a:endParaRPr/>
            </a:p>
          </p:txBody>
        </p:sp>
        <p:sp>
          <p:nvSpPr>
            <p:cNvPr id="473" name="pl473"/>
            <p:cNvSpPr/>
            <p:nvPr/>
          </p:nvSpPr>
          <p:spPr>
            <a:xfrm>
              <a:off x="3572207"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474" name="pl474"/>
            <p:cNvSpPr/>
            <p:nvPr/>
          </p:nvSpPr>
          <p:spPr>
            <a:xfrm>
              <a:off x="3572207" y="3879014"/>
              <a:ext cx="1216881" cy="83063"/>
            </a:xfrm>
            <a:custGeom>
              <a:avLst/>
              <a:gdLst/>
              <a:ahLst/>
              <a:cxnLst/>
              <a:rect l="0" t="0" r="0" b="0"/>
              <a:pathLst>
                <a:path w="1216881" h="83063">
                  <a:moveTo>
                    <a:pt x="0" y="67960"/>
                  </a:moveTo>
                  <a:lnTo>
                    <a:pt x="173840" y="67960"/>
                  </a:lnTo>
                  <a:lnTo>
                    <a:pt x="347680" y="37755"/>
                  </a:lnTo>
                  <a:lnTo>
                    <a:pt x="521520" y="37755"/>
                  </a:lnTo>
                  <a:lnTo>
                    <a:pt x="695361" y="0"/>
                  </a:lnTo>
                  <a:lnTo>
                    <a:pt x="869201" y="52858"/>
                  </a:lnTo>
                  <a:lnTo>
                    <a:pt x="1043041" y="37755"/>
                  </a:lnTo>
                  <a:lnTo>
                    <a:pt x="1216881" y="83063"/>
                  </a:lnTo>
                </a:path>
              </a:pathLst>
            </a:custGeom>
            <a:ln w="40651" cap="flat">
              <a:solidFill>
                <a:srgbClr val="000000">
                  <a:alpha val="100000"/>
                </a:srgbClr>
              </a:solidFill>
              <a:prstDash val="solid"/>
              <a:round/>
            </a:ln>
          </p:spPr>
          <p:txBody>
            <a:bodyPr/>
            <a:lstStyle/>
            <a:p>
              <a:endParaRPr/>
            </a:p>
          </p:txBody>
        </p:sp>
        <p:sp>
          <p:nvSpPr>
            <p:cNvPr id="475" name="pl475"/>
            <p:cNvSpPr/>
            <p:nvPr/>
          </p:nvSpPr>
          <p:spPr>
            <a:xfrm>
              <a:off x="3572207" y="3879014"/>
              <a:ext cx="1216881" cy="83063"/>
            </a:xfrm>
            <a:custGeom>
              <a:avLst/>
              <a:gdLst/>
              <a:ahLst/>
              <a:cxnLst/>
              <a:rect l="0" t="0" r="0" b="0"/>
              <a:pathLst>
                <a:path w="1216881" h="83063">
                  <a:moveTo>
                    <a:pt x="0" y="67960"/>
                  </a:moveTo>
                  <a:lnTo>
                    <a:pt x="173840" y="67960"/>
                  </a:lnTo>
                  <a:lnTo>
                    <a:pt x="347680" y="37755"/>
                  </a:lnTo>
                  <a:lnTo>
                    <a:pt x="521520" y="37755"/>
                  </a:lnTo>
                  <a:lnTo>
                    <a:pt x="695361" y="0"/>
                  </a:lnTo>
                  <a:lnTo>
                    <a:pt x="869201" y="52858"/>
                  </a:lnTo>
                  <a:lnTo>
                    <a:pt x="1043041" y="37755"/>
                  </a:lnTo>
                  <a:lnTo>
                    <a:pt x="1216881" y="83063"/>
                  </a:lnTo>
                </a:path>
              </a:pathLst>
            </a:custGeom>
            <a:ln w="35231" cap="flat">
              <a:solidFill>
                <a:srgbClr val="F26A21">
                  <a:alpha val="100000"/>
                </a:srgbClr>
              </a:solidFill>
              <a:prstDash val="solid"/>
              <a:round/>
            </a:ln>
          </p:spPr>
          <p:txBody>
            <a:bodyPr/>
            <a:lstStyle/>
            <a:p>
              <a:endParaRPr/>
            </a:p>
          </p:txBody>
        </p:sp>
        <p:sp>
          <p:nvSpPr>
            <p:cNvPr id="476" name="pl476"/>
            <p:cNvSpPr/>
            <p:nvPr/>
          </p:nvSpPr>
          <p:spPr>
            <a:xfrm>
              <a:off x="3511363" y="396207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477" name="tx477"/>
            <p:cNvSpPr/>
            <p:nvPr/>
          </p:nvSpPr>
          <p:spPr>
            <a:xfrm>
              <a:off x="3542062"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78" name="tx478"/>
            <p:cNvSpPr/>
            <p:nvPr/>
          </p:nvSpPr>
          <p:spPr>
            <a:xfrm>
              <a:off x="3715902"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79" name="tx479"/>
            <p:cNvSpPr/>
            <p:nvPr/>
          </p:nvSpPr>
          <p:spPr>
            <a:xfrm>
              <a:off x="3889742" y="375217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80" name="tx480"/>
            <p:cNvSpPr/>
            <p:nvPr/>
          </p:nvSpPr>
          <p:spPr>
            <a:xfrm>
              <a:off x="4063583" y="375217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81" name="tx481"/>
            <p:cNvSpPr/>
            <p:nvPr/>
          </p:nvSpPr>
          <p:spPr>
            <a:xfrm>
              <a:off x="4207278" y="371573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482" name="tx482"/>
            <p:cNvSpPr/>
            <p:nvPr/>
          </p:nvSpPr>
          <p:spPr>
            <a:xfrm>
              <a:off x="4411263" y="376891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83" name="tx483"/>
            <p:cNvSpPr/>
            <p:nvPr/>
          </p:nvSpPr>
          <p:spPr>
            <a:xfrm>
              <a:off x="4585104" y="375217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84" name="tx484"/>
            <p:cNvSpPr/>
            <p:nvPr/>
          </p:nvSpPr>
          <p:spPr>
            <a:xfrm>
              <a:off x="4758944"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85" name="rc485"/>
            <p:cNvSpPr/>
            <p:nvPr/>
          </p:nvSpPr>
          <p:spPr>
            <a:xfrm>
              <a:off x="3511363" y="4272202"/>
              <a:ext cx="1338570" cy="564829"/>
            </a:xfrm>
            <a:prstGeom prst="rect">
              <a:avLst/>
            </a:prstGeom>
            <a:solidFill>
              <a:srgbClr val="EBEBEB">
                <a:alpha val="100000"/>
              </a:srgbClr>
            </a:solidFill>
          </p:spPr>
          <p:txBody>
            <a:bodyPr/>
            <a:lstStyle/>
            <a:p>
              <a:endParaRPr/>
            </a:p>
          </p:txBody>
        </p:sp>
        <p:sp>
          <p:nvSpPr>
            <p:cNvPr id="486" name="pl486"/>
            <p:cNvSpPr/>
            <p:nvPr/>
          </p:nvSpPr>
          <p:spPr>
            <a:xfrm>
              <a:off x="3511363" y="47169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87" name="pl487"/>
            <p:cNvSpPr/>
            <p:nvPr/>
          </p:nvSpPr>
          <p:spPr>
            <a:xfrm>
              <a:off x="3511363" y="452818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88" name="pl488"/>
            <p:cNvSpPr/>
            <p:nvPr/>
          </p:nvSpPr>
          <p:spPr>
            <a:xfrm>
              <a:off x="3511363" y="433940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89" name="pl489"/>
            <p:cNvSpPr/>
            <p:nvPr/>
          </p:nvSpPr>
          <p:spPr>
            <a:xfrm>
              <a:off x="3511363" y="48113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90" name="pl490"/>
            <p:cNvSpPr/>
            <p:nvPr/>
          </p:nvSpPr>
          <p:spPr>
            <a:xfrm>
              <a:off x="3511363" y="462257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91" name="pl491"/>
            <p:cNvSpPr/>
            <p:nvPr/>
          </p:nvSpPr>
          <p:spPr>
            <a:xfrm>
              <a:off x="3511363" y="44337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92" name="pl492"/>
            <p:cNvSpPr/>
            <p:nvPr/>
          </p:nvSpPr>
          <p:spPr>
            <a:xfrm>
              <a:off x="357220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3" name="pl493"/>
            <p:cNvSpPr/>
            <p:nvPr/>
          </p:nvSpPr>
          <p:spPr>
            <a:xfrm>
              <a:off x="374604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4" name="pl494"/>
            <p:cNvSpPr/>
            <p:nvPr/>
          </p:nvSpPr>
          <p:spPr>
            <a:xfrm>
              <a:off x="391988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5" name="pl495"/>
            <p:cNvSpPr/>
            <p:nvPr/>
          </p:nvSpPr>
          <p:spPr>
            <a:xfrm>
              <a:off x="409372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6" name="pl496"/>
            <p:cNvSpPr/>
            <p:nvPr/>
          </p:nvSpPr>
          <p:spPr>
            <a:xfrm>
              <a:off x="426756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7" name="pl497"/>
            <p:cNvSpPr/>
            <p:nvPr/>
          </p:nvSpPr>
          <p:spPr>
            <a:xfrm>
              <a:off x="444140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8" name="pl498"/>
            <p:cNvSpPr/>
            <p:nvPr/>
          </p:nvSpPr>
          <p:spPr>
            <a:xfrm>
              <a:off x="461524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9" name="pl499"/>
            <p:cNvSpPr/>
            <p:nvPr/>
          </p:nvSpPr>
          <p:spPr>
            <a:xfrm>
              <a:off x="478908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0" name="pl500"/>
            <p:cNvSpPr/>
            <p:nvPr/>
          </p:nvSpPr>
          <p:spPr>
            <a:xfrm>
              <a:off x="3572207"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501" name="pl501"/>
            <p:cNvSpPr/>
            <p:nvPr/>
          </p:nvSpPr>
          <p:spPr>
            <a:xfrm>
              <a:off x="3572207" y="4781153"/>
              <a:ext cx="1216881" cy="30204"/>
            </a:xfrm>
            <a:custGeom>
              <a:avLst/>
              <a:gdLst/>
              <a:ahLst/>
              <a:cxnLst/>
              <a:rect l="0" t="0" r="0" b="0"/>
              <a:pathLst>
                <a:path w="1216881" h="30204">
                  <a:moveTo>
                    <a:pt x="0" y="22653"/>
                  </a:moveTo>
                  <a:lnTo>
                    <a:pt x="173840" y="30204"/>
                  </a:lnTo>
                  <a:lnTo>
                    <a:pt x="347680" y="30204"/>
                  </a:lnTo>
                  <a:lnTo>
                    <a:pt x="521520" y="22653"/>
                  </a:lnTo>
                  <a:lnTo>
                    <a:pt x="695361" y="30204"/>
                  </a:lnTo>
                  <a:lnTo>
                    <a:pt x="869201" y="15102"/>
                  </a:lnTo>
                  <a:lnTo>
                    <a:pt x="1043041" y="30204"/>
                  </a:lnTo>
                  <a:lnTo>
                    <a:pt x="1216881" y="0"/>
                  </a:lnTo>
                </a:path>
              </a:pathLst>
            </a:custGeom>
            <a:ln w="40651" cap="flat">
              <a:solidFill>
                <a:srgbClr val="BEBEBE">
                  <a:alpha val="69803"/>
                </a:srgbClr>
              </a:solidFill>
              <a:prstDash val="solid"/>
              <a:round/>
            </a:ln>
          </p:spPr>
          <p:txBody>
            <a:bodyPr/>
            <a:lstStyle/>
            <a:p>
              <a:endParaRPr/>
            </a:p>
          </p:txBody>
        </p:sp>
        <p:sp>
          <p:nvSpPr>
            <p:cNvPr id="502" name="pl502"/>
            <p:cNvSpPr/>
            <p:nvPr/>
          </p:nvSpPr>
          <p:spPr>
            <a:xfrm>
              <a:off x="3572207" y="4781153"/>
              <a:ext cx="1216881" cy="30204"/>
            </a:xfrm>
            <a:custGeom>
              <a:avLst/>
              <a:gdLst/>
              <a:ahLst/>
              <a:cxnLst/>
              <a:rect l="0" t="0" r="0" b="0"/>
              <a:pathLst>
                <a:path w="1216881" h="30204">
                  <a:moveTo>
                    <a:pt x="0" y="22653"/>
                  </a:moveTo>
                  <a:lnTo>
                    <a:pt x="173840" y="30204"/>
                  </a:lnTo>
                  <a:lnTo>
                    <a:pt x="347680" y="30204"/>
                  </a:lnTo>
                  <a:lnTo>
                    <a:pt x="521520" y="22653"/>
                  </a:lnTo>
                  <a:lnTo>
                    <a:pt x="695361" y="30204"/>
                  </a:lnTo>
                  <a:lnTo>
                    <a:pt x="869201" y="15102"/>
                  </a:lnTo>
                  <a:lnTo>
                    <a:pt x="1043041" y="30204"/>
                  </a:lnTo>
                  <a:lnTo>
                    <a:pt x="1216881" y="0"/>
                  </a:lnTo>
                </a:path>
              </a:pathLst>
            </a:custGeom>
            <a:ln w="35231" cap="flat">
              <a:solidFill>
                <a:srgbClr val="BEBEBE">
                  <a:alpha val="69803"/>
                </a:srgbClr>
              </a:solidFill>
              <a:prstDash val="solid"/>
              <a:round/>
            </a:ln>
          </p:spPr>
          <p:txBody>
            <a:bodyPr/>
            <a:lstStyle/>
            <a:p>
              <a:endParaRPr/>
            </a:p>
          </p:txBody>
        </p:sp>
        <p:sp>
          <p:nvSpPr>
            <p:cNvPr id="503" name="pl503"/>
            <p:cNvSpPr/>
            <p:nvPr/>
          </p:nvSpPr>
          <p:spPr>
            <a:xfrm>
              <a:off x="3572207"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504" name="pl504"/>
            <p:cNvSpPr/>
            <p:nvPr/>
          </p:nvSpPr>
          <p:spPr>
            <a:xfrm>
              <a:off x="3572207" y="4781153"/>
              <a:ext cx="1216881" cy="30204"/>
            </a:xfrm>
            <a:custGeom>
              <a:avLst/>
              <a:gdLst/>
              <a:ahLst/>
              <a:cxnLst/>
              <a:rect l="0" t="0" r="0" b="0"/>
              <a:pathLst>
                <a:path w="1216881" h="30204">
                  <a:moveTo>
                    <a:pt x="0" y="22653"/>
                  </a:moveTo>
                  <a:lnTo>
                    <a:pt x="173840" y="30204"/>
                  </a:lnTo>
                  <a:lnTo>
                    <a:pt x="347680" y="30204"/>
                  </a:lnTo>
                  <a:lnTo>
                    <a:pt x="521520" y="22653"/>
                  </a:lnTo>
                  <a:lnTo>
                    <a:pt x="695361" y="30204"/>
                  </a:lnTo>
                  <a:lnTo>
                    <a:pt x="869201" y="15102"/>
                  </a:lnTo>
                  <a:lnTo>
                    <a:pt x="1043041" y="30204"/>
                  </a:lnTo>
                  <a:lnTo>
                    <a:pt x="1216881" y="0"/>
                  </a:lnTo>
                </a:path>
              </a:pathLst>
            </a:custGeom>
            <a:ln w="40651" cap="flat">
              <a:solidFill>
                <a:srgbClr val="000000">
                  <a:alpha val="100000"/>
                </a:srgbClr>
              </a:solidFill>
              <a:prstDash val="solid"/>
              <a:round/>
            </a:ln>
          </p:spPr>
          <p:txBody>
            <a:bodyPr/>
            <a:lstStyle/>
            <a:p>
              <a:endParaRPr/>
            </a:p>
          </p:txBody>
        </p:sp>
        <p:sp>
          <p:nvSpPr>
            <p:cNvPr id="505" name="pl505"/>
            <p:cNvSpPr/>
            <p:nvPr/>
          </p:nvSpPr>
          <p:spPr>
            <a:xfrm>
              <a:off x="3572207" y="4781153"/>
              <a:ext cx="1216881" cy="30204"/>
            </a:xfrm>
            <a:custGeom>
              <a:avLst/>
              <a:gdLst/>
              <a:ahLst/>
              <a:cxnLst/>
              <a:rect l="0" t="0" r="0" b="0"/>
              <a:pathLst>
                <a:path w="1216881" h="30204">
                  <a:moveTo>
                    <a:pt x="0" y="22653"/>
                  </a:moveTo>
                  <a:lnTo>
                    <a:pt x="173840" y="30204"/>
                  </a:lnTo>
                  <a:lnTo>
                    <a:pt x="347680" y="30204"/>
                  </a:lnTo>
                  <a:lnTo>
                    <a:pt x="521520" y="22653"/>
                  </a:lnTo>
                  <a:lnTo>
                    <a:pt x="695361" y="30204"/>
                  </a:lnTo>
                  <a:lnTo>
                    <a:pt x="869201" y="15102"/>
                  </a:lnTo>
                  <a:lnTo>
                    <a:pt x="1043041" y="30204"/>
                  </a:lnTo>
                  <a:lnTo>
                    <a:pt x="1216881" y="0"/>
                  </a:lnTo>
                </a:path>
              </a:pathLst>
            </a:custGeom>
            <a:ln w="35231" cap="flat">
              <a:solidFill>
                <a:srgbClr val="F26A21">
                  <a:alpha val="100000"/>
                </a:srgbClr>
              </a:solidFill>
              <a:prstDash val="solid"/>
              <a:round/>
            </a:ln>
          </p:spPr>
          <p:txBody>
            <a:bodyPr/>
            <a:lstStyle/>
            <a:p>
              <a:endParaRPr/>
            </a:p>
          </p:txBody>
        </p:sp>
        <p:sp>
          <p:nvSpPr>
            <p:cNvPr id="506" name="pl506"/>
            <p:cNvSpPr/>
            <p:nvPr/>
          </p:nvSpPr>
          <p:spPr>
            <a:xfrm>
              <a:off x="3511363" y="481135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07" name="tx507"/>
            <p:cNvSpPr/>
            <p:nvPr/>
          </p:nvSpPr>
          <p:spPr>
            <a:xfrm>
              <a:off x="3542062" y="464053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08" name="tx508"/>
            <p:cNvSpPr/>
            <p:nvPr/>
          </p:nvSpPr>
          <p:spPr>
            <a:xfrm>
              <a:off x="3715902"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09" name="tx509"/>
            <p:cNvSpPr/>
            <p:nvPr/>
          </p:nvSpPr>
          <p:spPr>
            <a:xfrm>
              <a:off x="3889742"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10" name="tx510"/>
            <p:cNvSpPr/>
            <p:nvPr/>
          </p:nvSpPr>
          <p:spPr>
            <a:xfrm>
              <a:off x="4063583" y="464053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11" name="tx511"/>
            <p:cNvSpPr/>
            <p:nvPr/>
          </p:nvSpPr>
          <p:spPr>
            <a:xfrm>
              <a:off x="4237423"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12" name="tx512"/>
            <p:cNvSpPr/>
            <p:nvPr/>
          </p:nvSpPr>
          <p:spPr>
            <a:xfrm>
              <a:off x="4411263" y="463298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13" name="tx513"/>
            <p:cNvSpPr/>
            <p:nvPr/>
          </p:nvSpPr>
          <p:spPr>
            <a:xfrm>
              <a:off x="4585104"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14" name="tx514"/>
            <p:cNvSpPr/>
            <p:nvPr/>
          </p:nvSpPr>
          <p:spPr>
            <a:xfrm>
              <a:off x="4758944" y="4618196"/>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15" name="rc515"/>
            <p:cNvSpPr/>
            <p:nvPr/>
          </p:nvSpPr>
          <p:spPr>
            <a:xfrm>
              <a:off x="3511363" y="5121483"/>
              <a:ext cx="1338570" cy="564829"/>
            </a:xfrm>
            <a:prstGeom prst="rect">
              <a:avLst/>
            </a:prstGeom>
            <a:solidFill>
              <a:srgbClr val="EBEBEB">
                <a:alpha val="100000"/>
              </a:srgbClr>
            </a:solidFill>
          </p:spPr>
          <p:txBody>
            <a:bodyPr/>
            <a:lstStyle/>
            <a:p>
              <a:endParaRPr/>
            </a:p>
          </p:txBody>
        </p:sp>
        <p:sp>
          <p:nvSpPr>
            <p:cNvPr id="516" name="pl516"/>
            <p:cNvSpPr/>
            <p:nvPr/>
          </p:nvSpPr>
          <p:spPr>
            <a:xfrm>
              <a:off x="3511363" y="55662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17" name="pl517"/>
            <p:cNvSpPr/>
            <p:nvPr/>
          </p:nvSpPr>
          <p:spPr>
            <a:xfrm>
              <a:off x="3511363" y="53774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18" name="pl518"/>
            <p:cNvSpPr/>
            <p:nvPr/>
          </p:nvSpPr>
          <p:spPr>
            <a:xfrm>
              <a:off x="3511363" y="518868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19" name="pl519"/>
            <p:cNvSpPr/>
            <p:nvPr/>
          </p:nvSpPr>
          <p:spPr>
            <a:xfrm>
              <a:off x="3511363" y="566063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20" name="pl520"/>
            <p:cNvSpPr/>
            <p:nvPr/>
          </p:nvSpPr>
          <p:spPr>
            <a:xfrm>
              <a:off x="3511363" y="54718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21" name="pl521"/>
            <p:cNvSpPr/>
            <p:nvPr/>
          </p:nvSpPr>
          <p:spPr>
            <a:xfrm>
              <a:off x="3511363" y="52830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22" name="pl522"/>
            <p:cNvSpPr/>
            <p:nvPr/>
          </p:nvSpPr>
          <p:spPr>
            <a:xfrm>
              <a:off x="357220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3" name="pl523"/>
            <p:cNvSpPr/>
            <p:nvPr/>
          </p:nvSpPr>
          <p:spPr>
            <a:xfrm>
              <a:off x="374604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4" name="pl524"/>
            <p:cNvSpPr/>
            <p:nvPr/>
          </p:nvSpPr>
          <p:spPr>
            <a:xfrm>
              <a:off x="391988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5" name="pl525"/>
            <p:cNvSpPr/>
            <p:nvPr/>
          </p:nvSpPr>
          <p:spPr>
            <a:xfrm>
              <a:off x="409372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6" name="pl526"/>
            <p:cNvSpPr/>
            <p:nvPr/>
          </p:nvSpPr>
          <p:spPr>
            <a:xfrm>
              <a:off x="426756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7" name="pl527"/>
            <p:cNvSpPr/>
            <p:nvPr/>
          </p:nvSpPr>
          <p:spPr>
            <a:xfrm>
              <a:off x="444140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8" name="pl528"/>
            <p:cNvSpPr/>
            <p:nvPr/>
          </p:nvSpPr>
          <p:spPr>
            <a:xfrm>
              <a:off x="461524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9" name="pl529"/>
            <p:cNvSpPr/>
            <p:nvPr/>
          </p:nvSpPr>
          <p:spPr>
            <a:xfrm>
              <a:off x="478908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0" name="pl530"/>
            <p:cNvSpPr/>
            <p:nvPr/>
          </p:nvSpPr>
          <p:spPr>
            <a:xfrm>
              <a:off x="3572207" y="558512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531" name="pl531"/>
            <p:cNvSpPr/>
            <p:nvPr/>
          </p:nvSpPr>
          <p:spPr>
            <a:xfrm>
              <a:off x="3572207" y="5441654"/>
              <a:ext cx="1216881" cy="166126"/>
            </a:xfrm>
            <a:custGeom>
              <a:avLst/>
              <a:gdLst/>
              <a:ahLst/>
              <a:cxnLst/>
              <a:rect l="0" t="0" r="0" b="0"/>
              <a:pathLst>
                <a:path w="1216881" h="166126">
                  <a:moveTo>
                    <a:pt x="0" y="0"/>
                  </a:moveTo>
                  <a:lnTo>
                    <a:pt x="173840" y="30204"/>
                  </a:lnTo>
                  <a:lnTo>
                    <a:pt x="347680" y="22653"/>
                  </a:lnTo>
                  <a:lnTo>
                    <a:pt x="521520" y="45307"/>
                  </a:lnTo>
                  <a:lnTo>
                    <a:pt x="695361" y="45307"/>
                  </a:lnTo>
                  <a:lnTo>
                    <a:pt x="869201" y="90614"/>
                  </a:lnTo>
                  <a:lnTo>
                    <a:pt x="1043041" y="166126"/>
                  </a:lnTo>
                  <a:lnTo>
                    <a:pt x="1216881" y="128370"/>
                  </a:lnTo>
                </a:path>
              </a:pathLst>
            </a:custGeom>
            <a:ln w="40651" cap="flat">
              <a:solidFill>
                <a:srgbClr val="BEBEBE">
                  <a:alpha val="69803"/>
                </a:srgbClr>
              </a:solidFill>
              <a:prstDash val="solid"/>
              <a:round/>
            </a:ln>
          </p:spPr>
          <p:txBody>
            <a:bodyPr/>
            <a:lstStyle/>
            <a:p>
              <a:endParaRPr/>
            </a:p>
          </p:txBody>
        </p:sp>
        <p:sp>
          <p:nvSpPr>
            <p:cNvPr id="532" name="pl532"/>
            <p:cNvSpPr/>
            <p:nvPr/>
          </p:nvSpPr>
          <p:spPr>
            <a:xfrm>
              <a:off x="3572207" y="5441654"/>
              <a:ext cx="1216881" cy="166126"/>
            </a:xfrm>
            <a:custGeom>
              <a:avLst/>
              <a:gdLst/>
              <a:ahLst/>
              <a:cxnLst/>
              <a:rect l="0" t="0" r="0" b="0"/>
              <a:pathLst>
                <a:path w="1216881" h="166126">
                  <a:moveTo>
                    <a:pt x="0" y="0"/>
                  </a:moveTo>
                  <a:lnTo>
                    <a:pt x="173840" y="30204"/>
                  </a:lnTo>
                  <a:lnTo>
                    <a:pt x="347680" y="22653"/>
                  </a:lnTo>
                  <a:lnTo>
                    <a:pt x="521520" y="45307"/>
                  </a:lnTo>
                  <a:lnTo>
                    <a:pt x="695361" y="45307"/>
                  </a:lnTo>
                  <a:lnTo>
                    <a:pt x="869201" y="90614"/>
                  </a:lnTo>
                  <a:lnTo>
                    <a:pt x="1043041" y="166126"/>
                  </a:lnTo>
                  <a:lnTo>
                    <a:pt x="1216881" y="128370"/>
                  </a:lnTo>
                </a:path>
              </a:pathLst>
            </a:custGeom>
            <a:ln w="35231" cap="flat">
              <a:solidFill>
                <a:srgbClr val="BEBEBE">
                  <a:alpha val="69803"/>
                </a:srgbClr>
              </a:solidFill>
              <a:prstDash val="solid"/>
              <a:round/>
            </a:ln>
          </p:spPr>
          <p:txBody>
            <a:bodyPr/>
            <a:lstStyle/>
            <a:p>
              <a:endParaRPr/>
            </a:p>
          </p:txBody>
        </p:sp>
        <p:sp>
          <p:nvSpPr>
            <p:cNvPr id="533" name="pl533"/>
            <p:cNvSpPr/>
            <p:nvPr/>
          </p:nvSpPr>
          <p:spPr>
            <a:xfrm>
              <a:off x="3572207" y="558512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534" name="pl534"/>
            <p:cNvSpPr/>
            <p:nvPr/>
          </p:nvSpPr>
          <p:spPr>
            <a:xfrm>
              <a:off x="3572207" y="5441654"/>
              <a:ext cx="1216881" cy="166126"/>
            </a:xfrm>
            <a:custGeom>
              <a:avLst/>
              <a:gdLst/>
              <a:ahLst/>
              <a:cxnLst/>
              <a:rect l="0" t="0" r="0" b="0"/>
              <a:pathLst>
                <a:path w="1216881" h="166126">
                  <a:moveTo>
                    <a:pt x="0" y="0"/>
                  </a:moveTo>
                  <a:lnTo>
                    <a:pt x="173840" y="30204"/>
                  </a:lnTo>
                  <a:lnTo>
                    <a:pt x="347680" y="22653"/>
                  </a:lnTo>
                  <a:lnTo>
                    <a:pt x="521520" y="45307"/>
                  </a:lnTo>
                  <a:lnTo>
                    <a:pt x="695361" y="45307"/>
                  </a:lnTo>
                  <a:lnTo>
                    <a:pt x="869201" y="90614"/>
                  </a:lnTo>
                  <a:lnTo>
                    <a:pt x="1043041" y="166126"/>
                  </a:lnTo>
                  <a:lnTo>
                    <a:pt x="1216881" y="128370"/>
                  </a:lnTo>
                </a:path>
              </a:pathLst>
            </a:custGeom>
            <a:ln w="40651" cap="flat">
              <a:solidFill>
                <a:srgbClr val="000000">
                  <a:alpha val="100000"/>
                </a:srgbClr>
              </a:solidFill>
              <a:prstDash val="solid"/>
              <a:round/>
            </a:ln>
          </p:spPr>
          <p:txBody>
            <a:bodyPr/>
            <a:lstStyle/>
            <a:p>
              <a:endParaRPr/>
            </a:p>
          </p:txBody>
        </p:sp>
        <p:sp>
          <p:nvSpPr>
            <p:cNvPr id="535" name="pl535"/>
            <p:cNvSpPr/>
            <p:nvPr/>
          </p:nvSpPr>
          <p:spPr>
            <a:xfrm>
              <a:off x="3572207" y="5441654"/>
              <a:ext cx="1216881" cy="166126"/>
            </a:xfrm>
            <a:custGeom>
              <a:avLst/>
              <a:gdLst/>
              <a:ahLst/>
              <a:cxnLst/>
              <a:rect l="0" t="0" r="0" b="0"/>
              <a:pathLst>
                <a:path w="1216881" h="166126">
                  <a:moveTo>
                    <a:pt x="0" y="0"/>
                  </a:moveTo>
                  <a:lnTo>
                    <a:pt x="173840" y="30204"/>
                  </a:lnTo>
                  <a:lnTo>
                    <a:pt x="347680" y="22653"/>
                  </a:lnTo>
                  <a:lnTo>
                    <a:pt x="521520" y="45307"/>
                  </a:lnTo>
                  <a:lnTo>
                    <a:pt x="695361" y="45307"/>
                  </a:lnTo>
                  <a:lnTo>
                    <a:pt x="869201" y="90614"/>
                  </a:lnTo>
                  <a:lnTo>
                    <a:pt x="1043041" y="166126"/>
                  </a:lnTo>
                  <a:lnTo>
                    <a:pt x="1216881" y="128370"/>
                  </a:lnTo>
                </a:path>
              </a:pathLst>
            </a:custGeom>
            <a:ln w="35231" cap="flat">
              <a:solidFill>
                <a:srgbClr val="F26A21">
                  <a:alpha val="100000"/>
                </a:srgbClr>
              </a:solidFill>
              <a:prstDash val="solid"/>
              <a:round/>
            </a:ln>
          </p:spPr>
          <p:txBody>
            <a:bodyPr/>
            <a:lstStyle/>
            <a:p>
              <a:endParaRPr/>
            </a:p>
          </p:txBody>
        </p:sp>
        <p:sp>
          <p:nvSpPr>
            <p:cNvPr id="536" name="pl536"/>
            <p:cNvSpPr/>
            <p:nvPr/>
          </p:nvSpPr>
          <p:spPr>
            <a:xfrm>
              <a:off x="3511363" y="566063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37" name="tx537"/>
            <p:cNvSpPr/>
            <p:nvPr/>
          </p:nvSpPr>
          <p:spPr>
            <a:xfrm>
              <a:off x="3511917" y="527705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29</a:t>
              </a:r>
            </a:p>
          </p:txBody>
        </p:sp>
        <p:sp>
          <p:nvSpPr>
            <p:cNvPr id="538" name="tx538"/>
            <p:cNvSpPr/>
            <p:nvPr/>
          </p:nvSpPr>
          <p:spPr>
            <a:xfrm>
              <a:off x="3685757" y="530726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25</a:t>
              </a:r>
            </a:p>
          </p:txBody>
        </p:sp>
        <p:sp>
          <p:nvSpPr>
            <p:cNvPr id="539" name="tx539"/>
            <p:cNvSpPr/>
            <p:nvPr/>
          </p:nvSpPr>
          <p:spPr>
            <a:xfrm>
              <a:off x="3859598" y="52997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26</a:t>
              </a:r>
            </a:p>
          </p:txBody>
        </p:sp>
        <p:sp>
          <p:nvSpPr>
            <p:cNvPr id="540" name="tx540"/>
            <p:cNvSpPr/>
            <p:nvPr/>
          </p:nvSpPr>
          <p:spPr>
            <a:xfrm>
              <a:off x="4033438" y="532231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23</a:t>
              </a:r>
            </a:p>
          </p:txBody>
        </p:sp>
        <p:sp>
          <p:nvSpPr>
            <p:cNvPr id="541" name="tx541"/>
            <p:cNvSpPr/>
            <p:nvPr/>
          </p:nvSpPr>
          <p:spPr>
            <a:xfrm>
              <a:off x="4207278" y="532231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23</a:t>
              </a:r>
            </a:p>
          </p:txBody>
        </p:sp>
        <p:sp>
          <p:nvSpPr>
            <p:cNvPr id="542" name="tx542"/>
            <p:cNvSpPr/>
            <p:nvPr/>
          </p:nvSpPr>
          <p:spPr>
            <a:xfrm>
              <a:off x="4381118" y="536899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543" name="tx543"/>
            <p:cNvSpPr/>
            <p:nvPr/>
          </p:nvSpPr>
          <p:spPr>
            <a:xfrm>
              <a:off x="4585104" y="5445829"/>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44" name="tx544"/>
            <p:cNvSpPr/>
            <p:nvPr/>
          </p:nvSpPr>
          <p:spPr>
            <a:xfrm>
              <a:off x="4728799" y="540674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545" name="rc545"/>
            <p:cNvSpPr/>
            <p:nvPr/>
          </p:nvSpPr>
          <p:spPr>
            <a:xfrm>
              <a:off x="4919522" y="875080"/>
              <a:ext cx="1338570" cy="564829"/>
            </a:xfrm>
            <a:prstGeom prst="rect">
              <a:avLst/>
            </a:prstGeom>
            <a:solidFill>
              <a:srgbClr val="EBEBEB">
                <a:alpha val="100000"/>
              </a:srgbClr>
            </a:solidFill>
          </p:spPr>
          <p:txBody>
            <a:bodyPr/>
            <a:lstStyle/>
            <a:p>
              <a:endParaRPr/>
            </a:p>
          </p:txBody>
        </p:sp>
        <p:sp>
          <p:nvSpPr>
            <p:cNvPr id="546" name="pl546"/>
            <p:cNvSpPr/>
            <p:nvPr/>
          </p:nvSpPr>
          <p:spPr>
            <a:xfrm>
              <a:off x="4919522" y="13198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47" name="pl547"/>
            <p:cNvSpPr/>
            <p:nvPr/>
          </p:nvSpPr>
          <p:spPr>
            <a:xfrm>
              <a:off x="4919522" y="113106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48" name="pl548"/>
            <p:cNvSpPr/>
            <p:nvPr/>
          </p:nvSpPr>
          <p:spPr>
            <a:xfrm>
              <a:off x="4919522" y="94228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49" name="pl549"/>
            <p:cNvSpPr/>
            <p:nvPr/>
          </p:nvSpPr>
          <p:spPr>
            <a:xfrm>
              <a:off x="4919522" y="141423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50" name="pl550"/>
            <p:cNvSpPr/>
            <p:nvPr/>
          </p:nvSpPr>
          <p:spPr>
            <a:xfrm>
              <a:off x="4919522" y="122545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51" name="pl551"/>
            <p:cNvSpPr/>
            <p:nvPr/>
          </p:nvSpPr>
          <p:spPr>
            <a:xfrm>
              <a:off x="4919522" y="103667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52" name="pl552"/>
            <p:cNvSpPr/>
            <p:nvPr/>
          </p:nvSpPr>
          <p:spPr>
            <a:xfrm>
              <a:off x="498036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3" name="pl553"/>
            <p:cNvSpPr/>
            <p:nvPr/>
          </p:nvSpPr>
          <p:spPr>
            <a:xfrm>
              <a:off x="515420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4" name="pl554"/>
            <p:cNvSpPr/>
            <p:nvPr/>
          </p:nvSpPr>
          <p:spPr>
            <a:xfrm>
              <a:off x="532804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5" name="pl555"/>
            <p:cNvSpPr/>
            <p:nvPr/>
          </p:nvSpPr>
          <p:spPr>
            <a:xfrm>
              <a:off x="550188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6" name="pl556"/>
            <p:cNvSpPr/>
            <p:nvPr/>
          </p:nvSpPr>
          <p:spPr>
            <a:xfrm>
              <a:off x="567572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7" name="pl557"/>
            <p:cNvSpPr/>
            <p:nvPr/>
          </p:nvSpPr>
          <p:spPr>
            <a:xfrm>
              <a:off x="584956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8" name="pl558"/>
            <p:cNvSpPr/>
            <p:nvPr/>
          </p:nvSpPr>
          <p:spPr>
            <a:xfrm>
              <a:off x="602340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9" name="pl559"/>
            <p:cNvSpPr/>
            <p:nvPr/>
          </p:nvSpPr>
          <p:spPr>
            <a:xfrm>
              <a:off x="619724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0" name="pl560"/>
            <p:cNvSpPr/>
            <p:nvPr/>
          </p:nvSpPr>
          <p:spPr>
            <a:xfrm>
              <a:off x="4980366"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561" name="pl561"/>
            <p:cNvSpPr/>
            <p:nvPr/>
          </p:nvSpPr>
          <p:spPr>
            <a:xfrm>
              <a:off x="4980366" y="1338723"/>
              <a:ext cx="1216881" cy="67960"/>
            </a:xfrm>
            <a:custGeom>
              <a:avLst/>
              <a:gdLst/>
              <a:ahLst/>
              <a:cxnLst/>
              <a:rect l="0" t="0" r="0" b="0"/>
              <a:pathLst>
                <a:path w="1216881" h="67960">
                  <a:moveTo>
                    <a:pt x="0" y="67960"/>
                  </a:moveTo>
                  <a:lnTo>
                    <a:pt x="173840" y="60409"/>
                  </a:lnTo>
                  <a:lnTo>
                    <a:pt x="347680" y="67960"/>
                  </a:lnTo>
                  <a:lnTo>
                    <a:pt x="521520" y="67960"/>
                  </a:lnTo>
                  <a:lnTo>
                    <a:pt x="695361" y="67960"/>
                  </a:lnTo>
                  <a:lnTo>
                    <a:pt x="869201" y="22653"/>
                  </a:lnTo>
                  <a:lnTo>
                    <a:pt x="1043041" y="0"/>
                  </a:lnTo>
                  <a:lnTo>
                    <a:pt x="1216881" y="22653"/>
                  </a:lnTo>
                </a:path>
              </a:pathLst>
            </a:custGeom>
            <a:ln w="40651" cap="flat">
              <a:solidFill>
                <a:srgbClr val="BEBEBE">
                  <a:alpha val="69803"/>
                </a:srgbClr>
              </a:solidFill>
              <a:prstDash val="solid"/>
              <a:round/>
            </a:ln>
          </p:spPr>
          <p:txBody>
            <a:bodyPr/>
            <a:lstStyle/>
            <a:p>
              <a:endParaRPr/>
            </a:p>
          </p:txBody>
        </p:sp>
        <p:sp>
          <p:nvSpPr>
            <p:cNvPr id="562" name="pl562"/>
            <p:cNvSpPr/>
            <p:nvPr/>
          </p:nvSpPr>
          <p:spPr>
            <a:xfrm>
              <a:off x="4980366" y="1338723"/>
              <a:ext cx="1216881" cy="67960"/>
            </a:xfrm>
            <a:custGeom>
              <a:avLst/>
              <a:gdLst/>
              <a:ahLst/>
              <a:cxnLst/>
              <a:rect l="0" t="0" r="0" b="0"/>
              <a:pathLst>
                <a:path w="1216881" h="67960">
                  <a:moveTo>
                    <a:pt x="0" y="67960"/>
                  </a:moveTo>
                  <a:lnTo>
                    <a:pt x="173840" y="60409"/>
                  </a:lnTo>
                  <a:lnTo>
                    <a:pt x="347680" y="67960"/>
                  </a:lnTo>
                  <a:lnTo>
                    <a:pt x="521520" y="67960"/>
                  </a:lnTo>
                  <a:lnTo>
                    <a:pt x="695361" y="67960"/>
                  </a:lnTo>
                  <a:lnTo>
                    <a:pt x="869201" y="22653"/>
                  </a:lnTo>
                  <a:lnTo>
                    <a:pt x="1043041" y="0"/>
                  </a:lnTo>
                  <a:lnTo>
                    <a:pt x="1216881" y="22653"/>
                  </a:lnTo>
                </a:path>
              </a:pathLst>
            </a:custGeom>
            <a:ln w="35231" cap="flat">
              <a:solidFill>
                <a:srgbClr val="BEBEBE">
                  <a:alpha val="69803"/>
                </a:srgbClr>
              </a:solidFill>
              <a:prstDash val="solid"/>
              <a:round/>
            </a:ln>
          </p:spPr>
          <p:txBody>
            <a:bodyPr/>
            <a:lstStyle/>
            <a:p>
              <a:endParaRPr/>
            </a:p>
          </p:txBody>
        </p:sp>
        <p:sp>
          <p:nvSpPr>
            <p:cNvPr id="563" name="pl563"/>
            <p:cNvSpPr/>
            <p:nvPr/>
          </p:nvSpPr>
          <p:spPr>
            <a:xfrm>
              <a:off x="4980366"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564" name="pl564"/>
            <p:cNvSpPr/>
            <p:nvPr/>
          </p:nvSpPr>
          <p:spPr>
            <a:xfrm>
              <a:off x="4980366" y="1338723"/>
              <a:ext cx="1216881" cy="67960"/>
            </a:xfrm>
            <a:custGeom>
              <a:avLst/>
              <a:gdLst/>
              <a:ahLst/>
              <a:cxnLst/>
              <a:rect l="0" t="0" r="0" b="0"/>
              <a:pathLst>
                <a:path w="1216881" h="67960">
                  <a:moveTo>
                    <a:pt x="0" y="67960"/>
                  </a:moveTo>
                  <a:lnTo>
                    <a:pt x="173840" y="60409"/>
                  </a:lnTo>
                  <a:lnTo>
                    <a:pt x="347680" y="67960"/>
                  </a:lnTo>
                  <a:lnTo>
                    <a:pt x="521520" y="67960"/>
                  </a:lnTo>
                  <a:lnTo>
                    <a:pt x="695361" y="67960"/>
                  </a:lnTo>
                  <a:lnTo>
                    <a:pt x="869201" y="22653"/>
                  </a:lnTo>
                  <a:lnTo>
                    <a:pt x="1043041" y="0"/>
                  </a:lnTo>
                  <a:lnTo>
                    <a:pt x="1216881" y="22653"/>
                  </a:lnTo>
                </a:path>
              </a:pathLst>
            </a:custGeom>
            <a:ln w="40651" cap="flat">
              <a:solidFill>
                <a:srgbClr val="000000">
                  <a:alpha val="100000"/>
                </a:srgbClr>
              </a:solidFill>
              <a:prstDash val="solid"/>
              <a:round/>
            </a:ln>
          </p:spPr>
          <p:txBody>
            <a:bodyPr/>
            <a:lstStyle/>
            <a:p>
              <a:endParaRPr/>
            </a:p>
          </p:txBody>
        </p:sp>
        <p:sp>
          <p:nvSpPr>
            <p:cNvPr id="565" name="pl565"/>
            <p:cNvSpPr/>
            <p:nvPr/>
          </p:nvSpPr>
          <p:spPr>
            <a:xfrm>
              <a:off x="4980366" y="1338723"/>
              <a:ext cx="1216881" cy="67960"/>
            </a:xfrm>
            <a:custGeom>
              <a:avLst/>
              <a:gdLst/>
              <a:ahLst/>
              <a:cxnLst/>
              <a:rect l="0" t="0" r="0" b="0"/>
              <a:pathLst>
                <a:path w="1216881" h="67960">
                  <a:moveTo>
                    <a:pt x="0" y="67960"/>
                  </a:moveTo>
                  <a:lnTo>
                    <a:pt x="173840" y="60409"/>
                  </a:lnTo>
                  <a:lnTo>
                    <a:pt x="347680" y="67960"/>
                  </a:lnTo>
                  <a:lnTo>
                    <a:pt x="521520" y="67960"/>
                  </a:lnTo>
                  <a:lnTo>
                    <a:pt x="695361" y="67960"/>
                  </a:lnTo>
                  <a:lnTo>
                    <a:pt x="869201" y="22653"/>
                  </a:lnTo>
                  <a:lnTo>
                    <a:pt x="1043041" y="0"/>
                  </a:lnTo>
                  <a:lnTo>
                    <a:pt x="1216881" y="22653"/>
                  </a:lnTo>
                </a:path>
              </a:pathLst>
            </a:custGeom>
            <a:ln w="35231" cap="flat">
              <a:solidFill>
                <a:srgbClr val="F26A21">
                  <a:alpha val="100000"/>
                </a:srgbClr>
              </a:solidFill>
              <a:prstDash val="solid"/>
              <a:round/>
            </a:ln>
          </p:spPr>
          <p:txBody>
            <a:bodyPr/>
            <a:lstStyle/>
            <a:p>
              <a:endParaRPr/>
            </a:p>
          </p:txBody>
        </p:sp>
        <p:sp>
          <p:nvSpPr>
            <p:cNvPr id="566" name="pl566"/>
            <p:cNvSpPr/>
            <p:nvPr/>
          </p:nvSpPr>
          <p:spPr>
            <a:xfrm>
              <a:off x="4919522" y="1414235"/>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67" name="tx567"/>
            <p:cNvSpPr/>
            <p:nvPr/>
          </p:nvSpPr>
          <p:spPr>
            <a:xfrm>
              <a:off x="4950221"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68" name="tx568"/>
            <p:cNvSpPr/>
            <p:nvPr/>
          </p:nvSpPr>
          <p:spPr>
            <a:xfrm>
              <a:off x="5124061" y="12358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69" name="tx569"/>
            <p:cNvSpPr/>
            <p:nvPr/>
          </p:nvSpPr>
          <p:spPr>
            <a:xfrm>
              <a:off x="5297902"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70" name="tx570"/>
            <p:cNvSpPr/>
            <p:nvPr/>
          </p:nvSpPr>
          <p:spPr>
            <a:xfrm>
              <a:off x="5471742"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71" name="tx571"/>
            <p:cNvSpPr/>
            <p:nvPr/>
          </p:nvSpPr>
          <p:spPr>
            <a:xfrm>
              <a:off x="5645582"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72" name="tx572"/>
            <p:cNvSpPr/>
            <p:nvPr/>
          </p:nvSpPr>
          <p:spPr>
            <a:xfrm>
              <a:off x="5819423"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73" name="tx573"/>
            <p:cNvSpPr/>
            <p:nvPr/>
          </p:nvSpPr>
          <p:spPr>
            <a:xfrm>
              <a:off x="5963118" y="117412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574" name="tx574"/>
            <p:cNvSpPr/>
            <p:nvPr/>
          </p:nvSpPr>
          <p:spPr>
            <a:xfrm>
              <a:off x="6167103"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75" name="rc575"/>
            <p:cNvSpPr/>
            <p:nvPr/>
          </p:nvSpPr>
          <p:spPr>
            <a:xfrm>
              <a:off x="4919522" y="1724360"/>
              <a:ext cx="1338570" cy="564829"/>
            </a:xfrm>
            <a:prstGeom prst="rect">
              <a:avLst/>
            </a:prstGeom>
            <a:solidFill>
              <a:srgbClr val="EBEBEB">
                <a:alpha val="100000"/>
              </a:srgbClr>
            </a:solidFill>
          </p:spPr>
          <p:txBody>
            <a:bodyPr/>
            <a:lstStyle/>
            <a:p>
              <a:endParaRPr/>
            </a:p>
          </p:txBody>
        </p:sp>
        <p:sp>
          <p:nvSpPr>
            <p:cNvPr id="576" name="pl576"/>
            <p:cNvSpPr/>
            <p:nvPr/>
          </p:nvSpPr>
          <p:spPr>
            <a:xfrm>
              <a:off x="4919522" y="21691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77" name="pl577"/>
            <p:cNvSpPr/>
            <p:nvPr/>
          </p:nvSpPr>
          <p:spPr>
            <a:xfrm>
              <a:off x="4919522" y="198034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78" name="pl578"/>
            <p:cNvSpPr/>
            <p:nvPr/>
          </p:nvSpPr>
          <p:spPr>
            <a:xfrm>
              <a:off x="4919522" y="179156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79" name="pl579"/>
            <p:cNvSpPr/>
            <p:nvPr/>
          </p:nvSpPr>
          <p:spPr>
            <a:xfrm>
              <a:off x="4919522" y="22635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80" name="pl580"/>
            <p:cNvSpPr/>
            <p:nvPr/>
          </p:nvSpPr>
          <p:spPr>
            <a:xfrm>
              <a:off x="4919522" y="207473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81" name="pl581"/>
            <p:cNvSpPr/>
            <p:nvPr/>
          </p:nvSpPr>
          <p:spPr>
            <a:xfrm>
              <a:off x="4919522" y="18859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82" name="pl582"/>
            <p:cNvSpPr/>
            <p:nvPr/>
          </p:nvSpPr>
          <p:spPr>
            <a:xfrm>
              <a:off x="498036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3" name="pl583"/>
            <p:cNvSpPr/>
            <p:nvPr/>
          </p:nvSpPr>
          <p:spPr>
            <a:xfrm>
              <a:off x="515420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4" name="pl584"/>
            <p:cNvSpPr/>
            <p:nvPr/>
          </p:nvSpPr>
          <p:spPr>
            <a:xfrm>
              <a:off x="532804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5" name="pl585"/>
            <p:cNvSpPr/>
            <p:nvPr/>
          </p:nvSpPr>
          <p:spPr>
            <a:xfrm>
              <a:off x="550188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6" name="pl586"/>
            <p:cNvSpPr/>
            <p:nvPr/>
          </p:nvSpPr>
          <p:spPr>
            <a:xfrm>
              <a:off x="567572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7" name="pl587"/>
            <p:cNvSpPr/>
            <p:nvPr/>
          </p:nvSpPr>
          <p:spPr>
            <a:xfrm>
              <a:off x="584956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8" name="pl588"/>
            <p:cNvSpPr/>
            <p:nvPr/>
          </p:nvSpPr>
          <p:spPr>
            <a:xfrm>
              <a:off x="602340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9" name="pl589"/>
            <p:cNvSpPr/>
            <p:nvPr/>
          </p:nvSpPr>
          <p:spPr>
            <a:xfrm>
              <a:off x="619724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90" name="pl590"/>
            <p:cNvSpPr/>
            <p:nvPr/>
          </p:nvSpPr>
          <p:spPr>
            <a:xfrm>
              <a:off x="4980366"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591" name="pl591"/>
            <p:cNvSpPr/>
            <p:nvPr/>
          </p:nvSpPr>
          <p:spPr>
            <a:xfrm>
              <a:off x="4980366" y="2248413"/>
              <a:ext cx="1216881" cy="15102"/>
            </a:xfrm>
            <a:custGeom>
              <a:avLst/>
              <a:gdLst/>
              <a:ahLst/>
              <a:cxnLst/>
              <a:rect l="0" t="0" r="0" b="0"/>
              <a:pathLst>
                <a:path w="1216881" h="15102">
                  <a:moveTo>
                    <a:pt x="0" y="7551"/>
                  </a:moveTo>
                  <a:lnTo>
                    <a:pt x="173840" y="7551"/>
                  </a:lnTo>
                  <a:lnTo>
                    <a:pt x="347680" y="0"/>
                  </a:lnTo>
                  <a:lnTo>
                    <a:pt x="521520" y="15102"/>
                  </a:lnTo>
                  <a:lnTo>
                    <a:pt x="695361" y="15102"/>
                  </a:lnTo>
                  <a:lnTo>
                    <a:pt x="869201" y="15102"/>
                  </a:lnTo>
                  <a:lnTo>
                    <a:pt x="1043041" y="15102"/>
                  </a:lnTo>
                  <a:lnTo>
                    <a:pt x="1216881" y="7551"/>
                  </a:lnTo>
                </a:path>
              </a:pathLst>
            </a:custGeom>
            <a:ln w="40651" cap="flat">
              <a:solidFill>
                <a:srgbClr val="BEBEBE">
                  <a:alpha val="69803"/>
                </a:srgbClr>
              </a:solidFill>
              <a:prstDash val="solid"/>
              <a:round/>
            </a:ln>
          </p:spPr>
          <p:txBody>
            <a:bodyPr/>
            <a:lstStyle/>
            <a:p>
              <a:endParaRPr/>
            </a:p>
          </p:txBody>
        </p:sp>
        <p:sp>
          <p:nvSpPr>
            <p:cNvPr id="592" name="pl592"/>
            <p:cNvSpPr/>
            <p:nvPr/>
          </p:nvSpPr>
          <p:spPr>
            <a:xfrm>
              <a:off x="4980366" y="2248413"/>
              <a:ext cx="1216881" cy="15102"/>
            </a:xfrm>
            <a:custGeom>
              <a:avLst/>
              <a:gdLst/>
              <a:ahLst/>
              <a:cxnLst/>
              <a:rect l="0" t="0" r="0" b="0"/>
              <a:pathLst>
                <a:path w="1216881" h="15102">
                  <a:moveTo>
                    <a:pt x="0" y="7551"/>
                  </a:moveTo>
                  <a:lnTo>
                    <a:pt x="173840" y="7551"/>
                  </a:lnTo>
                  <a:lnTo>
                    <a:pt x="347680" y="0"/>
                  </a:lnTo>
                  <a:lnTo>
                    <a:pt x="521520" y="15102"/>
                  </a:lnTo>
                  <a:lnTo>
                    <a:pt x="695361" y="15102"/>
                  </a:lnTo>
                  <a:lnTo>
                    <a:pt x="869201" y="15102"/>
                  </a:lnTo>
                  <a:lnTo>
                    <a:pt x="1043041" y="15102"/>
                  </a:lnTo>
                  <a:lnTo>
                    <a:pt x="1216881" y="7551"/>
                  </a:lnTo>
                </a:path>
              </a:pathLst>
            </a:custGeom>
            <a:ln w="35231" cap="flat">
              <a:solidFill>
                <a:srgbClr val="BEBEBE">
                  <a:alpha val="69803"/>
                </a:srgbClr>
              </a:solidFill>
              <a:prstDash val="solid"/>
              <a:round/>
            </a:ln>
          </p:spPr>
          <p:txBody>
            <a:bodyPr/>
            <a:lstStyle/>
            <a:p>
              <a:endParaRPr/>
            </a:p>
          </p:txBody>
        </p:sp>
        <p:sp>
          <p:nvSpPr>
            <p:cNvPr id="593" name="pl593"/>
            <p:cNvSpPr/>
            <p:nvPr/>
          </p:nvSpPr>
          <p:spPr>
            <a:xfrm>
              <a:off x="4980366"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594" name="pl594"/>
            <p:cNvSpPr/>
            <p:nvPr/>
          </p:nvSpPr>
          <p:spPr>
            <a:xfrm>
              <a:off x="4980366" y="2248413"/>
              <a:ext cx="1216881" cy="15102"/>
            </a:xfrm>
            <a:custGeom>
              <a:avLst/>
              <a:gdLst/>
              <a:ahLst/>
              <a:cxnLst/>
              <a:rect l="0" t="0" r="0" b="0"/>
              <a:pathLst>
                <a:path w="1216881" h="15102">
                  <a:moveTo>
                    <a:pt x="0" y="7551"/>
                  </a:moveTo>
                  <a:lnTo>
                    <a:pt x="173840" y="7551"/>
                  </a:lnTo>
                  <a:lnTo>
                    <a:pt x="347680" y="0"/>
                  </a:lnTo>
                  <a:lnTo>
                    <a:pt x="521520" y="15102"/>
                  </a:lnTo>
                  <a:lnTo>
                    <a:pt x="695361" y="15102"/>
                  </a:lnTo>
                  <a:lnTo>
                    <a:pt x="869201" y="15102"/>
                  </a:lnTo>
                  <a:lnTo>
                    <a:pt x="1043041" y="15102"/>
                  </a:lnTo>
                  <a:lnTo>
                    <a:pt x="1216881" y="7551"/>
                  </a:lnTo>
                </a:path>
              </a:pathLst>
            </a:custGeom>
            <a:ln w="40651" cap="flat">
              <a:solidFill>
                <a:srgbClr val="000000">
                  <a:alpha val="100000"/>
                </a:srgbClr>
              </a:solidFill>
              <a:prstDash val="solid"/>
              <a:round/>
            </a:ln>
          </p:spPr>
          <p:txBody>
            <a:bodyPr/>
            <a:lstStyle/>
            <a:p>
              <a:endParaRPr/>
            </a:p>
          </p:txBody>
        </p:sp>
        <p:sp>
          <p:nvSpPr>
            <p:cNvPr id="595" name="pl595"/>
            <p:cNvSpPr/>
            <p:nvPr/>
          </p:nvSpPr>
          <p:spPr>
            <a:xfrm>
              <a:off x="4980366" y="2248413"/>
              <a:ext cx="1216881" cy="15102"/>
            </a:xfrm>
            <a:custGeom>
              <a:avLst/>
              <a:gdLst/>
              <a:ahLst/>
              <a:cxnLst/>
              <a:rect l="0" t="0" r="0" b="0"/>
              <a:pathLst>
                <a:path w="1216881" h="15102">
                  <a:moveTo>
                    <a:pt x="0" y="7551"/>
                  </a:moveTo>
                  <a:lnTo>
                    <a:pt x="173840" y="7551"/>
                  </a:lnTo>
                  <a:lnTo>
                    <a:pt x="347680" y="0"/>
                  </a:lnTo>
                  <a:lnTo>
                    <a:pt x="521520" y="15102"/>
                  </a:lnTo>
                  <a:lnTo>
                    <a:pt x="695361" y="15102"/>
                  </a:lnTo>
                  <a:lnTo>
                    <a:pt x="869201" y="15102"/>
                  </a:lnTo>
                  <a:lnTo>
                    <a:pt x="1043041" y="15102"/>
                  </a:lnTo>
                  <a:lnTo>
                    <a:pt x="1216881" y="7551"/>
                  </a:lnTo>
                </a:path>
              </a:pathLst>
            </a:custGeom>
            <a:ln w="35231" cap="flat">
              <a:solidFill>
                <a:srgbClr val="F26A21">
                  <a:alpha val="100000"/>
                </a:srgbClr>
              </a:solidFill>
              <a:prstDash val="solid"/>
              <a:round/>
            </a:ln>
          </p:spPr>
          <p:txBody>
            <a:bodyPr/>
            <a:lstStyle/>
            <a:p>
              <a:endParaRPr/>
            </a:p>
          </p:txBody>
        </p:sp>
        <p:sp>
          <p:nvSpPr>
            <p:cNvPr id="596" name="pl596"/>
            <p:cNvSpPr/>
            <p:nvPr/>
          </p:nvSpPr>
          <p:spPr>
            <a:xfrm>
              <a:off x="4919522" y="226351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97" name="tx597"/>
            <p:cNvSpPr/>
            <p:nvPr/>
          </p:nvSpPr>
          <p:spPr>
            <a:xfrm>
              <a:off x="4950221" y="209269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98" name="tx598"/>
            <p:cNvSpPr/>
            <p:nvPr/>
          </p:nvSpPr>
          <p:spPr>
            <a:xfrm>
              <a:off x="5124061" y="209269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99" name="tx599"/>
            <p:cNvSpPr/>
            <p:nvPr/>
          </p:nvSpPr>
          <p:spPr>
            <a:xfrm>
              <a:off x="5297902" y="208513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600" name="tx600"/>
            <p:cNvSpPr/>
            <p:nvPr/>
          </p:nvSpPr>
          <p:spPr>
            <a:xfrm>
              <a:off x="5471742"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01" name="tx601"/>
            <p:cNvSpPr/>
            <p:nvPr/>
          </p:nvSpPr>
          <p:spPr>
            <a:xfrm>
              <a:off x="5645582"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02" name="tx602"/>
            <p:cNvSpPr/>
            <p:nvPr/>
          </p:nvSpPr>
          <p:spPr>
            <a:xfrm>
              <a:off x="5819423"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03" name="tx603"/>
            <p:cNvSpPr/>
            <p:nvPr/>
          </p:nvSpPr>
          <p:spPr>
            <a:xfrm>
              <a:off x="5993263"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04" name="tx604"/>
            <p:cNvSpPr/>
            <p:nvPr/>
          </p:nvSpPr>
          <p:spPr>
            <a:xfrm>
              <a:off x="6167103" y="209269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05" name="rc605"/>
            <p:cNvSpPr/>
            <p:nvPr/>
          </p:nvSpPr>
          <p:spPr>
            <a:xfrm>
              <a:off x="4919522" y="2573641"/>
              <a:ext cx="1338570" cy="564829"/>
            </a:xfrm>
            <a:prstGeom prst="rect">
              <a:avLst/>
            </a:prstGeom>
            <a:solidFill>
              <a:srgbClr val="EBEBEB">
                <a:alpha val="100000"/>
              </a:srgbClr>
            </a:solidFill>
          </p:spPr>
          <p:txBody>
            <a:bodyPr/>
            <a:lstStyle/>
            <a:p>
              <a:endParaRPr/>
            </a:p>
          </p:txBody>
        </p:sp>
        <p:sp>
          <p:nvSpPr>
            <p:cNvPr id="606" name="pl606"/>
            <p:cNvSpPr/>
            <p:nvPr/>
          </p:nvSpPr>
          <p:spPr>
            <a:xfrm>
              <a:off x="4919522" y="30184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07" name="pl607"/>
            <p:cNvSpPr/>
            <p:nvPr/>
          </p:nvSpPr>
          <p:spPr>
            <a:xfrm>
              <a:off x="4919522" y="28296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08" name="pl608"/>
            <p:cNvSpPr/>
            <p:nvPr/>
          </p:nvSpPr>
          <p:spPr>
            <a:xfrm>
              <a:off x="4919522" y="264084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09" name="pl609"/>
            <p:cNvSpPr/>
            <p:nvPr/>
          </p:nvSpPr>
          <p:spPr>
            <a:xfrm>
              <a:off x="4919522" y="311279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10" name="pl610"/>
            <p:cNvSpPr/>
            <p:nvPr/>
          </p:nvSpPr>
          <p:spPr>
            <a:xfrm>
              <a:off x="4919522" y="29240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11" name="pl611"/>
            <p:cNvSpPr/>
            <p:nvPr/>
          </p:nvSpPr>
          <p:spPr>
            <a:xfrm>
              <a:off x="4919522" y="27352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12" name="pl612"/>
            <p:cNvSpPr/>
            <p:nvPr/>
          </p:nvSpPr>
          <p:spPr>
            <a:xfrm>
              <a:off x="498036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3" name="pl613"/>
            <p:cNvSpPr/>
            <p:nvPr/>
          </p:nvSpPr>
          <p:spPr>
            <a:xfrm>
              <a:off x="515420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4" name="pl614"/>
            <p:cNvSpPr/>
            <p:nvPr/>
          </p:nvSpPr>
          <p:spPr>
            <a:xfrm>
              <a:off x="532804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5" name="pl615"/>
            <p:cNvSpPr/>
            <p:nvPr/>
          </p:nvSpPr>
          <p:spPr>
            <a:xfrm>
              <a:off x="550188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6" name="pl616"/>
            <p:cNvSpPr/>
            <p:nvPr/>
          </p:nvSpPr>
          <p:spPr>
            <a:xfrm>
              <a:off x="567572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7" name="pl617"/>
            <p:cNvSpPr/>
            <p:nvPr/>
          </p:nvSpPr>
          <p:spPr>
            <a:xfrm>
              <a:off x="584956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8" name="pl618"/>
            <p:cNvSpPr/>
            <p:nvPr/>
          </p:nvSpPr>
          <p:spPr>
            <a:xfrm>
              <a:off x="602340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9" name="pl619"/>
            <p:cNvSpPr/>
            <p:nvPr/>
          </p:nvSpPr>
          <p:spPr>
            <a:xfrm>
              <a:off x="619724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20" name="pl620"/>
            <p:cNvSpPr/>
            <p:nvPr/>
          </p:nvSpPr>
          <p:spPr>
            <a:xfrm>
              <a:off x="4980366"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621" name="pl621"/>
            <p:cNvSpPr/>
            <p:nvPr/>
          </p:nvSpPr>
          <p:spPr>
            <a:xfrm>
              <a:off x="4980366" y="3007080"/>
              <a:ext cx="1216881" cy="60409"/>
            </a:xfrm>
            <a:custGeom>
              <a:avLst/>
              <a:gdLst/>
              <a:ahLst/>
              <a:cxnLst/>
              <a:rect l="0" t="0" r="0" b="0"/>
              <a:pathLst>
                <a:path w="1216881" h="60409">
                  <a:moveTo>
                    <a:pt x="0" y="30204"/>
                  </a:moveTo>
                  <a:lnTo>
                    <a:pt x="173840" y="45307"/>
                  </a:lnTo>
                  <a:lnTo>
                    <a:pt x="347680" y="37755"/>
                  </a:lnTo>
                  <a:lnTo>
                    <a:pt x="521520" y="15102"/>
                  </a:lnTo>
                  <a:lnTo>
                    <a:pt x="695361" y="0"/>
                  </a:lnTo>
                  <a:lnTo>
                    <a:pt x="869201" y="22653"/>
                  </a:lnTo>
                  <a:lnTo>
                    <a:pt x="1043041" y="60409"/>
                  </a:lnTo>
                  <a:lnTo>
                    <a:pt x="1216881" y="30204"/>
                  </a:lnTo>
                </a:path>
              </a:pathLst>
            </a:custGeom>
            <a:ln w="40651" cap="flat">
              <a:solidFill>
                <a:srgbClr val="BEBEBE">
                  <a:alpha val="69803"/>
                </a:srgbClr>
              </a:solidFill>
              <a:prstDash val="solid"/>
              <a:round/>
            </a:ln>
          </p:spPr>
          <p:txBody>
            <a:bodyPr/>
            <a:lstStyle/>
            <a:p>
              <a:endParaRPr/>
            </a:p>
          </p:txBody>
        </p:sp>
        <p:sp>
          <p:nvSpPr>
            <p:cNvPr id="622" name="pl622"/>
            <p:cNvSpPr/>
            <p:nvPr/>
          </p:nvSpPr>
          <p:spPr>
            <a:xfrm>
              <a:off x="4980366" y="3007080"/>
              <a:ext cx="1216881" cy="60409"/>
            </a:xfrm>
            <a:custGeom>
              <a:avLst/>
              <a:gdLst/>
              <a:ahLst/>
              <a:cxnLst/>
              <a:rect l="0" t="0" r="0" b="0"/>
              <a:pathLst>
                <a:path w="1216881" h="60409">
                  <a:moveTo>
                    <a:pt x="0" y="30204"/>
                  </a:moveTo>
                  <a:lnTo>
                    <a:pt x="173840" y="45307"/>
                  </a:lnTo>
                  <a:lnTo>
                    <a:pt x="347680" y="37755"/>
                  </a:lnTo>
                  <a:lnTo>
                    <a:pt x="521520" y="15102"/>
                  </a:lnTo>
                  <a:lnTo>
                    <a:pt x="695361" y="0"/>
                  </a:lnTo>
                  <a:lnTo>
                    <a:pt x="869201" y="22653"/>
                  </a:lnTo>
                  <a:lnTo>
                    <a:pt x="1043041" y="60409"/>
                  </a:lnTo>
                  <a:lnTo>
                    <a:pt x="1216881" y="30204"/>
                  </a:lnTo>
                </a:path>
              </a:pathLst>
            </a:custGeom>
            <a:ln w="35231" cap="flat">
              <a:solidFill>
                <a:srgbClr val="BEBEBE">
                  <a:alpha val="69803"/>
                </a:srgbClr>
              </a:solidFill>
              <a:prstDash val="solid"/>
              <a:round/>
            </a:ln>
          </p:spPr>
          <p:txBody>
            <a:bodyPr/>
            <a:lstStyle/>
            <a:p>
              <a:endParaRPr/>
            </a:p>
          </p:txBody>
        </p:sp>
        <p:sp>
          <p:nvSpPr>
            <p:cNvPr id="623" name="pl623"/>
            <p:cNvSpPr/>
            <p:nvPr/>
          </p:nvSpPr>
          <p:spPr>
            <a:xfrm>
              <a:off x="4980366"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624" name="pl624"/>
            <p:cNvSpPr/>
            <p:nvPr/>
          </p:nvSpPr>
          <p:spPr>
            <a:xfrm>
              <a:off x="4980366" y="3007080"/>
              <a:ext cx="1216881" cy="60409"/>
            </a:xfrm>
            <a:custGeom>
              <a:avLst/>
              <a:gdLst/>
              <a:ahLst/>
              <a:cxnLst/>
              <a:rect l="0" t="0" r="0" b="0"/>
              <a:pathLst>
                <a:path w="1216881" h="60409">
                  <a:moveTo>
                    <a:pt x="0" y="30204"/>
                  </a:moveTo>
                  <a:lnTo>
                    <a:pt x="173840" y="45307"/>
                  </a:lnTo>
                  <a:lnTo>
                    <a:pt x="347680" y="37755"/>
                  </a:lnTo>
                  <a:lnTo>
                    <a:pt x="521520" y="15102"/>
                  </a:lnTo>
                  <a:lnTo>
                    <a:pt x="695361" y="0"/>
                  </a:lnTo>
                  <a:lnTo>
                    <a:pt x="869201" y="22653"/>
                  </a:lnTo>
                  <a:lnTo>
                    <a:pt x="1043041" y="60409"/>
                  </a:lnTo>
                  <a:lnTo>
                    <a:pt x="1216881" y="30204"/>
                  </a:lnTo>
                </a:path>
              </a:pathLst>
            </a:custGeom>
            <a:ln w="40651" cap="flat">
              <a:solidFill>
                <a:srgbClr val="000000">
                  <a:alpha val="100000"/>
                </a:srgbClr>
              </a:solidFill>
              <a:prstDash val="solid"/>
              <a:round/>
            </a:ln>
          </p:spPr>
          <p:txBody>
            <a:bodyPr/>
            <a:lstStyle/>
            <a:p>
              <a:endParaRPr/>
            </a:p>
          </p:txBody>
        </p:sp>
        <p:sp>
          <p:nvSpPr>
            <p:cNvPr id="625" name="pl625"/>
            <p:cNvSpPr/>
            <p:nvPr/>
          </p:nvSpPr>
          <p:spPr>
            <a:xfrm>
              <a:off x="4980366" y="3007080"/>
              <a:ext cx="1216881" cy="60409"/>
            </a:xfrm>
            <a:custGeom>
              <a:avLst/>
              <a:gdLst/>
              <a:ahLst/>
              <a:cxnLst/>
              <a:rect l="0" t="0" r="0" b="0"/>
              <a:pathLst>
                <a:path w="1216881" h="60409">
                  <a:moveTo>
                    <a:pt x="0" y="30204"/>
                  </a:moveTo>
                  <a:lnTo>
                    <a:pt x="173840" y="45307"/>
                  </a:lnTo>
                  <a:lnTo>
                    <a:pt x="347680" y="37755"/>
                  </a:lnTo>
                  <a:lnTo>
                    <a:pt x="521520" y="15102"/>
                  </a:lnTo>
                  <a:lnTo>
                    <a:pt x="695361" y="0"/>
                  </a:lnTo>
                  <a:lnTo>
                    <a:pt x="869201" y="22653"/>
                  </a:lnTo>
                  <a:lnTo>
                    <a:pt x="1043041" y="60409"/>
                  </a:lnTo>
                  <a:lnTo>
                    <a:pt x="1216881" y="30204"/>
                  </a:lnTo>
                </a:path>
              </a:pathLst>
            </a:custGeom>
            <a:ln w="35231" cap="flat">
              <a:solidFill>
                <a:srgbClr val="F26A21">
                  <a:alpha val="100000"/>
                </a:srgbClr>
              </a:solidFill>
              <a:prstDash val="solid"/>
              <a:round/>
            </a:ln>
          </p:spPr>
          <p:txBody>
            <a:bodyPr/>
            <a:lstStyle/>
            <a:p>
              <a:endParaRPr/>
            </a:p>
          </p:txBody>
        </p:sp>
        <p:sp>
          <p:nvSpPr>
            <p:cNvPr id="626" name="pl626"/>
            <p:cNvSpPr/>
            <p:nvPr/>
          </p:nvSpPr>
          <p:spPr>
            <a:xfrm>
              <a:off x="4919522" y="311279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627" name="tx627"/>
            <p:cNvSpPr/>
            <p:nvPr/>
          </p:nvSpPr>
          <p:spPr>
            <a:xfrm>
              <a:off x="4920076" y="28726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628" name="tx628"/>
            <p:cNvSpPr/>
            <p:nvPr/>
          </p:nvSpPr>
          <p:spPr>
            <a:xfrm>
              <a:off x="5124061" y="288778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629" name="tx629"/>
            <p:cNvSpPr/>
            <p:nvPr/>
          </p:nvSpPr>
          <p:spPr>
            <a:xfrm>
              <a:off x="5297902" y="288023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630" name="tx630"/>
            <p:cNvSpPr/>
            <p:nvPr/>
          </p:nvSpPr>
          <p:spPr>
            <a:xfrm>
              <a:off x="5441597" y="285890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631" name="tx631"/>
            <p:cNvSpPr/>
            <p:nvPr/>
          </p:nvSpPr>
          <p:spPr>
            <a:xfrm>
              <a:off x="5615437" y="284380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632" name="tx632"/>
            <p:cNvSpPr/>
            <p:nvPr/>
          </p:nvSpPr>
          <p:spPr>
            <a:xfrm>
              <a:off x="5789278" y="286645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633" name="tx633"/>
            <p:cNvSpPr/>
            <p:nvPr/>
          </p:nvSpPr>
          <p:spPr>
            <a:xfrm>
              <a:off x="5993263" y="290289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634" name="tx634"/>
            <p:cNvSpPr/>
            <p:nvPr/>
          </p:nvSpPr>
          <p:spPr>
            <a:xfrm>
              <a:off x="6136958" y="28726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635" name="rc635"/>
            <p:cNvSpPr/>
            <p:nvPr/>
          </p:nvSpPr>
          <p:spPr>
            <a:xfrm>
              <a:off x="4919522" y="3422922"/>
              <a:ext cx="1338570" cy="564829"/>
            </a:xfrm>
            <a:prstGeom prst="rect">
              <a:avLst/>
            </a:prstGeom>
            <a:solidFill>
              <a:srgbClr val="EBEBEB">
                <a:alpha val="100000"/>
              </a:srgbClr>
            </a:solidFill>
          </p:spPr>
          <p:txBody>
            <a:bodyPr/>
            <a:lstStyle/>
            <a:p>
              <a:endParaRPr/>
            </a:p>
          </p:txBody>
        </p:sp>
        <p:sp>
          <p:nvSpPr>
            <p:cNvPr id="636" name="pl636"/>
            <p:cNvSpPr/>
            <p:nvPr/>
          </p:nvSpPr>
          <p:spPr>
            <a:xfrm>
              <a:off x="4919522" y="38676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37" name="pl637"/>
            <p:cNvSpPr/>
            <p:nvPr/>
          </p:nvSpPr>
          <p:spPr>
            <a:xfrm>
              <a:off x="4919522" y="367890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38" name="pl638"/>
            <p:cNvSpPr/>
            <p:nvPr/>
          </p:nvSpPr>
          <p:spPr>
            <a:xfrm>
              <a:off x="4919522" y="34901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39" name="pl639"/>
            <p:cNvSpPr/>
            <p:nvPr/>
          </p:nvSpPr>
          <p:spPr>
            <a:xfrm>
              <a:off x="4919522" y="396207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40" name="pl640"/>
            <p:cNvSpPr/>
            <p:nvPr/>
          </p:nvSpPr>
          <p:spPr>
            <a:xfrm>
              <a:off x="4919522" y="377329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41" name="pl641"/>
            <p:cNvSpPr/>
            <p:nvPr/>
          </p:nvSpPr>
          <p:spPr>
            <a:xfrm>
              <a:off x="4919522" y="358451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42" name="pl642"/>
            <p:cNvSpPr/>
            <p:nvPr/>
          </p:nvSpPr>
          <p:spPr>
            <a:xfrm>
              <a:off x="498036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3" name="pl643"/>
            <p:cNvSpPr/>
            <p:nvPr/>
          </p:nvSpPr>
          <p:spPr>
            <a:xfrm>
              <a:off x="515420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4" name="pl644"/>
            <p:cNvSpPr/>
            <p:nvPr/>
          </p:nvSpPr>
          <p:spPr>
            <a:xfrm>
              <a:off x="532804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5" name="pl645"/>
            <p:cNvSpPr/>
            <p:nvPr/>
          </p:nvSpPr>
          <p:spPr>
            <a:xfrm>
              <a:off x="550188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6" name="pl646"/>
            <p:cNvSpPr/>
            <p:nvPr/>
          </p:nvSpPr>
          <p:spPr>
            <a:xfrm>
              <a:off x="567572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7" name="pl647"/>
            <p:cNvSpPr/>
            <p:nvPr/>
          </p:nvSpPr>
          <p:spPr>
            <a:xfrm>
              <a:off x="584956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8" name="pl648"/>
            <p:cNvSpPr/>
            <p:nvPr/>
          </p:nvSpPr>
          <p:spPr>
            <a:xfrm>
              <a:off x="602340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9" name="pl649"/>
            <p:cNvSpPr/>
            <p:nvPr/>
          </p:nvSpPr>
          <p:spPr>
            <a:xfrm>
              <a:off x="619724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50" name="pl650"/>
            <p:cNvSpPr/>
            <p:nvPr/>
          </p:nvSpPr>
          <p:spPr>
            <a:xfrm>
              <a:off x="4980366"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651" name="pl651"/>
            <p:cNvSpPr/>
            <p:nvPr/>
          </p:nvSpPr>
          <p:spPr>
            <a:xfrm>
              <a:off x="4980366" y="3962077"/>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40651" cap="flat">
              <a:solidFill>
                <a:srgbClr val="BEBEBE">
                  <a:alpha val="69803"/>
                </a:srgbClr>
              </a:solidFill>
              <a:prstDash val="solid"/>
              <a:round/>
            </a:ln>
          </p:spPr>
          <p:txBody>
            <a:bodyPr/>
            <a:lstStyle/>
            <a:p>
              <a:endParaRPr/>
            </a:p>
          </p:txBody>
        </p:sp>
        <p:sp>
          <p:nvSpPr>
            <p:cNvPr id="652" name="pl652"/>
            <p:cNvSpPr/>
            <p:nvPr/>
          </p:nvSpPr>
          <p:spPr>
            <a:xfrm>
              <a:off x="4980366" y="3962077"/>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35231" cap="flat">
              <a:solidFill>
                <a:srgbClr val="BEBEBE">
                  <a:alpha val="69803"/>
                </a:srgbClr>
              </a:solidFill>
              <a:prstDash val="solid"/>
              <a:round/>
            </a:ln>
          </p:spPr>
          <p:txBody>
            <a:bodyPr/>
            <a:lstStyle/>
            <a:p>
              <a:endParaRPr/>
            </a:p>
          </p:txBody>
        </p:sp>
        <p:sp>
          <p:nvSpPr>
            <p:cNvPr id="653" name="pl653"/>
            <p:cNvSpPr/>
            <p:nvPr/>
          </p:nvSpPr>
          <p:spPr>
            <a:xfrm>
              <a:off x="4980366"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654" name="pl654"/>
            <p:cNvSpPr/>
            <p:nvPr/>
          </p:nvSpPr>
          <p:spPr>
            <a:xfrm>
              <a:off x="4980366" y="3962077"/>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40651" cap="flat">
              <a:solidFill>
                <a:srgbClr val="000000">
                  <a:alpha val="100000"/>
                </a:srgbClr>
              </a:solidFill>
              <a:prstDash val="solid"/>
              <a:round/>
            </a:ln>
          </p:spPr>
          <p:txBody>
            <a:bodyPr/>
            <a:lstStyle/>
            <a:p>
              <a:endParaRPr/>
            </a:p>
          </p:txBody>
        </p:sp>
        <p:sp>
          <p:nvSpPr>
            <p:cNvPr id="655" name="pl655"/>
            <p:cNvSpPr/>
            <p:nvPr/>
          </p:nvSpPr>
          <p:spPr>
            <a:xfrm>
              <a:off x="4980366" y="3962077"/>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35231" cap="flat">
              <a:solidFill>
                <a:srgbClr val="F26A21">
                  <a:alpha val="100000"/>
                </a:srgbClr>
              </a:solidFill>
              <a:prstDash val="solid"/>
              <a:round/>
            </a:ln>
          </p:spPr>
          <p:txBody>
            <a:bodyPr/>
            <a:lstStyle/>
            <a:p>
              <a:endParaRPr/>
            </a:p>
          </p:txBody>
        </p:sp>
        <p:sp>
          <p:nvSpPr>
            <p:cNvPr id="656" name="pl656"/>
            <p:cNvSpPr/>
            <p:nvPr/>
          </p:nvSpPr>
          <p:spPr>
            <a:xfrm>
              <a:off x="4919522" y="396207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657" name="tx657"/>
            <p:cNvSpPr/>
            <p:nvPr/>
          </p:nvSpPr>
          <p:spPr>
            <a:xfrm>
              <a:off x="4950221"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58" name="tx658"/>
            <p:cNvSpPr/>
            <p:nvPr/>
          </p:nvSpPr>
          <p:spPr>
            <a:xfrm>
              <a:off x="5124061"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59" name="tx659"/>
            <p:cNvSpPr/>
            <p:nvPr/>
          </p:nvSpPr>
          <p:spPr>
            <a:xfrm>
              <a:off x="5297902"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60" name="tx660"/>
            <p:cNvSpPr/>
            <p:nvPr/>
          </p:nvSpPr>
          <p:spPr>
            <a:xfrm>
              <a:off x="5471742"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61" name="tx661"/>
            <p:cNvSpPr/>
            <p:nvPr/>
          </p:nvSpPr>
          <p:spPr>
            <a:xfrm>
              <a:off x="5645582"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62" name="tx662"/>
            <p:cNvSpPr/>
            <p:nvPr/>
          </p:nvSpPr>
          <p:spPr>
            <a:xfrm>
              <a:off x="5819423"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63" name="tx663"/>
            <p:cNvSpPr/>
            <p:nvPr/>
          </p:nvSpPr>
          <p:spPr>
            <a:xfrm>
              <a:off x="5993263"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64" name="tx664"/>
            <p:cNvSpPr/>
            <p:nvPr/>
          </p:nvSpPr>
          <p:spPr>
            <a:xfrm>
              <a:off x="6167103"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65" name="rc665"/>
            <p:cNvSpPr/>
            <p:nvPr/>
          </p:nvSpPr>
          <p:spPr>
            <a:xfrm>
              <a:off x="4919522" y="4272202"/>
              <a:ext cx="1338570" cy="564829"/>
            </a:xfrm>
            <a:prstGeom prst="rect">
              <a:avLst/>
            </a:prstGeom>
            <a:solidFill>
              <a:srgbClr val="EBEBEB">
                <a:alpha val="100000"/>
              </a:srgbClr>
            </a:solidFill>
          </p:spPr>
          <p:txBody>
            <a:bodyPr/>
            <a:lstStyle/>
            <a:p>
              <a:endParaRPr/>
            </a:p>
          </p:txBody>
        </p:sp>
        <p:sp>
          <p:nvSpPr>
            <p:cNvPr id="666" name="pl666"/>
            <p:cNvSpPr/>
            <p:nvPr/>
          </p:nvSpPr>
          <p:spPr>
            <a:xfrm>
              <a:off x="4919522" y="47169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67" name="pl667"/>
            <p:cNvSpPr/>
            <p:nvPr/>
          </p:nvSpPr>
          <p:spPr>
            <a:xfrm>
              <a:off x="4919522" y="452818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68" name="pl668"/>
            <p:cNvSpPr/>
            <p:nvPr/>
          </p:nvSpPr>
          <p:spPr>
            <a:xfrm>
              <a:off x="4919522" y="433940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69" name="pl669"/>
            <p:cNvSpPr/>
            <p:nvPr/>
          </p:nvSpPr>
          <p:spPr>
            <a:xfrm>
              <a:off x="4919522" y="48113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70" name="pl670"/>
            <p:cNvSpPr/>
            <p:nvPr/>
          </p:nvSpPr>
          <p:spPr>
            <a:xfrm>
              <a:off x="4919522" y="462257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71" name="pl671"/>
            <p:cNvSpPr/>
            <p:nvPr/>
          </p:nvSpPr>
          <p:spPr>
            <a:xfrm>
              <a:off x="4919522" y="44337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72" name="pl672"/>
            <p:cNvSpPr/>
            <p:nvPr/>
          </p:nvSpPr>
          <p:spPr>
            <a:xfrm>
              <a:off x="498036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3" name="pl673"/>
            <p:cNvSpPr/>
            <p:nvPr/>
          </p:nvSpPr>
          <p:spPr>
            <a:xfrm>
              <a:off x="515420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4" name="pl674"/>
            <p:cNvSpPr/>
            <p:nvPr/>
          </p:nvSpPr>
          <p:spPr>
            <a:xfrm>
              <a:off x="532804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5" name="pl675"/>
            <p:cNvSpPr/>
            <p:nvPr/>
          </p:nvSpPr>
          <p:spPr>
            <a:xfrm>
              <a:off x="550188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6" name="pl676"/>
            <p:cNvSpPr/>
            <p:nvPr/>
          </p:nvSpPr>
          <p:spPr>
            <a:xfrm>
              <a:off x="567572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7" name="pl677"/>
            <p:cNvSpPr/>
            <p:nvPr/>
          </p:nvSpPr>
          <p:spPr>
            <a:xfrm>
              <a:off x="584956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8" name="pl678"/>
            <p:cNvSpPr/>
            <p:nvPr/>
          </p:nvSpPr>
          <p:spPr>
            <a:xfrm>
              <a:off x="602340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9" name="pl679"/>
            <p:cNvSpPr/>
            <p:nvPr/>
          </p:nvSpPr>
          <p:spPr>
            <a:xfrm>
              <a:off x="619724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80" name="pl680"/>
            <p:cNvSpPr/>
            <p:nvPr/>
          </p:nvSpPr>
          <p:spPr>
            <a:xfrm>
              <a:off x="4980366"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681" name="pl681"/>
            <p:cNvSpPr/>
            <p:nvPr/>
          </p:nvSpPr>
          <p:spPr>
            <a:xfrm>
              <a:off x="4980366" y="4796255"/>
              <a:ext cx="1216881" cy="15102"/>
            </a:xfrm>
            <a:custGeom>
              <a:avLst/>
              <a:gdLst/>
              <a:ahLst/>
              <a:cxnLst/>
              <a:rect l="0" t="0" r="0" b="0"/>
              <a:pathLst>
                <a:path w="1216881" h="15102">
                  <a:moveTo>
                    <a:pt x="0" y="15102"/>
                  </a:moveTo>
                  <a:lnTo>
                    <a:pt x="173840" y="0"/>
                  </a:lnTo>
                  <a:lnTo>
                    <a:pt x="347680" y="0"/>
                  </a:lnTo>
                  <a:lnTo>
                    <a:pt x="521520" y="15102"/>
                  </a:lnTo>
                  <a:lnTo>
                    <a:pt x="695361" y="15102"/>
                  </a:lnTo>
                  <a:lnTo>
                    <a:pt x="869201" y="15102"/>
                  </a:lnTo>
                  <a:lnTo>
                    <a:pt x="1043041" y="15102"/>
                  </a:lnTo>
                  <a:lnTo>
                    <a:pt x="1216881" y="15102"/>
                  </a:lnTo>
                </a:path>
              </a:pathLst>
            </a:custGeom>
            <a:ln w="40651" cap="flat">
              <a:solidFill>
                <a:srgbClr val="BEBEBE">
                  <a:alpha val="69803"/>
                </a:srgbClr>
              </a:solidFill>
              <a:prstDash val="solid"/>
              <a:round/>
            </a:ln>
          </p:spPr>
          <p:txBody>
            <a:bodyPr/>
            <a:lstStyle/>
            <a:p>
              <a:endParaRPr/>
            </a:p>
          </p:txBody>
        </p:sp>
        <p:sp>
          <p:nvSpPr>
            <p:cNvPr id="682" name="pl682"/>
            <p:cNvSpPr/>
            <p:nvPr/>
          </p:nvSpPr>
          <p:spPr>
            <a:xfrm>
              <a:off x="4980366" y="4796255"/>
              <a:ext cx="1216881" cy="15102"/>
            </a:xfrm>
            <a:custGeom>
              <a:avLst/>
              <a:gdLst/>
              <a:ahLst/>
              <a:cxnLst/>
              <a:rect l="0" t="0" r="0" b="0"/>
              <a:pathLst>
                <a:path w="1216881" h="15102">
                  <a:moveTo>
                    <a:pt x="0" y="15102"/>
                  </a:moveTo>
                  <a:lnTo>
                    <a:pt x="173840" y="0"/>
                  </a:lnTo>
                  <a:lnTo>
                    <a:pt x="347680" y="0"/>
                  </a:lnTo>
                  <a:lnTo>
                    <a:pt x="521520" y="15102"/>
                  </a:lnTo>
                  <a:lnTo>
                    <a:pt x="695361" y="15102"/>
                  </a:lnTo>
                  <a:lnTo>
                    <a:pt x="869201" y="15102"/>
                  </a:lnTo>
                  <a:lnTo>
                    <a:pt x="1043041" y="15102"/>
                  </a:lnTo>
                  <a:lnTo>
                    <a:pt x="1216881" y="15102"/>
                  </a:lnTo>
                </a:path>
              </a:pathLst>
            </a:custGeom>
            <a:ln w="35231" cap="flat">
              <a:solidFill>
                <a:srgbClr val="BEBEBE">
                  <a:alpha val="69803"/>
                </a:srgbClr>
              </a:solidFill>
              <a:prstDash val="solid"/>
              <a:round/>
            </a:ln>
          </p:spPr>
          <p:txBody>
            <a:bodyPr/>
            <a:lstStyle/>
            <a:p>
              <a:endParaRPr/>
            </a:p>
          </p:txBody>
        </p:sp>
        <p:sp>
          <p:nvSpPr>
            <p:cNvPr id="683" name="pl683"/>
            <p:cNvSpPr/>
            <p:nvPr/>
          </p:nvSpPr>
          <p:spPr>
            <a:xfrm>
              <a:off x="4980366"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684" name="pl684"/>
            <p:cNvSpPr/>
            <p:nvPr/>
          </p:nvSpPr>
          <p:spPr>
            <a:xfrm>
              <a:off x="4980366" y="4796255"/>
              <a:ext cx="1216881" cy="15102"/>
            </a:xfrm>
            <a:custGeom>
              <a:avLst/>
              <a:gdLst/>
              <a:ahLst/>
              <a:cxnLst/>
              <a:rect l="0" t="0" r="0" b="0"/>
              <a:pathLst>
                <a:path w="1216881" h="15102">
                  <a:moveTo>
                    <a:pt x="0" y="15102"/>
                  </a:moveTo>
                  <a:lnTo>
                    <a:pt x="173840" y="0"/>
                  </a:lnTo>
                  <a:lnTo>
                    <a:pt x="347680" y="0"/>
                  </a:lnTo>
                  <a:lnTo>
                    <a:pt x="521520" y="15102"/>
                  </a:lnTo>
                  <a:lnTo>
                    <a:pt x="695361" y="15102"/>
                  </a:lnTo>
                  <a:lnTo>
                    <a:pt x="869201" y="15102"/>
                  </a:lnTo>
                  <a:lnTo>
                    <a:pt x="1043041" y="15102"/>
                  </a:lnTo>
                  <a:lnTo>
                    <a:pt x="1216881" y="15102"/>
                  </a:lnTo>
                </a:path>
              </a:pathLst>
            </a:custGeom>
            <a:ln w="40651" cap="flat">
              <a:solidFill>
                <a:srgbClr val="000000">
                  <a:alpha val="100000"/>
                </a:srgbClr>
              </a:solidFill>
              <a:prstDash val="solid"/>
              <a:round/>
            </a:ln>
          </p:spPr>
          <p:txBody>
            <a:bodyPr/>
            <a:lstStyle/>
            <a:p>
              <a:endParaRPr/>
            </a:p>
          </p:txBody>
        </p:sp>
        <p:sp>
          <p:nvSpPr>
            <p:cNvPr id="685" name="pl685"/>
            <p:cNvSpPr/>
            <p:nvPr/>
          </p:nvSpPr>
          <p:spPr>
            <a:xfrm>
              <a:off x="4980366" y="4796255"/>
              <a:ext cx="1216881" cy="15102"/>
            </a:xfrm>
            <a:custGeom>
              <a:avLst/>
              <a:gdLst/>
              <a:ahLst/>
              <a:cxnLst/>
              <a:rect l="0" t="0" r="0" b="0"/>
              <a:pathLst>
                <a:path w="1216881" h="15102">
                  <a:moveTo>
                    <a:pt x="0" y="15102"/>
                  </a:moveTo>
                  <a:lnTo>
                    <a:pt x="173840" y="0"/>
                  </a:lnTo>
                  <a:lnTo>
                    <a:pt x="347680" y="0"/>
                  </a:lnTo>
                  <a:lnTo>
                    <a:pt x="521520" y="15102"/>
                  </a:lnTo>
                  <a:lnTo>
                    <a:pt x="695361" y="15102"/>
                  </a:lnTo>
                  <a:lnTo>
                    <a:pt x="869201" y="15102"/>
                  </a:lnTo>
                  <a:lnTo>
                    <a:pt x="1043041" y="15102"/>
                  </a:lnTo>
                  <a:lnTo>
                    <a:pt x="1216881" y="15102"/>
                  </a:lnTo>
                </a:path>
              </a:pathLst>
            </a:custGeom>
            <a:ln w="35231" cap="flat">
              <a:solidFill>
                <a:srgbClr val="F26A21">
                  <a:alpha val="100000"/>
                </a:srgbClr>
              </a:solidFill>
              <a:prstDash val="solid"/>
              <a:round/>
            </a:ln>
          </p:spPr>
          <p:txBody>
            <a:bodyPr/>
            <a:lstStyle/>
            <a:p>
              <a:endParaRPr/>
            </a:p>
          </p:txBody>
        </p:sp>
        <p:sp>
          <p:nvSpPr>
            <p:cNvPr id="686" name="pl686"/>
            <p:cNvSpPr/>
            <p:nvPr/>
          </p:nvSpPr>
          <p:spPr>
            <a:xfrm>
              <a:off x="4919522" y="481135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687" name="tx687"/>
            <p:cNvSpPr/>
            <p:nvPr/>
          </p:nvSpPr>
          <p:spPr>
            <a:xfrm>
              <a:off x="4950221"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88" name="tx688"/>
            <p:cNvSpPr/>
            <p:nvPr/>
          </p:nvSpPr>
          <p:spPr>
            <a:xfrm>
              <a:off x="5124061" y="463298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689" name="tx689"/>
            <p:cNvSpPr/>
            <p:nvPr/>
          </p:nvSpPr>
          <p:spPr>
            <a:xfrm>
              <a:off x="5297902" y="463298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690" name="tx690"/>
            <p:cNvSpPr/>
            <p:nvPr/>
          </p:nvSpPr>
          <p:spPr>
            <a:xfrm>
              <a:off x="5471742"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91" name="tx691"/>
            <p:cNvSpPr/>
            <p:nvPr/>
          </p:nvSpPr>
          <p:spPr>
            <a:xfrm>
              <a:off x="5645582"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92" name="tx692"/>
            <p:cNvSpPr/>
            <p:nvPr/>
          </p:nvSpPr>
          <p:spPr>
            <a:xfrm>
              <a:off x="5819423"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93" name="tx693"/>
            <p:cNvSpPr/>
            <p:nvPr/>
          </p:nvSpPr>
          <p:spPr>
            <a:xfrm>
              <a:off x="5993263"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94" name="tx694"/>
            <p:cNvSpPr/>
            <p:nvPr/>
          </p:nvSpPr>
          <p:spPr>
            <a:xfrm>
              <a:off x="6167103"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95" name="rc695"/>
            <p:cNvSpPr/>
            <p:nvPr/>
          </p:nvSpPr>
          <p:spPr>
            <a:xfrm>
              <a:off x="6327681" y="875080"/>
              <a:ext cx="1338570" cy="564829"/>
            </a:xfrm>
            <a:prstGeom prst="rect">
              <a:avLst/>
            </a:prstGeom>
            <a:solidFill>
              <a:srgbClr val="EBEBEB">
                <a:alpha val="100000"/>
              </a:srgbClr>
            </a:solidFill>
          </p:spPr>
          <p:txBody>
            <a:bodyPr/>
            <a:lstStyle/>
            <a:p>
              <a:endParaRPr/>
            </a:p>
          </p:txBody>
        </p:sp>
        <p:sp>
          <p:nvSpPr>
            <p:cNvPr id="696" name="pl696"/>
            <p:cNvSpPr/>
            <p:nvPr/>
          </p:nvSpPr>
          <p:spPr>
            <a:xfrm>
              <a:off x="6327681" y="13198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7" name="pl697"/>
            <p:cNvSpPr/>
            <p:nvPr/>
          </p:nvSpPr>
          <p:spPr>
            <a:xfrm>
              <a:off x="6327681" y="113106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8" name="pl698"/>
            <p:cNvSpPr/>
            <p:nvPr/>
          </p:nvSpPr>
          <p:spPr>
            <a:xfrm>
              <a:off x="6327681" y="94228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9" name="pl699"/>
            <p:cNvSpPr/>
            <p:nvPr/>
          </p:nvSpPr>
          <p:spPr>
            <a:xfrm>
              <a:off x="6327681" y="141423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00" name="pl700"/>
            <p:cNvSpPr/>
            <p:nvPr/>
          </p:nvSpPr>
          <p:spPr>
            <a:xfrm>
              <a:off x="6327681" y="122545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01" name="pl701"/>
            <p:cNvSpPr/>
            <p:nvPr/>
          </p:nvSpPr>
          <p:spPr>
            <a:xfrm>
              <a:off x="6327681" y="103667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02" name="pl702"/>
            <p:cNvSpPr/>
            <p:nvPr/>
          </p:nvSpPr>
          <p:spPr>
            <a:xfrm>
              <a:off x="638852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3" name="pl703"/>
            <p:cNvSpPr/>
            <p:nvPr/>
          </p:nvSpPr>
          <p:spPr>
            <a:xfrm>
              <a:off x="656236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4" name="pl704"/>
            <p:cNvSpPr/>
            <p:nvPr/>
          </p:nvSpPr>
          <p:spPr>
            <a:xfrm>
              <a:off x="673620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5" name="pl705"/>
            <p:cNvSpPr/>
            <p:nvPr/>
          </p:nvSpPr>
          <p:spPr>
            <a:xfrm>
              <a:off x="691004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6" name="pl706"/>
            <p:cNvSpPr/>
            <p:nvPr/>
          </p:nvSpPr>
          <p:spPr>
            <a:xfrm>
              <a:off x="708388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7" name="pl707"/>
            <p:cNvSpPr/>
            <p:nvPr/>
          </p:nvSpPr>
          <p:spPr>
            <a:xfrm>
              <a:off x="725772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8" name="pl708"/>
            <p:cNvSpPr/>
            <p:nvPr/>
          </p:nvSpPr>
          <p:spPr>
            <a:xfrm>
              <a:off x="743156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9" name="pl709"/>
            <p:cNvSpPr/>
            <p:nvPr/>
          </p:nvSpPr>
          <p:spPr>
            <a:xfrm>
              <a:off x="760540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10" name="pl710"/>
            <p:cNvSpPr/>
            <p:nvPr/>
          </p:nvSpPr>
          <p:spPr>
            <a:xfrm>
              <a:off x="6388525"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711" name="pl711"/>
            <p:cNvSpPr/>
            <p:nvPr/>
          </p:nvSpPr>
          <p:spPr>
            <a:xfrm>
              <a:off x="6388525" y="1353825"/>
              <a:ext cx="1216881" cy="60409"/>
            </a:xfrm>
            <a:custGeom>
              <a:avLst/>
              <a:gdLst/>
              <a:ahLst/>
              <a:cxnLst/>
              <a:rect l="0" t="0" r="0" b="0"/>
              <a:pathLst>
                <a:path w="1216881" h="60409">
                  <a:moveTo>
                    <a:pt x="0" y="52858"/>
                  </a:moveTo>
                  <a:lnTo>
                    <a:pt x="173840" y="52858"/>
                  </a:lnTo>
                  <a:lnTo>
                    <a:pt x="347680" y="60409"/>
                  </a:lnTo>
                  <a:lnTo>
                    <a:pt x="521520" y="60409"/>
                  </a:lnTo>
                  <a:lnTo>
                    <a:pt x="695361" y="0"/>
                  </a:lnTo>
                  <a:lnTo>
                    <a:pt x="869201" y="60409"/>
                  </a:lnTo>
                  <a:lnTo>
                    <a:pt x="1043041" y="52858"/>
                  </a:lnTo>
                  <a:lnTo>
                    <a:pt x="1216881" y="7551"/>
                  </a:lnTo>
                </a:path>
              </a:pathLst>
            </a:custGeom>
            <a:ln w="40651" cap="flat">
              <a:solidFill>
                <a:srgbClr val="BEBEBE">
                  <a:alpha val="69803"/>
                </a:srgbClr>
              </a:solidFill>
              <a:prstDash val="solid"/>
              <a:round/>
            </a:ln>
          </p:spPr>
          <p:txBody>
            <a:bodyPr/>
            <a:lstStyle/>
            <a:p>
              <a:endParaRPr/>
            </a:p>
          </p:txBody>
        </p:sp>
        <p:sp>
          <p:nvSpPr>
            <p:cNvPr id="712" name="pl712"/>
            <p:cNvSpPr/>
            <p:nvPr/>
          </p:nvSpPr>
          <p:spPr>
            <a:xfrm>
              <a:off x="6388525" y="1353825"/>
              <a:ext cx="1216881" cy="60409"/>
            </a:xfrm>
            <a:custGeom>
              <a:avLst/>
              <a:gdLst/>
              <a:ahLst/>
              <a:cxnLst/>
              <a:rect l="0" t="0" r="0" b="0"/>
              <a:pathLst>
                <a:path w="1216881" h="60409">
                  <a:moveTo>
                    <a:pt x="0" y="52858"/>
                  </a:moveTo>
                  <a:lnTo>
                    <a:pt x="173840" y="52858"/>
                  </a:lnTo>
                  <a:lnTo>
                    <a:pt x="347680" y="60409"/>
                  </a:lnTo>
                  <a:lnTo>
                    <a:pt x="521520" y="60409"/>
                  </a:lnTo>
                  <a:lnTo>
                    <a:pt x="695361" y="0"/>
                  </a:lnTo>
                  <a:lnTo>
                    <a:pt x="869201" y="60409"/>
                  </a:lnTo>
                  <a:lnTo>
                    <a:pt x="1043041" y="52858"/>
                  </a:lnTo>
                  <a:lnTo>
                    <a:pt x="1216881" y="7551"/>
                  </a:lnTo>
                </a:path>
              </a:pathLst>
            </a:custGeom>
            <a:ln w="35231" cap="flat">
              <a:solidFill>
                <a:srgbClr val="BEBEBE">
                  <a:alpha val="69803"/>
                </a:srgbClr>
              </a:solidFill>
              <a:prstDash val="solid"/>
              <a:round/>
            </a:ln>
          </p:spPr>
          <p:txBody>
            <a:bodyPr/>
            <a:lstStyle/>
            <a:p>
              <a:endParaRPr/>
            </a:p>
          </p:txBody>
        </p:sp>
        <p:sp>
          <p:nvSpPr>
            <p:cNvPr id="713" name="pl713"/>
            <p:cNvSpPr/>
            <p:nvPr/>
          </p:nvSpPr>
          <p:spPr>
            <a:xfrm>
              <a:off x="6388525"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714" name="pl714"/>
            <p:cNvSpPr/>
            <p:nvPr/>
          </p:nvSpPr>
          <p:spPr>
            <a:xfrm>
              <a:off x="6388525" y="1353825"/>
              <a:ext cx="1216881" cy="60409"/>
            </a:xfrm>
            <a:custGeom>
              <a:avLst/>
              <a:gdLst/>
              <a:ahLst/>
              <a:cxnLst/>
              <a:rect l="0" t="0" r="0" b="0"/>
              <a:pathLst>
                <a:path w="1216881" h="60409">
                  <a:moveTo>
                    <a:pt x="0" y="52858"/>
                  </a:moveTo>
                  <a:lnTo>
                    <a:pt x="173840" y="52858"/>
                  </a:lnTo>
                  <a:lnTo>
                    <a:pt x="347680" y="60409"/>
                  </a:lnTo>
                  <a:lnTo>
                    <a:pt x="521520" y="60409"/>
                  </a:lnTo>
                  <a:lnTo>
                    <a:pt x="695361" y="0"/>
                  </a:lnTo>
                  <a:lnTo>
                    <a:pt x="869201" y="60409"/>
                  </a:lnTo>
                  <a:lnTo>
                    <a:pt x="1043041" y="52858"/>
                  </a:lnTo>
                  <a:lnTo>
                    <a:pt x="1216881" y="7551"/>
                  </a:lnTo>
                </a:path>
              </a:pathLst>
            </a:custGeom>
            <a:ln w="40651" cap="flat">
              <a:solidFill>
                <a:srgbClr val="000000">
                  <a:alpha val="100000"/>
                </a:srgbClr>
              </a:solidFill>
              <a:prstDash val="solid"/>
              <a:round/>
            </a:ln>
          </p:spPr>
          <p:txBody>
            <a:bodyPr/>
            <a:lstStyle/>
            <a:p>
              <a:endParaRPr/>
            </a:p>
          </p:txBody>
        </p:sp>
        <p:sp>
          <p:nvSpPr>
            <p:cNvPr id="715" name="pl715"/>
            <p:cNvSpPr/>
            <p:nvPr/>
          </p:nvSpPr>
          <p:spPr>
            <a:xfrm>
              <a:off x="6388525" y="1353825"/>
              <a:ext cx="1216881" cy="60409"/>
            </a:xfrm>
            <a:custGeom>
              <a:avLst/>
              <a:gdLst/>
              <a:ahLst/>
              <a:cxnLst/>
              <a:rect l="0" t="0" r="0" b="0"/>
              <a:pathLst>
                <a:path w="1216881" h="60409">
                  <a:moveTo>
                    <a:pt x="0" y="52858"/>
                  </a:moveTo>
                  <a:lnTo>
                    <a:pt x="173840" y="52858"/>
                  </a:lnTo>
                  <a:lnTo>
                    <a:pt x="347680" y="60409"/>
                  </a:lnTo>
                  <a:lnTo>
                    <a:pt x="521520" y="60409"/>
                  </a:lnTo>
                  <a:lnTo>
                    <a:pt x="695361" y="0"/>
                  </a:lnTo>
                  <a:lnTo>
                    <a:pt x="869201" y="60409"/>
                  </a:lnTo>
                  <a:lnTo>
                    <a:pt x="1043041" y="52858"/>
                  </a:lnTo>
                  <a:lnTo>
                    <a:pt x="1216881" y="7551"/>
                  </a:lnTo>
                </a:path>
              </a:pathLst>
            </a:custGeom>
            <a:ln w="35231" cap="flat">
              <a:solidFill>
                <a:srgbClr val="F26A21">
                  <a:alpha val="100000"/>
                </a:srgbClr>
              </a:solidFill>
              <a:prstDash val="solid"/>
              <a:round/>
            </a:ln>
          </p:spPr>
          <p:txBody>
            <a:bodyPr/>
            <a:lstStyle/>
            <a:p>
              <a:endParaRPr/>
            </a:p>
          </p:txBody>
        </p:sp>
        <p:sp>
          <p:nvSpPr>
            <p:cNvPr id="716" name="pl716"/>
            <p:cNvSpPr/>
            <p:nvPr/>
          </p:nvSpPr>
          <p:spPr>
            <a:xfrm>
              <a:off x="6327681" y="1414235"/>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717" name="tx717"/>
            <p:cNvSpPr/>
            <p:nvPr/>
          </p:nvSpPr>
          <p:spPr>
            <a:xfrm>
              <a:off x="6358380"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718" name="tx718"/>
            <p:cNvSpPr/>
            <p:nvPr/>
          </p:nvSpPr>
          <p:spPr>
            <a:xfrm>
              <a:off x="6532221"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719" name="tx719"/>
            <p:cNvSpPr/>
            <p:nvPr/>
          </p:nvSpPr>
          <p:spPr>
            <a:xfrm>
              <a:off x="6706061"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20" name="tx720"/>
            <p:cNvSpPr/>
            <p:nvPr/>
          </p:nvSpPr>
          <p:spPr>
            <a:xfrm>
              <a:off x="6879901"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21" name="tx721"/>
            <p:cNvSpPr/>
            <p:nvPr/>
          </p:nvSpPr>
          <p:spPr>
            <a:xfrm>
              <a:off x="7053741" y="11892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722" name="tx722"/>
            <p:cNvSpPr/>
            <p:nvPr/>
          </p:nvSpPr>
          <p:spPr>
            <a:xfrm>
              <a:off x="7227582"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23" name="tx723"/>
            <p:cNvSpPr/>
            <p:nvPr/>
          </p:nvSpPr>
          <p:spPr>
            <a:xfrm>
              <a:off x="7401422"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724" name="tx724"/>
            <p:cNvSpPr/>
            <p:nvPr/>
          </p:nvSpPr>
          <p:spPr>
            <a:xfrm>
              <a:off x="7575262"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725" name="rc725"/>
            <p:cNvSpPr/>
            <p:nvPr/>
          </p:nvSpPr>
          <p:spPr>
            <a:xfrm>
              <a:off x="6327681" y="1724360"/>
              <a:ext cx="1338570" cy="564829"/>
            </a:xfrm>
            <a:prstGeom prst="rect">
              <a:avLst/>
            </a:prstGeom>
            <a:solidFill>
              <a:srgbClr val="EBEBEB">
                <a:alpha val="100000"/>
              </a:srgbClr>
            </a:solidFill>
          </p:spPr>
          <p:txBody>
            <a:bodyPr/>
            <a:lstStyle/>
            <a:p>
              <a:endParaRPr/>
            </a:p>
          </p:txBody>
        </p:sp>
        <p:sp>
          <p:nvSpPr>
            <p:cNvPr id="726" name="pl726"/>
            <p:cNvSpPr/>
            <p:nvPr/>
          </p:nvSpPr>
          <p:spPr>
            <a:xfrm>
              <a:off x="6327681" y="21691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7" name="pl727"/>
            <p:cNvSpPr/>
            <p:nvPr/>
          </p:nvSpPr>
          <p:spPr>
            <a:xfrm>
              <a:off x="6327681" y="198034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8" name="pl728"/>
            <p:cNvSpPr/>
            <p:nvPr/>
          </p:nvSpPr>
          <p:spPr>
            <a:xfrm>
              <a:off x="6327681" y="179156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9" name="pl729"/>
            <p:cNvSpPr/>
            <p:nvPr/>
          </p:nvSpPr>
          <p:spPr>
            <a:xfrm>
              <a:off x="6327681" y="22635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30" name="pl730"/>
            <p:cNvSpPr/>
            <p:nvPr/>
          </p:nvSpPr>
          <p:spPr>
            <a:xfrm>
              <a:off x="6327681" y="207473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31" name="pl731"/>
            <p:cNvSpPr/>
            <p:nvPr/>
          </p:nvSpPr>
          <p:spPr>
            <a:xfrm>
              <a:off x="6327681" y="18859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32" name="pl732"/>
            <p:cNvSpPr/>
            <p:nvPr/>
          </p:nvSpPr>
          <p:spPr>
            <a:xfrm>
              <a:off x="638852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3" name="pl733"/>
            <p:cNvSpPr/>
            <p:nvPr/>
          </p:nvSpPr>
          <p:spPr>
            <a:xfrm>
              <a:off x="656236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4" name="pl734"/>
            <p:cNvSpPr/>
            <p:nvPr/>
          </p:nvSpPr>
          <p:spPr>
            <a:xfrm>
              <a:off x="673620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5" name="pl735"/>
            <p:cNvSpPr/>
            <p:nvPr/>
          </p:nvSpPr>
          <p:spPr>
            <a:xfrm>
              <a:off x="691004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6" name="pl736"/>
            <p:cNvSpPr/>
            <p:nvPr/>
          </p:nvSpPr>
          <p:spPr>
            <a:xfrm>
              <a:off x="708388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7" name="pl737"/>
            <p:cNvSpPr/>
            <p:nvPr/>
          </p:nvSpPr>
          <p:spPr>
            <a:xfrm>
              <a:off x="725772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8" name="pl738"/>
            <p:cNvSpPr/>
            <p:nvPr/>
          </p:nvSpPr>
          <p:spPr>
            <a:xfrm>
              <a:off x="743156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9" name="pl739"/>
            <p:cNvSpPr/>
            <p:nvPr/>
          </p:nvSpPr>
          <p:spPr>
            <a:xfrm>
              <a:off x="760540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40" name="pl740"/>
            <p:cNvSpPr/>
            <p:nvPr/>
          </p:nvSpPr>
          <p:spPr>
            <a:xfrm>
              <a:off x="6388525"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741" name="pl741"/>
            <p:cNvSpPr/>
            <p:nvPr/>
          </p:nvSpPr>
          <p:spPr>
            <a:xfrm>
              <a:off x="6388525" y="2263516"/>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40651" cap="flat">
              <a:solidFill>
                <a:srgbClr val="BEBEBE">
                  <a:alpha val="69803"/>
                </a:srgbClr>
              </a:solidFill>
              <a:prstDash val="solid"/>
              <a:round/>
            </a:ln>
          </p:spPr>
          <p:txBody>
            <a:bodyPr/>
            <a:lstStyle/>
            <a:p>
              <a:endParaRPr/>
            </a:p>
          </p:txBody>
        </p:sp>
        <p:sp>
          <p:nvSpPr>
            <p:cNvPr id="742" name="pl742"/>
            <p:cNvSpPr/>
            <p:nvPr/>
          </p:nvSpPr>
          <p:spPr>
            <a:xfrm>
              <a:off x="6388525" y="2263516"/>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35231" cap="flat">
              <a:solidFill>
                <a:srgbClr val="BEBEBE">
                  <a:alpha val="69803"/>
                </a:srgbClr>
              </a:solidFill>
              <a:prstDash val="solid"/>
              <a:round/>
            </a:ln>
          </p:spPr>
          <p:txBody>
            <a:bodyPr/>
            <a:lstStyle/>
            <a:p>
              <a:endParaRPr/>
            </a:p>
          </p:txBody>
        </p:sp>
        <p:sp>
          <p:nvSpPr>
            <p:cNvPr id="743" name="pl743"/>
            <p:cNvSpPr/>
            <p:nvPr/>
          </p:nvSpPr>
          <p:spPr>
            <a:xfrm>
              <a:off x="6388525"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744" name="pl744"/>
            <p:cNvSpPr/>
            <p:nvPr/>
          </p:nvSpPr>
          <p:spPr>
            <a:xfrm>
              <a:off x="6388525" y="2263516"/>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40651" cap="flat">
              <a:solidFill>
                <a:srgbClr val="000000">
                  <a:alpha val="100000"/>
                </a:srgbClr>
              </a:solidFill>
              <a:prstDash val="solid"/>
              <a:round/>
            </a:ln>
          </p:spPr>
          <p:txBody>
            <a:bodyPr/>
            <a:lstStyle/>
            <a:p>
              <a:endParaRPr/>
            </a:p>
          </p:txBody>
        </p:sp>
        <p:sp>
          <p:nvSpPr>
            <p:cNvPr id="745" name="pl745"/>
            <p:cNvSpPr/>
            <p:nvPr/>
          </p:nvSpPr>
          <p:spPr>
            <a:xfrm>
              <a:off x="6388525" y="2263516"/>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35231" cap="flat">
              <a:solidFill>
                <a:srgbClr val="F26A21">
                  <a:alpha val="100000"/>
                </a:srgbClr>
              </a:solidFill>
              <a:prstDash val="solid"/>
              <a:round/>
            </a:ln>
          </p:spPr>
          <p:txBody>
            <a:bodyPr/>
            <a:lstStyle/>
            <a:p>
              <a:endParaRPr/>
            </a:p>
          </p:txBody>
        </p:sp>
        <p:sp>
          <p:nvSpPr>
            <p:cNvPr id="746" name="pl746"/>
            <p:cNvSpPr/>
            <p:nvPr/>
          </p:nvSpPr>
          <p:spPr>
            <a:xfrm>
              <a:off x="6327681" y="226351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747" name="tx747"/>
            <p:cNvSpPr/>
            <p:nvPr/>
          </p:nvSpPr>
          <p:spPr>
            <a:xfrm>
              <a:off x="6358380"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48" name="tx748"/>
            <p:cNvSpPr/>
            <p:nvPr/>
          </p:nvSpPr>
          <p:spPr>
            <a:xfrm>
              <a:off x="6532221"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49" name="tx749"/>
            <p:cNvSpPr/>
            <p:nvPr/>
          </p:nvSpPr>
          <p:spPr>
            <a:xfrm>
              <a:off x="6706061"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50" name="tx750"/>
            <p:cNvSpPr/>
            <p:nvPr/>
          </p:nvSpPr>
          <p:spPr>
            <a:xfrm>
              <a:off x="6879901"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51" name="tx751"/>
            <p:cNvSpPr/>
            <p:nvPr/>
          </p:nvSpPr>
          <p:spPr>
            <a:xfrm>
              <a:off x="7053741"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52" name="tx752"/>
            <p:cNvSpPr/>
            <p:nvPr/>
          </p:nvSpPr>
          <p:spPr>
            <a:xfrm>
              <a:off x="7227582"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53" name="tx753"/>
            <p:cNvSpPr/>
            <p:nvPr/>
          </p:nvSpPr>
          <p:spPr>
            <a:xfrm>
              <a:off x="7401422"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54" name="tx754"/>
            <p:cNvSpPr/>
            <p:nvPr/>
          </p:nvSpPr>
          <p:spPr>
            <a:xfrm>
              <a:off x="7575262"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55" name="rc755"/>
            <p:cNvSpPr/>
            <p:nvPr/>
          </p:nvSpPr>
          <p:spPr>
            <a:xfrm>
              <a:off x="6327681" y="2573641"/>
              <a:ext cx="1338570" cy="564829"/>
            </a:xfrm>
            <a:prstGeom prst="rect">
              <a:avLst/>
            </a:prstGeom>
            <a:solidFill>
              <a:srgbClr val="EBEBEB">
                <a:alpha val="100000"/>
              </a:srgbClr>
            </a:solidFill>
          </p:spPr>
          <p:txBody>
            <a:bodyPr/>
            <a:lstStyle/>
            <a:p>
              <a:endParaRPr/>
            </a:p>
          </p:txBody>
        </p:sp>
        <p:sp>
          <p:nvSpPr>
            <p:cNvPr id="756" name="pl756"/>
            <p:cNvSpPr/>
            <p:nvPr/>
          </p:nvSpPr>
          <p:spPr>
            <a:xfrm>
              <a:off x="6327681" y="30184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57" name="pl757"/>
            <p:cNvSpPr/>
            <p:nvPr/>
          </p:nvSpPr>
          <p:spPr>
            <a:xfrm>
              <a:off x="6327681" y="28296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58" name="pl758"/>
            <p:cNvSpPr/>
            <p:nvPr/>
          </p:nvSpPr>
          <p:spPr>
            <a:xfrm>
              <a:off x="6327681" y="264084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59" name="pl759"/>
            <p:cNvSpPr/>
            <p:nvPr/>
          </p:nvSpPr>
          <p:spPr>
            <a:xfrm>
              <a:off x="6327681" y="311279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60" name="pl760"/>
            <p:cNvSpPr/>
            <p:nvPr/>
          </p:nvSpPr>
          <p:spPr>
            <a:xfrm>
              <a:off x="6327681" y="29240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61" name="pl761"/>
            <p:cNvSpPr/>
            <p:nvPr/>
          </p:nvSpPr>
          <p:spPr>
            <a:xfrm>
              <a:off x="6327681" y="27352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62" name="pl762"/>
            <p:cNvSpPr/>
            <p:nvPr/>
          </p:nvSpPr>
          <p:spPr>
            <a:xfrm>
              <a:off x="638852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3" name="pl763"/>
            <p:cNvSpPr/>
            <p:nvPr/>
          </p:nvSpPr>
          <p:spPr>
            <a:xfrm>
              <a:off x="656236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4" name="pl764"/>
            <p:cNvSpPr/>
            <p:nvPr/>
          </p:nvSpPr>
          <p:spPr>
            <a:xfrm>
              <a:off x="673620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5" name="pl765"/>
            <p:cNvSpPr/>
            <p:nvPr/>
          </p:nvSpPr>
          <p:spPr>
            <a:xfrm>
              <a:off x="691004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6" name="pl766"/>
            <p:cNvSpPr/>
            <p:nvPr/>
          </p:nvSpPr>
          <p:spPr>
            <a:xfrm>
              <a:off x="708388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7" name="pl767"/>
            <p:cNvSpPr/>
            <p:nvPr/>
          </p:nvSpPr>
          <p:spPr>
            <a:xfrm>
              <a:off x="725772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8" name="pl768"/>
            <p:cNvSpPr/>
            <p:nvPr/>
          </p:nvSpPr>
          <p:spPr>
            <a:xfrm>
              <a:off x="743156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9" name="pl769"/>
            <p:cNvSpPr/>
            <p:nvPr/>
          </p:nvSpPr>
          <p:spPr>
            <a:xfrm>
              <a:off x="760540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70" name="pl770"/>
            <p:cNvSpPr/>
            <p:nvPr/>
          </p:nvSpPr>
          <p:spPr>
            <a:xfrm>
              <a:off x="6388525"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771" name="pl771"/>
            <p:cNvSpPr/>
            <p:nvPr/>
          </p:nvSpPr>
          <p:spPr>
            <a:xfrm>
              <a:off x="6388525" y="3082591"/>
              <a:ext cx="1216881" cy="30204"/>
            </a:xfrm>
            <a:custGeom>
              <a:avLst/>
              <a:gdLst/>
              <a:ahLst/>
              <a:cxnLst/>
              <a:rect l="0" t="0" r="0" b="0"/>
              <a:pathLst>
                <a:path w="1216881" h="30204">
                  <a:moveTo>
                    <a:pt x="0" y="0"/>
                  </a:moveTo>
                  <a:lnTo>
                    <a:pt x="173840" y="30204"/>
                  </a:lnTo>
                  <a:lnTo>
                    <a:pt x="347680" y="30204"/>
                  </a:lnTo>
                  <a:lnTo>
                    <a:pt x="521520" y="30204"/>
                  </a:lnTo>
                  <a:lnTo>
                    <a:pt x="695361" y="30204"/>
                  </a:lnTo>
                  <a:lnTo>
                    <a:pt x="869201" y="30204"/>
                  </a:lnTo>
                  <a:lnTo>
                    <a:pt x="1043041" y="30204"/>
                  </a:lnTo>
                  <a:lnTo>
                    <a:pt x="1216881" y="30204"/>
                  </a:lnTo>
                </a:path>
              </a:pathLst>
            </a:custGeom>
            <a:ln w="40651" cap="flat">
              <a:solidFill>
                <a:srgbClr val="BEBEBE">
                  <a:alpha val="69803"/>
                </a:srgbClr>
              </a:solidFill>
              <a:prstDash val="solid"/>
              <a:round/>
            </a:ln>
          </p:spPr>
          <p:txBody>
            <a:bodyPr/>
            <a:lstStyle/>
            <a:p>
              <a:endParaRPr/>
            </a:p>
          </p:txBody>
        </p:sp>
        <p:sp>
          <p:nvSpPr>
            <p:cNvPr id="772" name="pl772"/>
            <p:cNvSpPr/>
            <p:nvPr/>
          </p:nvSpPr>
          <p:spPr>
            <a:xfrm>
              <a:off x="6388525" y="3082591"/>
              <a:ext cx="1216881" cy="30204"/>
            </a:xfrm>
            <a:custGeom>
              <a:avLst/>
              <a:gdLst/>
              <a:ahLst/>
              <a:cxnLst/>
              <a:rect l="0" t="0" r="0" b="0"/>
              <a:pathLst>
                <a:path w="1216881" h="30204">
                  <a:moveTo>
                    <a:pt x="0" y="0"/>
                  </a:moveTo>
                  <a:lnTo>
                    <a:pt x="173840" y="30204"/>
                  </a:lnTo>
                  <a:lnTo>
                    <a:pt x="347680" y="30204"/>
                  </a:lnTo>
                  <a:lnTo>
                    <a:pt x="521520" y="30204"/>
                  </a:lnTo>
                  <a:lnTo>
                    <a:pt x="695361" y="30204"/>
                  </a:lnTo>
                  <a:lnTo>
                    <a:pt x="869201" y="30204"/>
                  </a:lnTo>
                  <a:lnTo>
                    <a:pt x="1043041" y="30204"/>
                  </a:lnTo>
                  <a:lnTo>
                    <a:pt x="1216881" y="30204"/>
                  </a:lnTo>
                </a:path>
              </a:pathLst>
            </a:custGeom>
            <a:ln w="35231" cap="flat">
              <a:solidFill>
                <a:srgbClr val="BEBEBE">
                  <a:alpha val="69803"/>
                </a:srgbClr>
              </a:solidFill>
              <a:prstDash val="solid"/>
              <a:round/>
            </a:ln>
          </p:spPr>
          <p:txBody>
            <a:bodyPr/>
            <a:lstStyle/>
            <a:p>
              <a:endParaRPr/>
            </a:p>
          </p:txBody>
        </p:sp>
        <p:sp>
          <p:nvSpPr>
            <p:cNvPr id="773" name="pl773"/>
            <p:cNvSpPr/>
            <p:nvPr/>
          </p:nvSpPr>
          <p:spPr>
            <a:xfrm>
              <a:off x="6388525"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774" name="pl774"/>
            <p:cNvSpPr/>
            <p:nvPr/>
          </p:nvSpPr>
          <p:spPr>
            <a:xfrm>
              <a:off x="6388525" y="3082591"/>
              <a:ext cx="1216881" cy="30204"/>
            </a:xfrm>
            <a:custGeom>
              <a:avLst/>
              <a:gdLst/>
              <a:ahLst/>
              <a:cxnLst/>
              <a:rect l="0" t="0" r="0" b="0"/>
              <a:pathLst>
                <a:path w="1216881" h="30204">
                  <a:moveTo>
                    <a:pt x="0" y="0"/>
                  </a:moveTo>
                  <a:lnTo>
                    <a:pt x="173840" y="30204"/>
                  </a:lnTo>
                  <a:lnTo>
                    <a:pt x="347680" y="30204"/>
                  </a:lnTo>
                  <a:lnTo>
                    <a:pt x="521520" y="30204"/>
                  </a:lnTo>
                  <a:lnTo>
                    <a:pt x="695361" y="30204"/>
                  </a:lnTo>
                  <a:lnTo>
                    <a:pt x="869201" y="30204"/>
                  </a:lnTo>
                  <a:lnTo>
                    <a:pt x="1043041" y="30204"/>
                  </a:lnTo>
                  <a:lnTo>
                    <a:pt x="1216881" y="30204"/>
                  </a:lnTo>
                </a:path>
              </a:pathLst>
            </a:custGeom>
            <a:ln w="40651" cap="flat">
              <a:solidFill>
                <a:srgbClr val="000000">
                  <a:alpha val="100000"/>
                </a:srgbClr>
              </a:solidFill>
              <a:prstDash val="solid"/>
              <a:round/>
            </a:ln>
          </p:spPr>
          <p:txBody>
            <a:bodyPr/>
            <a:lstStyle/>
            <a:p>
              <a:endParaRPr/>
            </a:p>
          </p:txBody>
        </p:sp>
        <p:sp>
          <p:nvSpPr>
            <p:cNvPr id="775" name="pl775"/>
            <p:cNvSpPr/>
            <p:nvPr/>
          </p:nvSpPr>
          <p:spPr>
            <a:xfrm>
              <a:off x="6388525" y="3082591"/>
              <a:ext cx="1216881" cy="30204"/>
            </a:xfrm>
            <a:custGeom>
              <a:avLst/>
              <a:gdLst/>
              <a:ahLst/>
              <a:cxnLst/>
              <a:rect l="0" t="0" r="0" b="0"/>
              <a:pathLst>
                <a:path w="1216881" h="30204">
                  <a:moveTo>
                    <a:pt x="0" y="0"/>
                  </a:moveTo>
                  <a:lnTo>
                    <a:pt x="173840" y="30204"/>
                  </a:lnTo>
                  <a:lnTo>
                    <a:pt x="347680" y="30204"/>
                  </a:lnTo>
                  <a:lnTo>
                    <a:pt x="521520" y="30204"/>
                  </a:lnTo>
                  <a:lnTo>
                    <a:pt x="695361" y="30204"/>
                  </a:lnTo>
                  <a:lnTo>
                    <a:pt x="869201" y="30204"/>
                  </a:lnTo>
                  <a:lnTo>
                    <a:pt x="1043041" y="30204"/>
                  </a:lnTo>
                  <a:lnTo>
                    <a:pt x="1216881" y="30204"/>
                  </a:lnTo>
                </a:path>
              </a:pathLst>
            </a:custGeom>
            <a:ln w="35231" cap="flat">
              <a:solidFill>
                <a:srgbClr val="F26A21">
                  <a:alpha val="100000"/>
                </a:srgbClr>
              </a:solidFill>
              <a:prstDash val="solid"/>
              <a:round/>
            </a:ln>
          </p:spPr>
          <p:txBody>
            <a:bodyPr/>
            <a:lstStyle/>
            <a:p>
              <a:endParaRPr/>
            </a:p>
          </p:txBody>
        </p:sp>
        <p:sp>
          <p:nvSpPr>
            <p:cNvPr id="776" name="pl776"/>
            <p:cNvSpPr/>
            <p:nvPr/>
          </p:nvSpPr>
          <p:spPr>
            <a:xfrm>
              <a:off x="6327681" y="311279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777" name="tx777"/>
            <p:cNvSpPr/>
            <p:nvPr/>
          </p:nvSpPr>
          <p:spPr>
            <a:xfrm>
              <a:off x="6358380" y="291963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778" name="tx778"/>
            <p:cNvSpPr/>
            <p:nvPr/>
          </p:nvSpPr>
          <p:spPr>
            <a:xfrm>
              <a:off x="6532221"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79" name="tx779"/>
            <p:cNvSpPr/>
            <p:nvPr/>
          </p:nvSpPr>
          <p:spPr>
            <a:xfrm>
              <a:off x="6706061"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80" name="tx780"/>
            <p:cNvSpPr/>
            <p:nvPr/>
          </p:nvSpPr>
          <p:spPr>
            <a:xfrm>
              <a:off x="6879901"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81" name="tx781"/>
            <p:cNvSpPr/>
            <p:nvPr/>
          </p:nvSpPr>
          <p:spPr>
            <a:xfrm>
              <a:off x="7053741"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82" name="tx782"/>
            <p:cNvSpPr/>
            <p:nvPr/>
          </p:nvSpPr>
          <p:spPr>
            <a:xfrm>
              <a:off x="7227582"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83" name="tx783"/>
            <p:cNvSpPr/>
            <p:nvPr/>
          </p:nvSpPr>
          <p:spPr>
            <a:xfrm>
              <a:off x="7401422"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84" name="tx784"/>
            <p:cNvSpPr/>
            <p:nvPr/>
          </p:nvSpPr>
          <p:spPr>
            <a:xfrm>
              <a:off x="7575262"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85" name="rc785"/>
            <p:cNvSpPr/>
            <p:nvPr/>
          </p:nvSpPr>
          <p:spPr>
            <a:xfrm>
              <a:off x="6327681" y="3422922"/>
              <a:ext cx="1338570" cy="564829"/>
            </a:xfrm>
            <a:prstGeom prst="rect">
              <a:avLst/>
            </a:prstGeom>
            <a:solidFill>
              <a:srgbClr val="EBEBEB">
                <a:alpha val="100000"/>
              </a:srgbClr>
            </a:solidFill>
          </p:spPr>
          <p:txBody>
            <a:bodyPr/>
            <a:lstStyle/>
            <a:p>
              <a:endParaRPr/>
            </a:p>
          </p:txBody>
        </p:sp>
        <p:sp>
          <p:nvSpPr>
            <p:cNvPr id="786" name="pl786"/>
            <p:cNvSpPr/>
            <p:nvPr/>
          </p:nvSpPr>
          <p:spPr>
            <a:xfrm>
              <a:off x="6327681" y="38676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87" name="pl787"/>
            <p:cNvSpPr/>
            <p:nvPr/>
          </p:nvSpPr>
          <p:spPr>
            <a:xfrm>
              <a:off x="6327681" y="367890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88" name="pl788"/>
            <p:cNvSpPr/>
            <p:nvPr/>
          </p:nvSpPr>
          <p:spPr>
            <a:xfrm>
              <a:off x="6327681" y="34901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89" name="pl789"/>
            <p:cNvSpPr/>
            <p:nvPr/>
          </p:nvSpPr>
          <p:spPr>
            <a:xfrm>
              <a:off x="6327681" y="396207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90" name="pl790"/>
            <p:cNvSpPr/>
            <p:nvPr/>
          </p:nvSpPr>
          <p:spPr>
            <a:xfrm>
              <a:off x="6327681" y="377329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91" name="pl791"/>
            <p:cNvSpPr/>
            <p:nvPr/>
          </p:nvSpPr>
          <p:spPr>
            <a:xfrm>
              <a:off x="6327681" y="358451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92" name="pl792"/>
            <p:cNvSpPr/>
            <p:nvPr/>
          </p:nvSpPr>
          <p:spPr>
            <a:xfrm>
              <a:off x="638852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3" name="pl793"/>
            <p:cNvSpPr/>
            <p:nvPr/>
          </p:nvSpPr>
          <p:spPr>
            <a:xfrm>
              <a:off x="656236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4" name="pl794"/>
            <p:cNvSpPr/>
            <p:nvPr/>
          </p:nvSpPr>
          <p:spPr>
            <a:xfrm>
              <a:off x="673620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5" name="pl795"/>
            <p:cNvSpPr/>
            <p:nvPr/>
          </p:nvSpPr>
          <p:spPr>
            <a:xfrm>
              <a:off x="691004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6" name="pl796"/>
            <p:cNvSpPr/>
            <p:nvPr/>
          </p:nvSpPr>
          <p:spPr>
            <a:xfrm>
              <a:off x="708388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7" name="pl797"/>
            <p:cNvSpPr/>
            <p:nvPr/>
          </p:nvSpPr>
          <p:spPr>
            <a:xfrm>
              <a:off x="725772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8" name="pl798"/>
            <p:cNvSpPr/>
            <p:nvPr/>
          </p:nvSpPr>
          <p:spPr>
            <a:xfrm>
              <a:off x="743156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9" name="pl799"/>
            <p:cNvSpPr/>
            <p:nvPr/>
          </p:nvSpPr>
          <p:spPr>
            <a:xfrm>
              <a:off x="760540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00" name="pl800"/>
            <p:cNvSpPr/>
            <p:nvPr/>
          </p:nvSpPr>
          <p:spPr>
            <a:xfrm>
              <a:off x="6388525"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801" name="pl801"/>
            <p:cNvSpPr/>
            <p:nvPr/>
          </p:nvSpPr>
          <p:spPr>
            <a:xfrm>
              <a:off x="6388525" y="3788399"/>
              <a:ext cx="1216881" cy="105716"/>
            </a:xfrm>
            <a:custGeom>
              <a:avLst/>
              <a:gdLst/>
              <a:ahLst/>
              <a:cxnLst/>
              <a:rect l="0" t="0" r="0" b="0"/>
              <a:pathLst>
                <a:path w="1216881" h="105716">
                  <a:moveTo>
                    <a:pt x="0" y="105716"/>
                  </a:moveTo>
                  <a:lnTo>
                    <a:pt x="173840" y="105716"/>
                  </a:lnTo>
                  <a:lnTo>
                    <a:pt x="347680" y="22653"/>
                  </a:lnTo>
                  <a:lnTo>
                    <a:pt x="521520" y="90614"/>
                  </a:lnTo>
                  <a:lnTo>
                    <a:pt x="695361" y="52858"/>
                  </a:lnTo>
                  <a:lnTo>
                    <a:pt x="869201" y="7551"/>
                  </a:lnTo>
                  <a:lnTo>
                    <a:pt x="1043041" y="0"/>
                  </a:lnTo>
                  <a:lnTo>
                    <a:pt x="1216881" y="60409"/>
                  </a:lnTo>
                </a:path>
              </a:pathLst>
            </a:custGeom>
            <a:ln w="40651" cap="flat">
              <a:solidFill>
                <a:srgbClr val="BEBEBE">
                  <a:alpha val="69803"/>
                </a:srgbClr>
              </a:solidFill>
              <a:prstDash val="solid"/>
              <a:round/>
            </a:ln>
          </p:spPr>
          <p:txBody>
            <a:bodyPr/>
            <a:lstStyle/>
            <a:p>
              <a:endParaRPr/>
            </a:p>
          </p:txBody>
        </p:sp>
        <p:sp>
          <p:nvSpPr>
            <p:cNvPr id="802" name="pl802"/>
            <p:cNvSpPr/>
            <p:nvPr/>
          </p:nvSpPr>
          <p:spPr>
            <a:xfrm>
              <a:off x="6388525" y="3788399"/>
              <a:ext cx="1216881" cy="105716"/>
            </a:xfrm>
            <a:custGeom>
              <a:avLst/>
              <a:gdLst/>
              <a:ahLst/>
              <a:cxnLst/>
              <a:rect l="0" t="0" r="0" b="0"/>
              <a:pathLst>
                <a:path w="1216881" h="105716">
                  <a:moveTo>
                    <a:pt x="0" y="105716"/>
                  </a:moveTo>
                  <a:lnTo>
                    <a:pt x="173840" y="105716"/>
                  </a:lnTo>
                  <a:lnTo>
                    <a:pt x="347680" y="22653"/>
                  </a:lnTo>
                  <a:lnTo>
                    <a:pt x="521520" y="90614"/>
                  </a:lnTo>
                  <a:lnTo>
                    <a:pt x="695361" y="52858"/>
                  </a:lnTo>
                  <a:lnTo>
                    <a:pt x="869201" y="7551"/>
                  </a:lnTo>
                  <a:lnTo>
                    <a:pt x="1043041" y="0"/>
                  </a:lnTo>
                  <a:lnTo>
                    <a:pt x="1216881" y="60409"/>
                  </a:lnTo>
                </a:path>
              </a:pathLst>
            </a:custGeom>
            <a:ln w="35231" cap="flat">
              <a:solidFill>
                <a:srgbClr val="BEBEBE">
                  <a:alpha val="69803"/>
                </a:srgbClr>
              </a:solidFill>
              <a:prstDash val="solid"/>
              <a:round/>
            </a:ln>
          </p:spPr>
          <p:txBody>
            <a:bodyPr/>
            <a:lstStyle/>
            <a:p>
              <a:endParaRPr/>
            </a:p>
          </p:txBody>
        </p:sp>
        <p:sp>
          <p:nvSpPr>
            <p:cNvPr id="803" name="pl803"/>
            <p:cNvSpPr/>
            <p:nvPr/>
          </p:nvSpPr>
          <p:spPr>
            <a:xfrm>
              <a:off x="6388525"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804" name="pl804"/>
            <p:cNvSpPr/>
            <p:nvPr/>
          </p:nvSpPr>
          <p:spPr>
            <a:xfrm>
              <a:off x="6388525" y="3788399"/>
              <a:ext cx="1216881" cy="105716"/>
            </a:xfrm>
            <a:custGeom>
              <a:avLst/>
              <a:gdLst/>
              <a:ahLst/>
              <a:cxnLst/>
              <a:rect l="0" t="0" r="0" b="0"/>
              <a:pathLst>
                <a:path w="1216881" h="105716">
                  <a:moveTo>
                    <a:pt x="0" y="105716"/>
                  </a:moveTo>
                  <a:lnTo>
                    <a:pt x="173840" y="105716"/>
                  </a:lnTo>
                  <a:lnTo>
                    <a:pt x="347680" y="22653"/>
                  </a:lnTo>
                  <a:lnTo>
                    <a:pt x="521520" y="90614"/>
                  </a:lnTo>
                  <a:lnTo>
                    <a:pt x="695361" y="52858"/>
                  </a:lnTo>
                  <a:lnTo>
                    <a:pt x="869201" y="7551"/>
                  </a:lnTo>
                  <a:lnTo>
                    <a:pt x="1043041" y="0"/>
                  </a:lnTo>
                  <a:lnTo>
                    <a:pt x="1216881" y="60409"/>
                  </a:lnTo>
                </a:path>
              </a:pathLst>
            </a:custGeom>
            <a:ln w="40651" cap="flat">
              <a:solidFill>
                <a:srgbClr val="000000">
                  <a:alpha val="100000"/>
                </a:srgbClr>
              </a:solidFill>
              <a:prstDash val="solid"/>
              <a:round/>
            </a:ln>
          </p:spPr>
          <p:txBody>
            <a:bodyPr/>
            <a:lstStyle/>
            <a:p>
              <a:endParaRPr/>
            </a:p>
          </p:txBody>
        </p:sp>
        <p:sp>
          <p:nvSpPr>
            <p:cNvPr id="805" name="pl805"/>
            <p:cNvSpPr/>
            <p:nvPr/>
          </p:nvSpPr>
          <p:spPr>
            <a:xfrm>
              <a:off x="6388525" y="3788399"/>
              <a:ext cx="1216881" cy="105716"/>
            </a:xfrm>
            <a:custGeom>
              <a:avLst/>
              <a:gdLst/>
              <a:ahLst/>
              <a:cxnLst/>
              <a:rect l="0" t="0" r="0" b="0"/>
              <a:pathLst>
                <a:path w="1216881" h="105716">
                  <a:moveTo>
                    <a:pt x="0" y="105716"/>
                  </a:moveTo>
                  <a:lnTo>
                    <a:pt x="173840" y="105716"/>
                  </a:lnTo>
                  <a:lnTo>
                    <a:pt x="347680" y="22653"/>
                  </a:lnTo>
                  <a:lnTo>
                    <a:pt x="521520" y="90614"/>
                  </a:lnTo>
                  <a:lnTo>
                    <a:pt x="695361" y="52858"/>
                  </a:lnTo>
                  <a:lnTo>
                    <a:pt x="869201" y="7551"/>
                  </a:lnTo>
                  <a:lnTo>
                    <a:pt x="1043041" y="0"/>
                  </a:lnTo>
                  <a:lnTo>
                    <a:pt x="1216881" y="60409"/>
                  </a:lnTo>
                </a:path>
              </a:pathLst>
            </a:custGeom>
            <a:ln w="35231" cap="flat">
              <a:solidFill>
                <a:srgbClr val="F26A21">
                  <a:alpha val="100000"/>
                </a:srgbClr>
              </a:solidFill>
              <a:prstDash val="solid"/>
              <a:round/>
            </a:ln>
          </p:spPr>
          <p:txBody>
            <a:bodyPr/>
            <a:lstStyle/>
            <a:p>
              <a:endParaRPr/>
            </a:p>
          </p:txBody>
        </p:sp>
        <p:sp>
          <p:nvSpPr>
            <p:cNvPr id="806" name="pl806"/>
            <p:cNvSpPr/>
            <p:nvPr/>
          </p:nvSpPr>
          <p:spPr>
            <a:xfrm>
              <a:off x="6327681" y="396207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07" name="tx807"/>
            <p:cNvSpPr/>
            <p:nvPr/>
          </p:nvSpPr>
          <p:spPr>
            <a:xfrm>
              <a:off x="6358380" y="37295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808" name="tx808"/>
            <p:cNvSpPr/>
            <p:nvPr/>
          </p:nvSpPr>
          <p:spPr>
            <a:xfrm>
              <a:off x="6532221" y="37295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809" name="tx809"/>
            <p:cNvSpPr/>
            <p:nvPr/>
          </p:nvSpPr>
          <p:spPr>
            <a:xfrm>
              <a:off x="6675916" y="364645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810" name="tx810"/>
            <p:cNvSpPr/>
            <p:nvPr/>
          </p:nvSpPr>
          <p:spPr>
            <a:xfrm>
              <a:off x="6849756" y="371573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811" name="tx811"/>
            <p:cNvSpPr/>
            <p:nvPr/>
          </p:nvSpPr>
          <p:spPr>
            <a:xfrm>
              <a:off x="7023597" y="36766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812" name="tx812"/>
            <p:cNvSpPr/>
            <p:nvPr/>
          </p:nvSpPr>
          <p:spPr>
            <a:xfrm>
              <a:off x="7197437" y="363267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813" name="tx813"/>
            <p:cNvSpPr/>
            <p:nvPr/>
          </p:nvSpPr>
          <p:spPr>
            <a:xfrm>
              <a:off x="7371277" y="362374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23</a:t>
              </a:r>
            </a:p>
          </p:txBody>
        </p:sp>
        <p:sp>
          <p:nvSpPr>
            <p:cNvPr id="814" name="tx814"/>
            <p:cNvSpPr/>
            <p:nvPr/>
          </p:nvSpPr>
          <p:spPr>
            <a:xfrm>
              <a:off x="7545117" y="368421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815" name="rc815"/>
            <p:cNvSpPr/>
            <p:nvPr/>
          </p:nvSpPr>
          <p:spPr>
            <a:xfrm>
              <a:off x="6327681" y="4272202"/>
              <a:ext cx="1338570" cy="564829"/>
            </a:xfrm>
            <a:prstGeom prst="rect">
              <a:avLst/>
            </a:prstGeom>
            <a:solidFill>
              <a:srgbClr val="EBEBEB">
                <a:alpha val="100000"/>
              </a:srgbClr>
            </a:solidFill>
          </p:spPr>
          <p:txBody>
            <a:bodyPr/>
            <a:lstStyle/>
            <a:p>
              <a:endParaRPr/>
            </a:p>
          </p:txBody>
        </p:sp>
        <p:sp>
          <p:nvSpPr>
            <p:cNvPr id="816" name="pl816"/>
            <p:cNvSpPr/>
            <p:nvPr/>
          </p:nvSpPr>
          <p:spPr>
            <a:xfrm>
              <a:off x="6327681" y="47169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17" name="pl817"/>
            <p:cNvSpPr/>
            <p:nvPr/>
          </p:nvSpPr>
          <p:spPr>
            <a:xfrm>
              <a:off x="6327681" y="452818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18" name="pl818"/>
            <p:cNvSpPr/>
            <p:nvPr/>
          </p:nvSpPr>
          <p:spPr>
            <a:xfrm>
              <a:off x="6327681" y="433940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19" name="pl819"/>
            <p:cNvSpPr/>
            <p:nvPr/>
          </p:nvSpPr>
          <p:spPr>
            <a:xfrm>
              <a:off x="6327681" y="48113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20" name="pl820"/>
            <p:cNvSpPr/>
            <p:nvPr/>
          </p:nvSpPr>
          <p:spPr>
            <a:xfrm>
              <a:off x="6327681" y="462257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21" name="pl821"/>
            <p:cNvSpPr/>
            <p:nvPr/>
          </p:nvSpPr>
          <p:spPr>
            <a:xfrm>
              <a:off x="6327681" y="44337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22" name="pl822"/>
            <p:cNvSpPr/>
            <p:nvPr/>
          </p:nvSpPr>
          <p:spPr>
            <a:xfrm>
              <a:off x="638852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3" name="pl823"/>
            <p:cNvSpPr/>
            <p:nvPr/>
          </p:nvSpPr>
          <p:spPr>
            <a:xfrm>
              <a:off x="656236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4" name="pl824"/>
            <p:cNvSpPr/>
            <p:nvPr/>
          </p:nvSpPr>
          <p:spPr>
            <a:xfrm>
              <a:off x="673620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5" name="pl825"/>
            <p:cNvSpPr/>
            <p:nvPr/>
          </p:nvSpPr>
          <p:spPr>
            <a:xfrm>
              <a:off x="691004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6" name="pl826"/>
            <p:cNvSpPr/>
            <p:nvPr/>
          </p:nvSpPr>
          <p:spPr>
            <a:xfrm>
              <a:off x="708388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7" name="pl827"/>
            <p:cNvSpPr/>
            <p:nvPr/>
          </p:nvSpPr>
          <p:spPr>
            <a:xfrm>
              <a:off x="725772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8" name="pl828"/>
            <p:cNvSpPr/>
            <p:nvPr/>
          </p:nvSpPr>
          <p:spPr>
            <a:xfrm>
              <a:off x="743156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9" name="pl829"/>
            <p:cNvSpPr/>
            <p:nvPr/>
          </p:nvSpPr>
          <p:spPr>
            <a:xfrm>
              <a:off x="760540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30" name="pl830"/>
            <p:cNvSpPr/>
            <p:nvPr/>
          </p:nvSpPr>
          <p:spPr>
            <a:xfrm>
              <a:off x="6388525"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831" name="pl831"/>
            <p:cNvSpPr/>
            <p:nvPr/>
          </p:nvSpPr>
          <p:spPr>
            <a:xfrm>
              <a:off x="6388525" y="4637680"/>
              <a:ext cx="1216881" cy="173677"/>
            </a:xfrm>
            <a:custGeom>
              <a:avLst/>
              <a:gdLst/>
              <a:ahLst/>
              <a:cxnLst/>
              <a:rect l="0" t="0" r="0" b="0"/>
              <a:pathLst>
                <a:path w="1216881" h="173677">
                  <a:moveTo>
                    <a:pt x="0" y="143472"/>
                  </a:moveTo>
                  <a:lnTo>
                    <a:pt x="173840" y="120819"/>
                  </a:lnTo>
                  <a:lnTo>
                    <a:pt x="347680" y="143472"/>
                  </a:lnTo>
                  <a:lnTo>
                    <a:pt x="521520" y="98165"/>
                  </a:lnTo>
                  <a:lnTo>
                    <a:pt x="695361" y="83063"/>
                  </a:lnTo>
                  <a:lnTo>
                    <a:pt x="869201" y="0"/>
                  </a:lnTo>
                  <a:lnTo>
                    <a:pt x="1043041" y="173677"/>
                  </a:lnTo>
                  <a:lnTo>
                    <a:pt x="1216881" y="120819"/>
                  </a:lnTo>
                </a:path>
              </a:pathLst>
            </a:custGeom>
            <a:ln w="40651" cap="flat">
              <a:solidFill>
                <a:srgbClr val="BEBEBE">
                  <a:alpha val="69803"/>
                </a:srgbClr>
              </a:solidFill>
              <a:prstDash val="solid"/>
              <a:round/>
            </a:ln>
          </p:spPr>
          <p:txBody>
            <a:bodyPr/>
            <a:lstStyle/>
            <a:p>
              <a:endParaRPr/>
            </a:p>
          </p:txBody>
        </p:sp>
        <p:sp>
          <p:nvSpPr>
            <p:cNvPr id="832" name="pl832"/>
            <p:cNvSpPr/>
            <p:nvPr/>
          </p:nvSpPr>
          <p:spPr>
            <a:xfrm>
              <a:off x="6388525" y="4637680"/>
              <a:ext cx="1216881" cy="173677"/>
            </a:xfrm>
            <a:custGeom>
              <a:avLst/>
              <a:gdLst/>
              <a:ahLst/>
              <a:cxnLst/>
              <a:rect l="0" t="0" r="0" b="0"/>
              <a:pathLst>
                <a:path w="1216881" h="173677">
                  <a:moveTo>
                    <a:pt x="0" y="143472"/>
                  </a:moveTo>
                  <a:lnTo>
                    <a:pt x="173840" y="120819"/>
                  </a:lnTo>
                  <a:lnTo>
                    <a:pt x="347680" y="143472"/>
                  </a:lnTo>
                  <a:lnTo>
                    <a:pt x="521520" y="98165"/>
                  </a:lnTo>
                  <a:lnTo>
                    <a:pt x="695361" y="83063"/>
                  </a:lnTo>
                  <a:lnTo>
                    <a:pt x="869201" y="0"/>
                  </a:lnTo>
                  <a:lnTo>
                    <a:pt x="1043041" y="173677"/>
                  </a:lnTo>
                  <a:lnTo>
                    <a:pt x="1216881" y="120819"/>
                  </a:lnTo>
                </a:path>
              </a:pathLst>
            </a:custGeom>
            <a:ln w="35231" cap="flat">
              <a:solidFill>
                <a:srgbClr val="BEBEBE">
                  <a:alpha val="69803"/>
                </a:srgbClr>
              </a:solidFill>
              <a:prstDash val="solid"/>
              <a:round/>
            </a:ln>
          </p:spPr>
          <p:txBody>
            <a:bodyPr/>
            <a:lstStyle/>
            <a:p>
              <a:endParaRPr/>
            </a:p>
          </p:txBody>
        </p:sp>
        <p:sp>
          <p:nvSpPr>
            <p:cNvPr id="833" name="pl833"/>
            <p:cNvSpPr/>
            <p:nvPr/>
          </p:nvSpPr>
          <p:spPr>
            <a:xfrm>
              <a:off x="6388525"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834" name="pl834"/>
            <p:cNvSpPr/>
            <p:nvPr/>
          </p:nvSpPr>
          <p:spPr>
            <a:xfrm>
              <a:off x="6388525" y="4637680"/>
              <a:ext cx="1216881" cy="173677"/>
            </a:xfrm>
            <a:custGeom>
              <a:avLst/>
              <a:gdLst/>
              <a:ahLst/>
              <a:cxnLst/>
              <a:rect l="0" t="0" r="0" b="0"/>
              <a:pathLst>
                <a:path w="1216881" h="173677">
                  <a:moveTo>
                    <a:pt x="0" y="143472"/>
                  </a:moveTo>
                  <a:lnTo>
                    <a:pt x="173840" y="120819"/>
                  </a:lnTo>
                  <a:lnTo>
                    <a:pt x="347680" y="143472"/>
                  </a:lnTo>
                  <a:lnTo>
                    <a:pt x="521520" y="98165"/>
                  </a:lnTo>
                  <a:lnTo>
                    <a:pt x="695361" y="83063"/>
                  </a:lnTo>
                  <a:lnTo>
                    <a:pt x="869201" y="0"/>
                  </a:lnTo>
                  <a:lnTo>
                    <a:pt x="1043041" y="173677"/>
                  </a:lnTo>
                  <a:lnTo>
                    <a:pt x="1216881" y="120819"/>
                  </a:lnTo>
                </a:path>
              </a:pathLst>
            </a:custGeom>
            <a:ln w="40651" cap="flat">
              <a:solidFill>
                <a:srgbClr val="000000">
                  <a:alpha val="100000"/>
                </a:srgbClr>
              </a:solidFill>
              <a:prstDash val="solid"/>
              <a:round/>
            </a:ln>
          </p:spPr>
          <p:txBody>
            <a:bodyPr/>
            <a:lstStyle/>
            <a:p>
              <a:endParaRPr/>
            </a:p>
          </p:txBody>
        </p:sp>
        <p:sp>
          <p:nvSpPr>
            <p:cNvPr id="835" name="pl835"/>
            <p:cNvSpPr/>
            <p:nvPr/>
          </p:nvSpPr>
          <p:spPr>
            <a:xfrm>
              <a:off x="6388525" y="4637680"/>
              <a:ext cx="1216881" cy="173677"/>
            </a:xfrm>
            <a:custGeom>
              <a:avLst/>
              <a:gdLst/>
              <a:ahLst/>
              <a:cxnLst/>
              <a:rect l="0" t="0" r="0" b="0"/>
              <a:pathLst>
                <a:path w="1216881" h="173677">
                  <a:moveTo>
                    <a:pt x="0" y="143472"/>
                  </a:moveTo>
                  <a:lnTo>
                    <a:pt x="173840" y="120819"/>
                  </a:lnTo>
                  <a:lnTo>
                    <a:pt x="347680" y="143472"/>
                  </a:lnTo>
                  <a:lnTo>
                    <a:pt x="521520" y="98165"/>
                  </a:lnTo>
                  <a:lnTo>
                    <a:pt x="695361" y="83063"/>
                  </a:lnTo>
                  <a:lnTo>
                    <a:pt x="869201" y="0"/>
                  </a:lnTo>
                  <a:lnTo>
                    <a:pt x="1043041" y="173677"/>
                  </a:lnTo>
                  <a:lnTo>
                    <a:pt x="1216881" y="120819"/>
                  </a:lnTo>
                </a:path>
              </a:pathLst>
            </a:custGeom>
            <a:ln w="35231" cap="flat">
              <a:solidFill>
                <a:srgbClr val="F26A21">
                  <a:alpha val="100000"/>
                </a:srgbClr>
              </a:solidFill>
              <a:prstDash val="solid"/>
              <a:round/>
            </a:ln>
          </p:spPr>
          <p:txBody>
            <a:bodyPr/>
            <a:lstStyle/>
            <a:p>
              <a:endParaRPr/>
            </a:p>
          </p:txBody>
        </p:sp>
        <p:sp>
          <p:nvSpPr>
            <p:cNvPr id="836" name="pl836"/>
            <p:cNvSpPr/>
            <p:nvPr/>
          </p:nvSpPr>
          <p:spPr>
            <a:xfrm>
              <a:off x="6327681" y="481135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37" name="tx837"/>
            <p:cNvSpPr/>
            <p:nvPr/>
          </p:nvSpPr>
          <p:spPr>
            <a:xfrm>
              <a:off x="6358380" y="4618196"/>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38" name="tx838"/>
            <p:cNvSpPr/>
            <p:nvPr/>
          </p:nvSpPr>
          <p:spPr>
            <a:xfrm>
              <a:off x="6532221" y="4596548"/>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839" name="tx839"/>
            <p:cNvSpPr/>
            <p:nvPr/>
          </p:nvSpPr>
          <p:spPr>
            <a:xfrm>
              <a:off x="6706061" y="4618196"/>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40" name="tx840"/>
            <p:cNvSpPr/>
            <p:nvPr/>
          </p:nvSpPr>
          <p:spPr>
            <a:xfrm>
              <a:off x="6849756" y="45712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841" name="tx841"/>
            <p:cNvSpPr/>
            <p:nvPr/>
          </p:nvSpPr>
          <p:spPr>
            <a:xfrm>
              <a:off x="7023597" y="455746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842" name="tx842"/>
            <p:cNvSpPr/>
            <p:nvPr/>
          </p:nvSpPr>
          <p:spPr>
            <a:xfrm>
              <a:off x="7197437" y="447302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23</a:t>
              </a:r>
            </a:p>
          </p:txBody>
        </p:sp>
        <p:sp>
          <p:nvSpPr>
            <p:cNvPr id="843" name="tx843"/>
            <p:cNvSpPr/>
            <p:nvPr/>
          </p:nvSpPr>
          <p:spPr>
            <a:xfrm>
              <a:off x="7401422"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44" name="tx844"/>
            <p:cNvSpPr/>
            <p:nvPr/>
          </p:nvSpPr>
          <p:spPr>
            <a:xfrm>
              <a:off x="7575262" y="4596548"/>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845" name="rc845"/>
            <p:cNvSpPr/>
            <p:nvPr/>
          </p:nvSpPr>
          <p:spPr>
            <a:xfrm>
              <a:off x="7735840" y="875080"/>
              <a:ext cx="1338570" cy="564829"/>
            </a:xfrm>
            <a:prstGeom prst="rect">
              <a:avLst/>
            </a:prstGeom>
            <a:solidFill>
              <a:srgbClr val="EBEBEB">
                <a:alpha val="100000"/>
              </a:srgbClr>
            </a:solidFill>
          </p:spPr>
          <p:txBody>
            <a:bodyPr/>
            <a:lstStyle/>
            <a:p>
              <a:endParaRPr/>
            </a:p>
          </p:txBody>
        </p:sp>
        <p:sp>
          <p:nvSpPr>
            <p:cNvPr id="846" name="pl846"/>
            <p:cNvSpPr/>
            <p:nvPr/>
          </p:nvSpPr>
          <p:spPr>
            <a:xfrm>
              <a:off x="7735840" y="13198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47" name="pl847"/>
            <p:cNvSpPr/>
            <p:nvPr/>
          </p:nvSpPr>
          <p:spPr>
            <a:xfrm>
              <a:off x="7735840" y="113106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48" name="pl848"/>
            <p:cNvSpPr/>
            <p:nvPr/>
          </p:nvSpPr>
          <p:spPr>
            <a:xfrm>
              <a:off x="7735840" y="94228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49" name="pl849"/>
            <p:cNvSpPr/>
            <p:nvPr/>
          </p:nvSpPr>
          <p:spPr>
            <a:xfrm>
              <a:off x="7735840" y="141423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50" name="pl850"/>
            <p:cNvSpPr/>
            <p:nvPr/>
          </p:nvSpPr>
          <p:spPr>
            <a:xfrm>
              <a:off x="7735840" y="122545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51" name="pl851"/>
            <p:cNvSpPr/>
            <p:nvPr/>
          </p:nvSpPr>
          <p:spPr>
            <a:xfrm>
              <a:off x="7735840" y="103667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52" name="pl852"/>
            <p:cNvSpPr/>
            <p:nvPr/>
          </p:nvSpPr>
          <p:spPr>
            <a:xfrm>
              <a:off x="7796684"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3" name="pl853"/>
            <p:cNvSpPr/>
            <p:nvPr/>
          </p:nvSpPr>
          <p:spPr>
            <a:xfrm>
              <a:off x="797052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4" name="pl854"/>
            <p:cNvSpPr/>
            <p:nvPr/>
          </p:nvSpPr>
          <p:spPr>
            <a:xfrm>
              <a:off x="814436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5" name="pl855"/>
            <p:cNvSpPr/>
            <p:nvPr/>
          </p:nvSpPr>
          <p:spPr>
            <a:xfrm>
              <a:off x="831820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6" name="pl856"/>
            <p:cNvSpPr/>
            <p:nvPr/>
          </p:nvSpPr>
          <p:spPr>
            <a:xfrm>
              <a:off x="849204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7" name="pl857"/>
            <p:cNvSpPr/>
            <p:nvPr/>
          </p:nvSpPr>
          <p:spPr>
            <a:xfrm>
              <a:off x="866588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8" name="pl858"/>
            <p:cNvSpPr/>
            <p:nvPr/>
          </p:nvSpPr>
          <p:spPr>
            <a:xfrm>
              <a:off x="883972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9" name="pl859"/>
            <p:cNvSpPr/>
            <p:nvPr/>
          </p:nvSpPr>
          <p:spPr>
            <a:xfrm>
              <a:off x="901356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60" name="pl860"/>
            <p:cNvSpPr/>
            <p:nvPr/>
          </p:nvSpPr>
          <p:spPr>
            <a:xfrm>
              <a:off x="7796684"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861" name="pl861"/>
            <p:cNvSpPr/>
            <p:nvPr/>
          </p:nvSpPr>
          <p:spPr>
            <a:xfrm>
              <a:off x="7796684" y="1308518"/>
              <a:ext cx="1216881" cy="52858"/>
            </a:xfrm>
            <a:custGeom>
              <a:avLst/>
              <a:gdLst/>
              <a:ahLst/>
              <a:cxnLst/>
              <a:rect l="0" t="0" r="0" b="0"/>
              <a:pathLst>
                <a:path w="1216881" h="52858">
                  <a:moveTo>
                    <a:pt x="0" y="52858"/>
                  </a:moveTo>
                  <a:lnTo>
                    <a:pt x="173840" y="52858"/>
                  </a:lnTo>
                  <a:lnTo>
                    <a:pt x="347680" y="0"/>
                  </a:lnTo>
                  <a:lnTo>
                    <a:pt x="521520" y="52858"/>
                  </a:lnTo>
                  <a:lnTo>
                    <a:pt x="695361" y="45307"/>
                  </a:lnTo>
                  <a:lnTo>
                    <a:pt x="869201" y="52858"/>
                  </a:lnTo>
                  <a:lnTo>
                    <a:pt x="1043041" y="37755"/>
                  </a:lnTo>
                  <a:lnTo>
                    <a:pt x="1216881" y="37755"/>
                  </a:lnTo>
                </a:path>
              </a:pathLst>
            </a:custGeom>
            <a:ln w="40651" cap="flat">
              <a:solidFill>
                <a:srgbClr val="BEBEBE">
                  <a:alpha val="69803"/>
                </a:srgbClr>
              </a:solidFill>
              <a:prstDash val="solid"/>
              <a:round/>
            </a:ln>
          </p:spPr>
          <p:txBody>
            <a:bodyPr/>
            <a:lstStyle/>
            <a:p>
              <a:endParaRPr/>
            </a:p>
          </p:txBody>
        </p:sp>
        <p:sp>
          <p:nvSpPr>
            <p:cNvPr id="862" name="pl862"/>
            <p:cNvSpPr/>
            <p:nvPr/>
          </p:nvSpPr>
          <p:spPr>
            <a:xfrm>
              <a:off x="7796684" y="1308518"/>
              <a:ext cx="1216881" cy="52858"/>
            </a:xfrm>
            <a:custGeom>
              <a:avLst/>
              <a:gdLst/>
              <a:ahLst/>
              <a:cxnLst/>
              <a:rect l="0" t="0" r="0" b="0"/>
              <a:pathLst>
                <a:path w="1216881" h="52858">
                  <a:moveTo>
                    <a:pt x="0" y="52858"/>
                  </a:moveTo>
                  <a:lnTo>
                    <a:pt x="173840" y="52858"/>
                  </a:lnTo>
                  <a:lnTo>
                    <a:pt x="347680" y="0"/>
                  </a:lnTo>
                  <a:lnTo>
                    <a:pt x="521520" y="52858"/>
                  </a:lnTo>
                  <a:lnTo>
                    <a:pt x="695361" y="45307"/>
                  </a:lnTo>
                  <a:lnTo>
                    <a:pt x="869201" y="52858"/>
                  </a:lnTo>
                  <a:lnTo>
                    <a:pt x="1043041" y="37755"/>
                  </a:lnTo>
                  <a:lnTo>
                    <a:pt x="1216881" y="37755"/>
                  </a:lnTo>
                </a:path>
              </a:pathLst>
            </a:custGeom>
            <a:ln w="35231" cap="flat">
              <a:solidFill>
                <a:srgbClr val="BEBEBE">
                  <a:alpha val="69803"/>
                </a:srgbClr>
              </a:solidFill>
              <a:prstDash val="solid"/>
              <a:round/>
            </a:ln>
          </p:spPr>
          <p:txBody>
            <a:bodyPr/>
            <a:lstStyle/>
            <a:p>
              <a:endParaRPr/>
            </a:p>
          </p:txBody>
        </p:sp>
        <p:sp>
          <p:nvSpPr>
            <p:cNvPr id="863" name="pl863"/>
            <p:cNvSpPr/>
            <p:nvPr/>
          </p:nvSpPr>
          <p:spPr>
            <a:xfrm>
              <a:off x="7796684"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864" name="pl864"/>
            <p:cNvSpPr/>
            <p:nvPr/>
          </p:nvSpPr>
          <p:spPr>
            <a:xfrm>
              <a:off x="7796684" y="1308518"/>
              <a:ext cx="1216881" cy="52858"/>
            </a:xfrm>
            <a:custGeom>
              <a:avLst/>
              <a:gdLst/>
              <a:ahLst/>
              <a:cxnLst/>
              <a:rect l="0" t="0" r="0" b="0"/>
              <a:pathLst>
                <a:path w="1216881" h="52858">
                  <a:moveTo>
                    <a:pt x="0" y="52858"/>
                  </a:moveTo>
                  <a:lnTo>
                    <a:pt x="173840" y="52858"/>
                  </a:lnTo>
                  <a:lnTo>
                    <a:pt x="347680" y="0"/>
                  </a:lnTo>
                  <a:lnTo>
                    <a:pt x="521520" y="52858"/>
                  </a:lnTo>
                  <a:lnTo>
                    <a:pt x="695361" y="45307"/>
                  </a:lnTo>
                  <a:lnTo>
                    <a:pt x="869201" y="52858"/>
                  </a:lnTo>
                  <a:lnTo>
                    <a:pt x="1043041" y="37755"/>
                  </a:lnTo>
                  <a:lnTo>
                    <a:pt x="1216881" y="37755"/>
                  </a:lnTo>
                </a:path>
              </a:pathLst>
            </a:custGeom>
            <a:ln w="40651" cap="flat">
              <a:solidFill>
                <a:srgbClr val="000000">
                  <a:alpha val="100000"/>
                </a:srgbClr>
              </a:solidFill>
              <a:prstDash val="solid"/>
              <a:round/>
            </a:ln>
          </p:spPr>
          <p:txBody>
            <a:bodyPr/>
            <a:lstStyle/>
            <a:p>
              <a:endParaRPr/>
            </a:p>
          </p:txBody>
        </p:sp>
        <p:sp>
          <p:nvSpPr>
            <p:cNvPr id="865" name="pl865"/>
            <p:cNvSpPr/>
            <p:nvPr/>
          </p:nvSpPr>
          <p:spPr>
            <a:xfrm>
              <a:off x="7796684" y="1308518"/>
              <a:ext cx="1216881" cy="52858"/>
            </a:xfrm>
            <a:custGeom>
              <a:avLst/>
              <a:gdLst/>
              <a:ahLst/>
              <a:cxnLst/>
              <a:rect l="0" t="0" r="0" b="0"/>
              <a:pathLst>
                <a:path w="1216881" h="52858">
                  <a:moveTo>
                    <a:pt x="0" y="52858"/>
                  </a:moveTo>
                  <a:lnTo>
                    <a:pt x="173840" y="52858"/>
                  </a:lnTo>
                  <a:lnTo>
                    <a:pt x="347680" y="0"/>
                  </a:lnTo>
                  <a:lnTo>
                    <a:pt x="521520" y="52858"/>
                  </a:lnTo>
                  <a:lnTo>
                    <a:pt x="695361" y="45307"/>
                  </a:lnTo>
                  <a:lnTo>
                    <a:pt x="869201" y="52858"/>
                  </a:lnTo>
                  <a:lnTo>
                    <a:pt x="1043041" y="37755"/>
                  </a:lnTo>
                  <a:lnTo>
                    <a:pt x="1216881" y="37755"/>
                  </a:lnTo>
                </a:path>
              </a:pathLst>
            </a:custGeom>
            <a:ln w="35231" cap="flat">
              <a:solidFill>
                <a:srgbClr val="F26A21">
                  <a:alpha val="100000"/>
                </a:srgbClr>
              </a:solidFill>
              <a:prstDash val="solid"/>
              <a:round/>
            </a:ln>
          </p:spPr>
          <p:txBody>
            <a:bodyPr/>
            <a:lstStyle/>
            <a:p>
              <a:endParaRPr/>
            </a:p>
          </p:txBody>
        </p:sp>
        <p:sp>
          <p:nvSpPr>
            <p:cNvPr id="866" name="pl866"/>
            <p:cNvSpPr/>
            <p:nvPr/>
          </p:nvSpPr>
          <p:spPr>
            <a:xfrm>
              <a:off x="7735840" y="1414235"/>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67" name="tx867"/>
            <p:cNvSpPr/>
            <p:nvPr/>
          </p:nvSpPr>
          <p:spPr>
            <a:xfrm>
              <a:off x="7766540"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868" name="tx868"/>
            <p:cNvSpPr/>
            <p:nvPr/>
          </p:nvSpPr>
          <p:spPr>
            <a:xfrm>
              <a:off x="7940380"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869" name="tx869"/>
            <p:cNvSpPr/>
            <p:nvPr/>
          </p:nvSpPr>
          <p:spPr>
            <a:xfrm>
              <a:off x="8084075" y="114524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870" name="tx870"/>
            <p:cNvSpPr/>
            <p:nvPr/>
          </p:nvSpPr>
          <p:spPr>
            <a:xfrm>
              <a:off x="8288060"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871" name="tx871"/>
            <p:cNvSpPr/>
            <p:nvPr/>
          </p:nvSpPr>
          <p:spPr>
            <a:xfrm>
              <a:off x="8461901" y="11892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872" name="tx872"/>
            <p:cNvSpPr/>
            <p:nvPr/>
          </p:nvSpPr>
          <p:spPr>
            <a:xfrm>
              <a:off x="8635741"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873" name="tx873"/>
            <p:cNvSpPr/>
            <p:nvPr/>
          </p:nvSpPr>
          <p:spPr>
            <a:xfrm>
              <a:off x="8809581" y="118167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874" name="tx874"/>
            <p:cNvSpPr/>
            <p:nvPr/>
          </p:nvSpPr>
          <p:spPr>
            <a:xfrm>
              <a:off x="8983422" y="118167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875" name="rc875"/>
            <p:cNvSpPr/>
            <p:nvPr/>
          </p:nvSpPr>
          <p:spPr>
            <a:xfrm>
              <a:off x="7735840" y="1724360"/>
              <a:ext cx="1338570" cy="564829"/>
            </a:xfrm>
            <a:prstGeom prst="rect">
              <a:avLst/>
            </a:prstGeom>
            <a:solidFill>
              <a:srgbClr val="EBEBEB">
                <a:alpha val="100000"/>
              </a:srgbClr>
            </a:solidFill>
          </p:spPr>
          <p:txBody>
            <a:bodyPr/>
            <a:lstStyle/>
            <a:p>
              <a:endParaRPr/>
            </a:p>
          </p:txBody>
        </p:sp>
        <p:sp>
          <p:nvSpPr>
            <p:cNvPr id="876" name="pl876"/>
            <p:cNvSpPr/>
            <p:nvPr/>
          </p:nvSpPr>
          <p:spPr>
            <a:xfrm>
              <a:off x="7735840" y="21691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77" name="pl877"/>
            <p:cNvSpPr/>
            <p:nvPr/>
          </p:nvSpPr>
          <p:spPr>
            <a:xfrm>
              <a:off x="7735840" y="198034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78" name="pl878"/>
            <p:cNvSpPr/>
            <p:nvPr/>
          </p:nvSpPr>
          <p:spPr>
            <a:xfrm>
              <a:off x="7735840" y="179156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79" name="pl879"/>
            <p:cNvSpPr/>
            <p:nvPr/>
          </p:nvSpPr>
          <p:spPr>
            <a:xfrm>
              <a:off x="7735840" y="22635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80" name="pl880"/>
            <p:cNvSpPr/>
            <p:nvPr/>
          </p:nvSpPr>
          <p:spPr>
            <a:xfrm>
              <a:off x="7735840" y="207473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81" name="pl881"/>
            <p:cNvSpPr/>
            <p:nvPr/>
          </p:nvSpPr>
          <p:spPr>
            <a:xfrm>
              <a:off x="7735840" y="18859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82" name="pl882"/>
            <p:cNvSpPr/>
            <p:nvPr/>
          </p:nvSpPr>
          <p:spPr>
            <a:xfrm>
              <a:off x="7796684"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3" name="pl883"/>
            <p:cNvSpPr/>
            <p:nvPr/>
          </p:nvSpPr>
          <p:spPr>
            <a:xfrm>
              <a:off x="797052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4" name="pl884"/>
            <p:cNvSpPr/>
            <p:nvPr/>
          </p:nvSpPr>
          <p:spPr>
            <a:xfrm>
              <a:off x="814436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5" name="pl885"/>
            <p:cNvSpPr/>
            <p:nvPr/>
          </p:nvSpPr>
          <p:spPr>
            <a:xfrm>
              <a:off x="831820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6" name="pl886"/>
            <p:cNvSpPr/>
            <p:nvPr/>
          </p:nvSpPr>
          <p:spPr>
            <a:xfrm>
              <a:off x="849204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7" name="pl887"/>
            <p:cNvSpPr/>
            <p:nvPr/>
          </p:nvSpPr>
          <p:spPr>
            <a:xfrm>
              <a:off x="866588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8" name="pl888"/>
            <p:cNvSpPr/>
            <p:nvPr/>
          </p:nvSpPr>
          <p:spPr>
            <a:xfrm>
              <a:off x="883972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9" name="pl889"/>
            <p:cNvSpPr/>
            <p:nvPr/>
          </p:nvSpPr>
          <p:spPr>
            <a:xfrm>
              <a:off x="901356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90" name="pl890"/>
            <p:cNvSpPr/>
            <p:nvPr/>
          </p:nvSpPr>
          <p:spPr>
            <a:xfrm>
              <a:off x="7796684"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891" name="pl891"/>
            <p:cNvSpPr/>
            <p:nvPr/>
          </p:nvSpPr>
          <p:spPr>
            <a:xfrm>
              <a:off x="7796684" y="1938814"/>
              <a:ext cx="1216881" cy="324701"/>
            </a:xfrm>
            <a:custGeom>
              <a:avLst/>
              <a:gdLst/>
              <a:ahLst/>
              <a:cxnLst/>
              <a:rect l="0" t="0" r="0" b="0"/>
              <a:pathLst>
                <a:path w="1216881" h="324701">
                  <a:moveTo>
                    <a:pt x="0" y="286945"/>
                  </a:moveTo>
                  <a:lnTo>
                    <a:pt x="173840" y="324701"/>
                  </a:lnTo>
                  <a:lnTo>
                    <a:pt x="347680" y="302047"/>
                  </a:lnTo>
                  <a:lnTo>
                    <a:pt x="521520" y="302047"/>
                  </a:lnTo>
                  <a:lnTo>
                    <a:pt x="695361" y="211433"/>
                  </a:lnTo>
                  <a:lnTo>
                    <a:pt x="869201" y="0"/>
                  </a:lnTo>
                  <a:lnTo>
                    <a:pt x="1043041" y="279394"/>
                  </a:lnTo>
                  <a:lnTo>
                    <a:pt x="1216881" y="286945"/>
                  </a:lnTo>
                </a:path>
              </a:pathLst>
            </a:custGeom>
            <a:ln w="40651" cap="flat">
              <a:solidFill>
                <a:srgbClr val="BEBEBE">
                  <a:alpha val="69803"/>
                </a:srgbClr>
              </a:solidFill>
              <a:prstDash val="solid"/>
              <a:round/>
            </a:ln>
          </p:spPr>
          <p:txBody>
            <a:bodyPr/>
            <a:lstStyle/>
            <a:p>
              <a:endParaRPr/>
            </a:p>
          </p:txBody>
        </p:sp>
        <p:sp>
          <p:nvSpPr>
            <p:cNvPr id="892" name="pl892"/>
            <p:cNvSpPr/>
            <p:nvPr/>
          </p:nvSpPr>
          <p:spPr>
            <a:xfrm>
              <a:off x="7796684" y="1938814"/>
              <a:ext cx="1216881" cy="324701"/>
            </a:xfrm>
            <a:custGeom>
              <a:avLst/>
              <a:gdLst/>
              <a:ahLst/>
              <a:cxnLst/>
              <a:rect l="0" t="0" r="0" b="0"/>
              <a:pathLst>
                <a:path w="1216881" h="324701">
                  <a:moveTo>
                    <a:pt x="0" y="286945"/>
                  </a:moveTo>
                  <a:lnTo>
                    <a:pt x="173840" y="324701"/>
                  </a:lnTo>
                  <a:lnTo>
                    <a:pt x="347680" y="302047"/>
                  </a:lnTo>
                  <a:lnTo>
                    <a:pt x="521520" y="302047"/>
                  </a:lnTo>
                  <a:lnTo>
                    <a:pt x="695361" y="211433"/>
                  </a:lnTo>
                  <a:lnTo>
                    <a:pt x="869201" y="0"/>
                  </a:lnTo>
                  <a:lnTo>
                    <a:pt x="1043041" y="279394"/>
                  </a:lnTo>
                  <a:lnTo>
                    <a:pt x="1216881" y="286945"/>
                  </a:lnTo>
                </a:path>
              </a:pathLst>
            </a:custGeom>
            <a:ln w="35231" cap="flat">
              <a:solidFill>
                <a:srgbClr val="BEBEBE">
                  <a:alpha val="69803"/>
                </a:srgbClr>
              </a:solidFill>
              <a:prstDash val="solid"/>
              <a:round/>
            </a:ln>
          </p:spPr>
          <p:txBody>
            <a:bodyPr/>
            <a:lstStyle/>
            <a:p>
              <a:endParaRPr/>
            </a:p>
          </p:txBody>
        </p:sp>
        <p:sp>
          <p:nvSpPr>
            <p:cNvPr id="893" name="pl893"/>
            <p:cNvSpPr/>
            <p:nvPr/>
          </p:nvSpPr>
          <p:spPr>
            <a:xfrm>
              <a:off x="7796684"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894" name="pl894"/>
            <p:cNvSpPr/>
            <p:nvPr/>
          </p:nvSpPr>
          <p:spPr>
            <a:xfrm>
              <a:off x="7796684" y="1938814"/>
              <a:ext cx="1216881" cy="324701"/>
            </a:xfrm>
            <a:custGeom>
              <a:avLst/>
              <a:gdLst/>
              <a:ahLst/>
              <a:cxnLst/>
              <a:rect l="0" t="0" r="0" b="0"/>
              <a:pathLst>
                <a:path w="1216881" h="324701">
                  <a:moveTo>
                    <a:pt x="0" y="286945"/>
                  </a:moveTo>
                  <a:lnTo>
                    <a:pt x="173840" y="324701"/>
                  </a:lnTo>
                  <a:lnTo>
                    <a:pt x="347680" y="302047"/>
                  </a:lnTo>
                  <a:lnTo>
                    <a:pt x="521520" y="302047"/>
                  </a:lnTo>
                  <a:lnTo>
                    <a:pt x="695361" y="211433"/>
                  </a:lnTo>
                  <a:lnTo>
                    <a:pt x="869201" y="0"/>
                  </a:lnTo>
                  <a:lnTo>
                    <a:pt x="1043041" y="279394"/>
                  </a:lnTo>
                  <a:lnTo>
                    <a:pt x="1216881" y="286945"/>
                  </a:lnTo>
                </a:path>
              </a:pathLst>
            </a:custGeom>
            <a:ln w="40651" cap="flat">
              <a:solidFill>
                <a:srgbClr val="000000">
                  <a:alpha val="100000"/>
                </a:srgbClr>
              </a:solidFill>
              <a:prstDash val="solid"/>
              <a:round/>
            </a:ln>
          </p:spPr>
          <p:txBody>
            <a:bodyPr/>
            <a:lstStyle/>
            <a:p>
              <a:endParaRPr/>
            </a:p>
          </p:txBody>
        </p:sp>
        <p:sp>
          <p:nvSpPr>
            <p:cNvPr id="895" name="pl895"/>
            <p:cNvSpPr/>
            <p:nvPr/>
          </p:nvSpPr>
          <p:spPr>
            <a:xfrm>
              <a:off x="7796684" y="1938814"/>
              <a:ext cx="1216881" cy="324701"/>
            </a:xfrm>
            <a:custGeom>
              <a:avLst/>
              <a:gdLst/>
              <a:ahLst/>
              <a:cxnLst/>
              <a:rect l="0" t="0" r="0" b="0"/>
              <a:pathLst>
                <a:path w="1216881" h="324701">
                  <a:moveTo>
                    <a:pt x="0" y="286945"/>
                  </a:moveTo>
                  <a:lnTo>
                    <a:pt x="173840" y="324701"/>
                  </a:lnTo>
                  <a:lnTo>
                    <a:pt x="347680" y="302047"/>
                  </a:lnTo>
                  <a:lnTo>
                    <a:pt x="521520" y="302047"/>
                  </a:lnTo>
                  <a:lnTo>
                    <a:pt x="695361" y="211433"/>
                  </a:lnTo>
                  <a:lnTo>
                    <a:pt x="869201" y="0"/>
                  </a:lnTo>
                  <a:lnTo>
                    <a:pt x="1043041" y="279394"/>
                  </a:lnTo>
                  <a:lnTo>
                    <a:pt x="1216881" y="286945"/>
                  </a:lnTo>
                </a:path>
              </a:pathLst>
            </a:custGeom>
            <a:ln w="35231" cap="flat">
              <a:solidFill>
                <a:srgbClr val="F26A21">
                  <a:alpha val="100000"/>
                </a:srgbClr>
              </a:solidFill>
              <a:prstDash val="solid"/>
              <a:round/>
            </a:ln>
          </p:spPr>
          <p:txBody>
            <a:bodyPr/>
            <a:lstStyle/>
            <a:p>
              <a:endParaRPr/>
            </a:p>
          </p:txBody>
        </p:sp>
        <p:sp>
          <p:nvSpPr>
            <p:cNvPr id="896" name="pl896"/>
            <p:cNvSpPr/>
            <p:nvPr/>
          </p:nvSpPr>
          <p:spPr>
            <a:xfrm>
              <a:off x="7735840" y="226351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97" name="tx897"/>
            <p:cNvSpPr/>
            <p:nvPr/>
          </p:nvSpPr>
          <p:spPr>
            <a:xfrm>
              <a:off x="7766540" y="2062538"/>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898" name="tx898"/>
            <p:cNvSpPr/>
            <p:nvPr/>
          </p:nvSpPr>
          <p:spPr>
            <a:xfrm>
              <a:off x="7940380"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99" name="tx899"/>
            <p:cNvSpPr/>
            <p:nvPr/>
          </p:nvSpPr>
          <p:spPr>
            <a:xfrm>
              <a:off x="8114220" y="20762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00" name="tx900"/>
            <p:cNvSpPr/>
            <p:nvPr/>
          </p:nvSpPr>
          <p:spPr>
            <a:xfrm>
              <a:off x="8288060" y="20762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01" name="tx901"/>
            <p:cNvSpPr/>
            <p:nvPr/>
          </p:nvSpPr>
          <p:spPr>
            <a:xfrm>
              <a:off x="8431756" y="198565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902" name="tx902"/>
            <p:cNvSpPr/>
            <p:nvPr/>
          </p:nvSpPr>
          <p:spPr>
            <a:xfrm>
              <a:off x="8605596" y="1774164"/>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43</a:t>
              </a:r>
            </a:p>
          </p:txBody>
        </p:sp>
        <p:sp>
          <p:nvSpPr>
            <p:cNvPr id="903" name="tx903"/>
            <p:cNvSpPr/>
            <p:nvPr/>
          </p:nvSpPr>
          <p:spPr>
            <a:xfrm>
              <a:off x="8809581" y="205361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904" name="tx904"/>
            <p:cNvSpPr/>
            <p:nvPr/>
          </p:nvSpPr>
          <p:spPr>
            <a:xfrm>
              <a:off x="8983422" y="2062538"/>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905" name="rc905"/>
            <p:cNvSpPr/>
            <p:nvPr/>
          </p:nvSpPr>
          <p:spPr>
            <a:xfrm>
              <a:off x="7735840" y="2573641"/>
              <a:ext cx="1338570" cy="564829"/>
            </a:xfrm>
            <a:prstGeom prst="rect">
              <a:avLst/>
            </a:prstGeom>
            <a:solidFill>
              <a:srgbClr val="EBEBEB">
                <a:alpha val="100000"/>
              </a:srgbClr>
            </a:solidFill>
          </p:spPr>
          <p:txBody>
            <a:bodyPr/>
            <a:lstStyle/>
            <a:p>
              <a:endParaRPr/>
            </a:p>
          </p:txBody>
        </p:sp>
        <p:sp>
          <p:nvSpPr>
            <p:cNvPr id="906" name="pl906"/>
            <p:cNvSpPr/>
            <p:nvPr/>
          </p:nvSpPr>
          <p:spPr>
            <a:xfrm>
              <a:off x="7735840" y="30184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07" name="pl907"/>
            <p:cNvSpPr/>
            <p:nvPr/>
          </p:nvSpPr>
          <p:spPr>
            <a:xfrm>
              <a:off x="7735840" y="28296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08" name="pl908"/>
            <p:cNvSpPr/>
            <p:nvPr/>
          </p:nvSpPr>
          <p:spPr>
            <a:xfrm>
              <a:off x="7735840" y="264084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09" name="pl909"/>
            <p:cNvSpPr/>
            <p:nvPr/>
          </p:nvSpPr>
          <p:spPr>
            <a:xfrm>
              <a:off x="7735840" y="311279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10" name="pl910"/>
            <p:cNvSpPr/>
            <p:nvPr/>
          </p:nvSpPr>
          <p:spPr>
            <a:xfrm>
              <a:off x="7735840" y="29240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11" name="pl911"/>
            <p:cNvSpPr/>
            <p:nvPr/>
          </p:nvSpPr>
          <p:spPr>
            <a:xfrm>
              <a:off x="7735840" y="27352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12" name="pl912"/>
            <p:cNvSpPr/>
            <p:nvPr/>
          </p:nvSpPr>
          <p:spPr>
            <a:xfrm>
              <a:off x="7796684"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3" name="pl913"/>
            <p:cNvSpPr/>
            <p:nvPr/>
          </p:nvSpPr>
          <p:spPr>
            <a:xfrm>
              <a:off x="797052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4" name="pl914"/>
            <p:cNvSpPr/>
            <p:nvPr/>
          </p:nvSpPr>
          <p:spPr>
            <a:xfrm>
              <a:off x="814436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5" name="pl915"/>
            <p:cNvSpPr/>
            <p:nvPr/>
          </p:nvSpPr>
          <p:spPr>
            <a:xfrm>
              <a:off x="831820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6" name="pl916"/>
            <p:cNvSpPr/>
            <p:nvPr/>
          </p:nvSpPr>
          <p:spPr>
            <a:xfrm>
              <a:off x="849204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7" name="pl917"/>
            <p:cNvSpPr/>
            <p:nvPr/>
          </p:nvSpPr>
          <p:spPr>
            <a:xfrm>
              <a:off x="866588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8" name="pl918"/>
            <p:cNvSpPr/>
            <p:nvPr/>
          </p:nvSpPr>
          <p:spPr>
            <a:xfrm>
              <a:off x="883972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9" name="pl919"/>
            <p:cNvSpPr/>
            <p:nvPr/>
          </p:nvSpPr>
          <p:spPr>
            <a:xfrm>
              <a:off x="901356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20" name="pl920"/>
            <p:cNvSpPr/>
            <p:nvPr/>
          </p:nvSpPr>
          <p:spPr>
            <a:xfrm>
              <a:off x="7796684"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921" name="pl921"/>
            <p:cNvSpPr/>
            <p:nvPr/>
          </p:nvSpPr>
          <p:spPr>
            <a:xfrm>
              <a:off x="7796684" y="2825851"/>
              <a:ext cx="1216881" cy="128370"/>
            </a:xfrm>
            <a:custGeom>
              <a:avLst/>
              <a:gdLst/>
              <a:ahLst/>
              <a:cxnLst/>
              <a:rect l="0" t="0" r="0" b="0"/>
              <a:pathLst>
                <a:path w="1216881" h="128370">
                  <a:moveTo>
                    <a:pt x="0" y="60409"/>
                  </a:moveTo>
                  <a:lnTo>
                    <a:pt x="173840" y="15102"/>
                  </a:lnTo>
                  <a:lnTo>
                    <a:pt x="347680" y="75511"/>
                  </a:lnTo>
                  <a:lnTo>
                    <a:pt x="521520" y="0"/>
                  </a:lnTo>
                  <a:lnTo>
                    <a:pt x="695361" y="52858"/>
                  </a:lnTo>
                  <a:lnTo>
                    <a:pt x="869201" y="90614"/>
                  </a:lnTo>
                  <a:lnTo>
                    <a:pt x="1043041" y="128370"/>
                  </a:lnTo>
                  <a:lnTo>
                    <a:pt x="1216881" y="90614"/>
                  </a:lnTo>
                </a:path>
              </a:pathLst>
            </a:custGeom>
            <a:ln w="40651" cap="flat">
              <a:solidFill>
                <a:srgbClr val="BEBEBE">
                  <a:alpha val="69803"/>
                </a:srgbClr>
              </a:solidFill>
              <a:prstDash val="solid"/>
              <a:round/>
            </a:ln>
          </p:spPr>
          <p:txBody>
            <a:bodyPr/>
            <a:lstStyle/>
            <a:p>
              <a:endParaRPr/>
            </a:p>
          </p:txBody>
        </p:sp>
        <p:sp>
          <p:nvSpPr>
            <p:cNvPr id="922" name="pl922"/>
            <p:cNvSpPr/>
            <p:nvPr/>
          </p:nvSpPr>
          <p:spPr>
            <a:xfrm>
              <a:off x="7796684" y="2825851"/>
              <a:ext cx="1216881" cy="128370"/>
            </a:xfrm>
            <a:custGeom>
              <a:avLst/>
              <a:gdLst/>
              <a:ahLst/>
              <a:cxnLst/>
              <a:rect l="0" t="0" r="0" b="0"/>
              <a:pathLst>
                <a:path w="1216881" h="128370">
                  <a:moveTo>
                    <a:pt x="0" y="60409"/>
                  </a:moveTo>
                  <a:lnTo>
                    <a:pt x="173840" y="15102"/>
                  </a:lnTo>
                  <a:lnTo>
                    <a:pt x="347680" y="75511"/>
                  </a:lnTo>
                  <a:lnTo>
                    <a:pt x="521520" y="0"/>
                  </a:lnTo>
                  <a:lnTo>
                    <a:pt x="695361" y="52858"/>
                  </a:lnTo>
                  <a:lnTo>
                    <a:pt x="869201" y="90614"/>
                  </a:lnTo>
                  <a:lnTo>
                    <a:pt x="1043041" y="128370"/>
                  </a:lnTo>
                  <a:lnTo>
                    <a:pt x="1216881" y="90614"/>
                  </a:lnTo>
                </a:path>
              </a:pathLst>
            </a:custGeom>
            <a:ln w="35231" cap="flat">
              <a:solidFill>
                <a:srgbClr val="BEBEBE">
                  <a:alpha val="69803"/>
                </a:srgbClr>
              </a:solidFill>
              <a:prstDash val="solid"/>
              <a:round/>
            </a:ln>
          </p:spPr>
          <p:txBody>
            <a:bodyPr/>
            <a:lstStyle/>
            <a:p>
              <a:endParaRPr/>
            </a:p>
          </p:txBody>
        </p:sp>
        <p:sp>
          <p:nvSpPr>
            <p:cNvPr id="923" name="pl923"/>
            <p:cNvSpPr/>
            <p:nvPr/>
          </p:nvSpPr>
          <p:spPr>
            <a:xfrm>
              <a:off x="7796684"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924" name="pl924"/>
            <p:cNvSpPr/>
            <p:nvPr/>
          </p:nvSpPr>
          <p:spPr>
            <a:xfrm>
              <a:off x="7796684" y="2825851"/>
              <a:ext cx="1216881" cy="128370"/>
            </a:xfrm>
            <a:custGeom>
              <a:avLst/>
              <a:gdLst/>
              <a:ahLst/>
              <a:cxnLst/>
              <a:rect l="0" t="0" r="0" b="0"/>
              <a:pathLst>
                <a:path w="1216881" h="128370">
                  <a:moveTo>
                    <a:pt x="0" y="60409"/>
                  </a:moveTo>
                  <a:lnTo>
                    <a:pt x="173840" y="15102"/>
                  </a:lnTo>
                  <a:lnTo>
                    <a:pt x="347680" y="75511"/>
                  </a:lnTo>
                  <a:lnTo>
                    <a:pt x="521520" y="0"/>
                  </a:lnTo>
                  <a:lnTo>
                    <a:pt x="695361" y="52858"/>
                  </a:lnTo>
                  <a:lnTo>
                    <a:pt x="869201" y="90614"/>
                  </a:lnTo>
                  <a:lnTo>
                    <a:pt x="1043041" y="128370"/>
                  </a:lnTo>
                  <a:lnTo>
                    <a:pt x="1216881" y="90614"/>
                  </a:lnTo>
                </a:path>
              </a:pathLst>
            </a:custGeom>
            <a:ln w="40651" cap="flat">
              <a:solidFill>
                <a:srgbClr val="000000">
                  <a:alpha val="100000"/>
                </a:srgbClr>
              </a:solidFill>
              <a:prstDash val="solid"/>
              <a:round/>
            </a:ln>
          </p:spPr>
          <p:txBody>
            <a:bodyPr/>
            <a:lstStyle/>
            <a:p>
              <a:endParaRPr/>
            </a:p>
          </p:txBody>
        </p:sp>
        <p:sp>
          <p:nvSpPr>
            <p:cNvPr id="925" name="pl925"/>
            <p:cNvSpPr/>
            <p:nvPr/>
          </p:nvSpPr>
          <p:spPr>
            <a:xfrm>
              <a:off x="7796684" y="2825851"/>
              <a:ext cx="1216881" cy="128370"/>
            </a:xfrm>
            <a:custGeom>
              <a:avLst/>
              <a:gdLst/>
              <a:ahLst/>
              <a:cxnLst/>
              <a:rect l="0" t="0" r="0" b="0"/>
              <a:pathLst>
                <a:path w="1216881" h="128370">
                  <a:moveTo>
                    <a:pt x="0" y="60409"/>
                  </a:moveTo>
                  <a:lnTo>
                    <a:pt x="173840" y="15102"/>
                  </a:lnTo>
                  <a:lnTo>
                    <a:pt x="347680" y="75511"/>
                  </a:lnTo>
                  <a:lnTo>
                    <a:pt x="521520" y="0"/>
                  </a:lnTo>
                  <a:lnTo>
                    <a:pt x="695361" y="52858"/>
                  </a:lnTo>
                  <a:lnTo>
                    <a:pt x="869201" y="90614"/>
                  </a:lnTo>
                  <a:lnTo>
                    <a:pt x="1043041" y="128370"/>
                  </a:lnTo>
                  <a:lnTo>
                    <a:pt x="1216881" y="90614"/>
                  </a:lnTo>
                </a:path>
              </a:pathLst>
            </a:custGeom>
            <a:ln w="35231" cap="flat">
              <a:solidFill>
                <a:srgbClr val="F26A21">
                  <a:alpha val="100000"/>
                </a:srgbClr>
              </a:solidFill>
              <a:prstDash val="solid"/>
              <a:round/>
            </a:ln>
          </p:spPr>
          <p:txBody>
            <a:bodyPr/>
            <a:lstStyle/>
            <a:p>
              <a:endParaRPr/>
            </a:p>
          </p:txBody>
        </p:sp>
        <p:sp>
          <p:nvSpPr>
            <p:cNvPr id="926" name="pl926"/>
            <p:cNvSpPr/>
            <p:nvPr/>
          </p:nvSpPr>
          <p:spPr>
            <a:xfrm>
              <a:off x="7735840" y="311279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927" name="tx927"/>
            <p:cNvSpPr/>
            <p:nvPr/>
          </p:nvSpPr>
          <p:spPr>
            <a:xfrm>
              <a:off x="7736395" y="272161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30</a:t>
              </a:r>
            </a:p>
          </p:txBody>
        </p:sp>
        <p:sp>
          <p:nvSpPr>
            <p:cNvPr id="928" name="tx928"/>
            <p:cNvSpPr/>
            <p:nvPr/>
          </p:nvSpPr>
          <p:spPr>
            <a:xfrm>
              <a:off x="7910235" y="267630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36</a:t>
              </a:r>
            </a:p>
          </p:txBody>
        </p:sp>
        <p:sp>
          <p:nvSpPr>
            <p:cNvPr id="929" name="tx929"/>
            <p:cNvSpPr/>
            <p:nvPr/>
          </p:nvSpPr>
          <p:spPr>
            <a:xfrm>
              <a:off x="8084075" y="273676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28</a:t>
              </a:r>
            </a:p>
          </p:txBody>
        </p:sp>
        <p:sp>
          <p:nvSpPr>
            <p:cNvPr id="930" name="tx930"/>
            <p:cNvSpPr/>
            <p:nvPr/>
          </p:nvSpPr>
          <p:spPr>
            <a:xfrm>
              <a:off x="8257916" y="266120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38</a:t>
              </a:r>
            </a:p>
          </p:txBody>
        </p:sp>
        <p:sp>
          <p:nvSpPr>
            <p:cNvPr id="931" name="tx931"/>
            <p:cNvSpPr/>
            <p:nvPr/>
          </p:nvSpPr>
          <p:spPr>
            <a:xfrm>
              <a:off x="8431756" y="271405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31</a:t>
              </a:r>
            </a:p>
          </p:txBody>
        </p:sp>
        <p:sp>
          <p:nvSpPr>
            <p:cNvPr id="932" name="tx932"/>
            <p:cNvSpPr/>
            <p:nvPr/>
          </p:nvSpPr>
          <p:spPr>
            <a:xfrm>
              <a:off x="8605596" y="27518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26</a:t>
              </a:r>
            </a:p>
          </p:txBody>
        </p:sp>
        <p:sp>
          <p:nvSpPr>
            <p:cNvPr id="933" name="tx933"/>
            <p:cNvSpPr/>
            <p:nvPr/>
          </p:nvSpPr>
          <p:spPr>
            <a:xfrm>
              <a:off x="8779436" y="279094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934" name="tx934"/>
            <p:cNvSpPr/>
            <p:nvPr/>
          </p:nvSpPr>
          <p:spPr>
            <a:xfrm>
              <a:off x="8953277" y="27518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26</a:t>
              </a:r>
            </a:p>
          </p:txBody>
        </p:sp>
        <p:sp>
          <p:nvSpPr>
            <p:cNvPr id="935" name="rc935"/>
            <p:cNvSpPr/>
            <p:nvPr/>
          </p:nvSpPr>
          <p:spPr>
            <a:xfrm>
              <a:off x="7735840" y="3422922"/>
              <a:ext cx="1338570" cy="564829"/>
            </a:xfrm>
            <a:prstGeom prst="rect">
              <a:avLst/>
            </a:prstGeom>
            <a:solidFill>
              <a:srgbClr val="EBEBEB">
                <a:alpha val="100000"/>
              </a:srgbClr>
            </a:solidFill>
          </p:spPr>
          <p:txBody>
            <a:bodyPr/>
            <a:lstStyle/>
            <a:p>
              <a:endParaRPr/>
            </a:p>
          </p:txBody>
        </p:sp>
        <p:sp>
          <p:nvSpPr>
            <p:cNvPr id="936" name="pl936"/>
            <p:cNvSpPr/>
            <p:nvPr/>
          </p:nvSpPr>
          <p:spPr>
            <a:xfrm>
              <a:off x="7735840" y="38676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37" name="pl937"/>
            <p:cNvSpPr/>
            <p:nvPr/>
          </p:nvSpPr>
          <p:spPr>
            <a:xfrm>
              <a:off x="7735840" y="367890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38" name="pl938"/>
            <p:cNvSpPr/>
            <p:nvPr/>
          </p:nvSpPr>
          <p:spPr>
            <a:xfrm>
              <a:off x="7735840" y="34901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39" name="pl939"/>
            <p:cNvSpPr/>
            <p:nvPr/>
          </p:nvSpPr>
          <p:spPr>
            <a:xfrm>
              <a:off x="7735840" y="396207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40" name="pl940"/>
            <p:cNvSpPr/>
            <p:nvPr/>
          </p:nvSpPr>
          <p:spPr>
            <a:xfrm>
              <a:off x="7735840" y="377329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41" name="pl941"/>
            <p:cNvSpPr/>
            <p:nvPr/>
          </p:nvSpPr>
          <p:spPr>
            <a:xfrm>
              <a:off x="7735840" y="358451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42" name="pl942"/>
            <p:cNvSpPr/>
            <p:nvPr/>
          </p:nvSpPr>
          <p:spPr>
            <a:xfrm>
              <a:off x="7796684"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3" name="pl943"/>
            <p:cNvSpPr/>
            <p:nvPr/>
          </p:nvSpPr>
          <p:spPr>
            <a:xfrm>
              <a:off x="797052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4" name="pl944"/>
            <p:cNvSpPr/>
            <p:nvPr/>
          </p:nvSpPr>
          <p:spPr>
            <a:xfrm>
              <a:off x="814436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5" name="pl945"/>
            <p:cNvSpPr/>
            <p:nvPr/>
          </p:nvSpPr>
          <p:spPr>
            <a:xfrm>
              <a:off x="831820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6" name="pl946"/>
            <p:cNvSpPr/>
            <p:nvPr/>
          </p:nvSpPr>
          <p:spPr>
            <a:xfrm>
              <a:off x="849204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7" name="pl947"/>
            <p:cNvSpPr/>
            <p:nvPr/>
          </p:nvSpPr>
          <p:spPr>
            <a:xfrm>
              <a:off x="866588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8" name="pl948"/>
            <p:cNvSpPr/>
            <p:nvPr/>
          </p:nvSpPr>
          <p:spPr>
            <a:xfrm>
              <a:off x="883972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9" name="pl949"/>
            <p:cNvSpPr/>
            <p:nvPr/>
          </p:nvSpPr>
          <p:spPr>
            <a:xfrm>
              <a:off x="901356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50" name="pl950"/>
            <p:cNvSpPr/>
            <p:nvPr/>
          </p:nvSpPr>
          <p:spPr>
            <a:xfrm>
              <a:off x="7796684"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951" name="pl951"/>
            <p:cNvSpPr/>
            <p:nvPr/>
          </p:nvSpPr>
          <p:spPr>
            <a:xfrm>
              <a:off x="7796684" y="3841258"/>
              <a:ext cx="1216881" cy="105716"/>
            </a:xfrm>
            <a:custGeom>
              <a:avLst/>
              <a:gdLst/>
              <a:ahLst/>
              <a:cxnLst/>
              <a:rect l="0" t="0" r="0" b="0"/>
              <a:pathLst>
                <a:path w="1216881" h="105716">
                  <a:moveTo>
                    <a:pt x="0" y="98165"/>
                  </a:moveTo>
                  <a:lnTo>
                    <a:pt x="173840" y="105716"/>
                  </a:lnTo>
                  <a:lnTo>
                    <a:pt x="347680" y="75511"/>
                  </a:lnTo>
                  <a:lnTo>
                    <a:pt x="521520" y="37755"/>
                  </a:lnTo>
                  <a:lnTo>
                    <a:pt x="695361" y="0"/>
                  </a:lnTo>
                  <a:lnTo>
                    <a:pt x="869201" y="45307"/>
                  </a:lnTo>
                  <a:lnTo>
                    <a:pt x="1043041" y="105716"/>
                  </a:lnTo>
                  <a:lnTo>
                    <a:pt x="1216881" y="105716"/>
                  </a:lnTo>
                </a:path>
              </a:pathLst>
            </a:custGeom>
            <a:ln w="40651" cap="flat">
              <a:solidFill>
                <a:srgbClr val="BEBEBE">
                  <a:alpha val="69803"/>
                </a:srgbClr>
              </a:solidFill>
              <a:prstDash val="solid"/>
              <a:round/>
            </a:ln>
          </p:spPr>
          <p:txBody>
            <a:bodyPr/>
            <a:lstStyle/>
            <a:p>
              <a:endParaRPr/>
            </a:p>
          </p:txBody>
        </p:sp>
        <p:sp>
          <p:nvSpPr>
            <p:cNvPr id="952" name="pl952"/>
            <p:cNvSpPr/>
            <p:nvPr/>
          </p:nvSpPr>
          <p:spPr>
            <a:xfrm>
              <a:off x="7796684" y="3841258"/>
              <a:ext cx="1216881" cy="105716"/>
            </a:xfrm>
            <a:custGeom>
              <a:avLst/>
              <a:gdLst/>
              <a:ahLst/>
              <a:cxnLst/>
              <a:rect l="0" t="0" r="0" b="0"/>
              <a:pathLst>
                <a:path w="1216881" h="105716">
                  <a:moveTo>
                    <a:pt x="0" y="98165"/>
                  </a:moveTo>
                  <a:lnTo>
                    <a:pt x="173840" y="105716"/>
                  </a:lnTo>
                  <a:lnTo>
                    <a:pt x="347680" y="75511"/>
                  </a:lnTo>
                  <a:lnTo>
                    <a:pt x="521520" y="37755"/>
                  </a:lnTo>
                  <a:lnTo>
                    <a:pt x="695361" y="0"/>
                  </a:lnTo>
                  <a:lnTo>
                    <a:pt x="869201" y="45307"/>
                  </a:lnTo>
                  <a:lnTo>
                    <a:pt x="1043041" y="105716"/>
                  </a:lnTo>
                  <a:lnTo>
                    <a:pt x="1216881" y="105716"/>
                  </a:lnTo>
                </a:path>
              </a:pathLst>
            </a:custGeom>
            <a:ln w="35231" cap="flat">
              <a:solidFill>
                <a:srgbClr val="BEBEBE">
                  <a:alpha val="69803"/>
                </a:srgbClr>
              </a:solidFill>
              <a:prstDash val="solid"/>
              <a:round/>
            </a:ln>
          </p:spPr>
          <p:txBody>
            <a:bodyPr/>
            <a:lstStyle/>
            <a:p>
              <a:endParaRPr/>
            </a:p>
          </p:txBody>
        </p:sp>
        <p:sp>
          <p:nvSpPr>
            <p:cNvPr id="953" name="pl953"/>
            <p:cNvSpPr/>
            <p:nvPr/>
          </p:nvSpPr>
          <p:spPr>
            <a:xfrm>
              <a:off x="7796684"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954" name="pl954"/>
            <p:cNvSpPr/>
            <p:nvPr/>
          </p:nvSpPr>
          <p:spPr>
            <a:xfrm>
              <a:off x="7796684" y="3841258"/>
              <a:ext cx="1216881" cy="105716"/>
            </a:xfrm>
            <a:custGeom>
              <a:avLst/>
              <a:gdLst/>
              <a:ahLst/>
              <a:cxnLst/>
              <a:rect l="0" t="0" r="0" b="0"/>
              <a:pathLst>
                <a:path w="1216881" h="105716">
                  <a:moveTo>
                    <a:pt x="0" y="98165"/>
                  </a:moveTo>
                  <a:lnTo>
                    <a:pt x="173840" y="105716"/>
                  </a:lnTo>
                  <a:lnTo>
                    <a:pt x="347680" y="75511"/>
                  </a:lnTo>
                  <a:lnTo>
                    <a:pt x="521520" y="37755"/>
                  </a:lnTo>
                  <a:lnTo>
                    <a:pt x="695361" y="0"/>
                  </a:lnTo>
                  <a:lnTo>
                    <a:pt x="869201" y="45307"/>
                  </a:lnTo>
                  <a:lnTo>
                    <a:pt x="1043041" y="105716"/>
                  </a:lnTo>
                  <a:lnTo>
                    <a:pt x="1216881" y="105716"/>
                  </a:lnTo>
                </a:path>
              </a:pathLst>
            </a:custGeom>
            <a:ln w="40651" cap="flat">
              <a:solidFill>
                <a:srgbClr val="000000">
                  <a:alpha val="100000"/>
                </a:srgbClr>
              </a:solidFill>
              <a:prstDash val="solid"/>
              <a:round/>
            </a:ln>
          </p:spPr>
          <p:txBody>
            <a:bodyPr/>
            <a:lstStyle/>
            <a:p>
              <a:endParaRPr/>
            </a:p>
          </p:txBody>
        </p:sp>
        <p:sp>
          <p:nvSpPr>
            <p:cNvPr id="955" name="pl955"/>
            <p:cNvSpPr/>
            <p:nvPr/>
          </p:nvSpPr>
          <p:spPr>
            <a:xfrm>
              <a:off x="7796684" y="3841258"/>
              <a:ext cx="1216881" cy="105716"/>
            </a:xfrm>
            <a:custGeom>
              <a:avLst/>
              <a:gdLst/>
              <a:ahLst/>
              <a:cxnLst/>
              <a:rect l="0" t="0" r="0" b="0"/>
              <a:pathLst>
                <a:path w="1216881" h="105716">
                  <a:moveTo>
                    <a:pt x="0" y="98165"/>
                  </a:moveTo>
                  <a:lnTo>
                    <a:pt x="173840" y="105716"/>
                  </a:lnTo>
                  <a:lnTo>
                    <a:pt x="347680" y="75511"/>
                  </a:lnTo>
                  <a:lnTo>
                    <a:pt x="521520" y="37755"/>
                  </a:lnTo>
                  <a:lnTo>
                    <a:pt x="695361" y="0"/>
                  </a:lnTo>
                  <a:lnTo>
                    <a:pt x="869201" y="45307"/>
                  </a:lnTo>
                  <a:lnTo>
                    <a:pt x="1043041" y="105716"/>
                  </a:lnTo>
                  <a:lnTo>
                    <a:pt x="1216881" y="105716"/>
                  </a:lnTo>
                </a:path>
              </a:pathLst>
            </a:custGeom>
            <a:ln w="35231" cap="flat">
              <a:solidFill>
                <a:srgbClr val="F26A21">
                  <a:alpha val="100000"/>
                </a:srgbClr>
              </a:solidFill>
              <a:prstDash val="solid"/>
              <a:round/>
            </a:ln>
          </p:spPr>
          <p:txBody>
            <a:bodyPr/>
            <a:lstStyle/>
            <a:p>
              <a:endParaRPr/>
            </a:p>
          </p:txBody>
        </p:sp>
        <p:sp>
          <p:nvSpPr>
            <p:cNvPr id="956" name="pl956"/>
            <p:cNvSpPr/>
            <p:nvPr/>
          </p:nvSpPr>
          <p:spPr>
            <a:xfrm>
              <a:off x="7735840" y="396207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957" name="tx957"/>
            <p:cNvSpPr/>
            <p:nvPr/>
          </p:nvSpPr>
          <p:spPr>
            <a:xfrm>
              <a:off x="7766540" y="3774773"/>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58" name="tx958"/>
            <p:cNvSpPr/>
            <p:nvPr/>
          </p:nvSpPr>
          <p:spPr>
            <a:xfrm>
              <a:off x="7940380"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59" name="tx959"/>
            <p:cNvSpPr/>
            <p:nvPr/>
          </p:nvSpPr>
          <p:spPr>
            <a:xfrm>
              <a:off x="8114220" y="375217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960" name="tx960"/>
            <p:cNvSpPr/>
            <p:nvPr/>
          </p:nvSpPr>
          <p:spPr>
            <a:xfrm>
              <a:off x="8257916" y="371573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961" name="tx961"/>
            <p:cNvSpPr/>
            <p:nvPr/>
          </p:nvSpPr>
          <p:spPr>
            <a:xfrm>
              <a:off x="8431756" y="36766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962" name="tx962"/>
            <p:cNvSpPr/>
            <p:nvPr/>
          </p:nvSpPr>
          <p:spPr>
            <a:xfrm>
              <a:off x="8605596" y="37219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963" name="tx963"/>
            <p:cNvSpPr/>
            <p:nvPr/>
          </p:nvSpPr>
          <p:spPr>
            <a:xfrm>
              <a:off x="8809581"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64" name="tx964"/>
            <p:cNvSpPr/>
            <p:nvPr/>
          </p:nvSpPr>
          <p:spPr>
            <a:xfrm>
              <a:off x="8983422"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65" name="rc965"/>
            <p:cNvSpPr/>
            <p:nvPr/>
          </p:nvSpPr>
          <p:spPr>
            <a:xfrm>
              <a:off x="7735840" y="4272202"/>
              <a:ext cx="1338570" cy="564829"/>
            </a:xfrm>
            <a:prstGeom prst="rect">
              <a:avLst/>
            </a:prstGeom>
            <a:solidFill>
              <a:srgbClr val="EBEBEB">
                <a:alpha val="100000"/>
              </a:srgbClr>
            </a:solidFill>
          </p:spPr>
          <p:txBody>
            <a:bodyPr/>
            <a:lstStyle/>
            <a:p>
              <a:endParaRPr/>
            </a:p>
          </p:txBody>
        </p:sp>
        <p:sp>
          <p:nvSpPr>
            <p:cNvPr id="966" name="pl966"/>
            <p:cNvSpPr/>
            <p:nvPr/>
          </p:nvSpPr>
          <p:spPr>
            <a:xfrm>
              <a:off x="7735840" y="47169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67" name="pl967"/>
            <p:cNvSpPr/>
            <p:nvPr/>
          </p:nvSpPr>
          <p:spPr>
            <a:xfrm>
              <a:off x="7735840" y="452818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68" name="pl968"/>
            <p:cNvSpPr/>
            <p:nvPr/>
          </p:nvSpPr>
          <p:spPr>
            <a:xfrm>
              <a:off x="7735840" y="433940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69" name="pl969"/>
            <p:cNvSpPr/>
            <p:nvPr/>
          </p:nvSpPr>
          <p:spPr>
            <a:xfrm>
              <a:off x="7735840" y="48113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70" name="pl970"/>
            <p:cNvSpPr/>
            <p:nvPr/>
          </p:nvSpPr>
          <p:spPr>
            <a:xfrm>
              <a:off x="7735840" y="462257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71" name="pl971"/>
            <p:cNvSpPr/>
            <p:nvPr/>
          </p:nvSpPr>
          <p:spPr>
            <a:xfrm>
              <a:off x="7735840" y="44337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72" name="pl972"/>
            <p:cNvSpPr/>
            <p:nvPr/>
          </p:nvSpPr>
          <p:spPr>
            <a:xfrm>
              <a:off x="7796684"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3" name="pl973"/>
            <p:cNvSpPr/>
            <p:nvPr/>
          </p:nvSpPr>
          <p:spPr>
            <a:xfrm>
              <a:off x="797052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4" name="pl974"/>
            <p:cNvSpPr/>
            <p:nvPr/>
          </p:nvSpPr>
          <p:spPr>
            <a:xfrm>
              <a:off x="814436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5" name="pl975"/>
            <p:cNvSpPr/>
            <p:nvPr/>
          </p:nvSpPr>
          <p:spPr>
            <a:xfrm>
              <a:off x="831820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6" name="pl976"/>
            <p:cNvSpPr/>
            <p:nvPr/>
          </p:nvSpPr>
          <p:spPr>
            <a:xfrm>
              <a:off x="849204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7" name="pl977"/>
            <p:cNvSpPr/>
            <p:nvPr/>
          </p:nvSpPr>
          <p:spPr>
            <a:xfrm>
              <a:off x="866588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8" name="pl978"/>
            <p:cNvSpPr/>
            <p:nvPr/>
          </p:nvSpPr>
          <p:spPr>
            <a:xfrm>
              <a:off x="883972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9" name="pl979"/>
            <p:cNvSpPr/>
            <p:nvPr/>
          </p:nvSpPr>
          <p:spPr>
            <a:xfrm>
              <a:off x="901356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80" name="pl980"/>
            <p:cNvSpPr/>
            <p:nvPr/>
          </p:nvSpPr>
          <p:spPr>
            <a:xfrm>
              <a:off x="7796684"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981" name="pl981"/>
            <p:cNvSpPr/>
            <p:nvPr/>
          </p:nvSpPr>
          <p:spPr>
            <a:xfrm>
              <a:off x="7796684" y="4698090"/>
              <a:ext cx="1216881" cy="113267"/>
            </a:xfrm>
            <a:custGeom>
              <a:avLst/>
              <a:gdLst/>
              <a:ahLst/>
              <a:cxnLst/>
              <a:rect l="0" t="0" r="0" b="0"/>
              <a:pathLst>
                <a:path w="1216881" h="113267">
                  <a:moveTo>
                    <a:pt x="0" y="98165"/>
                  </a:moveTo>
                  <a:lnTo>
                    <a:pt x="173840" y="75511"/>
                  </a:lnTo>
                  <a:lnTo>
                    <a:pt x="347680" y="0"/>
                  </a:lnTo>
                  <a:lnTo>
                    <a:pt x="521520" y="30204"/>
                  </a:lnTo>
                  <a:lnTo>
                    <a:pt x="695361" y="60409"/>
                  </a:lnTo>
                  <a:lnTo>
                    <a:pt x="869201" y="22653"/>
                  </a:lnTo>
                  <a:lnTo>
                    <a:pt x="1043041" y="60409"/>
                  </a:lnTo>
                  <a:lnTo>
                    <a:pt x="1216881" y="113267"/>
                  </a:lnTo>
                </a:path>
              </a:pathLst>
            </a:custGeom>
            <a:ln w="40651" cap="flat">
              <a:solidFill>
                <a:srgbClr val="BEBEBE">
                  <a:alpha val="69803"/>
                </a:srgbClr>
              </a:solidFill>
              <a:prstDash val="solid"/>
              <a:round/>
            </a:ln>
          </p:spPr>
          <p:txBody>
            <a:bodyPr/>
            <a:lstStyle/>
            <a:p>
              <a:endParaRPr/>
            </a:p>
          </p:txBody>
        </p:sp>
        <p:sp>
          <p:nvSpPr>
            <p:cNvPr id="982" name="pl982"/>
            <p:cNvSpPr/>
            <p:nvPr/>
          </p:nvSpPr>
          <p:spPr>
            <a:xfrm>
              <a:off x="7796684" y="4698090"/>
              <a:ext cx="1216881" cy="113267"/>
            </a:xfrm>
            <a:custGeom>
              <a:avLst/>
              <a:gdLst/>
              <a:ahLst/>
              <a:cxnLst/>
              <a:rect l="0" t="0" r="0" b="0"/>
              <a:pathLst>
                <a:path w="1216881" h="113267">
                  <a:moveTo>
                    <a:pt x="0" y="98165"/>
                  </a:moveTo>
                  <a:lnTo>
                    <a:pt x="173840" y="75511"/>
                  </a:lnTo>
                  <a:lnTo>
                    <a:pt x="347680" y="0"/>
                  </a:lnTo>
                  <a:lnTo>
                    <a:pt x="521520" y="30204"/>
                  </a:lnTo>
                  <a:lnTo>
                    <a:pt x="695361" y="60409"/>
                  </a:lnTo>
                  <a:lnTo>
                    <a:pt x="869201" y="22653"/>
                  </a:lnTo>
                  <a:lnTo>
                    <a:pt x="1043041" y="60409"/>
                  </a:lnTo>
                  <a:lnTo>
                    <a:pt x="1216881" y="113267"/>
                  </a:lnTo>
                </a:path>
              </a:pathLst>
            </a:custGeom>
            <a:ln w="35231" cap="flat">
              <a:solidFill>
                <a:srgbClr val="BEBEBE">
                  <a:alpha val="69803"/>
                </a:srgbClr>
              </a:solidFill>
              <a:prstDash val="solid"/>
              <a:round/>
            </a:ln>
          </p:spPr>
          <p:txBody>
            <a:bodyPr/>
            <a:lstStyle/>
            <a:p>
              <a:endParaRPr/>
            </a:p>
          </p:txBody>
        </p:sp>
        <p:sp>
          <p:nvSpPr>
            <p:cNvPr id="983" name="pl983"/>
            <p:cNvSpPr/>
            <p:nvPr/>
          </p:nvSpPr>
          <p:spPr>
            <a:xfrm>
              <a:off x="7796684"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984" name="pl984"/>
            <p:cNvSpPr/>
            <p:nvPr/>
          </p:nvSpPr>
          <p:spPr>
            <a:xfrm>
              <a:off x="7796684" y="4698090"/>
              <a:ext cx="1216881" cy="113267"/>
            </a:xfrm>
            <a:custGeom>
              <a:avLst/>
              <a:gdLst/>
              <a:ahLst/>
              <a:cxnLst/>
              <a:rect l="0" t="0" r="0" b="0"/>
              <a:pathLst>
                <a:path w="1216881" h="113267">
                  <a:moveTo>
                    <a:pt x="0" y="98165"/>
                  </a:moveTo>
                  <a:lnTo>
                    <a:pt x="173840" y="75511"/>
                  </a:lnTo>
                  <a:lnTo>
                    <a:pt x="347680" y="0"/>
                  </a:lnTo>
                  <a:lnTo>
                    <a:pt x="521520" y="30204"/>
                  </a:lnTo>
                  <a:lnTo>
                    <a:pt x="695361" y="60409"/>
                  </a:lnTo>
                  <a:lnTo>
                    <a:pt x="869201" y="22653"/>
                  </a:lnTo>
                  <a:lnTo>
                    <a:pt x="1043041" y="60409"/>
                  </a:lnTo>
                  <a:lnTo>
                    <a:pt x="1216881" y="113267"/>
                  </a:lnTo>
                </a:path>
              </a:pathLst>
            </a:custGeom>
            <a:ln w="40651" cap="flat">
              <a:solidFill>
                <a:srgbClr val="000000">
                  <a:alpha val="100000"/>
                </a:srgbClr>
              </a:solidFill>
              <a:prstDash val="solid"/>
              <a:round/>
            </a:ln>
          </p:spPr>
          <p:txBody>
            <a:bodyPr/>
            <a:lstStyle/>
            <a:p>
              <a:endParaRPr/>
            </a:p>
          </p:txBody>
        </p:sp>
        <p:sp>
          <p:nvSpPr>
            <p:cNvPr id="985" name="pl985"/>
            <p:cNvSpPr/>
            <p:nvPr/>
          </p:nvSpPr>
          <p:spPr>
            <a:xfrm>
              <a:off x="7796684" y="4698090"/>
              <a:ext cx="1216881" cy="113267"/>
            </a:xfrm>
            <a:custGeom>
              <a:avLst/>
              <a:gdLst/>
              <a:ahLst/>
              <a:cxnLst/>
              <a:rect l="0" t="0" r="0" b="0"/>
              <a:pathLst>
                <a:path w="1216881" h="113267">
                  <a:moveTo>
                    <a:pt x="0" y="98165"/>
                  </a:moveTo>
                  <a:lnTo>
                    <a:pt x="173840" y="75511"/>
                  </a:lnTo>
                  <a:lnTo>
                    <a:pt x="347680" y="0"/>
                  </a:lnTo>
                  <a:lnTo>
                    <a:pt x="521520" y="30204"/>
                  </a:lnTo>
                  <a:lnTo>
                    <a:pt x="695361" y="60409"/>
                  </a:lnTo>
                  <a:lnTo>
                    <a:pt x="869201" y="22653"/>
                  </a:lnTo>
                  <a:lnTo>
                    <a:pt x="1043041" y="60409"/>
                  </a:lnTo>
                  <a:lnTo>
                    <a:pt x="1216881" y="113267"/>
                  </a:lnTo>
                </a:path>
              </a:pathLst>
            </a:custGeom>
            <a:ln w="35231" cap="flat">
              <a:solidFill>
                <a:srgbClr val="F26A21">
                  <a:alpha val="100000"/>
                </a:srgbClr>
              </a:solidFill>
              <a:prstDash val="solid"/>
              <a:round/>
            </a:ln>
          </p:spPr>
          <p:txBody>
            <a:bodyPr/>
            <a:lstStyle/>
            <a:p>
              <a:endParaRPr/>
            </a:p>
          </p:txBody>
        </p:sp>
        <p:sp>
          <p:nvSpPr>
            <p:cNvPr id="986" name="pl986"/>
            <p:cNvSpPr/>
            <p:nvPr/>
          </p:nvSpPr>
          <p:spPr>
            <a:xfrm>
              <a:off x="7735840" y="481135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987" name="tx987"/>
            <p:cNvSpPr/>
            <p:nvPr/>
          </p:nvSpPr>
          <p:spPr>
            <a:xfrm>
              <a:off x="7766540" y="463298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88" name="tx988"/>
            <p:cNvSpPr/>
            <p:nvPr/>
          </p:nvSpPr>
          <p:spPr>
            <a:xfrm>
              <a:off x="7940380" y="461038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989" name="tx989"/>
            <p:cNvSpPr/>
            <p:nvPr/>
          </p:nvSpPr>
          <p:spPr>
            <a:xfrm>
              <a:off x="8084075" y="453349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990" name="tx990"/>
            <p:cNvSpPr/>
            <p:nvPr/>
          </p:nvSpPr>
          <p:spPr>
            <a:xfrm>
              <a:off x="8257916" y="456502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991" name="tx991"/>
            <p:cNvSpPr/>
            <p:nvPr/>
          </p:nvSpPr>
          <p:spPr>
            <a:xfrm>
              <a:off x="8461901" y="4596548"/>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92" name="tx992"/>
            <p:cNvSpPr/>
            <p:nvPr/>
          </p:nvSpPr>
          <p:spPr>
            <a:xfrm>
              <a:off x="8605596" y="455746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993" name="tx993"/>
            <p:cNvSpPr/>
            <p:nvPr/>
          </p:nvSpPr>
          <p:spPr>
            <a:xfrm>
              <a:off x="8809581" y="4596548"/>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94" name="tx994"/>
            <p:cNvSpPr/>
            <p:nvPr/>
          </p:nvSpPr>
          <p:spPr>
            <a:xfrm>
              <a:off x="8983422"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95" name="tx995"/>
            <p:cNvSpPr/>
            <p:nvPr/>
          </p:nvSpPr>
          <p:spPr>
            <a:xfrm>
              <a:off x="913933" y="4950532"/>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Trinidad y Tobago</a:t>
              </a:r>
            </a:p>
          </p:txBody>
        </p:sp>
        <p:sp>
          <p:nvSpPr>
            <p:cNvPr id="996" name="tx996"/>
            <p:cNvSpPr/>
            <p:nvPr/>
          </p:nvSpPr>
          <p:spPr>
            <a:xfrm>
              <a:off x="2561274" y="4950532"/>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Uruguay</a:t>
              </a:r>
            </a:p>
          </p:txBody>
        </p:sp>
        <p:sp>
          <p:nvSpPr>
            <p:cNvPr id="997" name="tx997"/>
            <p:cNvSpPr/>
            <p:nvPr/>
          </p:nvSpPr>
          <p:spPr>
            <a:xfrm>
              <a:off x="3916555" y="4972742"/>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Venezuela</a:t>
              </a:r>
            </a:p>
          </p:txBody>
        </p:sp>
        <p:sp>
          <p:nvSpPr>
            <p:cNvPr id="998" name="tx998"/>
            <p:cNvSpPr/>
            <p:nvPr/>
          </p:nvSpPr>
          <p:spPr>
            <a:xfrm>
              <a:off x="1246294" y="4123025"/>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Perú</a:t>
              </a:r>
            </a:p>
          </p:txBody>
        </p:sp>
        <p:sp>
          <p:nvSpPr>
            <p:cNvPr id="999" name="tx999"/>
            <p:cNvSpPr/>
            <p:nvPr/>
          </p:nvSpPr>
          <p:spPr>
            <a:xfrm>
              <a:off x="2213388" y="4102124"/>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República Dominicana</a:t>
              </a:r>
            </a:p>
          </p:txBody>
        </p:sp>
        <p:sp>
          <p:nvSpPr>
            <p:cNvPr id="1000" name="tx1000"/>
            <p:cNvSpPr/>
            <p:nvPr/>
          </p:nvSpPr>
          <p:spPr>
            <a:xfrm>
              <a:off x="3615408" y="4099887"/>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 Cristóbal y Nieves</a:t>
              </a:r>
            </a:p>
          </p:txBody>
        </p:sp>
        <p:sp>
          <p:nvSpPr>
            <p:cNvPr id="1001" name="tx1001"/>
            <p:cNvSpPr/>
            <p:nvPr/>
          </p:nvSpPr>
          <p:spPr>
            <a:xfrm>
              <a:off x="4852626" y="4099887"/>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 Vicente y las Granadinas</a:t>
              </a:r>
            </a:p>
          </p:txBody>
        </p:sp>
        <p:sp>
          <p:nvSpPr>
            <p:cNvPr id="1002" name="tx1002"/>
            <p:cNvSpPr/>
            <p:nvPr/>
          </p:nvSpPr>
          <p:spPr>
            <a:xfrm>
              <a:off x="6698712" y="4122043"/>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Santa Lucía</a:t>
              </a:r>
            </a:p>
          </p:txBody>
        </p:sp>
        <p:sp>
          <p:nvSpPr>
            <p:cNvPr id="1003" name="tx1003"/>
            <p:cNvSpPr/>
            <p:nvPr/>
          </p:nvSpPr>
          <p:spPr>
            <a:xfrm>
              <a:off x="8165971" y="4122043"/>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Suriname</a:t>
              </a:r>
            </a:p>
          </p:txBody>
        </p:sp>
        <p:sp>
          <p:nvSpPr>
            <p:cNvPr id="1004" name="tx1004"/>
            <p:cNvSpPr/>
            <p:nvPr/>
          </p:nvSpPr>
          <p:spPr>
            <a:xfrm>
              <a:off x="1122037" y="3274181"/>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Honduras</a:t>
              </a:r>
            </a:p>
          </p:txBody>
        </p:sp>
        <p:sp>
          <p:nvSpPr>
            <p:cNvPr id="1005" name="tx1005"/>
            <p:cNvSpPr/>
            <p:nvPr/>
          </p:nvSpPr>
          <p:spPr>
            <a:xfrm>
              <a:off x="2564412" y="3274126"/>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Jamaica</a:t>
              </a:r>
            </a:p>
          </p:txBody>
        </p:sp>
        <p:sp>
          <p:nvSpPr>
            <p:cNvPr id="1006" name="tx1006"/>
            <p:cNvSpPr/>
            <p:nvPr/>
          </p:nvSpPr>
          <p:spPr>
            <a:xfrm>
              <a:off x="4003649" y="3273744"/>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México</a:t>
              </a:r>
            </a:p>
          </p:txBody>
        </p:sp>
        <p:sp>
          <p:nvSpPr>
            <p:cNvPr id="1007" name="tx1007"/>
            <p:cNvSpPr/>
            <p:nvPr/>
          </p:nvSpPr>
          <p:spPr>
            <a:xfrm>
              <a:off x="5334100" y="3251971"/>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Nicaragua</a:t>
              </a:r>
            </a:p>
          </p:txBody>
        </p:sp>
        <p:sp>
          <p:nvSpPr>
            <p:cNvPr id="1008" name="tx1008"/>
            <p:cNvSpPr/>
            <p:nvPr/>
          </p:nvSpPr>
          <p:spPr>
            <a:xfrm>
              <a:off x="6788835" y="3273744"/>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Panamá</a:t>
              </a:r>
            </a:p>
          </p:txBody>
        </p:sp>
        <p:sp>
          <p:nvSpPr>
            <p:cNvPr id="1009" name="tx1009"/>
            <p:cNvSpPr/>
            <p:nvPr/>
          </p:nvSpPr>
          <p:spPr>
            <a:xfrm>
              <a:off x="8165916" y="3251971"/>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Paraguay</a:t>
              </a:r>
            </a:p>
          </p:txBody>
        </p:sp>
        <p:sp>
          <p:nvSpPr>
            <p:cNvPr id="1010" name="tx1010"/>
            <p:cNvSpPr/>
            <p:nvPr/>
          </p:nvSpPr>
          <p:spPr>
            <a:xfrm>
              <a:off x="1156198" y="2424900"/>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Ecuador</a:t>
              </a:r>
            </a:p>
          </p:txBody>
        </p:sp>
        <p:sp>
          <p:nvSpPr>
            <p:cNvPr id="1011" name="tx1011"/>
            <p:cNvSpPr/>
            <p:nvPr/>
          </p:nvSpPr>
          <p:spPr>
            <a:xfrm>
              <a:off x="2486731" y="2423481"/>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El Salvador</a:t>
              </a:r>
            </a:p>
          </p:txBody>
        </p:sp>
        <p:sp>
          <p:nvSpPr>
            <p:cNvPr id="1012" name="tx1012"/>
            <p:cNvSpPr/>
            <p:nvPr/>
          </p:nvSpPr>
          <p:spPr>
            <a:xfrm>
              <a:off x="3963185" y="2423481"/>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Granada</a:t>
              </a:r>
            </a:p>
          </p:txBody>
        </p:sp>
        <p:sp>
          <p:nvSpPr>
            <p:cNvPr id="1013" name="tx1013"/>
            <p:cNvSpPr/>
            <p:nvPr/>
          </p:nvSpPr>
          <p:spPr>
            <a:xfrm>
              <a:off x="5315464" y="2423481"/>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Guatemala</a:t>
              </a:r>
            </a:p>
          </p:txBody>
        </p:sp>
        <p:sp>
          <p:nvSpPr>
            <p:cNvPr id="1014" name="tx1014"/>
            <p:cNvSpPr/>
            <p:nvPr/>
          </p:nvSpPr>
          <p:spPr>
            <a:xfrm>
              <a:off x="6801250" y="2401326"/>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Guyana</a:t>
              </a:r>
            </a:p>
          </p:txBody>
        </p:sp>
        <p:sp>
          <p:nvSpPr>
            <p:cNvPr id="1015" name="tx1015"/>
            <p:cNvSpPr/>
            <p:nvPr/>
          </p:nvSpPr>
          <p:spPr>
            <a:xfrm>
              <a:off x="8290228" y="2424464"/>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Haití</a:t>
              </a:r>
            </a:p>
          </p:txBody>
        </p:sp>
        <p:sp>
          <p:nvSpPr>
            <p:cNvPr id="1016" name="tx1016"/>
            <p:cNvSpPr/>
            <p:nvPr/>
          </p:nvSpPr>
          <p:spPr>
            <a:xfrm>
              <a:off x="1224602" y="1575620"/>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Brasil</a:t>
              </a:r>
            </a:p>
          </p:txBody>
        </p:sp>
        <p:sp>
          <p:nvSpPr>
            <p:cNvPr id="1017" name="tx1017"/>
            <p:cNvSpPr/>
            <p:nvPr/>
          </p:nvSpPr>
          <p:spPr>
            <a:xfrm>
              <a:off x="2645149" y="1574201"/>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Chile</a:t>
              </a:r>
            </a:p>
          </p:txBody>
        </p:sp>
        <p:sp>
          <p:nvSpPr>
            <p:cNvPr id="1018" name="tx1018"/>
            <p:cNvSpPr/>
            <p:nvPr/>
          </p:nvSpPr>
          <p:spPr>
            <a:xfrm>
              <a:off x="3944604" y="1574201"/>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Colombia</a:t>
              </a:r>
            </a:p>
          </p:txBody>
        </p:sp>
        <p:sp>
          <p:nvSpPr>
            <p:cNvPr id="1019" name="tx1019"/>
            <p:cNvSpPr/>
            <p:nvPr/>
          </p:nvSpPr>
          <p:spPr>
            <a:xfrm>
              <a:off x="5315519" y="1574201"/>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Costa Rica</a:t>
              </a:r>
            </a:p>
          </p:txBody>
        </p:sp>
        <p:sp>
          <p:nvSpPr>
            <p:cNvPr id="1020" name="tx1020"/>
            <p:cNvSpPr/>
            <p:nvPr/>
          </p:nvSpPr>
          <p:spPr>
            <a:xfrm>
              <a:off x="6863378" y="1574201"/>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Cuba</a:t>
              </a:r>
            </a:p>
          </p:txBody>
        </p:sp>
        <p:sp>
          <p:nvSpPr>
            <p:cNvPr id="1021" name="tx1021"/>
            <p:cNvSpPr/>
            <p:nvPr/>
          </p:nvSpPr>
          <p:spPr>
            <a:xfrm>
              <a:off x="8172219" y="1575620"/>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Dominica</a:t>
              </a:r>
            </a:p>
          </p:txBody>
        </p:sp>
        <p:sp>
          <p:nvSpPr>
            <p:cNvPr id="1022" name="tx1022"/>
            <p:cNvSpPr/>
            <p:nvPr/>
          </p:nvSpPr>
          <p:spPr>
            <a:xfrm>
              <a:off x="904547" y="704129"/>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Antigua y Barbuda</a:t>
              </a:r>
            </a:p>
          </p:txBody>
        </p:sp>
        <p:sp>
          <p:nvSpPr>
            <p:cNvPr id="1023" name="tx1023"/>
            <p:cNvSpPr/>
            <p:nvPr/>
          </p:nvSpPr>
          <p:spPr>
            <a:xfrm>
              <a:off x="2533280" y="704129"/>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Argentina</a:t>
              </a:r>
            </a:p>
          </p:txBody>
        </p:sp>
        <p:sp>
          <p:nvSpPr>
            <p:cNvPr id="1024" name="tx1024"/>
            <p:cNvSpPr/>
            <p:nvPr/>
          </p:nvSpPr>
          <p:spPr>
            <a:xfrm>
              <a:off x="3944577" y="726339"/>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Bahamas</a:t>
              </a:r>
            </a:p>
          </p:txBody>
        </p:sp>
        <p:sp>
          <p:nvSpPr>
            <p:cNvPr id="1025" name="tx1025"/>
            <p:cNvSpPr/>
            <p:nvPr/>
          </p:nvSpPr>
          <p:spPr>
            <a:xfrm>
              <a:off x="5349598" y="726339"/>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Barbados</a:t>
              </a:r>
            </a:p>
          </p:txBody>
        </p:sp>
        <p:sp>
          <p:nvSpPr>
            <p:cNvPr id="1026" name="tx1026"/>
            <p:cNvSpPr/>
            <p:nvPr/>
          </p:nvSpPr>
          <p:spPr>
            <a:xfrm>
              <a:off x="6844770" y="726339"/>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Belice</a:t>
              </a:r>
            </a:p>
          </p:txBody>
        </p:sp>
        <p:sp>
          <p:nvSpPr>
            <p:cNvPr id="1027" name="tx1027"/>
            <p:cNvSpPr/>
            <p:nvPr/>
          </p:nvSpPr>
          <p:spPr>
            <a:xfrm>
              <a:off x="8240514" y="726339"/>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Bolivia</a:t>
              </a:r>
            </a:p>
          </p:txBody>
        </p:sp>
        <p:sp>
          <p:nvSpPr>
            <p:cNvPr id="1028" name="pl1028"/>
            <p:cNvSpPr/>
            <p:nvPr/>
          </p:nvSpPr>
          <p:spPr>
            <a:xfrm>
              <a:off x="75588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29" name="pl1029"/>
            <p:cNvSpPr/>
            <p:nvPr/>
          </p:nvSpPr>
          <p:spPr>
            <a:xfrm>
              <a:off x="92972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30" name="pl1030"/>
            <p:cNvSpPr/>
            <p:nvPr/>
          </p:nvSpPr>
          <p:spPr>
            <a:xfrm>
              <a:off x="110356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31" name="pl1031"/>
            <p:cNvSpPr/>
            <p:nvPr/>
          </p:nvSpPr>
          <p:spPr>
            <a:xfrm>
              <a:off x="127740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32" name="pl1032"/>
            <p:cNvSpPr/>
            <p:nvPr/>
          </p:nvSpPr>
          <p:spPr>
            <a:xfrm>
              <a:off x="145124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33" name="pl1033"/>
            <p:cNvSpPr/>
            <p:nvPr/>
          </p:nvSpPr>
          <p:spPr>
            <a:xfrm>
              <a:off x="162509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34" name="pl1034"/>
            <p:cNvSpPr/>
            <p:nvPr/>
          </p:nvSpPr>
          <p:spPr>
            <a:xfrm>
              <a:off x="179893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35" name="pl1035"/>
            <p:cNvSpPr/>
            <p:nvPr/>
          </p:nvSpPr>
          <p:spPr>
            <a:xfrm>
              <a:off x="197277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36" name="tx1036"/>
            <p:cNvSpPr/>
            <p:nvPr/>
          </p:nvSpPr>
          <p:spPr>
            <a:xfrm rot="-5400000">
              <a:off x="63073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037" name="tx1037"/>
            <p:cNvSpPr/>
            <p:nvPr/>
          </p:nvSpPr>
          <p:spPr>
            <a:xfrm rot="-5400000">
              <a:off x="80457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038" name="tx1038"/>
            <p:cNvSpPr/>
            <p:nvPr/>
          </p:nvSpPr>
          <p:spPr>
            <a:xfrm rot="-5400000">
              <a:off x="97841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039" name="tx1039"/>
            <p:cNvSpPr/>
            <p:nvPr/>
          </p:nvSpPr>
          <p:spPr>
            <a:xfrm rot="-5400000">
              <a:off x="115225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040" name="tx1040"/>
            <p:cNvSpPr/>
            <p:nvPr/>
          </p:nvSpPr>
          <p:spPr>
            <a:xfrm rot="-5400000">
              <a:off x="132609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041" name="tx1041"/>
            <p:cNvSpPr/>
            <p:nvPr/>
          </p:nvSpPr>
          <p:spPr>
            <a:xfrm rot="-5400000">
              <a:off x="1499905"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042" name="tx1042"/>
            <p:cNvSpPr/>
            <p:nvPr/>
          </p:nvSpPr>
          <p:spPr>
            <a:xfrm rot="-5400000">
              <a:off x="167377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043" name="tx1043"/>
            <p:cNvSpPr/>
            <p:nvPr/>
          </p:nvSpPr>
          <p:spPr>
            <a:xfrm rot="-5400000">
              <a:off x="184761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044" name="pl1044"/>
            <p:cNvSpPr/>
            <p:nvPr/>
          </p:nvSpPr>
          <p:spPr>
            <a:xfrm>
              <a:off x="216404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45" name="pl1045"/>
            <p:cNvSpPr/>
            <p:nvPr/>
          </p:nvSpPr>
          <p:spPr>
            <a:xfrm>
              <a:off x="233788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46" name="pl1046"/>
            <p:cNvSpPr/>
            <p:nvPr/>
          </p:nvSpPr>
          <p:spPr>
            <a:xfrm>
              <a:off x="251172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47" name="pl1047"/>
            <p:cNvSpPr/>
            <p:nvPr/>
          </p:nvSpPr>
          <p:spPr>
            <a:xfrm>
              <a:off x="268556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48" name="pl1048"/>
            <p:cNvSpPr/>
            <p:nvPr/>
          </p:nvSpPr>
          <p:spPr>
            <a:xfrm>
              <a:off x="285940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49" name="pl1049"/>
            <p:cNvSpPr/>
            <p:nvPr/>
          </p:nvSpPr>
          <p:spPr>
            <a:xfrm>
              <a:off x="303324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50" name="pl1050"/>
            <p:cNvSpPr/>
            <p:nvPr/>
          </p:nvSpPr>
          <p:spPr>
            <a:xfrm>
              <a:off x="320708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51" name="pl1051"/>
            <p:cNvSpPr/>
            <p:nvPr/>
          </p:nvSpPr>
          <p:spPr>
            <a:xfrm>
              <a:off x="338093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52" name="tx1052"/>
            <p:cNvSpPr/>
            <p:nvPr/>
          </p:nvSpPr>
          <p:spPr>
            <a:xfrm rot="-5400000">
              <a:off x="203889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053" name="tx1053"/>
            <p:cNvSpPr/>
            <p:nvPr/>
          </p:nvSpPr>
          <p:spPr>
            <a:xfrm rot="-5400000">
              <a:off x="221273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054" name="tx1054"/>
            <p:cNvSpPr/>
            <p:nvPr/>
          </p:nvSpPr>
          <p:spPr>
            <a:xfrm rot="-5400000">
              <a:off x="238657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055" name="tx1055"/>
            <p:cNvSpPr/>
            <p:nvPr/>
          </p:nvSpPr>
          <p:spPr>
            <a:xfrm rot="-5400000">
              <a:off x="256041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056" name="tx1056"/>
            <p:cNvSpPr/>
            <p:nvPr/>
          </p:nvSpPr>
          <p:spPr>
            <a:xfrm rot="-5400000">
              <a:off x="273425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057" name="tx1057"/>
            <p:cNvSpPr/>
            <p:nvPr/>
          </p:nvSpPr>
          <p:spPr>
            <a:xfrm rot="-5400000">
              <a:off x="2908065"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058" name="tx1058"/>
            <p:cNvSpPr/>
            <p:nvPr/>
          </p:nvSpPr>
          <p:spPr>
            <a:xfrm rot="-5400000">
              <a:off x="308193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059" name="tx1059"/>
            <p:cNvSpPr/>
            <p:nvPr/>
          </p:nvSpPr>
          <p:spPr>
            <a:xfrm rot="-5400000">
              <a:off x="325577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060" name="pl1060"/>
            <p:cNvSpPr/>
            <p:nvPr/>
          </p:nvSpPr>
          <p:spPr>
            <a:xfrm>
              <a:off x="357220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1" name="pl1061"/>
            <p:cNvSpPr/>
            <p:nvPr/>
          </p:nvSpPr>
          <p:spPr>
            <a:xfrm>
              <a:off x="374604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2" name="pl1062"/>
            <p:cNvSpPr/>
            <p:nvPr/>
          </p:nvSpPr>
          <p:spPr>
            <a:xfrm>
              <a:off x="391988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3" name="pl1063"/>
            <p:cNvSpPr/>
            <p:nvPr/>
          </p:nvSpPr>
          <p:spPr>
            <a:xfrm>
              <a:off x="409372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4" name="pl1064"/>
            <p:cNvSpPr/>
            <p:nvPr/>
          </p:nvSpPr>
          <p:spPr>
            <a:xfrm>
              <a:off x="426756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5" name="pl1065"/>
            <p:cNvSpPr/>
            <p:nvPr/>
          </p:nvSpPr>
          <p:spPr>
            <a:xfrm>
              <a:off x="4441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6" name="pl1066"/>
            <p:cNvSpPr/>
            <p:nvPr/>
          </p:nvSpPr>
          <p:spPr>
            <a:xfrm>
              <a:off x="461524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7" name="pl1067"/>
            <p:cNvSpPr/>
            <p:nvPr/>
          </p:nvSpPr>
          <p:spPr>
            <a:xfrm>
              <a:off x="478908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8" name="tx1068"/>
            <p:cNvSpPr/>
            <p:nvPr/>
          </p:nvSpPr>
          <p:spPr>
            <a:xfrm rot="-5400000">
              <a:off x="344705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069" name="tx1069"/>
            <p:cNvSpPr/>
            <p:nvPr/>
          </p:nvSpPr>
          <p:spPr>
            <a:xfrm rot="-5400000">
              <a:off x="362089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070" name="tx1070"/>
            <p:cNvSpPr/>
            <p:nvPr/>
          </p:nvSpPr>
          <p:spPr>
            <a:xfrm rot="-5400000">
              <a:off x="379473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071" name="tx1071"/>
            <p:cNvSpPr/>
            <p:nvPr/>
          </p:nvSpPr>
          <p:spPr>
            <a:xfrm rot="-5400000">
              <a:off x="396857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072" name="tx1072"/>
            <p:cNvSpPr/>
            <p:nvPr/>
          </p:nvSpPr>
          <p:spPr>
            <a:xfrm rot="-5400000">
              <a:off x="414241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073" name="tx1073"/>
            <p:cNvSpPr/>
            <p:nvPr/>
          </p:nvSpPr>
          <p:spPr>
            <a:xfrm rot="-5400000">
              <a:off x="4316224"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074" name="tx1074"/>
            <p:cNvSpPr/>
            <p:nvPr/>
          </p:nvSpPr>
          <p:spPr>
            <a:xfrm rot="-5400000">
              <a:off x="449009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075" name="tx1075"/>
            <p:cNvSpPr/>
            <p:nvPr/>
          </p:nvSpPr>
          <p:spPr>
            <a:xfrm rot="-5400000">
              <a:off x="466393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076" name="pl1076"/>
            <p:cNvSpPr/>
            <p:nvPr/>
          </p:nvSpPr>
          <p:spPr>
            <a:xfrm>
              <a:off x="498036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77" name="pl1077"/>
            <p:cNvSpPr/>
            <p:nvPr/>
          </p:nvSpPr>
          <p:spPr>
            <a:xfrm>
              <a:off x="515420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78" name="pl1078"/>
            <p:cNvSpPr/>
            <p:nvPr/>
          </p:nvSpPr>
          <p:spPr>
            <a:xfrm>
              <a:off x="532804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79" name="pl1079"/>
            <p:cNvSpPr/>
            <p:nvPr/>
          </p:nvSpPr>
          <p:spPr>
            <a:xfrm>
              <a:off x="550188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0" name="pl1080"/>
            <p:cNvSpPr/>
            <p:nvPr/>
          </p:nvSpPr>
          <p:spPr>
            <a:xfrm>
              <a:off x="567572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1" name="pl1081"/>
            <p:cNvSpPr/>
            <p:nvPr/>
          </p:nvSpPr>
          <p:spPr>
            <a:xfrm>
              <a:off x="584956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2" name="pl1082"/>
            <p:cNvSpPr/>
            <p:nvPr/>
          </p:nvSpPr>
          <p:spPr>
            <a:xfrm>
              <a:off x="6023408"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3" name="pl1083"/>
            <p:cNvSpPr/>
            <p:nvPr/>
          </p:nvSpPr>
          <p:spPr>
            <a:xfrm>
              <a:off x="6197248"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4" name="tx1084"/>
            <p:cNvSpPr/>
            <p:nvPr/>
          </p:nvSpPr>
          <p:spPr>
            <a:xfrm rot="-5400000">
              <a:off x="485520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085" name="tx1085"/>
            <p:cNvSpPr/>
            <p:nvPr/>
          </p:nvSpPr>
          <p:spPr>
            <a:xfrm rot="-5400000">
              <a:off x="502904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086" name="tx1086"/>
            <p:cNvSpPr/>
            <p:nvPr/>
          </p:nvSpPr>
          <p:spPr>
            <a:xfrm rot="-5400000">
              <a:off x="5202890"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087" name="tx1087"/>
            <p:cNvSpPr/>
            <p:nvPr/>
          </p:nvSpPr>
          <p:spPr>
            <a:xfrm rot="-5400000">
              <a:off x="5376730"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088" name="tx1088"/>
            <p:cNvSpPr/>
            <p:nvPr/>
          </p:nvSpPr>
          <p:spPr>
            <a:xfrm rot="-5400000">
              <a:off x="5550570"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089" name="tx1089"/>
            <p:cNvSpPr/>
            <p:nvPr/>
          </p:nvSpPr>
          <p:spPr>
            <a:xfrm rot="-5400000">
              <a:off x="5724383" y="498310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090" name="tx1090"/>
            <p:cNvSpPr/>
            <p:nvPr/>
          </p:nvSpPr>
          <p:spPr>
            <a:xfrm rot="-5400000">
              <a:off x="5898251"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091" name="tx1091"/>
            <p:cNvSpPr/>
            <p:nvPr/>
          </p:nvSpPr>
          <p:spPr>
            <a:xfrm rot="-5400000">
              <a:off x="6072091"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092" name="pl1092"/>
            <p:cNvSpPr/>
            <p:nvPr/>
          </p:nvSpPr>
          <p:spPr>
            <a:xfrm>
              <a:off x="638852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3" name="pl1093"/>
            <p:cNvSpPr/>
            <p:nvPr/>
          </p:nvSpPr>
          <p:spPr>
            <a:xfrm>
              <a:off x="656236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4" name="pl1094"/>
            <p:cNvSpPr/>
            <p:nvPr/>
          </p:nvSpPr>
          <p:spPr>
            <a:xfrm>
              <a:off x="673620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5" name="pl1095"/>
            <p:cNvSpPr/>
            <p:nvPr/>
          </p:nvSpPr>
          <p:spPr>
            <a:xfrm>
              <a:off x="691004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6" name="pl1096"/>
            <p:cNvSpPr/>
            <p:nvPr/>
          </p:nvSpPr>
          <p:spPr>
            <a:xfrm>
              <a:off x="708388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7" name="pl1097"/>
            <p:cNvSpPr/>
            <p:nvPr/>
          </p:nvSpPr>
          <p:spPr>
            <a:xfrm>
              <a:off x="725772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8" name="pl1098"/>
            <p:cNvSpPr/>
            <p:nvPr/>
          </p:nvSpPr>
          <p:spPr>
            <a:xfrm>
              <a:off x="743156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9" name="pl1099"/>
            <p:cNvSpPr/>
            <p:nvPr/>
          </p:nvSpPr>
          <p:spPr>
            <a:xfrm>
              <a:off x="760540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00" name="tx1100"/>
            <p:cNvSpPr/>
            <p:nvPr/>
          </p:nvSpPr>
          <p:spPr>
            <a:xfrm rot="-5400000">
              <a:off x="626336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101" name="tx1101"/>
            <p:cNvSpPr/>
            <p:nvPr/>
          </p:nvSpPr>
          <p:spPr>
            <a:xfrm rot="-5400000">
              <a:off x="643720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02" name="tx1102"/>
            <p:cNvSpPr/>
            <p:nvPr/>
          </p:nvSpPr>
          <p:spPr>
            <a:xfrm rot="-5400000">
              <a:off x="661104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103" name="tx1103"/>
            <p:cNvSpPr/>
            <p:nvPr/>
          </p:nvSpPr>
          <p:spPr>
            <a:xfrm rot="-5400000">
              <a:off x="678488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104" name="tx1104"/>
            <p:cNvSpPr/>
            <p:nvPr/>
          </p:nvSpPr>
          <p:spPr>
            <a:xfrm rot="-5400000">
              <a:off x="695872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105" name="tx1105"/>
            <p:cNvSpPr/>
            <p:nvPr/>
          </p:nvSpPr>
          <p:spPr>
            <a:xfrm rot="-5400000">
              <a:off x="7132542" y="498310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106" name="tx1106"/>
            <p:cNvSpPr/>
            <p:nvPr/>
          </p:nvSpPr>
          <p:spPr>
            <a:xfrm rot="-5400000">
              <a:off x="7306410"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107" name="tx1107"/>
            <p:cNvSpPr/>
            <p:nvPr/>
          </p:nvSpPr>
          <p:spPr>
            <a:xfrm rot="-5400000">
              <a:off x="7480250"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108" name="pl1108"/>
            <p:cNvSpPr/>
            <p:nvPr/>
          </p:nvSpPr>
          <p:spPr>
            <a:xfrm>
              <a:off x="7796684"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09" name="pl1109"/>
            <p:cNvSpPr/>
            <p:nvPr/>
          </p:nvSpPr>
          <p:spPr>
            <a:xfrm>
              <a:off x="797052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0" name="pl1110"/>
            <p:cNvSpPr/>
            <p:nvPr/>
          </p:nvSpPr>
          <p:spPr>
            <a:xfrm>
              <a:off x="814436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1" name="pl1111"/>
            <p:cNvSpPr/>
            <p:nvPr/>
          </p:nvSpPr>
          <p:spPr>
            <a:xfrm>
              <a:off x="831820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2" name="pl1112"/>
            <p:cNvSpPr/>
            <p:nvPr/>
          </p:nvSpPr>
          <p:spPr>
            <a:xfrm>
              <a:off x="849204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3" name="pl1113"/>
            <p:cNvSpPr/>
            <p:nvPr/>
          </p:nvSpPr>
          <p:spPr>
            <a:xfrm>
              <a:off x="866588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4" name="pl1114"/>
            <p:cNvSpPr/>
            <p:nvPr/>
          </p:nvSpPr>
          <p:spPr>
            <a:xfrm>
              <a:off x="883972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5" name="pl1115"/>
            <p:cNvSpPr/>
            <p:nvPr/>
          </p:nvSpPr>
          <p:spPr>
            <a:xfrm>
              <a:off x="901356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6" name="tx1116"/>
            <p:cNvSpPr/>
            <p:nvPr/>
          </p:nvSpPr>
          <p:spPr>
            <a:xfrm rot="-5400000">
              <a:off x="7671527"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117" name="tx1117"/>
            <p:cNvSpPr/>
            <p:nvPr/>
          </p:nvSpPr>
          <p:spPr>
            <a:xfrm rot="-5400000">
              <a:off x="784536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18" name="tx1118"/>
            <p:cNvSpPr/>
            <p:nvPr/>
          </p:nvSpPr>
          <p:spPr>
            <a:xfrm rot="-5400000">
              <a:off x="801920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119" name="tx1119"/>
            <p:cNvSpPr/>
            <p:nvPr/>
          </p:nvSpPr>
          <p:spPr>
            <a:xfrm rot="-5400000">
              <a:off x="819304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120" name="tx1120"/>
            <p:cNvSpPr/>
            <p:nvPr/>
          </p:nvSpPr>
          <p:spPr>
            <a:xfrm rot="-5400000">
              <a:off x="836688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121" name="tx1121"/>
            <p:cNvSpPr/>
            <p:nvPr/>
          </p:nvSpPr>
          <p:spPr>
            <a:xfrm rot="-5400000">
              <a:off x="8540701" y="498310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122" name="tx1122"/>
            <p:cNvSpPr/>
            <p:nvPr/>
          </p:nvSpPr>
          <p:spPr>
            <a:xfrm rot="-5400000">
              <a:off x="871456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123" name="tx1123"/>
            <p:cNvSpPr/>
            <p:nvPr/>
          </p:nvSpPr>
          <p:spPr>
            <a:xfrm rot="-5400000">
              <a:off x="888840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124" name="tx1124"/>
            <p:cNvSpPr/>
            <p:nvPr/>
          </p:nvSpPr>
          <p:spPr>
            <a:xfrm>
              <a:off x="570259" y="137254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25" name="tx1125"/>
            <p:cNvSpPr/>
            <p:nvPr/>
          </p:nvSpPr>
          <p:spPr>
            <a:xfrm>
              <a:off x="508103" y="11837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26" name="tx1126"/>
            <p:cNvSpPr/>
            <p:nvPr/>
          </p:nvSpPr>
          <p:spPr>
            <a:xfrm>
              <a:off x="508103" y="99498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27" name="pl1127"/>
            <p:cNvSpPr/>
            <p:nvPr/>
          </p:nvSpPr>
          <p:spPr>
            <a:xfrm>
              <a:off x="660250" y="141423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28" name="pl1128"/>
            <p:cNvSpPr/>
            <p:nvPr/>
          </p:nvSpPr>
          <p:spPr>
            <a:xfrm>
              <a:off x="660250" y="122545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29" name="pl1129"/>
            <p:cNvSpPr/>
            <p:nvPr/>
          </p:nvSpPr>
          <p:spPr>
            <a:xfrm>
              <a:off x="660250" y="103667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30" name="tx1130"/>
            <p:cNvSpPr/>
            <p:nvPr/>
          </p:nvSpPr>
          <p:spPr>
            <a:xfrm>
              <a:off x="570259" y="2221824"/>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31" name="tx1131"/>
            <p:cNvSpPr/>
            <p:nvPr/>
          </p:nvSpPr>
          <p:spPr>
            <a:xfrm>
              <a:off x="508103" y="203304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32" name="tx1132"/>
            <p:cNvSpPr/>
            <p:nvPr/>
          </p:nvSpPr>
          <p:spPr>
            <a:xfrm>
              <a:off x="508103" y="184426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33" name="pl1133"/>
            <p:cNvSpPr/>
            <p:nvPr/>
          </p:nvSpPr>
          <p:spPr>
            <a:xfrm>
              <a:off x="660250" y="226351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34" name="pl1134"/>
            <p:cNvSpPr/>
            <p:nvPr/>
          </p:nvSpPr>
          <p:spPr>
            <a:xfrm>
              <a:off x="660250" y="207473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35" name="pl1135"/>
            <p:cNvSpPr/>
            <p:nvPr/>
          </p:nvSpPr>
          <p:spPr>
            <a:xfrm>
              <a:off x="660250" y="188595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36" name="tx1136"/>
            <p:cNvSpPr/>
            <p:nvPr/>
          </p:nvSpPr>
          <p:spPr>
            <a:xfrm>
              <a:off x="570259" y="307110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37" name="tx1137"/>
            <p:cNvSpPr/>
            <p:nvPr/>
          </p:nvSpPr>
          <p:spPr>
            <a:xfrm>
              <a:off x="508103" y="288232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38" name="tx1138"/>
            <p:cNvSpPr/>
            <p:nvPr/>
          </p:nvSpPr>
          <p:spPr>
            <a:xfrm>
              <a:off x="508103" y="269354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39" name="pl1139"/>
            <p:cNvSpPr/>
            <p:nvPr/>
          </p:nvSpPr>
          <p:spPr>
            <a:xfrm>
              <a:off x="660250" y="311279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40" name="pl1140"/>
            <p:cNvSpPr/>
            <p:nvPr/>
          </p:nvSpPr>
          <p:spPr>
            <a:xfrm>
              <a:off x="660250" y="292401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41" name="pl1141"/>
            <p:cNvSpPr/>
            <p:nvPr/>
          </p:nvSpPr>
          <p:spPr>
            <a:xfrm>
              <a:off x="660250" y="273523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42" name="tx1142"/>
            <p:cNvSpPr/>
            <p:nvPr/>
          </p:nvSpPr>
          <p:spPr>
            <a:xfrm>
              <a:off x="570259" y="392038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43" name="tx1143"/>
            <p:cNvSpPr/>
            <p:nvPr/>
          </p:nvSpPr>
          <p:spPr>
            <a:xfrm>
              <a:off x="508103" y="373160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44" name="tx1144"/>
            <p:cNvSpPr/>
            <p:nvPr/>
          </p:nvSpPr>
          <p:spPr>
            <a:xfrm>
              <a:off x="508103" y="3542826"/>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45" name="pl1145"/>
            <p:cNvSpPr/>
            <p:nvPr/>
          </p:nvSpPr>
          <p:spPr>
            <a:xfrm>
              <a:off x="660250" y="396207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46" name="pl1146"/>
            <p:cNvSpPr/>
            <p:nvPr/>
          </p:nvSpPr>
          <p:spPr>
            <a:xfrm>
              <a:off x="660250" y="377329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47" name="pl1147"/>
            <p:cNvSpPr/>
            <p:nvPr/>
          </p:nvSpPr>
          <p:spPr>
            <a:xfrm>
              <a:off x="660250" y="358451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48" name="tx1148"/>
            <p:cNvSpPr/>
            <p:nvPr/>
          </p:nvSpPr>
          <p:spPr>
            <a:xfrm>
              <a:off x="570259" y="4769666"/>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49" name="tx1149"/>
            <p:cNvSpPr/>
            <p:nvPr/>
          </p:nvSpPr>
          <p:spPr>
            <a:xfrm>
              <a:off x="508103" y="4580886"/>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50" name="tx1150"/>
            <p:cNvSpPr/>
            <p:nvPr/>
          </p:nvSpPr>
          <p:spPr>
            <a:xfrm>
              <a:off x="508103" y="4392106"/>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51" name="pl1151"/>
            <p:cNvSpPr/>
            <p:nvPr/>
          </p:nvSpPr>
          <p:spPr>
            <a:xfrm>
              <a:off x="660250" y="48113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52" name="pl1152"/>
            <p:cNvSpPr/>
            <p:nvPr/>
          </p:nvSpPr>
          <p:spPr>
            <a:xfrm>
              <a:off x="660250" y="462257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53" name="pl1153"/>
            <p:cNvSpPr/>
            <p:nvPr/>
          </p:nvSpPr>
          <p:spPr>
            <a:xfrm>
              <a:off x="660250" y="443379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54" name="tx1154"/>
            <p:cNvSpPr/>
            <p:nvPr/>
          </p:nvSpPr>
          <p:spPr>
            <a:xfrm>
              <a:off x="570259" y="5618947"/>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55" name="tx1155"/>
            <p:cNvSpPr/>
            <p:nvPr/>
          </p:nvSpPr>
          <p:spPr>
            <a:xfrm>
              <a:off x="508103" y="543016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56" name="tx1156"/>
            <p:cNvSpPr/>
            <p:nvPr/>
          </p:nvSpPr>
          <p:spPr>
            <a:xfrm>
              <a:off x="508103" y="524138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57" name="pl1157"/>
            <p:cNvSpPr/>
            <p:nvPr/>
          </p:nvSpPr>
          <p:spPr>
            <a:xfrm>
              <a:off x="660250" y="566063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58" name="pl1158"/>
            <p:cNvSpPr/>
            <p:nvPr/>
          </p:nvSpPr>
          <p:spPr>
            <a:xfrm>
              <a:off x="660250" y="54718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59" name="pl1159"/>
            <p:cNvSpPr/>
            <p:nvPr/>
          </p:nvSpPr>
          <p:spPr>
            <a:xfrm>
              <a:off x="660250" y="528307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60" name="tx1160"/>
            <p:cNvSpPr/>
            <p:nvPr/>
          </p:nvSpPr>
          <p:spPr>
            <a:xfrm rot="-5400000">
              <a:off x="-68199" y="3215143"/>
              <a:ext cx="89311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Abandono (%)</a:t>
              </a:r>
            </a:p>
          </p:txBody>
        </p:sp>
        <p:sp>
          <p:nvSpPr>
            <p:cNvPr id="1161" name="tx1161"/>
            <p:cNvSpPr/>
            <p:nvPr/>
          </p:nvSpPr>
          <p:spPr>
            <a:xfrm>
              <a:off x="695044" y="398022"/>
              <a:ext cx="4715038"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Abandono entre DTP1 y DTP3 (%), por país, LACR, 2018-2025</a:t>
              </a:r>
            </a:p>
          </p:txBody>
        </p:sp>
        <p:sp>
          <p:nvSpPr>
            <p:cNvPr id="1162" name="tx1162"/>
            <p:cNvSpPr/>
            <p:nvPr/>
          </p:nvSpPr>
          <p:spPr>
            <a:xfrm>
              <a:off x="4477571" y="62141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163" name="tx1163"/>
            <p:cNvSpPr/>
            <p:nvPr/>
          </p:nvSpPr>
          <p:spPr>
            <a:xfrm>
              <a:off x="5185512" y="6327165"/>
              <a:ext cx="388889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línea gris oscuro muestra la deserción regional a modo de referencia.</a:t>
              </a:r>
            </a:p>
          </p:txBody>
        </p:sp>
        <p:sp>
          <p:nvSpPr>
            <p:cNvPr id="1164" name="tx1164"/>
            <p:cNvSpPr/>
            <p:nvPr/>
          </p:nvSpPr>
          <p:spPr>
            <a:xfrm>
              <a:off x="9074410" y="6552750"/>
              <a:ext cx="0" cy="0"/>
            </a:xfrm>
            <a:prstGeom prst="rect">
              <a:avLst/>
            </a:prstGeom>
            <a:noFill/>
          </p:spPr>
          <p:txBody>
            <a:bodyPr wrap="none" lIns="0" tIns="0" rIns="0" bIns="0" anchor="ctr" anchorCtr="1"/>
            <a:lstStyle/>
            <a:p>
              <a:pPr marL="0" marR="0" indent="0" algn="l">
                <a:lnSpc>
                  <a:spcPts val="880"/>
                </a:lnSpc>
                <a:spcBef>
                  <a:spcPts val="0"/>
                </a:spcBef>
                <a:spcAft>
                  <a:spcPts val="0"/>
                </a:spcAft>
              </a:pPr>
              <a:endParaRPr/>
            </a:p>
          </p:txBody>
        </p:sp>
        <p:sp>
          <p:nvSpPr>
            <p:cNvPr id="1165" name="tx1165"/>
            <p:cNvSpPr/>
            <p:nvPr/>
          </p:nvSpPr>
          <p:spPr>
            <a:xfrm>
              <a:off x="5660328" y="6568567"/>
              <a:ext cx="341408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Clasificación de abandono: &lt;5% = bajo, 5-10% = medio, &gt;10% = alto</a:t>
              </a:r>
            </a:p>
          </p:txBody>
        </p:sp>
      </p:grpSp>
      <p:sp>
        <p:nvSpPr>
          <p:cNvPr id="1166"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las tendencias en las tasas de abandono entre la DTP1 y la DTP3 por país.
En 2025, Haití registró la tasa de abandono más elevada: el 26 % de los niños que recibieron la DTP1 no recibieron la DTP3.
Antigua y Barbuda, Cuba, El Salvador, Granada, Guyana, Jamaica, México, Nicaragua, San Vicente y las Granadinas y Surinam registraron la tasa de abandono más baja en la DTP (0 %). Una tasa de abandono del 0 % indica que prácticamente todos los niños que recibieron la DTP1 también recibieron la DTP3.
Cinco países registraron una tasa de abandono de la vacuna DTP superior al 10 %.</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rc5"/>
            <p:cNvSpPr/>
            <p:nvPr/>
          </p:nvSpPr>
          <p:spPr>
            <a:xfrm>
              <a:off x="695044" y="875080"/>
              <a:ext cx="1338570" cy="564829"/>
            </a:xfrm>
            <a:prstGeom prst="rect">
              <a:avLst/>
            </a:prstGeom>
            <a:solidFill>
              <a:srgbClr val="EBEBEB">
                <a:alpha val="100000"/>
              </a:srgbClr>
            </a:solidFill>
          </p:spPr>
          <p:txBody>
            <a:bodyPr/>
            <a:lstStyle/>
            <a:p>
              <a:endParaRPr/>
            </a:p>
          </p:txBody>
        </p:sp>
        <p:sp>
          <p:nvSpPr>
            <p:cNvPr id="6" name="pl6"/>
            <p:cNvSpPr/>
            <p:nvPr/>
          </p:nvSpPr>
          <p:spPr>
            <a:xfrm>
              <a:off x="695044" y="13714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 name="pl7"/>
            <p:cNvSpPr/>
            <p:nvPr/>
          </p:nvSpPr>
          <p:spPr>
            <a:xfrm>
              <a:off x="695044" y="12068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 name="pl8"/>
            <p:cNvSpPr/>
            <p:nvPr/>
          </p:nvSpPr>
          <p:spPr>
            <a:xfrm>
              <a:off x="695044" y="10422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 name="pl9"/>
            <p:cNvSpPr/>
            <p:nvPr/>
          </p:nvSpPr>
          <p:spPr>
            <a:xfrm>
              <a:off x="695044" y="8777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 name="pl10"/>
            <p:cNvSpPr/>
            <p:nvPr/>
          </p:nvSpPr>
          <p:spPr>
            <a:xfrm>
              <a:off x="695044" y="12891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1" name="pl11"/>
            <p:cNvSpPr/>
            <p:nvPr/>
          </p:nvSpPr>
          <p:spPr>
            <a:xfrm>
              <a:off x="695044" y="11245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2" name="pl12"/>
            <p:cNvSpPr/>
            <p:nvPr/>
          </p:nvSpPr>
          <p:spPr>
            <a:xfrm>
              <a:off x="695044" y="9600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3" name="pl13"/>
            <p:cNvSpPr/>
            <p:nvPr/>
          </p:nvSpPr>
          <p:spPr>
            <a:xfrm>
              <a:off x="75588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 name="pl14"/>
            <p:cNvSpPr/>
            <p:nvPr/>
          </p:nvSpPr>
          <p:spPr>
            <a:xfrm>
              <a:off x="92972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5" name="pl15"/>
            <p:cNvSpPr/>
            <p:nvPr/>
          </p:nvSpPr>
          <p:spPr>
            <a:xfrm>
              <a:off x="110356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 name="pl16"/>
            <p:cNvSpPr/>
            <p:nvPr/>
          </p:nvSpPr>
          <p:spPr>
            <a:xfrm>
              <a:off x="127740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 name="pl17"/>
            <p:cNvSpPr/>
            <p:nvPr/>
          </p:nvSpPr>
          <p:spPr>
            <a:xfrm>
              <a:off x="145124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 name="pl18"/>
            <p:cNvSpPr/>
            <p:nvPr/>
          </p:nvSpPr>
          <p:spPr>
            <a:xfrm>
              <a:off x="162509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 name="pl19"/>
            <p:cNvSpPr/>
            <p:nvPr/>
          </p:nvSpPr>
          <p:spPr>
            <a:xfrm>
              <a:off x="179893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 name="pl20"/>
            <p:cNvSpPr/>
            <p:nvPr/>
          </p:nvSpPr>
          <p:spPr>
            <a:xfrm>
              <a:off x="197277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1" name="pl21"/>
            <p:cNvSpPr/>
            <p:nvPr/>
          </p:nvSpPr>
          <p:spPr>
            <a:xfrm>
              <a:off x="755888"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22" name="pl22"/>
            <p:cNvSpPr/>
            <p:nvPr/>
          </p:nvSpPr>
          <p:spPr>
            <a:xfrm>
              <a:off x="755888" y="1229908"/>
              <a:ext cx="1216881" cy="59247"/>
            </a:xfrm>
            <a:custGeom>
              <a:avLst/>
              <a:gdLst/>
              <a:ahLst/>
              <a:cxnLst/>
              <a:rect l="0" t="0" r="0" b="0"/>
              <a:pathLst>
                <a:path w="1216881" h="59247">
                  <a:moveTo>
                    <a:pt x="0" y="39498"/>
                  </a:moveTo>
                  <a:lnTo>
                    <a:pt x="173840" y="46081"/>
                  </a:lnTo>
                  <a:lnTo>
                    <a:pt x="347680" y="13166"/>
                  </a:lnTo>
                  <a:lnTo>
                    <a:pt x="521520" y="0"/>
                  </a:lnTo>
                  <a:lnTo>
                    <a:pt x="695361" y="59247"/>
                  </a:lnTo>
                  <a:lnTo>
                    <a:pt x="869201" y="26332"/>
                  </a:lnTo>
                  <a:lnTo>
                    <a:pt x="1043041" y="46081"/>
                  </a:lnTo>
                  <a:lnTo>
                    <a:pt x="1216881" y="46081"/>
                  </a:lnTo>
                </a:path>
              </a:pathLst>
            </a:custGeom>
            <a:ln w="40651" cap="flat">
              <a:solidFill>
                <a:srgbClr val="BEBEBE">
                  <a:alpha val="69803"/>
                </a:srgbClr>
              </a:solidFill>
              <a:prstDash val="solid"/>
              <a:round/>
            </a:ln>
          </p:spPr>
          <p:txBody>
            <a:bodyPr/>
            <a:lstStyle/>
            <a:p>
              <a:endParaRPr/>
            </a:p>
          </p:txBody>
        </p:sp>
        <p:sp>
          <p:nvSpPr>
            <p:cNvPr id="23" name="pl23"/>
            <p:cNvSpPr/>
            <p:nvPr/>
          </p:nvSpPr>
          <p:spPr>
            <a:xfrm>
              <a:off x="755888" y="1229908"/>
              <a:ext cx="1216881" cy="59247"/>
            </a:xfrm>
            <a:custGeom>
              <a:avLst/>
              <a:gdLst/>
              <a:ahLst/>
              <a:cxnLst/>
              <a:rect l="0" t="0" r="0" b="0"/>
              <a:pathLst>
                <a:path w="1216881" h="59247">
                  <a:moveTo>
                    <a:pt x="0" y="39498"/>
                  </a:moveTo>
                  <a:lnTo>
                    <a:pt x="173840" y="46081"/>
                  </a:lnTo>
                  <a:lnTo>
                    <a:pt x="347680" y="13166"/>
                  </a:lnTo>
                  <a:lnTo>
                    <a:pt x="521520" y="0"/>
                  </a:lnTo>
                  <a:lnTo>
                    <a:pt x="695361" y="59247"/>
                  </a:lnTo>
                  <a:lnTo>
                    <a:pt x="869201" y="26332"/>
                  </a:lnTo>
                  <a:lnTo>
                    <a:pt x="1043041" y="46081"/>
                  </a:lnTo>
                  <a:lnTo>
                    <a:pt x="1216881" y="46081"/>
                  </a:lnTo>
                </a:path>
              </a:pathLst>
            </a:custGeom>
            <a:ln w="35231" cap="flat">
              <a:solidFill>
                <a:srgbClr val="BEBEBE">
                  <a:alpha val="69803"/>
                </a:srgbClr>
              </a:solidFill>
              <a:prstDash val="solid"/>
              <a:round/>
            </a:ln>
          </p:spPr>
          <p:txBody>
            <a:bodyPr/>
            <a:lstStyle/>
            <a:p>
              <a:endParaRPr/>
            </a:p>
          </p:txBody>
        </p:sp>
        <p:sp>
          <p:nvSpPr>
            <p:cNvPr id="24" name="pl24"/>
            <p:cNvSpPr/>
            <p:nvPr/>
          </p:nvSpPr>
          <p:spPr>
            <a:xfrm>
              <a:off x="755888"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25" name="pl25"/>
            <p:cNvSpPr/>
            <p:nvPr/>
          </p:nvSpPr>
          <p:spPr>
            <a:xfrm>
              <a:off x="755888" y="1229908"/>
              <a:ext cx="1216881" cy="59247"/>
            </a:xfrm>
            <a:custGeom>
              <a:avLst/>
              <a:gdLst/>
              <a:ahLst/>
              <a:cxnLst/>
              <a:rect l="0" t="0" r="0" b="0"/>
              <a:pathLst>
                <a:path w="1216881" h="59247">
                  <a:moveTo>
                    <a:pt x="0" y="39498"/>
                  </a:moveTo>
                  <a:lnTo>
                    <a:pt x="173840" y="46081"/>
                  </a:lnTo>
                  <a:lnTo>
                    <a:pt x="347680" y="13166"/>
                  </a:lnTo>
                  <a:lnTo>
                    <a:pt x="521520" y="0"/>
                  </a:lnTo>
                  <a:lnTo>
                    <a:pt x="695361" y="59247"/>
                  </a:lnTo>
                  <a:lnTo>
                    <a:pt x="869201" y="26332"/>
                  </a:lnTo>
                  <a:lnTo>
                    <a:pt x="1043041" y="46081"/>
                  </a:lnTo>
                  <a:lnTo>
                    <a:pt x="1216881" y="46081"/>
                  </a:lnTo>
                </a:path>
              </a:pathLst>
            </a:custGeom>
            <a:ln w="40651" cap="flat">
              <a:solidFill>
                <a:srgbClr val="000000">
                  <a:alpha val="100000"/>
                </a:srgbClr>
              </a:solidFill>
              <a:prstDash val="solid"/>
              <a:round/>
            </a:ln>
          </p:spPr>
          <p:txBody>
            <a:bodyPr/>
            <a:lstStyle/>
            <a:p>
              <a:endParaRPr/>
            </a:p>
          </p:txBody>
        </p:sp>
        <p:sp>
          <p:nvSpPr>
            <p:cNvPr id="26" name="pl26"/>
            <p:cNvSpPr/>
            <p:nvPr/>
          </p:nvSpPr>
          <p:spPr>
            <a:xfrm>
              <a:off x="755888" y="1229908"/>
              <a:ext cx="1216881" cy="59247"/>
            </a:xfrm>
            <a:custGeom>
              <a:avLst/>
              <a:gdLst/>
              <a:ahLst/>
              <a:cxnLst/>
              <a:rect l="0" t="0" r="0" b="0"/>
              <a:pathLst>
                <a:path w="1216881" h="59247">
                  <a:moveTo>
                    <a:pt x="0" y="39498"/>
                  </a:moveTo>
                  <a:lnTo>
                    <a:pt x="173840" y="46081"/>
                  </a:lnTo>
                  <a:lnTo>
                    <a:pt x="347680" y="13166"/>
                  </a:lnTo>
                  <a:lnTo>
                    <a:pt x="521520" y="0"/>
                  </a:lnTo>
                  <a:lnTo>
                    <a:pt x="695361" y="59247"/>
                  </a:lnTo>
                  <a:lnTo>
                    <a:pt x="869201" y="26332"/>
                  </a:lnTo>
                  <a:lnTo>
                    <a:pt x="1043041" y="46081"/>
                  </a:lnTo>
                  <a:lnTo>
                    <a:pt x="1216881" y="46081"/>
                  </a:lnTo>
                </a:path>
              </a:pathLst>
            </a:custGeom>
            <a:ln w="35231" cap="flat">
              <a:solidFill>
                <a:srgbClr val="F26A21">
                  <a:alpha val="100000"/>
                </a:srgbClr>
              </a:solidFill>
              <a:prstDash val="solid"/>
              <a:round/>
            </a:ln>
          </p:spPr>
          <p:txBody>
            <a:bodyPr/>
            <a:lstStyle/>
            <a:p>
              <a:endParaRPr/>
            </a:p>
          </p:txBody>
        </p:sp>
        <p:sp>
          <p:nvSpPr>
            <p:cNvPr id="27" name="pl27"/>
            <p:cNvSpPr/>
            <p:nvPr/>
          </p:nvSpPr>
          <p:spPr>
            <a:xfrm>
              <a:off x="695044" y="128915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8" name="tx28"/>
            <p:cNvSpPr/>
            <p:nvPr/>
          </p:nvSpPr>
          <p:spPr>
            <a:xfrm>
              <a:off x="725743" y="1104756"/>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9" name="tx29"/>
            <p:cNvSpPr/>
            <p:nvPr/>
          </p:nvSpPr>
          <p:spPr>
            <a:xfrm>
              <a:off x="899584"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0" name="tx30"/>
            <p:cNvSpPr/>
            <p:nvPr/>
          </p:nvSpPr>
          <p:spPr>
            <a:xfrm>
              <a:off x="1073424" y="1081123"/>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1" name="tx31"/>
            <p:cNvSpPr/>
            <p:nvPr/>
          </p:nvSpPr>
          <p:spPr>
            <a:xfrm>
              <a:off x="1247264" y="106531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2" name="tx32"/>
            <p:cNvSpPr/>
            <p:nvPr/>
          </p:nvSpPr>
          <p:spPr>
            <a:xfrm>
              <a:off x="1421105" y="112455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3" name="tx33"/>
            <p:cNvSpPr/>
            <p:nvPr/>
          </p:nvSpPr>
          <p:spPr>
            <a:xfrm>
              <a:off x="1594945" y="109301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4" name="tx34"/>
            <p:cNvSpPr/>
            <p:nvPr/>
          </p:nvSpPr>
          <p:spPr>
            <a:xfrm>
              <a:off x="1768785"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5" name="tx35"/>
            <p:cNvSpPr/>
            <p:nvPr/>
          </p:nvSpPr>
          <p:spPr>
            <a:xfrm>
              <a:off x="1942625"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6" name="rc36"/>
            <p:cNvSpPr/>
            <p:nvPr/>
          </p:nvSpPr>
          <p:spPr>
            <a:xfrm>
              <a:off x="695044" y="1724360"/>
              <a:ext cx="1338570" cy="564829"/>
            </a:xfrm>
            <a:prstGeom prst="rect">
              <a:avLst/>
            </a:prstGeom>
            <a:solidFill>
              <a:srgbClr val="EBEBEB">
                <a:alpha val="100000"/>
              </a:srgbClr>
            </a:solidFill>
          </p:spPr>
          <p:txBody>
            <a:bodyPr/>
            <a:lstStyle/>
            <a:p>
              <a:endParaRPr/>
            </a:p>
          </p:txBody>
        </p:sp>
        <p:sp>
          <p:nvSpPr>
            <p:cNvPr id="37" name="pl37"/>
            <p:cNvSpPr/>
            <p:nvPr/>
          </p:nvSpPr>
          <p:spPr>
            <a:xfrm>
              <a:off x="695044" y="22207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8" name="pl38"/>
            <p:cNvSpPr/>
            <p:nvPr/>
          </p:nvSpPr>
          <p:spPr>
            <a:xfrm>
              <a:off x="695044" y="20561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9" name="pl39"/>
            <p:cNvSpPr/>
            <p:nvPr/>
          </p:nvSpPr>
          <p:spPr>
            <a:xfrm>
              <a:off x="695044" y="18915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0" name="pl40"/>
            <p:cNvSpPr/>
            <p:nvPr/>
          </p:nvSpPr>
          <p:spPr>
            <a:xfrm>
              <a:off x="695044" y="17269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1" name="pl41"/>
            <p:cNvSpPr/>
            <p:nvPr/>
          </p:nvSpPr>
          <p:spPr>
            <a:xfrm>
              <a:off x="695044" y="21384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2" name="pl42"/>
            <p:cNvSpPr/>
            <p:nvPr/>
          </p:nvSpPr>
          <p:spPr>
            <a:xfrm>
              <a:off x="695044" y="197386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3" name="pl43"/>
            <p:cNvSpPr/>
            <p:nvPr/>
          </p:nvSpPr>
          <p:spPr>
            <a:xfrm>
              <a:off x="695044" y="18092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4" name="pl44"/>
            <p:cNvSpPr/>
            <p:nvPr/>
          </p:nvSpPr>
          <p:spPr>
            <a:xfrm>
              <a:off x="75588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 name="pl45"/>
            <p:cNvSpPr/>
            <p:nvPr/>
          </p:nvSpPr>
          <p:spPr>
            <a:xfrm>
              <a:off x="92972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 name="pl46"/>
            <p:cNvSpPr/>
            <p:nvPr/>
          </p:nvSpPr>
          <p:spPr>
            <a:xfrm>
              <a:off x="110356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 name="pl47"/>
            <p:cNvSpPr/>
            <p:nvPr/>
          </p:nvSpPr>
          <p:spPr>
            <a:xfrm>
              <a:off x="127740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 name="pl48"/>
            <p:cNvSpPr/>
            <p:nvPr/>
          </p:nvSpPr>
          <p:spPr>
            <a:xfrm>
              <a:off x="145124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 name="pl49"/>
            <p:cNvSpPr/>
            <p:nvPr/>
          </p:nvSpPr>
          <p:spPr>
            <a:xfrm>
              <a:off x="162509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 name="pl50"/>
            <p:cNvSpPr/>
            <p:nvPr/>
          </p:nvSpPr>
          <p:spPr>
            <a:xfrm>
              <a:off x="179893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 name="pl51"/>
            <p:cNvSpPr/>
            <p:nvPr/>
          </p:nvSpPr>
          <p:spPr>
            <a:xfrm>
              <a:off x="197277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 name="pl52"/>
            <p:cNvSpPr/>
            <p:nvPr/>
          </p:nvSpPr>
          <p:spPr>
            <a:xfrm>
              <a:off x="755888"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53" name="pl53"/>
            <p:cNvSpPr/>
            <p:nvPr/>
          </p:nvSpPr>
          <p:spPr>
            <a:xfrm>
              <a:off x="755888" y="2072606"/>
              <a:ext cx="1216881" cy="164577"/>
            </a:xfrm>
            <a:custGeom>
              <a:avLst/>
              <a:gdLst/>
              <a:ahLst/>
              <a:cxnLst/>
              <a:rect l="0" t="0" r="0" b="0"/>
              <a:pathLst>
                <a:path w="1216881" h="164577">
                  <a:moveTo>
                    <a:pt x="0" y="105329"/>
                  </a:moveTo>
                  <a:lnTo>
                    <a:pt x="173840" y="164577"/>
                  </a:lnTo>
                  <a:lnTo>
                    <a:pt x="347680" y="0"/>
                  </a:lnTo>
                  <a:lnTo>
                    <a:pt x="521520" y="59247"/>
                  </a:lnTo>
                  <a:lnTo>
                    <a:pt x="695361" y="39498"/>
                  </a:lnTo>
                  <a:lnTo>
                    <a:pt x="869201" y="98746"/>
                  </a:lnTo>
                  <a:lnTo>
                    <a:pt x="1043041" y="111912"/>
                  </a:lnTo>
                  <a:lnTo>
                    <a:pt x="1216881" y="13166"/>
                  </a:lnTo>
                </a:path>
              </a:pathLst>
            </a:custGeom>
            <a:ln w="40651" cap="flat">
              <a:solidFill>
                <a:srgbClr val="BEBEBE">
                  <a:alpha val="69803"/>
                </a:srgbClr>
              </a:solidFill>
              <a:prstDash val="solid"/>
              <a:round/>
            </a:ln>
          </p:spPr>
          <p:txBody>
            <a:bodyPr/>
            <a:lstStyle/>
            <a:p>
              <a:endParaRPr/>
            </a:p>
          </p:txBody>
        </p:sp>
        <p:sp>
          <p:nvSpPr>
            <p:cNvPr id="54" name="pl54"/>
            <p:cNvSpPr/>
            <p:nvPr/>
          </p:nvSpPr>
          <p:spPr>
            <a:xfrm>
              <a:off x="755888" y="2072606"/>
              <a:ext cx="1216881" cy="164577"/>
            </a:xfrm>
            <a:custGeom>
              <a:avLst/>
              <a:gdLst/>
              <a:ahLst/>
              <a:cxnLst/>
              <a:rect l="0" t="0" r="0" b="0"/>
              <a:pathLst>
                <a:path w="1216881" h="164577">
                  <a:moveTo>
                    <a:pt x="0" y="105329"/>
                  </a:moveTo>
                  <a:lnTo>
                    <a:pt x="173840" y="164577"/>
                  </a:lnTo>
                  <a:lnTo>
                    <a:pt x="347680" y="0"/>
                  </a:lnTo>
                  <a:lnTo>
                    <a:pt x="521520" y="59247"/>
                  </a:lnTo>
                  <a:lnTo>
                    <a:pt x="695361" y="39498"/>
                  </a:lnTo>
                  <a:lnTo>
                    <a:pt x="869201" y="98746"/>
                  </a:lnTo>
                  <a:lnTo>
                    <a:pt x="1043041" y="111912"/>
                  </a:lnTo>
                  <a:lnTo>
                    <a:pt x="1216881" y="13166"/>
                  </a:lnTo>
                </a:path>
              </a:pathLst>
            </a:custGeom>
            <a:ln w="35231" cap="flat">
              <a:solidFill>
                <a:srgbClr val="BEBEBE">
                  <a:alpha val="69803"/>
                </a:srgbClr>
              </a:solidFill>
              <a:prstDash val="solid"/>
              <a:round/>
            </a:ln>
          </p:spPr>
          <p:txBody>
            <a:bodyPr/>
            <a:lstStyle/>
            <a:p>
              <a:endParaRPr/>
            </a:p>
          </p:txBody>
        </p:sp>
        <p:sp>
          <p:nvSpPr>
            <p:cNvPr id="55" name="pl55"/>
            <p:cNvSpPr/>
            <p:nvPr/>
          </p:nvSpPr>
          <p:spPr>
            <a:xfrm>
              <a:off x="755888"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56" name="pl56"/>
            <p:cNvSpPr/>
            <p:nvPr/>
          </p:nvSpPr>
          <p:spPr>
            <a:xfrm>
              <a:off x="755888" y="2072606"/>
              <a:ext cx="1216881" cy="164577"/>
            </a:xfrm>
            <a:custGeom>
              <a:avLst/>
              <a:gdLst/>
              <a:ahLst/>
              <a:cxnLst/>
              <a:rect l="0" t="0" r="0" b="0"/>
              <a:pathLst>
                <a:path w="1216881" h="164577">
                  <a:moveTo>
                    <a:pt x="0" y="105329"/>
                  </a:moveTo>
                  <a:lnTo>
                    <a:pt x="173840" y="164577"/>
                  </a:lnTo>
                  <a:lnTo>
                    <a:pt x="347680" y="0"/>
                  </a:lnTo>
                  <a:lnTo>
                    <a:pt x="521520" y="59247"/>
                  </a:lnTo>
                  <a:lnTo>
                    <a:pt x="695361" y="39498"/>
                  </a:lnTo>
                  <a:lnTo>
                    <a:pt x="869201" y="98746"/>
                  </a:lnTo>
                  <a:lnTo>
                    <a:pt x="1043041" y="111912"/>
                  </a:lnTo>
                  <a:lnTo>
                    <a:pt x="1216881" y="13166"/>
                  </a:lnTo>
                </a:path>
              </a:pathLst>
            </a:custGeom>
            <a:ln w="40651" cap="flat">
              <a:solidFill>
                <a:srgbClr val="000000">
                  <a:alpha val="100000"/>
                </a:srgbClr>
              </a:solidFill>
              <a:prstDash val="solid"/>
              <a:round/>
            </a:ln>
          </p:spPr>
          <p:txBody>
            <a:bodyPr/>
            <a:lstStyle/>
            <a:p>
              <a:endParaRPr/>
            </a:p>
          </p:txBody>
        </p:sp>
        <p:sp>
          <p:nvSpPr>
            <p:cNvPr id="57" name="pl57"/>
            <p:cNvSpPr/>
            <p:nvPr/>
          </p:nvSpPr>
          <p:spPr>
            <a:xfrm>
              <a:off x="755888" y="2072606"/>
              <a:ext cx="1216881" cy="164577"/>
            </a:xfrm>
            <a:custGeom>
              <a:avLst/>
              <a:gdLst/>
              <a:ahLst/>
              <a:cxnLst/>
              <a:rect l="0" t="0" r="0" b="0"/>
              <a:pathLst>
                <a:path w="1216881" h="164577">
                  <a:moveTo>
                    <a:pt x="0" y="105329"/>
                  </a:moveTo>
                  <a:lnTo>
                    <a:pt x="173840" y="164577"/>
                  </a:lnTo>
                  <a:lnTo>
                    <a:pt x="347680" y="0"/>
                  </a:lnTo>
                  <a:lnTo>
                    <a:pt x="521520" y="59247"/>
                  </a:lnTo>
                  <a:lnTo>
                    <a:pt x="695361" y="39498"/>
                  </a:lnTo>
                  <a:lnTo>
                    <a:pt x="869201" y="98746"/>
                  </a:lnTo>
                  <a:lnTo>
                    <a:pt x="1043041" y="111912"/>
                  </a:lnTo>
                  <a:lnTo>
                    <a:pt x="1216881" y="13166"/>
                  </a:lnTo>
                </a:path>
              </a:pathLst>
            </a:custGeom>
            <a:ln w="35231" cap="flat">
              <a:solidFill>
                <a:srgbClr val="F26A21">
                  <a:alpha val="100000"/>
                </a:srgbClr>
              </a:solidFill>
              <a:prstDash val="solid"/>
              <a:round/>
            </a:ln>
          </p:spPr>
          <p:txBody>
            <a:bodyPr/>
            <a:lstStyle/>
            <a:p>
              <a:endParaRPr/>
            </a:p>
          </p:txBody>
        </p:sp>
        <p:sp>
          <p:nvSpPr>
            <p:cNvPr id="58" name="pl58"/>
            <p:cNvSpPr/>
            <p:nvPr/>
          </p:nvSpPr>
          <p:spPr>
            <a:xfrm>
              <a:off x="695044" y="213843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9" name="tx59"/>
            <p:cNvSpPr/>
            <p:nvPr/>
          </p:nvSpPr>
          <p:spPr>
            <a:xfrm>
              <a:off x="707694" y="2013338"/>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60" name="tx60"/>
            <p:cNvSpPr/>
            <p:nvPr/>
          </p:nvSpPr>
          <p:spPr>
            <a:xfrm>
              <a:off x="851389" y="2072585"/>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61" name="tx61"/>
            <p:cNvSpPr/>
            <p:nvPr/>
          </p:nvSpPr>
          <p:spPr>
            <a:xfrm>
              <a:off x="1043279" y="190800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62" name="tx62"/>
            <p:cNvSpPr/>
            <p:nvPr/>
          </p:nvSpPr>
          <p:spPr>
            <a:xfrm>
              <a:off x="1247264" y="196857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3" name="tx63"/>
            <p:cNvSpPr/>
            <p:nvPr/>
          </p:nvSpPr>
          <p:spPr>
            <a:xfrm>
              <a:off x="1421105" y="1949148"/>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64" name="tx64"/>
            <p:cNvSpPr/>
            <p:nvPr/>
          </p:nvSpPr>
          <p:spPr>
            <a:xfrm>
              <a:off x="1576895" y="200813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65" name="tx65"/>
            <p:cNvSpPr/>
            <p:nvPr/>
          </p:nvSpPr>
          <p:spPr>
            <a:xfrm>
              <a:off x="1750735" y="2022567"/>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66" name="tx66"/>
            <p:cNvSpPr/>
            <p:nvPr/>
          </p:nvSpPr>
          <p:spPr>
            <a:xfrm>
              <a:off x="1942625" y="192117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67" name="rc67"/>
            <p:cNvSpPr/>
            <p:nvPr/>
          </p:nvSpPr>
          <p:spPr>
            <a:xfrm>
              <a:off x="695044" y="2573641"/>
              <a:ext cx="1338570" cy="564829"/>
            </a:xfrm>
            <a:prstGeom prst="rect">
              <a:avLst/>
            </a:prstGeom>
            <a:solidFill>
              <a:srgbClr val="EBEBEB">
                <a:alpha val="100000"/>
              </a:srgbClr>
            </a:solidFill>
          </p:spPr>
          <p:txBody>
            <a:bodyPr/>
            <a:lstStyle/>
            <a:p>
              <a:endParaRPr/>
            </a:p>
          </p:txBody>
        </p:sp>
        <p:sp>
          <p:nvSpPr>
            <p:cNvPr id="68" name="pl68"/>
            <p:cNvSpPr/>
            <p:nvPr/>
          </p:nvSpPr>
          <p:spPr>
            <a:xfrm>
              <a:off x="695044" y="30700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 name="pl69"/>
            <p:cNvSpPr/>
            <p:nvPr/>
          </p:nvSpPr>
          <p:spPr>
            <a:xfrm>
              <a:off x="695044" y="290542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0" name="pl70"/>
            <p:cNvSpPr/>
            <p:nvPr/>
          </p:nvSpPr>
          <p:spPr>
            <a:xfrm>
              <a:off x="695044" y="274085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1" name="pl71"/>
            <p:cNvSpPr/>
            <p:nvPr/>
          </p:nvSpPr>
          <p:spPr>
            <a:xfrm>
              <a:off x="695044" y="257627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 name="pl72"/>
            <p:cNvSpPr/>
            <p:nvPr/>
          </p:nvSpPr>
          <p:spPr>
            <a:xfrm>
              <a:off x="695044" y="298771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3" name="pl73"/>
            <p:cNvSpPr/>
            <p:nvPr/>
          </p:nvSpPr>
          <p:spPr>
            <a:xfrm>
              <a:off x="695044" y="282314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4" name="pl74"/>
            <p:cNvSpPr/>
            <p:nvPr/>
          </p:nvSpPr>
          <p:spPr>
            <a:xfrm>
              <a:off x="695044" y="2658563"/>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5" name="pl75"/>
            <p:cNvSpPr/>
            <p:nvPr/>
          </p:nvSpPr>
          <p:spPr>
            <a:xfrm>
              <a:off x="75588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 name="pl76"/>
            <p:cNvSpPr/>
            <p:nvPr/>
          </p:nvSpPr>
          <p:spPr>
            <a:xfrm>
              <a:off x="92972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7" name="pl77"/>
            <p:cNvSpPr/>
            <p:nvPr/>
          </p:nvSpPr>
          <p:spPr>
            <a:xfrm>
              <a:off x="110356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8" name="pl78"/>
            <p:cNvSpPr/>
            <p:nvPr/>
          </p:nvSpPr>
          <p:spPr>
            <a:xfrm>
              <a:off x="127740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 name="pl79"/>
            <p:cNvSpPr/>
            <p:nvPr/>
          </p:nvSpPr>
          <p:spPr>
            <a:xfrm>
              <a:off x="145124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0" name="pl80"/>
            <p:cNvSpPr/>
            <p:nvPr/>
          </p:nvSpPr>
          <p:spPr>
            <a:xfrm>
              <a:off x="162509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1" name="pl81"/>
            <p:cNvSpPr/>
            <p:nvPr/>
          </p:nvSpPr>
          <p:spPr>
            <a:xfrm>
              <a:off x="179893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 name="pl82"/>
            <p:cNvSpPr/>
            <p:nvPr/>
          </p:nvSpPr>
          <p:spPr>
            <a:xfrm>
              <a:off x="197277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3" name="pl83"/>
            <p:cNvSpPr/>
            <p:nvPr/>
          </p:nvSpPr>
          <p:spPr>
            <a:xfrm>
              <a:off x="755888"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84" name="pl84"/>
            <p:cNvSpPr/>
            <p:nvPr/>
          </p:nvSpPr>
          <p:spPr>
            <a:xfrm>
              <a:off x="755888" y="2882388"/>
              <a:ext cx="1216881" cy="164577"/>
            </a:xfrm>
            <a:custGeom>
              <a:avLst/>
              <a:gdLst/>
              <a:ahLst/>
              <a:cxnLst/>
              <a:rect l="0" t="0" r="0" b="0"/>
              <a:pathLst>
                <a:path w="1216881" h="164577">
                  <a:moveTo>
                    <a:pt x="0" y="85580"/>
                  </a:moveTo>
                  <a:lnTo>
                    <a:pt x="173840" y="92163"/>
                  </a:lnTo>
                  <a:lnTo>
                    <a:pt x="347680" y="164577"/>
                  </a:lnTo>
                  <a:lnTo>
                    <a:pt x="521520" y="0"/>
                  </a:lnTo>
                  <a:lnTo>
                    <a:pt x="695361" y="105329"/>
                  </a:lnTo>
                  <a:lnTo>
                    <a:pt x="869201" y="105329"/>
                  </a:lnTo>
                  <a:lnTo>
                    <a:pt x="1043041" y="105329"/>
                  </a:lnTo>
                  <a:lnTo>
                    <a:pt x="1216881" y="92163"/>
                  </a:lnTo>
                </a:path>
              </a:pathLst>
            </a:custGeom>
            <a:ln w="40651" cap="flat">
              <a:solidFill>
                <a:srgbClr val="BEBEBE">
                  <a:alpha val="69803"/>
                </a:srgbClr>
              </a:solidFill>
              <a:prstDash val="solid"/>
              <a:round/>
            </a:ln>
          </p:spPr>
          <p:txBody>
            <a:bodyPr/>
            <a:lstStyle/>
            <a:p>
              <a:endParaRPr/>
            </a:p>
          </p:txBody>
        </p:sp>
        <p:sp>
          <p:nvSpPr>
            <p:cNvPr id="85" name="pl85"/>
            <p:cNvSpPr/>
            <p:nvPr/>
          </p:nvSpPr>
          <p:spPr>
            <a:xfrm>
              <a:off x="755888" y="2882388"/>
              <a:ext cx="1216881" cy="164577"/>
            </a:xfrm>
            <a:custGeom>
              <a:avLst/>
              <a:gdLst/>
              <a:ahLst/>
              <a:cxnLst/>
              <a:rect l="0" t="0" r="0" b="0"/>
              <a:pathLst>
                <a:path w="1216881" h="164577">
                  <a:moveTo>
                    <a:pt x="0" y="85580"/>
                  </a:moveTo>
                  <a:lnTo>
                    <a:pt x="173840" y="92163"/>
                  </a:lnTo>
                  <a:lnTo>
                    <a:pt x="347680" y="164577"/>
                  </a:lnTo>
                  <a:lnTo>
                    <a:pt x="521520" y="0"/>
                  </a:lnTo>
                  <a:lnTo>
                    <a:pt x="695361" y="105329"/>
                  </a:lnTo>
                  <a:lnTo>
                    <a:pt x="869201" y="105329"/>
                  </a:lnTo>
                  <a:lnTo>
                    <a:pt x="1043041" y="105329"/>
                  </a:lnTo>
                  <a:lnTo>
                    <a:pt x="1216881" y="92163"/>
                  </a:lnTo>
                </a:path>
              </a:pathLst>
            </a:custGeom>
            <a:ln w="35231" cap="flat">
              <a:solidFill>
                <a:srgbClr val="BEBEBE">
                  <a:alpha val="69803"/>
                </a:srgbClr>
              </a:solidFill>
              <a:prstDash val="solid"/>
              <a:round/>
            </a:ln>
          </p:spPr>
          <p:txBody>
            <a:bodyPr/>
            <a:lstStyle/>
            <a:p>
              <a:endParaRPr/>
            </a:p>
          </p:txBody>
        </p:sp>
        <p:sp>
          <p:nvSpPr>
            <p:cNvPr id="86" name="pl86"/>
            <p:cNvSpPr/>
            <p:nvPr/>
          </p:nvSpPr>
          <p:spPr>
            <a:xfrm>
              <a:off x="755888"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87" name="pl87"/>
            <p:cNvSpPr/>
            <p:nvPr/>
          </p:nvSpPr>
          <p:spPr>
            <a:xfrm>
              <a:off x="755888" y="2882388"/>
              <a:ext cx="1216881" cy="164577"/>
            </a:xfrm>
            <a:custGeom>
              <a:avLst/>
              <a:gdLst/>
              <a:ahLst/>
              <a:cxnLst/>
              <a:rect l="0" t="0" r="0" b="0"/>
              <a:pathLst>
                <a:path w="1216881" h="164577">
                  <a:moveTo>
                    <a:pt x="0" y="85580"/>
                  </a:moveTo>
                  <a:lnTo>
                    <a:pt x="173840" y="92163"/>
                  </a:lnTo>
                  <a:lnTo>
                    <a:pt x="347680" y="164577"/>
                  </a:lnTo>
                  <a:lnTo>
                    <a:pt x="521520" y="0"/>
                  </a:lnTo>
                  <a:lnTo>
                    <a:pt x="695361" y="105329"/>
                  </a:lnTo>
                  <a:lnTo>
                    <a:pt x="869201" y="105329"/>
                  </a:lnTo>
                  <a:lnTo>
                    <a:pt x="1043041" y="105329"/>
                  </a:lnTo>
                  <a:lnTo>
                    <a:pt x="1216881" y="92163"/>
                  </a:lnTo>
                </a:path>
              </a:pathLst>
            </a:custGeom>
            <a:ln w="40651" cap="flat">
              <a:solidFill>
                <a:srgbClr val="000000">
                  <a:alpha val="100000"/>
                </a:srgbClr>
              </a:solidFill>
              <a:prstDash val="solid"/>
              <a:round/>
            </a:ln>
          </p:spPr>
          <p:txBody>
            <a:bodyPr/>
            <a:lstStyle/>
            <a:p>
              <a:endParaRPr/>
            </a:p>
          </p:txBody>
        </p:sp>
        <p:sp>
          <p:nvSpPr>
            <p:cNvPr id="88" name="pl88"/>
            <p:cNvSpPr/>
            <p:nvPr/>
          </p:nvSpPr>
          <p:spPr>
            <a:xfrm>
              <a:off x="755888" y="2882388"/>
              <a:ext cx="1216881" cy="164577"/>
            </a:xfrm>
            <a:custGeom>
              <a:avLst/>
              <a:gdLst/>
              <a:ahLst/>
              <a:cxnLst/>
              <a:rect l="0" t="0" r="0" b="0"/>
              <a:pathLst>
                <a:path w="1216881" h="164577">
                  <a:moveTo>
                    <a:pt x="0" y="85580"/>
                  </a:moveTo>
                  <a:lnTo>
                    <a:pt x="173840" y="92163"/>
                  </a:lnTo>
                  <a:lnTo>
                    <a:pt x="347680" y="164577"/>
                  </a:lnTo>
                  <a:lnTo>
                    <a:pt x="521520" y="0"/>
                  </a:lnTo>
                  <a:lnTo>
                    <a:pt x="695361" y="105329"/>
                  </a:lnTo>
                  <a:lnTo>
                    <a:pt x="869201" y="105329"/>
                  </a:lnTo>
                  <a:lnTo>
                    <a:pt x="1043041" y="105329"/>
                  </a:lnTo>
                  <a:lnTo>
                    <a:pt x="1216881" y="92163"/>
                  </a:lnTo>
                </a:path>
              </a:pathLst>
            </a:custGeom>
            <a:ln w="35231" cap="flat">
              <a:solidFill>
                <a:srgbClr val="F26A21">
                  <a:alpha val="100000"/>
                </a:srgbClr>
              </a:solidFill>
              <a:prstDash val="solid"/>
              <a:round/>
            </a:ln>
          </p:spPr>
          <p:txBody>
            <a:bodyPr/>
            <a:lstStyle/>
            <a:p>
              <a:endParaRPr/>
            </a:p>
          </p:txBody>
        </p:sp>
        <p:sp>
          <p:nvSpPr>
            <p:cNvPr id="89" name="pl89"/>
            <p:cNvSpPr/>
            <p:nvPr/>
          </p:nvSpPr>
          <p:spPr>
            <a:xfrm>
              <a:off x="695044" y="298771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90" name="tx90"/>
            <p:cNvSpPr/>
            <p:nvPr/>
          </p:nvSpPr>
          <p:spPr>
            <a:xfrm>
              <a:off x="725743" y="2803318"/>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1" name="tx91"/>
            <p:cNvSpPr/>
            <p:nvPr/>
          </p:nvSpPr>
          <p:spPr>
            <a:xfrm>
              <a:off x="899584" y="281127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2" name="tx92"/>
            <p:cNvSpPr/>
            <p:nvPr/>
          </p:nvSpPr>
          <p:spPr>
            <a:xfrm>
              <a:off x="1055374" y="2882368"/>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93" name="tx93"/>
            <p:cNvSpPr/>
            <p:nvPr/>
          </p:nvSpPr>
          <p:spPr>
            <a:xfrm>
              <a:off x="1217119" y="271779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94" name="tx94"/>
            <p:cNvSpPr/>
            <p:nvPr/>
          </p:nvSpPr>
          <p:spPr>
            <a:xfrm>
              <a:off x="1421105" y="28231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5" name="tx95"/>
            <p:cNvSpPr/>
            <p:nvPr/>
          </p:nvSpPr>
          <p:spPr>
            <a:xfrm>
              <a:off x="1594945" y="28231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6" name="tx96"/>
            <p:cNvSpPr/>
            <p:nvPr/>
          </p:nvSpPr>
          <p:spPr>
            <a:xfrm>
              <a:off x="1768785" y="28231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7" name="tx97"/>
            <p:cNvSpPr/>
            <p:nvPr/>
          </p:nvSpPr>
          <p:spPr>
            <a:xfrm>
              <a:off x="1942625" y="281127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8" name="rc98"/>
            <p:cNvSpPr/>
            <p:nvPr/>
          </p:nvSpPr>
          <p:spPr>
            <a:xfrm>
              <a:off x="695044" y="3422922"/>
              <a:ext cx="1338570" cy="564829"/>
            </a:xfrm>
            <a:prstGeom prst="rect">
              <a:avLst/>
            </a:prstGeom>
            <a:solidFill>
              <a:srgbClr val="EBEBEB">
                <a:alpha val="100000"/>
              </a:srgbClr>
            </a:solidFill>
          </p:spPr>
          <p:txBody>
            <a:bodyPr/>
            <a:lstStyle/>
            <a:p>
              <a:endParaRPr/>
            </a:p>
          </p:txBody>
        </p:sp>
        <p:sp>
          <p:nvSpPr>
            <p:cNvPr id="99" name="pl99"/>
            <p:cNvSpPr/>
            <p:nvPr/>
          </p:nvSpPr>
          <p:spPr>
            <a:xfrm>
              <a:off x="695044" y="39192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0" name="pl100"/>
            <p:cNvSpPr/>
            <p:nvPr/>
          </p:nvSpPr>
          <p:spPr>
            <a:xfrm>
              <a:off x="695044" y="375471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1" name="pl101"/>
            <p:cNvSpPr/>
            <p:nvPr/>
          </p:nvSpPr>
          <p:spPr>
            <a:xfrm>
              <a:off x="695044" y="359013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2" name="pl102"/>
            <p:cNvSpPr/>
            <p:nvPr/>
          </p:nvSpPr>
          <p:spPr>
            <a:xfrm>
              <a:off x="695044" y="342555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3" name="pl103"/>
            <p:cNvSpPr/>
            <p:nvPr/>
          </p:nvSpPr>
          <p:spPr>
            <a:xfrm>
              <a:off x="695044" y="38369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4" name="pl104"/>
            <p:cNvSpPr/>
            <p:nvPr/>
          </p:nvSpPr>
          <p:spPr>
            <a:xfrm>
              <a:off x="695044" y="3672421"/>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5" name="pl105"/>
            <p:cNvSpPr/>
            <p:nvPr/>
          </p:nvSpPr>
          <p:spPr>
            <a:xfrm>
              <a:off x="695044" y="350784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6" name="pl106"/>
            <p:cNvSpPr/>
            <p:nvPr/>
          </p:nvSpPr>
          <p:spPr>
            <a:xfrm>
              <a:off x="75588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7" name="pl107"/>
            <p:cNvSpPr/>
            <p:nvPr/>
          </p:nvSpPr>
          <p:spPr>
            <a:xfrm>
              <a:off x="92972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8" name="pl108"/>
            <p:cNvSpPr/>
            <p:nvPr/>
          </p:nvSpPr>
          <p:spPr>
            <a:xfrm>
              <a:off x="110356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9" name="pl109"/>
            <p:cNvSpPr/>
            <p:nvPr/>
          </p:nvSpPr>
          <p:spPr>
            <a:xfrm>
              <a:off x="127740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10" name="pl110"/>
            <p:cNvSpPr/>
            <p:nvPr/>
          </p:nvSpPr>
          <p:spPr>
            <a:xfrm>
              <a:off x="145124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11" name="pl111"/>
            <p:cNvSpPr/>
            <p:nvPr/>
          </p:nvSpPr>
          <p:spPr>
            <a:xfrm>
              <a:off x="162509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12" name="pl112"/>
            <p:cNvSpPr/>
            <p:nvPr/>
          </p:nvSpPr>
          <p:spPr>
            <a:xfrm>
              <a:off x="179893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13" name="pl113"/>
            <p:cNvSpPr/>
            <p:nvPr/>
          </p:nvSpPr>
          <p:spPr>
            <a:xfrm>
              <a:off x="197277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14" name="pl114"/>
            <p:cNvSpPr/>
            <p:nvPr/>
          </p:nvSpPr>
          <p:spPr>
            <a:xfrm>
              <a:off x="755888"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115" name="pl115"/>
            <p:cNvSpPr/>
            <p:nvPr/>
          </p:nvSpPr>
          <p:spPr>
            <a:xfrm>
              <a:off x="755888" y="3823832"/>
              <a:ext cx="1216881" cy="6583"/>
            </a:xfrm>
            <a:custGeom>
              <a:avLst/>
              <a:gdLst/>
              <a:ahLst/>
              <a:cxnLst/>
              <a:rect l="0" t="0" r="0" b="0"/>
              <a:pathLst>
                <a:path w="1216881" h="6583">
                  <a:moveTo>
                    <a:pt x="0" y="0"/>
                  </a:moveTo>
                  <a:lnTo>
                    <a:pt x="173840" y="0"/>
                  </a:lnTo>
                  <a:lnTo>
                    <a:pt x="347680" y="0"/>
                  </a:lnTo>
                  <a:lnTo>
                    <a:pt x="521520" y="0"/>
                  </a:lnTo>
                  <a:lnTo>
                    <a:pt x="695361" y="6583"/>
                  </a:lnTo>
                  <a:lnTo>
                    <a:pt x="869201" y="6583"/>
                  </a:lnTo>
                  <a:lnTo>
                    <a:pt x="1043041" y="6583"/>
                  </a:lnTo>
                  <a:lnTo>
                    <a:pt x="1216881" y="6583"/>
                  </a:lnTo>
                </a:path>
              </a:pathLst>
            </a:custGeom>
            <a:ln w="40651" cap="flat">
              <a:solidFill>
                <a:srgbClr val="BEBEBE">
                  <a:alpha val="69803"/>
                </a:srgbClr>
              </a:solidFill>
              <a:prstDash val="solid"/>
              <a:round/>
            </a:ln>
          </p:spPr>
          <p:txBody>
            <a:bodyPr/>
            <a:lstStyle/>
            <a:p>
              <a:endParaRPr/>
            </a:p>
          </p:txBody>
        </p:sp>
        <p:sp>
          <p:nvSpPr>
            <p:cNvPr id="116" name="pl116"/>
            <p:cNvSpPr/>
            <p:nvPr/>
          </p:nvSpPr>
          <p:spPr>
            <a:xfrm>
              <a:off x="755888" y="3823832"/>
              <a:ext cx="1216881" cy="6583"/>
            </a:xfrm>
            <a:custGeom>
              <a:avLst/>
              <a:gdLst/>
              <a:ahLst/>
              <a:cxnLst/>
              <a:rect l="0" t="0" r="0" b="0"/>
              <a:pathLst>
                <a:path w="1216881" h="6583">
                  <a:moveTo>
                    <a:pt x="0" y="0"/>
                  </a:moveTo>
                  <a:lnTo>
                    <a:pt x="173840" y="0"/>
                  </a:lnTo>
                  <a:lnTo>
                    <a:pt x="347680" y="0"/>
                  </a:lnTo>
                  <a:lnTo>
                    <a:pt x="521520" y="0"/>
                  </a:lnTo>
                  <a:lnTo>
                    <a:pt x="695361" y="6583"/>
                  </a:lnTo>
                  <a:lnTo>
                    <a:pt x="869201" y="6583"/>
                  </a:lnTo>
                  <a:lnTo>
                    <a:pt x="1043041" y="6583"/>
                  </a:lnTo>
                  <a:lnTo>
                    <a:pt x="1216881" y="6583"/>
                  </a:lnTo>
                </a:path>
              </a:pathLst>
            </a:custGeom>
            <a:ln w="35231" cap="flat">
              <a:solidFill>
                <a:srgbClr val="BEBEBE">
                  <a:alpha val="69803"/>
                </a:srgbClr>
              </a:solidFill>
              <a:prstDash val="solid"/>
              <a:round/>
            </a:ln>
          </p:spPr>
          <p:txBody>
            <a:bodyPr/>
            <a:lstStyle/>
            <a:p>
              <a:endParaRPr/>
            </a:p>
          </p:txBody>
        </p:sp>
        <p:sp>
          <p:nvSpPr>
            <p:cNvPr id="117" name="pl117"/>
            <p:cNvSpPr/>
            <p:nvPr/>
          </p:nvSpPr>
          <p:spPr>
            <a:xfrm>
              <a:off x="755888"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118" name="pl118"/>
            <p:cNvSpPr/>
            <p:nvPr/>
          </p:nvSpPr>
          <p:spPr>
            <a:xfrm>
              <a:off x="755888" y="3823832"/>
              <a:ext cx="1216881" cy="6583"/>
            </a:xfrm>
            <a:custGeom>
              <a:avLst/>
              <a:gdLst/>
              <a:ahLst/>
              <a:cxnLst/>
              <a:rect l="0" t="0" r="0" b="0"/>
              <a:pathLst>
                <a:path w="1216881" h="6583">
                  <a:moveTo>
                    <a:pt x="0" y="0"/>
                  </a:moveTo>
                  <a:lnTo>
                    <a:pt x="173840" y="0"/>
                  </a:lnTo>
                  <a:lnTo>
                    <a:pt x="347680" y="0"/>
                  </a:lnTo>
                  <a:lnTo>
                    <a:pt x="521520" y="0"/>
                  </a:lnTo>
                  <a:lnTo>
                    <a:pt x="695361" y="6583"/>
                  </a:lnTo>
                  <a:lnTo>
                    <a:pt x="869201" y="6583"/>
                  </a:lnTo>
                  <a:lnTo>
                    <a:pt x="1043041" y="6583"/>
                  </a:lnTo>
                  <a:lnTo>
                    <a:pt x="1216881" y="6583"/>
                  </a:lnTo>
                </a:path>
              </a:pathLst>
            </a:custGeom>
            <a:ln w="40651" cap="flat">
              <a:solidFill>
                <a:srgbClr val="000000">
                  <a:alpha val="100000"/>
                </a:srgbClr>
              </a:solidFill>
              <a:prstDash val="solid"/>
              <a:round/>
            </a:ln>
          </p:spPr>
          <p:txBody>
            <a:bodyPr/>
            <a:lstStyle/>
            <a:p>
              <a:endParaRPr/>
            </a:p>
          </p:txBody>
        </p:sp>
        <p:sp>
          <p:nvSpPr>
            <p:cNvPr id="119" name="pl119"/>
            <p:cNvSpPr/>
            <p:nvPr/>
          </p:nvSpPr>
          <p:spPr>
            <a:xfrm>
              <a:off x="755888" y="3823832"/>
              <a:ext cx="1216881" cy="6583"/>
            </a:xfrm>
            <a:custGeom>
              <a:avLst/>
              <a:gdLst/>
              <a:ahLst/>
              <a:cxnLst/>
              <a:rect l="0" t="0" r="0" b="0"/>
              <a:pathLst>
                <a:path w="1216881" h="6583">
                  <a:moveTo>
                    <a:pt x="0" y="0"/>
                  </a:moveTo>
                  <a:lnTo>
                    <a:pt x="173840" y="0"/>
                  </a:lnTo>
                  <a:lnTo>
                    <a:pt x="347680" y="0"/>
                  </a:lnTo>
                  <a:lnTo>
                    <a:pt x="521520" y="0"/>
                  </a:lnTo>
                  <a:lnTo>
                    <a:pt x="695361" y="6583"/>
                  </a:lnTo>
                  <a:lnTo>
                    <a:pt x="869201" y="6583"/>
                  </a:lnTo>
                  <a:lnTo>
                    <a:pt x="1043041" y="6583"/>
                  </a:lnTo>
                  <a:lnTo>
                    <a:pt x="1216881" y="6583"/>
                  </a:lnTo>
                </a:path>
              </a:pathLst>
            </a:custGeom>
            <a:ln w="35231" cap="flat">
              <a:solidFill>
                <a:srgbClr val="F26A21">
                  <a:alpha val="100000"/>
                </a:srgbClr>
              </a:solidFill>
              <a:prstDash val="solid"/>
              <a:round/>
            </a:ln>
          </p:spPr>
          <p:txBody>
            <a:bodyPr/>
            <a:lstStyle/>
            <a:p>
              <a:endParaRPr/>
            </a:p>
          </p:txBody>
        </p:sp>
        <p:sp>
          <p:nvSpPr>
            <p:cNvPr id="120" name="pl120"/>
            <p:cNvSpPr/>
            <p:nvPr/>
          </p:nvSpPr>
          <p:spPr>
            <a:xfrm>
              <a:off x="695044" y="383699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21" name="tx121"/>
            <p:cNvSpPr/>
            <p:nvPr/>
          </p:nvSpPr>
          <p:spPr>
            <a:xfrm>
              <a:off x="725743" y="36605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2" name="tx122"/>
            <p:cNvSpPr/>
            <p:nvPr/>
          </p:nvSpPr>
          <p:spPr>
            <a:xfrm>
              <a:off x="899584" y="36605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3" name="tx123"/>
            <p:cNvSpPr/>
            <p:nvPr/>
          </p:nvSpPr>
          <p:spPr>
            <a:xfrm>
              <a:off x="1073424" y="36605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4" name="tx124"/>
            <p:cNvSpPr/>
            <p:nvPr/>
          </p:nvSpPr>
          <p:spPr>
            <a:xfrm>
              <a:off x="1247264" y="36605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5" name="tx125"/>
            <p:cNvSpPr/>
            <p:nvPr/>
          </p:nvSpPr>
          <p:spPr>
            <a:xfrm>
              <a:off x="1421105" y="36671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26" name="tx126"/>
            <p:cNvSpPr/>
            <p:nvPr/>
          </p:nvSpPr>
          <p:spPr>
            <a:xfrm>
              <a:off x="1594945" y="36671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27" name="tx127"/>
            <p:cNvSpPr/>
            <p:nvPr/>
          </p:nvSpPr>
          <p:spPr>
            <a:xfrm>
              <a:off x="1768785" y="36671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28" name="tx128"/>
            <p:cNvSpPr/>
            <p:nvPr/>
          </p:nvSpPr>
          <p:spPr>
            <a:xfrm>
              <a:off x="1942625" y="36671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29" name="rc129"/>
            <p:cNvSpPr/>
            <p:nvPr/>
          </p:nvSpPr>
          <p:spPr>
            <a:xfrm>
              <a:off x="695044" y="4272202"/>
              <a:ext cx="1338570" cy="564829"/>
            </a:xfrm>
            <a:prstGeom prst="rect">
              <a:avLst/>
            </a:prstGeom>
            <a:solidFill>
              <a:srgbClr val="EBEBEB">
                <a:alpha val="100000"/>
              </a:srgbClr>
            </a:solidFill>
          </p:spPr>
          <p:txBody>
            <a:bodyPr/>
            <a:lstStyle/>
            <a:p>
              <a:endParaRPr/>
            </a:p>
          </p:txBody>
        </p:sp>
        <p:sp>
          <p:nvSpPr>
            <p:cNvPr id="130" name="pl130"/>
            <p:cNvSpPr/>
            <p:nvPr/>
          </p:nvSpPr>
          <p:spPr>
            <a:xfrm>
              <a:off x="695044" y="476856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31" name="pl131"/>
            <p:cNvSpPr/>
            <p:nvPr/>
          </p:nvSpPr>
          <p:spPr>
            <a:xfrm>
              <a:off x="695044" y="46039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32" name="pl132"/>
            <p:cNvSpPr/>
            <p:nvPr/>
          </p:nvSpPr>
          <p:spPr>
            <a:xfrm>
              <a:off x="695044" y="44394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33" name="pl133"/>
            <p:cNvSpPr/>
            <p:nvPr/>
          </p:nvSpPr>
          <p:spPr>
            <a:xfrm>
              <a:off x="695044" y="427483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34" name="pl134"/>
            <p:cNvSpPr/>
            <p:nvPr/>
          </p:nvSpPr>
          <p:spPr>
            <a:xfrm>
              <a:off x="695044" y="46862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35" name="pl135"/>
            <p:cNvSpPr/>
            <p:nvPr/>
          </p:nvSpPr>
          <p:spPr>
            <a:xfrm>
              <a:off x="695044" y="45217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36" name="pl136"/>
            <p:cNvSpPr/>
            <p:nvPr/>
          </p:nvSpPr>
          <p:spPr>
            <a:xfrm>
              <a:off x="695044" y="435712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37" name="pl137"/>
            <p:cNvSpPr/>
            <p:nvPr/>
          </p:nvSpPr>
          <p:spPr>
            <a:xfrm>
              <a:off x="75588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8" name="pl138"/>
            <p:cNvSpPr/>
            <p:nvPr/>
          </p:nvSpPr>
          <p:spPr>
            <a:xfrm>
              <a:off x="92972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9" name="pl139"/>
            <p:cNvSpPr/>
            <p:nvPr/>
          </p:nvSpPr>
          <p:spPr>
            <a:xfrm>
              <a:off x="110356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 name="pl140"/>
            <p:cNvSpPr/>
            <p:nvPr/>
          </p:nvSpPr>
          <p:spPr>
            <a:xfrm>
              <a:off x="127740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1" name="pl141"/>
            <p:cNvSpPr/>
            <p:nvPr/>
          </p:nvSpPr>
          <p:spPr>
            <a:xfrm>
              <a:off x="145124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2" name="pl142"/>
            <p:cNvSpPr/>
            <p:nvPr/>
          </p:nvSpPr>
          <p:spPr>
            <a:xfrm>
              <a:off x="162509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3" name="pl143"/>
            <p:cNvSpPr/>
            <p:nvPr/>
          </p:nvSpPr>
          <p:spPr>
            <a:xfrm>
              <a:off x="179893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4" name="pl144"/>
            <p:cNvSpPr/>
            <p:nvPr/>
          </p:nvSpPr>
          <p:spPr>
            <a:xfrm>
              <a:off x="197277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5" name="pl145"/>
            <p:cNvSpPr/>
            <p:nvPr/>
          </p:nvSpPr>
          <p:spPr>
            <a:xfrm>
              <a:off x="755888"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146" name="pl146"/>
            <p:cNvSpPr/>
            <p:nvPr/>
          </p:nvSpPr>
          <p:spPr>
            <a:xfrm>
              <a:off x="755888" y="4554617"/>
              <a:ext cx="1216881" cy="72414"/>
            </a:xfrm>
            <a:custGeom>
              <a:avLst/>
              <a:gdLst/>
              <a:ahLst/>
              <a:cxnLst/>
              <a:rect l="0" t="0" r="0" b="0"/>
              <a:pathLst>
                <a:path w="1216881" h="72414">
                  <a:moveTo>
                    <a:pt x="0" y="59247"/>
                  </a:moveTo>
                  <a:lnTo>
                    <a:pt x="173840" y="52664"/>
                  </a:lnTo>
                  <a:lnTo>
                    <a:pt x="347680" y="19749"/>
                  </a:lnTo>
                  <a:lnTo>
                    <a:pt x="521520" y="46081"/>
                  </a:lnTo>
                  <a:lnTo>
                    <a:pt x="695361" y="0"/>
                  </a:lnTo>
                  <a:lnTo>
                    <a:pt x="869201" y="72414"/>
                  </a:lnTo>
                  <a:lnTo>
                    <a:pt x="1043041" y="72414"/>
                  </a:lnTo>
                  <a:lnTo>
                    <a:pt x="1216881" y="72414"/>
                  </a:lnTo>
                </a:path>
              </a:pathLst>
            </a:custGeom>
            <a:ln w="40651" cap="flat">
              <a:solidFill>
                <a:srgbClr val="BEBEBE">
                  <a:alpha val="69803"/>
                </a:srgbClr>
              </a:solidFill>
              <a:prstDash val="solid"/>
              <a:round/>
            </a:ln>
          </p:spPr>
          <p:txBody>
            <a:bodyPr/>
            <a:lstStyle/>
            <a:p>
              <a:endParaRPr/>
            </a:p>
          </p:txBody>
        </p:sp>
        <p:sp>
          <p:nvSpPr>
            <p:cNvPr id="147" name="pl147"/>
            <p:cNvSpPr/>
            <p:nvPr/>
          </p:nvSpPr>
          <p:spPr>
            <a:xfrm>
              <a:off x="755888" y="4554617"/>
              <a:ext cx="1216881" cy="72414"/>
            </a:xfrm>
            <a:custGeom>
              <a:avLst/>
              <a:gdLst/>
              <a:ahLst/>
              <a:cxnLst/>
              <a:rect l="0" t="0" r="0" b="0"/>
              <a:pathLst>
                <a:path w="1216881" h="72414">
                  <a:moveTo>
                    <a:pt x="0" y="59247"/>
                  </a:moveTo>
                  <a:lnTo>
                    <a:pt x="173840" y="52664"/>
                  </a:lnTo>
                  <a:lnTo>
                    <a:pt x="347680" y="19749"/>
                  </a:lnTo>
                  <a:lnTo>
                    <a:pt x="521520" y="46081"/>
                  </a:lnTo>
                  <a:lnTo>
                    <a:pt x="695361" y="0"/>
                  </a:lnTo>
                  <a:lnTo>
                    <a:pt x="869201" y="72414"/>
                  </a:lnTo>
                  <a:lnTo>
                    <a:pt x="1043041" y="72414"/>
                  </a:lnTo>
                  <a:lnTo>
                    <a:pt x="1216881" y="72414"/>
                  </a:lnTo>
                </a:path>
              </a:pathLst>
            </a:custGeom>
            <a:ln w="35231" cap="flat">
              <a:solidFill>
                <a:srgbClr val="BEBEBE">
                  <a:alpha val="69803"/>
                </a:srgbClr>
              </a:solidFill>
              <a:prstDash val="solid"/>
              <a:round/>
            </a:ln>
          </p:spPr>
          <p:txBody>
            <a:bodyPr/>
            <a:lstStyle/>
            <a:p>
              <a:endParaRPr/>
            </a:p>
          </p:txBody>
        </p:sp>
        <p:sp>
          <p:nvSpPr>
            <p:cNvPr id="148" name="pl148"/>
            <p:cNvSpPr/>
            <p:nvPr/>
          </p:nvSpPr>
          <p:spPr>
            <a:xfrm>
              <a:off x="755888"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149" name="pl149"/>
            <p:cNvSpPr/>
            <p:nvPr/>
          </p:nvSpPr>
          <p:spPr>
            <a:xfrm>
              <a:off x="755888" y="4554617"/>
              <a:ext cx="1216881" cy="72414"/>
            </a:xfrm>
            <a:custGeom>
              <a:avLst/>
              <a:gdLst/>
              <a:ahLst/>
              <a:cxnLst/>
              <a:rect l="0" t="0" r="0" b="0"/>
              <a:pathLst>
                <a:path w="1216881" h="72414">
                  <a:moveTo>
                    <a:pt x="0" y="59247"/>
                  </a:moveTo>
                  <a:lnTo>
                    <a:pt x="173840" y="52664"/>
                  </a:lnTo>
                  <a:lnTo>
                    <a:pt x="347680" y="19749"/>
                  </a:lnTo>
                  <a:lnTo>
                    <a:pt x="521520" y="46081"/>
                  </a:lnTo>
                  <a:lnTo>
                    <a:pt x="695361" y="0"/>
                  </a:lnTo>
                  <a:lnTo>
                    <a:pt x="869201" y="72414"/>
                  </a:lnTo>
                  <a:lnTo>
                    <a:pt x="1043041" y="72414"/>
                  </a:lnTo>
                  <a:lnTo>
                    <a:pt x="1216881" y="72414"/>
                  </a:lnTo>
                </a:path>
              </a:pathLst>
            </a:custGeom>
            <a:ln w="40651" cap="flat">
              <a:solidFill>
                <a:srgbClr val="000000">
                  <a:alpha val="100000"/>
                </a:srgbClr>
              </a:solidFill>
              <a:prstDash val="solid"/>
              <a:round/>
            </a:ln>
          </p:spPr>
          <p:txBody>
            <a:bodyPr/>
            <a:lstStyle/>
            <a:p>
              <a:endParaRPr/>
            </a:p>
          </p:txBody>
        </p:sp>
        <p:sp>
          <p:nvSpPr>
            <p:cNvPr id="150" name="pl150"/>
            <p:cNvSpPr/>
            <p:nvPr/>
          </p:nvSpPr>
          <p:spPr>
            <a:xfrm>
              <a:off x="755888" y="4554617"/>
              <a:ext cx="1216881" cy="72414"/>
            </a:xfrm>
            <a:custGeom>
              <a:avLst/>
              <a:gdLst/>
              <a:ahLst/>
              <a:cxnLst/>
              <a:rect l="0" t="0" r="0" b="0"/>
              <a:pathLst>
                <a:path w="1216881" h="72414">
                  <a:moveTo>
                    <a:pt x="0" y="59247"/>
                  </a:moveTo>
                  <a:lnTo>
                    <a:pt x="173840" y="52664"/>
                  </a:lnTo>
                  <a:lnTo>
                    <a:pt x="347680" y="19749"/>
                  </a:lnTo>
                  <a:lnTo>
                    <a:pt x="521520" y="46081"/>
                  </a:lnTo>
                  <a:lnTo>
                    <a:pt x="695361" y="0"/>
                  </a:lnTo>
                  <a:lnTo>
                    <a:pt x="869201" y="72414"/>
                  </a:lnTo>
                  <a:lnTo>
                    <a:pt x="1043041" y="72414"/>
                  </a:lnTo>
                  <a:lnTo>
                    <a:pt x="1216881" y="72414"/>
                  </a:lnTo>
                </a:path>
              </a:pathLst>
            </a:custGeom>
            <a:ln w="35231" cap="flat">
              <a:solidFill>
                <a:srgbClr val="F26A21">
                  <a:alpha val="100000"/>
                </a:srgbClr>
              </a:solidFill>
              <a:prstDash val="solid"/>
              <a:round/>
            </a:ln>
          </p:spPr>
          <p:txBody>
            <a:bodyPr/>
            <a:lstStyle/>
            <a:p>
              <a:endParaRPr/>
            </a:p>
          </p:txBody>
        </p:sp>
        <p:sp>
          <p:nvSpPr>
            <p:cNvPr id="151" name="pl151"/>
            <p:cNvSpPr/>
            <p:nvPr/>
          </p:nvSpPr>
          <p:spPr>
            <a:xfrm>
              <a:off x="695044" y="468627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52" name="tx152"/>
            <p:cNvSpPr/>
            <p:nvPr/>
          </p:nvSpPr>
          <p:spPr>
            <a:xfrm>
              <a:off x="695599" y="445059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53" name="tx153"/>
            <p:cNvSpPr/>
            <p:nvPr/>
          </p:nvSpPr>
          <p:spPr>
            <a:xfrm>
              <a:off x="869439" y="444400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154" name="tx154"/>
            <p:cNvSpPr/>
            <p:nvPr/>
          </p:nvSpPr>
          <p:spPr>
            <a:xfrm>
              <a:off x="1043279" y="441109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155" name="tx155"/>
            <p:cNvSpPr/>
            <p:nvPr/>
          </p:nvSpPr>
          <p:spPr>
            <a:xfrm>
              <a:off x="1217119" y="443604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56" name="tx156"/>
            <p:cNvSpPr/>
            <p:nvPr/>
          </p:nvSpPr>
          <p:spPr>
            <a:xfrm>
              <a:off x="1390960" y="439001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157" name="tx157"/>
            <p:cNvSpPr/>
            <p:nvPr/>
          </p:nvSpPr>
          <p:spPr>
            <a:xfrm>
              <a:off x="1594945" y="446243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58" name="tx158"/>
            <p:cNvSpPr/>
            <p:nvPr/>
          </p:nvSpPr>
          <p:spPr>
            <a:xfrm>
              <a:off x="1768785" y="446243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59" name="tx159"/>
            <p:cNvSpPr/>
            <p:nvPr/>
          </p:nvSpPr>
          <p:spPr>
            <a:xfrm>
              <a:off x="1942625" y="446243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60" name="rc160"/>
            <p:cNvSpPr/>
            <p:nvPr/>
          </p:nvSpPr>
          <p:spPr>
            <a:xfrm>
              <a:off x="695044" y="5121483"/>
              <a:ext cx="1338570" cy="564829"/>
            </a:xfrm>
            <a:prstGeom prst="rect">
              <a:avLst/>
            </a:prstGeom>
            <a:solidFill>
              <a:srgbClr val="EBEBEB">
                <a:alpha val="100000"/>
              </a:srgbClr>
            </a:solidFill>
          </p:spPr>
          <p:txBody>
            <a:bodyPr/>
            <a:lstStyle/>
            <a:p>
              <a:endParaRPr/>
            </a:p>
          </p:txBody>
        </p:sp>
        <p:sp>
          <p:nvSpPr>
            <p:cNvPr id="161" name="pl161"/>
            <p:cNvSpPr/>
            <p:nvPr/>
          </p:nvSpPr>
          <p:spPr>
            <a:xfrm>
              <a:off x="695044" y="56178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62" name="pl162"/>
            <p:cNvSpPr/>
            <p:nvPr/>
          </p:nvSpPr>
          <p:spPr>
            <a:xfrm>
              <a:off x="695044" y="54532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63" name="pl163"/>
            <p:cNvSpPr/>
            <p:nvPr/>
          </p:nvSpPr>
          <p:spPr>
            <a:xfrm>
              <a:off x="695044" y="52886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64" name="pl164"/>
            <p:cNvSpPr/>
            <p:nvPr/>
          </p:nvSpPr>
          <p:spPr>
            <a:xfrm>
              <a:off x="695044" y="512411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65" name="pl165"/>
            <p:cNvSpPr/>
            <p:nvPr/>
          </p:nvSpPr>
          <p:spPr>
            <a:xfrm>
              <a:off x="695044" y="553555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66" name="pl166"/>
            <p:cNvSpPr/>
            <p:nvPr/>
          </p:nvSpPr>
          <p:spPr>
            <a:xfrm>
              <a:off x="695044" y="53709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67" name="pl167"/>
            <p:cNvSpPr/>
            <p:nvPr/>
          </p:nvSpPr>
          <p:spPr>
            <a:xfrm>
              <a:off x="695044" y="520640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68" name="pl168"/>
            <p:cNvSpPr/>
            <p:nvPr/>
          </p:nvSpPr>
          <p:spPr>
            <a:xfrm>
              <a:off x="75588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9" name="pl169"/>
            <p:cNvSpPr/>
            <p:nvPr/>
          </p:nvSpPr>
          <p:spPr>
            <a:xfrm>
              <a:off x="92972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0" name="pl170"/>
            <p:cNvSpPr/>
            <p:nvPr/>
          </p:nvSpPr>
          <p:spPr>
            <a:xfrm>
              <a:off x="110356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1" name="pl171"/>
            <p:cNvSpPr/>
            <p:nvPr/>
          </p:nvSpPr>
          <p:spPr>
            <a:xfrm>
              <a:off x="127740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2" name="pl172"/>
            <p:cNvSpPr/>
            <p:nvPr/>
          </p:nvSpPr>
          <p:spPr>
            <a:xfrm>
              <a:off x="145124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3" name="pl173"/>
            <p:cNvSpPr/>
            <p:nvPr/>
          </p:nvSpPr>
          <p:spPr>
            <a:xfrm>
              <a:off x="162509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4" name="pl174"/>
            <p:cNvSpPr/>
            <p:nvPr/>
          </p:nvSpPr>
          <p:spPr>
            <a:xfrm>
              <a:off x="179893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5" name="pl175"/>
            <p:cNvSpPr/>
            <p:nvPr/>
          </p:nvSpPr>
          <p:spPr>
            <a:xfrm>
              <a:off x="197277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6" name="pl176"/>
            <p:cNvSpPr/>
            <p:nvPr/>
          </p:nvSpPr>
          <p:spPr>
            <a:xfrm>
              <a:off x="755888" y="5489478"/>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177" name="pl177"/>
            <p:cNvSpPr/>
            <p:nvPr/>
          </p:nvSpPr>
          <p:spPr>
            <a:xfrm>
              <a:off x="755888" y="5476312"/>
              <a:ext cx="1216881" cy="98746"/>
            </a:xfrm>
            <a:custGeom>
              <a:avLst/>
              <a:gdLst/>
              <a:ahLst/>
              <a:cxnLst/>
              <a:rect l="0" t="0" r="0" b="0"/>
              <a:pathLst>
                <a:path w="1216881" h="98746">
                  <a:moveTo>
                    <a:pt x="0" y="0"/>
                  </a:moveTo>
                  <a:lnTo>
                    <a:pt x="173840" y="98746"/>
                  </a:lnTo>
                  <a:lnTo>
                    <a:pt x="347680" y="6583"/>
                  </a:lnTo>
                  <a:lnTo>
                    <a:pt x="521520" y="46081"/>
                  </a:lnTo>
                  <a:lnTo>
                    <a:pt x="695361" y="52664"/>
                  </a:lnTo>
                  <a:lnTo>
                    <a:pt x="869201" y="0"/>
                  </a:lnTo>
                  <a:lnTo>
                    <a:pt x="1043041" y="85580"/>
                  </a:lnTo>
                  <a:lnTo>
                    <a:pt x="1216881" y="19749"/>
                  </a:lnTo>
                </a:path>
              </a:pathLst>
            </a:custGeom>
            <a:ln w="40651" cap="flat">
              <a:solidFill>
                <a:srgbClr val="BEBEBE">
                  <a:alpha val="69803"/>
                </a:srgbClr>
              </a:solidFill>
              <a:prstDash val="solid"/>
              <a:round/>
            </a:ln>
          </p:spPr>
          <p:txBody>
            <a:bodyPr/>
            <a:lstStyle/>
            <a:p>
              <a:endParaRPr/>
            </a:p>
          </p:txBody>
        </p:sp>
        <p:sp>
          <p:nvSpPr>
            <p:cNvPr id="178" name="pl178"/>
            <p:cNvSpPr/>
            <p:nvPr/>
          </p:nvSpPr>
          <p:spPr>
            <a:xfrm>
              <a:off x="755888" y="5476312"/>
              <a:ext cx="1216881" cy="98746"/>
            </a:xfrm>
            <a:custGeom>
              <a:avLst/>
              <a:gdLst/>
              <a:ahLst/>
              <a:cxnLst/>
              <a:rect l="0" t="0" r="0" b="0"/>
              <a:pathLst>
                <a:path w="1216881" h="98746">
                  <a:moveTo>
                    <a:pt x="0" y="0"/>
                  </a:moveTo>
                  <a:lnTo>
                    <a:pt x="173840" y="98746"/>
                  </a:lnTo>
                  <a:lnTo>
                    <a:pt x="347680" y="6583"/>
                  </a:lnTo>
                  <a:lnTo>
                    <a:pt x="521520" y="46081"/>
                  </a:lnTo>
                  <a:lnTo>
                    <a:pt x="695361" y="52664"/>
                  </a:lnTo>
                  <a:lnTo>
                    <a:pt x="869201" y="0"/>
                  </a:lnTo>
                  <a:lnTo>
                    <a:pt x="1043041" y="85580"/>
                  </a:lnTo>
                  <a:lnTo>
                    <a:pt x="1216881" y="19749"/>
                  </a:lnTo>
                </a:path>
              </a:pathLst>
            </a:custGeom>
            <a:ln w="35231" cap="flat">
              <a:solidFill>
                <a:srgbClr val="BEBEBE">
                  <a:alpha val="69803"/>
                </a:srgbClr>
              </a:solidFill>
              <a:prstDash val="solid"/>
              <a:round/>
            </a:ln>
          </p:spPr>
          <p:txBody>
            <a:bodyPr/>
            <a:lstStyle/>
            <a:p>
              <a:endParaRPr/>
            </a:p>
          </p:txBody>
        </p:sp>
        <p:sp>
          <p:nvSpPr>
            <p:cNvPr id="179" name="pl179"/>
            <p:cNvSpPr/>
            <p:nvPr/>
          </p:nvSpPr>
          <p:spPr>
            <a:xfrm>
              <a:off x="755888" y="5489478"/>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180" name="pl180"/>
            <p:cNvSpPr/>
            <p:nvPr/>
          </p:nvSpPr>
          <p:spPr>
            <a:xfrm>
              <a:off x="755888" y="5476312"/>
              <a:ext cx="1216881" cy="98746"/>
            </a:xfrm>
            <a:custGeom>
              <a:avLst/>
              <a:gdLst/>
              <a:ahLst/>
              <a:cxnLst/>
              <a:rect l="0" t="0" r="0" b="0"/>
              <a:pathLst>
                <a:path w="1216881" h="98746">
                  <a:moveTo>
                    <a:pt x="0" y="0"/>
                  </a:moveTo>
                  <a:lnTo>
                    <a:pt x="173840" y="98746"/>
                  </a:lnTo>
                  <a:lnTo>
                    <a:pt x="347680" y="6583"/>
                  </a:lnTo>
                  <a:lnTo>
                    <a:pt x="521520" y="46081"/>
                  </a:lnTo>
                  <a:lnTo>
                    <a:pt x="695361" y="52664"/>
                  </a:lnTo>
                  <a:lnTo>
                    <a:pt x="869201" y="0"/>
                  </a:lnTo>
                  <a:lnTo>
                    <a:pt x="1043041" y="85580"/>
                  </a:lnTo>
                  <a:lnTo>
                    <a:pt x="1216881" y="19749"/>
                  </a:lnTo>
                </a:path>
              </a:pathLst>
            </a:custGeom>
            <a:ln w="40651" cap="flat">
              <a:solidFill>
                <a:srgbClr val="000000">
                  <a:alpha val="100000"/>
                </a:srgbClr>
              </a:solidFill>
              <a:prstDash val="solid"/>
              <a:round/>
            </a:ln>
          </p:spPr>
          <p:txBody>
            <a:bodyPr/>
            <a:lstStyle/>
            <a:p>
              <a:endParaRPr/>
            </a:p>
          </p:txBody>
        </p:sp>
        <p:sp>
          <p:nvSpPr>
            <p:cNvPr id="181" name="pl181"/>
            <p:cNvSpPr/>
            <p:nvPr/>
          </p:nvSpPr>
          <p:spPr>
            <a:xfrm>
              <a:off x="755888" y="5476312"/>
              <a:ext cx="1216881" cy="98746"/>
            </a:xfrm>
            <a:custGeom>
              <a:avLst/>
              <a:gdLst/>
              <a:ahLst/>
              <a:cxnLst/>
              <a:rect l="0" t="0" r="0" b="0"/>
              <a:pathLst>
                <a:path w="1216881" h="98746">
                  <a:moveTo>
                    <a:pt x="0" y="0"/>
                  </a:moveTo>
                  <a:lnTo>
                    <a:pt x="173840" y="98746"/>
                  </a:lnTo>
                  <a:lnTo>
                    <a:pt x="347680" y="6583"/>
                  </a:lnTo>
                  <a:lnTo>
                    <a:pt x="521520" y="46081"/>
                  </a:lnTo>
                  <a:lnTo>
                    <a:pt x="695361" y="52664"/>
                  </a:lnTo>
                  <a:lnTo>
                    <a:pt x="869201" y="0"/>
                  </a:lnTo>
                  <a:lnTo>
                    <a:pt x="1043041" y="85580"/>
                  </a:lnTo>
                  <a:lnTo>
                    <a:pt x="1216881" y="19749"/>
                  </a:lnTo>
                </a:path>
              </a:pathLst>
            </a:custGeom>
            <a:ln w="35231" cap="flat">
              <a:solidFill>
                <a:srgbClr val="F26A21">
                  <a:alpha val="100000"/>
                </a:srgbClr>
              </a:solidFill>
              <a:prstDash val="solid"/>
              <a:round/>
            </a:ln>
          </p:spPr>
          <p:txBody>
            <a:bodyPr/>
            <a:lstStyle/>
            <a:p>
              <a:endParaRPr/>
            </a:p>
          </p:txBody>
        </p:sp>
        <p:sp>
          <p:nvSpPr>
            <p:cNvPr id="182" name="pl182"/>
            <p:cNvSpPr/>
            <p:nvPr/>
          </p:nvSpPr>
          <p:spPr>
            <a:xfrm>
              <a:off x="695044" y="553555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83" name="tx183"/>
            <p:cNvSpPr/>
            <p:nvPr/>
          </p:nvSpPr>
          <p:spPr>
            <a:xfrm>
              <a:off x="725743" y="531171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84" name="tx184"/>
            <p:cNvSpPr/>
            <p:nvPr/>
          </p:nvSpPr>
          <p:spPr>
            <a:xfrm>
              <a:off x="881534" y="5410460"/>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85" name="tx185"/>
            <p:cNvSpPr/>
            <p:nvPr/>
          </p:nvSpPr>
          <p:spPr>
            <a:xfrm>
              <a:off x="1073424" y="531829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186" name="tx186"/>
            <p:cNvSpPr/>
            <p:nvPr/>
          </p:nvSpPr>
          <p:spPr>
            <a:xfrm>
              <a:off x="1247264" y="535911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87" name="tx187"/>
            <p:cNvSpPr/>
            <p:nvPr/>
          </p:nvSpPr>
          <p:spPr>
            <a:xfrm>
              <a:off x="1421105" y="536570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88" name="tx188"/>
            <p:cNvSpPr/>
            <p:nvPr/>
          </p:nvSpPr>
          <p:spPr>
            <a:xfrm>
              <a:off x="1594945" y="531171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89" name="tx189"/>
            <p:cNvSpPr/>
            <p:nvPr/>
          </p:nvSpPr>
          <p:spPr>
            <a:xfrm>
              <a:off x="1750735" y="5398935"/>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90" name="tx190"/>
            <p:cNvSpPr/>
            <p:nvPr/>
          </p:nvSpPr>
          <p:spPr>
            <a:xfrm>
              <a:off x="1942625" y="533146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91" name="rc191"/>
            <p:cNvSpPr/>
            <p:nvPr/>
          </p:nvSpPr>
          <p:spPr>
            <a:xfrm>
              <a:off x="2103203" y="875080"/>
              <a:ext cx="1338570" cy="564829"/>
            </a:xfrm>
            <a:prstGeom prst="rect">
              <a:avLst/>
            </a:prstGeom>
            <a:solidFill>
              <a:srgbClr val="EBEBEB">
                <a:alpha val="100000"/>
              </a:srgbClr>
            </a:solidFill>
          </p:spPr>
          <p:txBody>
            <a:bodyPr/>
            <a:lstStyle/>
            <a:p>
              <a:endParaRPr/>
            </a:p>
          </p:txBody>
        </p:sp>
        <p:sp>
          <p:nvSpPr>
            <p:cNvPr id="192" name="pl192"/>
            <p:cNvSpPr/>
            <p:nvPr/>
          </p:nvSpPr>
          <p:spPr>
            <a:xfrm>
              <a:off x="2103203" y="13714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93" name="pl193"/>
            <p:cNvSpPr/>
            <p:nvPr/>
          </p:nvSpPr>
          <p:spPr>
            <a:xfrm>
              <a:off x="2103203" y="12068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94" name="pl194"/>
            <p:cNvSpPr/>
            <p:nvPr/>
          </p:nvSpPr>
          <p:spPr>
            <a:xfrm>
              <a:off x="2103203" y="10422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95" name="pl195"/>
            <p:cNvSpPr/>
            <p:nvPr/>
          </p:nvSpPr>
          <p:spPr>
            <a:xfrm>
              <a:off x="2103203" y="8777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96" name="pl196"/>
            <p:cNvSpPr/>
            <p:nvPr/>
          </p:nvSpPr>
          <p:spPr>
            <a:xfrm>
              <a:off x="2103203" y="12891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97" name="pl197"/>
            <p:cNvSpPr/>
            <p:nvPr/>
          </p:nvSpPr>
          <p:spPr>
            <a:xfrm>
              <a:off x="2103203" y="11245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98" name="pl198"/>
            <p:cNvSpPr/>
            <p:nvPr/>
          </p:nvSpPr>
          <p:spPr>
            <a:xfrm>
              <a:off x="2103203" y="9600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99" name="pl199"/>
            <p:cNvSpPr/>
            <p:nvPr/>
          </p:nvSpPr>
          <p:spPr>
            <a:xfrm>
              <a:off x="216404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0" name="pl200"/>
            <p:cNvSpPr/>
            <p:nvPr/>
          </p:nvSpPr>
          <p:spPr>
            <a:xfrm>
              <a:off x="233788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1" name="pl201"/>
            <p:cNvSpPr/>
            <p:nvPr/>
          </p:nvSpPr>
          <p:spPr>
            <a:xfrm>
              <a:off x="251172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2" name="pl202"/>
            <p:cNvSpPr/>
            <p:nvPr/>
          </p:nvSpPr>
          <p:spPr>
            <a:xfrm>
              <a:off x="268556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3" name="pl203"/>
            <p:cNvSpPr/>
            <p:nvPr/>
          </p:nvSpPr>
          <p:spPr>
            <a:xfrm>
              <a:off x="285940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4" name="pl204"/>
            <p:cNvSpPr/>
            <p:nvPr/>
          </p:nvSpPr>
          <p:spPr>
            <a:xfrm>
              <a:off x="303324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5" name="pl205"/>
            <p:cNvSpPr/>
            <p:nvPr/>
          </p:nvSpPr>
          <p:spPr>
            <a:xfrm>
              <a:off x="320708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6" name="pl206"/>
            <p:cNvSpPr/>
            <p:nvPr/>
          </p:nvSpPr>
          <p:spPr>
            <a:xfrm>
              <a:off x="338093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7" name="pl207"/>
            <p:cNvSpPr/>
            <p:nvPr/>
          </p:nvSpPr>
          <p:spPr>
            <a:xfrm>
              <a:off x="2164048"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208" name="pl208"/>
            <p:cNvSpPr/>
            <p:nvPr/>
          </p:nvSpPr>
          <p:spPr>
            <a:xfrm>
              <a:off x="2164048" y="1249658"/>
              <a:ext cx="1216881" cy="65830"/>
            </a:xfrm>
            <a:custGeom>
              <a:avLst/>
              <a:gdLst/>
              <a:ahLst/>
              <a:cxnLst/>
              <a:rect l="0" t="0" r="0" b="0"/>
              <a:pathLst>
                <a:path w="1216881" h="65830">
                  <a:moveTo>
                    <a:pt x="0" y="59247"/>
                  </a:moveTo>
                  <a:lnTo>
                    <a:pt x="173840" y="32915"/>
                  </a:lnTo>
                  <a:lnTo>
                    <a:pt x="347680" y="19749"/>
                  </a:lnTo>
                  <a:lnTo>
                    <a:pt x="521520" y="26332"/>
                  </a:lnTo>
                  <a:lnTo>
                    <a:pt x="695361" y="0"/>
                  </a:lnTo>
                  <a:lnTo>
                    <a:pt x="869201" y="65830"/>
                  </a:lnTo>
                  <a:lnTo>
                    <a:pt x="1043041" y="59247"/>
                  </a:lnTo>
                  <a:lnTo>
                    <a:pt x="1216881" y="52664"/>
                  </a:lnTo>
                </a:path>
              </a:pathLst>
            </a:custGeom>
            <a:ln w="40651" cap="flat">
              <a:solidFill>
                <a:srgbClr val="BEBEBE">
                  <a:alpha val="69803"/>
                </a:srgbClr>
              </a:solidFill>
              <a:prstDash val="solid"/>
              <a:round/>
            </a:ln>
          </p:spPr>
          <p:txBody>
            <a:bodyPr/>
            <a:lstStyle/>
            <a:p>
              <a:endParaRPr/>
            </a:p>
          </p:txBody>
        </p:sp>
        <p:sp>
          <p:nvSpPr>
            <p:cNvPr id="209" name="pl209"/>
            <p:cNvSpPr/>
            <p:nvPr/>
          </p:nvSpPr>
          <p:spPr>
            <a:xfrm>
              <a:off x="2164048" y="1249658"/>
              <a:ext cx="1216881" cy="65830"/>
            </a:xfrm>
            <a:custGeom>
              <a:avLst/>
              <a:gdLst/>
              <a:ahLst/>
              <a:cxnLst/>
              <a:rect l="0" t="0" r="0" b="0"/>
              <a:pathLst>
                <a:path w="1216881" h="65830">
                  <a:moveTo>
                    <a:pt x="0" y="59247"/>
                  </a:moveTo>
                  <a:lnTo>
                    <a:pt x="173840" y="32915"/>
                  </a:lnTo>
                  <a:lnTo>
                    <a:pt x="347680" y="19749"/>
                  </a:lnTo>
                  <a:lnTo>
                    <a:pt x="521520" y="26332"/>
                  </a:lnTo>
                  <a:lnTo>
                    <a:pt x="695361" y="0"/>
                  </a:lnTo>
                  <a:lnTo>
                    <a:pt x="869201" y="65830"/>
                  </a:lnTo>
                  <a:lnTo>
                    <a:pt x="1043041" y="59247"/>
                  </a:lnTo>
                  <a:lnTo>
                    <a:pt x="1216881" y="52664"/>
                  </a:lnTo>
                </a:path>
              </a:pathLst>
            </a:custGeom>
            <a:ln w="35231" cap="flat">
              <a:solidFill>
                <a:srgbClr val="BEBEBE">
                  <a:alpha val="69803"/>
                </a:srgbClr>
              </a:solidFill>
              <a:prstDash val="solid"/>
              <a:round/>
            </a:ln>
          </p:spPr>
          <p:txBody>
            <a:bodyPr/>
            <a:lstStyle/>
            <a:p>
              <a:endParaRPr/>
            </a:p>
          </p:txBody>
        </p:sp>
        <p:sp>
          <p:nvSpPr>
            <p:cNvPr id="210" name="pl210"/>
            <p:cNvSpPr/>
            <p:nvPr/>
          </p:nvSpPr>
          <p:spPr>
            <a:xfrm>
              <a:off x="2164048"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211" name="pl211"/>
            <p:cNvSpPr/>
            <p:nvPr/>
          </p:nvSpPr>
          <p:spPr>
            <a:xfrm>
              <a:off x="2164048" y="1249658"/>
              <a:ext cx="1216881" cy="65830"/>
            </a:xfrm>
            <a:custGeom>
              <a:avLst/>
              <a:gdLst/>
              <a:ahLst/>
              <a:cxnLst/>
              <a:rect l="0" t="0" r="0" b="0"/>
              <a:pathLst>
                <a:path w="1216881" h="65830">
                  <a:moveTo>
                    <a:pt x="0" y="59247"/>
                  </a:moveTo>
                  <a:lnTo>
                    <a:pt x="173840" y="32915"/>
                  </a:lnTo>
                  <a:lnTo>
                    <a:pt x="347680" y="19749"/>
                  </a:lnTo>
                  <a:lnTo>
                    <a:pt x="521520" y="26332"/>
                  </a:lnTo>
                  <a:lnTo>
                    <a:pt x="695361" y="0"/>
                  </a:lnTo>
                  <a:lnTo>
                    <a:pt x="869201" y="65830"/>
                  </a:lnTo>
                  <a:lnTo>
                    <a:pt x="1043041" y="59247"/>
                  </a:lnTo>
                  <a:lnTo>
                    <a:pt x="1216881" y="52664"/>
                  </a:lnTo>
                </a:path>
              </a:pathLst>
            </a:custGeom>
            <a:ln w="40651" cap="flat">
              <a:solidFill>
                <a:srgbClr val="000000">
                  <a:alpha val="100000"/>
                </a:srgbClr>
              </a:solidFill>
              <a:prstDash val="solid"/>
              <a:round/>
            </a:ln>
          </p:spPr>
          <p:txBody>
            <a:bodyPr/>
            <a:lstStyle/>
            <a:p>
              <a:endParaRPr/>
            </a:p>
          </p:txBody>
        </p:sp>
        <p:sp>
          <p:nvSpPr>
            <p:cNvPr id="212" name="pl212"/>
            <p:cNvSpPr/>
            <p:nvPr/>
          </p:nvSpPr>
          <p:spPr>
            <a:xfrm>
              <a:off x="2164048" y="1249658"/>
              <a:ext cx="1216881" cy="65830"/>
            </a:xfrm>
            <a:custGeom>
              <a:avLst/>
              <a:gdLst/>
              <a:ahLst/>
              <a:cxnLst/>
              <a:rect l="0" t="0" r="0" b="0"/>
              <a:pathLst>
                <a:path w="1216881" h="65830">
                  <a:moveTo>
                    <a:pt x="0" y="59247"/>
                  </a:moveTo>
                  <a:lnTo>
                    <a:pt x="173840" y="32915"/>
                  </a:lnTo>
                  <a:lnTo>
                    <a:pt x="347680" y="19749"/>
                  </a:lnTo>
                  <a:lnTo>
                    <a:pt x="521520" y="26332"/>
                  </a:lnTo>
                  <a:lnTo>
                    <a:pt x="695361" y="0"/>
                  </a:lnTo>
                  <a:lnTo>
                    <a:pt x="869201" y="65830"/>
                  </a:lnTo>
                  <a:lnTo>
                    <a:pt x="1043041" y="59247"/>
                  </a:lnTo>
                  <a:lnTo>
                    <a:pt x="1216881" y="52664"/>
                  </a:lnTo>
                </a:path>
              </a:pathLst>
            </a:custGeom>
            <a:ln w="35231" cap="flat">
              <a:solidFill>
                <a:srgbClr val="F26A21">
                  <a:alpha val="100000"/>
                </a:srgbClr>
              </a:solidFill>
              <a:prstDash val="solid"/>
              <a:round/>
            </a:ln>
          </p:spPr>
          <p:txBody>
            <a:bodyPr/>
            <a:lstStyle/>
            <a:p>
              <a:endParaRPr/>
            </a:p>
          </p:txBody>
        </p:sp>
        <p:sp>
          <p:nvSpPr>
            <p:cNvPr id="213" name="pl213"/>
            <p:cNvSpPr/>
            <p:nvPr/>
          </p:nvSpPr>
          <p:spPr>
            <a:xfrm>
              <a:off x="2103203" y="128915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14" name="tx214"/>
            <p:cNvSpPr/>
            <p:nvPr/>
          </p:nvSpPr>
          <p:spPr>
            <a:xfrm>
              <a:off x="2115853" y="1144255"/>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15" name="tx215"/>
            <p:cNvSpPr/>
            <p:nvPr/>
          </p:nvSpPr>
          <p:spPr>
            <a:xfrm>
              <a:off x="2307743" y="111929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16" name="tx216"/>
            <p:cNvSpPr/>
            <p:nvPr/>
          </p:nvSpPr>
          <p:spPr>
            <a:xfrm>
              <a:off x="2481583" y="1104756"/>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17" name="tx217"/>
            <p:cNvSpPr/>
            <p:nvPr/>
          </p:nvSpPr>
          <p:spPr>
            <a:xfrm>
              <a:off x="2655424"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18" name="tx218"/>
            <p:cNvSpPr/>
            <p:nvPr/>
          </p:nvSpPr>
          <p:spPr>
            <a:xfrm>
              <a:off x="2829264" y="10850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19" name="tx219"/>
            <p:cNvSpPr/>
            <p:nvPr/>
          </p:nvSpPr>
          <p:spPr>
            <a:xfrm>
              <a:off x="2985054" y="1152532"/>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20" name="tx220"/>
            <p:cNvSpPr/>
            <p:nvPr/>
          </p:nvSpPr>
          <p:spPr>
            <a:xfrm>
              <a:off x="3158895" y="1144255"/>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21" name="tx221"/>
            <p:cNvSpPr/>
            <p:nvPr/>
          </p:nvSpPr>
          <p:spPr>
            <a:xfrm>
              <a:off x="3332735" y="1139048"/>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22" name="rc222"/>
            <p:cNvSpPr/>
            <p:nvPr/>
          </p:nvSpPr>
          <p:spPr>
            <a:xfrm>
              <a:off x="2103203" y="1724360"/>
              <a:ext cx="1338570" cy="564829"/>
            </a:xfrm>
            <a:prstGeom prst="rect">
              <a:avLst/>
            </a:prstGeom>
            <a:solidFill>
              <a:srgbClr val="EBEBEB">
                <a:alpha val="100000"/>
              </a:srgbClr>
            </a:solidFill>
          </p:spPr>
          <p:txBody>
            <a:bodyPr/>
            <a:lstStyle/>
            <a:p>
              <a:endParaRPr/>
            </a:p>
          </p:txBody>
        </p:sp>
        <p:sp>
          <p:nvSpPr>
            <p:cNvPr id="223" name="pl223"/>
            <p:cNvSpPr/>
            <p:nvPr/>
          </p:nvSpPr>
          <p:spPr>
            <a:xfrm>
              <a:off x="2103203" y="22207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24" name="pl224"/>
            <p:cNvSpPr/>
            <p:nvPr/>
          </p:nvSpPr>
          <p:spPr>
            <a:xfrm>
              <a:off x="2103203" y="20561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25" name="pl225"/>
            <p:cNvSpPr/>
            <p:nvPr/>
          </p:nvSpPr>
          <p:spPr>
            <a:xfrm>
              <a:off x="2103203" y="18915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26" name="pl226"/>
            <p:cNvSpPr/>
            <p:nvPr/>
          </p:nvSpPr>
          <p:spPr>
            <a:xfrm>
              <a:off x="2103203" y="17269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27" name="pl227"/>
            <p:cNvSpPr/>
            <p:nvPr/>
          </p:nvSpPr>
          <p:spPr>
            <a:xfrm>
              <a:off x="2103203" y="21384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28" name="pl228"/>
            <p:cNvSpPr/>
            <p:nvPr/>
          </p:nvSpPr>
          <p:spPr>
            <a:xfrm>
              <a:off x="2103203" y="197386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29" name="pl229"/>
            <p:cNvSpPr/>
            <p:nvPr/>
          </p:nvSpPr>
          <p:spPr>
            <a:xfrm>
              <a:off x="2103203" y="18092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30" name="pl230"/>
            <p:cNvSpPr/>
            <p:nvPr/>
          </p:nvSpPr>
          <p:spPr>
            <a:xfrm>
              <a:off x="216404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1" name="pl231"/>
            <p:cNvSpPr/>
            <p:nvPr/>
          </p:nvSpPr>
          <p:spPr>
            <a:xfrm>
              <a:off x="233788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2" name="pl232"/>
            <p:cNvSpPr/>
            <p:nvPr/>
          </p:nvSpPr>
          <p:spPr>
            <a:xfrm>
              <a:off x="251172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3" name="pl233"/>
            <p:cNvSpPr/>
            <p:nvPr/>
          </p:nvSpPr>
          <p:spPr>
            <a:xfrm>
              <a:off x="268556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4" name="pl234"/>
            <p:cNvSpPr/>
            <p:nvPr/>
          </p:nvSpPr>
          <p:spPr>
            <a:xfrm>
              <a:off x="285940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5" name="pl235"/>
            <p:cNvSpPr/>
            <p:nvPr/>
          </p:nvSpPr>
          <p:spPr>
            <a:xfrm>
              <a:off x="303324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6" name="pl236"/>
            <p:cNvSpPr/>
            <p:nvPr/>
          </p:nvSpPr>
          <p:spPr>
            <a:xfrm>
              <a:off x="320708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7" name="pl237"/>
            <p:cNvSpPr/>
            <p:nvPr/>
          </p:nvSpPr>
          <p:spPr>
            <a:xfrm>
              <a:off x="338093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8" name="pl238"/>
            <p:cNvSpPr/>
            <p:nvPr/>
          </p:nvSpPr>
          <p:spPr>
            <a:xfrm>
              <a:off x="2164048"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239" name="pl239"/>
            <p:cNvSpPr/>
            <p:nvPr/>
          </p:nvSpPr>
          <p:spPr>
            <a:xfrm>
              <a:off x="2164048" y="2092355"/>
              <a:ext cx="1216881" cy="26332"/>
            </a:xfrm>
            <a:custGeom>
              <a:avLst/>
              <a:gdLst/>
              <a:ahLst/>
              <a:cxnLst/>
              <a:rect l="0" t="0" r="0" b="0"/>
              <a:pathLst>
                <a:path w="1216881" h="26332">
                  <a:moveTo>
                    <a:pt x="0" y="6583"/>
                  </a:moveTo>
                  <a:lnTo>
                    <a:pt x="173840" y="19749"/>
                  </a:lnTo>
                  <a:lnTo>
                    <a:pt x="347680" y="0"/>
                  </a:lnTo>
                  <a:lnTo>
                    <a:pt x="521520" y="0"/>
                  </a:lnTo>
                  <a:lnTo>
                    <a:pt x="695361" y="13166"/>
                  </a:lnTo>
                  <a:lnTo>
                    <a:pt x="869201" y="13166"/>
                  </a:lnTo>
                  <a:lnTo>
                    <a:pt x="1043041" y="13166"/>
                  </a:lnTo>
                  <a:lnTo>
                    <a:pt x="1216881" y="26332"/>
                  </a:lnTo>
                </a:path>
              </a:pathLst>
            </a:custGeom>
            <a:ln w="40651" cap="flat">
              <a:solidFill>
                <a:srgbClr val="BEBEBE">
                  <a:alpha val="69803"/>
                </a:srgbClr>
              </a:solidFill>
              <a:prstDash val="solid"/>
              <a:round/>
            </a:ln>
          </p:spPr>
          <p:txBody>
            <a:bodyPr/>
            <a:lstStyle/>
            <a:p>
              <a:endParaRPr/>
            </a:p>
          </p:txBody>
        </p:sp>
        <p:sp>
          <p:nvSpPr>
            <p:cNvPr id="240" name="pl240"/>
            <p:cNvSpPr/>
            <p:nvPr/>
          </p:nvSpPr>
          <p:spPr>
            <a:xfrm>
              <a:off x="2164048" y="2092355"/>
              <a:ext cx="1216881" cy="26332"/>
            </a:xfrm>
            <a:custGeom>
              <a:avLst/>
              <a:gdLst/>
              <a:ahLst/>
              <a:cxnLst/>
              <a:rect l="0" t="0" r="0" b="0"/>
              <a:pathLst>
                <a:path w="1216881" h="26332">
                  <a:moveTo>
                    <a:pt x="0" y="6583"/>
                  </a:moveTo>
                  <a:lnTo>
                    <a:pt x="173840" y="19749"/>
                  </a:lnTo>
                  <a:lnTo>
                    <a:pt x="347680" y="0"/>
                  </a:lnTo>
                  <a:lnTo>
                    <a:pt x="521520" y="0"/>
                  </a:lnTo>
                  <a:lnTo>
                    <a:pt x="695361" y="13166"/>
                  </a:lnTo>
                  <a:lnTo>
                    <a:pt x="869201" y="13166"/>
                  </a:lnTo>
                  <a:lnTo>
                    <a:pt x="1043041" y="13166"/>
                  </a:lnTo>
                  <a:lnTo>
                    <a:pt x="1216881" y="26332"/>
                  </a:lnTo>
                </a:path>
              </a:pathLst>
            </a:custGeom>
            <a:ln w="35231" cap="flat">
              <a:solidFill>
                <a:srgbClr val="BEBEBE">
                  <a:alpha val="69803"/>
                </a:srgbClr>
              </a:solidFill>
              <a:prstDash val="solid"/>
              <a:round/>
            </a:ln>
          </p:spPr>
          <p:txBody>
            <a:bodyPr/>
            <a:lstStyle/>
            <a:p>
              <a:endParaRPr/>
            </a:p>
          </p:txBody>
        </p:sp>
        <p:sp>
          <p:nvSpPr>
            <p:cNvPr id="241" name="pl241"/>
            <p:cNvSpPr/>
            <p:nvPr/>
          </p:nvSpPr>
          <p:spPr>
            <a:xfrm>
              <a:off x="2164048"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242" name="pl242"/>
            <p:cNvSpPr/>
            <p:nvPr/>
          </p:nvSpPr>
          <p:spPr>
            <a:xfrm>
              <a:off x="2164048" y="2092355"/>
              <a:ext cx="1216881" cy="26332"/>
            </a:xfrm>
            <a:custGeom>
              <a:avLst/>
              <a:gdLst/>
              <a:ahLst/>
              <a:cxnLst/>
              <a:rect l="0" t="0" r="0" b="0"/>
              <a:pathLst>
                <a:path w="1216881" h="26332">
                  <a:moveTo>
                    <a:pt x="0" y="6583"/>
                  </a:moveTo>
                  <a:lnTo>
                    <a:pt x="173840" y="19749"/>
                  </a:lnTo>
                  <a:lnTo>
                    <a:pt x="347680" y="0"/>
                  </a:lnTo>
                  <a:lnTo>
                    <a:pt x="521520" y="0"/>
                  </a:lnTo>
                  <a:lnTo>
                    <a:pt x="695361" y="13166"/>
                  </a:lnTo>
                  <a:lnTo>
                    <a:pt x="869201" y="13166"/>
                  </a:lnTo>
                  <a:lnTo>
                    <a:pt x="1043041" y="13166"/>
                  </a:lnTo>
                  <a:lnTo>
                    <a:pt x="1216881" y="26332"/>
                  </a:lnTo>
                </a:path>
              </a:pathLst>
            </a:custGeom>
            <a:ln w="40651" cap="flat">
              <a:solidFill>
                <a:srgbClr val="000000">
                  <a:alpha val="100000"/>
                </a:srgbClr>
              </a:solidFill>
              <a:prstDash val="solid"/>
              <a:round/>
            </a:ln>
          </p:spPr>
          <p:txBody>
            <a:bodyPr/>
            <a:lstStyle/>
            <a:p>
              <a:endParaRPr/>
            </a:p>
          </p:txBody>
        </p:sp>
        <p:sp>
          <p:nvSpPr>
            <p:cNvPr id="243" name="pl243"/>
            <p:cNvSpPr/>
            <p:nvPr/>
          </p:nvSpPr>
          <p:spPr>
            <a:xfrm>
              <a:off x="2164048" y="2092355"/>
              <a:ext cx="1216881" cy="26332"/>
            </a:xfrm>
            <a:custGeom>
              <a:avLst/>
              <a:gdLst/>
              <a:ahLst/>
              <a:cxnLst/>
              <a:rect l="0" t="0" r="0" b="0"/>
              <a:pathLst>
                <a:path w="1216881" h="26332">
                  <a:moveTo>
                    <a:pt x="0" y="6583"/>
                  </a:moveTo>
                  <a:lnTo>
                    <a:pt x="173840" y="19749"/>
                  </a:lnTo>
                  <a:lnTo>
                    <a:pt x="347680" y="0"/>
                  </a:lnTo>
                  <a:lnTo>
                    <a:pt x="521520" y="0"/>
                  </a:lnTo>
                  <a:lnTo>
                    <a:pt x="695361" y="13166"/>
                  </a:lnTo>
                  <a:lnTo>
                    <a:pt x="869201" y="13166"/>
                  </a:lnTo>
                  <a:lnTo>
                    <a:pt x="1043041" y="13166"/>
                  </a:lnTo>
                  <a:lnTo>
                    <a:pt x="1216881" y="26332"/>
                  </a:lnTo>
                </a:path>
              </a:pathLst>
            </a:custGeom>
            <a:ln w="35231" cap="flat">
              <a:solidFill>
                <a:srgbClr val="F26A21">
                  <a:alpha val="100000"/>
                </a:srgbClr>
              </a:solidFill>
              <a:prstDash val="solid"/>
              <a:round/>
            </a:ln>
          </p:spPr>
          <p:txBody>
            <a:bodyPr/>
            <a:lstStyle/>
            <a:p>
              <a:endParaRPr/>
            </a:p>
          </p:txBody>
        </p:sp>
        <p:sp>
          <p:nvSpPr>
            <p:cNvPr id="244" name="pl244"/>
            <p:cNvSpPr/>
            <p:nvPr/>
          </p:nvSpPr>
          <p:spPr>
            <a:xfrm>
              <a:off x="2103203" y="213843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45" name="tx245"/>
            <p:cNvSpPr/>
            <p:nvPr/>
          </p:nvSpPr>
          <p:spPr>
            <a:xfrm>
              <a:off x="2133903" y="19343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46" name="tx246"/>
            <p:cNvSpPr/>
            <p:nvPr/>
          </p:nvSpPr>
          <p:spPr>
            <a:xfrm>
              <a:off x="2307743" y="1949148"/>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47" name="tx247"/>
            <p:cNvSpPr/>
            <p:nvPr/>
          </p:nvSpPr>
          <p:spPr>
            <a:xfrm>
              <a:off x="2481583" y="1930404"/>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48" name="tx248"/>
            <p:cNvSpPr/>
            <p:nvPr/>
          </p:nvSpPr>
          <p:spPr>
            <a:xfrm>
              <a:off x="2655424" y="1930404"/>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49" name="tx249"/>
            <p:cNvSpPr/>
            <p:nvPr/>
          </p:nvSpPr>
          <p:spPr>
            <a:xfrm>
              <a:off x="2829264" y="194230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50" name="tx250"/>
            <p:cNvSpPr/>
            <p:nvPr/>
          </p:nvSpPr>
          <p:spPr>
            <a:xfrm>
              <a:off x="3003104" y="194230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51" name="tx251"/>
            <p:cNvSpPr/>
            <p:nvPr/>
          </p:nvSpPr>
          <p:spPr>
            <a:xfrm>
              <a:off x="3176944" y="194230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52" name="tx252"/>
            <p:cNvSpPr/>
            <p:nvPr/>
          </p:nvSpPr>
          <p:spPr>
            <a:xfrm>
              <a:off x="3350785" y="1954037"/>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53" name="rc253"/>
            <p:cNvSpPr/>
            <p:nvPr/>
          </p:nvSpPr>
          <p:spPr>
            <a:xfrm>
              <a:off x="2103203" y="2573641"/>
              <a:ext cx="1338570" cy="564829"/>
            </a:xfrm>
            <a:prstGeom prst="rect">
              <a:avLst/>
            </a:prstGeom>
            <a:solidFill>
              <a:srgbClr val="EBEBEB">
                <a:alpha val="100000"/>
              </a:srgbClr>
            </a:solidFill>
          </p:spPr>
          <p:txBody>
            <a:bodyPr/>
            <a:lstStyle/>
            <a:p>
              <a:endParaRPr/>
            </a:p>
          </p:txBody>
        </p:sp>
        <p:sp>
          <p:nvSpPr>
            <p:cNvPr id="254" name="pl254"/>
            <p:cNvSpPr/>
            <p:nvPr/>
          </p:nvSpPr>
          <p:spPr>
            <a:xfrm>
              <a:off x="2103203" y="30700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55" name="pl255"/>
            <p:cNvSpPr/>
            <p:nvPr/>
          </p:nvSpPr>
          <p:spPr>
            <a:xfrm>
              <a:off x="2103203" y="290542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56" name="pl256"/>
            <p:cNvSpPr/>
            <p:nvPr/>
          </p:nvSpPr>
          <p:spPr>
            <a:xfrm>
              <a:off x="2103203" y="274085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57" name="pl257"/>
            <p:cNvSpPr/>
            <p:nvPr/>
          </p:nvSpPr>
          <p:spPr>
            <a:xfrm>
              <a:off x="2103203" y="257627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58" name="pl258"/>
            <p:cNvSpPr/>
            <p:nvPr/>
          </p:nvSpPr>
          <p:spPr>
            <a:xfrm>
              <a:off x="2103203" y="298771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59" name="pl259"/>
            <p:cNvSpPr/>
            <p:nvPr/>
          </p:nvSpPr>
          <p:spPr>
            <a:xfrm>
              <a:off x="2103203" y="282314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60" name="pl260"/>
            <p:cNvSpPr/>
            <p:nvPr/>
          </p:nvSpPr>
          <p:spPr>
            <a:xfrm>
              <a:off x="2103203" y="2658563"/>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61" name="pl261"/>
            <p:cNvSpPr/>
            <p:nvPr/>
          </p:nvSpPr>
          <p:spPr>
            <a:xfrm>
              <a:off x="216404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2" name="pl262"/>
            <p:cNvSpPr/>
            <p:nvPr/>
          </p:nvSpPr>
          <p:spPr>
            <a:xfrm>
              <a:off x="233788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3" name="pl263"/>
            <p:cNvSpPr/>
            <p:nvPr/>
          </p:nvSpPr>
          <p:spPr>
            <a:xfrm>
              <a:off x="251172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4" name="pl264"/>
            <p:cNvSpPr/>
            <p:nvPr/>
          </p:nvSpPr>
          <p:spPr>
            <a:xfrm>
              <a:off x="268556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5" name="pl265"/>
            <p:cNvSpPr/>
            <p:nvPr/>
          </p:nvSpPr>
          <p:spPr>
            <a:xfrm>
              <a:off x="285940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6" name="pl266"/>
            <p:cNvSpPr/>
            <p:nvPr/>
          </p:nvSpPr>
          <p:spPr>
            <a:xfrm>
              <a:off x="303324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7" name="pl267"/>
            <p:cNvSpPr/>
            <p:nvPr/>
          </p:nvSpPr>
          <p:spPr>
            <a:xfrm>
              <a:off x="320708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8" name="pl268"/>
            <p:cNvSpPr/>
            <p:nvPr/>
          </p:nvSpPr>
          <p:spPr>
            <a:xfrm>
              <a:off x="338093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9" name="pl269"/>
            <p:cNvSpPr/>
            <p:nvPr/>
          </p:nvSpPr>
          <p:spPr>
            <a:xfrm>
              <a:off x="2164048"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270" name="pl270"/>
            <p:cNvSpPr/>
            <p:nvPr/>
          </p:nvSpPr>
          <p:spPr>
            <a:xfrm>
              <a:off x="2164048" y="2875805"/>
              <a:ext cx="1216881" cy="131661"/>
            </a:xfrm>
            <a:custGeom>
              <a:avLst/>
              <a:gdLst/>
              <a:ahLst/>
              <a:cxnLst/>
              <a:rect l="0" t="0" r="0" b="0"/>
              <a:pathLst>
                <a:path w="1216881" h="131661">
                  <a:moveTo>
                    <a:pt x="0" y="85580"/>
                  </a:moveTo>
                  <a:lnTo>
                    <a:pt x="173840" y="111912"/>
                  </a:lnTo>
                  <a:lnTo>
                    <a:pt x="347680" y="19749"/>
                  </a:lnTo>
                  <a:lnTo>
                    <a:pt x="521520" y="111912"/>
                  </a:lnTo>
                  <a:lnTo>
                    <a:pt x="695361" y="0"/>
                  </a:lnTo>
                  <a:lnTo>
                    <a:pt x="869201" y="131661"/>
                  </a:lnTo>
                  <a:lnTo>
                    <a:pt x="1043041" y="98746"/>
                  </a:lnTo>
                  <a:lnTo>
                    <a:pt x="1216881" y="105329"/>
                  </a:lnTo>
                </a:path>
              </a:pathLst>
            </a:custGeom>
            <a:ln w="40651" cap="flat">
              <a:solidFill>
                <a:srgbClr val="BEBEBE">
                  <a:alpha val="69803"/>
                </a:srgbClr>
              </a:solidFill>
              <a:prstDash val="solid"/>
              <a:round/>
            </a:ln>
          </p:spPr>
          <p:txBody>
            <a:bodyPr/>
            <a:lstStyle/>
            <a:p>
              <a:endParaRPr/>
            </a:p>
          </p:txBody>
        </p:sp>
        <p:sp>
          <p:nvSpPr>
            <p:cNvPr id="271" name="pl271"/>
            <p:cNvSpPr/>
            <p:nvPr/>
          </p:nvSpPr>
          <p:spPr>
            <a:xfrm>
              <a:off x="2164048" y="2875805"/>
              <a:ext cx="1216881" cy="131661"/>
            </a:xfrm>
            <a:custGeom>
              <a:avLst/>
              <a:gdLst/>
              <a:ahLst/>
              <a:cxnLst/>
              <a:rect l="0" t="0" r="0" b="0"/>
              <a:pathLst>
                <a:path w="1216881" h="131661">
                  <a:moveTo>
                    <a:pt x="0" y="85580"/>
                  </a:moveTo>
                  <a:lnTo>
                    <a:pt x="173840" y="111912"/>
                  </a:lnTo>
                  <a:lnTo>
                    <a:pt x="347680" y="19749"/>
                  </a:lnTo>
                  <a:lnTo>
                    <a:pt x="521520" y="111912"/>
                  </a:lnTo>
                  <a:lnTo>
                    <a:pt x="695361" y="0"/>
                  </a:lnTo>
                  <a:lnTo>
                    <a:pt x="869201" y="131661"/>
                  </a:lnTo>
                  <a:lnTo>
                    <a:pt x="1043041" y="98746"/>
                  </a:lnTo>
                  <a:lnTo>
                    <a:pt x="1216881" y="105329"/>
                  </a:lnTo>
                </a:path>
              </a:pathLst>
            </a:custGeom>
            <a:ln w="35231" cap="flat">
              <a:solidFill>
                <a:srgbClr val="BEBEBE">
                  <a:alpha val="69803"/>
                </a:srgbClr>
              </a:solidFill>
              <a:prstDash val="solid"/>
              <a:round/>
            </a:ln>
          </p:spPr>
          <p:txBody>
            <a:bodyPr/>
            <a:lstStyle/>
            <a:p>
              <a:endParaRPr/>
            </a:p>
          </p:txBody>
        </p:sp>
        <p:sp>
          <p:nvSpPr>
            <p:cNvPr id="272" name="pl272"/>
            <p:cNvSpPr/>
            <p:nvPr/>
          </p:nvSpPr>
          <p:spPr>
            <a:xfrm>
              <a:off x="2164048"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273" name="pl273"/>
            <p:cNvSpPr/>
            <p:nvPr/>
          </p:nvSpPr>
          <p:spPr>
            <a:xfrm>
              <a:off x="2164048" y="2875805"/>
              <a:ext cx="1216881" cy="131661"/>
            </a:xfrm>
            <a:custGeom>
              <a:avLst/>
              <a:gdLst/>
              <a:ahLst/>
              <a:cxnLst/>
              <a:rect l="0" t="0" r="0" b="0"/>
              <a:pathLst>
                <a:path w="1216881" h="131661">
                  <a:moveTo>
                    <a:pt x="0" y="85580"/>
                  </a:moveTo>
                  <a:lnTo>
                    <a:pt x="173840" y="111912"/>
                  </a:lnTo>
                  <a:lnTo>
                    <a:pt x="347680" y="19749"/>
                  </a:lnTo>
                  <a:lnTo>
                    <a:pt x="521520" y="111912"/>
                  </a:lnTo>
                  <a:lnTo>
                    <a:pt x="695361" y="0"/>
                  </a:lnTo>
                  <a:lnTo>
                    <a:pt x="869201" y="131661"/>
                  </a:lnTo>
                  <a:lnTo>
                    <a:pt x="1043041" y="98746"/>
                  </a:lnTo>
                  <a:lnTo>
                    <a:pt x="1216881" y="105329"/>
                  </a:lnTo>
                </a:path>
              </a:pathLst>
            </a:custGeom>
            <a:ln w="40651" cap="flat">
              <a:solidFill>
                <a:srgbClr val="000000">
                  <a:alpha val="100000"/>
                </a:srgbClr>
              </a:solidFill>
              <a:prstDash val="solid"/>
              <a:round/>
            </a:ln>
          </p:spPr>
          <p:txBody>
            <a:bodyPr/>
            <a:lstStyle/>
            <a:p>
              <a:endParaRPr/>
            </a:p>
          </p:txBody>
        </p:sp>
        <p:sp>
          <p:nvSpPr>
            <p:cNvPr id="274" name="pl274"/>
            <p:cNvSpPr/>
            <p:nvPr/>
          </p:nvSpPr>
          <p:spPr>
            <a:xfrm>
              <a:off x="2164048" y="2875805"/>
              <a:ext cx="1216881" cy="131661"/>
            </a:xfrm>
            <a:custGeom>
              <a:avLst/>
              <a:gdLst/>
              <a:ahLst/>
              <a:cxnLst/>
              <a:rect l="0" t="0" r="0" b="0"/>
              <a:pathLst>
                <a:path w="1216881" h="131661">
                  <a:moveTo>
                    <a:pt x="0" y="85580"/>
                  </a:moveTo>
                  <a:lnTo>
                    <a:pt x="173840" y="111912"/>
                  </a:lnTo>
                  <a:lnTo>
                    <a:pt x="347680" y="19749"/>
                  </a:lnTo>
                  <a:lnTo>
                    <a:pt x="521520" y="111912"/>
                  </a:lnTo>
                  <a:lnTo>
                    <a:pt x="695361" y="0"/>
                  </a:lnTo>
                  <a:lnTo>
                    <a:pt x="869201" y="131661"/>
                  </a:lnTo>
                  <a:lnTo>
                    <a:pt x="1043041" y="98746"/>
                  </a:lnTo>
                  <a:lnTo>
                    <a:pt x="1216881" y="105329"/>
                  </a:lnTo>
                </a:path>
              </a:pathLst>
            </a:custGeom>
            <a:ln w="35231" cap="flat">
              <a:solidFill>
                <a:srgbClr val="F26A21">
                  <a:alpha val="100000"/>
                </a:srgbClr>
              </a:solidFill>
              <a:prstDash val="solid"/>
              <a:round/>
            </a:ln>
          </p:spPr>
          <p:txBody>
            <a:bodyPr/>
            <a:lstStyle/>
            <a:p>
              <a:endParaRPr/>
            </a:p>
          </p:txBody>
        </p:sp>
        <p:sp>
          <p:nvSpPr>
            <p:cNvPr id="275" name="pl275"/>
            <p:cNvSpPr/>
            <p:nvPr/>
          </p:nvSpPr>
          <p:spPr>
            <a:xfrm>
              <a:off x="2103203" y="298771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76" name="tx276"/>
            <p:cNvSpPr/>
            <p:nvPr/>
          </p:nvSpPr>
          <p:spPr>
            <a:xfrm>
              <a:off x="2133903" y="2798428"/>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77" name="tx277"/>
            <p:cNvSpPr/>
            <p:nvPr/>
          </p:nvSpPr>
          <p:spPr>
            <a:xfrm>
              <a:off x="2307743" y="28231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78" name="tx278"/>
            <p:cNvSpPr/>
            <p:nvPr/>
          </p:nvSpPr>
          <p:spPr>
            <a:xfrm>
              <a:off x="2451438" y="273228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279" name="tx279"/>
            <p:cNvSpPr/>
            <p:nvPr/>
          </p:nvSpPr>
          <p:spPr>
            <a:xfrm>
              <a:off x="2655424" y="28231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80" name="tx280"/>
            <p:cNvSpPr/>
            <p:nvPr/>
          </p:nvSpPr>
          <p:spPr>
            <a:xfrm>
              <a:off x="2799119" y="271253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281" name="tx281"/>
            <p:cNvSpPr/>
            <p:nvPr/>
          </p:nvSpPr>
          <p:spPr>
            <a:xfrm>
              <a:off x="2985054" y="2842816"/>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82" name="tx282"/>
            <p:cNvSpPr/>
            <p:nvPr/>
          </p:nvSpPr>
          <p:spPr>
            <a:xfrm>
              <a:off x="3176944" y="281127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83" name="tx283"/>
            <p:cNvSpPr/>
            <p:nvPr/>
          </p:nvSpPr>
          <p:spPr>
            <a:xfrm>
              <a:off x="3350785" y="281786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84" name="rc284"/>
            <p:cNvSpPr/>
            <p:nvPr/>
          </p:nvSpPr>
          <p:spPr>
            <a:xfrm>
              <a:off x="2103203" y="3422922"/>
              <a:ext cx="1338570" cy="564829"/>
            </a:xfrm>
            <a:prstGeom prst="rect">
              <a:avLst/>
            </a:prstGeom>
            <a:solidFill>
              <a:srgbClr val="EBEBEB">
                <a:alpha val="100000"/>
              </a:srgbClr>
            </a:solidFill>
          </p:spPr>
          <p:txBody>
            <a:bodyPr/>
            <a:lstStyle/>
            <a:p>
              <a:endParaRPr/>
            </a:p>
          </p:txBody>
        </p:sp>
        <p:sp>
          <p:nvSpPr>
            <p:cNvPr id="285" name="pl285"/>
            <p:cNvSpPr/>
            <p:nvPr/>
          </p:nvSpPr>
          <p:spPr>
            <a:xfrm>
              <a:off x="2103203" y="39192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86" name="pl286"/>
            <p:cNvSpPr/>
            <p:nvPr/>
          </p:nvSpPr>
          <p:spPr>
            <a:xfrm>
              <a:off x="2103203" y="375471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87" name="pl287"/>
            <p:cNvSpPr/>
            <p:nvPr/>
          </p:nvSpPr>
          <p:spPr>
            <a:xfrm>
              <a:off x="2103203" y="359013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88" name="pl288"/>
            <p:cNvSpPr/>
            <p:nvPr/>
          </p:nvSpPr>
          <p:spPr>
            <a:xfrm>
              <a:off x="2103203" y="342555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89" name="pl289"/>
            <p:cNvSpPr/>
            <p:nvPr/>
          </p:nvSpPr>
          <p:spPr>
            <a:xfrm>
              <a:off x="2103203" y="38369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90" name="pl290"/>
            <p:cNvSpPr/>
            <p:nvPr/>
          </p:nvSpPr>
          <p:spPr>
            <a:xfrm>
              <a:off x="2103203" y="3672421"/>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91" name="pl291"/>
            <p:cNvSpPr/>
            <p:nvPr/>
          </p:nvSpPr>
          <p:spPr>
            <a:xfrm>
              <a:off x="2103203" y="350784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92" name="pl292"/>
            <p:cNvSpPr/>
            <p:nvPr/>
          </p:nvSpPr>
          <p:spPr>
            <a:xfrm>
              <a:off x="216404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3" name="pl293"/>
            <p:cNvSpPr/>
            <p:nvPr/>
          </p:nvSpPr>
          <p:spPr>
            <a:xfrm>
              <a:off x="233788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4" name="pl294"/>
            <p:cNvSpPr/>
            <p:nvPr/>
          </p:nvSpPr>
          <p:spPr>
            <a:xfrm>
              <a:off x="251172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5" name="pl295"/>
            <p:cNvSpPr/>
            <p:nvPr/>
          </p:nvSpPr>
          <p:spPr>
            <a:xfrm>
              <a:off x="268556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6" name="pl296"/>
            <p:cNvSpPr/>
            <p:nvPr/>
          </p:nvSpPr>
          <p:spPr>
            <a:xfrm>
              <a:off x="285940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7" name="pl297"/>
            <p:cNvSpPr/>
            <p:nvPr/>
          </p:nvSpPr>
          <p:spPr>
            <a:xfrm>
              <a:off x="303324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8" name="pl298"/>
            <p:cNvSpPr/>
            <p:nvPr/>
          </p:nvSpPr>
          <p:spPr>
            <a:xfrm>
              <a:off x="320708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9" name="pl299"/>
            <p:cNvSpPr/>
            <p:nvPr/>
          </p:nvSpPr>
          <p:spPr>
            <a:xfrm>
              <a:off x="338093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0" name="pl300"/>
            <p:cNvSpPr/>
            <p:nvPr/>
          </p:nvSpPr>
          <p:spPr>
            <a:xfrm>
              <a:off x="2164048"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301" name="pl301"/>
            <p:cNvSpPr/>
            <p:nvPr/>
          </p:nvSpPr>
          <p:spPr>
            <a:xfrm>
              <a:off x="2164048" y="3771167"/>
              <a:ext cx="1216881" cy="52664"/>
            </a:xfrm>
            <a:custGeom>
              <a:avLst/>
              <a:gdLst/>
              <a:ahLst/>
              <a:cxnLst/>
              <a:rect l="0" t="0" r="0" b="0"/>
              <a:pathLst>
                <a:path w="1216881" h="52664">
                  <a:moveTo>
                    <a:pt x="0" y="0"/>
                  </a:moveTo>
                  <a:lnTo>
                    <a:pt x="173840" y="46081"/>
                  </a:lnTo>
                  <a:lnTo>
                    <a:pt x="347680" y="46081"/>
                  </a:lnTo>
                  <a:lnTo>
                    <a:pt x="521520" y="32915"/>
                  </a:lnTo>
                  <a:lnTo>
                    <a:pt x="695361" y="19749"/>
                  </a:lnTo>
                  <a:lnTo>
                    <a:pt x="869201" y="26332"/>
                  </a:lnTo>
                  <a:lnTo>
                    <a:pt x="1043041" y="32915"/>
                  </a:lnTo>
                  <a:lnTo>
                    <a:pt x="1216881" y="52664"/>
                  </a:lnTo>
                </a:path>
              </a:pathLst>
            </a:custGeom>
            <a:ln w="40651" cap="flat">
              <a:solidFill>
                <a:srgbClr val="BEBEBE">
                  <a:alpha val="69803"/>
                </a:srgbClr>
              </a:solidFill>
              <a:prstDash val="solid"/>
              <a:round/>
            </a:ln>
          </p:spPr>
          <p:txBody>
            <a:bodyPr/>
            <a:lstStyle/>
            <a:p>
              <a:endParaRPr/>
            </a:p>
          </p:txBody>
        </p:sp>
        <p:sp>
          <p:nvSpPr>
            <p:cNvPr id="302" name="pl302"/>
            <p:cNvSpPr/>
            <p:nvPr/>
          </p:nvSpPr>
          <p:spPr>
            <a:xfrm>
              <a:off x="2164048" y="3771167"/>
              <a:ext cx="1216881" cy="52664"/>
            </a:xfrm>
            <a:custGeom>
              <a:avLst/>
              <a:gdLst/>
              <a:ahLst/>
              <a:cxnLst/>
              <a:rect l="0" t="0" r="0" b="0"/>
              <a:pathLst>
                <a:path w="1216881" h="52664">
                  <a:moveTo>
                    <a:pt x="0" y="0"/>
                  </a:moveTo>
                  <a:lnTo>
                    <a:pt x="173840" y="46081"/>
                  </a:lnTo>
                  <a:lnTo>
                    <a:pt x="347680" y="46081"/>
                  </a:lnTo>
                  <a:lnTo>
                    <a:pt x="521520" y="32915"/>
                  </a:lnTo>
                  <a:lnTo>
                    <a:pt x="695361" y="19749"/>
                  </a:lnTo>
                  <a:lnTo>
                    <a:pt x="869201" y="26332"/>
                  </a:lnTo>
                  <a:lnTo>
                    <a:pt x="1043041" y="32915"/>
                  </a:lnTo>
                  <a:lnTo>
                    <a:pt x="1216881" y="52664"/>
                  </a:lnTo>
                </a:path>
              </a:pathLst>
            </a:custGeom>
            <a:ln w="35231" cap="flat">
              <a:solidFill>
                <a:srgbClr val="BEBEBE">
                  <a:alpha val="69803"/>
                </a:srgbClr>
              </a:solidFill>
              <a:prstDash val="solid"/>
              <a:round/>
            </a:ln>
          </p:spPr>
          <p:txBody>
            <a:bodyPr/>
            <a:lstStyle/>
            <a:p>
              <a:endParaRPr/>
            </a:p>
          </p:txBody>
        </p:sp>
        <p:sp>
          <p:nvSpPr>
            <p:cNvPr id="303" name="pl303"/>
            <p:cNvSpPr/>
            <p:nvPr/>
          </p:nvSpPr>
          <p:spPr>
            <a:xfrm>
              <a:off x="2164048"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304" name="pl304"/>
            <p:cNvSpPr/>
            <p:nvPr/>
          </p:nvSpPr>
          <p:spPr>
            <a:xfrm>
              <a:off x="2164048" y="3771167"/>
              <a:ext cx="1216881" cy="52664"/>
            </a:xfrm>
            <a:custGeom>
              <a:avLst/>
              <a:gdLst/>
              <a:ahLst/>
              <a:cxnLst/>
              <a:rect l="0" t="0" r="0" b="0"/>
              <a:pathLst>
                <a:path w="1216881" h="52664">
                  <a:moveTo>
                    <a:pt x="0" y="0"/>
                  </a:moveTo>
                  <a:lnTo>
                    <a:pt x="173840" y="46081"/>
                  </a:lnTo>
                  <a:lnTo>
                    <a:pt x="347680" y="46081"/>
                  </a:lnTo>
                  <a:lnTo>
                    <a:pt x="521520" y="32915"/>
                  </a:lnTo>
                  <a:lnTo>
                    <a:pt x="695361" y="19749"/>
                  </a:lnTo>
                  <a:lnTo>
                    <a:pt x="869201" y="26332"/>
                  </a:lnTo>
                  <a:lnTo>
                    <a:pt x="1043041" y="32915"/>
                  </a:lnTo>
                  <a:lnTo>
                    <a:pt x="1216881" y="52664"/>
                  </a:lnTo>
                </a:path>
              </a:pathLst>
            </a:custGeom>
            <a:ln w="40651" cap="flat">
              <a:solidFill>
                <a:srgbClr val="000000">
                  <a:alpha val="100000"/>
                </a:srgbClr>
              </a:solidFill>
              <a:prstDash val="solid"/>
              <a:round/>
            </a:ln>
          </p:spPr>
          <p:txBody>
            <a:bodyPr/>
            <a:lstStyle/>
            <a:p>
              <a:endParaRPr/>
            </a:p>
          </p:txBody>
        </p:sp>
        <p:sp>
          <p:nvSpPr>
            <p:cNvPr id="305" name="pl305"/>
            <p:cNvSpPr/>
            <p:nvPr/>
          </p:nvSpPr>
          <p:spPr>
            <a:xfrm>
              <a:off x="2164048" y="3771167"/>
              <a:ext cx="1216881" cy="52664"/>
            </a:xfrm>
            <a:custGeom>
              <a:avLst/>
              <a:gdLst/>
              <a:ahLst/>
              <a:cxnLst/>
              <a:rect l="0" t="0" r="0" b="0"/>
              <a:pathLst>
                <a:path w="1216881" h="52664">
                  <a:moveTo>
                    <a:pt x="0" y="0"/>
                  </a:moveTo>
                  <a:lnTo>
                    <a:pt x="173840" y="46081"/>
                  </a:lnTo>
                  <a:lnTo>
                    <a:pt x="347680" y="46081"/>
                  </a:lnTo>
                  <a:lnTo>
                    <a:pt x="521520" y="32915"/>
                  </a:lnTo>
                  <a:lnTo>
                    <a:pt x="695361" y="19749"/>
                  </a:lnTo>
                  <a:lnTo>
                    <a:pt x="869201" y="26332"/>
                  </a:lnTo>
                  <a:lnTo>
                    <a:pt x="1043041" y="32915"/>
                  </a:lnTo>
                  <a:lnTo>
                    <a:pt x="1216881" y="52664"/>
                  </a:lnTo>
                </a:path>
              </a:pathLst>
            </a:custGeom>
            <a:ln w="35231" cap="flat">
              <a:solidFill>
                <a:srgbClr val="F26A21">
                  <a:alpha val="100000"/>
                </a:srgbClr>
              </a:solidFill>
              <a:prstDash val="solid"/>
              <a:round/>
            </a:ln>
          </p:spPr>
          <p:txBody>
            <a:bodyPr/>
            <a:lstStyle/>
            <a:p>
              <a:endParaRPr/>
            </a:p>
          </p:txBody>
        </p:sp>
        <p:sp>
          <p:nvSpPr>
            <p:cNvPr id="306" name="pl306"/>
            <p:cNvSpPr/>
            <p:nvPr/>
          </p:nvSpPr>
          <p:spPr>
            <a:xfrm>
              <a:off x="2103203" y="383699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307" name="tx307"/>
            <p:cNvSpPr/>
            <p:nvPr/>
          </p:nvSpPr>
          <p:spPr>
            <a:xfrm>
              <a:off x="2103758" y="360657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08" name="tx308"/>
            <p:cNvSpPr/>
            <p:nvPr/>
          </p:nvSpPr>
          <p:spPr>
            <a:xfrm>
              <a:off x="2307743" y="3652598"/>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09" name="tx309"/>
            <p:cNvSpPr/>
            <p:nvPr/>
          </p:nvSpPr>
          <p:spPr>
            <a:xfrm>
              <a:off x="2481583" y="3652598"/>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10" name="tx310"/>
            <p:cNvSpPr/>
            <p:nvPr/>
          </p:nvSpPr>
          <p:spPr>
            <a:xfrm>
              <a:off x="2655424" y="364086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11" name="tx311"/>
            <p:cNvSpPr/>
            <p:nvPr/>
          </p:nvSpPr>
          <p:spPr>
            <a:xfrm>
              <a:off x="2829264" y="362896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12" name="tx312"/>
            <p:cNvSpPr/>
            <p:nvPr/>
          </p:nvSpPr>
          <p:spPr>
            <a:xfrm>
              <a:off x="3003104" y="363290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313" name="tx313"/>
            <p:cNvSpPr/>
            <p:nvPr/>
          </p:nvSpPr>
          <p:spPr>
            <a:xfrm>
              <a:off x="3176944" y="364086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14" name="tx314"/>
            <p:cNvSpPr/>
            <p:nvPr/>
          </p:nvSpPr>
          <p:spPr>
            <a:xfrm>
              <a:off x="3350785" y="36605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15" name="rc315"/>
            <p:cNvSpPr/>
            <p:nvPr/>
          </p:nvSpPr>
          <p:spPr>
            <a:xfrm>
              <a:off x="2103203" y="4272202"/>
              <a:ext cx="1338570" cy="564829"/>
            </a:xfrm>
            <a:prstGeom prst="rect">
              <a:avLst/>
            </a:prstGeom>
            <a:solidFill>
              <a:srgbClr val="EBEBEB">
                <a:alpha val="100000"/>
              </a:srgbClr>
            </a:solidFill>
          </p:spPr>
          <p:txBody>
            <a:bodyPr/>
            <a:lstStyle/>
            <a:p>
              <a:endParaRPr/>
            </a:p>
          </p:txBody>
        </p:sp>
        <p:sp>
          <p:nvSpPr>
            <p:cNvPr id="316" name="pl316"/>
            <p:cNvSpPr/>
            <p:nvPr/>
          </p:nvSpPr>
          <p:spPr>
            <a:xfrm>
              <a:off x="2103203" y="476856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17" name="pl317"/>
            <p:cNvSpPr/>
            <p:nvPr/>
          </p:nvSpPr>
          <p:spPr>
            <a:xfrm>
              <a:off x="2103203" y="46039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18" name="pl318"/>
            <p:cNvSpPr/>
            <p:nvPr/>
          </p:nvSpPr>
          <p:spPr>
            <a:xfrm>
              <a:off x="2103203" y="44394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19" name="pl319"/>
            <p:cNvSpPr/>
            <p:nvPr/>
          </p:nvSpPr>
          <p:spPr>
            <a:xfrm>
              <a:off x="2103203" y="427483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20" name="pl320"/>
            <p:cNvSpPr/>
            <p:nvPr/>
          </p:nvSpPr>
          <p:spPr>
            <a:xfrm>
              <a:off x="2103203" y="46862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21" name="pl321"/>
            <p:cNvSpPr/>
            <p:nvPr/>
          </p:nvSpPr>
          <p:spPr>
            <a:xfrm>
              <a:off x="2103203" y="45217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22" name="pl322"/>
            <p:cNvSpPr/>
            <p:nvPr/>
          </p:nvSpPr>
          <p:spPr>
            <a:xfrm>
              <a:off x="2103203" y="435712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23" name="pl323"/>
            <p:cNvSpPr/>
            <p:nvPr/>
          </p:nvSpPr>
          <p:spPr>
            <a:xfrm>
              <a:off x="216404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4" name="pl324"/>
            <p:cNvSpPr/>
            <p:nvPr/>
          </p:nvSpPr>
          <p:spPr>
            <a:xfrm>
              <a:off x="233788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5" name="pl325"/>
            <p:cNvSpPr/>
            <p:nvPr/>
          </p:nvSpPr>
          <p:spPr>
            <a:xfrm>
              <a:off x="251172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6" name="pl326"/>
            <p:cNvSpPr/>
            <p:nvPr/>
          </p:nvSpPr>
          <p:spPr>
            <a:xfrm>
              <a:off x="268556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7" name="pl327"/>
            <p:cNvSpPr/>
            <p:nvPr/>
          </p:nvSpPr>
          <p:spPr>
            <a:xfrm>
              <a:off x="285940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8" name="pl328"/>
            <p:cNvSpPr/>
            <p:nvPr/>
          </p:nvSpPr>
          <p:spPr>
            <a:xfrm>
              <a:off x="303324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9" name="pl329"/>
            <p:cNvSpPr/>
            <p:nvPr/>
          </p:nvSpPr>
          <p:spPr>
            <a:xfrm>
              <a:off x="320708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0" name="pl330"/>
            <p:cNvSpPr/>
            <p:nvPr/>
          </p:nvSpPr>
          <p:spPr>
            <a:xfrm>
              <a:off x="338093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1" name="pl331"/>
            <p:cNvSpPr/>
            <p:nvPr/>
          </p:nvSpPr>
          <p:spPr>
            <a:xfrm>
              <a:off x="2164048"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332" name="pl332"/>
            <p:cNvSpPr/>
            <p:nvPr/>
          </p:nvSpPr>
          <p:spPr>
            <a:xfrm>
              <a:off x="2164048" y="4613865"/>
              <a:ext cx="1216881" cy="72414"/>
            </a:xfrm>
            <a:custGeom>
              <a:avLst/>
              <a:gdLst/>
              <a:ahLst/>
              <a:cxnLst/>
              <a:rect l="0" t="0" r="0" b="0"/>
              <a:pathLst>
                <a:path w="1216881" h="72414">
                  <a:moveTo>
                    <a:pt x="0" y="26332"/>
                  </a:moveTo>
                  <a:lnTo>
                    <a:pt x="173840" y="72414"/>
                  </a:lnTo>
                  <a:lnTo>
                    <a:pt x="347680" y="39498"/>
                  </a:lnTo>
                  <a:lnTo>
                    <a:pt x="521520" y="0"/>
                  </a:lnTo>
                  <a:lnTo>
                    <a:pt x="695361" y="26332"/>
                  </a:lnTo>
                  <a:lnTo>
                    <a:pt x="869201" y="46081"/>
                  </a:lnTo>
                  <a:lnTo>
                    <a:pt x="1043041" y="59247"/>
                  </a:lnTo>
                  <a:lnTo>
                    <a:pt x="1216881" y="59247"/>
                  </a:lnTo>
                </a:path>
              </a:pathLst>
            </a:custGeom>
            <a:ln w="40651" cap="flat">
              <a:solidFill>
                <a:srgbClr val="BEBEBE">
                  <a:alpha val="69803"/>
                </a:srgbClr>
              </a:solidFill>
              <a:prstDash val="solid"/>
              <a:round/>
            </a:ln>
          </p:spPr>
          <p:txBody>
            <a:bodyPr/>
            <a:lstStyle/>
            <a:p>
              <a:endParaRPr/>
            </a:p>
          </p:txBody>
        </p:sp>
        <p:sp>
          <p:nvSpPr>
            <p:cNvPr id="333" name="pl333"/>
            <p:cNvSpPr/>
            <p:nvPr/>
          </p:nvSpPr>
          <p:spPr>
            <a:xfrm>
              <a:off x="2164048" y="4613865"/>
              <a:ext cx="1216881" cy="72414"/>
            </a:xfrm>
            <a:custGeom>
              <a:avLst/>
              <a:gdLst/>
              <a:ahLst/>
              <a:cxnLst/>
              <a:rect l="0" t="0" r="0" b="0"/>
              <a:pathLst>
                <a:path w="1216881" h="72414">
                  <a:moveTo>
                    <a:pt x="0" y="26332"/>
                  </a:moveTo>
                  <a:lnTo>
                    <a:pt x="173840" y="72414"/>
                  </a:lnTo>
                  <a:lnTo>
                    <a:pt x="347680" y="39498"/>
                  </a:lnTo>
                  <a:lnTo>
                    <a:pt x="521520" y="0"/>
                  </a:lnTo>
                  <a:lnTo>
                    <a:pt x="695361" y="26332"/>
                  </a:lnTo>
                  <a:lnTo>
                    <a:pt x="869201" y="46081"/>
                  </a:lnTo>
                  <a:lnTo>
                    <a:pt x="1043041" y="59247"/>
                  </a:lnTo>
                  <a:lnTo>
                    <a:pt x="1216881" y="59247"/>
                  </a:lnTo>
                </a:path>
              </a:pathLst>
            </a:custGeom>
            <a:ln w="35231" cap="flat">
              <a:solidFill>
                <a:srgbClr val="BEBEBE">
                  <a:alpha val="69803"/>
                </a:srgbClr>
              </a:solidFill>
              <a:prstDash val="solid"/>
              <a:round/>
            </a:ln>
          </p:spPr>
          <p:txBody>
            <a:bodyPr/>
            <a:lstStyle/>
            <a:p>
              <a:endParaRPr/>
            </a:p>
          </p:txBody>
        </p:sp>
        <p:sp>
          <p:nvSpPr>
            <p:cNvPr id="334" name="pl334"/>
            <p:cNvSpPr/>
            <p:nvPr/>
          </p:nvSpPr>
          <p:spPr>
            <a:xfrm>
              <a:off x="2164048"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335" name="pl335"/>
            <p:cNvSpPr/>
            <p:nvPr/>
          </p:nvSpPr>
          <p:spPr>
            <a:xfrm>
              <a:off x="2164048" y="4613865"/>
              <a:ext cx="1216881" cy="72414"/>
            </a:xfrm>
            <a:custGeom>
              <a:avLst/>
              <a:gdLst/>
              <a:ahLst/>
              <a:cxnLst/>
              <a:rect l="0" t="0" r="0" b="0"/>
              <a:pathLst>
                <a:path w="1216881" h="72414">
                  <a:moveTo>
                    <a:pt x="0" y="26332"/>
                  </a:moveTo>
                  <a:lnTo>
                    <a:pt x="173840" y="72414"/>
                  </a:lnTo>
                  <a:lnTo>
                    <a:pt x="347680" y="39498"/>
                  </a:lnTo>
                  <a:lnTo>
                    <a:pt x="521520" y="0"/>
                  </a:lnTo>
                  <a:lnTo>
                    <a:pt x="695361" y="26332"/>
                  </a:lnTo>
                  <a:lnTo>
                    <a:pt x="869201" y="46081"/>
                  </a:lnTo>
                  <a:lnTo>
                    <a:pt x="1043041" y="59247"/>
                  </a:lnTo>
                  <a:lnTo>
                    <a:pt x="1216881" y="59247"/>
                  </a:lnTo>
                </a:path>
              </a:pathLst>
            </a:custGeom>
            <a:ln w="40651" cap="flat">
              <a:solidFill>
                <a:srgbClr val="000000">
                  <a:alpha val="100000"/>
                </a:srgbClr>
              </a:solidFill>
              <a:prstDash val="solid"/>
              <a:round/>
            </a:ln>
          </p:spPr>
          <p:txBody>
            <a:bodyPr/>
            <a:lstStyle/>
            <a:p>
              <a:endParaRPr/>
            </a:p>
          </p:txBody>
        </p:sp>
        <p:sp>
          <p:nvSpPr>
            <p:cNvPr id="336" name="pl336"/>
            <p:cNvSpPr/>
            <p:nvPr/>
          </p:nvSpPr>
          <p:spPr>
            <a:xfrm>
              <a:off x="2164048" y="4613865"/>
              <a:ext cx="1216881" cy="72414"/>
            </a:xfrm>
            <a:custGeom>
              <a:avLst/>
              <a:gdLst/>
              <a:ahLst/>
              <a:cxnLst/>
              <a:rect l="0" t="0" r="0" b="0"/>
              <a:pathLst>
                <a:path w="1216881" h="72414">
                  <a:moveTo>
                    <a:pt x="0" y="26332"/>
                  </a:moveTo>
                  <a:lnTo>
                    <a:pt x="173840" y="72414"/>
                  </a:lnTo>
                  <a:lnTo>
                    <a:pt x="347680" y="39498"/>
                  </a:lnTo>
                  <a:lnTo>
                    <a:pt x="521520" y="0"/>
                  </a:lnTo>
                  <a:lnTo>
                    <a:pt x="695361" y="26332"/>
                  </a:lnTo>
                  <a:lnTo>
                    <a:pt x="869201" y="46081"/>
                  </a:lnTo>
                  <a:lnTo>
                    <a:pt x="1043041" y="59247"/>
                  </a:lnTo>
                  <a:lnTo>
                    <a:pt x="1216881" y="59247"/>
                  </a:lnTo>
                </a:path>
              </a:pathLst>
            </a:custGeom>
            <a:ln w="35231" cap="flat">
              <a:solidFill>
                <a:srgbClr val="F26A21">
                  <a:alpha val="100000"/>
                </a:srgbClr>
              </a:solidFill>
              <a:prstDash val="solid"/>
              <a:round/>
            </a:ln>
          </p:spPr>
          <p:txBody>
            <a:bodyPr/>
            <a:lstStyle/>
            <a:p>
              <a:endParaRPr/>
            </a:p>
          </p:txBody>
        </p:sp>
        <p:sp>
          <p:nvSpPr>
            <p:cNvPr id="337" name="pl337"/>
            <p:cNvSpPr/>
            <p:nvPr/>
          </p:nvSpPr>
          <p:spPr>
            <a:xfrm>
              <a:off x="2103203" y="468627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338" name="tx338"/>
            <p:cNvSpPr/>
            <p:nvPr/>
          </p:nvSpPr>
          <p:spPr>
            <a:xfrm>
              <a:off x="2133903" y="4478246"/>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39" name="tx339"/>
            <p:cNvSpPr/>
            <p:nvPr/>
          </p:nvSpPr>
          <p:spPr>
            <a:xfrm>
              <a:off x="2307743" y="452168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40" name="tx340"/>
            <p:cNvSpPr/>
            <p:nvPr/>
          </p:nvSpPr>
          <p:spPr>
            <a:xfrm>
              <a:off x="2481583" y="4490142"/>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41" name="tx341"/>
            <p:cNvSpPr/>
            <p:nvPr/>
          </p:nvSpPr>
          <p:spPr>
            <a:xfrm>
              <a:off x="2625279" y="445059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342" name="tx342"/>
            <p:cNvSpPr/>
            <p:nvPr/>
          </p:nvSpPr>
          <p:spPr>
            <a:xfrm>
              <a:off x="2829264" y="4478246"/>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43" name="tx343"/>
            <p:cNvSpPr/>
            <p:nvPr/>
          </p:nvSpPr>
          <p:spPr>
            <a:xfrm>
              <a:off x="3003104" y="4496990"/>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344" name="tx344"/>
            <p:cNvSpPr/>
            <p:nvPr/>
          </p:nvSpPr>
          <p:spPr>
            <a:xfrm>
              <a:off x="3176944" y="450983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45" name="tx345"/>
            <p:cNvSpPr/>
            <p:nvPr/>
          </p:nvSpPr>
          <p:spPr>
            <a:xfrm>
              <a:off x="3350785" y="450983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46" name="rc346"/>
            <p:cNvSpPr/>
            <p:nvPr/>
          </p:nvSpPr>
          <p:spPr>
            <a:xfrm>
              <a:off x="2103203" y="5121483"/>
              <a:ext cx="1338570" cy="564829"/>
            </a:xfrm>
            <a:prstGeom prst="rect">
              <a:avLst/>
            </a:prstGeom>
            <a:solidFill>
              <a:srgbClr val="EBEBEB">
                <a:alpha val="100000"/>
              </a:srgbClr>
            </a:solidFill>
          </p:spPr>
          <p:txBody>
            <a:bodyPr/>
            <a:lstStyle/>
            <a:p>
              <a:endParaRPr/>
            </a:p>
          </p:txBody>
        </p:sp>
        <p:sp>
          <p:nvSpPr>
            <p:cNvPr id="347" name="pl347"/>
            <p:cNvSpPr/>
            <p:nvPr/>
          </p:nvSpPr>
          <p:spPr>
            <a:xfrm>
              <a:off x="2103203" y="56178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48" name="pl348"/>
            <p:cNvSpPr/>
            <p:nvPr/>
          </p:nvSpPr>
          <p:spPr>
            <a:xfrm>
              <a:off x="2103203" y="54532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49" name="pl349"/>
            <p:cNvSpPr/>
            <p:nvPr/>
          </p:nvSpPr>
          <p:spPr>
            <a:xfrm>
              <a:off x="2103203" y="52886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50" name="pl350"/>
            <p:cNvSpPr/>
            <p:nvPr/>
          </p:nvSpPr>
          <p:spPr>
            <a:xfrm>
              <a:off x="2103203" y="512411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51" name="pl351"/>
            <p:cNvSpPr/>
            <p:nvPr/>
          </p:nvSpPr>
          <p:spPr>
            <a:xfrm>
              <a:off x="2103203" y="553555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52" name="pl352"/>
            <p:cNvSpPr/>
            <p:nvPr/>
          </p:nvSpPr>
          <p:spPr>
            <a:xfrm>
              <a:off x="2103203" y="53709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53" name="pl353"/>
            <p:cNvSpPr/>
            <p:nvPr/>
          </p:nvSpPr>
          <p:spPr>
            <a:xfrm>
              <a:off x="2103203" y="520640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54" name="pl354"/>
            <p:cNvSpPr/>
            <p:nvPr/>
          </p:nvSpPr>
          <p:spPr>
            <a:xfrm>
              <a:off x="216404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55" name="pl355"/>
            <p:cNvSpPr/>
            <p:nvPr/>
          </p:nvSpPr>
          <p:spPr>
            <a:xfrm>
              <a:off x="233788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56" name="pl356"/>
            <p:cNvSpPr/>
            <p:nvPr/>
          </p:nvSpPr>
          <p:spPr>
            <a:xfrm>
              <a:off x="251172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57" name="pl357"/>
            <p:cNvSpPr/>
            <p:nvPr/>
          </p:nvSpPr>
          <p:spPr>
            <a:xfrm>
              <a:off x="268556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58" name="pl358"/>
            <p:cNvSpPr/>
            <p:nvPr/>
          </p:nvSpPr>
          <p:spPr>
            <a:xfrm>
              <a:off x="285940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59" name="pl359"/>
            <p:cNvSpPr/>
            <p:nvPr/>
          </p:nvSpPr>
          <p:spPr>
            <a:xfrm>
              <a:off x="303324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0" name="pl360"/>
            <p:cNvSpPr/>
            <p:nvPr/>
          </p:nvSpPr>
          <p:spPr>
            <a:xfrm>
              <a:off x="320708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1" name="pl361"/>
            <p:cNvSpPr/>
            <p:nvPr/>
          </p:nvSpPr>
          <p:spPr>
            <a:xfrm>
              <a:off x="338093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2" name="pl362"/>
            <p:cNvSpPr/>
            <p:nvPr/>
          </p:nvSpPr>
          <p:spPr>
            <a:xfrm>
              <a:off x="2164048" y="5489478"/>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363" name="pl363"/>
            <p:cNvSpPr/>
            <p:nvPr/>
          </p:nvSpPr>
          <p:spPr>
            <a:xfrm>
              <a:off x="2164048" y="5502644"/>
              <a:ext cx="1216881" cy="39498"/>
            </a:xfrm>
            <a:custGeom>
              <a:avLst/>
              <a:gdLst/>
              <a:ahLst/>
              <a:cxnLst/>
              <a:rect l="0" t="0" r="0" b="0"/>
              <a:pathLst>
                <a:path w="1216881" h="39498">
                  <a:moveTo>
                    <a:pt x="0" y="39498"/>
                  </a:moveTo>
                  <a:lnTo>
                    <a:pt x="173840" y="13166"/>
                  </a:lnTo>
                  <a:lnTo>
                    <a:pt x="347680" y="13166"/>
                  </a:lnTo>
                  <a:lnTo>
                    <a:pt x="521520" y="0"/>
                  </a:lnTo>
                  <a:lnTo>
                    <a:pt x="695361" y="13166"/>
                  </a:lnTo>
                  <a:lnTo>
                    <a:pt x="869201" y="19749"/>
                  </a:lnTo>
                  <a:lnTo>
                    <a:pt x="1043041" y="32915"/>
                  </a:lnTo>
                  <a:lnTo>
                    <a:pt x="1216881" y="26332"/>
                  </a:lnTo>
                </a:path>
              </a:pathLst>
            </a:custGeom>
            <a:ln w="40651" cap="flat">
              <a:solidFill>
                <a:srgbClr val="BEBEBE">
                  <a:alpha val="69803"/>
                </a:srgbClr>
              </a:solidFill>
              <a:prstDash val="solid"/>
              <a:round/>
            </a:ln>
          </p:spPr>
          <p:txBody>
            <a:bodyPr/>
            <a:lstStyle/>
            <a:p>
              <a:endParaRPr/>
            </a:p>
          </p:txBody>
        </p:sp>
        <p:sp>
          <p:nvSpPr>
            <p:cNvPr id="364" name="pl364"/>
            <p:cNvSpPr/>
            <p:nvPr/>
          </p:nvSpPr>
          <p:spPr>
            <a:xfrm>
              <a:off x="2164048" y="5502644"/>
              <a:ext cx="1216881" cy="39498"/>
            </a:xfrm>
            <a:custGeom>
              <a:avLst/>
              <a:gdLst/>
              <a:ahLst/>
              <a:cxnLst/>
              <a:rect l="0" t="0" r="0" b="0"/>
              <a:pathLst>
                <a:path w="1216881" h="39498">
                  <a:moveTo>
                    <a:pt x="0" y="39498"/>
                  </a:moveTo>
                  <a:lnTo>
                    <a:pt x="173840" y="13166"/>
                  </a:lnTo>
                  <a:lnTo>
                    <a:pt x="347680" y="13166"/>
                  </a:lnTo>
                  <a:lnTo>
                    <a:pt x="521520" y="0"/>
                  </a:lnTo>
                  <a:lnTo>
                    <a:pt x="695361" y="13166"/>
                  </a:lnTo>
                  <a:lnTo>
                    <a:pt x="869201" y="19749"/>
                  </a:lnTo>
                  <a:lnTo>
                    <a:pt x="1043041" y="32915"/>
                  </a:lnTo>
                  <a:lnTo>
                    <a:pt x="1216881" y="26332"/>
                  </a:lnTo>
                </a:path>
              </a:pathLst>
            </a:custGeom>
            <a:ln w="35231" cap="flat">
              <a:solidFill>
                <a:srgbClr val="BEBEBE">
                  <a:alpha val="69803"/>
                </a:srgbClr>
              </a:solidFill>
              <a:prstDash val="solid"/>
              <a:round/>
            </a:ln>
          </p:spPr>
          <p:txBody>
            <a:bodyPr/>
            <a:lstStyle/>
            <a:p>
              <a:endParaRPr/>
            </a:p>
          </p:txBody>
        </p:sp>
        <p:sp>
          <p:nvSpPr>
            <p:cNvPr id="365" name="pl365"/>
            <p:cNvSpPr/>
            <p:nvPr/>
          </p:nvSpPr>
          <p:spPr>
            <a:xfrm>
              <a:off x="2164048" y="5489478"/>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366" name="pl366"/>
            <p:cNvSpPr/>
            <p:nvPr/>
          </p:nvSpPr>
          <p:spPr>
            <a:xfrm>
              <a:off x="2164048" y="5502644"/>
              <a:ext cx="1216881" cy="39498"/>
            </a:xfrm>
            <a:custGeom>
              <a:avLst/>
              <a:gdLst/>
              <a:ahLst/>
              <a:cxnLst/>
              <a:rect l="0" t="0" r="0" b="0"/>
              <a:pathLst>
                <a:path w="1216881" h="39498">
                  <a:moveTo>
                    <a:pt x="0" y="39498"/>
                  </a:moveTo>
                  <a:lnTo>
                    <a:pt x="173840" y="13166"/>
                  </a:lnTo>
                  <a:lnTo>
                    <a:pt x="347680" y="13166"/>
                  </a:lnTo>
                  <a:lnTo>
                    <a:pt x="521520" y="0"/>
                  </a:lnTo>
                  <a:lnTo>
                    <a:pt x="695361" y="13166"/>
                  </a:lnTo>
                  <a:lnTo>
                    <a:pt x="869201" y="19749"/>
                  </a:lnTo>
                  <a:lnTo>
                    <a:pt x="1043041" y="32915"/>
                  </a:lnTo>
                  <a:lnTo>
                    <a:pt x="1216881" y="26332"/>
                  </a:lnTo>
                </a:path>
              </a:pathLst>
            </a:custGeom>
            <a:ln w="40651" cap="flat">
              <a:solidFill>
                <a:srgbClr val="000000">
                  <a:alpha val="100000"/>
                </a:srgbClr>
              </a:solidFill>
              <a:prstDash val="solid"/>
              <a:round/>
            </a:ln>
          </p:spPr>
          <p:txBody>
            <a:bodyPr/>
            <a:lstStyle/>
            <a:p>
              <a:endParaRPr/>
            </a:p>
          </p:txBody>
        </p:sp>
        <p:sp>
          <p:nvSpPr>
            <p:cNvPr id="367" name="pl367"/>
            <p:cNvSpPr/>
            <p:nvPr/>
          </p:nvSpPr>
          <p:spPr>
            <a:xfrm>
              <a:off x="2164048" y="5502644"/>
              <a:ext cx="1216881" cy="39498"/>
            </a:xfrm>
            <a:custGeom>
              <a:avLst/>
              <a:gdLst/>
              <a:ahLst/>
              <a:cxnLst/>
              <a:rect l="0" t="0" r="0" b="0"/>
              <a:pathLst>
                <a:path w="1216881" h="39498">
                  <a:moveTo>
                    <a:pt x="0" y="39498"/>
                  </a:moveTo>
                  <a:lnTo>
                    <a:pt x="173840" y="13166"/>
                  </a:lnTo>
                  <a:lnTo>
                    <a:pt x="347680" y="13166"/>
                  </a:lnTo>
                  <a:lnTo>
                    <a:pt x="521520" y="0"/>
                  </a:lnTo>
                  <a:lnTo>
                    <a:pt x="695361" y="13166"/>
                  </a:lnTo>
                  <a:lnTo>
                    <a:pt x="869201" y="19749"/>
                  </a:lnTo>
                  <a:lnTo>
                    <a:pt x="1043041" y="32915"/>
                  </a:lnTo>
                  <a:lnTo>
                    <a:pt x="1216881" y="26332"/>
                  </a:lnTo>
                </a:path>
              </a:pathLst>
            </a:custGeom>
            <a:ln w="35231" cap="flat">
              <a:solidFill>
                <a:srgbClr val="F26A21">
                  <a:alpha val="100000"/>
                </a:srgbClr>
              </a:solidFill>
              <a:prstDash val="solid"/>
              <a:round/>
            </a:ln>
          </p:spPr>
          <p:txBody>
            <a:bodyPr/>
            <a:lstStyle/>
            <a:p>
              <a:endParaRPr/>
            </a:p>
          </p:txBody>
        </p:sp>
        <p:sp>
          <p:nvSpPr>
            <p:cNvPr id="368" name="pl368"/>
            <p:cNvSpPr/>
            <p:nvPr/>
          </p:nvSpPr>
          <p:spPr>
            <a:xfrm>
              <a:off x="2103203" y="553555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369" name="tx369"/>
            <p:cNvSpPr/>
            <p:nvPr/>
          </p:nvSpPr>
          <p:spPr>
            <a:xfrm>
              <a:off x="2115853" y="5378868"/>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70" name="tx370"/>
            <p:cNvSpPr/>
            <p:nvPr/>
          </p:nvSpPr>
          <p:spPr>
            <a:xfrm>
              <a:off x="2307743" y="5351160"/>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71" name="tx371"/>
            <p:cNvSpPr/>
            <p:nvPr/>
          </p:nvSpPr>
          <p:spPr>
            <a:xfrm>
              <a:off x="2481583" y="5351160"/>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72" name="tx372"/>
            <p:cNvSpPr/>
            <p:nvPr/>
          </p:nvSpPr>
          <p:spPr>
            <a:xfrm>
              <a:off x="2655424" y="5339423"/>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73" name="tx373"/>
            <p:cNvSpPr/>
            <p:nvPr/>
          </p:nvSpPr>
          <p:spPr>
            <a:xfrm>
              <a:off x="2829264" y="5351160"/>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74" name="tx374"/>
            <p:cNvSpPr/>
            <p:nvPr/>
          </p:nvSpPr>
          <p:spPr>
            <a:xfrm>
              <a:off x="3003104" y="535911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75" name="tx375"/>
            <p:cNvSpPr/>
            <p:nvPr/>
          </p:nvSpPr>
          <p:spPr>
            <a:xfrm>
              <a:off x="3176944" y="537096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76" name="tx376"/>
            <p:cNvSpPr/>
            <p:nvPr/>
          </p:nvSpPr>
          <p:spPr>
            <a:xfrm>
              <a:off x="3350785" y="536570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77" name="rc377"/>
            <p:cNvSpPr/>
            <p:nvPr/>
          </p:nvSpPr>
          <p:spPr>
            <a:xfrm>
              <a:off x="3511363" y="875080"/>
              <a:ext cx="1338570" cy="564829"/>
            </a:xfrm>
            <a:prstGeom prst="rect">
              <a:avLst/>
            </a:prstGeom>
            <a:solidFill>
              <a:srgbClr val="EBEBEB">
                <a:alpha val="100000"/>
              </a:srgbClr>
            </a:solidFill>
          </p:spPr>
          <p:txBody>
            <a:bodyPr/>
            <a:lstStyle/>
            <a:p>
              <a:endParaRPr/>
            </a:p>
          </p:txBody>
        </p:sp>
        <p:sp>
          <p:nvSpPr>
            <p:cNvPr id="378" name="pl378"/>
            <p:cNvSpPr/>
            <p:nvPr/>
          </p:nvSpPr>
          <p:spPr>
            <a:xfrm>
              <a:off x="3511363" y="13714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79" name="pl379"/>
            <p:cNvSpPr/>
            <p:nvPr/>
          </p:nvSpPr>
          <p:spPr>
            <a:xfrm>
              <a:off x="3511363" y="12068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80" name="pl380"/>
            <p:cNvSpPr/>
            <p:nvPr/>
          </p:nvSpPr>
          <p:spPr>
            <a:xfrm>
              <a:off x="3511363" y="10422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81" name="pl381"/>
            <p:cNvSpPr/>
            <p:nvPr/>
          </p:nvSpPr>
          <p:spPr>
            <a:xfrm>
              <a:off x="3511363" y="8777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82" name="pl382"/>
            <p:cNvSpPr/>
            <p:nvPr/>
          </p:nvSpPr>
          <p:spPr>
            <a:xfrm>
              <a:off x="3511363" y="12891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83" name="pl383"/>
            <p:cNvSpPr/>
            <p:nvPr/>
          </p:nvSpPr>
          <p:spPr>
            <a:xfrm>
              <a:off x="3511363" y="11245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84" name="pl384"/>
            <p:cNvSpPr/>
            <p:nvPr/>
          </p:nvSpPr>
          <p:spPr>
            <a:xfrm>
              <a:off x="3511363" y="9600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85" name="pl385"/>
            <p:cNvSpPr/>
            <p:nvPr/>
          </p:nvSpPr>
          <p:spPr>
            <a:xfrm>
              <a:off x="357220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86" name="pl386"/>
            <p:cNvSpPr/>
            <p:nvPr/>
          </p:nvSpPr>
          <p:spPr>
            <a:xfrm>
              <a:off x="374604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87" name="pl387"/>
            <p:cNvSpPr/>
            <p:nvPr/>
          </p:nvSpPr>
          <p:spPr>
            <a:xfrm>
              <a:off x="391988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88" name="pl388"/>
            <p:cNvSpPr/>
            <p:nvPr/>
          </p:nvSpPr>
          <p:spPr>
            <a:xfrm>
              <a:off x="409372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89" name="pl389"/>
            <p:cNvSpPr/>
            <p:nvPr/>
          </p:nvSpPr>
          <p:spPr>
            <a:xfrm>
              <a:off x="426756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0" name="pl390"/>
            <p:cNvSpPr/>
            <p:nvPr/>
          </p:nvSpPr>
          <p:spPr>
            <a:xfrm>
              <a:off x="444140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1" name="pl391"/>
            <p:cNvSpPr/>
            <p:nvPr/>
          </p:nvSpPr>
          <p:spPr>
            <a:xfrm>
              <a:off x="461524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2" name="pl392"/>
            <p:cNvSpPr/>
            <p:nvPr/>
          </p:nvSpPr>
          <p:spPr>
            <a:xfrm>
              <a:off x="478908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3" name="pl393"/>
            <p:cNvSpPr/>
            <p:nvPr/>
          </p:nvSpPr>
          <p:spPr>
            <a:xfrm>
              <a:off x="3572207"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394" name="pl394"/>
            <p:cNvSpPr/>
            <p:nvPr/>
          </p:nvSpPr>
          <p:spPr>
            <a:xfrm>
              <a:off x="3572207" y="1170661"/>
              <a:ext cx="1216881" cy="85580"/>
            </a:xfrm>
            <a:custGeom>
              <a:avLst/>
              <a:gdLst/>
              <a:ahLst/>
              <a:cxnLst/>
              <a:rect l="0" t="0" r="0" b="0"/>
              <a:pathLst>
                <a:path w="1216881" h="85580">
                  <a:moveTo>
                    <a:pt x="0" y="85580"/>
                  </a:moveTo>
                  <a:lnTo>
                    <a:pt x="173840" y="59247"/>
                  </a:lnTo>
                  <a:lnTo>
                    <a:pt x="347680" y="52664"/>
                  </a:lnTo>
                  <a:lnTo>
                    <a:pt x="521520" y="52664"/>
                  </a:lnTo>
                  <a:lnTo>
                    <a:pt x="695361" y="0"/>
                  </a:lnTo>
                  <a:lnTo>
                    <a:pt x="869201" y="32915"/>
                  </a:lnTo>
                  <a:lnTo>
                    <a:pt x="1043041" y="39498"/>
                  </a:lnTo>
                  <a:lnTo>
                    <a:pt x="1216881" y="65830"/>
                  </a:lnTo>
                </a:path>
              </a:pathLst>
            </a:custGeom>
            <a:ln w="40651" cap="flat">
              <a:solidFill>
                <a:srgbClr val="BEBEBE">
                  <a:alpha val="69803"/>
                </a:srgbClr>
              </a:solidFill>
              <a:prstDash val="solid"/>
              <a:round/>
            </a:ln>
          </p:spPr>
          <p:txBody>
            <a:bodyPr/>
            <a:lstStyle/>
            <a:p>
              <a:endParaRPr/>
            </a:p>
          </p:txBody>
        </p:sp>
        <p:sp>
          <p:nvSpPr>
            <p:cNvPr id="395" name="pl395"/>
            <p:cNvSpPr/>
            <p:nvPr/>
          </p:nvSpPr>
          <p:spPr>
            <a:xfrm>
              <a:off x="3572207" y="1170661"/>
              <a:ext cx="1216881" cy="85580"/>
            </a:xfrm>
            <a:custGeom>
              <a:avLst/>
              <a:gdLst/>
              <a:ahLst/>
              <a:cxnLst/>
              <a:rect l="0" t="0" r="0" b="0"/>
              <a:pathLst>
                <a:path w="1216881" h="85580">
                  <a:moveTo>
                    <a:pt x="0" y="85580"/>
                  </a:moveTo>
                  <a:lnTo>
                    <a:pt x="173840" y="59247"/>
                  </a:lnTo>
                  <a:lnTo>
                    <a:pt x="347680" y="52664"/>
                  </a:lnTo>
                  <a:lnTo>
                    <a:pt x="521520" y="52664"/>
                  </a:lnTo>
                  <a:lnTo>
                    <a:pt x="695361" y="0"/>
                  </a:lnTo>
                  <a:lnTo>
                    <a:pt x="869201" y="32915"/>
                  </a:lnTo>
                  <a:lnTo>
                    <a:pt x="1043041" y="39498"/>
                  </a:lnTo>
                  <a:lnTo>
                    <a:pt x="1216881" y="65830"/>
                  </a:lnTo>
                </a:path>
              </a:pathLst>
            </a:custGeom>
            <a:ln w="35231" cap="flat">
              <a:solidFill>
                <a:srgbClr val="BEBEBE">
                  <a:alpha val="69803"/>
                </a:srgbClr>
              </a:solidFill>
              <a:prstDash val="solid"/>
              <a:round/>
            </a:ln>
          </p:spPr>
          <p:txBody>
            <a:bodyPr/>
            <a:lstStyle/>
            <a:p>
              <a:endParaRPr/>
            </a:p>
          </p:txBody>
        </p:sp>
        <p:sp>
          <p:nvSpPr>
            <p:cNvPr id="396" name="pl396"/>
            <p:cNvSpPr/>
            <p:nvPr/>
          </p:nvSpPr>
          <p:spPr>
            <a:xfrm>
              <a:off x="3572207"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397" name="pl397"/>
            <p:cNvSpPr/>
            <p:nvPr/>
          </p:nvSpPr>
          <p:spPr>
            <a:xfrm>
              <a:off x="3572207" y="1170661"/>
              <a:ext cx="1216881" cy="85580"/>
            </a:xfrm>
            <a:custGeom>
              <a:avLst/>
              <a:gdLst/>
              <a:ahLst/>
              <a:cxnLst/>
              <a:rect l="0" t="0" r="0" b="0"/>
              <a:pathLst>
                <a:path w="1216881" h="85580">
                  <a:moveTo>
                    <a:pt x="0" y="85580"/>
                  </a:moveTo>
                  <a:lnTo>
                    <a:pt x="173840" y="59247"/>
                  </a:lnTo>
                  <a:lnTo>
                    <a:pt x="347680" y="52664"/>
                  </a:lnTo>
                  <a:lnTo>
                    <a:pt x="521520" y="52664"/>
                  </a:lnTo>
                  <a:lnTo>
                    <a:pt x="695361" y="0"/>
                  </a:lnTo>
                  <a:lnTo>
                    <a:pt x="869201" y="32915"/>
                  </a:lnTo>
                  <a:lnTo>
                    <a:pt x="1043041" y="39498"/>
                  </a:lnTo>
                  <a:lnTo>
                    <a:pt x="1216881" y="65830"/>
                  </a:lnTo>
                </a:path>
              </a:pathLst>
            </a:custGeom>
            <a:ln w="40651" cap="flat">
              <a:solidFill>
                <a:srgbClr val="000000">
                  <a:alpha val="100000"/>
                </a:srgbClr>
              </a:solidFill>
              <a:prstDash val="solid"/>
              <a:round/>
            </a:ln>
          </p:spPr>
          <p:txBody>
            <a:bodyPr/>
            <a:lstStyle/>
            <a:p>
              <a:endParaRPr/>
            </a:p>
          </p:txBody>
        </p:sp>
        <p:sp>
          <p:nvSpPr>
            <p:cNvPr id="398" name="pl398"/>
            <p:cNvSpPr/>
            <p:nvPr/>
          </p:nvSpPr>
          <p:spPr>
            <a:xfrm>
              <a:off x="3572207" y="1170661"/>
              <a:ext cx="1216881" cy="85580"/>
            </a:xfrm>
            <a:custGeom>
              <a:avLst/>
              <a:gdLst/>
              <a:ahLst/>
              <a:cxnLst/>
              <a:rect l="0" t="0" r="0" b="0"/>
              <a:pathLst>
                <a:path w="1216881" h="85580">
                  <a:moveTo>
                    <a:pt x="0" y="85580"/>
                  </a:moveTo>
                  <a:lnTo>
                    <a:pt x="173840" y="59247"/>
                  </a:lnTo>
                  <a:lnTo>
                    <a:pt x="347680" y="52664"/>
                  </a:lnTo>
                  <a:lnTo>
                    <a:pt x="521520" y="52664"/>
                  </a:lnTo>
                  <a:lnTo>
                    <a:pt x="695361" y="0"/>
                  </a:lnTo>
                  <a:lnTo>
                    <a:pt x="869201" y="32915"/>
                  </a:lnTo>
                  <a:lnTo>
                    <a:pt x="1043041" y="39498"/>
                  </a:lnTo>
                  <a:lnTo>
                    <a:pt x="1216881" y="65830"/>
                  </a:lnTo>
                </a:path>
              </a:pathLst>
            </a:custGeom>
            <a:ln w="35231" cap="flat">
              <a:solidFill>
                <a:srgbClr val="F26A21">
                  <a:alpha val="100000"/>
                </a:srgbClr>
              </a:solidFill>
              <a:prstDash val="solid"/>
              <a:round/>
            </a:ln>
          </p:spPr>
          <p:txBody>
            <a:bodyPr/>
            <a:lstStyle/>
            <a:p>
              <a:endParaRPr/>
            </a:p>
          </p:txBody>
        </p:sp>
        <p:sp>
          <p:nvSpPr>
            <p:cNvPr id="399" name="pl399"/>
            <p:cNvSpPr/>
            <p:nvPr/>
          </p:nvSpPr>
          <p:spPr>
            <a:xfrm>
              <a:off x="3511363" y="128915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400" name="tx400"/>
            <p:cNvSpPr/>
            <p:nvPr/>
          </p:nvSpPr>
          <p:spPr>
            <a:xfrm>
              <a:off x="3542062" y="109301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401" name="tx401"/>
            <p:cNvSpPr/>
            <p:nvPr/>
          </p:nvSpPr>
          <p:spPr>
            <a:xfrm>
              <a:off x="3715902" y="106531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402" name="tx402"/>
            <p:cNvSpPr/>
            <p:nvPr/>
          </p:nvSpPr>
          <p:spPr>
            <a:xfrm>
              <a:off x="3859598" y="105872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403" name="tx403"/>
            <p:cNvSpPr/>
            <p:nvPr/>
          </p:nvSpPr>
          <p:spPr>
            <a:xfrm>
              <a:off x="4033438" y="105872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404" name="tx404"/>
            <p:cNvSpPr/>
            <p:nvPr/>
          </p:nvSpPr>
          <p:spPr>
            <a:xfrm>
              <a:off x="4207278" y="100606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405" name="tx405"/>
            <p:cNvSpPr/>
            <p:nvPr/>
          </p:nvSpPr>
          <p:spPr>
            <a:xfrm>
              <a:off x="4381118" y="103892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406" name="tx406"/>
            <p:cNvSpPr/>
            <p:nvPr/>
          </p:nvSpPr>
          <p:spPr>
            <a:xfrm>
              <a:off x="4554959" y="104688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407" name="tx407"/>
            <p:cNvSpPr/>
            <p:nvPr/>
          </p:nvSpPr>
          <p:spPr>
            <a:xfrm>
              <a:off x="4758944" y="107189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08" name="rc408"/>
            <p:cNvSpPr/>
            <p:nvPr/>
          </p:nvSpPr>
          <p:spPr>
            <a:xfrm>
              <a:off x="3511363" y="1724360"/>
              <a:ext cx="1338570" cy="564829"/>
            </a:xfrm>
            <a:prstGeom prst="rect">
              <a:avLst/>
            </a:prstGeom>
            <a:solidFill>
              <a:srgbClr val="EBEBEB">
                <a:alpha val="100000"/>
              </a:srgbClr>
            </a:solidFill>
          </p:spPr>
          <p:txBody>
            <a:bodyPr/>
            <a:lstStyle/>
            <a:p>
              <a:endParaRPr/>
            </a:p>
          </p:txBody>
        </p:sp>
        <p:sp>
          <p:nvSpPr>
            <p:cNvPr id="409" name="pl409"/>
            <p:cNvSpPr/>
            <p:nvPr/>
          </p:nvSpPr>
          <p:spPr>
            <a:xfrm>
              <a:off x="3511363" y="22207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10" name="pl410"/>
            <p:cNvSpPr/>
            <p:nvPr/>
          </p:nvSpPr>
          <p:spPr>
            <a:xfrm>
              <a:off x="3511363" y="20561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11" name="pl411"/>
            <p:cNvSpPr/>
            <p:nvPr/>
          </p:nvSpPr>
          <p:spPr>
            <a:xfrm>
              <a:off x="3511363" y="18915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12" name="pl412"/>
            <p:cNvSpPr/>
            <p:nvPr/>
          </p:nvSpPr>
          <p:spPr>
            <a:xfrm>
              <a:off x="3511363" y="17269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13" name="pl413"/>
            <p:cNvSpPr/>
            <p:nvPr/>
          </p:nvSpPr>
          <p:spPr>
            <a:xfrm>
              <a:off x="3511363" y="21384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14" name="pl414"/>
            <p:cNvSpPr/>
            <p:nvPr/>
          </p:nvSpPr>
          <p:spPr>
            <a:xfrm>
              <a:off x="3511363" y="197386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15" name="pl415"/>
            <p:cNvSpPr/>
            <p:nvPr/>
          </p:nvSpPr>
          <p:spPr>
            <a:xfrm>
              <a:off x="3511363" y="18092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16" name="pl416"/>
            <p:cNvSpPr/>
            <p:nvPr/>
          </p:nvSpPr>
          <p:spPr>
            <a:xfrm>
              <a:off x="357220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7" name="pl417"/>
            <p:cNvSpPr/>
            <p:nvPr/>
          </p:nvSpPr>
          <p:spPr>
            <a:xfrm>
              <a:off x="374604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8" name="pl418"/>
            <p:cNvSpPr/>
            <p:nvPr/>
          </p:nvSpPr>
          <p:spPr>
            <a:xfrm>
              <a:off x="391988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9" name="pl419"/>
            <p:cNvSpPr/>
            <p:nvPr/>
          </p:nvSpPr>
          <p:spPr>
            <a:xfrm>
              <a:off x="409372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0" name="pl420"/>
            <p:cNvSpPr/>
            <p:nvPr/>
          </p:nvSpPr>
          <p:spPr>
            <a:xfrm>
              <a:off x="426756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1" name="pl421"/>
            <p:cNvSpPr/>
            <p:nvPr/>
          </p:nvSpPr>
          <p:spPr>
            <a:xfrm>
              <a:off x="444140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2" name="pl422"/>
            <p:cNvSpPr/>
            <p:nvPr/>
          </p:nvSpPr>
          <p:spPr>
            <a:xfrm>
              <a:off x="461524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3" name="pl423"/>
            <p:cNvSpPr/>
            <p:nvPr/>
          </p:nvSpPr>
          <p:spPr>
            <a:xfrm>
              <a:off x="478908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4" name="pl424"/>
            <p:cNvSpPr/>
            <p:nvPr/>
          </p:nvSpPr>
          <p:spPr>
            <a:xfrm>
              <a:off x="3572207"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425" name="pl425"/>
            <p:cNvSpPr/>
            <p:nvPr/>
          </p:nvSpPr>
          <p:spPr>
            <a:xfrm>
              <a:off x="3572207" y="2105521"/>
              <a:ext cx="1216881" cy="59247"/>
            </a:xfrm>
            <a:custGeom>
              <a:avLst/>
              <a:gdLst/>
              <a:ahLst/>
              <a:cxnLst/>
              <a:rect l="0" t="0" r="0" b="0"/>
              <a:pathLst>
                <a:path w="1216881" h="59247">
                  <a:moveTo>
                    <a:pt x="0" y="52664"/>
                  </a:moveTo>
                  <a:lnTo>
                    <a:pt x="173840" y="32915"/>
                  </a:lnTo>
                  <a:lnTo>
                    <a:pt x="347680" y="19749"/>
                  </a:lnTo>
                  <a:lnTo>
                    <a:pt x="521520" y="0"/>
                  </a:lnTo>
                  <a:lnTo>
                    <a:pt x="695361" y="13166"/>
                  </a:lnTo>
                  <a:lnTo>
                    <a:pt x="869201" y="52664"/>
                  </a:lnTo>
                  <a:lnTo>
                    <a:pt x="1043041" y="59247"/>
                  </a:lnTo>
                  <a:lnTo>
                    <a:pt x="1216881" y="13166"/>
                  </a:lnTo>
                </a:path>
              </a:pathLst>
            </a:custGeom>
            <a:ln w="40651" cap="flat">
              <a:solidFill>
                <a:srgbClr val="BEBEBE">
                  <a:alpha val="69803"/>
                </a:srgbClr>
              </a:solidFill>
              <a:prstDash val="solid"/>
              <a:round/>
            </a:ln>
          </p:spPr>
          <p:txBody>
            <a:bodyPr/>
            <a:lstStyle/>
            <a:p>
              <a:endParaRPr/>
            </a:p>
          </p:txBody>
        </p:sp>
        <p:sp>
          <p:nvSpPr>
            <p:cNvPr id="426" name="pl426"/>
            <p:cNvSpPr/>
            <p:nvPr/>
          </p:nvSpPr>
          <p:spPr>
            <a:xfrm>
              <a:off x="3572207" y="2105521"/>
              <a:ext cx="1216881" cy="59247"/>
            </a:xfrm>
            <a:custGeom>
              <a:avLst/>
              <a:gdLst/>
              <a:ahLst/>
              <a:cxnLst/>
              <a:rect l="0" t="0" r="0" b="0"/>
              <a:pathLst>
                <a:path w="1216881" h="59247">
                  <a:moveTo>
                    <a:pt x="0" y="52664"/>
                  </a:moveTo>
                  <a:lnTo>
                    <a:pt x="173840" y="32915"/>
                  </a:lnTo>
                  <a:lnTo>
                    <a:pt x="347680" y="19749"/>
                  </a:lnTo>
                  <a:lnTo>
                    <a:pt x="521520" y="0"/>
                  </a:lnTo>
                  <a:lnTo>
                    <a:pt x="695361" y="13166"/>
                  </a:lnTo>
                  <a:lnTo>
                    <a:pt x="869201" y="52664"/>
                  </a:lnTo>
                  <a:lnTo>
                    <a:pt x="1043041" y="59247"/>
                  </a:lnTo>
                  <a:lnTo>
                    <a:pt x="1216881" y="13166"/>
                  </a:lnTo>
                </a:path>
              </a:pathLst>
            </a:custGeom>
            <a:ln w="35231" cap="flat">
              <a:solidFill>
                <a:srgbClr val="BEBEBE">
                  <a:alpha val="69803"/>
                </a:srgbClr>
              </a:solidFill>
              <a:prstDash val="solid"/>
              <a:round/>
            </a:ln>
          </p:spPr>
          <p:txBody>
            <a:bodyPr/>
            <a:lstStyle/>
            <a:p>
              <a:endParaRPr/>
            </a:p>
          </p:txBody>
        </p:sp>
        <p:sp>
          <p:nvSpPr>
            <p:cNvPr id="427" name="pl427"/>
            <p:cNvSpPr/>
            <p:nvPr/>
          </p:nvSpPr>
          <p:spPr>
            <a:xfrm>
              <a:off x="3572207"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428" name="pl428"/>
            <p:cNvSpPr/>
            <p:nvPr/>
          </p:nvSpPr>
          <p:spPr>
            <a:xfrm>
              <a:off x="3572207" y="2105521"/>
              <a:ext cx="1216881" cy="59247"/>
            </a:xfrm>
            <a:custGeom>
              <a:avLst/>
              <a:gdLst/>
              <a:ahLst/>
              <a:cxnLst/>
              <a:rect l="0" t="0" r="0" b="0"/>
              <a:pathLst>
                <a:path w="1216881" h="59247">
                  <a:moveTo>
                    <a:pt x="0" y="52664"/>
                  </a:moveTo>
                  <a:lnTo>
                    <a:pt x="173840" y="32915"/>
                  </a:lnTo>
                  <a:lnTo>
                    <a:pt x="347680" y="19749"/>
                  </a:lnTo>
                  <a:lnTo>
                    <a:pt x="521520" y="0"/>
                  </a:lnTo>
                  <a:lnTo>
                    <a:pt x="695361" y="13166"/>
                  </a:lnTo>
                  <a:lnTo>
                    <a:pt x="869201" y="52664"/>
                  </a:lnTo>
                  <a:lnTo>
                    <a:pt x="1043041" y="59247"/>
                  </a:lnTo>
                  <a:lnTo>
                    <a:pt x="1216881" y="13166"/>
                  </a:lnTo>
                </a:path>
              </a:pathLst>
            </a:custGeom>
            <a:ln w="40651" cap="flat">
              <a:solidFill>
                <a:srgbClr val="000000">
                  <a:alpha val="100000"/>
                </a:srgbClr>
              </a:solidFill>
              <a:prstDash val="solid"/>
              <a:round/>
            </a:ln>
          </p:spPr>
          <p:txBody>
            <a:bodyPr/>
            <a:lstStyle/>
            <a:p>
              <a:endParaRPr/>
            </a:p>
          </p:txBody>
        </p:sp>
        <p:sp>
          <p:nvSpPr>
            <p:cNvPr id="429" name="pl429"/>
            <p:cNvSpPr/>
            <p:nvPr/>
          </p:nvSpPr>
          <p:spPr>
            <a:xfrm>
              <a:off x="3572207" y="2105521"/>
              <a:ext cx="1216881" cy="59247"/>
            </a:xfrm>
            <a:custGeom>
              <a:avLst/>
              <a:gdLst/>
              <a:ahLst/>
              <a:cxnLst/>
              <a:rect l="0" t="0" r="0" b="0"/>
              <a:pathLst>
                <a:path w="1216881" h="59247">
                  <a:moveTo>
                    <a:pt x="0" y="52664"/>
                  </a:moveTo>
                  <a:lnTo>
                    <a:pt x="173840" y="32915"/>
                  </a:lnTo>
                  <a:lnTo>
                    <a:pt x="347680" y="19749"/>
                  </a:lnTo>
                  <a:lnTo>
                    <a:pt x="521520" y="0"/>
                  </a:lnTo>
                  <a:lnTo>
                    <a:pt x="695361" y="13166"/>
                  </a:lnTo>
                  <a:lnTo>
                    <a:pt x="869201" y="52664"/>
                  </a:lnTo>
                  <a:lnTo>
                    <a:pt x="1043041" y="59247"/>
                  </a:lnTo>
                  <a:lnTo>
                    <a:pt x="1216881" y="13166"/>
                  </a:lnTo>
                </a:path>
              </a:pathLst>
            </a:custGeom>
            <a:ln w="35231" cap="flat">
              <a:solidFill>
                <a:srgbClr val="F26A21">
                  <a:alpha val="100000"/>
                </a:srgbClr>
              </a:solidFill>
              <a:prstDash val="solid"/>
              <a:round/>
            </a:ln>
          </p:spPr>
          <p:txBody>
            <a:bodyPr/>
            <a:lstStyle/>
            <a:p>
              <a:endParaRPr/>
            </a:p>
          </p:txBody>
        </p:sp>
        <p:sp>
          <p:nvSpPr>
            <p:cNvPr id="430" name="pl430"/>
            <p:cNvSpPr/>
            <p:nvPr/>
          </p:nvSpPr>
          <p:spPr>
            <a:xfrm>
              <a:off x="3511363" y="213843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431" name="tx431"/>
            <p:cNvSpPr/>
            <p:nvPr/>
          </p:nvSpPr>
          <p:spPr>
            <a:xfrm>
              <a:off x="3524012" y="1993535"/>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32" name="tx432"/>
            <p:cNvSpPr/>
            <p:nvPr/>
          </p:nvSpPr>
          <p:spPr>
            <a:xfrm>
              <a:off x="3715902"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33" name="tx433"/>
            <p:cNvSpPr/>
            <p:nvPr/>
          </p:nvSpPr>
          <p:spPr>
            <a:xfrm>
              <a:off x="3889742" y="196199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34" name="tx434"/>
            <p:cNvSpPr/>
            <p:nvPr/>
          </p:nvSpPr>
          <p:spPr>
            <a:xfrm>
              <a:off x="4063583" y="194230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435" name="tx435"/>
            <p:cNvSpPr/>
            <p:nvPr/>
          </p:nvSpPr>
          <p:spPr>
            <a:xfrm>
              <a:off x="4237423" y="1954037"/>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36" name="tx436"/>
            <p:cNvSpPr/>
            <p:nvPr/>
          </p:nvSpPr>
          <p:spPr>
            <a:xfrm>
              <a:off x="4393213" y="1993535"/>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37" name="tx437"/>
            <p:cNvSpPr/>
            <p:nvPr/>
          </p:nvSpPr>
          <p:spPr>
            <a:xfrm>
              <a:off x="4567054" y="2001812"/>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38" name="tx438"/>
            <p:cNvSpPr/>
            <p:nvPr/>
          </p:nvSpPr>
          <p:spPr>
            <a:xfrm>
              <a:off x="4758944" y="1954037"/>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39" name="rc439"/>
            <p:cNvSpPr/>
            <p:nvPr/>
          </p:nvSpPr>
          <p:spPr>
            <a:xfrm>
              <a:off x="3511363" y="2573641"/>
              <a:ext cx="1338570" cy="564829"/>
            </a:xfrm>
            <a:prstGeom prst="rect">
              <a:avLst/>
            </a:prstGeom>
            <a:solidFill>
              <a:srgbClr val="EBEBEB">
                <a:alpha val="100000"/>
              </a:srgbClr>
            </a:solidFill>
          </p:spPr>
          <p:txBody>
            <a:bodyPr/>
            <a:lstStyle/>
            <a:p>
              <a:endParaRPr/>
            </a:p>
          </p:txBody>
        </p:sp>
        <p:sp>
          <p:nvSpPr>
            <p:cNvPr id="440" name="pl440"/>
            <p:cNvSpPr/>
            <p:nvPr/>
          </p:nvSpPr>
          <p:spPr>
            <a:xfrm>
              <a:off x="3511363" y="30700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41" name="pl441"/>
            <p:cNvSpPr/>
            <p:nvPr/>
          </p:nvSpPr>
          <p:spPr>
            <a:xfrm>
              <a:off x="3511363" y="290542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42" name="pl442"/>
            <p:cNvSpPr/>
            <p:nvPr/>
          </p:nvSpPr>
          <p:spPr>
            <a:xfrm>
              <a:off x="3511363" y="274085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43" name="pl443"/>
            <p:cNvSpPr/>
            <p:nvPr/>
          </p:nvSpPr>
          <p:spPr>
            <a:xfrm>
              <a:off x="3511363" y="257627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44" name="pl444"/>
            <p:cNvSpPr/>
            <p:nvPr/>
          </p:nvSpPr>
          <p:spPr>
            <a:xfrm>
              <a:off x="3511363" y="298771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45" name="pl445"/>
            <p:cNvSpPr/>
            <p:nvPr/>
          </p:nvSpPr>
          <p:spPr>
            <a:xfrm>
              <a:off x="3511363" y="282314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46" name="pl446"/>
            <p:cNvSpPr/>
            <p:nvPr/>
          </p:nvSpPr>
          <p:spPr>
            <a:xfrm>
              <a:off x="3511363" y="2658563"/>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47" name="pl447"/>
            <p:cNvSpPr/>
            <p:nvPr/>
          </p:nvSpPr>
          <p:spPr>
            <a:xfrm>
              <a:off x="357220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8" name="pl448"/>
            <p:cNvSpPr/>
            <p:nvPr/>
          </p:nvSpPr>
          <p:spPr>
            <a:xfrm>
              <a:off x="374604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9" name="pl449"/>
            <p:cNvSpPr/>
            <p:nvPr/>
          </p:nvSpPr>
          <p:spPr>
            <a:xfrm>
              <a:off x="391988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0" name="pl450"/>
            <p:cNvSpPr/>
            <p:nvPr/>
          </p:nvSpPr>
          <p:spPr>
            <a:xfrm>
              <a:off x="409372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1" name="pl451"/>
            <p:cNvSpPr/>
            <p:nvPr/>
          </p:nvSpPr>
          <p:spPr>
            <a:xfrm>
              <a:off x="426756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2" name="pl452"/>
            <p:cNvSpPr/>
            <p:nvPr/>
          </p:nvSpPr>
          <p:spPr>
            <a:xfrm>
              <a:off x="444140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3" name="pl453"/>
            <p:cNvSpPr/>
            <p:nvPr/>
          </p:nvSpPr>
          <p:spPr>
            <a:xfrm>
              <a:off x="461524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4" name="pl454"/>
            <p:cNvSpPr/>
            <p:nvPr/>
          </p:nvSpPr>
          <p:spPr>
            <a:xfrm>
              <a:off x="478908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5" name="pl455"/>
            <p:cNvSpPr/>
            <p:nvPr/>
          </p:nvSpPr>
          <p:spPr>
            <a:xfrm>
              <a:off x="3572207"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456" name="pl456"/>
            <p:cNvSpPr/>
            <p:nvPr/>
          </p:nvSpPr>
          <p:spPr>
            <a:xfrm>
              <a:off x="3572207" y="2875805"/>
              <a:ext cx="1216881" cy="144828"/>
            </a:xfrm>
            <a:custGeom>
              <a:avLst/>
              <a:gdLst/>
              <a:ahLst/>
              <a:cxnLst/>
              <a:rect l="0" t="0" r="0" b="0"/>
              <a:pathLst>
                <a:path w="1216881" h="144828">
                  <a:moveTo>
                    <a:pt x="0" y="32915"/>
                  </a:moveTo>
                  <a:lnTo>
                    <a:pt x="173840" y="111912"/>
                  </a:lnTo>
                  <a:lnTo>
                    <a:pt x="347680" y="144828"/>
                  </a:lnTo>
                  <a:lnTo>
                    <a:pt x="521520" y="0"/>
                  </a:lnTo>
                  <a:lnTo>
                    <a:pt x="695361" y="85580"/>
                  </a:lnTo>
                  <a:lnTo>
                    <a:pt x="869201" y="39498"/>
                  </a:lnTo>
                  <a:lnTo>
                    <a:pt x="1043041" y="39498"/>
                  </a:lnTo>
                  <a:lnTo>
                    <a:pt x="1216881" y="39498"/>
                  </a:lnTo>
                </a:path>
              </a:pathLst>
            </a:custGeom>
            <a:ln w="40651" cap="flat">
              <a:solidFill>
                <a:srgbClr val="BEBEBE">
                  <a:alpha val="69803"/>
                </a:srgbClr>
              </a:solidFill>
              <a:prstDash val="solid"/>
              <a:round/>
            </a:ln>
          </p:spPr>
          <p:txBody>
            <a:bodyPr/>
            <a:lstStyle/>
            <a:p>
              <a:endParaRPr/>
            </a:p>
          </p:txBody>
        </p:sp>
        <p:sp>
          <p:nvSpPr>
            <p:cNvPr id="457" name="pl457"/>
            <p:cNvSpPr/>
            <p:nvPr/>
          </p:nvSpPr>
          <p:spPr>
            <a:xfrm>
              <a:off x="3572207" y="2875805"/>
              <a:ext cx="1216881" cy="144828"/>
            </a:xfrm>
            <a:custGeom>
              <a:avLst/>
              <a:gdLst/>
              <a:ahLst/>
              <a:cxnLst/>
              <a:rect l="0" t="0" r="0" b="0"/>
              <a:pathLst>
                <a:path w="1216881" h="144828">
                  <a:moveTo>
                    <a:pt x="0" y="32915"/>
                  </a:moveTo>
                  <a:lnTo>
                    <a:pt x="173840" y="111912"/>
                  </a:lnTo>
                  <a:lnTo>
                    <a:pt x="347680" y="144828"/>
                  </a:lnTo>
                  <a:lnTo>
                    <a:pt x="521520" y="0"/>
                  </a:lnTo>
                  <a:lnTo>
                    <a:pt x="695361" y="85580"/>
                  </a:lnTo>
                  <a:lnTo>
                    <a:pt x="869201" y="39498"/>
                  </a:lnTo>
                  <a:lnTo>
                    <a:pt x="1043041" y="39498"/>
                  </a:lnTo>
                  <a:lnTo>
                    <a:pt x="1216881" y="39498"/>
                  </a:lnTo>
                </a:path>
              </a:pathLst>
            </a:custGeom>
            <a:ln w="35231" cap="flat">
              <a:solidFill>
                <a:srgbClr val="BEBEBE">
                  <a:alpha val="69803"/>
                </a:srgbClr>
              </a:solidFill>
              <a:prstDash val="solid"/>
              <a:round/>
            </a:ln>
          </p:spPr>
          <p:txBody>
            <a:bodyPr/>
            <a:lstStyle/>
            <a:p>
              <a:endParaRPr/>
            </a:p>
          </p:txBody>
        </p:sp>
        <p:sp>
          <p:nvSpPr>
            <p:cNvPr id="458" name="pl458"/>
            <p:cNvSpPr/>
            <p:nvPr/>
          </p:nvSpPr>
          <p:spPr>
            <a:xfrm>
              <a:off x="3572207"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459" name="pl459"/>
            <p:cNvSpPr/>
            <p:nvPr/>
          </p:nvSpPr>
          <p:spPr>
            <a:xfrm>
              <a:off x="3572207" y="2875805"/>
              <a:ext cx="1216881" cy="144828"/>
            </a:xfrm>
            <a:custGeom>
              <a:avLst/>
              <a:gdLst/>
              <a:ahLst/>
              <a:cxnLst/>
              <a:rect l="0" t="0" r="0" b="0"/>
              <a:pathLst>
                <a:path w="1216881" h="144828">
                  <a:moveTo>
                    <a:pt x="0" y="32915"/>
                  </a:moveTo>
                  <a:lnTo>
                    <a:pt x="173840" y="111912"/>
                  </a:lnTo>
                  <a:lnTo>
                    <a:pt x="347680" y="144828"/>
                  </a:lnTo>
                  <a:lnTo>
                    <a:pt x="521520" y="0"/>
                  </a:lnTo>
                  <a:lnTo>
                    <a:pt x="695361" y="85580"/>
                  </a:lnTo>
                  <a:lnTo>
                    <a:pt x="869201" y="39498"/>
                  </a:lnTo>
                  <a:lnTo>
                    <a:pt x="1043041" y="39498"/>
                  </a:lnTo>
                  <a:lnTo>
                    <a:pt x="1216881" y="39498"/>
                  </a:lnTo>
                </a:path>
              </a:pathLst>
            </a:custGeom>
            <a:ln w="40651" cap="flat">
              <a:solidFill>
                <a:srgbClr val="000000">
                  <a:alpha val="100000"/>
                </a:srgbClr>
              </a:solidFill>
              <a:prstDash val="solid"/>
              <a:round/>
            </a:ln>
          </p:spPr>
          <p:txBody>
            <a:bodyPr/>
            <a:lstStyle/>
            <a:p>
              <a:endParaRPr/>
            </a:p>
          </p:txBody>
        </p:sp>
        <p:sp>
          <p:nvSpPr>
            <p:cNvPr id="460" name="pl460"/>
            <p:cNvSpPr/>
            <p:nvPr/>
          </p:nvSpPr>
          <p:spPr>
            <a:xfrm>
              <a:off x="3572207" y="2875805"/>
              <a:ext cx="1216881" cy="144828"/>
            </a:xfrm>
            <a:custGeom>
              <a:avLst/>
              <a:gdLst/>
              <a:ahLst/>
              <a:cxnLst/>
              <a:rect l="0" t="0" r="0" b="0"/>
              <a:pathLst>
                <a:path w="1216881" h="144828">
                  <a:moveTo>
                    <a:pt x="0" y="32915"/>
                  </a:moveTo>
                  <a:lnTo>
                    <a:pt x="173840" y="111912"/>
                  </a:lnTo>
                  <a:lnTo>
                    <a:pt x="347680" y="144828"/>
                  </a:lnTo>
                  <a:lnTo>
                    <a:pt x="521520" y="0"/>
                  </a:lnTo>
                  <a:lnTo>
                    <a:pt x="695361" y="85580"/>
                  </a:lnTo>
                  <a:lnTo>
                    <a:pt x="869201" y="39498"/>
                  </a:lnTo>
                  <a:lnTo>
                    <a:pt x="1043041" y="39498"/>
                  </a:lnTo>
                  <a:lnTo>
                    <a:pt x="1216881" y="39498"/>
                  </a:lnTo>
                </a:path>
              </a:pathLst>
            </a:custGeom>
            <a:ln w="35231" cap="flat">
              <a:solidFill>
                <a:srgbClr val="F26A21">
                  <a:alpha val="100000"/>
                </a:srgbClr>
              </a:solidFill>
              <a:prstDash val="solid"/>
              <a:round/>
            </a:ln>
          </p:spPr>
          <p:txBody>
            <a:bodyPr/>
            <a:lstStyle/>
            <a:p>
              <a:endParaRPr/>
            </a:p>
          </p:txBody>
        </p:sp>
        <p:sp>
          <p:nvSpPr>
            <p:cNvPr id="461" name="pl461"/>
            <p:cNvSpPr/>
            <p:nvPr/>
          </p:nvSpPr>
          <p:spPr>
            <a:xfrm>
              <a:off x="3511363" y="298771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462" name="tx462"/>
            <p:cNvSpPr/>
            <p:nvPr/>
          </p:nvSpPr>
          <p:spPr>
            <a:xfrm>
              <a:off x="3511917" y="274544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463" name="tx463"/>
            <p:cNvSpPr/>
            <p:nvPr/>
          </p:nvSpPr>
          <p:spPr>
            <a:xfrm>
              <a:off x="3715902" y="28231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64" name="tx464"/>
            <p:cNvSpPr/>
            <p:nvPr/>
          </p:nvSpPr>
          <p:spPr>
            <a:xfrm>
              <a:off x="3871693" y="285741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465" name="tx465"/>
            <p:cNvSpPr/>
            <p:nvPr/>
          </p:nvSpPr>
          <p:spPr>
            <a:xfrm>
              <a:off x="4033438" y="271253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466" name="tx466"/>
            <p:cNvSpPr/>
            <p:nvPr/>
          </p:nvSpPr>
          <p:spPr>
            <a:xfrm>
              <a:off x="4237423" y="2798428"/>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67" name="tx467"/>
            <p:cNvSpPr/>
            <p:nvPr/>
          </p:nvSpPr>
          <p:spPr>
            <a:xfrm>
              <a:off x="4381118" y="275202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468" name="tx468"/>
            <p:cNvSpPr/>
            <p:nvPr/>
          </p:nvSpPr>
          <p:spPr>
            <a:xfrm>
              <a:off x="4554959" y="275202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469" name="tx469"/>
            <p:cNvSpPr/>
            <p:nvPr/>
          </p:nvSpPr>
          <p:spPr>
            <a:xfrm>
              <a:off x="4728799" y="275202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470" name="rc470"/>
            <p:cNvSpPr/>
            <p:nvPr/>
          </p:nvSpPr>
          <p:spPr>
            <a:xfrm>
              <a:off x="3511363" y="3422922"/>
              <a:ext cx="1338570" cy="564829"/>
            </a:xfrm>
            <a:prstGeom prst="rect">
              <a:avLst/>
            </a:prstGeom>
            <a:solidFill>
              <a:srgbClr val="EBEBEB">
                <a:alpha val="100000"/>
              </a:srgbClr>
            </a:solidFill>
          </p:spPr>
          <p:txBody>
            <a:bodyPr/>
            <a:lstStyle/>
            <a:p>
              <a:endParaRPr/>
            </a:p>
          </p:txBody>
        </p:sp>
        <p:sp>
          <p:nvSpPr>
            <p:cNvPr id="471" name="pl471"/>
            <p:cNvSpPr/>
            <p:nvPr/>
          </p:nvSpPr>
          <p:spPr>
            <a:xfrm>
              <a:off x="3511363" y="39192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72" name="pl472"/>
            <p:cNvSpPr/>
            <p:nvPr/>
          </p:nvSpPr>
          <p:spPr>
            <a:xfrm>
              <a:off x="3511363" y="375471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73" name="pl473"/>
            <p:cNvSpPr/>
            <p:nvPr/>
          </p:nvSpPr>
          <p:spPr>
            <a:xfrm>
              <a:off x="3511363" y="359013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74" name="pl474"/>
            <p:cNvSpPr/>
            <p:nvPr/>
          </p:nvSpPr>
          <p:spPr>
            <a:xfrm>
              <a:off x="3511363" y="342555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75" name="pl475"/>
            <p:cNvSpPr/>
            <p:nvPr/>
          </p:nvSpPr>
          <p:spPr>
            <a:xfrm>
              <a:off x="3511363" y="38369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76" name="pl476"/>
            <p:cNvSpPr/>
            <p:nvPr/>
          </p:nvSpPr>
          <p:spPr>
            <a:xfrm>
              <a:off x="3511363" y="3672421"/>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77" name="pl477"/>
            <p:cNvSpPr/>
            <p:nvPr/>
          </p:nvSpPr>
          <p:spPr>
            <a:xfrm>
              <a:off x="3511363" y="350784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78" name="pl478"/>
            <p:cNvSpPr/>
            <p:nvPr/>
          </p:nvSpPr>
          <p:spPr>
            <a:xfrm>
              <a:off x="357220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9" name="pl479"/>
            <p:cNvSpPr/>
            <p:nvPr/>
          </p:nvSpPr>
          <p:spPr>
            <a:xfrm>
              <a:off x="374604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0" name="pl480"/>
            <p:cNvSpPr/>
            <p:nvPr/>
          </p:nvSpPr>
          <p:spPr>
            <a:xfrm>
              <a:off x="391988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1" name="pl481"/>
            <p:cNvSpPr/>
            <p:nvPr/>
          </p:nvSpPr>
          <p:spPr>
            <a:xfrm>
              <a:off x="409372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2" name="pl482"/>
            <p:cNvSpPr/>
            <p:nvPr/>
          </p:nvSpPr>
          <p:spPr>
            <a:xfrm>
              <a:off x="426756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3" name="pl483"/>
            <p:cNvSpPr/>
            <p:nvPr/>
          </p:nvSpPr>
          <p:spPr>
            <a:xfrm>
              <a:off x="444140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4" name="pl484"/>
            <p:cNvSpPr/>
            <p:nvPr/>
          </p:nvSpPr>
          <p:spPr>
            <a:xfrm>
              <a:off x="461524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5" name="pl485"/>
            <p:cNvSpPr/>
            <p:nvPr/>
          </p:nvSpPr>
          <p:spPr>
            <a:xfrm>
              <a:off x="478908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6" name="pl486"/>
            <p:cNvSpPr/>
            <p:nvPr/>
          </p:nvSpPr>
          <p:spPr>
            <a:xfrm>
              <a:off x="3572207"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487" name="pl487"/>
            <p:cNvSpPr/>
            <p:nvPr/>
          </p:nvSpPr>
          <p:spPr>
            <a:xfrm>
              <a:off x="3572207" y="3738252"/>
              <a:ext cx="1216881" cy="223825"/>
            </a:xfrm>
            <a:custGeom>
              <a:avLst/>
              <a:gdLst/>
              <a:ahLst/>
              <a:cxnLst/>
              <a:rect l="0" t="0" r="0" b="0"/>
              <a:pathLst>
                <a:path w="1216881" h="223825">
                  <a:moveTo>
                    <a:pt x="0" y="151411"/>
                  </a:moveTo>
                  <a:lnTo>
                    <a:pt x="173840" y="13166"/>
                  </a:lnTo>
                  <a:lnTo>
                    <a:pt x="347680" y="223825"/>
                  </a:lnTo>
                  <a:lnTo>
                    <a:pt x="521520" y="223825"/>
                  </a:lnTo>
                  <a:lnTo>
                    <a:pt x="695361" y="46081"/>
                  </a:lnTo>
                  <a:lnTo>
                    <a:pt x="869201" y="0"/>
                  </a:lnTo>
                  <a:lnTo>
                    <a:pt x="1043041" y="72414"/>
                  </a:lnTo>
                  <a:lnTo>
                    <a:pt x="1216881" y="92163"/>
                  </a:lnTo>
                </a:path>
              </a:pathLst>
            </a:custGeom>
            <a:ln w="40651" cap="flat">
              <a:solidFill>
                <a:srgbClr val="BEBEBE">
                  <a:alpha val="69803"/>
                </a:srgbClr>
              </a:solidFill>
              <a:prstDash val="solid"/>
              <a:round/>
            </a:ln>
          </p:spPr>
          <p:txBody>
            <a:bodyPr/>
            <a:lstStyle/>
            <a:p>
              <a:endParaRPr/>
            </a:p>
          </p:txBody>
        </p:sp>
        <p:sp>
          <p:nvSpPr>
            <p:cNvPr id="488" name="pl488"/>
            <p:cNvSpPr/>
            <p:nvPr/>
          </p:nvSpPr>
          <p:spPr>
            <a:xfrm>
              <a:off x="3572207" y="3738252"/>
              <a:ext cx="1216881" cy="223825"/>
            </a:xfrm>
            <a:custGeom>
              <a:avLst/>
              <a:gdLst/>
              <a:ahLst/>
              <a:cxnLst/>
              <a:rect l="0" t="0" r="0" b="0"/>
              <a:pathLst>
                <a:path w="1216881" h="223825">
                  <a:moveTo>
                    <a:pt x="0" y="151411"/>
                  </a:moveTo>
                  <a:lnTo>
                    <a:pt x="173840" y="13166"/>
                  </a:lnTo>
                  <a:lnTo>
                    <a:pt x="347680" y="223825"/>
                  </a:lnTo>
                  <a:lnTo>
                    <a:pt x="521520" y="223825"/>
                  </a:lnTo>
                  <a:lnTo>
                    <a:pt x="695361" y="46081"/>
                  </a:lnTo>
                  <a:lnTo>
                    <a:pt x="869201" y="0"/>
                  </a:lnTo>
                  <a:lnTo>
                    <a:pt x="1043041" y="72414"/>
                  </a:lnTo>
                  <a:lnTo>
                    <a:pt x="1216881" y="92163"/>
                  </a:lnTo>
                </a:path>
              </a:pathLst>
            </a:custGeom>
            <a:ln w="35231" cap="flat">
              <a:solidFill>
                <a:srgbClr val="BEBEBE">
                  <a:alpha val="69803"/>
                </a:srgbClr>
              </a:solidFill>
              <a:prstDash val="solid"/>
              <a:round/>
            </a:ln>
          </p:spPr>
          <p:txBody>
            <a:bodyPr/>
            <a:lstStyle/>
            <a:p>
              <a:endParaRPr/>
            </a:p>
          </p:txBody>
        </p:sp>
        <p:sp>
          <p:nvSpPr>
            <p:cNvPr id="489" name="pl489"/>
            <p:cNvSpPr/>
            <p:nvPr/>
          </p:nvSpPr>
          <p:spPr>
            <a:xfrm>
              <a:off x="3572207"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490" name="pl490"/>
            <p:cNvSpPr/>
            <p:nvPr/>
          </p:nvSpPr>
          <p:spPr>
            <a:xfrm>
              <a:off x="3572207" y="3738252"/>
              <a:ext cx="1216881" cy="223825"/>
            </a:xfrm>
            <a:custGeom>
              <a:avLst/>
              <a:gdLst/>
              <a:ahLst/>
              <a:cxnLst/>
              <a:rect l="0" t="0" r="0" b="0"/>
              <a:pathLst>
                <a:path w="1216881" h="223825">
                  <a:moveTo>
                    <a:pt x="0" y="151411"/>
                  </a:moveTo>
                  <a:lnTo>
                    <a:pt x="173840" y="13166"/>
                  </a:lnTo>
                  <a:lnTo>
                    <a:pt x="347680" y="223825"/>
                  </a:lnTo>
                  <a:lnTo>
                    <a:pt x="521520" y="223825"/>
                  </a:lnTo>
                  <a:lnTo>
                    <a:pt x="695361" y="46081"/>
                  </a:lnTo>
                  <a:lnTo>
                    <a:pt x="869201" y="0"/>
                  </a:lnTo>
                  <a:lnTo>
                    <a:pt x="1043041" y="72414"/>
                  </a:lnTo>
                  <a:lnTo>
                    <a:pt x="1216881" y="92163"/>
                  </a:lnTo>
                </a:path>
              </a:pathLst>
            </a:custGeom>
            <a:ln w="40651" cap="flat">
              <a:solidFill>
                <a:srgbClr val="000000">
                  <a:alpha val="100000"/>
                </a:srgbClr>
              </a:solidFill>
              <a:prstDash val="solid"/>
              <a:round/>
            </a:ln>
          </p:spPr>
          <p:txBody>
            <a:bodyPr/>
            <a:lstStyle/>
            <a:p>
              <a:endParaRPr/>
            </a:p>
          </p:txBody>
        </p:sp>
        <p:sp>
          <p:nvSpPr>
            <p:cNvPr id="491" name="pl491"/>
            <p:cNvSpPr/>
            <p:nvPr/>
          </p:nvSpPr>
          <p:spPr>
            <a:xfrm>
              <a:off x="3572207" y="3738252"/>
              <a:ext cx="1216881" cy="223825"/>
            </a:xfrm>
            <a:custGeom>
              <a:avLst/>
              <a:gdLst/>
              <a:ahLst/>
              <a:cxnLst/>
              <a:rect l="0" t="0" r="0" b="0"/>
              <a:pathLst>
                <a:path w="1216881" h="223825">
                  <a:moveTo>
                    <a:pt x="0" y="151411"/>
                  </a:moveTo>
                  <a:lnTo>
                    <a:pt x="173840" y="13166"/>
                  </a:lnTo>
                  <a:lnTo>
                    <a:pt x="347680" y="223825"/>
                  </a:lnTo>
                  <a:lnTo>
                    <a:pt x="521520" y="223825"/>
                  </a:lnTo>
                  <a:lnTo>
                    <a:pt x="695361" y="46081"/>
                  </a:lnTo>
                  <a:lnTo>
                    <a:pt x="869201" y="0"/>
                  </a:lnTo>
                  <a:lnTo>
                    <a:pt x="1043041" y="72414"/>
                  </a:lnTo>
                  <a:lnTo>
                    <a:pt x="1216881" y="92163"/>
                  </a:lnTo>
                </a:path>
              </a:pathLst>
            </a:custGeom>
            <a:ln w="35231" cap="flat">
              <a:solidFill>
                <a:srgbClr val="F26A21">
                  <a:alpha val="100000"/>
                </a:srgbClr>
              </a:solidFill>
              <a:prstDash val="solid"/>
              <a:round/>
            </a:ln>
          </p:spPr>
          <p:txBody>
            <a:bodyPr/>
            <a:lstStyle/>
            <a:p>
              <a:endParaRPr/>
            </a:p>
          </p:txBody>
        </p:sp>
        <p:sp>
          <p:nvSpPr>
            <p:cNvPr id="492" name="pl492"/>
            <p:cNvSpPr/>
            <p:nvPr/>
          </p:nvSpPr>
          <p:spPr>
            <a:xfrm>
              <a:off x="3511363" y="383699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493" name="tx493"/>
            <p:cNvSpPr/>
            <p:nvPr/>
          </p:nvSpPr>
          <p:spPr>
            <a:xfrm>
              <a:off x="3524012" y="372506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94" name="tx494"/>
            <p:cNvSpPr/>
            <p:nvPr/>
          </p:nvSpPr>
          <p:spPr>
            <a:xfrm>
              <a:off x="3685757" y="358676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495" name="tx495"/>
            <p:cNvSpPr/>
            <p:nvPr/>
          </p:nvSpPr>
          <p:spPr>
            <a:xfrm>
              <a:off x="3841548" y="3797479"/>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496" name="tx496"/>
            <p:cNvSpPr/>
            <p:nvPr/>
          </p:nvSpPr>
          <p:spPr>
            <a:xfrm>
              <a:off x="4015388" y="3797479"/>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497" name="tx497"/>
            <p:cNvSpPr/>
            <p:nvPr/>
          </p:nvSpPr>
          <p:spPr>
            <a:xfrm>
              <a:off x="4237423" y="361973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98" name="tx498"/>
            <p:cNvSpPr/>
            <p:nvPr/>
          </p:nvSpPr>
          <p:spPr>
            <a:xfrm>
              <a:off x="4381118" y="357365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499" name="tx499"/>
            <p:cNvSpPr/>
            <p:nvPr/>
          </p:nvSpPr>
          <p:spPr>
            <a:xfrm>
              <a:off x="4585104" y="3647709"/>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00" name="tx500"/>
            <p:cNvSpPr/>
            <p:nvPr/>
          </p:nvSpPr>
          <p:spPr>
            <a:xfrm>
              <a:off x="4758944" y="36671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01" name="rc501"/>
            <p:cNvSpPr/>
            <p:nvPr/>
          </p:nvSpPr>
          <p:spPr>
            <a:xfrm>
              <a:off x="3511363" y="4272202"/>
              <a:ext cx="1338570" cy="564829"/>
            </a:xfrm>
            <a:prstGeom prst="rect">
              <a:avLst/>
            </a:prstGeom>
            <a:solidFill>
              <a:srgbClr val="EBEBEB">
                <a:alpha val="100000"/>
              </a:srgbClr>
            </a:solidFill>
          </p:spPr>
          <p:txBody>
            <a:bodyPr/>
            <a:lstStyle/>
            <a:p>
              <a:endParaRPr/>
            </a:p>
          </p:txBody>
        </p:sp>
        <p:sp>
          <p:nvSpPr>
            <p:cNvPr id="502" name="pl502"/>
            <p:cNvSpPr/>
            <p:nvPr/>
          </p:nvSpPr>
          <p:spPr>
            <a:xfrm>
              <a:off x="3511363" y="476856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03" name="pl503"/>
            <p:cNvSpPr/>
            <p:nvPr/>
          </p:nvSpPr>
          <p:spPr>
            <a:xfrm>
              <a:off x="3511363" y="46039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04" name="pl504"/>
            <p:cNvSpPr/>
            <p:nvPr/>
          </p:nvSpPr>
          <p:spPr>
            <a:xfrm>
              <a:off x="3511363" y="44394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05" name="pl505"/>
            <p:cNvSpPr/>
            <p:nvPr/>
          </p:nvSpPr>
          <p:spPr>
            <a:xfrm>
              <a:off x="3511363" y="427483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06" name="pl506"/>
            <p:cNvSpPr/>
            <p:nvPr/>
          </p:nvSpPr>
          <p:spPr>
            <a:xfrm>
              <a:off x="3511363" y="46862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07" name="pl507"/>
            <p:cNvSpPr/>
            <p:nvPr/>
          </p:nvSpPr>
          <p:spPr>
            <a:xfrm>
              <a:off x="3511363" y="45217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08" name="pl508"/>
            <p:cNvSpPr/>
            <p:nvPr/>
          </p:nvSpPr>
          <p:spPr>
            <a:xfrm>
              <a:off x="3511363" y="435712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09" name="pl509"/>
            <p:cNvSpPr/>
            <p:nvPr/>
          </p:nvSpPr>
          <p:spPr>
            <a:xfrm>
              <a:off x="357220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0" name="pl510"/>
            <p:cNvSpPr/>
            <p:nvPr/>
          </p:nvSpPr>
          <p:spPr>
            <a:xfrm>
              <a:off x="374604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1" name="pl511"/>
            <p:cNvSpPr/>
            <p:nvPr/>
          </p:nvSpPr>
          <p:spPr>
            <a:xfrm>
              <a:off x="391988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2" name="pl512"/>
            <p:cNvSpPr/>
            <p:nvPr/>
          </p:nvSpPr>
          <p:spPr>
            <a:xfrm>
              <a:off x="409372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3" name="pl513"/>
            <p:cNvSpPr/>
            <p:nvPr/>
          </p:nvSpPr>
          <p:spPr>
            <a:xfrm>
              <a:off x="426756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4" name="pl514"/>
            <p:cNvSpPr/>
            <p:nvPr/>
          </p:nvSpPr>
          <p:spPr>
            <a:xfrm>
              <a:off x="444140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5" name="pl515"/>
            <p:cNvSpPr/>
            <p:nvPr/>
          </p:nvSpPr>
          <p:spPr>
            <a:xfrm>
              <a:off x="461524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6" name="pl516"/>
            <p:cNvSpPr/>
            <p:nvPr/>
          </p:nvSpPr>
          <p:spPr>
            <a:xfrm>
              <a:off x="478908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7" name="pl517"/>
            <p:cNvSpPr/>
            <p:nvPr/>
          </p:nvSpPr>
          <p:spPr>
            <a:xfrm>
              <a:off x="3572207"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518" name="pl518"/>
            <p:cNvSpPr/>
            <p:nvPr/>
          </p:nvSpPr>
          <p:spPr>
            <a:xfrm>
              <a:off x="3572207" y="4646780"/>
              <a:ext cx="1216881" cy="39498"/>
            </a:xfrm>
            <a:custGeom>
              <a:avLst/>
              <a:gdLst/>
              <a:ahLst/>
              <a:cxnLst/>
              <a:rect l="0" t="0" r="0" b="0"/>
              <a:pathLst>
                <a:path w="1216881" h="39498">
                  <a:moveTo>
                    <a:pt x="0" y="19749"/>
                  </a:moveTo>
                  <a:lnTo>
                    <a:pt x="173840" y="39498"/>
                  </a:lnTo>
                  <a:lnTo>
                    <a:pt x="347680" y="13166"/>
                  </a:lnTo>
                  <a:lnTo>
                    <a:pt x="521520" y="32915"/>
                  </a:lnTo>
                  <a:lnTo>
                    <a:pt x="695361" y="32915"/>
                  </a:lnTo>
                  <a:lnTo>
                    <a:pt x="869201" y="19749"/>
                  </a:lnTo>
                  <a:lnTo>
                    <a:pt x="1043041" y="26332"/>
                  </a:lnTo>
                  <a:lnTo>
                    <a:pt x="1216881" y="0"/>
                  </a:lnTo>
                </a:path>
              </a:pathLst>
            </a:custGeom>
            <a:ln w="40651" cap="flat">
              <a:solidFill>
                <a:srgbClr val="BEBEBE">
                  <a:alpha val="69803"/>
                </a:srgbClr>
              </a:solidFill>
              <a:prstDash val="solid"/>
              <a:round/>
            </a:ln>
          </p:spPr>
          <p:txBody>
            <a:bodyPr/>
            <a:lstStyle/>
            <a:p>
              <a:endParaRPr/>
            </a:p>
          </p:txBody>
        </p:sp>
        <p:sp>
          <p:nvSpPr>
            <p:cNvPr id="519" name="pl519"/>
            <p:cNvSpPr/>
            <p:nvPr/>
          </p:nvSpPr>
          <p:spPr>
            <a:xfrm>
              <a:off x="3572207" y="4646780"/>
              <a:ext cx="1216881" cy="39498"/>
            </a:xfrm>
            <a:custGeom>
              <a:avLst/>
              <a:gdLst/>
              <a:ahLst/>
              <a:cxnLst/>
              <a:rect l="0" t="0" r="0" b="0"/>
              <a:pathLst>
                <a:path w="1216881" h="39498">
                  <a:moveTo>
                    <a:pt x="0" y="19749"/>
                  </a:moveTo>
                  <a:lnTo>
                    <a:pt x="173840" y="39498"/>
                  </a:lnTo>
                  <a:lnTo>
                    <a:pt x="347680" y="13166"/>
                  </a:lnTo>
                  <a:lnTo>
                    <a:pt x="521520" y="32915"/>
                  </a:lnTo>
                  <a:lnTo>
                    <a:pt x="695361" y="32915"/>
                  </a:lnTo>
                  <a:lnTo>
                    <a:pt x="869201" y="19749"/>
                  </a:lnTo>
                  <a:lnTo>
                    <a:pt x="1043041" y="26332"/>
                  </a:lnTo>
                  <a:lnTo>
                    <a:pt x="1216881" y="0"/>
                  </a:lnTo>
                </a:path>
              </a:pathLst>
            </a:custGeom>
            <a:ln w="35231" cap="flat">
              <a:solidFill>
                <a:srgbClr val="BEBEBE">
                  <a:alpha val="69803"/>
                </a:srgbClr>
              </a:solidFill>
              <a:prstDash val="solid"/>
              <a:round/>
            </a:ln>
          </p:spPr>
          <p:txBody>
            <a:bodyPr/>
            <a:lstStyle/>
            <a:p>
              <a:endParaRPr/>
            </a:p>
          </p:txBody>
        </p:sp>
        <p:sp>
          <p:nvSpPr>
            <p:cNvPr id="520" name="pl520"/>
            <p:cNvSpPr/>
            <p:nvPr/>
          </p:nvSpPr>
          <p:spPr>
            <a:xfrm>
              <a:off x="3572207"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521" name="pl521"/>
            <p:cNvSpPr/>
            <p:nvPr/>
          </p:nvSpPr>
          <p:spPr>
            <a:xfrm>
              <a:off x="3572207" y="4646780"/>
              <a:ext cx="1216881" cy="39498"/>
            </a:xfrm>
            <a:custGeom>
              <a:avLst/>
              <a:gdLst/>
              <a:ahLst/>
              <a:cxnLst/>
              <a:rect l="0" t="0" r="0" b="0"/>
              <a:pathLst>
                <a:path w="1216881" h="39498">
                  <a:moveTo>
                    <a:pt x="0" y="19749"/>
                  </a:moveTo>
                  <a:lnTo>
                    <a:pt x="173840" y="39498"/>
                  </a:lnTo>
                  <a:lnTo>
                    <a:pt x="347680" y="13166"/>
                  </a:lnTo>
                  <a:lnTo>
                    <a:pt x="521520" y="32915"/>
                  </a:lnTo>
                  <a:lnTo>
                    <a:pt x="695361" y="32915"/>
                  </a:lnTo>
                  <a:lnTo>
                    <a:pt x="869201" y="19749"/>
                  </a:lnTo>
                  <a:lnTo>
                    <a:pt x="1043041" y="26332"/>
                  </a:lnTo>
                  <a:lnTo>
                    <a:pt x="1216881" y="0"/>
                  </a:lnTo>
                </a:path>
              </a:pathLst>
            </a:custGeom>
            <a:ln w="40651" cap="flat">
              <a:solidFill>
                <a:srgbClr val="000000">
                  <a:alpha val="100000"/>
                </a:srgbClr>
              </a:solidFill>
              <a:prstDash val="solid"/>
              <a:round/>
            </a:ln>
          </p:spPr>
          <p:txBody>
            <a:bodyPr/>
            <a:lstStyle/>
            <a:p>
              <a:endParaRPr/>
            </a:p>
          </p:txBody>
        </p:sp>
        <p:sp>
          <p:nvSpPr>
            <p:cNvPr id="522" name="pl522"/>
            <p:cNvSpPr/>
            <p:nvPr/>
          </p:nvSpPr>
          <p:spPr>
            <a:xfrm>
              <a:off x="3572207" y="4646780"/>
              <a:ext cx="1216881" cy="39498"/>
            </a:xfrm>
            <a:custGeom>
              <a:avLst/>
              <a:gdLst/>
              <a:ahLst/>
              <a:cxnLst/>
              <a:rect l="0" t="0" r="0" b="0"/>
              <a:pathLst>
                <a:path w="1216881" h="39498">
                  <a:moveTo>
                    <a:pt x="0" y="19749"/>
                  </a:moveTo>
                  <a:lnTo>
                    <a:pt x="173840" y="39498"/>
                  </a:lnTo>
                  <a:lnTo>
                    <a:pt x="347680" y="13166"/>
                  </a:lnTo>
                  <a:lnTo>
                    <a:pt x="521520" y="32915"/>
                  </a:lnTo>
                  <a:lnTo>
                    <a:pt x="695361" y="32915"/>
                  </a:lnTo>
                  <a:lnTo>
                    <a:pt x="869201" y="19749"/>
                  </a:lnTo>
                  <a:lnTo>
                    <a:pt x="1043041" y="26332"/>
                  </a:lnTo>
                  <a:lnTo>
                    <a:pt x="1216881" y="0"/>
                  </a:lnTo>
                </a:path>
              </a:pathLst>
            </a:custGeom>
            <a:ln w="35231" cap="flat">
              <a:solidFill>
                <a:srgbClr val="F26A21">
                  <a:alpha val="100000"/>
                </a:srgbClr>
              </a:solidFill>
              <a:prstDash val="solid"/>
              <a:round/>
            </a:ln>
          </p:spPr>
          <p:txBody>
            <a:bodyPr/>
            <a:lstStyle/>
            <a:p>
              <a:endParaRPr/>
            </a:p>
          </p:txBody>
        </p:sp>
        <p:sp>
          <p:nvSpPr>
            <p:cNvPr id="523" name="pl523"/>
            <p:cNvSpPr/>
            <p:nvPr/>
          </p:nvSpPr>
          <p:spPr>
            <a:xfrm>
              <a:off x="3511363" y="468627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24" name="tx524"/>
            <p:cNvSpPr/>
            <p:nvPr/>
          </p:nvSpPr>
          <p:spPr>
            <a:xfrm>
              <a:off x="3542062" y="4501879"/>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25" name="tx525"/>
            <p:cNvSpPr/>
            <p:nvPr/>
          </p:nvSpPr>
          <p:spPr>
            <a:xfrm>
              <a:off x="3715902" y="452168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26" name="tx526"/>
            <p:cNvSpPr/>
            <p:nvPr/>
          </p:nvSpPr>
          <p:spPr>
            <a:xfrm>
              <a:off x="3889742" y="4496990"/>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27" name="tx527"/>
            <p:cNvSpPr/>
            <p:nvPr/>
          </p:nvSpPr>
          <p:spPr>
            <a:xfrm>
              <a:off x="4063583" y="451642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28" name="tx528"/>
            <p:cNvSpPr/>
            <p:nvPr/>
          </p:nvSpPr>
          <p:spPr>
            <a:xfrm>
              <a:off x="4237423" y="451642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29" name="tx529"/>
            <p:cNvSpPr/>
            <p:nvPr/>
          </p:nvSpPr>
          <p:spPr>
            <a:xfrm>
              <a:off x="4411263" y="4501879"/>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30" name="tx530"/>
            <p:cNvSpPr/>
            <p:nvPr/>
          </p:nvSpPr>
          <p:spPr>
            <a:xfrm>
              <a:off x="4585104" y="450983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31" name="tx531"/>
            <p:cNvSpPr/>
            <p:nvPr/>
          </p:nvSpPr>
          <p:spPr>
            <a:xfrm>
              <a:off x="4758944" y="448218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32" name="rc532"/>
            <p:cNvSpPr/>
            <p:nvPr/>
          </p:nvSpPr>
          <p:spPr>
            <a:xfrm>
              <a:off x="3511363" y="5121483"/>
              <a:ext cx="1338570" cy="564829"/>
            </a:xfrm>
            <a:prstGeom prst="rect">
              <a:avLst/>
            </a:prstGeom>
            <a:solidFill>
              <a:srgbClr val="EBEBEB">
                <a:alpha val="100000"/>
              </a:srgbClr>
            </a:solidFill>
          </p:spPr>
          <p:txBody>
            <a:bodyPr/>
            <a:lstStyle/>
            <a:p>
              <a:endParaRPr/>
            </a:p>
          </p:txBody>
        </p:sp>
        <p:sp>
          <p:nvSpPr>
            <p:cNvPr id="533" name="pl533"/>
            <p:cNvSpPr/>
            <p:nvPr/>
          </p:nvSpPr>
          <p:spPr>
            <a:xfrm>
              <a:off x="3511363" y="56178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34" name="pl534"/>
            <p:cNvSpPr/>
            <p:nvPr/>
          </p:nvSpPr>
          <p:spPr>
            <a:xfrm>
              <a:off x="3511363" y="54532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35" name="pl535"/>
            <p:cNvSpPr/>
            <p:nvPr/>
          </p:nvSpPr>
          <p:spPr>
            <a:xfrm>
              <a:off x="3511363" y="52886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36" name="pl536"/>
            <p:cNvSpPr/>
            <p:nvPr/>
          </p:nvSpPr>
          <p:spPr>
            <a:xfrm>
              <a:off x="3511363" y="512411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37" name="pl537"/>
            <p:cNvSpPr/>
            <p:nvPr/>
          </p:nvSpPr>
          <p:spPr>
            <a:xfrm>
              <a:off x="3511363" y="553555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38" name="pl538"/>
            <p:cNvSpPr/>
            <p:nvPr/>
          </p:nvSpPr>
          <p:spPr>
            <a:xfrm>
              <a:off x="3511363" y="53709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39" name="pl539"/>
            <p:cNvSpPr/>
            <p:nvPr/>
          </p:nvSpPr>
          <p:spPr>
            <a:xfrm>
              <a:off x="3511363" y="520640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40" name="pl540"/>
            <p:cNvSpPr/>
            <p:nvPr/>
          </p:nvSpPr>
          <p:spPr>
            <a:xfrm>
              <a:off x="357220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1" name="pl541"/>
            <p:cNvSpPr/>
            <p:nvPr/>
          </p:nvSpPr>
          <p:spPr>
            <a:xfrm>
              <a:off x="374604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2" name="pl542"/>
            <p:cNvSpPr/>
            <p:nvPr/>
          </p:nvSpPr>
          <p:spPr>
            <a:xfrm>
              <a:off x="391988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3" name="pl543"/>
            <p:cNvSpPr/>
            <p:nvPr/>
          </p:nvSpPr>
          <p:spPr>
            <a:xfrm>
              <a:off x="409372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4" name="pl544"/>
            <p:cNvSpPr/>
            <p:nvPr/>
          </p:nvSpPr>
          <p:spPr>
            <a:xfrm>
              <a:off x="426756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5" name="pl545"/>
            <p:cNvSpPr/>
            <p:nvPr/>
          </p:nvSpPr>
          <p:spPr>
            <a:xfrm>
              <a:off x="444140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6" name="pl546"/>
            <p:cNvSpPr/>
            <p:nvPr/>
          </p:nvSpPr>
          <p:spPr>
            <a:xfrm>
              <a:off x="461524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7" name="pl547"/>
            <p:cNvSpPr/>
            <p:nvPr/>
          </p:nvSpPr>
          <p:spPr>
            <a:xfrm>
              <a:off x="478908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8" name="pl548"/>
            <p:cNvSpPr/>
            <p:nvPr/>
          </p:nvSpPr>
          <p:spPr>
            <a:xfrm>
              <a:off x="3572207" y="5489478"/>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549" name="pl549"/>
            <p:cNvSpPr/>
            <p:nvPr/>
          </p:nvSpPr>
          <p:spPr>
            <a:xfrm>
              <a:off x="3572207" y="5456562"/>
              <a:ext cx="1216881" cy="138244"/>
            </a:xfrm>
            <a:custGeom>
              <a:avLst/>
              <a:gdLst/>
              <a:ahLst/>
              <a:cxnLst/>
              <a:rect l="0" t="0" r="0" b="0"/>
              <a:pathLst>
                <a:path w="1216881" h="138244">
                  <a:moveTo>
                    <a:pt x="0" y="0"/>
                  </a:moveTo>
                  <a:lnTo>
                    <a:pt x="173840" y="138244"/>
                  </a:lnTo>
                  <a:lnTo>
                    <a:pt x="347680" y="105329"/>
                  </a:lnTo>
                  <a:lnTo>
                    <a:pt x="521520" y="32915"/>
                  </a:lnTo>
                  <a:lnTo>
                    <a:pt x="695361" y="32915"/>
                  </a:lnTo>
                  <a:lnTo>
                    <a:pt x="869201" y="111912"/>
                  </a:lnTo>
                  <a:lnTo>
                    <a:pt x="1043041" y="118495"/>
                  </a:lnTo>
                  <a:lnTo>
                    <a:pt x="1216881" y="32915"/>
                  </a:lnTo>
                </a:path>
              </a:pathLst>
            </a:custGeom>
            <a:ln w="40651" cap="flat">
              <a:solidFill>
                <a:srgbClr val="BEBEBE">
                  <a:alpha val="69803"/>
                </a:srgbClr>
              </a:solidFill>
              <a:prstDash val="solid"/>
              <a:round/>
            </a:ln>
          </p:spPr>
          <p:txBody>
            <a:bodyPr/>
            <a:lstStyle/>
            <a:p>
              <a:endParaRPr/>
            </a:p>
          </p:txBody>
        </p:sp>
        <p:sp>
          <p:nvSpPr>
            <p:cNvPr id="550" name="pl550"/>
            <p:cNvSpPr/>
            <p:nvPr/>
          </p:nvSpPr>
          <p:spPr>
            <a:xfrm>
              <a:off x="3572207" y="5456562"/>
              <a:ext cx="1216881" cy="138244"/>
            </a:xfrm>
            <a:custGeom>
              <a:avLst/>
              <a:gdLst/>
              <a:ahLst/>
              <a:cxnLst/>
              <a:rect l="0" t="0" r="0" b="0"/>
              <a:pathLst>
                <a:path w="1216881" h="138244">
                  <a:moveTo>
                    <a:pt x="0" y="0"/>
                  </a:moveTo>
                  <a:lnTo>
                    <a:pt x="173840" y="138244"/>
                  </a:lnTo>
                  <a:lnTo>
                    <a:pt x="347680" y="105329"/>
                  </a:lnTo>
                  <a:lnTo>
                    <a:pt x="521520" y="32915"/>
                  </a:lnTo>
                  <a:lnTo>
                    <a:pt x="695361" y="32915"/>
                  </a:lnTo>
                  <a:lnTo>
                    <a:pt x="869201" y="111912"/>
                  </a:lnTo>
                  <a:lnTo>
                    <a:pt x="1043041" y="118495"/>
                  </a:lnTo>
                  <a:lnTo>
                    <a:pt x="1216881" y="32915"/>
                  </a:lnTo>
                </a:path>
              </a:pathLst>
            </a:custGeom>
            <a:ln w="35231" cap="flat">
              <a:solidFill>
                <a:srgbClr val="BEBEBE">
                  <a:alpha val="69803"/>
                </a:srgbClr>
              </a:solidFill>
              <a:prstDash val="solid"/>
              <a:round/>
            </a:ln>
          </p:spPr>
          <p:txBody>
            <a:bodyPr/>
            <a:lstStyle/>
            <a:p>
              <a:endParaRPr/>
            </a:p>
          </p:txBody>
        </p:sp>
        <p:sp>
          <p:nvSpPr>
            <p:cNvPr id="551" name="pl551"/>
            <p:cNvSpPr/>
            <p:nvPr/>
          </p:nvSpPr>
          <p:spPr>
            <a:xfrm>
              <a:off x="3572207" y="5489478"/>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552" name="pl552"/>
            <p:cNvSpPr/>
            <p:nvPr/>
          </p:nvSpPr>
          <p:spPr>
            <a:xfrm>
              <a:off x="3572207" y="5456562"/>
              <a:ext cx="1216881" cy="138244"/>
            </a:xfrm>
            <a:custGeom>
              <a:avLst/>
              <a:gdLst/>
              <a:ahLst/>
              <a:cxnLst/>
              <a:rect l="0" t="0" r="0" b="0"/>
              <a:pathLst>
                <a:path w="1216881" h="138244">
                  <a:moveTo>
                    <a:pt x="0" y="0"/>
                  </a:moveTo>
                  <a:lnTo>
                    <a:pt x="173840" y="138244"/>
                  </a:lnTo>
                  <a:lnTo>
                    <a:pt x="347680" y="105329"/>
                  </a:lnTo>
                  <a:lnTo>
                    <a:pt x="521520" y="32915"/>
                  </a:lnTo>
                  <a:lnTo>
                    <a:pt x="695361" y="32915"/>
                  </a:lnTo>
                  <a:lnTo>
                    <a:pt x="869201" y="111912"/>
                  </a:lnTo>
                  <a:lnTo>
                    <a:pt x="1043041" y="118495"/>
                  </a:lnTo>
                  <a:lnTo>
                    <a:pt x="1216881" y="32915"/>
                  </a:lnTo>
                </a:path>
              </a:pathLst>
            </a:custGeom>
            <a:ln w="40651" cap="flat">
              <a:solidFill>
                <a:srgbClr val="000000">
                  <a:alpha val="100000"/>
                </a:srgbClr>
              </a:solidFill>
              <a:prstDash val="solid"/>
              <a:round/>
            </a:ln>
          </p:spPr>
          <p:txBody>
            <a:bodyPr/>
            <a:lstStyle/>
            <a:p>
              <a:endParaRPr/>
            </a:p>
          </p:txBody>
        </p:sp>
        <p:sp>
          <p:nvSpPr>
            <p:cNvPr id="553" name="pl553"/>
            <p:cNvSpPr/>
            <p:nvPr/>
          </p:nvSpPr>
          <p:spPr>
            <a:xfrm>
              <a:off x="3572207" y="5456562"/>
              <a:ext cx="1216881" cy="138244"/>
            </a:xfrm>
            <a:custGeom>
              <a:avLst/>
              <a:gdLst/>
              <a:ahLst/>
              <a:cxnLst/>
              <a:rect l="0" t="0" r="0" b="0"/>
              <a:pathLst>
                <a:path w="1216881" h="138244">
                  <a:moveTo>
                    <a:pt x="0" y="0"/>
                  </a:moveTo>
                  <a:lnTo>
                    <a:pt x="173840" y="138244"/>
                  </a:lnTo>
                  <a:lnTo>
                    <a:pt x="347680" y="105329"/>
                  </a:lnTo>
                  <a:lnTo>
                    <a:pt x="521520" y="32915"/>
                  </a:lnTo>
                  <a:lnTo>
                    <a:pt x="695361" y="32915"/>
                  </a:lnTo>
                  <a:lnTo>
                    <a:pt x="869201" y="111912"/>
                  </a:lnTo>
                  <a:lnTo>
                    <a:pt x="1043041" y="118495"/>
                  </a:lnTo>
                  <a:lnTo>
                    <a:pt x="1216881" y="32915"/>
                  </a:lnTo>
                </a:path>
              </a:pathLst>
            </a:custGeom>
            <a:ln w="35231" cap="flat">
              <a:solidFill>
                <a:srgbClr val="F26A21">
                  <a:alpha val="100000"/>
                </a:srgbClr>
              </a:solidFill>
              <a:prstDash val="solid"/>
              <a:round/>
            </a:ln>
          </p:spPr>
          <p:txBody>
            <a:bodyPr/>
            <a:lstStyle/>
            <a:p>
              <a:endParaRPr/>
            </a:p>
          </p:txBody>
        </p:sp>
        <p:sp>
          <p:nvSpPr>
            <p:cNvPr id="554" name="pl554"/>
            <p:cNvSpPr/>
            <p:nvPr/>
          </p:nvSpPr>
          <p:spPr>
            <a:xfrm>
              <a:off x="3511363" y="553555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55" name="tx555"/>
            <p:cNvSpPr/>
            <p:nvPr/>
          </p:nvSpPr>
          <p:spPr>
            <a:xfrm>
              <a:off x="3511917" y="529328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556" name="tx556"/>
            <p:cNvSpPr/>
            <p:nvPr/>
          </p:nvSpPr>
          <p:spPr>
            <a:xfrm>
              <a:off x="3697852" y="5430210"/>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557" name="tx557"/>
            <p:cNvSpPr/>
            <p:nvPr/>
          </p:nvSpPr>
          <p:spPr>
            <a:xfrm>
              <a:off x="3871693" y="5398935"/>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58" name="tx558"/>
            <p:cNvSpPr/>
            <p:nvPr/>
          </p:nvSpPr>
          <p:spPr>
            <a:xfrm>
              <a:off x="4063583" y="5327527"/>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59" name="tx559"/>
            <p:cNvSpPr/>
            <p:nvPr/>
          </p:nvSpPr>
          <p:spPr>
            <a:xfrm>
              <a:off x="4237423" y="5327527"/>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60" name="tx560"/>
            <p:cNvSpPr/>
            <p:nvPr/>
          </p:nvSpPr>
          <p:spPr>
            <a:xfrm>
              <a:off x="4393213" y="5405253"/>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561" name="tx561"/>
            <p:cNvSpPr/>
            <p:nvPr/>
          </p:nvSpPr>
          <p:spPr>
            <a:xfrm>
              <a:off x="4567054" y="5410460"/>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62" name="tx562"/>
            <p:cNvSpPr/>
            <p:nvPr/>
          </p:nvSpPr>
          <p:spPr>
            <a:xfrm>
              <a:off x="4758944" y="5327527"/>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63" name="rc563"/>
            <p:cNvSpPr/>
            <p:nvPr/>
          </p:nvSpPr>
          <p:spPr>
            <a:xfrm>
              <a:off x="4919522" y="875080"/>
              <a:ext cx="1338570" cy="564829"/>
            </a:xfrm>
            <a:prstGeom prst="rect">
              <a:avLst/>
            </a:prstGeom>
            <a:solidFill>
              <a:srgbClr val="EBEBEB">
                <a:alpha val="100000"/>
              </a:srgbClr>
            </a:solidFill>
          </p:spPr>
          <p:txBody>
            <a:bodyPr/>
            <a:lstStyle/>
            <a:p>
              <a:endParaRPr/>
            </a:p>
          </p:txBody>
        </p:sp>
        <p:sp>
          <p:nvSpPr>
            <p:cNvPr id="564" name="pl564"/>
            <p:cNvSpPr/>
            <p:nvPr/>
          </p:nvSpPr>
          <p:spPr>
            <a:xfrm>
              <a:off x="4919522" y="13714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65" name="pl565"/>
            <p:cNvSpPr/>
            <p:nvPr/>
          </p:nvSpPr>
          <p:spPr>
            <a:xfrm>
              <a:off x="4919522" y="12068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66" name="pl566"/>
            <p:cNvSpPr/>
            <p:nvPr/>
          </p:nvSpPr>
          <p:spPr>
            <a:xfrm>
              <a:off x="4919522" y="10422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67" name="pl567"/>
            <p:cNvSpPr/>
            <p:nvPr/>
          </p:nvSpPr>
          <p:spPr>
            <a:xfrm>
              <a:off x="4919522" y="8777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68" name="pl568"/>
            <p:cNvSpPr/>
            <p:nvPr/>
          </p:nvSpPr>
          <p:spPr>
            <a:xfrm>
              <a:off x="4919522" y="12891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69" name="pl569"/>
            <p:cNvSpPr/>
            <p:nvPr/>
          </p:nvSpPr>
          <p:spPr>
            <a:xfrm>
              <a:off x="4919522" y="11245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70" name="pl570"/>
            <p:cNvSpPr/>
            <p:nvPr/>
          </p:nvSpPr>
          <p:spPr>
            <a:xfrm>
              <a:off x="4919522" y="9600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71" name="pl571"/>
            <p:cNvSpPr/>
            <p:nvPr/>
          </p:nvSpPr>
          <p:spPr>
            <a:xfrm>
              <a:off x="498036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2" name="pl572"/>
            <p:cNvSpPr/>
            <p:nvPr/>
          </p:nvSpPr>
          <p:spPr>
            <a:xfrm>
              <a:off x="515420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3" name="pl573"/>
            <p:cNvSpPr/>
            <p:nvPr/>
          </p:nvSpPr>
          <p:spPr>
            <a:xfrm>
              <a:off x="532804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4" name="pl574"/>
            <p:cNvSpPr/>
            <p:nvPr/>
          </p:nvSpPr>
          <p:spPr>
            <a:xfrm>
              <a:off x="550188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5" name="pl575"/>
            <p:cNvSpPr/>
            <p:nvPr/>
          </p:nvSpPr>
          <p:spPr>
            <a:xfrm>
              <a:off x="567572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6" name="pl576"/>
            <p:cNvSpPr/>
            <p:nvPr/>
          </p:nvSpPr>
          <p:spPr>
            <a:xfrm>
              <a:off x="584956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7" name="pl577"/>
            <p:cNvSpPr/>
            <p:nvPr/>
          </p:nvSpPr>
          <p:spPr>
            <a:xfrm>
              <a:off x="602340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8" name="pl578"/>
            <p:cNvSpPr/>
            <p:nvPr/>
          </p:nvSpPr>
          <p:spPr>
            <a:xfrm>
              <a:off x="619724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9" name="pl579"/>
            <p:cNvSpPr/>
            <p:nvPr/>
          </p:nvSpPr>
          <p:spPr>
            <a:xfrm>
              <a:off x="4980366"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580" name="pl580"/>
            <p:cNvSpPr/>
            <p:nvPr/>
          </p:nvSpPr>
          <p:spPr>
            <a:xfrm>
              <a:off x="4980366" y="1216742"/>
              <a:ext cx="1216881" cy="92163"/>
            </a:xfrm>
            <a:custGeom>
              <a:avLst/>
              <a:gdLst/>
              <a:ahLst/>
              <a:cxnLst/>
              <a:rect l="0" t="0" r="0" b="0"/>
              <a:pathLst>
                <a:path w="1216881" h="92163">
                  <a:moveTo>
                    <a:pt x="0" y="0"/>
                  </a:moveTo>
                  <a:lnTo>
                    <a:pt x="173840" y="72414"/>
                  </a:lnTo>
                  <a:lnTo>
                    <a:pt x="347680" y="92163"/>
                  </a:lnTo>
                  <a:lnTo>
                    <a:pt x="521520" y="26332"/>
                  </a:lnTo>
                  <a:lnTo>
                    <a:pt x="695361" y="59247"/>
                  </a:lnTo>
                  <a:lnTo>
                    <a:pt x="869201" y="59247"/>
                  </a:lnTo>
                  <a:lnTo>
                    <a:pt x="1043041" y="32915"/>
                  </a:lnTo>
                  <a:lnTo>
                    <a:pt x="1216881" y="59247"/>
                  </a:lnTo>
                </a:path>
              </a:pathLst>
            </a:custGeom>
            <a:ln w="40651" cap="flat">
              <a:solidFill>
                <a:srgbClr val="BEBEBE">
                  <a:alpha val="69803"/>
                </a:srgbClr>
              </a:solidFill>
              <a:prstDash val="solid"/>
              <a:round/>
            </a:ln>
          </p:spPr>
          <p:txBody>
            <a:bodyPr/>
            <a:lstStyle/>
            <a:p>
              <a:endParaRPr/>
            </a:p>
          </p:txBody>
        </p:sp>
        <p:sp>
          <p:nvSpPr>
            <p:cNvPr id="581" name="pl581"/>
            <p:cNvSpPr/>
            <p:nvPr/>
          </p:nvSpPr>
          <p:spPr>
            <a:xfrm>
              <a:off x="4980366" y="1216742"/>
              <a:ext cx="1216881" cy="92163"/>
            </a:xfrm>
            <a:custGeom>
              <a:avLst/>
              <a:gdLst/>
              <a:ahLst/>
              <a:cxnLst/>
              <a:rect l="0" t="0" r="0" b="0"/>
              <a:pathLst>
                <a:path w="1216881" h="92163">
                  <a:moveTo>
                    <a:pt x="0" y="0"/>
                  </a:moveTo>
                  <a:lnTo>
                    <a:pt x="173840" y="72414"/>
                  </a:lnTo>
                  <a:lnTo>
                    <a:pt x="347680" y="92163"/>
                  </a:lnTo>
                  <a:lnTo>
                    <a:pt x="521520" y="26332"/>
                  </a:lnTo>
                  <a:lnTo>
                    <a:pt x="695361" y="59247"/>
                  </a:lnTo>
                  <a:lnTo>
                    <a:pt x="869201" y="59247"/>
                  </a:lnTo>
                  <a:lnTo>
                    <a:pt x="1043041" y="32915"/>
                  </a:lnTo>
                  <a:lnTo>
                    <a:pt x="1216881" y="59247"/>
                  </a:lnTo>
                </a:path>
              </a:pathLst>
            </a:custGeom>
            <a:ln w="35231" cap="flat">
              <a:solidFill>
                <a:srgbClr val="BEBEBE">
                  <a:alpha val="69803"/>
                </a:srgbClr>
              </a:solidFill>
              <a:prstDash val="solid"/>
              <a:round/>
            </a:ln>
          </p:spPr>
          <p:txBody>
            <a:bodyPr/>
            <a:lstStyle/>
            <a:p>
              <a:endParaRPr/>
            </a:p>
          </p:txBody>
        </p:sp>
        <p:sp>
          <p:nvSpPr>
            <p:cNvPr id="582" name="pl582"/>
            <p:cNvSpPr/>
            <p:nvPr/>
          </p:nvSpPr>
          <p:spPr>
            <a:xfrm>
              <a:off x="4980366"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583" name="pl583"/>
            <p:cNvSpPr/>
            <p:nvPr/>
          </p:nvSpPr>
          <p:spPr>
            <a:xfrm>
              <a:off x="4980366" y="1216742"/>
              <a:ext cx="1216881" cy="92163"/>
            </a:xfrm>
            <a:custGeom>
              <a:avLst/>
              <a:gdLst/>
              <a:ahLst/>
              <a:cxnLst/>
              <a:rect l="0" t="0" r="0" b="0"/>
              <a:pathLst>
                <a:path w="1216881" h="92163">
                  <a:moveTo>
                    <a:pt x="0" y="0"/>
                  </a:moveTo>
                  <a:lnTo>
                    <a:pt x="173840" y="72414"/>
                  </a:lnTo>
                  <a:lnTo>
                    <a:pt x="347680" y="92163"/>
                  </a:lnTo>
                  <a:lnTo>
                    <a:pt x="521520" y="26332"/>
                  </a:lnTo>
                  <a:lnTo>
                    <a:pt x="695361" y="59247"/>
                  </a:lnTo>
                  <a:lnTo>
                    <a:pt x="869201" y="59247"/>
                  </a:lnTo>
                  <a:lnTo>
                    <a:pt x="1043041" y="32915"/>
                  </a:lnTo>
                  <a:lnTo>
                    <a:pt x="1216881" y="59247"/>
                  </a:lnTo>
                </a:path>
              </a:pathLst>
            </a:custGeom>
            <a:ln w="40651" cap="flat">
              <a:solidFill>
                <a:srgbClr val="000000">
                  <a:alpha val="100000"/>
                </a:srgbClr>
              </a:solidFill>
              <a:prstDash val="solid"/>
              <a:round/>
            </a:ln>
          </p:spPr>
          <p:txBody>
            <a:bodyPr/>
            <a:lstStyle/>
            <a:p>
              <a:endParaRPr/>
            </a:p>
          </p:txBody>
        </p:sp>
        <p:sp>
          <p:nvSpPr>
            <p:cNvPr id="584" name="pl584"/>
            <p:cNvSpPr/>
            <p:nvPr/>
          </p:nvSpPr>
          <p:spPr>
            <a:xfrm>
              <a:off x="4980366" y="1216742"/>
              <a:ext cx="1216881" cy="92163"/>
            </a:xfrm>
            <a:custGeom>
              <a:avLst/>
              <a:gdLst/>
              <a:ahLst/>
              <a:cxnLst/>
              <a:rect l="0" t="0" r="0" b="0"/>
              <a:pathLst>
                <a:path w="1216881" h="92163">
                  <a:moveTo>
                    <a:pt x="0" y="0"/>
                  </a:moveTo>
                  <a:lnTo>
                    <a:pt x="173840" y="72414"/>
                  </a:lnTo>
                  <a:lnTo>
                    <a:pt x="347680" y="92163"/>
                  </a:lnTo>
                  <a:lnTo>
                    <a:pt x="521520" y="26332"/>
                  </a:lnTo>
                  <a:lnTo>
                    <a:pt x="695361" y="59247"/>
                  </a:lnTo>
                  <a:lnTo>
                    <a:pt x="869201" y="59247"/>
                  </a:lnTo>
                  <a:lnTo>
                    <a:pt x="1043041" y="32915"/>
                  </a:lnTo>
                  <a:lnTo>
                    <a:pt x="1216881" y="59247"/>
                  </a:lnTo>
                </a:path>
              </a:pathLst>
            </a:custGeom>
            <a:ln w="35231" cap="flat">
              <a:solidFill>
                <a:srgbClr val="F26A21">
                  <a:alpha val="100000"/>
                </a:srgbClr>
              </a:solidFill>
              <a:prstDash val="solid"/>
              <a:round/>
            </a:ln>
          </p:spPr>
          <p:txBody>
            <a:bodyPr/>
            <a:lstStyle/>
            <a:p>
              <a:endParaRPr/>
            </a:p>
          </p:txBody>
        </p:sp>
        <p:sp>
          <p:nvSpPr>
            <p:cNvPr id="585" name="pl585"/>
            <p:cNvSpPr/>
            <p:nvPr/>
          </p:nvSpPr>
          <p:spPr>
            <a:xfrm>
              <a:off x="4919522" y="128915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86" name="tx586"/>
            <p:cNvSpPr/>
            <p:nvPr/>
          </p:nvSpPr>
          <p:spPr>
            <a:xfrm>
              <a:off x="4920076" y="105346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587" name="tx587"/>
            <p:cNvSpPr/>
            <p:nvPr/>
          </p:nvSpPr>
          <p:spPr>
            <a:xfrm>
              <a:off x="5124061" y="112455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88" name="tx588"/>
            <p:cNvSpPr/>
            <p:nvPr/>
          </p:nvSpPr>
          <p:spPr>
            <a:xfrm>
              <a:off x="5279852" y="1144255"/>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89" name="tx589"/>
            <p:cNvSpPr/>
            <p:nvPr/>
          </p:nvSpPr>
          <p:spPr>
            <a:xfrm>
              <a:off x="5471742" y="1081123"/>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90" name="tx590"/>
            <p:cNvSpPr/>
            <p:nvPr/>
          </p:nvSpPr>
          <p:spPr>
            <a:xfrm>
              <a:off x="5645582"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91" name="tx591"/>
            <p:cNvSpPr/>
            <p:nvPr/>
          </p:nvSpPr>
          <p:spPr>
            <a:xfrm>
              <a:off x="5819423"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92" name="tx592"/>
            <p:cNvSpPr/>
            <p:nvPr/>
          </p:nvSpPr>
          <p:spPr>
            <a:xfrm>
              <a:off x="5993263" y="10850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93" name="tx593"/>
            <p:cNvSpPr/>
            <p:nvPr/>
          </p:nvSpPr>
          <p:spPr>
            <a:xfrm>
              <a:off x="6167103"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94" name="rc594"/>
            <p:cNvSpPr/>
            <p:nvPr/>
          </p:nvSpPr>
          <p:spPr>
            <a:xfrm>
              <a:off x="4919522" y="1724360"/>
              <a:ext cx="1338570" cy="564829"/>
            </a:xfrm>
            <a:prstGeom prst="rect">
              <a:avLst/>
            </a:prstGeom>
            <a:solidFill>
              <a:srgbClr val="EBEBEB">
                <a:alpha val="100000"/>
              </a:srgbClr>
            </a:solidFill>
          </p:spPr>
          <p:txBody>
            <a:bodyPr/>
            <a:lstStyle/>
            <a:p>
              <a:endParaRPr/>
            </a:p>
          </p:txBody>
        </p:sp>
        <p:sp>
          <p:nvSpPr>
            <p:cNvPr id="595" name="pl595"/>
            <p:cNvSpPr/>
            <p:nvPr/>
          </p:nvSpPr>
          <p:spPr>
            <a:xfrm>
              <a:off x="4919522" y="22207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96" name="pl596"/>
            <p:cNvSpPr/>
            <p:nvPr/>
          </p:nvSpPr>
          <p:spPr>
            <a:xfrm>
              <a:off x="4919522" y="20561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97" name="pl597"/>
            <p:cNvSpPr/>
            <p:nvPr/>
          </p:nvSpPr>
          <p:spPr>
            <a:xfrm>
              <a:off x="4919522" y="18915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98" name="pl598"/>
            <p:cNvSpPr/>
            <p:nvPr/>
          </p:nvSpPr>
          <p:spPr>
            <a:xfrm>
              <a:off x="4919522" y="17269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99" name="pl599"/>
            <p:cNvSpPr/>
            <p:nvPr/>
          </p:nvSpPr>
          <p:spPr>
            <a:xfrm>
              <a:off x="4919522" y="21384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00" name="pl600"/>
            <p:cNvSpPr/>
            <p:nvPr/>
          </p:nvSpPr>
          <p:spPr>
            <a:xfrm>
              <a:off x="4919522" y="197386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01" name="pl601"/>
            <p:cNvSpPr/>
            <p:nvPr/>
          </p:nvSpPr>
          <p:spPr>
            <a:xfrm>
              <a:off x="4919522" y="18092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02" name="pl602"/>
            <p:cNvSpPr/>
            <p:nvPr/>
          </p:nvSpPr>
          <p:spPr>
            <a:xfrm>
              <a:off x="498036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03" name="pl603"/>
            <p:cNvSpPr/>
            <p:nvPr/>
          </p:nvSpPr>
          <p:spPr>
            <a:xfrm>
              <a:off x="515420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04" name="pl604"/>
            <p:cNvSpPr/>
            <p:nvPr/>
          </p:nvSpPr>
          <p:spPr>
            <a:xfrm>
              <a:off x="532804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05" name="pl605"/>
            <p:cNvSpPr/>
            <p:nvPr/>
          </p:nvSpPr>
          <p:spPr>
            <a:xfrm>
              <a:off x="550188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06" name="pl606"/>
            <p:cNvSpPr/>
            <p:nvPr/>
          </p:nvSpPr>
          <p:spPr>
            <a:xfrm>
              <a:off x="567572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07" name="pl607"/>
            <p:cNvSpPr/>
            <p:nvPr/>
          </p:nvSpPr>
          <p:spPr>
            <a:xfrm>
              <a:off x="584956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08" name="pl608"/>
            <p:cNvSpPr/>
            <p:nvPr/>
          </p:nvSpPr>
          <p:spPr>
            <a:xfrm>
              <a:off x="602340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09" name="pl609"/>
            <p:cNvSpPr/>
            <p:nvPr/>
          </p:nvSpPr>
          <p:spPr>
            <a:xfrm>
              <a:off x="619724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0" name="pl610"/>
            <p:cNvSpPr/>
            <p:nvPr/>
          </p:nvSpPr>
          <p:spPr>
            <a:xfrm>
              <a:off x="4980366"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611" name="pl611"/>
            <p:cNvSpPr/>
            <p:nvPr/>
          </p:nvSpPr>
          <p:spPr>
            <a:xfrm>
              <a:off x="4980366" y="2098938"/>
              <a:ext cx="1216881" cy="46081"/>
            </a:xfrm>
            <a:custGeom>
              <a:avLst/>
              <a:gdLst/>
              <a:ahLst/>
              <a:cxnLst/>
              <a:rect l="0" t="0" r="0" b="0"/>
              <a:pathLst>
                <a:path w="1216881" h="46081">
                  <a:moveTo>
                    <a:pt x="0" y="32915"/>
                  </a:moveTo>
                  <a:lnTo>
                    <a:pt x="173840" y="32915"/>
                  </a:lnTo>
                  <a:lnTo>
                    <a:pt x="347680" y="13166"/>
                  </a:lnTo>
                  <a:lnTo>
                    <a:pt x="521520" y="13166"/>
                  </a:lnTo>
                  <a:lnTo>
                    <a:pt x="695361" y="6583"/>
                  </a:lnTo>
                  <a:lnTo>
                    <a:pt x="869201" y="0"/>
                  </a:lnTo>
                  <a:lnTo>
                    <a:pt x="1043041" y="19749"/>
                  </a:lnTo>
                  <a:lnTo>
                    <a:pt x="1216881" y="46081"/>
                  </a:lnTo>
                </a:path>
              </a:pathLst>
            </a:custGeom>
            <a:ln w="40651" cap="flat">
              <a:solidFill>
                <a:srgbClr val="BEBEBE">
                  <a:alpha val="69803"/>
                </a:srgbClr>
              </a:solidFill>
              <a:prstDash val="solid"/>
              <a:round/>
            </a:ln>
          </p:spPr>
          <p:txBody>
            <a:bodyPr/>
            <a:lstStyle/>
            <a:p>
              <a:endParaRPr/>
            </a:p>
          </p:txBody>
        </p:sp>
        <p:sp>
          <p:nvSpPr>
            <p:cNvPr id="612" name="pl612"/>
            <p:cNvSpPr/>
            <p:nvPr/>
          </p:nvSpPr>
          <p:spPr>
            <a:xfrm>
              <a:off x="4980366" y="2098938"/>
              <a:ext cx="1216881" cy="46081"/>
            </a:xfrm>
            <a:custGeom>
              <a:avLst/>
              <a:gdLst/>
              <a:ahLst/>
              <a:cxnLst/>
              <a:rect l="0" t="0" r="0" b="0"/>
              <a:pathLst>
                <a:path w="1216881" h="46081">
                  <a:moveTo>
                    <a:pt x="0" y="32915"/>
                  </a:moveTo>
                  <a:lnTo>
                    <a:pt x="173840" y="32915"/>
                  </a:lnTo>
                  <a:lnTo>
                    <a:pt x="347680" y="13166"/>
                  </a:lnTo>
                  <a:lnTo>
                    <a:pt x="521520" y="13166"/>
                  </a:lnTo>
                  <a:lnTo>
                    <a:pt x="695361" y="6583"/>
                  </a:lnTo>
                  <a:lnTo>
                    <a:pt x="869201" y="0"/>
                  </a:lnTo>
                  <a:lnTo>
                    <a:pt x="1043041" y="19749"/>
                  </a:lnTo>
                  <a:lnTo>
                    <a:pt x="1216881" y="46081"/>
                  </a:lnTo>
                </a:path>
              </a:pathLst>
            </a:custGeom>
            <a:ln w="35231" cap="flat">
              <a:solidFill>
                <a:srgbClr val="BEBEBE">
                  <a:alpha val="69803"/>
                </a:srgbClr>
              </a:solidFill>
              <a:prstDash val="solid"/>
              <a:round/>
            </a:ln>
          </p:spPr>
          <p:txBody>
            <a:bodyPr/>
            <a:lstStyle/>
            <a:p>
              <a:endParaRPr/>
            </a:p>
          </p:txBody>
        </p:sp>
        <p:sp>
          <p:nvSpPr>
            <p:cNvPr id="613" name="pl613"/>
            <p:cNvSpPr/>
            <p:nvPr/>
          </p:nvSpPr>
          <p:spPr>
            <a:xfrm>
              <a:off x="4980366"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614" name="pl614"/>
            <p:cNvSpPr/>
            <p:nvPr/>
          </p:nvSpPr>
          <p:spPr>
            <a:xfrm>
              <a:off x="4980366" y="2098938"/>
              <a:ext cx="1216881" cy="46081"/>
            </a:xfrm>
            <a:custGeom>
              <a:avLst/>
              <a:gdLst/>
              <a:ahLst/>
              <a:cxnLst/>
              <a:rect l="0" t="0" r="0" b="0"/>
              <a:pathLst>
                <a:path w="1216881" h="46081">
                  <a:moveTo>
                    <a:pt x="0" y="32915"/>
                  </a:moveTo>
                  <a:lnTo>
                    <a:pt x="173840" y="32915"/>
                  </a:lnTo>
                  <a:lnTo>
                    <a:pt x="347680" y="13166"/>
                  </a:lnTo>
                  <a:lnTo>
                    <a:pt x="521520" y="13166"/>
                  </a:lnTo>
                  <a:lnTo>
                    <a:pt x="695361" y="6583"/>
                  </a:lnTo>
                  <a:lnTo>
                    <a:pt x="869201" y="0"/>
                  </a:lnTo>
                  <a:lnTo>
                    <a:pt x="1043041" y="19749"/>
                  </a:lnTo>
                  <a:lnTo>
                    <a:pt x="1216881" y="46081"/>
                  </a:lnTo>
                </a:path>
              </a:pathLst>
            </a:custGeom>
            <a:ln w="40651" cap="flat">
              <a:solidFill>
                <a:srgbClr val="000000">
                  <a:alpha val="100000"/>
                </a:srgbClr>
              </a:solidFill>
              <a:prstDash val="solid"/>
              <a:round/>
            </a:ln>
          </p:spPr>
          <p:txBody>
            <a:bodyPr/>
            <a:lstStyle/>
            <a:p>
              <a:endParaRPr/>
            </a:p>
          </p:txBody>
        </p:sp>
        <p:sp>
          <p:nvSpPr>
            <p:cNvPr id="615" name="pl615"/>
            <p:cNvSpPr/>
            <p:nvPr/>
          </p:nvSpPr>
          <p:spPr>
            <a:xfrm>
              <a:off x="4980366" y="2098938"/>
              <a:ext cx="1216881" cy="46081"/>
            </a:xfrm>
            <a:custGeom>
              <a:avLst/>
              <a:gdLst/>
              <a:ahLst/>
              <a:cxnLst/>
              <a:rect l="0" t="0" r="0" b="0"/>
              <a:pathLst>
                <a:path w="1216881" h="46081">
                  <a:moveTo>
                    <a:pt x="0" y="32915"/>
                  </a:moveTo>
                  <a:lnTo>
                    <a:pt x="173840" y="32915"/>
                  </a:lnTo>
                  <a:lnTo>
                    <a:pt x="347680" y="13166"/>
                  </a:lnTo>
                  <a:lnTo>
                    <a:pt x="521520" y="13166"/>
                  </a:lnTo>
                  <a:lnTo>
                    <a:pt x="695361" y="6583"/>
                  </a:lnTo>
                  <a:lnTo>
                    <a:pt x="869201" y="0"/>
                  </a:lnTo>
                  <a:lnTo>
                    <a:pt x="1043041" y="19749"/>
                  </a:lnTo>
                  <a:lnTo>
                    <a:pt x="1216881" y="46081"/>
                  </a:lnTo>
                </a:path>
              </a:pathLst>
            </a:custGeom>
            <a:ln w="35231" cap="flat">
              <a:solidFill>
                <a:srgbClr val="F26A21">
                  <a:alpha val="100000"/>
                </a:srgbClr>
              </a:solidFill>
              <a:prstDash val="solid"/>
              <a:round/>
            </a:ln>
          </p:spPr>
          <p:txBody>
            <a:bodyPr/>
            <a:lstStyle/>
            <a:p>
              <a:endParaRPr/>
            </a:p>
          </p:txBody>
        </p:sp>
        <p:sp>
          <p:nvSpPr>
            <p:cNvPr id="616" name="pl616"/>
            <p:cNvSpPr/>
            <p:nvPr/>
          </p:nvSpPr>
          <p:spPr>
            <a:xfrm>
              <a:off x="4919522" y="213843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617" name="tx617"/>
            <p:cNvSpPr/>
            <p:nvPr/>
          </p:nvSpPr>
          <p:spPr>
            <a:xfrm>
              <a:off x="4950221" y="196857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18" name="tx618"/>
            <p:cNvSpPr/>
            <p:nvPr/>
          </p:nvSpPr>
          <p:spPr>
            <a:xfrm>
              <a:off x="5124061" y="196857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19" name="tx619"/>
            <p:cNvSpPr/>
            <p:nvPr/>
          </p:nvSpPr>
          <p:spPr>
            <a:xfrm>
              <a:off x="5297902" y="1949148"/>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620" name="tx620"/>
            <p:cNvSpPr/>
            <p:nvPr/>
          </p:nvSpPr>
          <p:spPr>
            <a:xfrm>
              <a:off x="5471742" y="1949148"/>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621" name="tx621"/>
            <p:cNvSpPr/>
            <p:nvPr/>
          </p:nvSpPr>
          <p:spPr>
            <a:xfrm>
              <a:off x="5645582" y="194230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622" name="tx622"/>
            <p:cNvSpPr/>
            <p:nvPr/>
          </p:nvSpPr>
          <p:spPr>
            <a:xfrm>
              <a:off x="5819423" y="19343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623" name="tx623"/>
            <p:cNvSpPr/>
            <p:nvPr/>
          </p:nvSpPr>
          <p:spPr>
            <a:xfrm>
              <a:off x="5993263" y="1954037"/>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624" name="tx624"/>
            <p:cNvSpPr/>
            <p:nvPr/>
          </p:nvSpPr>
          <p:spPr>
            <a:xfrm>
              <a:off x="6149053" y="1981746"/>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25" name="rc625"/>
            <p:cNvSpPr/>
            <p:nvPr/>
          </p:nvSpPr>
          <p:spPr>
            <a:xfrm>
              <a:off x="4919522" y="2573641"/>
              <a:ext cx="1338570" cy="564829"/>
            </a:xfrm>
            <a:prstGeom prst="rect">
              <a:avLst/>
            </a:prstGeom>
            <a:solidFill>
              <a:srgbClr val="EBEBEB">
                <a:alpha val="100000"/>
              </a:srgbClr>
            </a:solidFill>
          </p:spPr>
          <p:txBody>
            <a:bodyPr/>
            <a:lstStyle/>
            <a:p>
              <a:endParaRPr/>
            </a:p>
          </p:txBody>
        </p:sp>
        <p:sp>
          <p:nvSpPr>
            <p:cNvPr id="626" name="pl626"/>
            <p:cNvSpPr/>
            <p:nvPr/>
          </p:nvSpPr>
          <p:spPr>
            <a:xfrm>
              <a:off x="4919522" y="30700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27" name="pl627"/>
            <p:cNvSpPr/>
            <p:nvPr/>
          </p:nvSpPr>
          <p:spPr>
            <a:xfrm>
              <a:off x="4919522" y="290542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28" name="pl628"/>
            <p:cNvSpPr/>
            <p:nvPr/>
          </p:nvSpPr>
          <p:spPr>
            <a:xfrm>
              <a:off x="4919522" y="274085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29" name="pl629"/>
            <p:cNvSpPr/>
            <p:nvPr/>
          </p:nvSpPr>
          <p:spPr>
            <a:xfrm>
              <a:off x="4919522" y="257627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30" name="pl630"/>
            <p:cNvSpPr/>
            <p:nvPr/>
          </p:nvSpPr>
          <p:spPr>
            <a:xfrm>
              <a:off x="4919522" y="298771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31" name="pl631"/>
            <p:cNvSpPr/>
            <p:nvPr/>
          </p:nvSpPr>
          <p:spPr>
            <a:xfrm>
              <a:off x="4919522" y="282314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32" name="pl632"/>
            <p:cNvSpPr/>
            <p:nvPr/>
          </p:nvSpPr>
          <p:spPr>
            <a:xfrm>
              <a:off x="4919522" y="2658563"/>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33" name="pl633"/>
            <p:cNvSpPr/>
            <p:nvPr/>
          </p:nvSpPr>
          <p:spPr>
            <a:xfrm>
              <a:off x="498036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34" name="pl634"/>
            <p:cNvSpPr/>
            <p:nvPr/>
          </p:nvSpPr>
          <p:spPr>
            <a:xfrm>
              <a:off x="515420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35" name="pl635"/>
            <p:cNvSpPr/>
            <p:nvPr/>
          </p:nvSpPr>
          <p:spPr>
            <a:xfrm>
              <a:off x="532804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36" name="pl636"/>
            <p:cNvSpPr/>
            <p:nvPr/>
          </p:nvSpPr>
          <p:spPr>
            <a:xfrm>
              <a:off x="550188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37" name="pl637"/>
            <p:cNvSpPr/>
            <p:nvPr/>
          </p:nvSpPr>
          <p:spPr>
            <a:xfrm>
              <a:off x="567572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38" name="pl638"/>
            <p:cNvSpPr/>
            <p:nvPr/>
          </p:nvSpPr>
          <p:spPr>
            <a:xfrm>
              <a:off x="584956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39" name="pl639"/>
            <p:cNvSpPr/>
            <p:nvPr/>
          </p:nvSpPr>
          <p:spPr>
            <a:xfrm>
              <a:off x="602340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0" name="pl640"/>
            <p:cNvSpPr/>
            <p:nvPr/>
          </p:nvSpPr>
          <p:spPr>
            <a:xfrm>
              <a:off x="619724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1" name="pl641"/>
            <p:cNvSpPr/>
            <p:nvPr/>
          </p:nvSpPr>
          <p:spPr>
            <a:xfrm>
              <a:off x="4980366"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642" name="pl642"/>
            <p:cNvSpPr/>
            <p:nvPr/>
          </p:nvSpPr>
          <p:spPr>
            <a:xfrm>
              <a:off x="4980366" y="2921887"/>
              <a:ext cx="1216881" cy="98746"/>
            </a:xfrm>
            <a:custGeom>
              <a:avLst/>
              <a:gdLst/>
              <a:ahLst/>
              <a:cxnLst/>
              <a:rect l="0" t="0" r="0" b="0"/>
              <a:pathLst>
                <a:path w="1216881" h="98746">
                  <a:moveTo>
                    <a:pt x="0" y="32915"/>
                  </a:moveTo>
                  <a:lnTo>
                    <a:pt x="173840" y="26332"/>
                  </a:lnTo>
                  <a:lnTo>
                    <a:pt x="347680" y="0"/>
                  </a:lnTo>
                  <a:lnTo>
                    <a:pt x="521520" y="46081"/>
                  </a:lnTo>
                  <a:lnTo>
                    <a:pt x="695361" y="6583"/>
                  </a:lnTo>
                  <a:lnTo>
                    <a:pt x="869201" y="0"/>
                  </a:lnTo>
                  <a:lnTo>
                    <a:pt x="1043041" y="32915"/>
                  </a:lnTo>
                  <a:lnTo>
                    <a:pt x="1216881" y="98746"/>
                  </a:lnTo>
                </a:path>
              </a:pathLst>
            </a:custGeom>
            <a:ln w="40651" cap="flat">
              <a:solidFill>
                <a:srgbClr val="BEBEBE">
                  <a:alpha val="69803"/>
                </a:srgbClr>
              </a:solidFill>
              <a:prstDash val="solid"/>
              <a:round/>
            </a:ln>
          </p:spPr>
          <p:txBody>
            <a:bodyPr/>
            <a:lstStyle/>
            <a:p>
              <a:endParaRPr/>
            </a:p>
          </p:txBody>
        </p:sp>
        <p:sp>
          <p:nvSpPr>
            <p:cNvPr id="643" name="pl643"/>
            <p:cNvSpPr/>
            <p:nvPr/>
          </p:nvSpPr>
          <p:spPr>
            <a:xfrm>
              <a:off x="4980366" y="2921887"/>
              <a:ext cx="1216881" cy="98746"/>
            </a:xfrm>
            <a:custGeom>
              <a:avLst/>
              <a:gdLst/>
              <a:ahLst/>
              <a:cxnLst/>
              <a:rect l="0" t="0" r="0" b="0"/>
              <a:pathLst>
                <a:path w="1216881" h="98746">
                  <a:moveTo>
                    <a:pt x="0" y="32915"/>
                  </a:moveTo>
                  <a:lnTo>
                    <a:pt x="173840" y="26332"/>
                  </a:lnTo>
                  <a:lnTo>
                    <a:pt x="347680" y="0"/>
                  </a:lnTo>
                  <a:lnTo>
                    <a:pt x="521520" y="46081"/>
                  </a:lnTo>
                  <a:lnTo>
                    <a:pt x="695361" y="6583"/>
                  </a:lnTo>
                  <a:lnTo>
                    <a:pt x="869201" y="0"/>
                  </a:lnTo>
                  <a:lnTo>
                    <a:pt x="1043041" y="32915"/>
                  </a:lnTo>
                  <a:lnTo>
                    <a:pt x="1216881" y="98746"/>
                  </a:lnTo>
                </a:path>
              </a:pathLst>
            </a:custGeom>
            <a:ln w="35231" cap="flat">
              <a:solidFill>
                <a:srgbClr val="BEBEBE">
                  <a:alpha val="69803"/>
                </a:srgbClr>
              </a:solidFill>
              <a:prstDash val="solid"/>
              <a:round/>
            </a:ln>
          </p:spPr>
          <p:txBody>
            <a:bodyPr/>
            <a:lstStyle/>
            <a:p>
              <a:endParaRPr/>
            </a:p>
          </p:txBody>
        </p:sp>
        <p:sp>
          <p:nvSpPr>
            <p:cNvPr id="644" name="pl644"/>
            <p:cNvSpPr/>
            <p:nvPr/>
          </p:nvSpPr>
          <p:spPr>
            <a:xfrm>
              <a:off x="4980366"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645" name="pl645"/>
            <p:cNvSpPr/>
            <p:nvPr/>
          </p:nvSpPr>
          <p:spPr>
            <a:xfrm>
              <a:off x="4980366" y="2921887"/>
              <a:ext cx="1216881" cy="98746"/>
            </a:xfrm>
            <a:custGeom>
              <a:avLst/>
              <a:gdLst/>
              <a:ahLst/>
              <a:cxnLst/>
              <a:rect l="0" t="0" r="0" b="0"/>
              <a:pathLst>
                <a:path w="1216881" h="98746">
                  <a:moveTo>
                    <a:pt x="0" y="32915"/>
                  </a:moveTo>
                  <a:lnTo>
                    <a:pt x="173840" y="26332"/>
                  </a:lnTo>
                  <a:lnTo>
                    <a:pt x="347680" y="0"/>
                  </a:lnTo>
                  <a:lnTo>
                    <a:pt x="521520" y="46081"/>
                  </a:lnTo>
                  <a:lnTo>
                    <a:pt x="695361" y="6583"/>
                  </a:lnTo>
                  <a:lnTo>
                    <a:pt x="869201" y="0"/>
                  </a:lnTo>
                  <a:lnTo>
                    <a:pt x="1043041" y="32915"/>
                  </a:lnTo>
                  <a:lnTo>
                    <a:pt x="1216881" y="98746"/>
                  </a:lnTo>
                </a:path>
              </a:pathLst>
            </a:custGeom>
            <a:ln w="40651" cap="flat">
              <a:solidFill>
                <a:srgbClr val="000000">
                  <a:alpha val="100000"/>
                </a:srgbClr>
              </a:solidFill>
              <a:prstDash val="solid"/>
              <a:round/>
            </a:ln>
          </p:spPr>
          <p:txBody>
            <a:bodyPr/>
            <a:lstStyle/>
            <a:p>
              <a:endParaRPr/>
            </a:p>
          </p:txBody>
        </p:sp>
        <p:sp>
          <p:nvSpPr>
            <p:cNvPr id="646" name="pl646"/>
            <p:cNvSpPr/>
            <p:nvPr/>
          </p:nvSpPr>
          <p:spPr>
            <a:xfrm>
              <a:off x="4980366" y="2921887"/>
              <a:ext cx="1216881" cy="98746"/>
            </a:xfrm>
            <a:custGeom>
              <a:avLst/>
              <a:gdLst/>
              <a:ahLst/>
              <a:cxnLst/>
              <a:rect l="0" t="0" r="0" b="0"/>
              <a:pathLst>
                <a:path w="1216881" h="98746">
                  <a:moveTo>
                    <a:pt x="0" y="32915"/>
                  </a:moveTo>
                  <a:lnTo>
                    <a:pt x="173840" y="26332"/>
                  </a:lnTo>
                  <a:lnTo>
                    <a:pt x="347680" y="0"/>
                  </a:lnTo>
                  <a:lnTo>
                    <a:pt x="521520" y="46081"/>
                  </a:lnTo>
                  <a:lnTo>
                    <a:pt x="695361" y="6583"/>
                  </a:lnTo>
                  <a:lnTo>
                    <a:pt x="869201" y="0"/>
                  </a:lnTo>
                  <a:lnTo>
                    <a:pt x="1043041" y="32915"/>
                  </a:lnTo>
                  <a:lnTo>
                    <a:pt x="1216881" y="98746"/>
                  </a:lnTo>
                </a:path>
              </a:pathLst>
            </a:custGeom>
            <a:ln w="35231" cap="flat">
              <a:solidFill>
                <a:srgbClr val="F26A21">
                  <a:alpha val="100000"/>
                </a:srgbClr>
              </a:solidFill>
              <a:prstDash val="solid"/>
              <a:round/>
            </a:ln>
          </p:spPr>
          <p:txBody>
            <a:bodyPr/>
            <a:lstStyle/>
            <a:p>
              <a:endParaRPr/>
            </a:p>
          </p:txBody>
        </p:sp>
        <p:sp>
          <p:nvSpPr>
            <p:cNvPr id="647" name="pl647"/>
            <p:cNvSpPr/>
            <p:nvPr/>
          </p:nvSpPr>
          <p:spPr>
            <a:xfrm>
              <a:off x="4919522" y="298771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648" name="tx648"/>
            <p:cNvSpPr/>
            <p:nvPr/>
          </p:nvSpPr>
          <p:spPr>
            <a:xfrm>
              <a:off x="4950221" y="279158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649" name="tx649"/>
            <p:cNvSpPr/>
            <p:nvPr/>
          </p:nvSpPr>
          <p:spPr>
            <a:xfrm>
              <a:off x="5124061" y="278362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650" name="tx650"/>
            <p:cNvSpPr/>
            <p:nvPr/>
          </p:nvSpPr>
          <p:spPr>
            <a:xfrm>
              <a:off x="5267757" y="275728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651" name="tx651"/>
            <p:cNvSpPr/>
            <p:nvPr/>
          </p:nvSpPr>
          <p:spPr>
            <a:xfrm>
              <a:off x="5471742" y="2803318"/>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652" name="tx652"/>
            <p:cNvSpPr/>
            <p:nvPr/>
          </p:nvSpPr>
          <p:spPr>
            <a:xfrm>
              <a:off x="5645582" y="276387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653" name="tx653"/>
            <p:cNvSpPr/>
            <p:nvPr/>
          </p:nvSpPr>
          <p:spPr>
            <a:xfrm>
              <a:off x="5789278" y="275728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654" name="tx654"/>
            <p:cNvSpPr/>
            <p:nvPr/>
          </p:nvSpPr>
          <p:spPr>
            <a:xfrm>
              <a:off x="5993263" y="279158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655" name="tx655"/>
            <p:cNvSpPr/>
            <p:nvPr/>
          </p:nvSpPr>
          <p:spPr>
            <a:xfrm>
              <a:off x="6149053" y="285741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656" name="rc656"/>
            <p:cNvSpPr/>
            <p:nvPr/>
          </p:nvSpPr>
          <p:spPr>
            <a:xfrm>
              <a:off x="4919522" y="3422922"/>
              <a:ext cx="1338570" cy="564829"/>
            </a:xfrm>
            <a:prstGeom prst="rect">
              <a:avLst/>
            </a:prstGeom>
            <a:solidFill>
              <a:srgbClr val="EBEBEB">
                <a:alpha val="100000"/>
              </a:srgbClr>
            </a:solidFill>
          </p:spPr>
          <p:txBody>
            <a:bodyPr/>
            <a:lstStyle/>
            <a:p>
              <a:endParaRPr/>
            </a:p>
          </p:txBody>
        </p:sp>
        <p:sp>
          <p:nvSpPr>
            <p:cNvPr id="657" name="pl657"/>
            <p:cNvSpPr/>
            <p:nvPr/>
          </p:nvSpPr>
          <p:spPr>
            <a:xfrm>
              <a:off x="4919522" y="39192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58" name="pl658"/>
            <p:cNvSpPr/>
            <p:nvPr/>
          </p:nvSpPr>
          <p:spPr>
            <a:xfrm>
              <a:off x="4919522" y="375471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59" name="pl659"/>
            <p:cNvSpPr/>
            <p:nvPr/>
          </p:nvSpPr>
          <p:spPr>
            <a:xfrm>
              <a:off x="4919522" y="359013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60" name="pl660"/>
            <p:cNvSpPr/>
            <p:nvPr/>
          </p:nvSpPr>
          <p:spPr>
            <a:xfrm>
              <a:off x="4919522" y="342555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61" name="pl661"/>
            <p:cNvSpPr/>
            <p:nvPr/>
          </p:nvSpPr>
          <p:spPr>
            <a:xfrm>
              <a:off x="4919522" y="38369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62" name="pl662"/>
            <p:cNvSpPr/>
            <p:nvPr/>
          </p:nvSpPr>
          <p:spPr>
            <a:xfrm>
              <a:off x="4919522" y="3672421"/>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63" name="pl663"/>
            <p:cNvSpPr/>
            <p:nvPr/>
          </p:nvSpPr>
          <p:spPr>
            <a:xfrm>
              <a:off x="4919522" y="350784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64" name="pl664"/>
            <p:cNvSpPr/>
            <p:nvPr/>
          </p:nvSpPr>
          <p:spPr>
            <a:xfrm>
              <a:off x="498036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65" name="pl665"/>
            <p:cNvSpPr/>
            <p:nvPr/>
          </p:nvSpPr>
          <p:spPr>
            <a:xfrm>
              <a:off x="515420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66" name="pl666"/>
            <p:cNvSpPr/>
            <p:nvPr/>
          </p:nvSpPr>
          <p:spPr>
            <a:xfrm>
              <a:off x="532804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67" name="pl667"/>
            <p:cNvSpPr/>
            <p:nvPr/>
          </p:nvSpPr>
          <p:spPr>
            <a:xfrm>
              <a:off x="550188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68" name="pl668"/>
            <p:cNvSpPr/>
            <p:nvPr/>
          </p:nvSpPr>
          <p:spPr>
            <a:xfrm>
              <a:off x="567572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69" name="pl669"/>
            <p:cNvSpPr/>
            <p:nvPr/>
          </p:nvSpPr>
          <p:spPr>
            <a:xfrm>
              <a:off x="584956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0" name="pl670"/>
            <p:cNvSpPr/>
            <p:nvPr/>
          </p:nvSpPr>
          <p:spPr>
            <a:xfrm>
              <a:off x="602340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1" name="pl671"/>
            <p:cNvSpPr/>
            <p:nvPr/>
          </p:nvSpPr>
          <p:spPr>
            <a:xfrm>
              <a:off x="619724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2" name="pl672"/>
            <p:cNvSpPr/>
            <p:nvPr/>
          </p:nvSpPr>
          <p:spPr>
            <a:xfrm>
              <a:off x="4980366"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673" name="pl673"/>
            <p:cNvSpPr/>
            <p:nvPr/>
          </p:nvSpPr>
          <p:spPr>
            <a:xfrm>
              <a:off x="4980366" y="3823832"/>
              <a:ext cx="1216881" cy="13166"/>
            </a:xfrm>
            <a:custGeom>
              <a:avLst/>
              <a:gdLst/>
              <a:ahLst/>
              <a:cxnLst/>
              <a:rect l="0" t="0" r="0" b="0"/>
              <a:pathLst>
                <a:path w="1216881" h="13166">
                  <a:moveTo>
                    <a:pt x="0" y="13166"/>
                  </a:moveTo>
                  <a:lnTo>
                    <a:pt x="173840" y="13166"/>
                  </a:lnTo>
                  <a:lnTo>
                    <a:pt x="347680" y="13166"/>
                  </a:lnTo>
                  <a:lnTo>
                    <a:pt x="521520" y="13166"/>
                  </a:lnTo>
                  <a:lnTo>
                    <a:pt x="695361" y="13166"/>
                  </a:lnTo>
                  <a:lnTo>
                    <a:pt x="869201" y="13166"/>
                  </a:lnTo>
                  <a:lnTo>
                    <a:pt x="1043041" y="13166"/>
                  </a:lnTo>
                  <a:lnTo>
                    <a:pt x="1216881" y="0"/>
                  </a:lnTo>
                </a:path>
              </a:pathLst>
            </a:custGeom>
            <a:ln w="40651" cap="flat">
              <a:solidFill>
                <a:srgbClr val="BEBEBE">
                  <a:alpha val="69803"/>
                </a:srgbClr>
              </a:solidFill>
              <a:prstDash val="solid"/>
              <a:round/>
            </a:ln>
          </p:spPr>
          <p:txBody>
            <a:bodyPr/>
            <a:lstStyle/>
            <a:p>
              <a:endParaRPr/>
            </a:p>
          </p:txBody>
        </p:sp>
        <p:sp>
          <p:nvSpPr>
            <p:cNvPr id="674" name="pl674"/>
            <p:cNvSpPr/>
            <p:nvPr/>
          </p:nvSpPr>
          <p:spPr>
            <a:xfrm>
              <a:off x="4980366" y="3823832"/>
              <a:ext cx="1216881" cy="13166"/>
            </a:xfrm>
            <a:custGeom>
              <a:avLst/>
              <a:gdLst/>
              <a:ahLst/>
              <a:cxnLst/>
              <a:rect l="0" t="0" r="0" b="0"/>
              <a:pathLst>
                <a:path w="1216881" h="13166">
                  <a:moveTo>
                    <a:pt x="0" y="13166"/>
                  </a:moveTo>
                  <a:lnTo>
                    <a:pt x="173840" y="13166"/>
                  </a:lnTo>
                  <a:lnTo>
                    <a:pt x="347680" y="13166"/>
                  </a:lnTo>
                  <a:lnTo>
                    <a:pt x="521520" y="13166"/>
                  </a:lnTo>
                  <a:lnTo>
                    <a:pt x="695361" y="13166"/>
                  </a:lnTo>
                  <a:lnTo>
                    <a:pt x="869201" y="13166"/>
                  </a:lnTo>
                  <a:lnTo>
                    <a:pt x="1043041" y="13166"/>
                  </a:lnTo>
                  <a:lnTo>
                    <a:pt x="1216881" y="0"/>
                  </a:lnTo>
                </a:path>
              </a:pathLst>
            </a:custGeom>
            <a:ln w="35231" cap="flat">
              <a:solidFill>
                <a:srgbClr val="BEBEBE">
                  <a:alpha val="69803"/>
                </a:srgbClr>
              </a:solidFill>
              <a:prstDash val="solid"/>
              <a:round/>
            </a:ln>
          </p:spPr>
          <p:txBody>
            <a:bodyPr/>
            <a:lstStyle/>
            <a:p>
              <a:endParaRPr/>
            </a:p>
          </p:txBody>
        </p:sp>
        <p:sp>
          <p:nvSpPr>
            <p:cNvPr id="675" name="pl675"/>
            <p:cNvSpPr/>
            <p:nvPr/>
          </p:nvSpPr>
          <p:spPr>
            <a:xfrm>
              <a:off x="4980366"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676" name="pl676"/>
            <p:cNvSpPr/>
            <p:nvPr/>
          </p:nvSpPr>
          <p:spPr>
            <a:xfrm>
              <a:off x="4980366" y="3823832"/>
              <a:ext cx="1216881" cy="13166"/>
            </a:xfrm>
            <a:custGeom>
              <a:avLst/>
              <a:gdLst/>
              <a:ahLst/>
              <a:cxnLst/>
              <a:rect l="0" t="0" r="0" b="0"/>
              <a:pathLst>
                <a:path w="1216881" h="13166">
                  <a:moveTo>
                    <a:pt x="0" y="13166"/>
                  </a:moveTo>
                  <a:lnTo>
                    <a:pt x="173840" y="13166"/>
                  </a:lnTo>
                  <a:lnTo>
                    <a:pt x="347680" y="13166"/>
                  </a:lnTo>
                  <a:lnTo>
                    <a:pt x="521520" y="13166"/>
                  </a:lnTo>
                  <a:lnTo>
                    <a:pt x="695361" y="13166"/>
                  </a:lnTo>
                  <a:lnTo>
                    <a:pt x="869201" y="13166"/>
                  </a:lnTo>
                  <a:lnTo>
                    <a:pt x="1043041" y="13166"/>
                  </a:lnTo>
                  <a:lnTo>
                    <a:pt x="1216881" y="0"/>
                  </a:lnTo>
                </a:path>
              </a:pathLst>
            </a:custGeom>
            <a:ln w="40651" cap="flat">
              <a:solidFill>
                <a:srgbClr val="000000">
                  <a:alpha val="100000"/>
                </a:srgbClr>
              </a:solidFill>
              <a:prstDash val="solid"/>
              <a:round/>
            </a:ln>
          </p:spPr>
          <p:txBody>
            <a:bodyPr/>
            <a:lstStyle/>
            <a:p>
              <a:endParaRPr/>
            </a:p>
          </p:txBody>
        </p:sp>
        <p:sp>
          <p:nvSpPr>
            <p:cNvPr id="677" name="pl677"/>
            <p:cNvSpPr/>
            <p:nvPr/>
          </p:nvSpPr>
          <p:spPr>
            <a:xfrm>
              <a:off x="4980366" y="3823832"/>
              <a:ext cx="1216881" cy="13166"/>
            </a:xfrm>
            <a:custGeom>
              <a:avLst/>
              <a:gdLst/>
              <a:ahLst/>
              <a:cxnLst/>
              <a:rect l="0" t="0" r="0" b="0"/>
              <a:pathLst>
                <a:path w="1216881" h="13166">
                  <a:moveTo>
                    <a:pt x="0" y="13166"/>
                  </a:moveTo>
                  <a:lnTo>
                    <a:pt x="173840" y="13166"/>
                  </a:lnTo>
                  <a:lnTo>
                    <a:pt x="347680" y="13166"/>
                  </a:lnTo>
                  <a:lnTo>
                    <a:pt x="521520" y="13166"/>
                  </a:lnTo>
                  <a:lnTo>
                    <a:pt x="695361" y="13166"/>
                  </a:lnTo>
                  <a:lnTo>
                    <a:pt x="869201" y="13166"/>
                  </a:lnTo>
                  <a:lnTo>
                    <a:pt x="1043041" y="13166"/>
                  </a:lnTo>
                  <a:lnTo>
                    <a:pt x="1216881" y="0"/>
                  </a:lnTo>
                </a:path>
              </a:pathLst>
            </a:custGeom>
            <a:ln w="35231" cap="flat">
              <a:solidFill>
                <a:srgbClr val="F26A21">
                  <a:alpha val="100000"/>
                </a:srgbClr>
              </a:solidFill>
              <a:prstDash val="solid"/>
              <a:round/>
            </a:ln>
          </p:spPr>
          <p:txBody>
            <a:bodyPr/>
            <a:lstStyle/>
            <a:p>
              <a:endParaRPr/>
            </a:p>
          </p:txBody>
        </p:sp>
        <p:sp>
          <p:nvSpPr>
            <p:cNvPr id="678" name="pl678"/>
            <p:cNvSpPr/>
            <p:nvPr/>
          </p:nvSpPr>
          <p:spPr>
            <a:xfrm>
              <a:off x="4919522" y="383699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679" name="tx679"/>
            <p:cNvSpPr/>
            <p:nvPr/>
          </p:nvSpPr>
          <p:spPr>
            <a:xfrm>
              <a:off x="4950221"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80" name="tx680"/>
            <p:cNvSpPr/>
            <p:nvPr/>
          </p:nvSpPr>
          <p:spPr>
            <a:xfrm>
              <a:off x="5124061"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81" name="tx681"/>
            <p:cNvSpPr/>
            <p:nvPr/>
          </p:nvSpPr>
          <p:spPr>
            <a:xfrm>
              <a:off x="5297902"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82" name="tx682"/>
            <p:cNvSpPr/>
            <p:nvPr/>
          </p:nvSpPr>
          <p:spPr>
            <a:xfrm>
              <a:off x="5471742"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83" name="tx683"/>
            <p:cNvSpPr/>
            <p:nvPr/>
          </p:nvSpPr>
          <p:spPr>
            <a:xfrm>
              <a:off x="5645582"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84" name="tx684"/>
            <p:cNvSpPr/>
            <p:nvPr/>
          </p:nvSpPr>
          <p:spPr>
            <a:xfrm>
              <a:off x="5819423"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85" name="tx685"/>
            <p:cNvSpPr/>
            <p:nvPr/>
          </p:nvSpPr>
          <p:spPr>
            <a:xfrm>
              <a:off x="5993263"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86" name="tx686"/>
            <p:cNvSpPr/>
            <p:nvPr/>
          </p:nvSpPr>
          <p:spPr>
            <a:xfrm>
              <a:off x="6167103" y="36605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687" name="rc687"/>
            <p:cNvSpPr/>
            <p:nvPr/>
          </p:nvSpPr>
          <p:spPr>
            <a:xfrm>
              <a:off x="4919522" y="4272202"/>
              <a:ext cx="1338570" cy="564829"/>
            </a:xfrm>
            <a:prstGeom prst="rect">
              <a:avLst/>
            </a:prstGeom>
            <a:solidFill>
              <a:srgbClr val="EBEBEB">
                <a:alpha val="100000"/>
              </a:srgbClr>
            </a:solidFill>
          </p:spPr>
          <p:txBody>
            <a:bodyPr/>
            <a:lstStyle/>
            <a:p>
              <a:endParaRPr/>
            </a:p>
          </p:txBody>
        </p:sp>
        <p:sp>
          <p:nvSpPr>
            <p:cNvPr id="688" name="pl688"/>
            <p:cNvSpPr/>
            <p:nvPr/>
          </p:nvSpPr>
          <p:spPr>
            <a:xfrm>
              <a:off x="4919522" y="476856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89" name="pl689"/>
            <p:cNvSpPr/>
            <p:nvPr/>
          </p:nvSpPr>
          <p:spPr>
            <a:xfrm>
              <a:off x="4919522" y="46039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0" name="pl690"/>
            <p:cNvSpPr/>
            <p:nvPr/>
          </p:nvSpPr>
          <p:spPr>
            <a:xfrm>
              <a:off x="4919522" y="44394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1" name="pl691"/>
            <p:cNvSpPr/>
            <p:nvPr/>
          </p:nvSpPr>
          <p:spPr>
            <a:xfrm>
              <a:off x="4919522" y="427483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2" name="pl692"/>
            <p:cNvSpPr/>
            <p:nvPr/>
          </p:nvSpPr>
          <p:spPr>
            <a:xfrm>
              <a:off x="4919522" y="46862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93" name="pl693"/>
            <p:cNvSpPr/>
            <p:nvPr/>
          </p:nvSpPr>
          <p:spPr>
            <a:xfrm>
              <a:off x="4919522" y="45217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94" name="pl694"/>
            <p:cNvSpPr/>
            <p:nvPr/>
          </p:nvSpPr>
          <p:spPr>
            <a:xfrm>
              <a:off x="4919522" y="435712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95" name="pl695"/>
            <p:cNvSpPr/>
            <p:nvPr/>
          </p:nvSpPr>
          <p:spPr>
            <a:xfrm>
              <a:off x="498036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96" name="pl696"/>
            <p:cNvSpPr/>
            <p:nvPr/>
          </p:nvSpPr>
          <p:spPr>
            <a:xfrm>
              <a:off x="515420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97" name="pl697"/>
            <p:cNvSpPr/>
            <p:nvPr/>
          </p:nvSpPr>
          <p:spPr>
            <a:xfrm>
              <a:off x="532804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98" name="pl698"/>
            <p:cNvSpPr/>
            <p:nvPr/>
          </p:nvSpPr>
          <p:spPr>
            <a:xfrm>
              <a:off x="550188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99" name="pl699"/>
            <p:cNvSpPr/>
            <p:nvPr/>
          </p:nvSpPr>
          <p:spPr>
            <a:xfrm>
              <a:off x="567572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0" name="pl700"/>
            <p:cNvSpPr/>
            <p:nvPr/>
          </p:nvSpPr>
          <p:spPr>
            <a:xfrm>
              <a:off x="584956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1" name="pl701"/>
            <p:cNvSpPr/>
            <p:nvPr/>
          </p:nvSpPr>
          <p:spPr>
            <a:xfrm>
              <a:off x="602340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2" name="pl702"/>
            <p:cNvSpPr/>
            <p:nvPr/>
          </p:nvSpPr>
          <p:spPr>
            <a:xfrm>
              <a:off x="619724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3" name="pl703"/>
            <p:cNvSpPr/>
            <p:nvPr/>
          </p:nvSpPr>
          <p:spPr>
            <a:xfrm>
              <a:off x="4980366"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704" name="pl704"/>
            <p:cNvSpPr/>
            <p:nvPr/>
          </p:nvSpPr>
          <p:spPr>
            <a:xfrm>
              <a:off x="4980366" y="4659946"/>
              <a:ext cx="1216881" cy="52664"/>
            </a:xfrm>
            <a:custGeom>
              <a:avLst/>
              <a:gdLst/>
              <a:ahLst/>
              <a:cxnLst/>
              <a:rect l="0" t="0" r="0" b="0"/>
              <a:pathLst>
                <a:path w="1216881" h="52664">
                  <a:moveTo>
                    <a:pt x="0" y="39498"/>
                  </a:moveTo>
                  <a:lnTo>
                    <a:pt x="173840" y="26332"/>
                  </a:lnTo>
                  <a:lnTo>
                    <a:pt x="347680" y="26332"/>
                  </a:lnTo>
                  <a:lnTo>
                    <a:pt x="521520" y="52664"/>
                  </a:lnTo>
                  <a:lnTo>
                    <a:pt x="695361" y="26332"/>
                  </a:lnTo>
                  <a:lnTo>
                    <a:pt x="869201" y="0"/>
                  </a:lnTo>
                  <a:lnTo>
                    <a:pt x="1043041" y="26332"/>
                  </a:lnTo>
                  <a:lnTo>
                    <a:pt x="1216881" y="26332"/>
                  </a:lnTo>
                </a:path>
              </a:pathLst>
            </a:custGeom>
            <a:ln w="40651" cap="flat">
              <a:solidFill>
                <a:srgbClr val="BEBEBE">
                  <a:alpha val="69803"/>
                </a:srgbClr>
              </a:solidFill>
              <a:prstDash val="solid"/>
              <a:round/>
            </a:ln>
          </p:spPr>
          <p:txBody>
            <a:bodyPr/>
            <a:lstStyle/>
            <a:p>
              <a:endParaRPr/>
            </a:p>
          </p:txBody>
        </p:sp>
        <p:sp>
          <p:nvSpPr>
            <p:cNvPr id="705" name="pl705"/>
            <p:cNvSpPr/>
            <p:nvPr/>
          </p:nvSpPr>
          <p:spPr>
            <a:xfrm>
              <a:off x="4980366" y="4659946"/>
              <a:ext cx="1216881" cy="52664"/>
            </a:xfrm>
            <a:custGeom>
              <a:avLst/>
              <a:gdLst/>
              <a:ahLst/>
              <a:cxnLst/>
              <a:rect l="0" t="0" r="0" b="0"/>
              <a:pathLst>
                <a:path w="1216881" h="52664">
                  <a:moveTo>
                    <a:pt x="0" y="39498"/>
                  </a:moveTo>
                  <a:lnTo>
                    <a:pt x="173840" y="26332"/>
                  </a:lnTo>
                  <a:lnTo>
                    <a:pt x="347680" y="26332"/>
                  </a:lnTo>
                  <a:lnTo>
                    <a:pt x="521520" y="52664"/>
                  </a:lnTo>
                  <a:lnTo>
                    <a:pt x="695361" y="26332"/>
                  </a:lnTo>
                  <a:lnTo>
                    <a:pt x="869201" y="0"/>
                  </a:lnTo>
                  <a:lnTo>
                    <a:pt x="1043041" y="26332"/>
                  </a:lnTo>
                  <a:lnTo>
                    <a:pt x="1216881" y="26332"/>
                  </a:lnTo>
                </a:path>
              </a:pathLst>
            </a:custGeom>
            <a:ln w="35231" cap="flat">
              <a:solidFill>
                <a:srgbClr val="BEBEBE">
                  <a:alpha val="69803"/>
                </a:srgbClr>
              </a:solidFill>
              <a:prstDash val="solid"/>
              <a:round/>
            </a:ln>
          </p:spPr>
          <p:txBody>
            <a:bodyPr/>
            <a:lstStyle/>
            <a:p>
              <a:endParaRPr/>
            </a:p>
          </p:txBody>
        </p:sp>
        <p:sp>
          <p:nvSpPr>
            <p:cNvPr id="706" name="pl706"/>
            <p:cNvSpPr/>
            <p:nvPr/>
          </p:nvSpPr>
          <p:spPr>
            <a:xfrm>
              <a:off x="4980366"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707" name="pl707"/>
            <p:cNvSpPr/>
            <p:nvPr/>
          </p:nvSpPr>
          <p:spPr>
            <a:xfrm>
              <a:off x="4980366" y="4659946"/>
              <a:ext cx="1216881" cy="52664"/>
            </a:xfrm>
            <a:custGeom>
              <a:avLst/>
              <a:gdLst/>
              <a:ahLst/>
              <a:cxnLst/>
              <a:rect l="0" t="0" r="0" b="0"/>
              <a:pathLst>
                <a:path w="1216881" h="52664">
                  <a:moveTo>
                    <a:pt x="0" y="39498"/>
                  </a:moveTo>
                  <a:lnTo>
                    <a:pt x="173840" y="26332"/>
                  </a:lnTo>
                  <a:lnTo>
                    <a:pt x="347680" y="26332"/>
                  </a:lnTo>
                  <a:lnTo>
                    <a:pt x="521520" y="52664"/>
                  </a:lnTo>
                  <a:lnTo>
                    <a:pt x="695361" y="26332"/>
                  </a:lnTo>
                  <a:lnTo>
                    <a:pt x="869201" y="0"/>
                  </a:lnTo>
                  <a:lnTo>
                    <a:pt x="1043041" y="26332"/>
                  </a:lnTo>
                  <a:lnTo>
                    <a:pt x="1216881" y="26332"/>
                  </a:lnTo>
                </a:path>
              </a:pathLst>
            </a:custGeom>
            <a:ln w="40651" cap="flat">
              <a:solidFill>
                <a:srgbClr val="000000">
                  <a:alpha val="100000"/>
                </a:srgbClr>
              </a:solidFill>
              <a:prstDash val="solid"/>
              <a:round/>
            </a:ln>
          </p:spPr>
          <p:txBody>
            <a:bodyPr/>
            <a:lstStyle/>
            <a:p>
              <a:endParaRPr/>
            </a:p>
          </p:txBody>
        </p:sp>
        <p:sp>
          <p:nvSpPr>
            <p:cNvPr id="708" name="pl708"/>
            <p:cNvSpPr/>
            <p:nvPr/>
          </p:nvSpPr>
          <p:spPr>
            <a:xfrm>
              <a:off x="4980366" y="4659946"/>
              <a:ext cx="1216881" cy="52664"/>
            </a:xfrm>
            <a:custGeom>
              <a:avLst/>
              <a:gdLst/>
              <a:ahLst/>
              <a:cxnLst/>
              <a:rect l="0" t="0" r="0" b="0"/>
              <a:pathLst>
                <a:path w="1216881" h="52664">
                  <a:moveTo>
                    <a:pt x="0" y="39498"/>
                  </a:moveTo>
                  <a:lnTo>
                    <a:pt x="173840" y="26332"/>
                  </a:lnTo>
                  <a:lnTo>
                    <a:pt x="347680" y="26332"/>
                  </a:lnTo>
                  <a:lnTo>
                    <a:pt x="521520" y="52664"/>
                  </a:lnTo>
                  <a:lnTo>
                    <a:pt x="695361" y="26332"/>
                  </a:lnTo>
                  <a:lnTo>
                    <a:pt x="869201" y="0"/>
                  </a:lnTo>
                  <a:lnTo>
                    <a:pt x="1043041" y="26332"/>
                  </a:lnTo>
                  <a:lnTo>
                    <a:pt x="1216881" y="26332"/>
                  </a:lnTo>
                </a:path>
              </a:pathLst>
            </a:custGeom>
            <a:ln w="35231" cap="flat">
              <a:solidFill>
                <a:srgbClr val="F26A21">
                  <a:alpha val="100000"/>
                </a:srgbClr>
              </a:solidFill>
              <a:prstDash val="solid"/>
              <a:round/>
            </a:ln>
          </p:spPr>
          <p:txBody>
            <a:bodyPr/>
            <a:lstStyle/>
            <a:p>
              <a:endParaRPr/>
            </a:p>
          </p:txBody>
        </p:sp>
        <p:sp>
          <p:nvSpPr>
            <p:cNvPr id="709" name="pl709"/>
            <p:cNvSpPr/>
            <p:nvPr/>
          </p:nvSpPr>
          <p:spPr>
            <a:xfrm>
              <a:off x="4919522" y="468627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710" name="tx710"/>
            <p:cNvSpPr/>
            <p:nvPr/>
          </p:nvSpPr>
          <p:spPr>
            <a:xfrm>
              <a:off x="4932171" y="453617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711" name="tx711"/>
            <p:cNvSpPr/>
            <p:nvPr/>
          </p:nvSpPr>
          <p:spPr>
            <a:xfrm>
              <a:off x="5124061" y="452168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12" name="tx712"/>
            <p:cNvSpPr/>
            <p:nvPr/>
          </p:nvSpPr>
          <p:spPr>
            <a:xfrm>
              <a:off x="5297902" y="452168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13" name="tx713"/>
            <p:cNvSpPr/>
            <p:nvPr/>
          </p:nvSpPr>
          <p:spPr>
            <a:xfrm>
              <a:off x="5453692" y="454965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714" name="tx714"/>
            <p:cNvSpPr/>
            <p:nvPr/>
          </p:nvSpPr>
          <p:spPr>
            <a:xfrm>
              <a:off x="5645582" y="452168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15" name="tx715"/>
            <p:cNvSpPr/>
            <p:nvPr/>
          </p:nvSpPr>
          <p:spPr>
            <a:xfrm>
              <a:off x="5819423" y="4496990"/>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716" name="tx716"/>
            <p:cNvSpPr/>
            <p:nvPr/>
          </p:nvSpPr>
          <p:spPr>
            <a:xfrm>
              <a:off x="5993263" y="452168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17" name="tx717"/>
            <p:cNvSpPr/>
            <p:nvPr/>
          </p:nvSpPr>
          <p:spPr>
            <a:xfrm>
              <a:off x="6167103" y="452168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18" name="rc718"/>
            <p:cNvSpPr/>
            <p:nvPr/>
          </p:nvSpPr>
          <p:spPr>
            <a:xfrm>
              <a:off x="6327681" y="875080"/>
              <a:ext cx="1338570" cy="564829"/>
            </a:xfrm>
            <a:prstGeom prst="rect">
              <a:avLst/>
            </a:prstGeom>
            <a:solidFill>
              <a:srgbClr val="EBEBEB">
                <a:alpha val="100000"/>
              </a:srgbClr>
            </a:solidFill>
          </p:spPr>
          <p:txBody>
            <a:bodyPr/>
            <a:lstStyle/>
            <a:p>
              <a:endParaRPr/>
            </a:p>
          </p:txBody>
        </p:sp>
        <p:sp>
          <p:nvSpPr>
            <p:cNvPr id="719" name="pl719"/>
            <p:cNvSpPr/>
            <p:nvPr/>
          </p:nvSpPr>
          <p:spPr>
            <a:xfrm>
              <a:off x="6327681" y="13714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0" name="pl720"/>
            <p:cNvSpPr/>
            <p:nvPr/>
          </p:nvSpPr>
          <p:spPr>
            <a:xfrm>
              <a:off x="6327681" y="12068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1" name="pl721"/>
            <p:cNvSpPr/>
            <p:nvPr/>
          </p:nvSpPr>
          <p:spPr>
            <a:xfrm>
              <a:off x="6327681" y="10422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2" name="pl722"/>
            <p:cNvSpPr/>
            <p:nvPr/>
          </p:nvSpPr>
          <p:spPr>
            <a:xfrm>
              <a:off x="6327681" y="8777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3" name="pl723"/>
            <p:cNvSpPr/>
            <p:nvPr/>
          </p:nvSpPr>
          <p:spPr>
            <a:xfrm>
              <a:off x="6327681" y="12891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24" name="pl724"/>
            <p:cNvSpPr/>
            <p:nvPr/>
          </p:nvSpPr>
          <p:spPr>
            <a:xfrm>
              <a:off x="6327681" y="11245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25" name="pl725"/>
            <p:cNvSpPr/>
            <p:nvPr/>
          </p:nvSpPr>
          <p:spPr>
            <a:xfrm>
              <a:off x="6327681" y="9600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26" name="pl726"/>
            <p:cNvSpPr/>
            <p:nvPr/>
          </p:nvSpPr>
          <p:spPr>
            <a:xfrm>
              <a:off x="638852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27" name="pl727"/>
            <p:cNvSpPr/>
            <p:nvPr/>
          </p:nvSpPr>
          <p:spPr>
            <a:xfrm>
              <a:off x="656236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28" name="pl728"/>
            <p:cNvSpPr/>
            <p:nvPr/>
          </p:nvSpPr>
          <p:spPr>
            <a:xfrm>
              <a:off x="673620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29" name="pl729"/>
            <p:cNvSpPr/>
            <p:nvPr/>
          </p:nvSpPr>
          <p:spPr>
            <a:xfrm>
              <a:off x="691004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0" name="pl730"/>
            <p:cNvSpPr/>
            <p:nvPr/>
          </p:nvSpPr>
          <p:spPr>
            <a:xfrm>
              <a:off x="708388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1" name="pl731"/>
            <p:cNvSpPr/>
            <p:nvPr/>
          </p:nvSpPr>
          <p:spPr>
            <a:xfrm>
              <a:off x="725772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2" name="pl732"/>
            <p:cNvSpPr/>
            <p:nvPr/>
          </p:nvSpPr>
          <p:spPr>
            <a:xfrm>
              <a:off x="743156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3" name="pl733"/>
            <p:cNvSpPr/>
            <p:nvPr/>
          </p:nvSpPr>
          <p:spPr>
            <a:xfrm>
              <a:off x="760540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4" name="pl734"/>
            <p:cNvSpPr/>
            <p:nvPr/>
          </p:nvSpPr>
          <p:spPr>
            <a:xfrm>
              <a:off x="6388525"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735" name="pl735"/>
            <p:cNvSpPr/>
            <p:nvPr/>
          </p:nvSpPr>
          <p:spPr>
            <a:xfrm>
              <a:off x="6388525" y="1216742"/>
              <a:ext cx="1216881" cy="131661"/>
            </a:xfrm>
            <a:custGeom>
              <a:avLst/>
              <a:gdLst/>
              <a:ahLst/>
              <a:cxnLst/>
              <a:rect l="0" t="0" r="0" b="0"/>
              <a:pathLst>
                <a:path w="1216881" h="131661">
                  <a:moveTo>
                    <a:pt x="0" y="72414"/>
                  </a:moveTo>
                  <a:lnTo>
                    <a:pt x="173840" y="52664"/>
                  </a:lnTo>
                  <a:lnTo>
                    <a:pt x="347680" y="98746"/>
                  </a:lnTo>
                  <a:lnTo>
                    <a:pt x="521520" y="39498"/>
                  </a:lnTo>
                  <a:lnTo>
                    <a:pt x="695361" y="0"/>
                  </a:lnTo>
                  <a:lnTo>
                    <a:pt x="869201" y="131661"/>
                  </a:lnTo>
                  <a:lnTo>
                    <a:pt x="1043041" y="32915"/>
                  </a:lnTo>
                  <a:lnTo>
                    <a:pt x="1216881" y="65830"/>
                  </a:lnTo>
                </a:path>
              </a:pathLst>
            </a:custGeom>
            <a:ln w="40651" cap="flat">
              <a:solidFill>
                <a:srgbClr val="BEBEBE">
                  <a:alpha val="69803"/>
                </a:srgbClr>
              </a:solidFill>
              <a:prstDash val="solid"/>
              <a:round/>
            </a:ln>
          </p:spPr>
          <p:txBody>
            <a:bodyPr/>
            <a:lstStyle/>
            <a:p>
              <a:endParaRPr/>
            </a:p>
          </p:txBody>
        </p:sp>
        <p:sp>
          <p:nvSpPr>
            <p:cNvPr id="736" name="pl736"/>
            <p:cNvSpPr/>
            <p:nvPr/>
          </p:nvSpPr>
          <p:spPr>
            <a:xfrm>
              <a:off x="6388525" y="1216742"/>
              <a:ext cx="1216881" cy="131661"/>
            </a:xfrm>
            <a:custGeom>
              <a:avLst/>
              <a:gdLst/>
              <a:ahLst/>
              <a:cxnLst/>
              <a:rect l="0" t="0" r="0" b="0"/>
              <a:pathLst>
                <a:path w="1216881" h="131661">
                  <a:moveTo>
                    <a:pt x="0" y="72414"/>
                  </a:moveTo>
                  <a:lnTo>
                    <a:pt x="173840" y="52664"/>
                  </a:lnTo>
                  <a:lnTo>
                    <a:pt x="347680" y="98746"/>
                  </a:lnTo>
                  <a:lnTo>
                    <a:pt x="521520" y="39498"/>
                  </a:lnTo>
                  <a:lnTo>
                    <a:pt x="695361" y="0"/>
                  </a:lnTo>
                  <a:lnTo>
                    <a:pt x="869201" y="131661"/>
                  </a:lnTo>
                  <a:lnTo>
                    <a:pt x="1043041" y="32915"/>
                  </a:lnTo>
                  <a:lnTo>
                    <a:pt x="1216881" y="65830"/>
                  </a:lnTo>
                </a:path>
              </a:pathLst>
            </a:custGeom>
            <a:ln w="35231" cap="flat">
              <a:solidFill>
                <a:srgbClr val="BEBEBE">
                  <a:alpha val="69803"/>
                </a:srgbClr>
              </a:solidFill>
              <a:prstDash val="solid"/>
              <a:round/>
            </a:ln>
          </p:spPr>
          <p:txBody>
            <a:bodyPr/>
            <a:lstStyle/>
            <a:p>
              <a:endParaRPr/>
            </a:p>
          </p:txBody>
        </p:sp>
        <p:sp>
          <p:nvSpPr>
            <p:cNvPr id="737" name="pl737"/>
            <p:cNvSpPr/>
            <p:nvPr/>
          </p:nvSpPr>
          <p:spPr>
            <a:xfrm>
              <a:off x="6388525"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738" name="pl738"/>
            <p:cNvSpPr/>
            <p:nvPr/>
          </p:nvSpPr>
          <p:spPr>
            <a:xfrm>
              <a:off x="6388525" y="1216742"/>
              <a:ext cx="1216881" cy="131661"/>
            </a:xfrm>
            <a:custGeom>
              <a:avLst/>
              <a:gdLst/>
              <a:ahLst/>
              <a:cxnLst/>
              <a:rect l="0" t="0" r="0" b="0"/>
              <a:pathLst>
                <a:path w="1216881" h="131661">
                  <a:moveTo>
                    <a:pt x="0" y="72414"/>
                  </a:moveTo>
                  <a:lnTo>
                    <a:pt x="173840" y="52664"/>
                  </a:lnTo>
                  <a:lnTo>
                    <a:pt x="347680" y="98746"/>
                  </a:lnTo>
                  <a:lnTo>
                    <a:pt x="521520" y="39498"/>
                  </a:lnTo>
                  <a:lnTo>
                    <a:pt x="695361" y="0"/>
                  </a:lnTo>
                  <a:lnTo>
                    <a:pt x="869201" y="131661"/>
                  </a:lnTo>
                  <a:lnTo>
                    <a:pt x="1043041" y="32915"/>
                  </a:lnTo>
                  <a:lnTo>
                    <a:pt x="1216881" y="65830"/>
                  </a:lnTo>
                </a:path>
              </a:pathLst>
            </a:custGeom>
            <a:ln w="40651" cap="flat">
              <a:solidFill>
                <a:srgbClr val="000000">
                  <a:alpha val="100000"/>
                </a:srgbClr>
              </a:solidFill>
              <a:prstDash val="solid"/>
              <a:round/>
            </a:ln>
          </p:spPr>
          <p:txBody>
            <a:bodyPr/>
            <a:lstStyle/>
            <a:p>
              <a:endParaRPr/>
            </a:p>
          </p:txBody>
        </p:sp>
        <p:sp>
          <p:nvSpPr>
            <p:cNvPr id="739" name="pl739"/>
            <p:cNvSpPr/>
            <p:nvPr/>
          </p:nvSpPr>
          <p:spPr>
            <a:xfrm>
              <a:off x="6388525" y="1216742"/>
              <a:ext cx="1216881" cy="131661"/>
            </a:xfrm>
            <a:custGeom>
              <a:avLst/>
              <a:gdLst/>
              <a:ahLst/>
              <a:cxnLst/>
              <a:rect l="0" t="0" r="0" b="0"/>
              <a:pathLst>
                <a:path w="1216881" h="131661">
                  <a:moveTo>
                    <a:pt x="0" y="72414"/>
                  </a:moveTo>
                  <a:lnTo>
                    <a:pt x="173840" y="52664"/>
                  </a:lnTo>
                  <a:lnTo>
                    <a:pt x="347680" y="98746"/>
                  </a:lnTo>
                  <a:lnTo>
                    <a:pt x="521520" y="39498"/>
                  </a:lnTo>
                  <a:lnTo>
                    <a:pt x="695361" y="0"/>
                  </a:lnTo>
                  <a:lnTo>
                    <a:pt x="869201" y="131661"/>
                  </a:lnTo>
                  <a:lnTo>
                    <a:pt x="1043041" y="32915"/>
                  </a:lnTo>
                  <a:lnTo>
                    <a:pt x="1216881" y="65830"/>
                  </a:lnTo>
                </a:path>
              </a:pathLst>
            </a:custGeom>
            <a:ln w="35231" cap="flat">
              <a:solidFill>
                <a:srgbClr val="F26A21">
                  <a:alpha val="100000"/>
                </a:srgbClr>
              </a:solidFill>
              <a:prstDash val="solid"/>
              <a:round/>
            </a:ln>
          </p:spPr>
          <p:txBody>
            <a:bodyPr/>
            <a:lstStyle/>
            <a:p>
              <a:endParaRPr/>
            </a:p>
          </p:txBody>
        </p:sp>
        <p:sp>
          <p:nvSpPr>
            <p:cNvPr id="740" name="pl740"/>
            <p:cNvSpPr/>
            <p:nvPr/>
          </p:nvSpPr>
          <p:spPr>
            <a:xfrm>
              <a:off x="6327681" y="128915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741" name="tx741"/>
            <p:cNvSpPr/>
            <p:nvPr/>
          </p:nvSpPr>
          <p:spPr>
            <a:xfrm>
              <a:off x="6358380" y="112455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42" name="tx742"/>
            <p:cNvSpPr/>
            <p:nvPr/>
          </p:nvSpPr>
          <p:spPr>
            <a:xfrm>
              <a:off x="6532221" y="1104756"/>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743" name="tx743"/>
            <p:cNvSpPr/>
            <p:nvPr/>
          </p:nvSpPr>
          <p:spPr>
            <a:xfrm>
              <a:off x="6688011" y="1152532"/>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744" name="tx744"/>
            <p:cNvSpPr/>
            <p:nvPr/>
          </p:nvSpPr>
          <p:spPr>
            <a:xfrm>
              <a:off x="6879901" y="109301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745" name="tx745"/>
            <p:cNvSpPr/>
            <p:nvPr/>
          </p:nvSpPr>
          <p:spPr>
            <a:xfrm>
              <a:off x="7023597" y="105346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746" name="tx746"/>
            <p:cNvSpPr/>
            <p:nvPr/>
          </p:nvSpPr>
          <p:spPr>
            <a:xfrm>
              <a:off x="7209532" y="118380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747" name="tx747"/>
            <p:cNvSpPr/>
            <p:nvPr/>
          </p:nvSpPr>
          <p:spPr>
            <a:xfrm>
              <a:off x="7401422" y="10850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748" name="tx748"/>
            <p:cNvSpPr/>
            <p:nvPr/>
          </p:nvSpPr>
          <p:spPr>
            <a:xfrm>
              <a:off x="7575262" y="111929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749" name="rc749"/>
            <p:cNvSpPr/>
            <p:nvPr/>
          </p:nvSpPr>
          <p:spPr>
            <a:xfrm>
              <a:off x="6327681" y="1724360"/>
              <a:ext cx="1338570" cy="564829"/>
            </a:xfrm>
            <a:prstGeom prst="rect">
              <a:avLst/>
            </a:prstGeom>
            <a:solidFill>
              <a:srgbClr val="EBEBEB">
                <a:alpha val="100000"/>
              </a:srgbClr>
            </a:solidFill>
          </p:spPr>
          <p:txBody>
            <a:bodyPr/>
            <a:lstStyle/>
            <a:p>
              <a:endParaRPr/>
            </a:p>
          </p:txBody>
        </p:sp>
        <p:sp>
          <p:nvSpPr>
            <p:cNvPr id="750" name="pl750"/>
            <p:cNvSpPr/>
            <p:nvPr/>
          </p:nvSpPr>
          <p:spPr>
            <a:xfrm>
              <a:off x="6327681" y="22207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51" name="pl751"/>
            <p:cNvSpPr/>
            <p:nvPr/>
          </p:nvSpPr>
          <p:spPr>
            <a:xfrm>
              <a:off x="6327681" y="20561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52" name="pl752"/>
            <p:cNvSpPr/>
            <p:nvPr/>
          </p:nvSpPr>
          <p:spPr>
            <a:xfrm>
              <a:off x="6327681" y="18915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53" name="pl753"/>
            <p:cNvSpPr/>
            <p:nvPr/>
          </p:nvSpPr>
          <p:spPr>
            <a:xfrm>
              <a:off x="6327681" y="17269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54" name="pl754"/>
            <p:cNvSpPr/>
            <p:nvPr/>
          </p:nvSpPr>
          <p:spPr>
            <a:xfrm>
              <a:off x="6327681" y="21384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55" name="pl755"/>
            <p:cNvSpPr/>
            <p:nvPr/>
          </p:nvSpPr>
          <p:spPr>
            <a:xfrm>
              <a:off x="6327681" y="197386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56" name="pl756"/>
            <p:cNvSpPr/>
            <p:nvPr/>
          </p:nvSpPr>
          <p:spPr>
            <a:xfrm>
              <a:off x="6327681" y="18092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57" name="pl757"/>
            <p:cNvSpPr/>
            <p:nvPr/>
          </p:nvSpPr>
          <p:spPr>
            <a:xfrm>
              <a:off x="638852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58" name="pl758"/>
            <p:cNvSpPr/>
            <p:nvPr/>
          </p:nvSpPr>
          <p:spPr>
            <a:xfrm>
              <a:off x="656236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59" name="pl759"/>
            <p:cNvSpPr/>
            <p:nvPr/>
          </p:nvSpPr>
          <p:spPr>
            <a:xfrm>
              <a:off x="673620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0" name="pl760"/>
            <p:cNvSpPr/>
            <p:nvPr/>
          </p:nvSpPr>
          <p:spPr>
            <a:xfrm>
              <a:off x="691004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1" name="pl761"/>
            <p:cNvSpPr/>
            <p:nvPr/>
          </p:nvSpPr>
          <p:spPr>
            <a:xfrm>
              <a:off x="708388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2" name="pl762"/>
            <p:cNvSpPr/>
            <p:nvPr/>
          </p:nvSpPr>
          <p:spPr>
            <a:xfrm>
              <a:off x="725772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3" name="pl763"/>
            <p:cNvSpPr/>
            <p:nvPr/>
          </p:nvSpPr>
          <p:spPr>
            <a:xfrm>
              <a:off x="743156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4" name="pl764"/>
            <p:cNvSpPr/>
            <p:nvPr/>
          </p:nvSpPr>
          <p:spPr>
            <a:xfrm>
              <a:off x="760540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5" name="pl765"/>
            <p:cNvSpPr/>
            <p:nvPr/>
          </p:nvSpPr>
          <p:spPr>
            <a:xfrm>
              <a:off x="6388525"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766" name="pl766"/>
            <p:cNvSpPr/>
            <p:nvPr/>
          </p:nvSpPr>
          <p:spPr>
            <a:xfrm>
              <a:off x="6388525" y="2131854"/>
              <a:ext cx="1216881" cy="6583"/>
            </a:xfrm>
            <a:custGeom>
              <a:avLst/>
              <a:gdLst/>
              <a:ahLst/>
              <a:cxnLst/>
              <a:rect l="0" t="0" r="0" b="0"/>
              <a:pathLst>
                <a:path w="1216881" h="6583">
                  <a:moveTo>
                    <a:pt x="0" y="6583"/>
                  </a:moveTo>
                  <a:lnTo>
                    <a:pt x="173840" y="6583"/>
                  </a:lnTo>
                  <a:lnTo>
                    <a:pt x="347680" y="0"/>
                  </a:lnTo>
                  <a:lnTo>
                    <a:pt x="521520" y="6583"/>
                  </a:lnTo>
                  <a:lnTo>
                    <a:pt x="695361" y="6583"/>
                  </a:lnTo>
                  <a:lnTo>
                    <a:pt x="869201" y="6583"/>
                  </a:lnTo>
                  <a:lnTo>
                    <a:pt x="1043041" y="6583"/>
                  </a:lnTo>
                  <a:lnTo>
                    <a:pt x="1216881" y="6583"/>
                  </a:lnTo>
                </a:path>
              </a:pathLst>
            </a:custGeom>
            <a:ln w="40651" cap="flat">
              <a:solidFill>
                <a:srgbClr val="BEBEBE">
                  <a:alpha val="69803"/>
                </a:srgbClr>
              </a:solidFill>
              <a:prstDash val="solid"/>
              <a:round/>
            </a:ln>
          </p:spPr>
          <p:txBody>
            <a:bodyPr/>
            <a:lstStyle/>
            <a:p>
              <a:endParaRPr/>
            </a:p>
          </p:txBody>
        </p:sp>
        <p:sp>
          <p:nvSpPr>
            <p:cNvPr id="767" name="pl767"/>
            <p:cNvSpPr/>
            <p:nvPr/>
          </p:nvSpPr>
          <p:spPr>
            <a:xfrm>
              <a:off x="6388525" y="2131854"/>
              <a:ext cx="1216881" cy="6583"/>
            </a:xfrm>
            <a:custGeom>
              <a:avLst/>
              <a:gdLst/>
              <a:ahLst/>
              <a:cxnLst/>
              <a:rect l="0" t="0" r="0" b="0"/>
              <a:pathLst>
                <a:path w="1216881" h="6583">
                  <a:moveTo>
                    <a:pt x="0" y="6583"/>
                  </a:moveTo>
                  <a:lnTo>
                    <a:pt x="173840" y="6583"/>
                  </a:lnTo>
                  <a:lnTo>
                    <a:pt x="347680" y="0"/>
                  </a:lnTo>
                  <a:lnTo>
                    <a:pt x="521520" y="6583"/>
                  </a:lnTo>
                  <a:lnTo>
                    <a:pt x="695361" y="6583"/>
                  </a:lnTo>
                  <a:lnTo>
                    <a:pt x="869201" y="6583"/>
                  </a:lnTo>
                  <a:lnTo>
                    <a:pt x="1043041" y="6583"/>
                  </a:lnTo>
                  <a:lnTo>
                    <a:pt x="1216881" y="6583"/>
                  </a:lnTo>
                </a:path>
              </a:pathLst>
            </a:custGeom>
            <a:ln w="35231" cap="flat">
              <a:solidFill>
                <a:srgbClr val="BEBEBE">
                  <a:alpha val="69803"/>
                </a:srgbClr>
              </a:solidFill>
              <a:prstDash val="solid"/>
              <a:round/>
            </a:ln>
          </p:spPr>
          <p:txBody>
            <a:bodyPr/>
            <a:lstStyle/>
            <a:p>
              <a:endParaRPr/>
            </a:p>
          </p:txBody>
        </p:sp>
        <p:sp>
          <p:nvSpPr>
            <p:cNvPr id="768" name="pl768"/>
            <p:cNvSpPr/>
            <p:nvPr/>
          </p:nvSpPr>
          <p:spPr>
            <a:xfrm>
              <a:off x="6388525"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769" name="pl769"/>
            <p:cNvSpPr/>
            <p:nvPr/>
          </p:nvSpPr>
          <p:spPr>
            <a:xfrm>
              <a:off x="6388525" y="2131854"/>
              <a:ext cx="1216881" cy="6583"/>
            </a:xfrm>
            <a:custGeom>
              <a:avLst/>
              <a:gdLst/>
              <a:ahLst/>
              <a:cxnLst/>
              <a:rect l="0" t="0" r="0" b="0"/>
              <a:pathLst>
                <a:path w="1216881" h="6583">
                  <a:moveTo>
                    <a:pt x="0" y="6583"/>
                  </a:moveTo>
                  <a:lnTo>
                    <a:pt x="173840" y="6583"/>
                  </a:lnTo>
                  <a:lnTo>
                    <a:pt x="347680" y="0"/>
                  </a:lnTo>
                  <a:lnTo>
                    <a:pt x="521520" y="6583"/>
                  </a:lnTo>
                  <a:lnTo>
                    <a:pt x="695361" y="6583"/>
                  </a:lnTo>
                  <a:lnTo>
                    <a:pt x="869201" y="6583"/>
                  </a:lnTo>
                  <a:lnTo>
                    <a:pt x="1043041" y="6583"/>
                  </a:lnTo>
                  <a:lnTo>
                    <a:pt x="1216881" y="6583"/>
                  </a:lnTo>
                </a:path>
              </a:pathLst>
            </a:custGeom>
            <a:ln w="40651" cap="flat">
              <a:solidFill>
                <a:srgbClr val="000000">
                  <a:alpha val="100000"/>
                </a:srgbClr>
              </a:solidFill>
              <a:prstDash val="solid"/>
              <a:round/>
            </a:ln>
          </p:spPr>
          <p:txBody>
            <a:bodyPr/>
            <a:lstStyle/>
            <a:p>
              <a:endParaRPr/>
            </a:p>
          </p:txBody>
        </p:sp>
        <p:sp>
          <p:nvSpPr>
            <p:cNvPr id="770" name="pl770"/>
            <p:cNvSpPr/>
            <p:nvPr/>
          </p:nvSpPr>
          <p:spPr>
            <a:xfrm>
              <a:off x="6388525" y="2131854"/>
              <a:ext cx="1216881" cy="6583"/>
            </a:xfrm>
            <a:custGeom>
              <a:avLst/>
              <a:gdLst/>
              <a:ahLst/>
              <a:cxnLst/>
              <a:rect l="0" t="0" r="0" b="0"/>
              <a:pathLst>
                <a:path w="1216881" h="6583">
                  <a:moveTo>
                    <a:pt x="0" y="6583"/>
                  </a:moveTo>
                  <a:lnTo>
                    <a:pt x="173840" y="6583"/>
                  </a:lnTo>
                  <a:lnTo>
                    <a:pt x="347680" y="0"/>
                  </a:lnTo>
                  <a:lnTo>
                    <a:pt x="521520" y="6583"/>
                  </a:lnTo>
                  <a:lnTo>
                    <a:pt x="695361" y="6583"/>
                  </a:lnTo>
                  <a:lnTo>
                    <a:pt x="869201" y="6583"/>
                  </a:lnTo>
                  <a:lnTo>
                    <a:pt x="1043041" y="6583"/>
                  </a:lnTo>
                  <a:lnTo>
                    <a:pt x="1216881" y="6583"/>
                  </a:lnTo>
                </a:path>
              </a:pathLst>
            </a:custGeom>
            <a:ln w="35231" cap="flat">
              <a:solidFill>
                <a:srgbClr val="F26A21">
                  <a:alpha val="100000"/>
                </a:srgbClr>
              </a:solidFill>
              <a:prstDash val="solid"/>
              <a:round/>
            </a:ln>
          </p:spPr>
          <p:txBody>
            <a:bodyPr/>
            <a:lstStyle/>
            <a:p>
              <a:endParaRPr/>
            </a:p>
          </p:txBody>
        </p:sp>
        <p:sp>
          <p:nvSpPr>
            <p:cNvPr id="771" name="pl771"/>
            <p:cNvSpPr/>
            <p:nvPr/>
          </p:nvSpPr>
          <p:spPr>
            <a:xfrm>
              <a:off x="6327681" y="213843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772" name="tx772"/>
            <p:cNvSpPr/>
            <p:nvPr/>
          </p:nvSpPr>
          <p:spPr>
            <a:xfrm>
              <a:off x="6358380"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73" name="tx773"/>
            <p:cNvSpPr/>
            <p:nvPr/>
          </p:nvSpPr>
          <p:spPr>
            <a:xfrm>
              <a:off x="6532221"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74" name="tx774"/>
            <p:cNvSpPr/>
            <p:nvPr/>
          </p:nvSpPr>
          <p:spPr>
            <a:xfrm>
              <a:off x="6706061" y="196857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775" name="tx775"/>
            <p:cNvSpPr/>
            <p:nvPr/>
          </p:nvSpPr>
          <p:spPr>
            <a:xfrm>
              <a:off x="6879901"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76" name="tx776"/>
            <p:cNvSpPr/>
            <p:nvPr/>
          </p:nvSpPr>
          <p:spPr>
            <a:xfrm>
              <a:off x="7053741"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77" name="tx777"/>
            <p:cNvSpPr/>
            <p:nvPr/>
          </p:nvSpPr>
          <p:spPr>
            <a:xfrm>
              <a:off x="7227582"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78" name="tx778"/>
            <p:cNvSpPr/>
            <p:nvPr/>
          </p:nvSpPr>
          <p:spPr>
            <a:xfrm>
              <a:off x="7401422"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79" name="tx779"/>
            <p:cNvSpPr/>
            <p:nvPr/>
          </p:nvSpPr>
          <p:spPr>
            <a:xfrm>
              <a:off x="7575262"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80" name="rc780"/>
            <p:cNvSpPr/>
            <p:nvPr/>
          </p:nvSpPr>
          <p:spPr>
            <a:xfrm>
              <a:off x="6327681" y="2573641"/>
              <a:ext cx="1338570" cy="564829"/>
            </a:xfrm>
            <a:prstGeom prst="rect">
              <a:avLst/>
            </a:prstGeom>
            <a:solidFill>
              <a:srgbClr val="EBEBEB">
                <a:alpha val="100000"/>
              </a:srgbClr>
            </a:solidFill>
          </p:spPr>
          <p:txBody>
            <a:bodyPr/>
            <a:lstStyle/>
            <a:p>
              <a:endParaRPr/>
            </a:p>
          </p:txBody>
        </p:sp>
        <p:sp>
          <p:nvSpPr>
            <p:cNvPr id="781" name="pl781"/>
            <p:cNvSpPr/>
            <p:nvPr/>
          </p:nvSpPr>
          <p:spPr>
            <a:xfrm>
              <a:off x="6327681" y="30700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82" name="pl782"/>
            <p:cNvSpPr/>
            <p:nvPr/>
          </p:nvSpPr>
          <p:spPr>
            <a:xfrm>
              <a:off x="6327681" y="290542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83" name="pl783"/>
            <p:cNvSpPr/>
            <p:nvPr/>
          </p:nvSpPr>
          <p:spPr>
            <a:xfrm>
              <a:off x="6327681" y="274085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84" name="pl784"/>
            <p:cNvSpPr/>
            <p:nvPr/>
          </p:nvSpPr>
          <p:spPr>
            <a:xfrm>
              <a:off x="6327681" y="257627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85" name="pl785"/>
            <p:cNvSpPr/>
            <p:nvPr/>
          </p:nvSpPr>
          <p:spPr>
            <a:xfrm>
              <a:off x="6327681" y="298771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86" name="pl786"/>
            <p:cNvSpPr/>
            <p:nvPr/>
          </p:nvSpPr>
          <p:spPr>
            <a:xfrm>
              <a:off x="6327681" y="282314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87" name="pl787"/>
            <p:cNvSpPr/>
            <p:nvPr/>
          </p:nvSpPr>
          <p:spPr>
            <a:xfrm>
              <a:off x="6327681" y="2658563"/>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88" name="pl788"/>
            <p:cNvSpPr/>
            <p:nvPr/>
          </p:nvSpPr>
          <p:spPr>
            <a:xfrm>
              <a:off x="638852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89" name="pl789"/>
            <p:cNvSpPr/>
            <p:nvPr/>
          </p:nvSpPr>
          <p:spPr>
            <a:xfrm>
              <a:off x="656236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0" name="pl790"/>
            <p:cNvSpPr/>
            <p:nvPr/>
          </p:nvSpPr>
          <p:spPr>
            <a:xfrm>
              <a:off x="673620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1" name="pl791"/>
            <p:cNvSpPr/>
            <p:nvPr/>
          </p:nvSpPr>
          <p:spPr>
            <a:xfrm>
              <a:off x="691004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2" name="pl792"/>
            <p:cNvSpPr/>
            <p:nvPr/>
          </p:nvSpPr>
          <p:spPr>
            <a:xfrm>
              <a:off x="708388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3" name="pl793"/>
            <p:cNvSpPr/>
            <p:nvPr/>
          </p:nvSpPr>
          <p:spPr>
            <a:xfrm>
              <a:off x="725772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4" name="pl794"/>
            <p:cNvSpPr/>
            <p:nvPr/>
          </p:nvSpPr>
          <p:spPr>
            <a:xfrm>
              <a:off x="743156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5" name="pl795"/>
            <p:cNvSpPr/>
            <p:nvPr/>
          </p:nvSpPr>
          <p:spPr>
            <a:xfrm>
              <a:off x="760540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6" name="pl796"/>
            <p:cNvSpPr/>
            <p:nvPr/>
          </p:nvSpPr>
          <p:spPr>
            <a:xfrm>
              <a:off x="6388525"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797" name="pl797"/>
            <p:cNvSpPr/>
            <p:nvPr/>
          </p:nvSpPr>
          <p:spPr>
            <a:xfrm>
              <a:off x="6388525" y="2967968"/>
              <a:ext cx="1216881" cy="19749"/>
            </a:xfrm>
            <a:custGeom>
              <a:avLst/>
              <a:gdLst/>
              <a:ahLst/>
              <a:cxnLst/>
              <a:rect l="0" t="0" r="0" b="0"/>
              <a:pathLst>
                <a:path w="1216881" h="19749">
                  <a:moveTo>
                    <a:pt x="0" y="13166"/>
                  </a:moveTo>
                  <a:lnTo>
                    <a:pt x="173840" y="13166"/>
                  </a:lnTo>
                  <a:lnTo>
                    <a:pt x="347680" y="13166"/>
                  </a:lnTo>
                  <a:lnTo>
                    <a:pt x="521520" y="0"/>
                  </a:lnTo>
                  <a:lnTo>
                    <a:pt x="695361" y="6583"/>
                  </a:lnTo>
                  <a:lnTo>
                    <a:pt x="869201" y="13166"/>
                  </a:lnTo>
                  <a:lnTo>
                    <a:pt x="1043041" y="19749"/>
                  </a:lnTo>
                  <a:lnTo>
                    <a:pt x="1216881" y="19749"/>
                  </a:lnTo>
                </a:path>
              </a:pathLst>
            </a:custGeom>
            <a:ln w="40651" cap="flat">
              <a:solidFill>
                <a:srgbClr val="BEBEBE">
                  <a:alpha val="69803"/>
                </a:srgbClr>
              </a:solidFill>
              <a:prstDash val="solid"/>
              <a:round/>
            </a:ln>
          </p:spPr>
          <p:txBody>
            <a:bodyPr/>
            <a:lstStyle/>
            <a:p>
              <a:endParaRPr/>
            </a:p>
          </p:txBody>
        </p:sp>
        <p:sp>
          <p:nvSpPr>
            <p:cNvPr id="798" name="pl798"/>
            <p:cNvSpPr/>
            <p:nvPr/>
          </p:nvSpPr>
          <p:spPr>
            <a:xfrm>
              <a:off x="6388525" y="2967968"/>
              <a:ext cx="1216881" cy="19749"/>
            </a:xfrm>
            <a:custGeom>
              <a:avLst/>
              <a:gdLst/>
              <a:ahLst/>
              <a:cxnLst/>
              <a:rect l="0" t="0" r="0" b="0"/>
              <a:pathLst>
                <a:path w="1216881" h="19749">
                  <a:moveTo>
                    <a:pt x="0" y="13166"/>
                  </a:moveTo>
                  <a:lnTo>
                    <a:pt x="173840" y="13166"/>
                  </a:lnTo>
                  <a:lnTo>
                    <a:pt x="347680" y="13166"/>
                  </a:lnTo>
                  <a:lnTo>
                    <a:pt x="521520" y="0"/>
                  </a:lnTo>
                  <a:lnTo>
                    <a:pt x="695361" y="6583"/>
                  </a:lnTo>
                  <a:lnTo>
                    <a:pt x="869201" y="13166"/>
                  </a:lnTo>
                  <a:lnTo>
                    <a:pt x="1043041" y="19749"/>
                  </a:lnTo>
                  <a:lnTo>
                    <a:pt x="1216881" y="19749"/>
                  </a:lnTo>
                </a:path>
              </a:pathLst>
            </a:custGeom>
            <a:ln w="35231" cap="flat">
              <a:solidFill>
                <a:srgbClr val="BEBEBE">
                  <a:alpha val="69803"/>
                </a:srgbClr>
              </a:solidFill>
              <a:prstDash val="solid"/>
              <a:round/>
            </a:ln>
          </p:spPr>
          <p:txBody>
            <a:bodyPr/>
            <a:lstStyle/>
            <a:p>
              <a:endParaRPr/>
            </a:p>
          </p:txBody>
        </p:sp>
        <p:sp>
          <p:nvSpPr>
            <p:cNvPr id="799" name="pl799"/>
            <p:cNvSpPr/>
            <p:nvPr/>
          </p:nvSpPr>
          <p:spPr>
            <a:xfrm>
              <a:off x="6388525"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800" name="pl800"/>
            <p:cNvSpPr/>
            <p:nvPr/>
          </p:nvSpPr>
          <p:spPr>
            <a:xfrm>
              <a:off x="6388525" y="2967968"/>
              <a:ext cx="1216881" cy="19749"/>
            </a:xfrm>
            <a:custGeom>
              <a:avLst/>
              <a:gdLst/>
              <a:ahLst/>
              <a:cxnLst/>
              <a:rect l="0" t="0" r="0" b="0"/>
              <a:pathLst>
                <a:path w="1216881" h="19749">
                  <a:moveTo>
                    <a:pt x="0" y="13166"/>
                  </a:moveTo>
                  <a:lnTo>
                    <a:pt x="173840" y="13166"/>
                  </a:lnTo>
                  <a:lnTo>
                    <a:pt x="347680" y="13166"/>
                  </a:lnTo>
                  <a:lnTo>
                    <a:pt x="521520" y="0"/>
                  </a:lnTo>
                  <a:lnTo>
                    <a:pt x="695361" y="6583"/>
                  </a:lnTo>
                  <a:lnTo>
                    <a:pt x="869201" y="13166"/>
                  </a:lnTo>
                  <a:lnTo>
                    <a:pt x="1043041" y="19749"/>
                  </a:lnTo>
                  <a:lnTo>
                    <a:pt x="1216881" y="19749"/>
                  </a:lnTo>
                </a:path>
              </a:pathLst>
            </a:custGeom>
            <a:ln w="40651" cap="flat">
              <a:solidFill>
                <a:srgbClr val="000000">
                  <a:alpha val="100000"/>
                </a:srgbClr>
              </a:solidFill>
              <a:prstDash val="solid"/>
              <a:round/>
            </a:ln>
          </p:spPr>
          <p:txBody>
            <a:bodyPr/>
            <a:lstStyle/>
            <a:p>
              <a:endParaRPr/>
            </a:p>
          </p:txBody>
        </p:sp>
        <p:sp>
          <p:nvSpPr>
            <p:cNvPr id="801" name="pl801"/>
            <p:cNvSpPr/>
            <p:nvPr/>
          </p:nvSpPr>
          <p:spPr>
            <a:xfrm>
              <a:off x="6388525" y="2967968"/>
              <a:ext cx="1216881" cy="19749"/>
            </a:xfrm>
            <a:custGeom>
              <a:avLst/>
              <a:gdLst/>
              <a:ahLst/>
              <a:cxnLst/>
              <a:rect l="0" t="0" r="0" b="0"/>
              <a:pathLst>
                <a:path w="1216881" h="19749">
                  <a:moveTo>
                    <a:pt x="0" y="13166"/>
                  </a:moveTo>
                  <a:lnTo>
                    <a:pt x="173840" y="13166"/>
                  </a:lnTo>
                  <a:lnTo>
                    <a:pt x="347680" y="13166"/>
                  </a:lnTo>
                  <a:lnTo>
                    <a:pt x="521520" y="0"/>
                  </a:lnTo>
                  <a:lnTo>
                    <a:pt x="695361" y="6583"/>
                  </a:lnTo>
                  <a:lnTo>
                    <a:pt x="869201" y="13166"/>
                  </a:lnTo>
                  <a:lnTo>
                    <a:pt x="1043041" y="19749"/>
                  </a:lnTo>
                  <a:lnTo>
                    <a:pt x="1216881" y="19749"/>
                  </a:lnTo>
                </a:path>
              </a:pathLst>
            </a:custGeom>
            <a:ln w="35231" cap="flat">
              <a:solidFill>
                <a:srgbClr val="F26A21">
                  <a:alpha val="100000"/>
                </a:srgbClr>
              </a:solidFill>
              <a:prstDash val="solid"/>
              <a:round/>
            </a:ln>
          </p:spPr>
          <p:txBody>
            <a:bodyPr/>
            <a:lstStyle/>
            <a:p>
              <a:endParaRPr/>
            </a:p>
          </p:txBody>
        </p:sp>
        <p:sp>
          <p:nvSpPr>
            <p:cNvPr id="802" name="pl802"/>
            <p:cNvSpPr/>
            <p:nvPr/>
          </p:nvSpPr>
          <p:spPr>
            <a:xfrm>
              <a:off x="6327681" y="298771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03" name="tx803"/>
            <p:cNvSpPr/>
            <p:nvPr/>
          </p:nvSpPr>
          <p:spPr>
            <a:xfrm>
              <a:off x="6358380" y="281786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04" name="tx804"/>
            <p:cNvSpPr/>
            <p:nvPr/>
          </p:nvSpPr>
          <p:spPr>
            <a:xfrm>
              <a:off x="6532221" y="281786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05" name="tx805"/>
            <p:cNvSpPr/>
            <p:nvPr/>
          </p:nvSpPr>
          <p:spPr>
            <a:xfrm>
              <a:off x="6706061" y="281786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06" name="tx806"/>
            <p:cNvSpPr/>
            <p:nvPr/>
          </p:nvSpPr>
          <p:spPr>
            <a:xfrm>
              <a:off x="6879901" y="2803318"/>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07" name="tx807"/>
            <p:cNvSpPr/>
            <p:nvPr/>
          </p:nvSpPr>
          <p:spPr>
            <a:xfrm>
              <a:off x="7053741" y="281127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08" name="tx808"/>
            <p:cNvSpPr/>
            <p:nvPr/>
          </p:nvSpPr>
          <p:spPr>
            <a:xfrm>
              <a:off x="7227582" y="281786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09" name="tx809"/>
            <p:cNvSpPr/>
            <p:nvPr/>
          </p:nvSpPr>
          <p:spPr>
            <a:xfrm>
              <a:off x="7401422" y="28231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10" name="tx810"/>
            <p:cNvSpPr/>
            <p:nvPr/>
          </p:nvSpPr>
          <p:spPr>
            <a:xfrm>
              <a:off x="7575262" y="28231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11" name="rc811"/>
            <p:cNvSpPr/>
            <p:nvPr/>
          </p:nvSpPr>
          <p:spPr>
            <a:xfrm>
              <a:off x="6327681" y="3422922"/>
              <a:ext cx="1338570" cy="564829"/>
            </a:xfrm>
            <a:prstGeom prst="rect">
              <a:avLst/>
            </a:prstGeom>
            <a:solidFill>
              <a:srgbClr val="EBEBEB">
                <a:alpha val="100000"/>
              </a:srgbClr>
            </a:solidFill>
          </p:spPr>
          <p:txBody>
            <a:bodyPr/>
            <a:lstStyle/>
            <a:p>
              <a:endParaRPr/>
            </a:p>
          </p:txBody>
        </p:sp>
        <p:sp>
          <p:nvSpPr>
            <p:cNvPr id="812" name="pl812"/>
            <p:cNvSpPr/>
            <p:nvPr/>
          </p:nvSpPr>
          <p:spPr>
            <a:xfrm>
              <a:off x="6327681" y="39192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13" name="pl813"/>
            <p:cNvSpPr/>
            <p:nvPr/>
          </p:nvSpPr>
          <p:spPr>
            <a:xfrm>
              <a:off x="6327681" y="375471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14" name="pl814"/>
            <p:cNvSpPr/>
            <p:nvPr/>
          </p:nvSpPr>
          <p:spPr>
            <a:xfrm>
              <a:off x="6327681" y="359013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15" name="pl815"/>
            <p:cNvSpPr/>
            <p:nvPr/>
          </p:nvSpPr>
          <p:spPr>
            <a:xfrm>
              <a:off x="6327681" y="342555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16" name="pl816"/>
            <p:cNvSpPr/>
            <p:nvPr/>
          </p:nvSpPr>
          <p:spPr>
            <a:xfrm>
              <a:off x="6327681" y="38369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17" name="pl817"/>
            <p:cNvSpPr/>
            <p:nvPr/>
          </p:nvSpPr>
          <p:spPr>
            <a:xfrm>
              <a:off x="6327681" y="3672421"/>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18" name="pl818"/>
            <p:cNvSpPr/>
            <p:nvPr/>
          </p:nvSpPr>
          <p:spPr>
            <a:xfrm>
              <a:off x="6327681" y="350784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19" name="pl819"/>
            <p:cNvSpPr/>
            <p:nvPr/>
          </p:nvSpPr>
          <p:spPr>
            <a:xfrm>
              <a:off x="638852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0" name="pl820"/>
            <p:cNvSpPr/>
            <p:nvPr/>
          </p:nvSpPr>
          <p:spPr>
            <a:xfrm>
              <a:off x="656236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1" name="pl821"/>
            <p:cNvSpPr/>
            <p:nvPr/>
          </p:nvSpPr>
          <p:spPr>
            <a:xfrm>
              <a:off x="673620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2" name="pl822"/>
            <p:cNvSpPr/>
            <p:nvPr/>
          </p:nvSpPr>
          <p:spPr>
            <a:xfrm>
              <a:off x="691004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3" name="pl823"/>
            <p:cNvSpPr/>
            <p:nvPr/>
          </p:nvSpPr>
          <p:spPr>
            <a:xfrm>
              <a:off x="708388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4" name="pl824"/>
            <p:cNvSpPr/>
            <p:nvPr/>
          </p:nvSpPr>
          <p:spPr>
            <a:xfrm>
              <a:off x="725772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5" name="pl825"/>
            <p:cNvSpPr/>
            <p:nvPr/>
          </p:nvSpPr>
          <p:spPr>
            <a:xfrm>
              <a:off x="743156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6" name="pl826"/>
            <p:cNvSpPr/>
            <p:nvPr/>
          </p:nvSpPr>
          <p:spPr>
            <a:xfrm>
              <a:off x="760540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7" name="pl827"/>
            <p:cNvSpPr/>
            <p:nvPr/>
          </p:nvSpPr>
          <p:spPr>
            <a:xfrm>
              <a:off x="6388525"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828" name="pl828"/>
            <p:cNvSpPr/>
            <p:nvPr/>
          </p:nvSpPr>
          <p:spPr>
            <a:xfrm>
              <a:off x="6388525" y="3744835"/>
              <a:ext cx="1216881" cy="111912"/>
            </a:xfrm>
            <a:custGeom>
              <a:avLst/>
              <a:gdLst/>
              <a:ahLst/>
              <a:cxnLst/>
              <a:rect l="0" t="0" r="0" b="0"/>
              <a:pathLst>
                <a:path w="1216881" h="111912">
                  <a:moveTo>
                    <a:pt x="0" y="98746"/>
                  </a:moveTo>
                  <a:lnTo>
                    <a:pt x="173840" y="92163"/>
                  </a:lnTo>
                  <a:lnTo>
                    <a:pt x="347680" y="0"/>
                  </a:lnTo>
                  <a:lnTo>
                    <a:pt x="521520" y="52664"/>
                  </a:lnTo>
                  <a:lnTo>
                    <a:pt x="695361" y="19749"/>
                  </a:lnTo>
                  <a:lnTo>
                    <a:pt x="869201" y="72414"/>
                  </a:lnTo>
                  <a:lnTo>
                    <a:pt x="1043041" y="111912"/>
                  </a:lnTo>
                  <a:lnTo>
                    <a:pt x="1216881" y="46081"/>
                  </a:lnTo>
                </a:path>
              </a:pathLst>
            </a:custGeom>
            <a:ln w="40651" cap="flat">
              <a:solidFill>
                <a:srgbClr val="BEBEBE">
                  <a:alpha val="69803"/>
                </a:srgbClr>
              </a:solidFill>
              <a:prstDash val="solid"/>
              <a:round/>
            </a:ln>
          </p:spPr>
          <p:txBody>
            <a:bodyPr/>
            <a:lstStyle/>
            <a:p>
              <a:endParaRPr/>
            </a:p>
          </p:txBody>
        </p:sp>
        <p:sp>
          <p:nvSpPr>
            <p:cNvPr id="829" name="pl829"/>
            <p:cNvSpPr/>
            <p:nvPr/>
          </p:nvSpPr>
          <p:spPr>
            <a:xfrm>
              <a:off x="6388525" y="3744835"/>
              <a:ext cx="1216881" cy="111912"/>
            </a:xfrm>
            <a:custGeom>
              <a:avLst/>
              <a:gdLst/>
              <a:ahLst/>
              <a:cxnLst/>
              <a:rect l="0" t="0" r="0" b="0"/>
              <a:pathLst>
                <a:path w="1216881" h="111912">
                  <a:moveTo>
                    <a:pt x="0" y="98746"/>
                  </a:moveTo>
                  <a:lnTo>
                    <a:pt x="173840" y="92163"/>
                  </a:lnTo>
                  <a:lnTo>
                    <a:pt x="347680" y="0"/>
                  </a:lnTo>
                  <a:lnTo>
                    <a:pt x="521520" y="52664"/>
                  </a:lnTo>
                  <a:lnTo>
                    <a:pt x="695361" y="19749"/>
                  </a:lnTo>
                  <a:lnTo>
                    <a:pt x="869201" y="72414"/>
                  </a:lnTo>
                  <a:lnTo>
                    <a:pt x="1043041" y="111912"/>
                  </a:lnTo>
                  <a:lnTo>
                    <a:pt x="1216881" y="46081"/>
                  </a:lnTo>
                </a:path>
              </a:pathLst>
            </a:custGeom>
            <a:ln w="35231" cap="flat">
              <a:solidFill>
                <a:srgbClr val="BEBEBE">
                  <a:alpha val="69803"/>
                </a:srgbClr>
              </a:solidFill>
              <a:prstDash val="solid"/>
              <a:round/>
            </a:ln>
          </p:spPr>
          <p:txBody>
            <a:bodyPr/>
            <a:lstStyle/>
            <a:p>
              <a:endParaRPr/>
            </a:p>
          </p:txBody>
        </p:sp>
        <p:sp>
          <p:nvSpPr>
            <p:cNvPr id="830" name="pl830"/>
            <p:cNvSpPr/>
            <p:nvPr/>
          </p:nvSpPr>
          <p:spPr>
            <a:xfrm>
              <a:off x="6388525"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831" name="pl831"/>
            <p:cNvSpPr/>
            <p:nvPr/>
          </p:nvSpPr>
          <p:spPr>
            <a:xfrm>
              <a:off x="6388525" y="3744835"/>
              <a:ext cx="1216881" cy="111912"/>
            </a:xfrm>
            <a:custGeom>
              <a:avLst/>
              <a:gdLst/>
              <a:ahLst/>
              <a:cxnLst/>
              <a:rect l="0" t="0" r="0" b="0"/>
              <a:pathLst>
                <a:path w="1216881" h="111912">
                  <a:moveTo>
                    <a:pt x="0" y="98746"/>
                  </a:moveTo>
                  <a:lnTo>
                    <a:pt x="173840" y="92163"/>
                  </a:lnTo>
                  <a:lnTo>
                    <a:pt x="347680" y="0"/>
                  </a:lnTo>
                  <a:lnTo>
                    <a:pt x="521520" y="52664"/>
                  </a:lnTo>
                  <a:lnTo>
                    <a:pt x="695361" y="19749"/>
                  </a:lnTo>
                  <a:lnTo>
                    <a:pt x="869201" y="72414"/>
                  </a:lnTo>
                  <a:lnTo>
                    <a:pt x="1043041" y="111912"/>
                  </a:lnTo>
                  <a:lnTo>
                    <a:pt x="1216881" y="46081"/>
                  </a:lnTo>
                </a:path>
              </a:pathLst>
            </a:custGeom>
            <a:ln w="40651" cap="flat">
              <a:solidFill>
                <a:srgbClr val="000000">
                  <a:alpha val="100000"/>
                </a:srgbClr>
              </a:solidFill>
              <a:prstDash val="solid"/>
              <a:round/>
            </a:ln>
          </p:spPr>
          <p:txBody>
            <a:bodyPr/>
            <a:lstStyle/>
            <a:p>
              <a:endParaRPr/>
            </a:p>
          </p:txBody>
        </p:sp>
        <p:sp>
          <p:nvSpPr>
            <p:cNvPr id="832" name="pl832"/>
            <p:cNvSpPr/>
            <p:nvPr/>
          </p:nvSpPr>
          <p:spPr>
            <a:xfrm>
              <a:off x="6388525" y="3744835"/>
              <a:ext cx="1216881" cy="111912"/>
            </a:xfrm>
            <a:custGeom>
              <a:avLst/>
              <a:gdLst/>
              <a:ahLst/>
              <a:cxnLst/>
              <a:rect l="0" t="0" r="0" b="0"/>
              <a:pathLst>
                <a:path w="1216881" h="111912">
                  <a:moveTo>
                    <a:pt x="0" y="98746"/>
                  </a:moveTo>
                  <a:lnTo>
                    <a:pt x="173840" y="92163"/>
                  </a:lnTo>
                  <a:lnTo>
                    <a:pt x="347680" y="0"/>
                  </a:lnTo>
                  <a:lnTo>
                    <a:pt x="521520" y="52664"/>
                  </a:lnTo>
                  <a:lnTo>
                    <a:pt x="695361" y="19749"/>
                  </a:lnTo>
                  <a:lnTo>
                    <a:pt x="869201" y="72414"/>
                  </a:lnTo>
                  <a:lnTo>
                    <a:pt x="1043041" y="111912"/>
                  </a:lnTo>
                  <a:lnTo>
                    <a:pt x="1216881" y="46081"/>
                  </a:lnTo>
                </a:path>
              </a:pathLst>
            </a:custGeom>
            <a:ln w="35231" cap="flat">
              <a:solidFill>
                <a:srgbClr val="F26A21">
                  <a:alpha val="100000"/>
                </a:srgbClr>
              </a:solidFill>
              <a:prstDash val="solid"/>
              <a:round/>
            </a:ln>
          </p:spPr>
          <p:txBody>
            <a:bodyPr/>
            <a:lstStyle/>
            <a:p>
              <a:endParaRPr/>
            </a:p>
          </p:txBody>
        </p:sp>
        <p:sp>
          <p:nvSpPr>
            <p:cNvPr id="833" name="pl833"/>
            <p:cNvSpPr/>
            <p:nvPr/>
          </p:nvSpPr>
          <p:spPr>
            <a:xfrm>
              <a:off x="6327681" y="383699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34" name="tx834"/>
            <p:cNvSpPr/>
            <p:nvPr/>
          </p:nvSpPr>
          <p:spPr>
            <a:xfrm>
              <a:off x="6340330" y="3680307"/>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35" name="tx835"/>
            <p:cNvSpPr/>
            <p:nvPr/>
          </p:nvSpPr>
          <p:spPr>
            <a:xfrm>
              <a:off x="6532221"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36" name="tx836"/>
            <p:cNvSpPr/>
            <p:nvPr/>
          </p:nvSpPr>
          <p:spPr>
            <a:xfrm>
              <a:off x="6675916" y="358156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837" name="tx837"/>
            <p:cNvSpPr/>
            <p:nvPr/>
          </p:nvSpPr>
          <p:spPr>
            <a:xfrm>
              <a:off x="6879901" y="363290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838" name="tx838"/>
            <p:cNvSpPr/>
            <p:nvPr/>
          </p:nvSpPr>
          <p:spPr>
            <a:xfrm>
              <a:off x="7023597" y="360131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839" name="tx839"/>
            <p:cNvSpPr/>
            <p:nvPr/>
          </p:nvSpPr>
          <p:spPr>
            <a:xfrm>
              <a:off x="7227582" y="3652598"/>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40" name="tx840"/>
            <p:cNvSpPr/>
            <p:nvPr/>
          </p:nvSpPr>
          <p:spPr>
            <a:xfrm>
              <a:off x="7383372" y="3692097"/>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41" name="tx841"/>
            <p:cNvSpPr/>
            <p:nvPr/>
          </p:nvSpPr>
          <p:spPr>
            <a:xfrm>
              <a:off x="7575262" y="362896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842" name="rc842"/>
            <p:cNvSpPr/>
            <p:nvPr/>
          </p:nvSpPr>
          <p:spPr>
            <a:xfrm>
              <a:off x="6327681" y="4272202"/>
              <a:ext cx="1338570" cy="564829"/>
            </a:xfrm>
            <a:prstGeom prst="rect">
              <a:avLst/>
            </a:prstGeom>
            <a:solidFill>
              <a:srgbClr val="EBEBEB">
                <a:alpha val="100000"/>
              </a:srgbClr>
            </a:solidFill>
          </p:spPr>
          <p:txBody>
            <a:bodyPr/>
            <a:lstStyle/>
            <a:p>
              <a:endParaRPr/>
            </a:p>
          </p:txBody>
        </p:sp>
        <p:sp>
          <p:nvSpPr>
            <p:cNvPr id="843" name="pl843"/>
            <p:cNvSpPr/>
            <p:nvPr/>
          </p:nvSpPr>
          <p:spPr>
            <a:xfrm>
              <a:off x="6327681" y="476856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44" name="pl844"/>
            <p:cNvSpPr/>
            <p:nvPr/>
          </p:nvSpPr>
          <p:spPr>
            <a:xfrm>
              <a:off x="6327681" y="46039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45" name="pl845"/>
            <p:cNvSpPr/>
            <p:nvPr/>
          </p:nvSpPr>
          <p:spPr>
            <a:xfrm>
              <a:off x="6327681" y="44394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46" name="pl846"/>
            <p:cNvSpPr/>
            <p:nvPr/>
          </p:nvSpPr>
          <p:spPr>
            <a:xfrm>
              <a:off x="6327681" y="427483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47" name="pl847"/>
            <p:cNvSpPr/>
            <p:nvPr/>
          </p:nvSpPr>
          <p:spPr>
            <a:xfrm>
              <a:off x="6327681" y="46862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48" name="pl848"/>
            <p:cNvSpPr/>
            <p:nvPr/>
          </p:nvSpPr>
          <p:spPr>
            <a:xfrm>
              <a:off x="6327681" y="45217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49" name="pl849"/>
            <p:cNvSpPr/>
            <p:nvPr/>
          </p:nvSpPr>
          <p:spPr>
            <a:xfrm>
              <a:off x="6327681" y="435712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50" name="pl850"/>
            <p:cNvSpPr/>
            <p:nvPr/>
          </p:nvSpPr>
          <p:spPr>
            <a:xfrm>
              <a:off x="638852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1" name="pl851"/>
            <p:cNvSpPr/>
            <p:nvPr/>
          </p:nvSpPr>
          <p:spPr>
            <a:xfrm>
              <a:off x="656236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2" name="pl852"/>
            <p:cNvSpPr/>
            <p:nvPr/>
          </p:nvSpPr>
          <p:spPr>
            <a:xfrm>
              <a:off x="673620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3" name="pl853"/>
            <p:cNvSpPr/>
            <p:nvPr/>
          </p:nvSpPr>
          <p:spPr>
            <a:xfrm>
              <a:off x="691004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4" name="pl854"/>
            <p:cNvSpPr/>
            <p:nvPr/>
          </p:nvSpPr>
          <p:spPr>
            <a:xfrm>
              <a:off x="708388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5" name="pl855"/>
            <p:cNvSpPr/>
            <p:nvPr/>
          </p:nvSpPr>
          <p:spPr>
            <a:xfrm>
              <a:off x="725772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6" name="pl856"/>
            <p:cNvSpPr/>
            <p:nvPr/>
          </p:nvSpPr>
          <p:spPr>
            <a:xfrm>
              <a:off x="743156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7" name="pl857"/>
            <p:cNvSpPr/>
            <p:nvPr/>
          </p:nvSpPr>
          <p:spPr>
            <a:xfrm>
              <a:off x="760540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8" name="pl858"/>
            <p:cNvSpPr/>
            <p:nvPr/>
          </p:nvSpPr>
          <p:spPr>
            <a:xfrm>
              <a:off x="6388525"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859" name="pl859"/>
            <p:cNvSpPr/>
            <p:nvPr/>
          </p:nvSpPr>
          <p:spPr>
            <a:xfrm>
              <a:off x="6388525" y="4580949"/>
              <a:ext cx="1216881" cy="98746"/>
            </a:xfrm>
            <a:custGeom>
              <a:avLst/>
              <a:gdLst/>
              <a:ahLst/>
              <a:cxnLst/>
              <a:rect l="0" t="0" r="0" b="0"/>
              <a:pathLst>
                <a:path w="1216881" h="98746">
                  <a:moveTo>
                    <a:pt x="0" y="19749"/>
                  </a:moveTo>
                  <a:lnTo>
                    <a:pt x="173840" y="85580"/>
                  </a:lnTo>
                  <a:lnTo>
                    <a:pt x="347680" y="98746"/>
                  </a:lnTo>
                  <a:lnTo>
                    <a:pt x="521520" y="19749"/>
                  </a:lnTo>
                  <a:lnTo>
                    <a:pt x="695361" y="26332"/>
                  </a:lnTo>
                  <a:lnTo>
                    <a:pt x="869201" y="32915"/>
                  </a:lnTo>
                  <a:lnTo>
                    <a:pt x="1043041" y="0"/>
                  </a:lnTo>
                  <a:lnTo>
                    <a:pt x="1216881" y="78997"/>
                  </a:lnTo>
                </a:path>
              </a:pathLst>
            </a:custGeom>
            <a:ln w="40651" cap="flat">
              <a:solidFill>
                <a:srgbClr val="BEBEBE">
                  <a:alpha val="69803"/>
                </a:srgbClr>
              </a:solidFill>
              <a:prstDash val="solid"/>
              <a:round/>
            </a:ln>
          </p:spPr>
          <p:txBody>
            <a:bodyPr/>
            <a:lstStyle/>
            <a:p>
              <a:endParaRPr/>
            </a:p>
          </p:txBody>
        </p:sp>
        <p:sp>
          <p:nvSpPr>
            <p:cNvPr id="860" name="pl860"/>
            <p:cNvSpPr/>
            <p:nvPr/>
          </p:nvSpPr>
          <p:spPr>
            <a:xfrm>
              <a:off x="6388525" y="4580949"/>
              <a:ext cx="1216881" cy="98746"/>
            </a:xfrm>
            <a:custGeom>
              <a:avLst/>
              <a:gdLst/>
              <a:ahLst/>
              <a:cxnLst/>
              <a:rect l="0" t="0" r="0" b="0"/>
              <a:pathLst>
                <a:path w="1216881" h="98746">
                  <a:moveTo>
                    <a:pt x="0" y="19749"/>
                  </a:moveTo>
                  <a:lnTo>
                    <a:pt x="173840" y="85580"/>
                  </a:lnTo>
                  <a:lnTo>
                    <a:pt x="347680" y="98746"/>
                  </a:lnTo>
                  <a:lnTo>
                    <a:pt x="521520" y="19749"/>
                  </a:lnTo>
                  <a:lnTo>
                    <a:pt x="695361" y="26332"/>
                  </a:lnTo>
                  <a:lnTo>
                    <a:pt x="869201" y="32915"/>
                  </a:lnTo>
                  <a:lnTo>
                    <a:pt x="1043041" y="0"/>
                  </a:lnTo>
                  <a:lnTo>
                    <a:pt x="1216881" y="78997"/>
                  </a:lnTo>
                </a:path>
              </a:pathLst>
            </a:custGeom>
            <a:ln w="35231" cap="flat">
              <a:solidFill>
                <a:srgbClr val="BEBEBE">
                  <a:alpha val="69803"/>
                </a:srgbClr>
              </a:solidFill>
              <a:prstDash val="solid"/>
              <a:round/>
            </a:ln>
          </p:spPr>
          <p:txBody>
            <a:bodyPr/>
            <a:lstStyle/>
            <a:p>
              <a:endParaRPr/>
            </a:p>
          </p:txBody>
        </p:sp>
        <p:sp>
          <p:nvSpPr>
            <p:cNvPr id="861" name="pl861"/>
            <p:cNvSpPr/>
            <p:nvPr/>
          </p:nvSpPr>
          <p:spPr>
            <a:xfrm>
              <a:off x="6388525"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862" name="pl862"/>
            <p:cNvSpPr/>
            <p:nvPr/>
          </p:nvSpPr>
          <p:spPr>
            <a:xfrm>
              <a:off x="6388525" y="4580949"/>
              <a:ext cx="1216881" cy="98746"/>
            </a:xfrm>
            <a:custGeom>
              <a:avLst/>
              <a:gdLst/>
              <a:ahLst/>
              <a:cxnLst/>
              <a:rect l="0" t="0" r="0" b="0"/>
              <a:pathLst>
                <a:path w="1216881" h="98746">
                  <a:moveTo>
                    <a:pt x="0" y="19749"/>
                  </a:moveTo>
                  <a:lnTo>
                    <a:pt x="173840" y="85580"/>
                  </a:lnTo>
                  <a:lnTo>
                    <a:pt x="347680" y="98746"/>
                  </a:lnTo>
                  <a:lnTo>
                    <a:pt x="521520" y="19749"/>
                  </a:lnTo>
                  <a:lnTo>
                    <a:pt x="695361" y="26332"/>
                  </a:lnTo>
                  <a:lnTo>
                    <a:pt x="869201" y="32915"/>
                  </a:lnTo>
                  <a:lnTo>
                    <a:pt x="1043041" y="0"/>
                  </a:lnTo>
                  <a:lnTo>
                    <a:pt x="1216881" y="78997"/>
                  </a:lnTo>
                </a:path>
              </a:pathLst>
            </a:custGeom>
            <a:ln w="40651" cap="flat">
              <a:solidFill>
                <a:srgbClr val="000000">
                  <a:alpha val="100000"/>
                </a:srgbClr>
              </a:solidFill>
              <a:prstDash val="solid"/>
              <a:round/>
            </a:ln>
          </p:spPr>
          <p:txBody>
            <a:bodyPr/>
            <a:lstStyle/>
            <a:p>
              <a:endParaRPr/>
            </a:p>
          </p:txBody>
        </p:sp>
        <p:sp>
          <p:nvSpPr>
            <p:cNvPr id="863" name="pl863"/>
            <p:cNvSpPr/>
            <p:nvPr/>
          </p:nvSpPr>
          <p:spPr>
            <a:xfrm>
              <a:off x="6388525" y="4580949"/>
              <a:ext cx="1216881" cy="98746"/>
            </a:xfrm>
            <a:custGeom>
              <a:avLst/>
              <a:gdLst/>
              <a:ahLst/>
              <a:cxnLst/>
              <a:rect l="0" t="0" r="0" b="0"/>
              <a:pathLst>
                <a:path w="1216881" h="98746">
                  <a:moveTo>
                    <a:pt x="0" y="19749"/>
                  </a:moveTo>
                  <a:lnTo>
                    <a:pt x="173840" y="85580"/>
                  </a:lnTo>
                  <a:lnTo>
                    <a:pt x="347680" y="98746"/>
                  </a:lnTo>
                  <a:lnTo>
                    <a:pt x="521520" y="19749"/>
                  </a:lnTo>
                  <a:lnTo>
                    <a:pt x="695361" y="26332"/>
                  </a:lnTo>
                  <a:lnTo>
                    <a:pt x="869201" y="32915"/>
                  </a:lnTo>
                  <a:lnTo>
                    <a:pt x="1043041" y="0"/>
                  </a:lnTo>
                  <a:lnTo>
                    <a:pt x="1216881" y="78997"/>
                  </a:lnTo>
                </a:path>
              </a:pathLst>
            </a:custGeom>
            <a:ln w="35231" cap="flat">
              <a:solidFill>
                <a:srgbClr val="F26A21">
                  <a:alpha val="100000"/>
                </a:srgbClr>
              </a:solidFill>
              <a:prstDash val="solid"/>
              <a:round/>
            </a:ln>
          </p:spPr>
          <p:txBody>
            <a:bodyPr/>
            <a:lstStyle/>
            <a:p>
              <a:endParaRPr/>
            </a:p>
          </p:txBody>
        </p:sp>
        <p:sp>
          <p:nvSpPr>
            <p:cNvPr id="864" name="pl864"/>
            <p:cNvSpPr/>
            <p:nvPr/>
          </p:nvSpPr>
          <p:spPr>
            <a:xfrm>
              <a:off x="6327681" y="468627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65" name="tx865"/>
            <p:cNvSpPr/>
            <p:nvPr/>
          </p:nvSpPr>
          <p:spPr>
            <a:xfrm>
              <a:off x="6328235" y="443604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866" name="tx866"/>
            <p:cNvSpPr/>
            <p:nvPr/>
          </p:nvSpPr>
          <p:spPr>
            <a:xfrm>
              <a:off x="6532221" y="4501879"/>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67" name="tx867"/>
            <p:cNvSpPr/>
            <p:nvPr/>
          </p:nvSpPr>
          <p:spPr>
            <a:xfrm>
              <a:off x="6706061" y="451642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68" name="tx868"/>
            <p:cNvSpPr/>
            <p:nvPr/>
          </p:nvSpPr>
          <p:spPr>
            <a:xfrm>
              <a:off x="6849756" y="443604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869" name="tx869"/>
            <p:cNvSpPr/>
            <p:nvPr/>
          </p:nvSpPr>
          <p:spPr>
            <a:xfrm>
              <a:off x="7023597" y="444400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870" name="tx870"/>
            <p:cNvSpPr/>
            <p:nvPr/>
          </p:nvSpPr>
          <p:spPr>
            <a:xfrm>
              <a:off x="7197437" y="445059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871" name="tx871"/>
            <p:cNvSpPr/>
            <p:nvPr/>
          </p:nvSpPr>
          <p:spPr>
            <a:xfrm>
              <a:off x="7371277" y="441635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872" name="tx872"/>
            <p:cNvSpPr/>
            <p:nvPr/>
          </p:nvSpPr>
          <p:spPr>
            <a:xfrm>
              <a:off x="7575262" y="4496990"/>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73" name="rc873"/>
            <p:cNvSpPr/>
            <p:nvPr/>
          </p:nvSpPr>
          <p:spPr>
            <a:xfrm>
              <a:off x="7735840" y="875080"/>
              <a:ext cx="1338570" cy="564829"/>
            </a:xfrm>
            <a:prstGeom prst="rect">
              <a:avLst/>
            </a:prstGeom>
            <a:solidFill>
              <a:srgbClr val="EBEBEB">
                <a:alpha val="100000"/>
              </a:srgbClr>
            </a:solidFill>
          </p:spPr>
          <p:txBody>
            <a:bodyPr/>
            <a:lstStyle/>
            <a:p>
              <a:endParaRPr/>
            </a:p>
          </p:txBody>
        </p:sp>
        <p:sp>
          <p:nvSpPr>
            <p:cNvPr id="874" name="pl874"/>
            <p:cNvSpPr/>
            <p:nvPr/>
          </p:nvSpPr>
          <p:spPr>
            <a:xfrm>
              <a:off x="7735840" y="13714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75" name="pl875"/>
            <p:cNvSpPr/>
            <p:nvPr/>
          </p:nvSpPr>
          <p:spPr>
            <a:xfrm>
              <a:off x="7735840" y="12068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76" name="pl876"/>
            <p:cNvSpPr/>
            <p:nvPr/>
          </p:nvSpPr>
          <p:spPr>
            <a:xfrm>
              <a:off x="7735840" y="10422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77" name="pl877"/>
            <p:cNvSpPr/>
            <p:nvPr/>
          </p:nvSpPr>
          <p:spPr>
            <a:xfrm>
              <a:off x="7735840" y="8777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78" name="pl878"/>
            <p:cNvSpPr/>
            <p:nvPr/>
          </p:nvSpPr>
          <p:spPr>
            <a:xfrm>
              <a:off x="7735840" y="12891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79" name="pl879"/>
            <p:cNvSpPr/>
            <p:nvPr/>
          </p:nvSpPr>
          <p:spPr>
            <a:xfrm>
              <a:off x="7735840" y="11245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80" name="pl880"/>
            <p:cNvSpPr/>
            <p:nvPr/>
          </p:nvSpPr>
          <p:spPr>
            <a:xfrm>
              <a:off x="7735840" y="9600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81" name="pl881"/>
            <p:cNvSpPr/>
            <p:nvPr/>
          </p:nvSpPr>
          <p:spPr>
            <a:xfrm>
              <a:off x="7796684"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2" name="pl882"/>
            <p:cNvSpPr/>
            <p:nvPr/>
          </p:nvSpPr>
          <p:spPr>
            <a:xfrm>
              <a:off x="797052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3" name="pl883"/>
            <p:cNvSpPr/>
            <p:nvPr/>
          </p:nvSpPr>
          <p:spPr>
            <a:xfrm>
              <a:off x="814436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4" name="pl884"/>
            <p:cNvSpPr/>
            <p:nvPr/>
          </p:nvSpPr>
          <p:spPr>
            <a:xfrm>
              <a:off x="831820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5" name="pl885"/>
            <p:cNvSpPr/>
            <p:nvPr/>
          </p:nvSpPr>
          <p:spPr>
            <a:xfrm>
              <a:off x="849204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6" name="pl886"/>
            <p:cNvSpPr/>
            <p:nvPr/>
          </p:nvSpPr>
          <p:spPr>
            <a:xfrm>
              <a:off x="866588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7" name="pl887"/>
            <p:cNvSpPr/>
            <p:nvPr/>
          </p:nvSpPr>
          <p:spPr>
            <a:xfrm>
              <a:off x="883972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8" name="pl888"/>
            <p:cNvSpPr/>
            <p:nvPr/>
          </p:nvSpPr>
          <p:spPr>
            <a:xfrm>
              <a:off x="901356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9" name="pl889"/>
            <p:cNvSpPr/>
            <p:nvPr/>
          </p:nvSpPr>
          <p:spPr>
            <a:xfrm>
              <a:off x="7796684"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890" name="pl890"/>
            <p:cNvSpPr/>
            <p:nvPr/>
          </p:nvSpPr>
          <p:spPr>
            <a:xfrm>
              <a:off x="7796684" y="1236491"/>
              <a:ext cx="1216881" cy="72414"/>
            </a:xfrm>
            <a:custGeom>
              <a:avLst/>
              <a:gdLst/>
              <a:ahLst/>
              <a:cxnLst/>
              <a:rect l="0" t="0" r="0" b="0"/>
              <a:pathLst>
                <a:path w="1216881" h="72414">
                  <a:moveTo>
                    <a:pt x="0" y="52664"/>
                  </a:moveTo>
                  <a:lnTo>
                    <a:pt x="173840" y="39498"/>
                  </a:lnTo>
                  <a:lnTo>
                    <a:pt x="347680" y="13166"/>
                  </a:lnTo>
                  <a:lnTo>
                    <a:pt x="521520" y="52664"/>
                  </a:lnTo>
                  <a:lnTo>
                    <a:pt x="695361" y="0"/>
                  </a:lnTo>
                  <a:lnTo>
                    <a:pt x="869201" y="13166"/>
                  </a:lnTo>
                  <a:lnTo>
                    <a:pt x="1043041" y="72414"/>
                  </a:lnTo>
                  <a:lnTo>
                    <a:pt x="1216881" y="72414"/>
                  </a:lnTo>
                </a:path>
              </a:pathLst>
            </a:custGeom>
            <a:ln w="40651" cap="flat">
              <a:solidFill>
                <a:srgbClr val="BEBEBE">
                  <a:alpha val="69803"/>
                </a:srgbClr>
              </a:solidFill>
              <a:prstDash val="solid"/>
              <a:round/>
            </a:ln>
          </p:spPr>
          <p:txBody>
            <a:bodyPr/>
            <a:lstStyle/>
            <a:p>
              <a:endParaRPr/>
            </a:p>
          </p:txBody>
        </p:sp>
        <p:sp>
          <p:nvSpPr>
            <p:cNvPr id="891" name="pl891"/>
            <p:cNvSpPr/>
            <p:nvPr/>
          </p:nvSpPr>
          <p:spPr>
            <a:xfrm>
              <a:off x="7796684" y="1236491"/>
              <a:ext cx="1216881" cy="72414"/>
            </a:xfrm>
            <a:custGeom>
              <a:avLst/>
              <a:gdLst/>
              <a:ahLst/>
              <a:cxnLst/>
              <a:rect l="0" t="0" r="0" b="0"/>
              <a:pathLst>
                <a:path w="1216881" h="72414">
                  <a:moveTo>
                    <a:pt x="0" y="52664"/>
                  </a:moveTo>
                  <a:lnTo>
                    <a:pt x="173840" y="39498"/>
                  </a:lnTo>
                  <a:lnTo>
                    <a:pt x="347680" y="13166"/>
                  </a:lnTo>
                  <a:lnTo>
                    <a:pt x="521520" y="52664"/>
                  </a:lnTo>
                  <a:lnTo>
                    <a:pt x="695361" y="0"/>
                  </a:lnTo>
                  <a:lnTo>
                    <a:pt x="869201" y="13166"/>
                  </a:lnTo>
                  <a:lnTo>
                    <a:pt x="1043041" y="72414"/>
                  </a:lnTo>
                  <a:lnTo>
                    <a:pt x="1216881" y="72414"/>
                  </a:lnTo>
                </a:path>
              </a:pathLst>
            </a:custGeom>
            <a:ln w="35231" cap="flat">
              <a:solidFill>
                <a:srgbClr val="BEBEBE">
                  <a:alpha val="69803"/>
                </a:srgbClr>
              </a:solidFill>
              <a:prstDash val="solid"/>
              <a:round/>
            </a:ln>
          </p:spPr>
          <p:txBody>
            <a:bodyPr/>
            <a:lstStyle/>
            <a:p>
              <a:endParaRPr/>
            </a:p>
          </p:txBody>
        </p:sp>
        <p:sp>
          <p:nvSpPr>
            <p:cNvPr id="892" name="pl892"/>
            <p:cNvSpPr/>
            <p:nvPr/>
          </p:nvSpPr>
          <p:spPr>
            <a:xfrm>
              <a:off x="7796684"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893" name="pl893"/>
            <p:cNvSpPr/>
            <p:nvPr/>
          </p:nvSpPr>
          <p:spPr>
            <a:xfrm>
              <a:off x="7796684" y="1236491"/>
              <a:ext cx="1216881" cy="72414"/>
            </a:xfrm>
            <a:custGeom>
              <a:avLst/>
              <a:gdLst/>
              <a:ahLst/>
              <a:cxnLst/>
              <a:rect l="0" t="0" r="0" b="0"/>
              <a:pathLst>
                <a:path w="1216881" h="72414">
                  <a:moveTo>
                    <a:pt x="0" y="52664"/>
                  </a:moveTo>
                  <a:lnTo>
                    <a:pt x="173840" y="39498"/>
                  </a:lnTo>
                  <a:lnTo>
                    <a:pt x="347680" y="13166"/>
                  </a:lnTo>
                  <a:lnTo>
                    <a:pt x="521520" y="52664"/>
                  </a:lnTo>
                  <a:lnTo>
                    <a:pt x="695361" y="0"/>
                  </a:lnTo>
                  <a:lnTo>
                    <a:pt x="869201" y="13166"/>
                  </a:lnTo>
                  <a:lnTo>
                    <a:pt x="1043041" y="72414"/>
                  </a:lnTo>
                  <a:lnTo>
                    <a:pt x="1216881" y="72414"/>
                  </a:lnTo>
                </a:path>
              </a:pathLst>
            </a:custGeom>
            <a:ln w="40651" cap="flat">
              <a:solidFill>
                <a:srgbClr val="000000">
                  <a:alpha val="100000"/>
                </a:srgbClr>
              </a:solidFill>
              <a:prstDash val="solid"/>
              <a:round/>
            </a:ln>
          </p:spPr>
          <p:txBody>
            <a:bodyPr/>
            <a:lstStyle/>
            <a:p>
              <a:endParaRPr/>
            </a:p>
          </p:txBody>
        </p:sp>
        <p:sp>
          <p:nvSpPr>
            <p:cNvPr id="894" name="pl894"/>
            <p:cNvSpPr/>
            <p:nvPr/>
          </p:nvSpPr>
          <p:spPr>
            <a:xfrm>
              <a:off x="7796684" y="1236491"/>
              <a:ext cx="1216881" cy="72414"/>
            </a:xfrm>
            <a:custGeom>
              <a:avLst/>
              <a:gdLst/>
              <a:ahLst/>
              <a:cxnLst/>
              <a:rect l="0" t="0" r="0" b="0"/>
              <a:pathLst>
                <a:path w="1216881" h="72414">
                  <a:moveTo>
                    <a:pt x="0" y="52664"/>
                  </a:moveTo>
                  <a:lnTo>
                    <a:pt x="173840" y="39498"/>
                  </a:lnTo>
                  <a:lnTo>
                    <a:pt x="347680" y="13166"/>
                  </a:lnTo>
                  <a:lnTo>
                    <a:pt x="521520" y="52664"/>
                  </a:lnTo>
                  <a:lnTo>
                    <a:pt x="695361" y="0"/>
                  </a:lnTo>
                  <a:lnTo>
                    <a:pt x="869201" y="13166"/>
                  </a:lnTo>
                  <a:lnTo>
                    <a:pt x="1043041" y="72414"/>
                  </a:lnTo>
                  <a:lnTo>
                    <a:pt x="1216881" y="72414"/>
                  </a:lnTo>
                </a:path>
              </a:pathLst>
            </a:custGeom>
            <a:ln w="35231" cap="flat">
              <a:solidFill>
                <a:srgbClr val="F26A21">
                  <a:alpha val="100000"/>
                </a:srgbClr>
              </a:solidFill>
              <a:prstDash val="solid"/>
              <a:round/>
            </a:ln>
          </p:spPr>
          <p:txBody>
            <a:bodyPr/>
            <a:lstStyle/>
            <a:p>
              <a:endParaRPr/>
            </a:p>
          </p:txBody>
        </p:sp>
        <p:sp>
          <p:nvSpPr>
            <p:cNvPr id="895" name="pl895"/>
            <p:cNvSpPr/>
            <p:nvPr/>
          </p:nvSpPr>
          <p:spPr>
            <a:xfrm>
              <a:off x="7735840" y="128915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96" name="tx896"/>
            <p:cNvSpPr/>
            <p:nvPr/>
          </p:nvSpPr>
          <p:spPr>
            <a:xfrm>
              <a:off x="7766540" y="112455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97" name="tx897"/>
            <p:cNvSpPr/>
            <p:nvPr/>
          </p:nvSpPr>
          <p:spPr>
            <a:xfrm>
              <a:off x="7940380"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98" name="tx898"/>
            <p:cNvSpPr/>
            <p:nvPr/>
          </p:nvSpPr>
          <p:spPr>
            <a:xfrm>
              <a:off x="8114220" y="10850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899" name="tx899"/>
            <p:cNvSpPr/>
            <p:nvPr/>
          </p:nvSpPr>
          <p:spPr>
            <a:xfrm>
              <a:off x="8288060" y="112455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00" name="tx900"/>
            <p:cNvSpPr/>
            <p:nvPr/>
          </p:nvSpPr>
          <p:spPr>
            <a:xfrm>
              <a:off x="8461901" y="107189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901" name="tx901"/>
            <p:cNvSpPr/>
            <p:nvPr/>
          </p:nvSpPr>
          <p:spPr>
            <a:xfrm>
              <a:off x="8635741" y="10850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902" name="tx902"/>
            <p:cNvSpPr/>
            <p:nvPr/>
          </p:nvSpPr>
          <p:spPr>
            <a:xfrm>
              <a:off x="8791531" y="1144255"/>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03" name="tx903"/>
            <p:cNvSpPr/>
            <p:nvPr/>
          </p:nvSpPr>
          <p:spPr>
            <a:xfrm>
              <a:off x="8965372" y="1144255"/>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04" name="rc904"/>
            <p:cNvSpPr/>
            <p:nvPr/>
          </p:nvSpPr>
          <p:spPr>
            <a:xfrm>
              <a:off x="7735840" y="1724360"/>
              <a:ext cx="1338570" cy="564829"/>
            </a:xfrm>
            <a:prstGeom prst="rect">
              <a:avLst/>
            </a:prstGeom>
            <a:solidFill>
              <a:srgbClr val="EBEBEB">
                <a:alpha val="100000"/>
              </a:srgbClr>
            </a:solidFill>
          </p:spPr>
          <p:txBody>
            <a:bodyPr/>
            <a:lstStyle/>
            <a:p>
              <a:endParaRPr/>
            </a:p>
          </p:txBody>
        </p:sp>
        <p:sp>
          <p:nvSpPr>
            <p:cNvPr id="905" name="pl905"/>
            <p:cNvSpPr/>
            <p:nvPr/>
          </p:nvSpPr>
          <p:spPr>
            <a:xfrm>
              <a:off x="7735840" y="22207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06" name="pl906"/>
            <p:cNvSpPr/>
            <p:nvPr/>
          </p:nvSpPr>
          <p:spPr>
            <a:xfrm>
              <a:off x="7735840" y="20561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07" name="pl907"/>
            <p:cNvSpPr/>
            <p:nvPr/>
          </p:nvSpPr>
          <p:spPr>
            <a:xfrm>
              <a:off x="7735840" y="18915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08" name="pl908"/>
            <p:cNvSpPr/>
            <p:nvPr/>
          </p:nvSpPr>
          <p:spPr>
            <a:xfrm>
              <a:off x="7735840" y="17269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09" name="pl909"/>
            <p:cNvSpPr/>
            <p:nvPr/>
          </p:nvSpPr>
          <p:spPr>
            <a:xfrm>
              <a:off x="7735840" y="21384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10" name="pl910"/>
            <p:cNvSpPr/>
            <p:nvPr/>
          </p:nvSpPr>
          <p:spPr>
            <a:xfrm>
              <a:off x="7735840" y="197386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11" name="pl911"/>
            <p:cNvSpPr/>
            <p:nvPr/>
          </p:nvSpPr>
          <p:spPr>
            <a:xfrm>
              <a:off x="7735840" y="18092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12" name="pl912"/>
            <p:cNvSpPr/>
            <p:nvPr/>
          </p:nvSpPr>
          <p:spPr>
            <a:xfrm>
              <a:off x="7796684"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3" name="pl913"/>
            <p:cNvSpPr/>
            <p:nvPr/>
          </p:nvSpPr>
          <p:spPr>
            <a:xfrm>
              <a:off x="797052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4" name="pl914"/>
            <p:cNvSpPr/>
            <p:nvPr/>
          </p:nvSpPr>
          <p:spPr>
            <a:xfrm>
              <a:off x="814436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5" name="pl915"/>
            <p:cNvSpPr/>
            <p:nvPr/>
          </p:nvSpPr>
          <p:spPr>
            <a:xfrm>
              <a:off x="831820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6" name="pl916"/>
            <p:cNvSpPr/>
            <p:nvPr/>
          </p:nvSpPr>
          <p:spPr>
            <a:xfrm>
              <a:off x="849204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7" name="pl917"/>
            <p:cNvSpPr/>
            <p:nvPr/>
          </p:nvSpPr>
          <p:spPr>
            <a:xfrm>
              <a:off x="866588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8" name="pl918"/>
            <p:cNvSpPr/>
            <p:nvPr/>
          </p:nvSpPr>
          <p:spPr>
            <a:xfrm>
              <a:off x="883972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9" name="pl919"/>
            <p:cNvSpPr/>
            <p:nvPr/>
          </p:nvSpPr>
          <p:spPr>
            <a:xfrm>
              <a:off x="901356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20" name="pl920"/>
            <p:cNvSpPr/>
            <p:nvPr/>
          </p:nvSpPr>
          <p:spPr>
            <a:xfrm>
              <a:off x="7796684"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921" name="pl921"/>
            <p:cNvSpPr/>
            <p:nvPr/>
          </p:nvSpPr>
          <p:spPr>
            <a:xfrm>
              <a:off x="7796684" y="2026524"/>
              <a:ext cx="1216881" cy="65830"/>
            </a:xfrm>
            <a:custGeom>
              <a:avLst/>
              <a:gdLst/>
              <a:ahLst/>
              <a:cxnLst/>
              <a:rect l="0" t="0" r="0" b="0"/>
              <a:pathLst>
                <a:path w="1216881" h="65830">
                  <a:moveTo>
                    <a:pt x="0" y="13166"/>
                  </a:moveTo>
                  <a:lnTo>
                    <a:pt x="173840" y="65830"/>
                  </a:lnTo>
                  <a:lnTo>
                    <a:pt x="347680" y="65830"/>
                  </a:lnTo>
                  <a:lnTo>
                    <a:pt x="521520" y="65830"/>
                  </a:lnTo>
                  <a:lnTo>
                    <a:pt x="695361" y="52664"/>
                  </a:lnTo>
                  <a:lnTo>
                    <a:pt x="869201" y="13166"/>
                  </a:lnTo>
                  <a:lnTo>
                    <a:pt x="1043041" y="0"/>
                  </a:lnTo>
                  <a:lnTo>
                    <a:pt x="1216881" y="6583"/>
                  </a:lnTo>
                </a:path>
              </a:pathLst>
            </a:custGeom>
            <a:ln w="40651" cap="flat">
              <a:solidFill>
                <a:srgbClr val="BEBEBE">
                  <a:alpha val="69803"/>
                </a:srgbClr>
              </a:solidFill>
              <a:prstDash val="solid"/>
              <a:round/>
            </a:ln>
          </p:spPr>
          <p:txBody>
            <a:bodyPr/>
            <a:lstStyle/>
            <a:p>
              <a:endParaRPr/>
            </a:p>
          </p:txBody>
        </p:sp>
        <p:sp>
          <p:nvSpPr>
            <p:cNvPr id="922" name="pl922"/>
            <p:cNvSpPr/>
            <p:nvPr/>
          </p:nvSpPr>
          <p:spPr>
            <a:xfrm>
              <a:off x="7796684" y="2026524"/>
              <a:ext cx="1216881" cy="65830"/>
            </a:xfrm>
            <a:custGeom>
              <a:avLst/>
              <a:gdLst/>
              <a:ahLst/>
              <a:cxnLst/>
              <a:rect l="0" t="0" r="0" b="0"/>
              <a:pathLst>
                <a:path w="1216881" h="65830">
                  <a:moveTo>
                    <a:pt x="0" y="13166"/>
                  </a:moveTo>
                  <a:lnTo>
                    <a:pt x="173840" y="65830"/>
                  </a:lnTo>
                  <a:lnTo>
                    <a:pt x="347680" y="65830"/>
                  </a:lnTo>
                  <a:lnTo>
                    <a:pt x="521520" y="65830"/>
                  </a:lnTo>
                  <a:lnTo>
                    <a:pt x="695361" y="52664"/>
                  </a:lnTo>
                  <a:lnTo>
                    <a:pt x="869201" y="13166"/>
                  </a:lnTo>
                  <a:lnTo>
                    <a:pt x="1043041" y="0"/>
                  </a:lnTo>
                  <a:lnTo>
                    <a:pt x="1216881" y="6583"/>
                  </a:lnTo>
                </a:path>
              </a:pathLst>
            </a:custGeom>
            <a:ln w="35231" cap="flat">
              <a:solidFill>
                <a:srgbClr val="BEBEBE">
                  <a:alpha val="69803"/>
                </a:srgbClr>
              </a:solidFill>
              <a:prstDash val="solid"/>
              <a:round/>
            </a:ln>
          </p:spPr>
          <p:txBody>
            <a:bodyPr/>
            <a:lstStyle/>
            <a:p>
              <a:endParaRPr/>
            </a:p>
          </p:txBody>
        </p:sp>
        <p:sp>
          <p:nvSpPr>
            <p:cNvPr id="923" name="pl923"/>
            <p:cNvSpPr/>
            <p:nvPr/>
          </p:nvSpPr>
          <p:spPr>
            <a:xfrm>
              <a:off x="7796684"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924" name="pl924"/>
            <p:cNvSpPr/>
            <p:nvPr/>
          </p:nvSpPr>
          <p:spPr>
            <a:xfrm>
              <a:off x="7796684" y="2026524"/>
              <a:ext cx="1216881" cy="65830"/>
            </a:xfrm>
            <a:custGeom>
              <a:avLst/>
              <a:gdLst/>
              <a:ahLst/>
              <a:cxnLst/>
              <a:rect l="0" t="0" r="0" b="0"/>
              <a:pathLst>
                <a:path w="1216881" h="65830">
                  <a:moveTo>
                    <a:pt x="0" y="13166"/>
                  </a:moveTo>
                  <a:lnTo>
                    <a:pt x="173840" y="65830"/>
                  </a:lnTo>
                  <a:lnTo>
                    <a:pt x="347680" y="65830"/>
                  </a:lnTo>
                  <a:lnTo>
                    <a:pt x="521520" y="65830"/>
                  </a:lnTo>
                  <a:lnTo>
                    <a:pt x="695361" y="52664"/>
                  </a:lnTo>
                  <a:lnTo>
                    <a:pt x="869201" y="13166"/>
                  </a:lnTo>
                  <a:lnTo>
                    <a:pt x="1043041" y="0"/>
                  </a:lnTo>
                  <a:lnTo>
                    <a:pt x="1216881" y="6583"/>
                  </a:lnTo>
                </a:path>
              </a:pathLst>
            </a:custGeom>
            <a:ln w="40651" cap="flat">
              <a:solidFill>
                <a:srgbClr val="000000">
                  <a:alpha val="100000"/>
                </a:srgbClr>
              </a:solidFill>
              <a:prstDash val="solid"/>
              <a:round/>
            </a:ln>
          </p:spPr>
          <p:txBody>
            <a:bodyPr/>
            <a:lstStyle/>
            <a:p>
              <a:endParaRPr/>
            </a:p>
          </p:txBody>
        </p:sp>
        <p:sp>
          <p:nvSpPr>
            <p:cNvPr id="925" name="pl925"/>
            <p:cNvSpPr/>
            <p:nvPr/>
          </p:nvSpPr>
          <p:spPr>
            <a:xfrm>
              <a:off x="7796684" y="2026524"/>
              <a:ext cx="1216881" cy="65830"/>
            </a:xfrm>
            <a:custGeom>
              <a:avLst/>
              <a:gdLst/>
              <a:ahLst/>
              <a:cxnLst/>
              <a:rect l="0" t="0" r="0" b="0"/>
              <a:pathLst>
                <a:path w="1216881" h="65830">
                  <a:moveTo>
                    <a:pt x="0" y="13166"/>
                  </a:moveTo>
                  <a:lnTo>
                    <a:pt x="173840" y="65830"/>
                  </a:lnTo>
                  <a:lnTo>
                    <a:pt x="347680" y="65830"/>
                  </a:lnTo>
                  <a:lnTo>
                    <a:pt x="521520" y="65830"/>
                  </a:lnTo>
                  <a:lnTo>
                    <a:pt x="695361" y="52664"/>
                  </a:lnTo>
                  <a:lnTo>
                    <a:pt x="869201" y="13166"/>
                  </a:lnTo>
                  <a:lnTo>
                    <a:pt x="1043041" y="0"/>
                  </a:lnTo>
                  <a:lnTo>
                    <a:pt x="1216881" y="6583"/>
                  </a:lnTo>
                </a:path>
              </a:pathLst>
            </a:custGeom>
            <a:ln w="35231" cap="flat">
              <a:solidFill>
                <a:srgbClr val="F26A21">
                  <a:alpha val="100000"/>
                </a:srgbClr>
              </a:solidFill>
              <a:prstDash val="solid"/>
              <a:round/>
            </a:ln>
          </p:spPr>
          <p:txBody>
            <a:bodyPr/>
            <a:lstStyle/>
            <a:p>
              <a:endParaRPr/>
            </a:p>
          </p:txBody>
        </p:sp>
        <p:sp>
          <p:nvSpPr>
            <p:cNvPr id="926" name="pl926"/>
            <p:cNvSpPr/>
            <p:nvPr/>
          </p:nvSpPr>
          <p:spPr>
            <a:xfrm>
              <a:off x="7735840" y="213843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927" name="tx927"/>
            <p:cNvSpPr/>
            <p:nvPr/>
          </p:nvSpPr>
          <p:spPr>
            <a:xfrm>
              <a:off x="7736395" y="187509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928" name="tx928"/>
            <p:cNvSpPr/>
            <p:nvPr/>
          </p:nvSpPr>
          <p:spPr>
            <a:xfrm>
              <a:off x="7940380" y="1930404"/>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29" name="tx929"/>
            <p:cNvSpPr/>
            <p:nvPr/>
          </p:nvSpPr>
          <p:spPr>
            <a:xfrm>
              <a:off x="8114220" y="1930404"/>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30" name="tx930"/>
            <p:cNvSpPr/>
            <p:nvPr/>
          </p:nvSpPr>
          <p:spPr>
            <a:xfrm>
              <a:off x="8288060" y="1930404"/>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31" name="tx931"/>
            <p:cNvSpPr/>
            <p:nvPr/>
          </p:nvSpPr>
          <p:spPr>
            <a:xfrm>
              <a:off x="8461901" y="191459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932" name="tx932"/>
            <p:cNvSpPr/>
            <p:nvPr/>
          </p:nvSpPr>
          <p:spPr>
            <a:xfrm>
              <a:off x="8605596" y="187509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933" name="tx933"/>
            <p:cNvSpPr/>
            <p:nvPr/>
          </p:nvSpPr>
          <p:spPr>
            <a:xfrm>
              <a:off x="8779436" y="186325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934" name="tx934"/>
            <p:cNvSpPr/>
            <p:nvPr/>
          </p:nvSpPr>
          <p:spPr>
            <a:xfrm>
              <a:off x="8953277" y="186851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935" name="rc935"/>
            <p:cNvSpPr/>
            <p:nvPr/>
          </p:nvSpPr>
          <p:spPr>
            <a:xfrm>
              <a:off x="7735840" y="2573641"/>
              <a:ext cx="1338570" cy="564829"/>
            </a:xfrm>
            <a:prstGeom prst="rect">
              <a:avLst/>
            </a:prstGeom>
            <a:solidFill>
              <a:srgbClr val="EBEBEB">
                <a:alpha val="100000"/>
              </a:srgbClr>
            </a:solidFill>
          </p:spPr>
          <p:txBody>
            <a:bodyPr/>
            <a:lstStyle/>
            <a:p>
              <a:endParaRPr/>
            </a:p>
          </p:txBody>
        </p:sp>
        <p:sp>
          <p:nvSpPr>
            <p:cNvPr id="936" name="pl936"/>
            <p:cNvSpPr/>
            <p:nvPr/>
          </p:nvSpPr>
          <p:spPr>
            <a:xfrm>
              <a:off x="7735840" y="30700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37" name="pl937"/>
            <p:cNvSpPr/>
            <p:nvPr/>
          </p:nvSpPr>
          <p:spPr>
            <a:xfrm>
              <a:off x="7735840" y="290542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38" name="pl938"/>
            <p:cNvSpPr/>
            <p:nvPr/>
          </p:nvSpPr>
          <p:spPr>
            <a:xfrm>
              <a:off x="7735840" y="274085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39" name="pl939"/>
            <p:cNvSpPr/>
            <p:nvPr/>
          </p:nvSpPr>
          <p:spPr>
            <a:xfrm>
              <a:off x="7735840" y="257627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40" name="pl940"/>
            <p:cNvSpPr/>
            <p:nvPr/>
          </p:nvSpPr>
          <p:spPr>
            <a:xfrm>
              <a:off x="7735840" y="298771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41" name="pl941"/>
            <p:cNvSpPr/>
            <p:nvPr/>
          </p:nvSpPr>
          <p:spPr>
            <a:xfrm>
              <a:off x="7735840" y="282314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42" name="pl942"/>
            <p:cNvSpPr/>
            <p:nvPr/>
          </p:nvSpPr>
          <p:spPr>
            <a:xfrm>
              <a:off x="7735840" y="2658563"/>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43" name="pl943"/>
            <p:cNvSpPr/>
            <p:nvPr/>
          </p:nvSpPr>
          <p:spPr>
            <a:xfrm>
              <a:off x="7796684"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4" name="pl944"/>
            <p:cNvSpPr/>
            <p:nvPr/>
          </p:nvSpPr>
          <p:spPr>
            <a:xfrm>
              <a:off x="797052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5" name="pl945"/>
            <p:cNvSpPr/>
            <p:nvPr/>
          </p:nvSpPr>
          <p:spPr>
            <a:xfrm>
              <a:off x="814436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6" name="pl946"/>
            <p:cNvSpPr/>
            <p:nvPr/>
          </p:nvSpPr>
          <p:spPr>
            <a:xfrm>
              <a:off x="831820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7" name="pl947"/>
            <p:cNvSpPr/>
            <p:nvPr/>
          </p:nvSpPr>
          <p:spPr>
            <a:xfrm>
              <a:off x="849204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8" name="pl948"/>
            <p:cNvSpPr/>
            <p:nvPr/>
          </p:nvSpPr>
          <p:spPr>
            <a:xfrm>
              <a:off x="866588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9" name="pl949"/>
            <p:cNvSpPr/>
            <p:nvPr/>
          </p:nvSpPr>
          <p:spPr>
            <a:xfrm>
              <a:off x="883972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50" name="pl950"/>
            <p:cNvSpPr/>
            <p:nvPr/>
          </p:nvSpPr>
          <p:spPr>
            <a:xfrm>
              <a:off x="901356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51" name="pl951"/>
            <p:cNvSpPr/>
            <p:nvPr/>
          </p:nvSpPr>
          <p:spPr>
            <a:xfrm>
              <a:off x="7796684"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952" name="pl952"/>
            <p:cNvSpPr/>
            <p:nvPr/>
          </p:nvSpPr>
          <p:spPr>
            <a:xfrm>
              <a:off x="7796684" y="2849473"/>
              <a:ext cx="1216881" cy="144828"/>
            </a:xfrm>
            <a:custGeom>
              <a:avLst/>
              <a:gdLst/>
              <a:ahLst/>
              <a:cxnLst/>
              <a:rect l="0" t="0" r="0" b="0"/>
              <a:pathLst>
                <a:path w="1216881" h="144828">
                  <a:moveTo>
                    <a:pt x="0" y="39498"/>
                  </a:moveTo>
                  <a:lnTo>
                    <a:pt x="173840" y="52664"/>
                  </a:lnTo>
                  <a:lnTo>
                    <a:pt x="347680" y="78997"/>
                  </a:lnTo>
                  <a:lnTo>
                    <a:pt x="521520" y="19749"/>
                  </a:lnTo>
                  <a:lnTo>
                    <a:pt x="695361" y="98746"/>
                  </a:lnTo>
                  <a:lnTo>
                    <a:pt x="869201" y="131661"/>
                  </a:lnTo>
                  <a:lnTo>
                    <a:pt x="1043041" y="144828"/>
                  </a:lnTo>
                  <a:lnTo>
                    <a:pt x="1216881" y="0"/>
                  </a:lnTo>
                </a:path>
              </a:pathLst>
            </a:custGeom>
            <a:ln w="40651" cap="flat">
              <a:solidFill>
                <a:srgbClr val="BEBEBE">
                  <a:alpha val="69803"/>
                </a:srgbClr>
              </a:solidFill>
              <a:prstDash val="solid"/>
              <a:round/>
            </a:ln>
          </p:spPr>
          <p:txBody>
            <a:bodyPr/>
            <a:lstStyle/>
            <a:p>
              <a:endParaRPr/>
            </a:p>
          </p:txBody>
        </p:sp>
        <p:sp>
          <p:nvSpPr>
            <p:cNvPr id="953" name="pl953"/>
            <p:cNvSpPr/>
            <p:nvPr/>
          </p:nvSpPr>
          <p:spPr>
            <a:xfrm>
              <a:off x="7796684" y="2849473"/>
              <a:ext cx="1216881" cy="144828"/>
            </a:xfrm>
            <a:custGeom>
              <a:avLst/>
              <a:gdLst/>
              <a:ahLst/>
              <a:cxnLst/>
              <a:rect l="0" t="0" r="0" b="0"/>
              <a:pathLst>
                <a:path w="1216881" h="144828">
                  <a:moveTo>
                    <a:pt x="0" y="39498"/>
                  </a:moveTo>
                  <a:lnTo>
                    <a:pt x="173840" y="52664"/>
                  </a:lnTo>
                  <a:lnTo>
                    <a:pt x="347680" y="78997"/>
                  </a:lnTo>
                  <a:lnTo>
                    <a:pt x="521520" y="19749"/>
                  </a:lnTo>
                  <a:lnTo>
                    <a:pt x="695361" y="98746"/>
                  </a:lnTo>
                  <a:lnTo>
                    <a:pt x="869201" y="131661"/>
                  </a:lnTo>
                  <a:lnTo>
                    <a:pt x="1043041" y="144828"/>
                  </a:lnTo>
                  <a:lnTo>
                    <a:pt x="1216881" y="0"/>
                  </a:lnTo>
                </a:path>
              </a:pathLst>
            </a:custGeom>
            <a:ln w="35231" cap="flat">
              <a:solidFill>
                <a:srgbClr val="BEBEBE">
                  <a:alpha val="69803"/>
                </a:srgbClr>
              </a:solidFill>
              <a:prstDash val="solid"/>
              <a:round/>
            </a:ln>
          </p:spPr>
          <p:txBody>
            <a:bodyPr/>
            <a:lstStyle/>
            <a:p>
              <a:endParaRPr/>
            </a:p>
          </p:txBody>
        </p:sp>
        <p:sp>
          <p:nvSpPr>
            <p:cNvPr id="954" name="pl954"/>
            <p:cNvSpPr/>
            <p:nvPr/>
          </p:nvSpPr>
          <p:spPr>
            <a:xfrm>
              <a:off x="7796684"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955" name="pl955"/>
            <p:cNvSpPr/>
            <p:nvPr/>
          </p:nvSpPr>
          <p:spPr>
            <a:xfrm>
              <a:off x="7796684" y="2849473"/>
              <a:ext cx="1216881" cy="144828"/>
            </a:xfrm>
            <a:custGeom>
              <a:avLst/>
              <a:gdLst/>
              <a:ahLst/>
              <a:cxnLst/>
              <a:rect l="0" t="0" r="0" b="0"/>
              <a:pathLst>
                <a:path w="1216881" h="144828">
                  <a:moveTo>
                    <a:pt x="0" y="39498"/>
                  </a:moveTo>
                  <a:lnTo>
                    <a:pt x="173840" y="52664"/>
                  </a:lnTo>
                  <a:lnTo>
                    <a:pt x="347680" y="78997"/>
                  </a:lnTo>
                  <a:lnTo>
                    <a:pt x="521520" y="19749"/>
                  </a:lnTo>
                  <a:lnTo>
                    <a:pt x="695361" y="98746"/>
                  </a:lnTo>
                  <a:lnTo>
                    <a:pt x="869201" y="131661"/>
                  </a:lnTo>
                  <a:lnTo>
                    <a:pt x="1043041" y="144828"/>
                  </a:lnTo>
                  <a:lnTo>
                    <a:pt x="1216881" y="0"/>
                  </a:lnTo>
                </a:path>
              </a:pathLst>
            </a:custGeom>
            <a:ln w="40651" cap="flat">
              <a:solidFill>
                <a:srgbClr val="000000">
                  <a:alpha val="100000"/>
                </a:srgbClr>
              </a:solidFill>
              <a:prstDash val="solid"/>
              <a:round/>
            </a:ln>
          </p:spPr>
          <p:txBody>
            <a:bodyPr/>
            <a:lstStyle/>
            <a:p>
              <a:endParaRPr/>
            </a:p>
          </p:txBody>
        </p:sp>
        <p:sp>
          <p:nvSpPr>
            <p:cNvPr id="956" name="pl956"/>
            <p:cNvSpPr/>
            <p:nvPr/>
          </p:nvSpPr>
          <p:spPr>
            <a:xfrm>
              <a:off x="7796684" y="2849473"/>
              <a:ext cx="1216881" cy="144828"/>
            </a:xfrm>
            <a:custGeom>
              <a:avLst/>
              <a:gdLst/>
              <a:ahLst/>
              <a:cxnLst/>
              <a:rect l="0" t="0" r="0" b="0"/>
              <a:pathLst>
                <a:path w="1216881" h="144828">
                  <a:moveTo>
                    <a:pt x="0" y="39498"/>
                  </a:moveTo>
                  <a:lnTo>
                    <a:pt x="173840" y="52664"/>
                  </a:lnTo>
                  <a:lnTo>
                    <a:pt x="347680" y="78997"/>
                  </a:lnTo>
                  <a:lnTo>
                    <a:pt x="521520" y="19749"/>
                  </a:lnTo>
                  <a:lnTo>
                    <a:pt x="695361" y="98746"/>
                  </a:lnTo>
                  <a:lnTo>
                    <a:pt x="869201" y="131661"/>
                  </a:lnTo>
                  <a:lnTo>
                    <a:pt x="1043041" y="144828"/>
                  </a:lnTo>
                  <a:lnTo>
                    <a:pt x="1216881" y="0"/>
                  </a:lnTo>
                </a:path>
              </a:pathLst>
            </a:custGeom>
            <a:ln w="35231" cap="flat">
              <a:solidFill>
                <a:srgbClr val="F26A21">
                  <a:alpha val="100000"/>
                </a:srgbClr>
              </a:solidFill>
              <a:prstDash val="solid"/>
              <a:round/>
            </a:ln>
          </p:spPr>
          <p:txBody>
            <a:bodyPr/>
            <a:lstStyle/>
            <a:p>
              <a:endParaRPr/>
            </a:p>
          </p:txBody>
        </p:sp>
        <p:sp>
          <p:nvSpPr>
            <p:cNvPr id="957" name="pl957"/>
            <p:cNvSpPr/>
            <p:nvPr/>
          </p:nvSpPr>
          <p:spPr>
            <a:xfrm>
              <a:off x="7735840" y="298771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958" name="tx958"/>
            <p:cNvSpPr/>
            <p:nvPr/>
          </p:nvSpPr>
          <p:spPr>
            <a:xfrm>
              <a:off x="7736395" y="272437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959" name="tx959"/>
            <p:cNvSpPr/>
            <p:nvPr/>
          </p:nvSpPr>
          <p:spPr>
            <a:xfrm>
              <a:off x="7910235" y="273748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960" name="tx960"/>
            <p:cNvSpPr/>
            <p:nvPr/>
          </p:nvSpPr>
          <p:spPr>
            <a:xfrm>
              <a:off x="8114220" y="276387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961" name="tx961"/>
            <p:cNvSpPr/>
            <p:nvPr/>
          </p:nvSpPr>
          <p:spPr>
            <a:xfrm>
              <a:off x="8257916" y="27046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962" name="tx962"/>
            <p:cNvSpPr/>
            <p:nvPr/>
          </p:nvSpPr>
          <p:spPr>
            <a:xfrm>
              <a:off x="8461901" y="278362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963" name="tx963"/>
            <p:cNvSpPr/>
            <p:nvPr/>
          </p:nvSpPr>
          <p:spPr>
            <a:xfrm>
              <a:off x="8635741" y="281786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964" name="tx964"/>
            <p:cNvSpPr/>
            <p:nvPr/>
          </p:nvSpPr>
          <p:spPr>
            <a:xfrm>
              <a:off x="8791531" y="2831026"/>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965" name="tx965"/>
            <p:cNvSpPr/>
            <p:nvPr/>
          </p:nvSpPr>
          <p:spPr>
            <a:xfrm>
              <a:off x="8953277" y="268619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966" name="rc966"/>
            <p:cNvSpPr/>
            <p:nvPr/>
          </p:nvSpPr>
          <p:spPr>
            <a:xfrm>
              <a:off x="7735840" y="3422922"/>
              <a:ext cx="1338570" cy="564829"/>
            </a:xfrm>
            <a:prstGeom prst="rect">
              <a:avLst/>
            </a:prstGeom>
            <a:solidFill>
              <a:srgbClr val="EBEBEB">
                <a:alpha val="100000"/>
              </a:srgbClr>
            </a:solidFill>
          </p:spPr>
          <p:txBody>
            <a:bodyPr/>
            <a:lstStyle/>
            <a:p>
              <a:endParaRPr/>
            </a:p>
          </p:txBody>
        </p:sp>
        <p:sp>
          <p:nvSpPr>
            <p:cNvPr id="967" name="pl967"/>
            <p:cNvSpPr/>
            <p:nvPr/>
          </p:nvSpPr>
          <p:spPr>
            <a:xfrm>
              <a:off x="7735840" y="39192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68" name="pl968"/>
            <p:cNvSpPr/>
            <p:nvPr/>
          </p:nvSpPr>
          <p:spPr>
            <a:xfrm>
              <a:off x="7735840" y="375471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69" name="pl969"/>
            <p:cNvSpPr/>
            <p:nvPr/>
          </p:nvSpPr>
          <p:spPr>
            <a:xfrm>
              <a:off x="7735840" y="359013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70" name="pl970"/>
            <p:cNvSpPr/>
            <p:nvPr/>
          </p:nvSpPr>
          <p:spPr>
            <a:xfrm>
              <a:off x="7735840" y="342555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71" name="pl971"/>
            <p:cNvSpPr/>
            <p:nvPr/>
          </p:nvSpPr>
          <p:spPr>
            <a:xfrm>
              <a:off x="7735840" y="38369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72" name="pl972"/>
            <p:cNvSpPr/>
            <p:nvPr/>
          </p:nvSpPr>
          <p:spPr>
            <a:xfrm>
              <a:off x="7735840" y="3672421"/>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73" name="pl973"/>
            <p:cNvSpPr/>
            <p:nvPr/>
          </p:nvSpPr>
          <p:spPr>
            <a:xfrm>
              <a:off x="7735840" y="350784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74" name="pl974"/>
            <p:cNvSpPr/>
            <p:nvPr/>
          </p:nvSpPr>
          <p:spPr>
            <a:xfrm>
              <a:off x="7796684"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5" name="pl975"/>
            <p:cNvSpPr/>
            <p:nvPr/>
          </p:nvSpPr>
          <p:spPr>
            <a:xfrm>
              <a:off x="797052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6" name="pl976"/>
            <p:cNvSpPr/>
            <p:nvPr/>
          </p:nvSpPr>
          <p:spPr>
            <a:xfrm>
              <a:off x="814436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7" name="pl977"/>
            <p:cNvSpPr/>
            <p:nvPr/>
          </p:nvSpPr>
          <p:spPr>
            <a:xfrm>
              <a:off x="831820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8" name="pl978"/>
            <p:cNvSpPr/>
            <p:nvPr/>
          </p:nvSpPr>
          <p:spPr>
            <a:xfrm>
              <a:off x="849204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9" name="pl979"/>
            <p:cNvSpPr/>
            <p:nvPr/>
          </p:nvSpPr>
          <p:spPr>
            <a:xfrm>
              <a:off x="866588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80" name="pl980"/>
            <p:cNvSpPr/>
            <p:nvPr/>
          </p:nvSpPr>
          <p:spPr>
            <a:xfrm>
              <a:off x="883972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81" name="pl981"/>
            <p:cNvSpPr/>
            <p:nvPr/>
          </p:nvSpPr>
          <p:spPr>
            <a:xfrm>
              <a:off x="901356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82" name="pl982"/>
            <p:cNvSpPr/>
            <p:nvPr/>
          </p:nvSpPr>
          <p:spPr>
            <a:xfrm>
              <a:off x="7796684"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983" name="pl983"/>
            <p:cNvSpPr/>
            <p:nvPr/>
          </p:nvSpPr>
          <p:spPr>
            <a:xfrm>
              <a:off x="7796684" y="3613173"/>
              <a:ext cx="1216881" cy="289656"/>
            </a:xfrm>
            <a:custGeom>
              <a:avLst/>
              <a:gdLst/>
              <a:ahLst/>
              <a:cxnLst/>
              <a:rect l="0" t="0" r="0" b="0"/>
              <a:pathLst>
                <a:path w="1216881" h="289656">
                  <a:moveTo>
                    <a:pt x="0" y="236991"/>
                  </a:moveTo>
                  <a:lnTo>
                    <a:pt x="173840" y="217242"/>
                  </a:lnTo>
                  <a:lnTo>
                    <a:pt x="347680" y="190909"/>
                  </a:lnTo>
                  <a:lnTo>
                    <a:pt x="521520" y="131661"/>
                  </a:lnTo>
                  <a:lnTo>
                    <a:pt x="695361" y="0"/>
                  </a:lnTo>
                  <a:lnTo>
                    <a:pt x="869201" y="256740"/>
                  </a:lnTo>
                  <a:lnTo>
                    <a:pt x="1043041" y="289656"/>
                  </a:lnTo>
                  <a:lnTo>
                    <a:pt x="1216881" y="289656"/>
                  </a:lnTo>
                </a:path>
              </a:pathLst>
            </a:custGeom>
            <a:ln w="40651" cap="flat">
              <a:solidFill>
                <a:srgbClr val="BEBEBE">
                  <a:alpha val="69803"/>
                </a:srgbClr>
              </a:solidFill>
              <a:prstDash val="solid"/>
              <a:round/>
            </a:ln>
          </p:spPr>
          <p:txBody>
            <a:bodyPr/>
            <a:lstStyle/>
            <a:p>
              <a:endParaRPr/>
            </a:p>
          </p:txBody>
        </p:sp>
        <p:sp>
          <p:nvSpPr>
            <p:cNvPr id="984" name="pl984"/>
            <p:cNvSpPr/>
            <p:nvPr/>
          </p:nvSpPr>
          <p:spPr>
            <a:xfrm>
              <a:off x="7796684" y="3613173"/>
              <a:ext cx="1216881" cy="289656"/>
            </a:xfrm>
            <a:custGeom>
              <a:avLst/>
              <a:gdLst/>
              <a:ahLst/>
              <a:cxnLst/>
              <a:rect l="0" t="0" r="0" b="0"/>
              <a:pathLst>
                <a:path w="1216881" h="289656">
                  <a:moveTo>
                    <a:pt x="0" y="236991"/>
                  </a:moveTo>
                  <a:lnTo>
                    <a:pt x="173840" y="217242"/>
                  </a:lnTo>
                  <a:lnTo>
                    <a:pt x="347680" y="190909"/>
                  </a:lnTo>
                  <a:lnTo>
                    <a:pt x="521520" y="131661"/>
                  </a:lnTo>
                  <a:lnTo>
                    <a:pt x="695361" y="0"/>
                  </a:lnTo>
                  <a:lnTo>
                    <a:pt x="869201" y="256740"/>
                  </a:lnTo>
                  <a:lnTo>
                    <a:pt x="1043041" y="289656"/>
                  </a:lnTo>
                  <a:lnTo>
                    <a:pt x="1216881" y="289656"/>
                  </a:lnTo>
                </a:path>
              </a:pathLst>
            </a:custGeom>
            <a:ln w="35231" cap="flat">
              <a:solidFill>
                <a:srgbClr val="BEBEBE">
                  <a:alpha val="69803"/>
                </a:srgbClr>
              </a:solidFill>
              <a:prstDash val="solid"/>
              <a:round/>
            </a:ln>
          </p:spPr>
          <p:txBody>
            <a:bodyPr/>
            <a:lstStyle/>
            <a:p>
              <a:endParaRPr/>
            </a:p>
          </p:txBody>
        </p:sp>
        <p:sp>
          <p:nvSpPr>
            <p:cNvPr id="985" name="pl985"/>
            <p:cNvSpPr/>
            <p:nvPr/>
          </p:nvSpPr>
          <p:spPr>
            <a:xfrm>
              <a:off x="7796684"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986" name="pl986"/>
            <p:cNvSpPr/>
            <p:nvPr/>
          </p:nvSpPr>
          <p:spPr>
            <a:xfrm>
              <a:off x="7796684" y="3613173"/>
              <a:ext cx="1216881" cy="289656"/>
            </a:xfrm>
            <a:custGeom>
              <a:avLst/>
              <a:gdLst/>
              <a:ahLst/>
              <a:cxnLst/>
              <a:rect l="0" t="0" r="0" b="0"/>
              <a:pathLst>
                <a:path w="1216881" h="289656">
                  <a:moveTo>
                    <a:pt x="0" y="236991"/>
                  </a:moveTo>
                  <a:lnTo>
                    <a:pt x="173840" y="217242"/>
                  </a:lnTo>
                  <a:lnTo>
                    <a:pt x="347680" y="190909"/>
                  </a:lnTo>
                  <a:lnTo>
                    <a:pt x="521520" y="131661"/>
                  </a:lnTo>
                  <a:lnTo>
                    <a:pt x="695361" y="0"/>
                  </a:lnTo>
                  <a:lnTo>
                    <a:pt x="869201" y="256740"/>
                  </a:lnTo>
                  <a:lnTo>
                    <a:pt x="1043041" y="289656"/>
                  </a:lnTo>
                  <a:lnTo>
                    <a:pt x="1216881" y="289656"/>
                  </a:lnTo>
                </a:path>
              </a:pathLst>
            </a:custGeom>
            <a:ln w="40651" cap="flat">
              <a:solidFill>
                <a:srgbClr val="000000">
                  <a:alpha val="100000"/>
                </a:srgbClr>
              </a:solidFill>
              <a:prstDash val="solid"/>
              <a:round/>
            </a:ln>
          </p:spPr>
          <p:txBody>
            <a:bodyPr/>
            <a:lstStyle/>
            <a:p>
              <a:endParaRPr/>
            </a:p>
          </p:txBody>
        </p:sp>
        <p:sp>
          <p:nvSpPr>
            <p:cNvPr id="987" name="pl987"/>
            <p:cNvSpPr/>
            <p:nvPr/>
          </p:nvSpPr>
          <p:spPr>
            <a:xfrm>
              <a:off x="7796684" y="3613173"/>
              <a:ext cx="1216881" cy="289656"/>
            </a:xfrm>
            <a:custGeom>
              <a:avLst/>
              <a:gdLst/>
              <a:ahLst/>
              <a:cxnLst/>
              <a:rect l="0" t="0" r="0" b="0"/>
              <a:pathLst>
                <a:path w="1216881" h="289656">
                  <a:moveTo>
                    <a:pt x="0" y="236991"/>
                  </a:moveTo>
                  <a:lnTo>
                    <a:pt x="173840" y="217242"/>
                  </a:lnTo>
                  <a:lnTo>
                    <a:pt x="347680" y="190909"/>
                  </a:lnTo>
                  <a:lnTo>
                    <a:pt x="521520" y="131661"/>
                  </a:lnTo>
                  <a:lnTo>
                    <a:pt x="695361" y="0"/>
                  </a:lnTo>
                  <a:lnTo>
                    <a:pt x="869201" y="256740"/>
                  </a:lnTo>
                  <a:lnTo>
                    <a:pt x="1043041" y="289656"/>
                  </a:lnTo>
                  <a:lnTo>
                    <a:pt x="1216881" y="289656"/>
                  </a:lnTo>
                </a:path>
              </a:pathLst>
            </a:custGeom>
            <a:ln w="35231" cap="flat">
              <a:solidFill>
                <a:srgbClr val="F26A21">
                  <a:alpha val="100000"/>
                </a:srgbClr>
              </a:solidFill>
              <a:prstDash val="solid"/>
              <a:round/>
            </a:ln>
          </p:spPr>
          <p:txBody>
            <a:bodyPr/>
            <a:lstStyle/>
            <a:p>
              <a:endParaRPr/>
            </a:p>
          </p:txBody>
        </p:sp>
        <p:sp>
          <p:nvSpPr>
            <p:cNvPr id="988" name="pl988"/>
            <p:cNvSpPr/>
            <p:nvPr/>
          </p:nvSpPr>
          <p:spPr>
            <a:xfrm>
              <a:off x="7735840" y="383699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989" name="tx989"/>
            <p:cNvSpPr/>
            <p:nvPr/>
          </p:nvSpPr>
          <p:spPr>
            <a:xfrm>
              <a:off x="7748490" y="3686890"/>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90" name="tx990"/>
            <p:cNvSpPr/>
            <p:nvPr/>
          </p:nvSpPr>
          <p:spPr>
            <a:xfrm>
              <a:off x="7940380" y="36671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991" name="tx991"/>
            <p:cNvSpPr/>
            <p:nvPr/>
          </p:nvSpPr>
          <p:spPr>
            <a:xfrm>
              <a:off x="8114220" y="364086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992" name="tx992"/>
            <p:cNvSpPr/>
            <p:nvPr/>
          </p:nvSpPr>
          <p:spPr>
            <a:xfrm>
              <a:off x="8257916" y="358156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993" name="tx993"/>
            <p:cNvSpPr/>
            <p:nvPr/>
          </p:nvSpPr>
          <p:spPr>
            <a:xfrm>
              <a:off x="8431756" y="34485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34</a:t>
              </a:r>
            </a:p>
          </p:txBody>
        </p:sp>
        <p:sp>
          <p:nvSpPr>
            <p:cNvPr id="994" name="tx994"/>
            <p:cNvSpPr/>
            <p:nvPr/>
          </p:nvSpPr>
          <p:spPr>
            <a:xfrm>
              <a:off x="8617691" y="3706692"/>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995" name="tx995"/>
            <p:cNvSpPr/>
            <p:nvPr/>
          </p:nvSpPr>
          <p:spPr>
            <a:xfrm>
              <a:off x="8761387" y="3738231"/>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996" name="tx996"/>
            <p:cNvSpPr/>
            <p:nvPr/>
          </p:nvSpPr>
          <p:spPr>
            <a:xfrm>
              <a:off x="8935227" y="3738231"/>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997" name="rc997"/>
            <p:cNvSpPr/>
            <p:nvPr/>
          </p:nvSpPr>
          <p:spPr>
            <a:xfrm>
              <a:off x="7735840" y="4272202"/>
              <a:ext cx="1338570" cy="564829"/>
            </a:xfrm>
            <a:prstGeom prst="rect">
              <a:avLst/>
            </a:prstGeom>
            <a:solidFill>
              <a:srgbClr val="EBEBEB">
                <a:alpha val="100000"/>
              </a:srgbClr>
            </a:solidFill>
          </p:spPr>
          <p:txBody>
            <a:bodyPr/>
            <a:lstStyle/>
            <a:p>
              <a:endParaRPr/>
            </a:p>
          </p:txBody>
        </p:sp>
        <p:sp>
          <p:nvSpPr>
            <p:cNvPr id="998" name="pl998"/>
            <p:cNvSpPr/>
            <p:nvPr/>
          </p:nvSpPr>
          <p:spPr>
            <a:xfrm>
              <a:off x="7735840" y="476856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99" name="pl999"/>
            <p:cNvSpPr/>
            <p:nvPr/>
          </p:nvSpPr>
          <p:spPr>
            <a:xfrm>
              <a:off x="7735840" y="46039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00" name="pl1000"/>
            <p:cNvSpPr/>
            <p:nvPr/>
          </p:nvSpPr>
          <p:spPr>
            <a:xfrm>
              <a:off x="7735840" y="44394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01" name="pl1001"/>
            <p:cNvSpPr/>
            <p:nvPr/>
          </p:nvSpPr>
          <p:spPr>
            <a:xfrm>
              <a:off x="7735840" y="427483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02" name="pl1002"/>
            <p:cNvSpPr/>
            <p:nvPr/>
          </p:nvSpPr>
          <p:spPr>
            <a:xfrm>
              <a:off x="7735840" y="46862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03" name="pl1003"/>
            <p:cNvSpPr/>
            <p:nvPr/>
          </p:nvSpPr>
          <p:spPr>
            <a:xfrm>
              <a:off x="7735840" y="45217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04" name="pl1004"/>
            <p:cNvSpPr/>
            <p:nvPr/>
          </p:nvSpPr>
          <p:spPr>
            <a:xfrm>
              <a:off x="7735840" y="435712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05" name="pl1005"/>
            <p:cNvSpPr/>
            <p:nvPr/>
          </p:nvSpPr>
          <p:spPr>
            <a:xfrm>
              <a:off x="7796684"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6" name="pl1006"/>
            <p:cNvSpPr/>
            <p:nvPr/>
          </p:nvSpPr>
          <p:spPr>
            <a:xfrm>
              <a:off x="797052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7" name="pl1007"/>
            <p:cNvSpPr/>
            <p:nvPr/>
          </p:nvSpPr>
          <p:spPr>
            <a:xfrm>
              <a:off x="814436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8" name="pl1008"/>
            <p:cNvSpPr/>
            <p:nvPr/>
          </p:nvSpPr>
          <p:spPr>
            <a:xfrm>
              <a:off x="831820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9" name="pl1009"/>
            <p:cNvSpPr/>
            <p:nvPr/>
          </p:nvSpPr>
          <p:spPr>
            <a:xfrm>
              <a:off x="849204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0" name="pl1010"/>
            <p:cNvSpPr/>
            <p:nvPr/>
          </p:nvSpPr>
          <p:spPr>
            <a:xfrm>
              <a:off x="866588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1" name="pl1011"/>
            <p:cNvSpPr/>
            <p:nvPr/>
          </p:nvSpPr>
          <p:spPr>
            <a:xfrm>
              <a:off x="883972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2" name="pl1012"/>
            <p:cNvSpPr/>
            <p:nvPr/>
          </p:nvSpPr>
          <p:spPr>
            <a:xfrm>
              <a:off x="901356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3" name="pl1013"/>
            <p:cNvSpPr/>
            <p:nvPr/>
          </p:nvSpPr>
          <p:spPr>
            <a:xfrm>
              <a:off x="7796684"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1014" name="pl1014"/>
            <p:cNvSpPr/>
            <p:nvPr/>
          </p:nvSpPr>
          <p:spPr>
            <a:xfrm>
              <a:off x="7796684" y="4501952"/>
              <a:ext cx="1216881" cy="138244"/>
            </a:xfrm>
            <a:custGeom>
              <a:avLst/>
              <a:gdLst/>
              <a:ahLst/>
              <a:cxnLst/>
              <a:rect l="0" t="0" r="0" b="0"/>
              <a:pathLst>
                <a:path w="1216881" h="138244">
                  <a:moveTo>
                    <a:pt x="0" y="138244"/>
                  </a:moveTo>
                  <a:lnTo>
                    <a:pt x="173840" y="46081"/>
                  </a:lnTo>
                  <a:lnTo>
                    <a:pt x="347680" y="19749"/>
                  </a:lnTo>
                  <a:lnTo>
                    <a:pt x="521520" y="0"/>
                  </a:lnTo>
                  <a:lnTo>
                    <a:pt x="695361" y="111912"/>
                  </a:lnTo>
                  <a:lnTo>
                    <a:pt x="869201" y="98746"/>
                  </a:lnTo>
                  <a:lnTo>
                    <a:pt x="1043041" y="85580"/>
                  </a:lnTo>
                  <a:lnTo>
                    <a:pt x="1216881" y="78997"/>
                  </a:lnTo>
                </a:path>
              </a:pathLst>
            </a:custGeom>
            <a:ln w="40651" cap="flat">
              <a:solidFill>
                <a:srgbClr val="BEBEBE">
                  <a:alpha val="69803"/>
                </a:srgbClr>
              </a:solidFill>
              <a:prstDash val="solid"/>
              <a:round/>
            </a:ln>
          </p:spPr>
          <p:txBody>
            <a:bodyPr/>
            <a:lstStyle/>
            <a:p>
              <a:endParaRPr/>
            </a:p>
          </p:txBody>
        </p:sp>
        <p:sp>
          <p:nvSpPr>
            <p:cNvPr id="1015" name="pl1015"/>
            <p:cNvSpPr/>
            <p:nvPr/>
          </p:nvSpPr>
          <p:spPr>
            <a:xfrm>
              <a:off x="7796684" y="4501952"/>
              <a:ext cx="1216881" cy="138244"/>
            </a:xfrm>
            <a:custGeom>
              <a:avLst/>
              <a:gdLst/>
              <a:ahLst/>
              <a:cxnLst/>
              <a:rect l="0" t="0" r="0" b="0"/>
              <a:pathLst>
                <a:path w="1216881" h="138244">
                  <a:moveTo>
                    <a:pt x="0" y="138244"/>
                  </a:moveTo>
                  <a:lnTo>
                    <a:pt x="173840" y="46081"/>
                  </a:lnTo>
                  <a:lnTo>
                    <a:pt x="347680" y="19749"/>
                  </a:lnTo>
                  <a:lnTo>
                    <a:pt x="521520" y="0"/>
                  </a:lnTo>
                  <a:lnTo>
                    <a:pt x="695361" y="111912"/>
                  </a:lnTo>
                  <a:lnTo>
                    <a:pt x="869201" y="98746"/>
                  </a:lnTo>
                  <a:lnTo>
                    <a:pt x="1043041" y="85580"/>
                  </a:lnTo>
                  <a:lnTo>
                    <a:pt x="1216881" y="78997"/>
                  </a:lnTo>
                </a:path>
              </a:pathLst>
            </a:custGeom>
            <a:ln w="35231" cap="flat">
              <a:solidFill>
                <a:srgbClr val="BEBEBE">
                  <a:alpha val="69803"/>
                </a:srgbClr>
              </a:solidFill>
              <a:prstDash val="solid"/>
              <a:round/>
            </a:ln>
          </p:spPr>
          <p:txBody>
            <a:bodyPr/>
            <a:lstStyle/>
            <a:p>
              <a:endParaRPr/>
            </a:p>
          </p:txBody>
        </p:sp>
        <p:sp>
          <p:nvSpPr>
            <p:cNvPr id="1016" name="pl1016"/>
            <p:cNvSpPr/>
            <p:nvPr/>
          </p:nvSpPr>
          <p:spPr>
            <a:xfrm>
              <a:off x="7796684"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1017" name="pl1017"/>
            <p:cNvSpPr/>
            <p:nvPr/>
          </p:nvSpPr>
          <p:spPr>
            <a:xfrm>
              <a:off x="7796684" y="4501952"/>
              <a:ext cx="1216881" cy="138244"/>
            </a:xfrm>
            <a:custGeom>
              <a:avLst/>
              <a:gdLst/>
              <a:ahLst/>
              <a:cxnLst/>
              <a:rect l="0" t="0" r="0" b="0"/>
              <a:pathLst>
                <a:path w="1216881" h="138244">
                  <a:moveTo>
                    <a:pt x="0" y="138244"/>
                  </a:moveTo>
                  <a:lnTo>
                    <a:pt x="173840" y="46081"/>
                  </a:lnTo>
                  <a:lnTo>
                    <a:pt x="347680" y="19749"/>
                  </a:lnTo>
                  <a:lnTo>
                    <a:pt x="521520" y="0"/>
                  </a:lnTo>
                  <a:lnTo>
                    <a:pt x="695361" y="111912"/>
                  </a:lnTo>
                  <a:lnTo>
                    <a:pt x="869201" y="98746"/>
                  </a:lnTo>
                  <a:lnTo>
                    <a:pt x="1043041" y="85580"/>
                  </a:lnTo>
                  <a:lnTo>
                    <a:pt x="1216881" y="78997"/>
                  </a:lnTo>
                </a:path>
              </a:pathLst>
            </a:custGeom>
            <a:ln w="40651" cap="flat">
              <a:solidFill>
                <a:srgbClr val="000000">
                  <a:alpha val="100000"/>
                </a:srgbClr>
              </a:solidFill>
              <a:prstDash val="solid"/>
              <a:round/>
            </a:ln>
          </p:spPr>
          <p:txBody>
            <a:bodyPr/>
            <a:lstStyle/>
            <a:p>
              <a:endParaRPr/>
            </a:p>
          </p:txBody>
        </p:sp>
        <p:sp>
          <p:nvSpPr>
            <p:cNvPr id="1018" name="pl1018"/>
            <p:cNvSpPr/>
            <p:nvPr/>
          </p:nvSpPr>
          <p:spPr>
            <a:xfrm>
              <a:off x="7796684" y="4501952"/>
              <a:ext cx="1216881" cy="138244"/>
            </a:xfrm>
            <a:custGeom>
              <a:avLst/>
              <a:gdLst/>
              <a:ahLst/>
              <a:cxnLst/>
              <a:rect l="0" t="0" r="0" b="0"/>
              <a:pathLst>
                <a:path w="1216881" h="138244">
                  <a:moveTo>
                    <a:pt x="0" y="138244"/>
                  </a:moveTo>
                  <a:lnTo>
                    <a:pt x="173840" y="46081"/>
                  </a:lnTo>
                  <a:lnTo>
                    <a:pt x="347680" y="19749"/>
                  </a:lnTo>
                  <a:lnTo>
                    <a:pt x="521520" y="0"/>
                  </a:lnTo>
                  <a:lnTo>
                    <a:pt x="695361" y="111912"/>
                  </a:lnTo>
                  <a:lnTo>
                    <a:pt x="869201" y="98746"/>
                  </a:lnTo>
                  <a:lnTo>
                    <a:pt x="1043041" y="85580"/>
                  </a:lnTo>
                  <a:lnTo>
                    <a:pt x="1216881" y="78997"/>
                  </a:lnTo>
                </a:path>
              </a:pathLst>
            </a:custGeom>
            <a:ln w="35231" cap="flat">
              <a:solidFill>
                <a:srgbClr val="F26A21">
                  <a:alpha val="100000"/>
                </a:srgbClr>
              </a:solidFill>
              <a:prstDash val="solid"/>
              <a:round/>
            </a:ln>
          </p:spPr>
          <p:txBody>
            <a:bodyPr/>
            <a:lstStyle/>
            <a:p>
              <a:endParaRPr/>
            </a:p>
          </p:txBody>
        </p:sp>
        <p:sp>
          <p:nvSpPr>
            <p:cNvPr id="1019" name="pl1019"/>
            <p:cNvSpPr/>
            <p:nvPr/>
          </p:nvSpPr>
          <p:spPr>
            <a:xfrm>
              <a:off x="7735840" y="468627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020" name="tx1020"/>
            <p:cNvSpPr/>
            <p:nvPr/>
          </p:nvSpPr>
          <p:spPr>
            <a:xfrm>
              <a:off x="7766540" y="4478246"/>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1021" name="tx1021"/>
            <p:cNvSpPr/>
            <p:nvPr/>
          </p:nvSpPr>
          <p:spPr>
            <a:xfrm>
              <a:off x="7910235" y="438475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1022" name="tx1022"/>
            <p:cNvSpPr/>
            <p:nvPr/>
          </p:nvSpPr>
          <p:spPr>
            <a:xfrm>
              <a:off x="8084075" y="435710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25</a:t>
              </a:r>
            </a:p>
          </p:txBody>
        </p:sp>
        <p:sp>
          <p:nvSpPr>
            <p:cNvPr id="1023" name="tx1023"/>
            <p:cNvSpPr/>
            <p:nvPr/>
          </p:nvSpPr>
          <p:spPr>
            <a:xfrm>
              <a:off x="8257916" y="433735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28</a:t>
              </a:r>
            </a:p>
          </p:txBody>
        </p:sp>
        <p:sp>
          <p:nvSpPr>
            <p:cNvPr id="1024" name="tx1024"/>
            <p:cNvSpPr/>
            <p:nvPr/>
          </p:nvSpPr>
          <p:spPr>
            <a:xfrm>
              <a:off x="8431756" y="445059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025" name="tx1025"/>
            <p:cNvSpPr/>
            <p:nvPr/>
          </p:nvSpPr>
          <p:spPr>
            <a:xfrm>
              <a:off x="8605596" y="443604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026" name="tx1026"/>
            <p:cNvSpPr/>
            <p:nvPr/>
          </p:nvSpPr>
          <p:spPr>
            <a:xfrm>
              <a:off x="8779436" y="442293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1027" name="tx1027"/>
            <p:cNvSpPr/>
            <p:nvPr/>
          </p:nvSpPr>
          <p:spPr>
            <a:xfrm>
              <a:off x="8953277" y="441635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1028" name="tx1028"/>
            <p:cNvSpPr/>
            <p:nvPr/>
          </p:nvSpPr>
          <p:spPr>
            <a:xfrm>
              <a:off x="913933" y="4950532"/>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Trinidad y Tobago</a:t>
              </a:r>
            </a:p>
          </p:txBody>
        </p:sp>
        <p:sp>
          <p:nvSpPr>
            <p:cNvPr id="1029" name="tx1029"/>
            <p:cNvSpPr/>
            <p:nvPr/>
          </p:nvSpPr>
          <p:spPr>
            <a:xfrm>
              <a:off x="2561274" y="4950532"/>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Uruguay</a:t>
              </a:r>
            </a:p>
          </p:txBody>
        </p:sp>
        <p:sp>
          <p:nvSpPr>
            <p:cNvPr id="1030" name="tx1030"/>
            <p:cNvSpPr/>
            <p:nvPr/>
          </p:nvSpPr>
          <p:spPr>
            <a:xfrm>
              <a:off x="3916555" y="4972742"/>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Venezuela</a:t>
              </a:r>
            </a:p>
          </p:txBody>
        </p:sp>
        <p:sp>
          <p:nvSpPr>
            <p:cNvPr id="1031" name="tx1031"/>
            <p:cNvSpPr/>
            <p:nvPr/>
          </p:nvSpPr>
          <p:spPr>
            <a:xfrm>
              <a:off x="1246294" y="4123025"/>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Perú</a:t>
              </a:r>
            </a:p>
          </p:txBody>
        </p:sp>
        <p:sp>
          <p:nvSpPr>
            <p:cNvPr id="1032" name="tx1032"/>
            <p:cNvSpPr/>
            <p:nvPr/>
          </p:nvSpPr>
          <p:spPr>
            <a:xfrm>
              <a:off x="2213388" y="4102124"/>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República Dominicana</a:t>
              </a:r>
            </a:p>
          </p:txBody>
        </p:sp>
        <p:sp>
          <p:nvSpPr>
            <p:cNvPr id="1033" name="tx1033"/>
            <p:cNvSpPr/>
            <p:nvPr/>
          </p:nvSpPr>
          <p:spPr>
            <a:xfrm>
              <a:off x="3615408" y="4099887"/>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 Cristóbal y Nieves</a:t>
              </a:r>
            </a:p>
          </p:txBody>
        </p:sp>
        <p:sp>
          <p:nvSpPr>
            <p:cNvPr id="1034" name="tx1034"/>
            <p:cNvSpPr/>
            <p:nvPr/>
          </p:nvSpPr>
          <p:spPr>
            <a:xfrm>
              <a:off x="4852626" y="4099887"/>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 Vicente y las Granadinas</a:t>
              </a:r>
            </a:p>
          </p:txBody>
        </p:sp>
        <p:sp>
          <p:nvSpPr>
            <p:cNvPr id="1035" name="tx1035"/>
            <p:cNvSpPr/>
            <p:nvPr/>
          </p:nvSpPr>
          <p:spPr>
            <a:xfrm>
              <a:off x="6698712" y="4122043"/>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Santa Lucía</a:t>
              </a:r>
            </a:p>
          </p:txBody>
        </p:sp>
        <p:sp>
          <p:nvSpPr>
            <p:cNvPr id="1036" name="tx1036"/>
            <p:cNvSpPr/>
            <p:nvPr/>
          </p:nvSpPr>
          <p:spPr>
            <a:xfrm>
              <a:off x="8165971" y="4122043"/>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Suriname</a:t>
              </a:r>
            </a:p>
          </p:txBody>
        </p:sp>
        <p:sp>
          <p:nvSpPr>
            <p:cNvPr id="1037" name="tx1037"/>
            <p:cNvSpPr/>
            <p:nvPr/>
          </p:nvSpPr>
          <p:spPr>
            <a:xfrm>
              <a:off x="1122037" y="3274181"/>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Honduras</a:t>
              </a:r>
            </a:p>
          </p:txBody>
        </p:sp>
        <p:sp>
          <p:nvSpPr>
            <p:cNvPr id="1038" name="tx1038"/>
            <p:cNvSpPr/>
            <p:nvPr/>
          </p:nvSpPr>
          <p:spPr>
            <a:xfrm>
              <a:off x="2564412" y="3274126"/>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Jamaica</a:t>
              </a:r>
            </a:p>
          </p:txBody>
        </p:sp>
        <p:sp>
          <p:nvSpPr>
            <p:cNvPr id="1039" name="tx1039"/>
            <p:cNvSpPr/>
            <p:nvPr/>
          </p:nvSpPr>
          <p:spPr>
            <a:xfrm>
              <a:off x="4003649" y="3273744"/>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México</a:t>
              </a:r>
            </a:p>
          </p:txBody>
        </p:sp>
        <p:sp>
          <p:nvSpPr>
            <p:cNvPr id="1040" name="tx1040"/>
            <p:cNvSpPr/>
            <p:nvPr/>
          </p:nvSpPr>
          <p:spPr>
            <a:xfrm>
              <a:off x="5334100" y="3251971"/>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Nicaragua</a:t>
              </a:r>
            </a:p>
          </p:txBody>
        </p:sp>
        <p:sp>
          <p:nvSpPr>
            <p:cNvPr id="1041" name="tx1041"/>
            <p:cNvSpPr/>
            <p:nvPr/>
          </p:nvSpPr>
          <p:spPr>
            <a:xfrm>
              <a:off x="6788835" y="3273744"/>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Panamá</a:t>
              </a:r>
            </a:p>
          </p:txBody>
        </p:sp>
        <p:sp>
          <p:nvSpPr>
            <p:cNvPr id="1042" name="tx1042"/>
            <p:cNvSpPr/>
            <p:nvPr/>
          </p:nvSpPr>
          <p:spPr>
            <a:xfrm>
              <a:off x="8165916" y="3251971"/>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Paraguay</a:t>
              </a:r>
            </a:p>
          </p:txBody>
        </p:sp>
        <p:sp>
          <p:nvSpPr>
            <p:cNvPr id="1043" name="tx1043"/>
            <p:cNvSpPr/>
            <p:nvPr/>
          </p:nvSpPr>
          <p:spPr>
            <a:xfrm>
              <a:off x="1156198" y="2424900"/>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Ecuador</a:t>
              </a:r>
            </a:p>
          </p:txBody>
        </p:sp>
        <p:sp>
          <p:nvSpPr>
            <p:cNvPr id="1044" name="tx1044"/>
            <p:cNvSpPr/>
            <p:nvPr/>
          </p:nvSpPr>
          <p:spPr>
            <a:xfrm>
              <a:off x="2486731" y="2423481"/>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El Salvador</a:t>
              </a:r>
            </a:p>
          </p:txBody>
        </p:sp>
        <p:sp>
          <p:nvSpPr>
            <p:cNvPr id="1045" name="tx1045"/>
            <p:cNvSpPr/>
            <p:nvPr/>
          </p:nvSpPr>
          <p:spPr>
            <a:xfrm>
              <a:off x="3963185" y="2423481"/>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Granada</a:t>
              </a:r>
            </a:p>
          </p:txBody>
        </p:sp>
        <p:sp>
          <p:nvSpPr>
            <p:cNvPr id="1046" name="tx1046"/>
            <p:cNvSpPr/>
            <p:nvPr/>
          </p:nvSpPr>
          <p:spPr>
            <a:xfrm>
              <a:off x="5315464" y="2423481"/>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Guatemala</a:t>
              </a:r>
            </a:p>
          </p:txBody>
        </p:sp>
        <p:sp>
          <p:nvSpPr>
            <p:cNvPr id="1047" name="tx1047"/>
            <p:cNvSpPr/>
            <p:nvPr/>
          </p:nvSpPr>
          <p:spPr>
            <a:xfrm>
              <a:off x="6801250" y="2401326"/>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Guyana</a:t>
              </a:r>
            </a:p>
          </p:txBody>
        </p:sp>
        <p:sp>
          <p:nvSpPr>
            <p:cNvPr id="1048" name="tx1048"/>
            <p:cNvSpPr/>
            <p:nvPr/>
          </p:nvSpPr>
          <p:spPr>
            <a:xfrm>
              <a:off x="8290228" y="2424464"/>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Haití</a:t>
              </a:r>
            </a:p>
          </p:txBody>
        </p:sp>
        <p:sp>
          <p:nvSpPr>
            <p:cNvPr id="1049" name="tx1049"/>
            <p:cNvSpPr/>
            <p:nvPr/>
          </p:nvSpPr>
          <p:spPr>
            <a:xfrm>
              <a:off x="1224602" y="1575620"/>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Brasil</a:t>
              </a:r>
            </a:p>
          </p:txBody>
        </p:sp>
        <p:sp>
          <p:nvSpPr>
            <p:cNvPr id="1050" name="tx1050"/>
            <p:cNvSpPr/>
            <p:nvPr/>
          </p:nvSpPr>
          <p:spPr>
            <a:xfrm>
              <a:off x="2645149" y="1574201"/>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Chile</a:t>
              </a:r>
            </a:p>
          </p:txBody>
        </p:sp>
        <p:sp>
          <p:nvSpPr>
            <p:cNvPr id="1051" name="tx1051"/>
            <p:cNvSpPr/>
            <p:nvPr/>
          </p:nvSpPr>
          <p:spPr>
            <a:xfrm>
              <a:off x="3944604" y="1574201"/>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Colombia</a:t>
              </a:r>
            </a:p>
          </p:txBody>
        </p:sp>
        <p:sp>
          <p:nvSpPr>
            <p:cNvPr id="1052" name="tx1052"/>
            <p:cNvSpPr/>
            <p:nvPr/>
          </p:nvSpPr>
          <p:spPr>
            <a:xfrm>
              <a:off x="5315519" y="1574201"/>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Costa Rica</a:t>
              </a:r>
            </a:p>
          </p:txBody>
        </p:sp>
        <p:sp>
          <p:nvSpPr>
            <p:cNvPr id="1053" name="tx1053"/>
            <p:cNvSpPr/>
            <p:nvPr/>
          </p:nvSpPr>
          <p:spPr>
            <a:xfrm>
              <a:off x="6863378" y="1574201"/>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Cuba</a:t>
              </a:r>
            </a:p>
          </p:txBody>
        </p:sp>
        <p:sp>
          <p:nvSpPr>
            <p:cNvPr id="1054" name="tx1054"/>
            <p:cNvSpPr/>
            <p:nvPr/>
          </p:nvSpPr>
          <p:spPr>
            <a:xfrm>
              <a:off x="8172219" y="1575620"/>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Dominica</a:t>
              </a:r>
            </a:p>
          </p:txBody>
        </p:sp>
        <p:sp>
          <p:nvSpPr>
            <p:cNvPr id="1055" name="tx1055"/>
            <p:cNvSpPr/>
            <p:nvPr/>
          </p:nvSpPr>
          <p:spPr>
            <a:xfrm>
              <a:off x="904547" y="704129"/>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Antigua y Barbuda</a:t>
              </a:r>
            </a:p>
          </p:txBody>
        </p:sp>
        <p:sp>
          <p:nvSpPr>
            <p:cNvPr id="1056" name="tx1056"/>
            <p:cNvSpPr/>
            <p:nvPr/>
          </p:nvSpPr>
          <p:spPr>
            <a:xfrm>
              <a:off x="2533280" y="704129"/>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Argentina</a:t>
              </a:r>
            </a:p>
          </p:txBody>
        </p:sp>
        <p:sp>
          <p:nvSpPr>
            <p:cNvPr id="1057" name="tx1057"/>
            <p:cNvSpPr/>
            <p:nvPr/>
          </p:nvSpPr>
          <p:spPr>
            <a:xfrm>
              <a:off x="3944577" y="726339"/>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Bahamas</a:t>
              </a:r>
            </a:p>
          </p:txBody>
        </p:sp>
        <p:sp>
          <p:nvSpPr>
            <p:cNvPr id="1058" name="tx1058"/>
            <p:cNvSpPr/>
            <p:nvPr/>
          </p:nvSpPr>
          <p:spPr>
            <a:xfrm>
              <a:off x="5349598" y="726339"/>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Barbados</a:t>
              </a:r>
            </a:p>
          </p:txBody>
        </p:sp>
        <p:sp>
          <p:nvSpPr>
            <p:cNvPr id="1059" name="tx1059"/>
            <p:cNvSpPr/>
            <p:nvPr/>
          </p:nvSpPr>
          <p:spPr>
            <a:xfrm>
              <a:off x="6844770" y="726339"/>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Belice</a:t>
              </a:r>
            </a:p>
          </p:txBody>
        </p:sp>
        <p:sp>
          <p:nvSpPr>
            <p:cNvPr id="1060" name="tx1060"/>
            <p:cNvSpPr/>
            <p:nvPr/>
          </p:nvSpPr>
          <p:spPr>
            <a:xfrm>
              <a:off x="8240514" y="726339"/>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Bolivia</a:t>
              </a:r>
            </a:p>
          </p:txBody>
        </p:sp>
        <p:sp>
          <p:nvSpPr>
            <p:cNvPr id="1061" name="pl1061"/>
            <p:cNvSpPr/>
            <p:nvPr/>
          </p:nvSpPr>
          <p:spPr>
            <a:xfrm>
              <a:off x="75588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2" name="pl1062"/>
            <p:cNvSpPr/>
            <p:nvPr/>
          </p:nvSpPr>
          <p:spPr>
            <a:xfrm>
              <a:off x="92972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3" name="pl1063"/>
            <p:cNvSpPr/>
            <p:nvPr/>
          </p:nvSpPr>
          <p:spPr>
            <a:xfrm>
              <a:off x="110356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4" name="pl1064"/>
            <p:cNvSpPr/>
            <p:nvPr/>
          </p:nvSpPr>
          <p:spPr>
            <a:xfrm>
              <a:off x="127740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5" name="pl1065"/>
            <p:cNvSpPr/>
            <p:nvPr/>
          </p:nvSpPr>
          <p:spPr>
            <a:xfrm>
              <a:off x="145124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6" name="pl1066"/>
            <p:cNvSpPr/>
            <p:nvPr/>
          </p:nvSpPr>
          <p:spPr>
            <a:xfrm>
              <a:off x="162509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7" name="pl1067"/>
            <p:cNvSpPr/>
            <p:nvPr/>
          </p:nvSpPr>
          <p:spPr>
            <a:xfrm>
              <a:off x="179893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8" name="pl1068"/>
            <p:cNvSpPr/>
            <p:nvPr/>
          </p:nvSpPr>
          <p:spPr>
            <a:xfrm>
              <a:off x="197277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9" name="tx1069"/>
            <p:cNvSpPr/>
            <p:nvPr/>
          </p:nvSpPr>
          <p:spPr>
            <a:xfrm rot="-5400000">
              <a:off x="63073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070" name="tx1070"/>
            <p:cNvSpPr/>
            <p:nvPr/>
          </p:nvSpPr>
          <p:spPr>
            <a:xfrm rot="-5400000">
              <a:off x="80457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071" name="tx1071"/>
            <p:cNvSpPr/>
            <p:nvPr/>
          </p:nvSpPr>
          <p:spPr>
            <a:xfrm rot="-5400000">
              <a:off x="97841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072" name="tx1072"/>
            <p:cNvSpPr/>
            <p:nvPr/>
          </p:nvSpPr>
          <p:spPr>
            <a:xfrm rot="-5400000">
              <a:off x="115225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073" name="tx1073"/>
            <p:cNvSpPr/>
            <p:nvPr/>
          </p:nvSpPr>
          <p:spPr>
            <a:xfrm rot="-5400000">
              <a:off x="132609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074" name="tx1074"/>
            <p:cNvSpPr/>
            <p:nvPr/>
          </p:nvSpPr>
          <p:spPr>
            <a:xfrm rot="-5400000">
              <a:off x="1499905"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075" name="tx1075"/>
            <p:cNvSpPr/>
            <p:nvPr/>
          </p:nvSpPr>
          <p:spPr>
            <a:xfrm rot="-5400000">
              <a:off x="167377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076" name="tx1076"/>
            <p:cNvSpPr/>
            <p:nvPr/>
          </p:nvSpPr>
          <p:spPr>
            <a:xfrm rot="-5400000">
              <a:off x="184761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077" name="pl1077"/>
            <p:cNvSpPr/>
            <p:nvPr/>
          </p:nvSpPr>
          <p:spPr>
            <a:xfrm>
              <a:off x="216404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78" name="pl1078"/>
            <p:cNvSpPr/>
            <p:nvPr/>
          </p:nvSpPr>
          <p:spPr>
            <a:xfrm>
              <a:off x="233788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79" name="pl1079"/>
            <p:cNvSpPr/>
            <p:nvPr/>
          </p:nvSpPr>
          <p:spPr>
            <a:xfrm>
              <a:off x="251172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0" name="pl1080"/>
            <p:cNvSpPr/>
            <p:nvPr/>
          </p:nvSpPr>
          <p:spPr>
            <a:xfrm>
              <a:off x="268556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1" name="pl1081"/>
            <p:cNvSpPr/>
            <p:nvPr/>
          </p:nvSpPr>
          <p:spPr>
            <a:xfrm>
              <a:off x="285940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2" name="pl1082"/>
            <p:cNvSpPr/>
            <p:nvPr/>
          </p:nvSpPr>
          <p:spPr>
            <a:xfrm>
              <a:off x="303324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3" name="pl1083"/>
            <p:cNvSpPr/>
            <p:nvPr/>
          </p:nvSpPr>
          <p:spPr>
            <a:xfrm>
              <a:off x="320708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4" name="pl1084"/>
            <p:cNvSpPr/>
            <p:nvPr/>
          </p:nvSpPr>
          <p:spPr>
            <a:xfrm>
              <a:off x="338093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5" name="tx1085"/>
            <p:cNvSpPr/>
            <p:nvPr/>
          </p:nvSpPr>
          <p:spPr>
            <a:xfrm rot="-5400000">
              <a:off x="203889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086" name="tx1086"/>
            <p:cNvSpPr/>
            <p:nvPr/>
          </p:nvSpPr>
          <p:spPr>
            <a:xfrm rot="-5400000">
              <a:off x="221273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087" name="tx1087"/>
            <p:cNvSpPr/>
            <p:nvPr/>
          </p:nvSpPr>
          <p:spPr>
            <a:xfrm rot="-5400000">
              <a:off x="238657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088" name="tx1088"/>
            <p:cNvSpPr/>
            <p:nvPr/>
          </p:nvSpPr>
          <p:spPr>
            <a:xfrm rot="-5400000">
              <a:off x="256041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089" name="tx1089"/>
            <p:cNvSpPr/>
            <p:nvPr/>
          </p:nvSpPr>
          <p:spPr>
            <a:xfrm rot="-5400000">
              <a:off x="273425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090" name="tx1090"/>
            <p:cNvSpPr/>
            <p:nvPr/>
          </p:nvSpPr>
          <p:spPr>
            <a:xfrm rot="-5400000">
              <a:off x="2908065"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091" name="tx1091"/>
            <p:cNvSpPr/>
            <p:nvPr/>
          </p:nvSpPr>
          <p:spPr>
            <a:xfrm rot="-5400000">
              <a:off x="308193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092" name="tx1092"/>
            <p:cNvSpPr/>
            <p:nvPr/>
          </p:nvSpPr>
          <p:spPr>
            <a:xfrm rot="-5400000">
              <a:off x="325577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093" name="pl1093"/>
            <p:cNvSpPr/>
            <p:nvPr/>
          </p:nvSpPr>
          <p:spPr>
            <a:xfrm>
              <a:off x="357220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4" name="pl1094"/>
            <p:cNvSpPr/>
            <p:nvPr/>
          </p:nvSpPr>
          <p:spPr>
            <a:xfrm>
              <a:off x="374604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5" name="pl1095"/>
            <p:cNvSpPr/>
            <p:nvPr/>
          </p:nvSpPr>
          <p:spPr>
            <a:xfrm>
              <a:off x="391988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6" name="pl1096"/>
            <p:cNvSpPr/>
            <p:nvPr/>
          </p:nvSpPr>
          <p:spPr>
            <a:xfrm>
              <a:off x="409372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7" name="pl1097"/>
            <p:cNvSpPr/>
            <p:nvPr/>
          </p:nvSpPr>
          <p:spPr>
            <a:xfrm>
              <a:off x="426756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8" name="pl1098"/>
            <p:cNvSpPr/>
            <p:nvPr/>
          </p:nvSpPr>
          <p:spPr>
            <a:xfrm>
              <a:off x="4441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9" name="pl1099"/>
            <p:cNvSpPr/>
            <p:nvPr/>
          </p:nvSpPr>
          <p:spPr>
            <a:xfrm>
              <a:off x="461524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00" name="pl1100"/>
            <p:cNvSpPr/>
            <p:nvPr/>
          </p:nvSpPr>
          <p:spPr>
            <a:xfrm>
              <a:off x="478908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01" name="tx1101"/>
            <p:cNvSpPr/>
            <p:nvPr/>
          </p:nvSpPr>
          <p:spPr>
            <a:xfrm rot="-5400000">
              <a:off x="344705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102" name="tx1102"/>
            <p:cNvSpPr/>
            <p:nvPr/>
          </p:nvSpPr>
          <p:spPr>
            <a:xfrm rot="-5400000">
              <a:off x="362089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03" name="tx1103"/>
            <p:cNvSpPr/>
            <p:nvPr/>
          </p:nvSpPr>
          <p:spPr>
            <a:xfrm rot="-5400000">
              <a:off x="379473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104" name="tx1104"/>
            <p:cNvSpPr/>
            <p:nvPr/>
          </p:nvSpPr>
          <p:spPr>
            <a:xfrm rot="-5400000">
              <a:off x="396857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105" name="tx1105"/>
            <p:cNvSpPr/>
            <p:nvPr/>
          </p:nvSpPr>
          <p:spPr>
            <a:xfrm rot="-5400000">
              <a:off x="414241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106" name="tx1106"/>
            <p:cNvSpPr/>
            <p:nvPr/>
          </p:nvSpPr>
          <p:spPr>
            <a:xfrm rot="-5400000">
              <a:off x="4316224"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107" name="tx1107"/>
            <p:cNvSpPr/>
            <p:nvPr/>
          </p:nvSpPr>
          <p:spPr>
            <a:xfrm rot="-5400000">
              <a:off x="449009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108" name="tx1108"/>
            <p:cNvSpPr/>
            <p:nvPr/>
          </p:nvSpPr>
          <p:spPr>
            <a:xfrm rot="-5400000">
              <a:off x="466393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109" name="pl1109"/>
            <p:cNvSpPr/>
            <p:nvPr/>
          </p:nvSpPr>
          <p:spPr>
            <a:xfrm>
              <a:off x="498036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0" name="pl1110"/>
            <p:cNvSpPr/>
            <p:nvPr/>
          </p:nvSpPr>
          <p:spPr>
            <a:xfrm>
              <a:off x="515420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1" name="pl1111"/>
            <p:cNvSpPr/>
            <p:nvPr/>
          </p:nvSpPr>
          <p:spPr>
            <a:xfrm>
              <a:off x="532804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2" name="pl1112"/>
            <p:cNvSpPr/>
            <p:nvPr/>
          </p:nvSpPr>
          <p:spPr>
            <a:xfrm>
              <a:off x="550188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3" name="pl1113"/>
            <p:cNvSpPr/>
            <p:nvPr/>
          </p:nvSpPr>
          <p:spPr>
            <a:xfrm>
              <a:off x="567572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4" name="pl1114"/>
            <p:cNvSpPr/>
            <p:nvPr/>
          </p:nvSpPr>
          <p:spPr>
            <a:xfrm>
              <a:off x="584956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5" name="pl1115"/>
            <p:cNvSpPr/>
            <p:nvPr/>
          </p:nvSpPr>
          <p:spPr>
            <a:xfrm>
              <a:off x="6023408"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6" name="pl1116"/>
            <p:cNvSpPr/>
            <p:nvPr/>
          </p:nvSpPr>
          <p:spPr>
            <a:xfrm>
              <a:off x="6197248"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7" name="tx1117"/>
            <p:cNvSpPr/>
            <p:nvPr/>
          </p:nvSpPr>
          <p:spPr>
            <a:xfrm rot="-5400000">
              <a:off x="485520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118" name="tx1118"/>
            <p:cNvSpPr/>
            <p:nvPr/>
          </p:nvSpPr>
          <p:spPr>
            <a:xfrm rot="-5400000">
              <a:off x="502904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19" name="tx1119"/>
            <p:cNvSpPr/>
            <p:nvPr/>
          </p:nvSpPr>
          <p:spPr>
            <a:xfrm rot="-5400000">
              <a:off x="5202890"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120" name="tx1120"/>
            <p:cNvSpPr/>
            <p:nvPr/>
          </p:nvSpPr>
          <p:spPr>
            <a:xfrm rot="-5400000">
              <a:off x="5376730"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121" name="tx1121"/>
            <p:cNvSpPr/>
            <p:nvPr/>
          </p:nvSpPr>
          <p:spPr>
            <a:xfrm rot="-5400000">
              <a:off x="5550570"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122" name="tx1122"/>
            <p:cNvSpPr/>
            <p:nvPr/>
          </p:nvSpPr>
          <p:spPr>
            <a:xfrm rot="-5400000">
              <a:off x="5724383" y="498310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123" name="tx1123"/>
            <p:cNvSpPr/>
            <p:nvPr/>
          </p:nvSpPr>
          <p:spPr>
            <a:xfrm rot="-5400000">
              <a:off x="5898251"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124" name="tx1124"/>
            <p:cNvSpPr/>
            <p:nvPr/>
          </p:nvSpPr>
          <p:spPr>
            <a:xfrm rot="-5400000">
              <a:off x="6072091"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125" name="pl1125"/>
            <p:cNvSpPr/>
            <p:nvPr/>
          </p:nvSpPr>
          <p:spPr>
            <a:xfrm>
              <a:off x="638852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26" name="pl1126"/>
            <p:cNvSpPr/>
            <p:nvPr/>
          </p:nvSpPr>
          <p:spPr>
            <a:xfrm>
              <a:off x="656236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27" name="pl1127"/>
            <p:cNvSpPr/>
            <p:nvPr/>
          </p:nvSpPr>
          <p:spPr>
            <a:xfrm>
              <a:off x="673620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28" name="pl1128"/>
            <p:cNvSpPr/>
            <p:nvPr/>
          </p:nvSpPr>
          <p:spPr>
            <a:xfrm>
              <a:off x="691004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29" name="pl1129"/>
            <p:cNvSpPr/>
            <p:nvPr/>
          </p:nvSpPr>
          <p:spPr>
            <a:xfrm>
              <a:off x="708388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30" name="pl1130"/>
            <p:cNvSpPr/>
            <p:nvPr/>
          </p:nvSpPr>
          <p:spPr>
            <a:xfrm>
              <a:off x="725772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31" name="pl1131"/>
            <p:cNvSpPr/>
            <p:nvPr/>
          </p:nvSpPr>
          <p:spPr>
            <a:xfrm>
              <a:off x="743156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32" name="pl1132"/>
            <p:cNvSpPr/>
            <p:nvPr/>
          </p:nvSpPr>
          <p:spPr>
            <a:xfrm>
              <a:off x="760540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33" name="tx1133"/>
            <p:cNvSpPr/>
            <p:nvPr/>
          </p:nvSpPr>
          <p:spPr>
            <a:xfrm rot="-5400000">
              <a:off x="626336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134" name="tx1134"/>
            <p:cNvSpPr/>
            <p:nvPr/>
          </p:nvSpPr>
          <p:spPr>
            <a:xfrm rot="-5400000">
              <a:off x="643720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35" name="tx1135"/>
            <p:cNvSpPr/>
            <p:nvPr/>
          </p:nvSpPr>
          <p:spPr>
            <a:xfrm rot="-5400000">
              <a:off x="661104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136" name="tx1136"/>
            <p:cNvSpPr/>
            <p:nvPr/>
          </p:nvSpPr>
          <p:spPr>
            <a:xfrm rot="-5400000">
              <a:off x="678488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137" name="tx1137"/>
            <p:cNvSpPr/>
            <p:nvPr/>
          </p:nvSpPr>
          <p:spPr>
            <a:xfrm rot="-5400000">
              <a:off x="695872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138" name="tx1138"/>
            <p:cNvSpPr/>
            <p:nvPr/>
          </p:nvSpPr>
          <p:spPr>
            <a:xfrm rot="-5400000">
              <a:off x="7132542" y="498310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139" name="tx1139"/>
            <p:cNvSpPr/>
            <p:nvPr/>
          </p:nvSpPr>
          <p:spPr>
            <a:xfrm rot="-5400000">
              <a:off x="7306410"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140" name="tx1140"/>
            <p:cNvSpPr/>
            <p:nvPr/>
          </p:nvSpPr>
          <p:spPr>
            <a:xfrm rot="-5400000">
              <a:off x="7480250"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141" name="pl1141"/>
            <p:cNvSpPr/>
            <p:nvPr/>
          </p:nvSpPr>
          <p:spPr>
            <a:xfrm>
              <a:off x="7796684"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2" name="pl1142"/>
            <p:cNvSpPr/>
            <p:nvPr/>
          </p:nvSpPr>
          <p:spPr>
            <a:xfrm>
              <a:off x="797052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3" name="pl1143"/>
            <p:cNvSpPr/>
            <p:nvPr/>
          </p:nvSpPr>
          <p:spPr>
            <a:xfrm>
              <a:off x="814436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4" name="pl1144"/>
            <p:cNvSpPr/>
            <p:nvPr/>
          </p:nvSpPr>
          <p:spPr>
            <a:xfrm>
              <a:off x="831820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5" name="pl1145"/>
            <p:cNvSpPr/>
            <p:nvPr/>
          </p:nvSpPr>
          <p:spPr>
            <a:xfrm>
              <a:off x="849204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6" name="pl1146"/>
            <p:cNvSpPr/>
            <p:nvPr/>
          </p:nvSpPr>
          <p:spPr>
            <a:xfrm>
              <a:off x="866588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7" name="pl1147"/>
            <p:cNvSpPr/>
            <p:nvPr/>
          </p:nvSpPr>
          <p:spPr>
            <a:xfrm>
              <a:off x="883972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8" name="pl1148"/>
            <p:cNvSpPr/>
            <p:nvPr/>
          </p:nvSpPr>
          <p:spPr>
            <a:xfrm>
              <a:off x="901356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9" name="tx1149"/>
            <p:cNvSpPr/>
            <p:nvPr/>
          </p:nvSpPr>
          <p:spPr>
            <a:xfrm rot="-5400000">
              <a:off x="7671527"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150" name="tx1150"/>
            <p:cNvSpPr/>
            <p:nvPr/>
          </p:nvSpPr>
          <p:spPr>
            <a:xfrm rot="-5400000">
              <a:off x="784536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51" name="tx1151"/>
            <p:cNvSpPr/>
            <p:nvPr/>
          </p:nvSpPr>
          <p:spPr>
            <a:xfrm rot="-5400000">
              <a:off x="801920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152" name="tx1152"/>
            <p:cNvSpPr/>
            <p:nvPr/>
          </p:nvSpPr>
          <p:spPr>
            <a:xfrm rot="-5400000">
              <a:off x="819304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153" name="tx1153"/>
            <p:cNvSpPr/>
            <p:nvPr/>
          </p:nvSpPr>
          <p:spPr>
            <a:xfrm rot="-5400000">
              <a:off x="836688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154" name="tx1154"/>
            <p:cNvSpPr/>
            <p:nvPr/>
          </p:nvSpPr>
          <p:spPr>
            <a:xfrm rot="-5400000">
              <a:off x="8540701" y="498310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155" name="tx1155"/>
            <p:cNvSpPr/>
            <p:nvPr/>
          </p:nvSpPr>
          <p:spPr>
            <a:xfrm rot="-5400000">
              <a:off x="871456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156" name="tx1156"/>
            <p:cNvSpPr/>
            <p:nvPr/>
          </p:nvSpPr>
          <p:spPr>
            <a:xfrm rot="-5400000">
              <a:off x="888840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157" name="tx1157"/>
            <p:cNvSpPr/>
            <p:nvPr/>
          </p:nvSpPr>
          <p:spPr>
            <a:xfrm>
              <a:off x="570259" y="124746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58" name="tx1158"/>
            <p:cNvSpPr/>
            <p:nvPr/>
          </p:nvSpPr>
          <p:spPr>
            <a:xfrm>
              <a:off x="508103" y="108288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59" name="tx1159"/>
            <p:cNvSpPr/>
            <p:nvPr/>
          </p:nvSpPr>
          <p:spPr>
            <a:xfrm>
              <a:off x="508103" y="91831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60" name="pl1160"/>
            <p:cNvSpPr/>
            <p:nvPr/>
          </p:nvSpPr>
          <p:spPr>
            <a:xfrm>
              <a:off x="660250" y="128915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61" name="pl1161"/>
            <p:cNvSpPr/>
            <p:nvPr/>
          </p:nvSpPr>
          <p:spPr>
            <a:xfrm>
              <a:off x="660250" y="112457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62" name="pl1162"/>
            <p:cNvSpPr/>
            <p:nvPr/>
          </p:nvSpPr>
          <p:spPr>
            <a:xfrm>
              <a:off x="660250" y="96000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63" name="tx1163"/>
            <p:cNvSpPr/>
            <p:nvPr/>
          </p:nvSpPr>
          <p:spPr>
            <a:xfrm>
              <a:off x="570259" y="209674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64" name="tx1164"/>
            <p:cNvSpPr/>
            <p:nvPr/>
          </p:nvSpPr>
          <p:spPr>
            <a:xfrm>
              <a:off x="508103" y="1932168"/>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65" name="tx1165"/>
            <p:cNvSpPr/>
            <p:nvPr/>
          </p:nvSpPr>
          <p:spPr>
            <a:xfrm>
              <a:off x="508103" y="176759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66" name="pl1166"/>
            <p:cNvSpPr/>
            <p:nvPr/>
          </p:nvSpPr>
          <p:spPr>
            <a:xfrm>
              <a:off x="660250" y="213843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67" name="pl1167"/>
            <p:cNvSpPr/>
            <p:nvPr/>
          </p:nvSpPr>
          <p:spPr>
            <a:xfrm>
              <a:off x="660250" y="197386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68" name="pl1168"/>
            <p:cNvSpPr/>
            <p:nvPr/>
          </p:nvSpPr>
          <p:spPr>
            <a:xfrm>
              <a:off x="660250" y="180928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69" name="tx1169"/>
            <p:cNvSpPr/>
            <p:nvPr/>
          </p:nvSpPr>
          <p:spPr>
            <a:xfrm>
              <a:off x="570259" y="2946026"/>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70" name="tx1170"/>
            <p:cNvSpPr/>
            <p:nvPr/>
          </p:nvSpPr>
          <p:spPr>
            <a:xfrm>
              <a:off x="508103" y="278144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71" name="tx1171"/>
            <p:cNvSpPr/>
            <p:nvPr/>
          </p:nvSpPr>
          <p:spPr>
            <a:xfrm>
              <a:off x="508103" y="261687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72" name="pl1172"/>
            <p:cNvSpPr/>
            <p:nvPr/>
          </p:nvSpPr>
          <p:spPr>
            <a:xfrm>
              <a:off x="660250" y="298771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73" name="pl1173"/>
            <p:cNvSpPr/>
            <p:nvPr/>
          </p:nvSpPr>
          <p:spPr>
            <a:xfrm>
              <a:off x="660250" y="282314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74" name="pl1174"/>
            <p:cNvSpPr/>
            <p:nvPr/>
          </p:nvSpPr>
          <p:spPr>
            <a:xfrm>
              <a:off x="660250" y="265856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75" name="tx1175"/>
            <p:cNvSpPr/>
            <p:nvPr/>
          </p:nvSpPr>
          <p:spPr>
            <a:xfrm>
              <a:off x="570259" y="3795306"/>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76" name="tx1176"/>
            <p:cNvSpPr/>
            <p:nvPr/>
          </p:nvSpPr>
          <p:spPr>
            <a:xfrm>
              <a:off x="508103" y="363072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77" name="tx1177"/>
            <p:cNvSpPr/>
            <p:nvPr/>
          </p:nvSpPr>
          <p:spPr>
            <a:xfrm>
              <a:off x="508103" y="346615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78" name="pl1178"/>
            <p:cNvSpPr/>
            <p:nvPr/>
          </p:nvSpPr>
          <p:spPr>
            <a:xfrm>
              <a:off x="660250" y="383699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79" name="pl1179"/>
            <p:cNvSpPr/>
            <p:nvPr/>
          </p:nvSpPr>
          <p:spPr>
            <a:xfrm>
              <a:off x="660250" y="367242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80" name="pl1180"/>
            <p:cNvSpPr/>
            <p:nvPr/>
          </p:nvSpPr>
          <p:spPr>
            <a:xfrm>
              <a:off x="660250" y="350784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81" name="tx1181"/>
            <p:cNvSpPr/>
            <p:nvPr/>
          </p:nvSpPr>
          <p:spPr>
            <a:xfrm>
              <a:off x="570259" y="4644587"/>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82" name="tx1182"/>
            <p:cNvSpPr/>
            <p:nvPr/>
          </p:nvSpPr>
          <p:spPr>
            <a:xfrm>
              <a:off x="508103" y="448001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83" name="tx1183"/>
            <p:cNvSpPr/>
            <p:nvPr/>
          </p:nvSpPr>
          <p:spPr>
            <a:xfrm>
              <a:off x="508103" y="431543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84" name="pl1184"/>
            <p:cNvSpPr/>
            <p:nvPr/>
          </p:nvSpPr>
          <p:spPr>
            <a:xfrm>
              <a:off x="660250" y="468627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85" name="pl1185"/>
            <p:cNvSpPr/>
            <p:nvPr/>
          </p:nvSpPr>
          <p:spPr>
            <a:xfrm>
              <a:off x="660250" y="452170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86" name="pl1186"/>
            <p:cNvSpPr/>
            <p:nvPr/>
          </p:nvSpPr>
          <p:spPr>
            <a:xfrm>
              <a:off x="660250" y="435712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87" name="tx1187"/>
            <p:cNvSpPr/>
            <p:nvPr/>
          </p:nvSpPr>
          <p:spPr>
            <a:xfrm>
              <a:off x="570259" y="5493868"/>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88" name="tx1188"/>
            <p:cNvSpPr/>
            <p:nvPr/>
          </p:nvSpPr>
          <p:spPr>
            <a:xfrm>
              <a:off x="508103" y="532929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89" name="tx1189"/>
            <p:cNvSpPr/>
            <p:nvPr/>
          </p:nvSpPr>
          <p:spPr>
            <a:xfrm>
              <a:off x="508103" y="516471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90" name="pl1190"/>
            <p:cNvSpPr/>
            <p:nvPr/>
          </p:nvSpPr>
          <p:spPr>
            <a:xfrm>
              <a:off x="660250" y="553555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91" name="pl1191"/>
            <p:cNvSpPr/>
            <p:nvPr/>
          </p:nvSpPr>
          <p:spPr>
            <a:xfrm>
              <a:off x="660250" y="537098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92" name="pl1192"/>
            <p:cNvSpPr/>
            <p:nvPr/>
          </p:nvSpPr>
          <p:spPr>
            <a:xfrm>
              <a:off x="660250" y="520640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93" name="tx1193"/>
            <p:cNvSpPr/>
            <p:nvPr/>
          </p:nvSpPr>
          <p:spPr>
            <a:xfrm rot="-5400000">
              <a:off x="-68199" y="3215143"/>
              <a:ext cx="89311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Abandono (%)</a:t>
              </a:r>
            </a:p>
          </p:txBody>
        </p:sp>
        <p:sp>
          <p:nvSpPr>
            <p:cNvPr id="1194" name="tx1194"/>
            <p:cNvSpPr/>
            <p:nvPr/>
          </p:nvSpPr>
          <p:spPr>
            <a:xfrm>
              <a:off x="695044" y="398022"/>
              <a:ext cx="4752282"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Abandono entre DTP1 y MCV1 (%), por país, LACR, 2018-2025</a:t>
              </a:r>
            </a:p>
          </p:txBody>
        </p:sp>
        <p:sp>
          <p:nvSpPr>
            <p:cNvPr id="1195" name="tx1195"/>
            <p:cNvSpPr/>
            <p:nvPr/>
          </p:nvSpPr>
          <p:spPr>
            <a:xfrm>
              <a:off x="4477571" y="62141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196" name="tx1196"/>
            <p:cNvSpPr/>
            <p:nvPr/>
          </p:nvSpPr>
          <p:spPr>
            <a:xfrm>
              <a:off x="5185512" y="6327165"/>
              <a:ext cx="388889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línea gris oscuro muestra la deserción regional a modo de referencia.</a:t>
              </a:r>
            </a:p>
          </p:txBody>
        </p:sp>
        <p:sp>
          <p:nvSpPr>
            <p:cNvPr id="1197" name="tx1197"/>
            <p:cNvSpPr/>
            <p:nvPr/>
          </p:nvSpPr>
          <p:spPr>
            <a:xfrm>
              <a:off x="9074410" y="6552750"/>
              <a:ext cx="0" cy="0"/>
            </a:xfrm>
            <a:prstGeom prst="rect">
              <a:avLst/>
            </a:prstGeom>
            <a:noFill/>
          </p:spPr>
          <p:txBody>
            <a:bodyPr wrap="none" lIns="0" tIns="0" rIns="0" bIns="0" anchor="ctr" anchorCtr="1"/>
            <a:lstStyle/>
            <a:p>
              <a:pPr marL="0" marR="0" indent="0" algn="l">
                <a:lnSpc>
                  <a:spcPts val="880"/>
                </a:lnSpc>
                <a:spcBef>
                  <a:spcPts val="0"/>
                </a:spcBef>
                <a:spcAft>
                  <a:spcPts val="0"/>
                </a:spcAft>
              </a:pPr>
              <a:endParaRPr/>
            </a:p>
          </p:txBody>
        </p:sp>
        <p:sp>
          <p:nvSpPr>
            <p:cNvPr id="1198" name="tx1198"/>
            <p:cNvSpPr/>
            <p:nvPr/>
          </p:nvSpPr>
          <p:spPr>
            <a:xfrm>
              <a:off x="5660328" y="6568567"/>
              <a:ext cx="341408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Clasificación de abandono: &lt;5% = bajo, 5-10% = medio, &gt;10% = alto</a:t>
              </a:r>
            </a:p>
          </p:txBody>
        </p:sp>
      </p:grpSp>
      <p:sp>
        <p:nvSpPr>
          <p:cNvPr id="1199"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las tendencias en las tasas de abandono entre la DTP1 y la MCV1 por países.
En 2025, Haití registró el mayor índice de abandono, con un 21 % de los niños que recibieron la DTP1 y no recibieron la MCV1.
Cuba, Guyana y San Vicente y las Granadinas registraron el menor índice de abandono de la DTP-MCV (0 %).
Cuatro países registraron una tasa de abandono entre la DTP y la MCV superior al 10 %.#n
Hubo cinco países con una tasa de abandono negativa entre la DTP y la MCV (es decir, más niños recibieron la MCV1 que la DTP1).</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761438" y="221574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761438" y="196159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761438" y="170743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61438" y="145328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761438" y="119912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761438" y="94497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761438" y="234282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761438" y="208866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761438" y="183451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761438" y="158035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761438" y="132620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761438" y="1072050"/>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056104"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483157"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910210"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337263"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678906"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3105959"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3191369"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1056104" y="1110173"/>
              <a:ext cx="2135265" cy="343108"/>
            </a:xfrm>
            <a:custGeom>
              <a:avLst/>
              <a:gdLst/>
              <a:ahLst/>
              <a:cxnLst/>
              <a:rect l="0" t="0" r="0" b="0"/>
              <a:pathLst>
                <a:path w="2135265" h="343108">
                  <a:moveTo>
                    <a:pt x="0" y="12707"/>
                  </a:moveTo>
                  <a:lnTo>
                    <a:pt x="85410" y="25415"/>
                  </a:lnTo>
                  <a:lnTo>
                    <a:pt x="170821" y="25415"/>
                  </a:lnTo>
                  <a:lnTo>
                    <a:pt x="256231" y="0"/>
                  </a:lnTo>
                  <a:lnTo>
                    <a:pt x="341642" y="0"/>
                  </a:lnTo>
                  <a:lnTo>
                    <a:pt x="427053" y="0"/>
                  </a:lnTo>
                  <a:lnTo>
                    <a:pt x="512463" y="12707"/>
                  </a:lnTo>
                  <a:lnTo>
                    <a:pt x="597874" y="12707"/>
                  </a:lnTo>
                  <a:lnTo>
                    <a:pt x="683284" y="0"/>
                  </a:lnTo>
                  <a:lnTo>
                    <a:pt x="768695" y="0"/>
                  </a:lnTo>
                  <a:lnTo>
                    <a:pt x="854106" y="12707"/>
                  </a:lnTo>
                  <a:lnTo>
                    <a:pt x="939516" y="12707"/>
                  </a:lnTo>
                  <a:lnTo>
                    <a:pt x="1024927" y="0"/>
                  </a:lnTo>
                  <a:lnTo>
                    <a:pt x="1110337" y="25415"/>
                  </a:lnTo>
                  <a:lnTo>
                    <a:pt x="1195748" y="12707"/>
                  </a:lnTo>
                  <a:lnTo>
                    <a:pt x="1281159" y="12707"/>
                  </a:lnTo>
                  <a:lnTo>
                    <a:pt x="1366569" y="38123"/>
                  </a:lnTo>
                  <a:lnTo>
                    <a:pt x="1451980" y="50830"/>
                  </a:lnTo>
                  <a:lnTo>
                    <a:pt x="1537390" y="38123"/>
                  </a:lnTo>
                  <a:lnTo>
                    <a:pt x="1622801" y="139785"/>
                  </a:lnTo>
                  <a:lnTo>
                    <a:pt x="1708212" y="343108"/>
                  </a:lnTo>
                  <a:lnTo>
                    <a:pt x="1793622" y="177908"/>
                  </a:lnTo>
                  <a:lnTo>
                    <a:pt x="1879033" y="114369"/>
                  </a:lnTo>
                  <a:lnTo>
                    <a:pt x="1964443" y="139785"/>
                  </a:lnTo>
                  <a:lnTo>
                    <a:pt x="2049854" y="101661"/>
                  </a:lnTo>
                  <a:lnTo>
                    <a:pt x="2135265" y="114369"/>
                  </a:lnTo>
                </a:path>
              </a:pathLst>
            </a:custGeom>
            <a:ln w="27101" cap="flat">
              <a:solidFill>
                <a:srgbClr val="1CABE2">
                  <a:alpha val="100000"/>
                </a:srgbClr>
              </a:solidFill>
              <a:prstDash val="solid"/>
              <a:round/>
            </a:ln>
          </p:spPr>
          <p:txBody>
            <a:bodyPr/>
            <a:lstStyle/>
            <a:p>
              <a:endParaRPr/>
            </a:p>
          </p:txBody>
        </p:sp>
        <p:sp>
          <p:nvSpPr>
            <p:cNvPr id="24" name="tx24"/>
            <p:cNvSpPr/>
            <p:nvPr/>
          </p:nvSpPr>
          <p:spPr>
            <a:xfrm>
              <a:off x="904174" y="10306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96</a:t>
              </a:r>
            </a:p>
          </p:txBody>
        </p:sp>
        <p:sp>
          <p:nvSpPr>
            <p:cNvPr id="25" name="tx25"/>
            <p:cNvSpPr/>
            <p:nvPr/>
          </p:nvSpPr>
          <p:spPr>
            <a:xfrm>
              <a:off x="3223926" y="11322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88</a:t>
              </a:r>
            </a:p>
          </p:txBody>
        </p:sp>
        <p:sp>
          <p:nvSpPr>
            <p:cNvPr id="26" name="tx26"/>
            <p:cNvSpPr/>
            <p:nvPr/>
          </p:nvSpPr>
          <p:spPr>
            <a:xfrm>
              <a:off x="1428897" y="96901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97</a:t>
              </a:r>
            </a:p>
          </p:txBody>
        </p:sp>
        <p:sp>
          <p:nvSpPr>
            <p:cNvPr id="27" name="tx27"/>
            <p:cNvSpPr/>
            <p:nvPr/>
          </p:nvSpPr>
          <p:spPr>
            <a:xfrm>
              <a:off x="1855950" y="9817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96</a:t>
              </a:r>
            </a:p>
          </p:txBody>
        </p:sp>
        <p:sp>
          <p:nvSpPr>
            <p:cNvPr id="28" name="tx28"/>
            <p:cNvSpPr/>
            <p:nvPr/>
          </p:nvSpPr>
          <p:spPr>
            <a:xfrm>
              <a:off x="2283003" y="9817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96</a:t>
              </a:r>
            </a:p>
          </p:txBody>
        </p:sp>
        <p:sp>
          <p:nvSpPr>
            <p:cNvPr id="29" name="tx29"/>
            <p:cNvSpPr/>
            <p:nvPr/>
          </p:nvSpPr>
          <p:spPr>
            <a:xfrm>
              <a:off x="2624645" y="110880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86</a:t>
              </a:r>
            </a:p>
          </p:txBody>
        </p:sp>
        <p:sp>
          <p:nvSpPr>
            <p:cNvPr id="30" name="tx30"/>
            <p:cNvSpPr/>
            <p:nvPr/>
          </p:nvSpPr>
          <p:spPr>
            <a:xfrm>
              <a:off x="3051698" y="107068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89</a:t>
              </a:r>
            </a:p>
          </p:txBody>
        </p:sp>
        <p:sp>
          <p:nvSpPr>
            <p:cNvPr id="31" name="pl31"/>
            <p:cNvSpPr/>
            <p:nvPr/>
          </p:nvSpPr>
          <p:spPr>
            <a:xfrm>
              <a:off x="761438" y="4037833"/>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2" name="pl32"/>
            <p:cNvSpPr/>
            <p:nvPr/>
          </p:nvSpPr>
          <p:spPr>
            <a:xfrm>
              <a:off x="761438" y="3783678"/>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3" name="pl33"/>
            <p:cNvSpPr/>
            <p:nvPr/>
          </p:nvSpPr>
          <p:spPr>
            <a:xfrm>
              <a:off x="761438" y="3529524"/>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4" name="pl34"/>
            <p:cNvSpPr/>
            <p:nvPr/>
          </p:nvSpPr>
          <p:spPr>
            <a:xfrm>
              <a:off x="761438" y="3275369"/>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5" name="pl35"/>
            <p:cNvSpPr/>
            <p:nvPr/>
          </p:nvSpPr>
          <p:spPr>
            <a:xfrm>
              <a:off x="761438" y="3021214"/>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6" name="pl36"/>
            <p:cNvSpPr/>
            <p:nvPr/>
          </p:nvSpPr>
          <p:spPr>
            <a:xfrm>
              <a:off x="761438" y="2767060"/>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7" name="pl37"/>
            <p:cNvSpPr/>
            <p:nvPr/>
          </p:nvSpPr>
          <p:spPr>
            <a:xfrm>
              <a:off x="761438" y="416491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761438" y="391075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761438" y="365660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761438" y="340244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761438" y="3148292"/>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761438" y="2894137"/>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1056104"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1483157"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1910210"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2337263"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47" name="pl47"/>
            <p:cNvSpPr/>
            <p:nvPr/>
          </p:nvSpPr>
          <p:spPr>
            <a:xfrm>
              <a:off x="2678906"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48" name="pl48"/>
            <p:cNvSpPr/>
            <p:nvPr/>
          </p:nvSpPr>
          <p:spPr>
            <a:xfrm>
              <a:off x="3105959"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49" name="pl49"/>
            <p:cNvSpPr/>
            <p:nvPr/>
          </p:nvSpPr>
          <p:spPr>
            <a:xfrm>
              <a:off x="3191369"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50" name="pl50"/>
            <p:cNvSpPr/>
            <p:nvPr/>
          </p:nvSpPr>
          <p:spPr>
            <a:xfrm>
              <a:off x="2337263" y="3021214"/>
              <a:ext cx="854106" cy="355816"/>
            </a:xfrm>
            <a:custGeom>
              <a:avLst/>
              <a:gdLst/>
              <a:ahLst/>
              <a:cxnLst/>
              <a:rect l="0" t="0" r="0" b="0"/>
              <a:pathLst>
                <a:path w="854106" h="355816">
                  <a:moveTo>
                    <a:pt x="0" y="355816"/>
                  </a:moveTo>
                  <a:lnTo>
                    <a:pt x="85410" y="50830"/>
                  </a:lnTo>
                  <a:lnTo>
                    <a:pt x="170821" y="0"/>
                  </a:lnTo>
                  <a:lnTo>
                    <a:pt x="256231" y="25415"/>
                  </a:lnTo>
                  <a:lnTo>
                    <a:pt x="341642" y="38123"/>
                  </a:lnTo>
                  <a:lnTo>
                    <a:pt x="427053" y="101661"/>
                  </a:lnTo>
                  <a:lnTo>
                    <a:pt x="512463" y="114369"/>
                  </a:lnTo>
                  <a:lnTo>
                    <a:pt x="597874" y="50830"/>
                  </a:lnTo>
                  <a:lnTo>
                    <a:pt x="683284" y="50830"/>
                  </a:lnTo>
                  <a:lnTo>
                    <a:pt x="768695" y="50830"/>
                  </a:lnTo>
                  <a:lnTo>
                    <a:pt x="854106" y="12707"/>
                  </a:lnTo>
                </a:path>
              </a:pathLst>
            </a:custGeom>
            <a:ln w="27101" cap="flat">
              <a:solidFill>
                <a:srgbClr val="1CABE2">
                  <a:alpha val="100000"/>
                </a:srgbClr>
              </a:solidFill>
              <a:prstDash val="solid"/>
              <a:round/>
            </a:ln>
          </p:spPr>
          <p:txBody>
            <a:bodyPr/>
            <a:lstStyle/>
            <a:p>
              <a:endParaRPr/>
            </a:p>
          </p:txBody>
        </p:sp>
        <p:sp>
          <p:nvSpPr>
            <p:cNvPr id="51" name="tx51"/>
            <p:cNvSpPr/>
            <p:nvPr/>
          </p:nvSpPr>
          <p:spPr>
            <a:xfrm>
              <a:off x="2185333" y="328476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62</a:t>
              </a:r>
            </a:p>
          </p:txBody>
        </p:sp>
        <p:sp>
          <p:nvSpPr>
            <p:cNvPr id="52" name="tx52"/>
            <p:cNvSpPr/>
            <p:nvPr/>
          </p:nvSpPr>
          <p:spPr>
            <a:xfrm>
              <a:off x="3223926" y="294165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89</a:t>
              </a:r>
            </a:p>
          </p:txBody>
        </p:sp>
        <p:sp>
          <p:nvSpPr>
            <p:cNvPr id="53" name="tx53"/>
            <p:cNvSpPr/>
            <p:nvPr/>
          </p:nvSpPr>
          <p:spPr>
            <a:xfrm>
              <a:off x="2624645" y="2918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87</a:t>
              </a:r>
            </a:p>
          </p:txBody>
        </p:sp>
        <p:sp>
          <p:nvSpPr>
            <p:cNvPr id="54" name="tx54"/>
            <p:cNvSpPr/>
            <p:nvPr/>
          </p:nvSpPr>
          <p:spPr>
            <a:xfrm>
              <a:off x="3051698" y="29308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86</a:t>
              </a:r>
            </a:p>
          </p:txBody>
        </p:sp>
        <p:sp>
          <p:nvSpPr>
            <p:cNvPr id="55" name="pl55"/>
            <p:cNvSpPr/>
            <p:nvPr/>
          </p:nvSpPr>
          <p:spPr>
            <a:xfrm>
              <a:off x="761438" y="585992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56" name="pl56"/>
            <p:cNvSpPr/>
            <p:nvPr/>
          </p:nvSpPr>
          <p:spPr>
            <a:xfrm>
              <a:off x="761438" y="560576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57" name="pl57"/>
            <p:cNvSpPr/>
            <p:nvPr/>
          </p:nvSpPr>
          <p:spPr>
            <a:xfrm>
              <a:off x="761438" y="535161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58" name="pl58"/>
            <p:cNvSpPr/>
            <p:nvPr/>
          </p:nvSpPr>
          <p:spPr>
            <a:xfrm>
              <a:off x="761438" y="509745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59" name="pl59"/>
            <p:cNvSpPr/>
            <p:nvPr/>
          </p:nvSpPr>
          <p:spPr>
            <a:xfrm>
              <a:off x="761438" y="484330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60" name="pl60"/>
            <p:cNvSpPr/>
            <p:nvPr/>
          </p:nvSpPr>
          <p:spPr>
            <a:xfrm>
              <a:off x="761438" y="458914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61" name="pl61"/>
            <p:cNvSpPr/>
            <p:nvPr/>
          </p:nvSpPr>
          <p:spPr>
            <a:xfrm>
              <a:off x="761438" y="598699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62" name="pl62"/>
            <p:cNvSpPr/>
            <p:nvPr/>
          </p:nvSpPr>
          <p:spPr>
            <a:xfrm>
              <a:off x="761438" y="573284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63" name="pl63"/>
            <p:cNvSpPr/>
            <p:nvPr/>
          </p:nvSpPr>
          <p:spPr>
            <a:xfrm>
              <a:off x="761438" y="547868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64" name="pl64"/>
            <p:cNvSpPr/>
            <p:nvPr/>
          </p:nvSpPr>
          <p:spPr>
            <a:xfrm>
              <a:off x="761438" y="522453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65" name="pl65"/>
            <p:cNvSpPr/>
            <p:nvPr/>
          </p:nvSpPr>
          <p:spPr>
            <a:xfrm>
              <a:off x="761438" y="497037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66" name="pl66"/>
            <p:cNvSpPr/>
            <p:nvPr/>
          </p:nvSpPr>
          <p:spPr>
            <a:xfrm>
              <a:off x="761438" y="471622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67" name="pl67"/>
            <p:cNvSpPr/>
            <p:nvPr/>
          </p:nvSpPr>
          <p:spPr>
            <a:xfrm>
              <a:off x="1056104"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1483157"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1910210"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2337263"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71" name="pl71"/>
            <p:cNvSpPr/>
            <p:nvPr/>
          </p:nvSpPr>
          <p:spPr>
            <a:xfrm>
              <a:off x="2678906"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72" name="pl72"/>
            <p:cNvSpPr/>
            <p:nvPr/>
          </p:nvSpPr>
          <p:spPr>
            <a:xfrm>
              <a:off x="3105959"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73" name="pl73"/>
            <p:cNvSpPr/>
            <p:nvPr/>
          </p:nvSpPr>
          <p:spPr>
            <a:xfrm>
              <a:off x="3191369"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74" name="pl74"/>
            <p:cNvSpPr/>
            <p:nvPr/>
          </p:nvSpPr>
          <p:spPr>
            <a:xfrm>
              <a:off x="1056104" y="4970379"/>
              <a:ext cx="2135265" cy="355816"/>
            </a:xfrm>
            <a:custGeom>
              <a:avLst/>
              <a:gdLst/>
              <a:ahLst/>
              <a:cxnLst/>
              <a:rect l="0" t="0" r="0" b="0"/>
              <a:pathLst>
                <a:path w="2135265" h="355816">
                  <a:moveTo>
                    <a:pt x="0" y="254154"/>
                  </a:moveTo>
                  <a:lnTo>
                    <a:pt x="85410" y="241446"/>
                  </a:lnTo>
                  <a:lnTo>
                    <a:pt x="170821" y="304985"/>
                  </a:lnTo>
                  <a:lnTo>
                    <a:pt x="256231" y="317693"/>
                  </a:lnTo>
                  <a:lnTo>
                    <a:pt x="341642" y="304985"/>
                  </a:lnTo>
                  <a:lnTo>
                    <a:pt x="427053" y="317693"/>
                  </a:lnTo>
                  <a:lnTo>
                    <a:pt x="512463" y="330401"/>
                  </a:lnTo>
                  <a:lnTo>
                    <a:pt x="597874" y="355816"/>
                  </a:lnTo>
                  <a:lnTo>
                    <a:pt x="683284" y="317693"/>
                  </a:lnTo>
                  <a:lnTo>
                    <a:pt x="768695" y="254154"/>
                  </a:lnTo>
                  <a:lnTo>
                    <a:pt x="854106" y="254154"/>
                  </a:lnTo>
                  <a:lnTo>
                    <a:pt x="939516" y="165200"/>
                  </a:lnTo>
                  <a:lnTo>
                    <a:pt x="1024927" y="177908"/>
                  </a:lnTo>
                  <a:lnTo>
                    <a:pt x="1110337" y="241446"/>
                  </a:lnTo>
                  <a:lnTo>
                    <a:pt x="1195748" y="88954"/>
                  </a:lnTo>
                  <a:lnTo>
                    <a:pt x="1281159" y="114369"/>
                  </a:lnTo>
                  <a:lnTo>
                    <a:pt x="1366569" y="76246"/>
                  </a:lnTo>
                  <a:lnTo>
                    <a:pt x="1451980" y="165200"/>
                  </a:lnTo>
                  <a:lnTo>
                    <a:pt x="1537390" y="0"/>
                  </a:lnTo>
                  <a:lnTo>
                    <a:pt x="1622801" y="216031"/>
                  </a:lnTo>
                  <a:lnTo>
                    <a:pt x="1708212" y="203323"/>
                  </a:lnTo>
                  <a:lnTo>
                    <a:pt x="1793622" y="139785"/>
                  </a:lnTo>
                  <a:lnTo>
                    <a:pt x="1879033" y="139785"/>
                  </a:lnTo>
                  <a:lnTo>
                    <a:pt x="1964443" y="139785"/>
                  </a:lnTo>
                  <a:lnTo>
                    <a:pt x="2049854" y="88954"/>
                  </a:lnTo>
                  <a:lnTo>
                    <a:pt x="2135265" y="114369"/>
                  </a:lnTo>
                </a:path>
              </a:pathLst>
            </a:custGeom>
            <a:ln w="27101" cap="flat">
              <a:solidFill>
                <a:srgbClr val="1CABE2">
                  <a:alpha val="100000"/>
                </a:srgbClr>
              </a:solidFill>
              <a:prstDash val="solid"/>
              <a:round/>
            </a:ln>
          </p:spPr>
          <p:txBody>
            <a:bodyPr/>
            <a:lstStyle/>
            <a:p>
              <a:endParaRPr/>
            </a:p>
          </p:txBody>
        </p:sp>
        <p:sp>
          <p:nvSpPr>
            <p:cNvPr id="75" name="tx75"/>
            <p:cNvSpPr/>
            <p:nvPr/>
          </p:nvSpPr>
          <p:spPr>
            <a:xfrm>
              <a:off x="904174" y="51322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60</a:t>
              </a:r>
            </a:p>
          </p:txBody>
        </p:sp>
        <p:sp>
          <p:nvSpPr>
            <p:cNvPr id="76" name="tx76"/>
            <p:cNvSpPr/>
            <p:nvPr/>
          </p:nvSpPr>
          <p:spPr>
            <a:xfrm>
              <a:off x="3223926" y="4993673"/>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71</a:t>
              </a:r>
            </a:p>
          </p:txBody>
        </p:sp>
        <p:sp>
          <p:nvSpPr>
            <p:cNvPr id="77" name="tx77"/>
            <p:cNvSpPr/>
            <p:nvPr/>
          </p:nvSpPr>
          <p:spPr>
            <a:xfrm>
              <a:off x="1428897" y="5148157"/>
              <a:ext cx="108521" cy="70076"/>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55</a:t>
              </a:r>
            </a:p>
          </p:txBody>
        </p:sp>
        <p:sp>
          <p:nvSpPr>
            <p:cNvPr id="78" name="tx78"/>
            <p:cNvSpPr/>
            <p:nvPr/>
          </p:nvSpPr>
          <p:spPr>
            <a:xfrm>
              <a:off x="1855950" y="50833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60</a:t>
              </a:r>
            </a:p>
          </p:txBody>
        </p:sp>
        <p:sp>
          <p:nvSpPr>
            <p:cNvPr id="79" name="tx79"/>
            <p:cNvSpPr/>
            <p:nvPr/>
          </p:nvSpPr>
          <p:spPr>
            <a:xfrm>
              <a:off x="2283003" y="4944786"/>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71</a:t>
              </a:r>
            </a:p>
          </p:txBody>
        </p:sp>
        <p:sp>
          <p:nvSpPr>
            <p:cNvPr id="80" name="tx80"/>
            <p:cNvSpPr/>
            <p:nvPr/>
          </p:nvSpPr>
          <p:spPr>
            <a:xfrm>
              <a:off x="2624645" y="50452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63</a:t>
              </a:r>
            </a:p>
          </p:txBody>
        </p:sp>
        <p:sp>
          <p:nvSpPr>
            <p:cNvPr id="81" name="tx81"/>
            <p:cNvSpPr/>
            <p:nvPr/>
          </p:nvSpPr>
          <p:spPr>
            <a:xfrm>
              <a:off x="3051698" y="491813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73</a:t>
              </a:r>
            </a:p>
          </p:txBody>
        </p:sp>
        <p:sp>
          <p:nvSpPr>
            <p:cNvPr id="82" name="pl82"/>
            <p:cNvSpPr/>
            <p:nvPr/>
          </p:nvSpPr>
          <p:spPr>
            <a:xfrm>
              <a:off x="3555625" y="221574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83" name="pl83"/>
            <p:cNvSpPr/>
            <p:nvPr/>
          </p:nvSpPr>
          <p:spPr>
            <a:xfrm>
              <a:off x="3555625" y="196159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84" name="pl84"/>
            <p:cNvSpPr/>
            <p:nvPr/>
          </p:nvSpPr>
          <p:spPr>
            <a:xfrm>
              <a:off x="3555625" y="170743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85" name="pl85"/>
            <p:cNvSpPr/>
            <p:nvPr/>
          </p:nvSpPr>
          <p:spPr>
            <a:xfrm>
              <a:off x="3555625" y="145328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86" name="pl86"/>
            <p:cNvSpPr/>
            <p:nvPr/>
          </p:nvSpPr>
          <p:spPr>
            <a:xfrm>
              <a:off x="3555625" y="119912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87" name="pl87"/>
            <p:cNvSpPr/>
            <p:nvPr/>
          </p:nvSpPr>
          <p:spPr>
            <a:xfrm>
              <a:off x="3555625" y="94497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88" name="pl88"/>
            <p:cNvSpPr/>
            <p:nvPr/>
          </p:nvSpPr>
          <p:spPr>
            <a:xfrm>
              <a:off x="3555625" y="234282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89" name="pl89"/>
            <p:cNvSpPr/>
            <p:nvPr/>
          </p:nvSpPr>
          <p:spPr>
            <a:xfrm>
              <a:off x="3555625" y="208866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90" name="pl90"/>
            <p:cNvSpPr/>
            <p:nvPr/>
          </p:nvSpPr>
          <p:spPr>
            <a:xfrm>
              <a:off x="3555625" y="183451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91" name="pl91"/>
            <p:cNvSpPr/>
            <p:nvPr/>
          </p:nvSpPr>
          <p:spPr>
            <a:xfrm>
              <a:off x="3555625" y="158035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92" name="pl92"/>
            <p:cNvSpPr/>
            <p:nvPr/>
          </p:nvSpPr>
          <p:spPr>
            <a:xfrm>
              <a:off x="3555625" y="132620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93" name="pl93"/>
            <p:cNvSpPr/>
            <p:nvPr/>
          </p:nvSpPr>
          <p:spPr>
            <a:xfrm>
              <a:off x="3555625" y="1072050"/>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94" name="pl94"/>
            <p:cNvSpPr/>
            <p:nvPr/>
          </p:nvSpPr>
          <p:spPr>
            <a:xfrm>
              <a:off x="3850292"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95" name="pl95"/>
            <p:cNvSpPr/>
            <p:nvPr/>
          </p:nvSpPr>
          <p:spPr>
            <a:xfrm>
              <a:off x="4277345"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96" name="pl96"/>
            <p:cNvSpPr/>
            <p:nvPr/>
          </p:nvSpPr>
          <p:spPr>
            <a:xfrm>
              <a:off x="4704398"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97" name="pl97"/>
            <p:cNvSpPr/>
            <p:nvPr/>
          </p:nvSpPr>
          <p:spPr>
            <a:xfrm>
              <a:off x="5131451"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98" name="pl98"/>
            <p:cNvSpPr/>
            <p:nvPr/>
          </p:nvSpPr>
          <p:spPr>
            <a:xfrm>
              <a:off x="5473093"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99" name="pl99"/>
            <p:cNvSpPr/>
            <p:nvPr/>
          </p:nvSpPr>
          <p:spPr>
            <a:xfrm>
              <a:off x="5900146"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00" name="pl100"/>
            <p:cNvSpPr/>
            <p:nvPr/>
          </p:nvSpPr>
          <p:spPr>
            <a:xfrm>
              <a:off x="5985557"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01" name="pl101"/>
            <p:cNvSpPr/>
            <p:nvPr/>
          </p:nvSpPr>
          <p:spPr>
            <a:xfrm>
              <a:off x="3850292" y="1110173"/>
              <a:ext cx="2135265" cy="177908"/>
            </a:xfrm>
            <a:custGeom>
              <a:avLst/>
              <a:gdLst/>
              <a:ahLst/>
              <a:cxnLst/>
              <a:rect l="0" t="0" r="0" b="0"/>
              <a:pathLst>
                <a:path w="2135265" h="177908">
                  <a:moveTo>
                    <a:pt x="0" y="12707"/>
                  </a:moveTo>
                  <a:lnTo>
                    <a:pt x="85410" y="25415"/>
                  </a:lnTo>
                  <a:lnTo>
                    <a:pt x="170821" y="12707"/>
                  </a:lnTo>
                  <a:lnTo>
                    <a:pt x="256231" y="12707"/>
                  </a:lnTo>
                  <a:lnTo>
                    <a:pt x="341642" y="12707"/>
                  </a:lnTo>
                  <a:lnTo>
                    <a:pt x="427053" y="0"/>
                  </a:lnTo>
                  <a:lnTo>
                    <a:pt x="512463" y="12707"/>
                  </a:lnTo>
                  <a:lnTo>
                    <a:pt x="597874" y="25415"/>
                  </a:lnTo>
                  <a:lnTo>
                    <a:pt x="683284" y="0"/>
                  </a:lnTo>
                  <a:lnTo>
                    <a:pt x="768695" y="12707"/>
                  </a:lnTo>
                  <a:lnTo>
                    <a:pt x="854106" y="12707"/>
                  </a:lnTo>
                  <a:lnTo>
                    <a:pt x="939516" y="12707"/>
                  </a:lnTo>
                  <a:lnTo>
                    <a:pt x="1024927" y="12707"/>
                  </a:lnTo>
                  <a:lnTo>
                    <a:pt x="1110337" y="38123"/>
                  </a:lnTo>
                  <a:lnTo>
                    <a:pt x="1195748" y="25415"/>
                  </a:lnTo>
                  <a:lnTo>
                    <a:pt x="1281159" y="12707"/>
                  </a:lnTo>
                  <a:lnTo>
                    <a:pt x="1366569" y="25415"/>
                  </a:lnTo>
                  <a:lnTo>
                    <a:pt x="1451980" y="50830"/>
                  </a:lnTo>
                  <a:lnTo>
                    <a:pt x="1537390" y="88954"/>
                  </a:lnTo>
                  <a:lnTo>
                    <a:pt x="1622801" y="139785"/>
                  </a:lnTo>
                  <a:lnTo>
                    <a:pt x="1708212" y="152492"/>
                  </a:lnTo>
                  <a:lnTo>
                    <a:pt x="1793622" y="177908"/>
                  </a:lnTo>
                  <a:lnTo>
                    <a:pt x="1879033" y="127077"/>
                  </a:lnTo>
                  <a:lnTo>
                    <a:pt x="1964443" y="127077"/>
                  </a:lnTo>
                  <a:lnTo>
                    <a:pt x="2049854" y="127077"/>
                  </a:lnTo>
                  <a:lnTo>
                    <a:pt x="2135265" y="101661"/>
                  </a:lnTo>
                </a:path>
              </a:pathLst>
            </a:custGeom>
            <a:ln w="27101" cap="flat">
              <a:solidFill>
                <a:srgbClr val="1CABE2">
                  <a:alpha val="100000"/>
                </a:srgbClr>
              </a:solidFill>
              <a:prstDash val="solid"/>
              <a:round/>
            </a:ln>
          </p:spPr>
          <p:txBody>
            <a:bodyPr/>
            <a:lstStyle/>
            <a:p>
              <a:endParaRPr/>
            </a:p>
          </p:txBody>
        </p:sp>
        <p:sp>
          <p:nvSpPr>
            <p:cNvPr id="102" name="tx102"/>
            <p:cNvSpPr/>
            <p:nvPr/>
          </p:nvSpPr>
          <p:spPr>
            <a:xfrm>
              <a:off x="3698362" y="10306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96</a:t>
              </a:r>
            </a:p>
          </p:txBody>
        </p:sp>
        <p:sp>
          <p:nvSpPr>
            <p:cNvPr id="103" name="tx103"/>
            <p:cNvSpPr/>
            <p:nvPr/>
          </p:nvSpPr>
          <p:spPr>
            <a:xfrm>
              <a:off x="6018113" y="1119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89</a:t>
              </a:r>
            </a:p>
          </p:txBody>
        </p:sp>
        <p:sp>
          <p:nvSpPr>
            <p:cNvPr id="104" name="tx104"/>
            <p:cNvSpPr/>
            <p:nvPr/>
          </p:nvSpPr>
          <p:spPr>
            <a:xfrm>
              <a:off x="4223084" y="96901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97</a:t>
              </a:r>
            </a:p>
          </p:txBody>
        </p:sp>
        <p:sp>
          <p:nvSpPr>
            <p:cNvPr id="105" name="tx105"/>
            <p:cNvSpPr/>
            <p:nvPr/>
          </p:nvSpPr>
          <p:spPr>
            <a:xfrm>
              <a:off x="4650137" y="9817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96</a:t>
              </a:r>
            </a:p>
          </p:txBody>
        </p:sp>
        <p:sp>
          <p:nvSpPr>
            <p:cNvPr id="106" name="tx106"/>
            <p:cNvSpPr/>
            <p:nvPr/>
          </p:nvSpPr>
          <p:spPr>
            <a:xfrm>
              <a:off x="5077190" y="9817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96</a:t>
              </a:r>
            </a:p>
          </p:txBody>
        </p:sp>
        <p:sp>
          <p:nvSpPr>
            <p:cNvPr id="107" name="tx107"/>
            <p:cNvSpPr/>
            <p:nvPr/>
          </p:nvSpPr>
          <p:spPr>
            <a:xfrm>
              <a:off x="5418832" y="110880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86</a:t>
              </a:r>
            </a:p>
          </p:txBody>
        </p:sp>
        <p:sp>
          <p:nvSpPr>
            <p:cNvPr id="108" name="tx108"/>
            <p:cNvSpPr/>
            <p:nvPr/>
          </p:nvSpPr>
          <p:spPr>
            <a:xfrm>
              <a:off x="5845885" y="10960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87</a:t>
              </a:r>
            </a:p>
          </p:txBody>
        </p:sp>
        <p:sp>
          <p:nvSpPr>
            <p:cNvPr id="109" name="pl109"/>
            <p:cNvSpPr/>
            <p:nvPr/>
          </p:nvSpPr>
          <p:spPr>
            <a:xfrm>
              <a:off x="3555625" y="4037833"/>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10" name="pl110"/>
            <p:cNvSpPr/>
            <p:nvPr/>
          </p:nvSpPr>
          <p:spPr>
            <a:xfrm>
              <a:off x="3555625" y="3783678"/>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11" name="pl111"/>
            <p:cNvSpPr/>
            <p:nvPr/>
          </p:nvSpPr>
          <p:spPr>
            <a:xfrm>
              <a:off x="3555625" y="3529524"/>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12" name="pl112"/>
            <p:cNvSpPr/>
            <p:nvPr/>
          </p:nvSpPr>
          <p:spPr>
            <a:xfrm>
              <a:off x="3555625" y="3275369"/>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13" name="pl113"/>
            <p:cNvSpPr/>
            <p:nvPr/>
          </p:nvSpPr>
          <p:spPr>
            <a:xfrm>
              <a:off x="3555625" y="3021214"/>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14" name="pl114"/>
            <p:cNvSpPr/>
            <p:nvPr/>
          </p:nvSpPr>
          <p:spPr>
            <a:xfrm>
              <a:off x="3555625" y="2767060"/>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15" name="pl115"/>
            <p:cNvSpPr/>
            <p:nvPr/>
          </p:nvSpPr>
          <p:spPr>
            <a:xfrm>
              <a:off x="3555625" y="416491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16" name="pl116"/>
            <p:cNvSpPr/>
            <p:nvPr/>
          </p:nvSpPr>
          <p:spPr>
            <a:xfrm>
              <a:off x="3555625" y="391075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17" name="pl117"/>
            <p:cNvSpPr/>
            <p:nvPr/>
          </p:nvSpPr>
          <p:spPr>
            <a:xfrm>
              <a:off x="3555625" y="365660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18" name="pl118"/>
            <p:cNvSpPr/>
            <p:nvPr/>
          </p:nvSpPr>
          <p:spPr>
            <a:xfrm>
              <a:off x="3555625" y="340244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19" name="pl119"/>
            <p:cNvSpPr/>
            <p:nvPr/>
          </p:nvSpPr>
          <p:spPr>
            <a:xfrm>
              <a:off x="3555625" y="3148292"/>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20" name="pl120"/>
            <p:cNvSpPr/>
            <p:nvPr/>
          </p:nvSpPr>
          <p:spPr>
            <a:xfrm>
              <a:off x="3555625" y="2894137"/>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21" name="pl121"/>
            <p:cNvSpPr/>
            <p:nvPr/>
          </p:nvSpPr>
          <p:spPr>
            <a:xfrm>
              <a:off x="3850292"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2" name="pl122"/>
            <p:cNvSpPr/>
            <p:nvPr/>
          </p:nvSpPr>
          <p:spPr>
            <a:xfrm>
              <a:off x="4277345"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3" name="pl123"/>
            <p:cNvSpPr/>
            <p:nvPr/>
          </p:nvSpPr>
          <p:spPr>
            <a:xfrm>
              <a:off x="4704398"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4" name="pl124"/>
            <p:cNvSpPr/>
            <p:nvPr/>
          </p:nvSpPr>
          <p:spPr>
            <a:xfrm>
              <a:off x="5131451"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5" name="pl125"/>
            <p:cNvSpPr/>
            <p:nvPr/>
          </p:nvSpPr>
          <p:spPr>
            <a:xfrm>
              <a:off x="5473093"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6" name="pl126"/>
            <p:cNvSpPr/>
            <p:nvPr/>
          </p:nvSpPr>
          <p:spPr>
            <a:xfrm>
              <a:off x="5900146"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7" name="pl127"/>
            <p:cNvSpPr/>
            <p:nvPr/>
          </p:nvSpPr>
          <p:spPr>
            <a:xfrm>
              <a:off x="5985557"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8" name="pl128"/>
            <p:cNvSpPr/>
            <p:nvPr/>
          </p:nvSpPr>
          <p:spPr>
            <a:xfrm>
              <a:off x="5643914" y="3122876"/>
              <a:ext cx="341642" cy="152492"/>
            </a:xfrm>
            <a:custGeom>
              <a:avLst/>
              <a:gdLst/>
              <a:ahLst/>
              <a:cxnLst/>
              <a:rect l="0" t="0" r="0" b="0"/>
              <a:pathLst>
                <a:path w="341642" h="152492">
                  <a:moveTo>
                    <a:pt x="0" y="152492"/>
                  </a:moveTo>
                  <a:lnTo>
                    <a:pt x="85410" y="76246"/>
                  </a:lnTo>
                  <a:lnTo>
                    <a:pt x="170821" y="0"/>
                  </a:lnTo>
                  <a:lnTo>
                    <a:pt x="256231" y="38123"/>
                  </a:lnTo>
                  <a:lnTo>
                    <a:pt x="341642" y="0"/>
                  </a:lnTo>
                </a:path>
              </a:pathLst>
            </a:custGeom>
            <a:ln w="27101" cap="flat">
              <a:solidFill>
                <a:srgbClr val="1CABE2">
                  <a:alpha val="100000"/>
                </a:srgbClr>
              </a:solidFill>
              <a:prstDash val="solid"/>
              <a:round/>
            </a:ln>
          </p:spPr>
          <p:txBody>
            <a:bodyPr/>
            <a:lstStyle/>
            <a:p>
              <a:endParaRPr/>
            </a:p>
          </p:txBody>
        </p:sp>
        <p:sp>
          <p:nvSpPr>
            <p:cNvPr id="129" name="tx129"/>
            <p:cNvSpPr/>
            <p:nvPr/>
          </p:nvSpPr>
          <p:spPr>
            <a:xfrm>
              <a:off x="5491984" y="3183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70</a:t>
              </a:r>
            </a:p>
          </p:txBody>
        </p:sp>
        <p:sp>
          <p:nvSpPr>
            <p:cNvPr id="130" name="tx130"/>
            <p:cNvSpPr/>
            <p:nvPr/>
          </p:nvSpPr>
          <p:spPr>
            <a:xfrm>
              <a:off x="6018113" y="303060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82</a:t>
              </a:r>
            </a:p>
          </p:txBody>
        </p:sp>
        <p:sp>
          <p:nvSpPr>
            <p:cNvPr id="131" name="tx131"/>
            <p:cNvSpPr/>
            <p:nvPr/>
          </p:nvSpPr>
          <p:spPr>
            <a:xfrm>
              <a:off x="5845885" y="30198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79</a:t>
              </a:r>
            </a:p>
          </p:txBody>
        </p:sp>
        <p:sp>
          <p:nvSpPr>
            <p:cNvPr id="132" name="pl132"/>
            <p:cNvSpPr/>
            <p:nvPr/>
          </p:nvSpPr>
          <p:spPr>
            <a:xfrm>
              <a:off x="3555625" y="585992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33" name="pl133"/>
            <p:cNvSpPr/>
            <p:nvPr/>
          </p:nvSpPr>
          <p:spPr>
            <a:xfrm>
              <a:off x="3555625" y="560576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34" name="pl134"/>
            <p:cNvSpPr/>
            <p:nvPr/>
          </p:nvSpPr>
          <p:spPr>
            <a:xfrm>
              <a:off x="3555625" y="535161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35" name="pl135"/>
            <p:cNvSpPr/>
            <p:nvPr/>
          </p:nvSpPr>
          <p:spPr>
            <a:xfrm>
              <a:off x="3555625" y="509745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36" name="pl136"/>
            <p:cNvSpPr/>
            <p:nvPr/>
          </p:nvSpPr>
          <p:spPr>
            <a:xfrm>
              <a:off x="3555625" y="484330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37" name="pl137"/>
            <p:cNvSpPr/>
            <p:nvPr/>
          </p:nvSpPr>
          <p:spPr>
            <a:xfrm>
              <a:off x="3555625" y="458914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38" name="pl138"/>
            <p:cNvSpPr/>
            <p:nvPr/>
          </p:nvSpPr>
          <p:spPr>
            <a:xfrm>
              <a:off x="3555625" y="598699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39" name="pl139"/>
            <p:cNvSpPr/>
            <p:nvPr/>
          </p:nvSpPr>
          <p:spPr>
            <a:xfrm>
              <a:off x="3555625" y="573284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40" name="pl140"/>
            <p:cNvSpPr/>
            <p:nvPr/>
          </p:nvSpPr>
          <p:spPr>
            <a:xfrm>
              <a:off x="3555625" y="547868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41" name="pl141"/>
            <p:cNvSpPr/>
            <p:nvPr/>
          </p:nvSpPr>
          <p:spPr>
            <a:xfrm>
              <a:off x="3555625" y="522453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42" name="pl142"/>
            <p:cNvSpPr/>
            <p:nvPr/>
          </p:nvSpPr>
          <p:spPr>
            <a:xfrm>
              <a:off x="3555625" y="497037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43" name="pl143"/>
            <p:cNvSpPr/>
            <p:nvPr/>
          </p:nvSpPr>
          <p:spPr>
            <a:xfrm>
              <a:off x="3555625" y="471622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44" name="pl144"/>
            <p:cNvSpPr/>
            <p:nvPr/>
          </p:nvSpPr>
          <p:spPr>
            <a:xfrm>
              <a:off x="3850292"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45" name="pl145"/>
            <p:cNvSpPr/>
            <p:nvPr/>
          </p:nvSpPr>
          <p:spPr>
            <a:xfrm>
              <a:off x="4277345"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46" name="pl146"/>
            <p:cNvSpPr/>
            <p:nvPr/>
          </p:nvSpPr>
          <p:spPr>
            <a:xfrm>
              <a:off x="4704398"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47" name="pl147"/>
            <p:cNvSpPr/>
            <p:nvPr/>
          </p:nvSpPr>
          <p:spPr>
            <a:xfrm>
              <a:off x="5131451"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48" name="pl148"/>
            <p:cNvSpPr/>
            <p:nvPr/>
          </p:nvSpPr>
          <p:spPr>
            <a:xfrm>
              <a:off x="5473093"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49" name="pl149"/>
            <p:cNvSpPr/>
            <p:nvPr/>
          </p:nvSpPr>
          <p:spPr>
            <a:xfrm>
              <a:off x="5900146"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50" name="pl150"/>
            <p:cNvSpPr/>
            <p:nvPr/>
          </p:nvSpPr>
          <p:spPr>
            <a:xfrm>
              <a:off x="5985557"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51" name="pl151"/>
            <p:cNvSpPr/>
            <p:nvPr/>
          </p:nvSpPr>
          <p:spPr>
            <a:xfrm>
              <a:off x="4533576" y="4944964"/>
              <a:ext cx="1451980" cy="1003911"/>
            </a:xfrm>
            <a:custGeom>
              <a:avLst/>
              <a:gdLst/>
              <a:ahLst/>
              <a:cxnLst/>
              <a:rect l="0" t="0" r="0" b="0"/>
              <a:pathLst>
                <a:path w="1451980" h="1003911">
                  <a:moveTo>
                    <a:pt x="0" y="1003911"/>
                  </a:moveTo>
                  <a:lnTo>
                    <a:pt x="85410" y="902249"/>
                  </a:lnTo>
                  <a:lnTo>
                    <a:pt x="170821" y="597263"/>
                  </a:lnTo>
                  <a:lnTo>
                    <a:pt x="256231" y="279570"/>
                  </a:lnTo>
                  <a:lnTo>
                    <a:pt x="341642" y="139785"/>
                  </a:lnTo>
                  <a:lnTo>
                    <a:pt x="427053" y="76246"/>
                  </a:lnTo>
                  <a:lnTo>
                    <a:pt x="512463" y="25415"/>
                  </a:lnTo>
                  <a:lnTo>
                    <a:pt x="597874" y="0"/>
                  </a:lnTo>
                  <a:lnTo>
                    <a:pt x="683284" y="38123"/>
                  </a:lnTo>
                  <a:lnTo>
                    <a:pt x="768695" y="50830"/>
                  </a:lnTo>
                  <a:lnTo>
                    <a:pt x="854106" y="50830"/>
                  </a:lnTo>
                  <a:lnTo>
                    <a:pt x="939516" y="63538"/>
                  </a:lnTo>
                  <a:lnTo>
                    <a:pt x="1024927" y="101661"/>
                  </a:lnTo>
                  <a:lnTo>
                    <a:pt x="1110337" y="127077"/>
                  </a:lnTo>
                  <a:lnTo>
                    <a:pt x="1195748" y="114369"/>
                  </a:lnTo>
                  <a:lnTo>
                    <a:pt x="1281159" y="63538"/>
                  </a:lnTo>
                  <a:lnTo>
                    <a:pt x="1366569" y="38123"/>
                  </a:lnTo>
                  <a:lnTo>
                    <a:pt x="1451980" y="50830"/>
                  </a:lnTo>
                </a:path>
              </a:pathLst>
            </a:custGeom>
            <a:ln w="27101" cap="flat">
              <a:solidFill>
                <a:srgbClr val="1CABE2">
                  <a:alpha val="100000"/>
                </a:srgbClr>
              </a:solidFill>
              <a:prstDash val="solid"/>
              <a:round/>
            </a:ln>
          </p:spPr>
          <p:txBody>
            <a:bodyPr/>
            <a:lstStyle/>
            <a:p>
              <a:endParaRPr/>
            </a:p>
          </p:txBody>
        </p:sp>
        <p:sp>
          <p:nvSpPr>
            <p:cNvPr id="152" name="tx152"/>
            <p:cNvSpPr/>
            <p:nvPr/>
          </p:nvSpPr>
          <p:spPr>
            <a:xfrm>
              <a:off x="4457611" y="5856560"/>
              <a:ext cx="54260"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3</a:t>
              </a:r>
            </a:p>
          </p:txBody>
        </p:sp>
        <p:sp>
          <p:nvSpPr>
            <p:cNvPr id="153" name="tx153"/>
            <p:cNvSpPr/>
            <p:nvPr/>
          </p:nvSpPr>
          <p:spPr>
            <a:xfrm>
              <a:off x="6018113" y="49035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78</a:t>
              </a:r>
            </a:p>
          </p:txBody>
        </p:sp>
        <p:sp>
          <p:nvSpPr>
            <p:cNvPr id="154" name="tx154"/>
            <p:cNvSpPr/>
            <p:nvPr/>
          </p:nvSpPr>
          <p:spPr>
            <a:xfrm>
              <a:off x="4650137" y="540102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35</a:t>
              </a:r>
            </a:p>
          </p:txBody>
        </p:sp>
        <p:sp>
          <p:nvSpPr>
            <p:cNvPr id="155" name="tx155"/>
            <p:cNvSpPr/>
            <p:nvPr/>
          </p:nvSpPr>
          <p:spPr>
            <a:xfrm>
              <a:off x="5077190" y="480380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82</a:t>
              </a:r>
            </a:p>
          </p:txBody>
        </p:sp>
        <p:sp>
          <p:nvSpPr>
            <p:cNvPr id="156" name="tx156"/>
            <p:cNvSpPr/>
            <p:nvPr/>
          </p:nvSpPr>
          <p:spPr>
            <a:xfrm>
              <a:off x="5418832" y="4869730"/>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77</a:t>
              </a:r>
            </a:p>
          </p:txBody>
        </p:sp>
        <p:sp>
          <p:nvSpPr>
            <p:cNvPr id="157" name="tx157"/>
            <p:cNvSpPr/>
            <p:nvPr/>
          </p:nvSpPr>
          <p:spPr>
            <a:xfrm>
              <a:off x="5845885" y="484193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79</a:t>
              </a:r>
            </a:p>
          </p:txBody>
        </p:sp>
        <p:sp>
          <p:nvSpPr>
            <p:cNvPr id="158" name="pl158"/>
            <p:cNvSpPr/>
            <p:nvPr/>
          </p:nvSpPr>
          <p:spPr>
            <a:xfrm>
              <a:off x="6349812" y="221574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59" name="pl159"/>
            <p:cNvSpPr/>
            <p:nvPr/>
          </p:nvSpPr>
          <p:spPr>
            <a:xfrm>
              <a:off x="6349812" y="196159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60" name="pl160"/>
            <p:cNvSpPr/>
            <p:nvPr/>
          </p:nvSpPr>
          <p:spPr>
            <a:xfrm>
              <a:off x="6349812" y="170743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61" name="pl161"/>
            <p:cNvSpPr/>
            <p:nvPr/>
          </p:nvSpPr>
          <p:spPr>
            <a:xfrm>
              <a:off x="6349812" y="145328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62" name="pl162"/>
            <p:cNvSpPr/>
            <p:nvPr/>
          </p:nvSpPr>
          <p:spPr>
            <a:xfrm>
              <a:off x="6349812" y="119912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63" name="pl163"/>
            <p:cNvSpPr/>
            <p:nvPr/>
          </p:nvSpPr>
          <p:spPr>
            <a:xfrm>
              <a:off x="6349812" y="94497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64" name="pl164"/>
            <p:cNvSpPr/>
            <p:nvPr/>
          </p:nvSpPr>
          <p:spPr>
            <a:xfrm>
              <a:off x="6349812" y="234282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6349812" y="208866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6" name="pl166"/>
            <p:cNvSpPr/>
            <p:nvPr/>
          </p:nvSpPr>
          <p:spPr>
            <a:xfrm>
              <a:off x="6349812" y="183451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7" name="pl167"/>
            <p:cNvSpPr/>
            <p:nvPr/>
          </p:nvSpPr>
          <p:spPr>
            <a:xfrm>
              <a:off x="6349812" y="158035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8" name="pl168"/>
            <p:cNvSpPr/>
            <p:nvPr/>
          </p:nvSpPr>
          <p:spPr>
            <a:xfrm>
              <a:off x="6349812" y="132620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9" name="pl169"/>
            <p:cNvSpPr/>
            <p:nvPr/>
          </p:nvSpPr>
          <p:spPr>
            <a:xfrm>
              <a:off x="6349812" y="1072050"/>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70" name="pl170"/>
            <p:cNvSpPr/>
            <p:nvPr/>
          </p:nvSpPr>
          <p:spPr>
            <a:xfrm>
              <a:off x="6644479"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1" name="pl171"/>
            <p:cNvSpPr/>
            <p:nvPr/>
          </p:nvSpPr>
          <p:spPr>
            <a:xfrm>
              <a:off x="7071532"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2" name="pl172"/>
            <p:cNvSpPr/>
            <p:nvPr/>
          </p:nvSpPr>
          <p:spPr>
            <a:xfrm>
              <a:off x="7498585"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3" name="pl173"/>
            <p:cNvSpPr/>
            <p:nvPr/>
          </p:nvSpPr>
          <p:spPr>
            <a:xfrm>
              <a:off x="7925638"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4" name="pl174"/>
            <p:cNvSpPr/>
            <p:nvPr/>
          </p:nvSpPr>
          <p:spPr>
            <a:xfrm>
              <a:off x="8267280"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5" name="pl175"/>
            <p:cNvSpPr/>
            <p:nvPr/>
          </p:nvSpPr>
          <p:spPr>
            <a:xfrm>
              <a:off x="8694333"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6" name="pl176"/>
            <p:cNvSpPr/>
            <p:nvPr/>
          </p:nvSpPr>
          <p:spPr>
            <a:xfrm>
              <a:off x="8779744"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7" name="pl177"/>
            <p:cNvSpPr/>
            <p:nvPr/>
          </p:nvSpPr>
          <p:spPr>
            <a:xfrm>
              <a:off x="6644479" y="1148296"/>
              <a:ext cx="2135265" cy="228739"/>
            </a:xfrm>
            <a:custGeom>
              <a:avLst/>
              <a:gdLst/>
              <a:ahLst/>
              <a:cxnLst/>
              <a:rect l="0" t="0" r="0" b="0"/>
              <a:pathLst>
                <a:path w="2135265" h="228739">
                  <a:moveTo>
                    <a:pt x="0" y="38123"/>
                  </a:moveTo>
                  <a:lnTo>
                    <a:pt x="85410" y="50830"/>
                  </a:lnTo>
                  <a:lnTo>
                    <a:pt x="170821" y="38123"/>
                  </a:lnTo>
                  <a:lnTo>
                    <a:pt x="256231" y="25415"/>
                  </a:lnTo>
                  <a:lnTo>
                    <a:pt x="341642" y="12707"/>
                  </a:lnTo>
                  <a:lnTo>
                    <a:pt x="427053" y="0"/>
                  </a:lnTo>
                  <a:lnTo>
                    <a:pt x="512463" y="12707"/>
                  </a:lnTo>
                  <a:lnTo>
                    <a:pt x="597874" y="12707"/>
                  </a:lnTo>
                  <a:lnTo>
                    <a:pt x="683284" y="25415"/>
                  </a:lnTo>
                  <a:lnTo>
                    <a:pt x="768695" y="0"/>
                  </a:lnTo>
                  <a:lnTo>
                    <a:pt x="854106" y="12707"/>
                  </a:lnTo>
                  <a:lnTo>
                    <a:pt x="939516" y="12707"/>
                  </a:lnTo>
                  <a:lnTo>
                    <a:pt x="1024927" y="12707"/>
                  </a:lnTo>
                  <a:lnTo>
                    <a:pt x="1110337" y="50830"/>
                  </a:lnTo>
                  <a:lnTo>
                    <a:pt x="1195748" y="63538"/>
                  </a:lnTo>
                  <a:lnTo>
                    <a:pt x="1281159" y="50830"/>
                  </a:lnTo>
                  <a:lnTo>
                    <a:pt x="1366569" y="63538"/>
                  </a:lnTo>
                  <a:lnTo>
                    <a:pt x="1451980" y="114369"/>
                  </a:lnTo>
                  <a:lnTo>
                    <a:pt x="1537390" y="101661"/>
                  </a:lnTo>
                  <a:lnTo>
                    <a:pt x="1622801" y="177908"/>
                  </a:lnTo>
                  <a:lnTo>
                    <a:pt x="1708212" y="216031"/>
                  </a:lnTo>
                  <a:lnTo>
                    <a:pt x="1793622" y="228739"/>
                  </a:lnTo>
                  <a:lnTo>
                    <a:pt x="1879033" y="190616"/>
                  </a:lnTo>
                  <a:lnTo>
                    <a:pt x="1964443" y="152492"/>
                  </a:lnTo>
                  <a:lnTo>
                    <a:pt x="2049854" y="139785"/>
                  </a:lnTo>
                  <a:lnTo>
                    <a:pt x="2135265" y="139785"/>
                  </a:lnTo>
                </a:path>
              </a:pathLst>
            </a:custGeom>
            <a:ln w="27101" cap="flat">
              <a:solidFill>
                <a:srgbClr val="1CABE2">
                  <a:alpha val="100000"/>
                </a:srgbClr>
              </a:solidFill>
              <a:prstDash val="solid"/>
              <a:round/>
            </a:ln>
          </p:spPr>
          <p:txBody>
            <a:bodyPr/>
            <a:lstStyle/>
            <a:p>
              <a:endParaRPr/>
            </a:p>
          </p:txBody>
        </p:sp>
        <p:sp>
          <p:nvSpPr>
            <p:cNvPr id="178" name="tx178"/>
            <p:cNvSpPr/>
            <p:nvPr/>
          </p:nvSpPr>
          <p:spPr>
            <a:xfrm>
              <a:off x="6492549" y="109415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91</a:t>
              </a:r>
            </a:p>
          </p:txBody>
        </p:sp>
        <p:sp>
          <p:nvSpPr>
            <p:cNvPr id="179" name="tx179"/>
            <p:cNvSpPr/>
            <p:nvPr/>
          </p:nvSpPr>
          <p:spPr>
            <a:xfrm>
              <a:off x="8812300" y="119576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83</a:t>
              </a:r>
            </a:p>
          </p:txBody>
        </p:sp>
        <p:sp>
          <p:nvSpPr>
            <p:cNvPr id="180" name="tx180"/>
            <p:cNvSpPr/>
            <p:nvPr/>
          </p:nvSpPr>
          <p:spPr>
            <a:xfrm>
              <a:off x="7017271" y="10071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94</a:t>
              </a:r>
            </a:p>
          </p:txBody>
        </p:sp>
        <p:sp>
          <p:nvSpPr>
            <p:cNvPr id="181" name="tx181"/>
            <p:cNvSpPr/>
            <p:nvPr/>
          </p:nvSpPr>
          <p:spPr>
            <a:xfrm>
              <a:off x="7444324" y="101980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93</a:t>
              </a:r>
            </a:p>
          </p:txBody>
        </p:sp>
        <p:sp>
          <p:nvSpPr>
            <p:cNvPr id="182" name="tx182"/>
            <p:cNvSpPr/>
            <p:nvPr/>
          </p:nvSpPr>
          <p:spPr>
            <a:xfrm>
              <a:off x="7871377" y="105797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90</a:t>
              </a:r>
            </a:p>
          </p:txBody>
        </p:sp>
        <p:sp>
          <p:nvSpPr>
            <p:cNvPr id="183" name="tx183"/>
            <p:cNvSpPr/>
            <p:nvPr/>
          </p:nvSpPr>
          <p:spPr>
            <a:xfrm>
              <a:off x="8213020" y="118505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80</a:t>
              </a:r>
            </a:p>
          </p:txBody>
        </p:sp>
        <p:sp>
          <p:nvSpPr>
            <p:cNvPr id="184" name="tx184"/>
            <p:cNvSpPr/>
            <p:nvPr/>
          </p:nvSpPr>
          <p:spPr>
            <a:xfrm>
              <a:off x="8640073" y="114687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83</a:t>
              </a:r>
            </a:p>
          </p:txBody>
        </p:sp>
        <p:sp>
          <p:nvSpPr>
            <p:cNvPr id="185" name="pl185"/>
            <p:cNvSpPr/>
            <p:nvPr/>
          </p:nvSpPr>
          <p:spPr>
            <a:xfrm>
              <a:off x="6349812" y="4037833"/>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86" name="pl186"/>
            <p:cNvSpPr/>
            <p:nvPr/>
          </p:nvSpPr>
          <p:spPr>
            <a:xfrm>
              <a:off x="6349812" y="3783678"/>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87" name="pl187"/>
            <p:cNvSpPr/>
            <p:nvPr/>
          </p:nvSpPr>
          <p:spPr>
            <a:xfrm>
              <a:off x="6349812" y="3529524"/>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88" name="pl188"/>
            <p:cNvSpPr/>
            <p:nvPr/>
          </p:nvSpPr>
          <p:spPr>
            <a:xfrm>
              <a:off x="6349812" y="3275369"/>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89" name="pl189"/>
            <p:cNvSpPr/>
            <p:nvPr/>
          </p:nvSpPr>
          <p:spPr>
            <a:xfrm>
              <a:off x="6349812" y="3021214"/>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90" name="pl190"/>
            <p:cNvSpPr/>
            <p:nvPr/>
          </p:nvSpPr>
          <p:spPr>
            <a:xfrm>
              <a:off x="6349812" y="2767060"/>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91" name="pl191"/>
            <p:cNvSpPr/>
            <p:nvPr/>
          </p:nvSpPr>
          <p:spPr>
            <a:xfrm>
              <a:off x="6349812" y="416491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2" name="pl192"/>
            <p:cNvSpPr/>
            <p:nvPr/>
          </p:nvSpPr>
          <p:spPr>
            <a:xfrm>
              <a:off x="6349812" y="391075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3" name="pl193"/>
            <p:cNvSpPr/>
            <p:nvPr/>
          </p:nvSpPr>
          <p:spPr>
            <a:xfrm>
              <a:off x="6349812" y="365660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4" name="pl194"/>
            <p:cNvSpPr/>
            <p:nvPr/>
          </p:nvSpPr>
          <p:spPr>
            <a:xfrm>
              <a:off x="6349812" y="340244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5" name="pl195"/>
            <p:cNvSpPr/>
            <p:nvPr/>
          </p:nvSpPr>
          <p:spPr>
            <a:xfrm>
              <a:off x="6349812" y="3148292"/>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6" name="pl196"/>
            <p:cNvSpPr/>
            <p:nvPr/>
          </p:nvSpPr>
          <p:spPr>
            <a:xfrm>
              <a:off x="6349812" y="2894137"/>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7" name="pl197"/>
            <p:cNvSpPr/>
            <p:nvPr/>
          </p:nvSpPr>
          <p:spPr>
            <a:xfrm>
              <a:off x="6644479"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98" name="pl198"/>
            <p:cNvSpPr/>
            <p:nvPr/>
          </p:nvSpPr>
          <p:spPr>
            <a:xfrm>
              <a:off x="7071532"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99" name="pl199"/>
            <p:cNvSpPr/>
            <p:nvPr/>
          </p:nvSpPr>
          <p:spPr>
            <a:xfrm>
              <a:off x="7498585"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00" name="pl200"/>
            <p:cNvSpPr/>
            <p:nvPr/>
          </p:nvSpPr>
          <p:spPr>
            <a:xfrm>
              <a:off x="7925638"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01" name="pl201"/>
            <p:cNvSpPr/>
            <p:nvPr/>
          </p:nvSpPr>
          <p:spPr>
            <a:xfrm>
              <a:off x="8267280"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02" name="pl202"/>
            <p:cNvSpPr/>
            <p:nvPr/>
          </p:nvSpPr>
          <p:spPr>
            <a:xfrm>
              <a:off x="8694333"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03" name="pl203"/>
            <p:cNvSpPr/>
            <p:nvPr/>
          </p:nvSpPr>
          <p:spPr>
            <a:xfrm>
              <a:off x="8779744"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04" name="pl204"/>
            <p:cNvSpPr/>
            <p:nvPr/>
          </p:nvSpPr>
          <p:spPr>
            <a:xfrm>
              <a:off x="6644479" y="2957676"/>
              <a:ext cx="2135265" cy="177908"/>
            </a:xfrm>
            <a:custGeom>
              <a:avLst/>
              <a:gdLst/>
              <a:ahLst/>
              <a:cxnLst/>
              <a:rect l="0" t="0" r="0" b="0"/>
              <a:pathLst>
                <a:path w="2135265" h="177908">
                  <a:moveTo>
                    <a:pt x="0" y="25415"/>
                  </a:moveTo>
                  <a:lnTo>
                    <a:pt x="85410" y="0"/>
                  </a:lnTo>
                  <a:lnTo>
                    <a:pt x="170821" y="25415"/>
                  </a:lnTo>
                  <a:lnTo>
                    <a:pt x="256231" y="12707"/>
                  </a:lnTo>
                  <a:lnTo>
                    <a:pt x="341642" y="25415"/>
                  </a:lnTo>
                  <a:lnTo>
                    <a:pt x="427053" y="38123"/>
                  </a:lnTo>
                  <a:lnTo>
                    <a:pt x="512463" y="12707"/>
                  </a:lnTo>
                  <a:lnTo>
                    <a:pt x="597874" y="12707"/>
                  </a:lnTo>
                  <a:lnTo>
                    <a:pt x="683284" y="0"/>
                  </a:lnTo>
                  <a:lnTo>
                    <a:pt x="768695" y="0"/>
                  </a:lnTo>
                  <a:lnTo>
                    <a:pt x="854106" y="25415"/>
                  </a:lnTo>
                  <a:lnTo>
                    <a:pt x="939516" y="0"/>
                  </a:lnTo>
                  <a:lnTo>
                    <a:pt x="1024927" y="0"/>
                  </a:lnTo>
                  <a:lnTo>
                    <a:pt x="1110337" y="38123"/>
                  </a:lnTo>
                  <a:lnTo>
                    <a:pt x="1195748" y="25415"/>
                  </a:lnTo>
                  <a:lnTo>
                    <a:pt x="1281159" y="25415"/>
                  </a:lnTo>
                  <a:lnTo>
                    <a:pt x="1366569" y="25415"/>
                  </a:lnTo>
                  <a:lnTo>
                    <a:pt x="1451980" y="114369"/>
                  </a:lnTo>
                  <a:lnTo>
                    <a:pt x="1537390" y="50830"/>
                  </a:lnTo>
                  <a:lnTo>
                    <a:pt x="1622801" y="114369"/>
                  </a:lnTo>
                  <a:lnTo>
                    <a:pt x="1708212" y="139785"/>
                  </a:lnTo>
                  <a:lnTo>
                    <a:pt x="1793622" y="152492"/>
                  </a:lnTo>
                  <a:lnTo>
                    <a:pt x="1879033" y="177908"/>
                  </a:lnTo>
                  <a:lnTo>
                    <a:pt x="1964443" y="139785"/>
                  </a:lnTo>
                  <a:lnTo>
                    <a:pt x="2049854" y="101661"/>
                  </a:lnTo>
                  <a:lnTo>
                    <a:pt x="2135265" y="114369"/>
                  </a:lnTo>
                </a:path>
              </a:pathLst>
            </a:custGeom>
            <a:ln w="27101" cap="flat">
              <a:solidFill>
                <a:srgbClr val="1CABE2">
                  <a:alpha val="100000"/>
                </a:srgbClr>
              </a:solidFill>
              <a:prstDash val="solid"/>
              <a:round/>
            </a:ln>
          </p:spPr>
          <p:txBody>
            <a:bodyPr/>
            <a:lstStyle/>
            <a:p>
              <a:endParaRPr/>
            </a:p>
          </p:txBody>
        </p:sp>
        <p:sp>
          <p:nvSpPr>
            <p:cNvPr id="205" name="tx205"/>
            <p:cNvSpPr/>
            <p:nvPr/>
          </p:nvSpPr>
          <p:spPr>
            <a:xfrm>
              <a:off x="6492549" y="289077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93</a:t>
              </a:r>
            </a:p>
          </p:txBody>
        </p:sp>
        <p:sp>
          <p:nvSpPr>
            <p:cNvPr id="206" name="tx206"/>
            <p:cNvSpPr/>
            <p:nvPr/>
          </p:nvSpPr>
          <p:spPr>
            <a:xfrm>
              <a:off x="8812300" y="297977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86</a:t>
              </a:r>
            </a:p>
          </p:txBody>
        </p:sp>
        <p:sp>
          <p:nvSpPr>
            <p:cNvPr id="207" name="tx207"/>
            <p:cNvSpPr/>
            <p:nvPr/>
          </p:nvSpPr>
          <p:spPr>
            <a:xfrm>
              <a:off x="7017271" y="28546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92</a:t>
              </a:r>
            </a:p>
          </p:txBody>
        </p:sp>
        <p:sp>
          <p:nvSpPr>
            <p:cNvPr id="208" name="tx208"/>
            <p:cNvSpPr/>
            <p:nvPr/>
          </p:nvSpPr>
          <p:spPr>
            <a:xfrm>
              <a:off x="7444324" y="284188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93</a:t>
              </a:r>
            </a:p>
          </p:txBody>
        </p:sp>
        <p:sp>
          <p:nvSpPr>
            <p:cNvPr id="209" name="tx209"/>
            <p:cNvSpPr/>
            <p:nvPr/>
          </p:nvSpPr>
          <p:spPr>
            <a:xfrm>
              <a:off x="7871377" y="284188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93</a:t>
              </a:r>
            </a:p>
          </p:txBody>
        </p:sp>
        <p:sp>
          <p:nvSpPr>
            <p:cNvPr id="210" name="tx210"/>
            <p:cNvSpPr/>
            <p:nvPr/>
          </p:nvSpPr>
          <p:spPr>
            <a:xfrm>
              <a:off x="8213020" y="29308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86</a:t>
              </a:r>
            </a:p>
          </p:txBody>
        </p:sp>
        <p:sp>
          <p:nvSpPr>
            <p:cNvPr id="211" name="tx211"/>
            <p:cNvSpPr/>
            <p:nvPr/>
          </p:nvSpPr>
          <p:spPr>
            <a:xfrm>
              <a:off x="8640073" y="2918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87</a:t>
              </a:r>
            </a:p>
          </p:txBody>
        </p:sp>
        <p:sp>
          <p:nvSpPr>
            <p:cNvPr id="212" name="pl212"/>
            <p:cNvSpPr/>
            <p:nvPr/>
          </p:nvSpPr>
          <p:spPr>
            <a:xfrm>
              <a:off x="6349812" y="585992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13" name="pl213"/>
            <p:cNvSpPr/>
            <p:nvPr/>
          </p:nvSpPr>
          <p:spPr>
            <a:xfrm>
              <a:off x="6349812" y="560576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14" name="pl214"/>
            <p:cNvSpPr/>
            <p:nvPr/>
          </p:nvSpPr>
          <p:spPr>
            <a:xfrm>
              <a:off x="6349812" y="535161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15" name="pl215"/>
            <p:cNvSpPr/>
            <p:nvPr/>
          </p:nvSpPr>
          <p:spPr>
            <a:xfrm>
              <a:off x="6349812" y="509745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16" name="pl216"/>
            <p:cNvSpPr/>
            <p:nvPr/>
          </p:nvSpPr>
          <p:spPr>
            <a:xfrm>
              <a:off x="6349812" y="484330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17" name="pl217"/>
            <p:cNvSpPr/>
            <p:nvPr/>
          </p:nvSpPr>
          <p:spPr>
            <a:xfrm>
              <a:off x="6349812" y="458914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18" name="pl218"/>
            <p:cNvSpPr/>
            <p:nvPr/>
          </p:nvSpPr>
          <p:spPr>
            <a:xfrm>
              <a:off x="6349812" y="598699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19" name="pl219"/>
            <p:cNvSpPr/>
            <p:nvPr/>
          </p:nvSpPr>
          <p:spPr>
            <a:xfrm>
              <a:off x="6349812" y="573284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20" name="pl220"/>
            <p:cNvSpPr/>
            <p:nvPr/>
          </p:nvSpPr>
          <p:spPr>
            <a:xfrm>
              <a:off x="6349812" y="547868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21" name="pl221"/>
            <p:cNvSpPr/>
            <p:nvPr/>
          </p:nvSpPr>
          <p:spPr>
            <a:xfrm>
              <a:off x="6349812" y="522453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22" name="pl222"/>
            <p:cNvSpPr/>
            <p:nvPr/>
          </p:nvSpPr>
          <p:spPr>
            <a:xfrm>
              <a:off x="6349812" y="497037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23" name="pl223"/>
            <p:cNvSpPr/>
            <p:nvPr/>
          </p:nvSpPr>
          <p:spPr>
            <a:xfrm>
              <a:off x="6349812" y="471622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24" name="pl224"/>
            <p:cNvSpPr/>
            <p:nvPr/>
          </p:nvSpPr>
          <p:spPr>
            <a:xfrm>
              <a:off x="6644479"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25" name="pl225"/>
            <p:cNvSpPr/>
            <p:nvPr/>
          </p:nvSpPr>
          <p:spPr>
            <a:xfrm>
              <a:off x="7071532"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26" name="pl226"/>
            <p:cNvSpPr/>
            <p:nvPr/>
          </p:nvSpPr>
          <p:spPr>
            <a:xfrm>
              <a:off x="7498585"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27" name="pl227"/>
            <p:cNvSpPr/>
            <p:nvPr/>
          </p:nvSpPr>
          <p:spPr>
            <a:xfrm>
              <a:off x="7925638"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28" name="pl228"/>
            <p:cNvSpPr/>
            <p:nvPr/>
          </p:nvSpPr>
          <p:spPr>
            <a:xfrm>
              <a:off x="8267280"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29" name="pl229"/>
            <p:cNvSpPr/>
            <p:nvPr/>
          </p:nvSpPr>
          <p:spPr>
            <a:xfrm>
              <a:off x="8694333"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30" name="pl230"/>
            <p:cNvSpPr/>
            <p:nvPr/>
          </p:nvSpPr>
          <p:spPr>
            <a:xfrm>
              <a:off x="8779744"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31" name="pl231"/>
            <p:cNvSpPr/>
            <p:nvPr/>
          </p:nvSpPr>
          <p:spPr>
            <a:xfrm>
              <a:off x="7156942" y="4970379"/>
              <a:ext cx="1622801" cy="826002"/>
            </a:xfrm>
            <a:custGeom>
              <a:avLst/>
              <a:gdLst/>
              <a:ahLst/>
              <a:cxnLst/>
              <a:rect l="0" t="0" r="0" b="0"/>
              <a:pathLst>
                <a:path w="1622801" h="826002">
                  <a:moveTo>
                    <a:pt x="0" y="826002"/>
                  </a:moveTo>
                  <a:lnTo>
                    <a:pt x="85410" y="686217"/>
                  </a:lnTo>
                  <a:lnTo>
                    <a:pt x="170821" y="343108"/>
                  </a:lnTo>
                  <a:lnTo>
                    <a:pt x="256231" y="228739"/>
                  </a:lnTo>
                  <a:lnTo>
                    <a:pt x="341642" y="177908"/>
                  </a:lnTo>
                  <a:lnTo>
                    <a:pt x="427053" y="88954"/>
                  </a:lnTo>
                  <a:lnTo>
                    <a:pt x="512463" y="63538"/>
                  </a:lnTo>
                  <a:lnTo>
                    <a:pt x="597874" y="76246"/>
                  </a:lnTo>
                  <a:lnTo>
                    <a:pt x="683284" y="63538"/>
                  </a:lnTo>
                  <a:lnTo>
                    <a:pt x="768695" y="0"/>
                  </a:lnTo>
                  <a:lnTo>
                    <a:pt x="854106" y="50830"/>
                  </a:lnTo>
                  <a:lnTo>
                    <a:pt x="939516" y="101661"/>
                  </a:lnTo>
                  <a:lnTo>
                    <a:pt x="1024927" y="88954"/>
                  </a:lnTo>
                  <a:lnTo>
                    <a:pt x="1110337" y="76246"/>
                  </a:lnTo>
                  <a:lnTo>
                    <a:pt x="1195748" y="127077"/>
                  </a:lnTo>
                  <a:lnTo>
                    <a:pt x="1281159" y="152492"/>
                  </a:lnTo>
                  <a:lnTo>
                    <a:pt x="1366569" y="88954"/>
                  </a:lnTo>
                  <a:lnTo>
                    <a:pt x="1451980" y="63538"/>
                  </a:lnTo>
                  <a:lnTo>
                    <a:pt x="1537390" y="38123"/>
                  </a:lnTo>
                  <a:lnTo>
                    <a:pt x="1622801" y="38123"/>
                  </a:lnTo>
                </a:path>
              </a:pathLst>
            </a:custGeom>
            <a:ln w="27101" cap="flat">
              <a:solidFill>
                <a:srgbClr val="1CABE2">
                  <a:alpha val="100000"/>
                </a:srgbClr>
              </a:solidFill>
              <a:prstDash val="solid"/>
              <a:round/>
            </a:ln>
          </p:spPr>
          <p:txBody>
            <a:bodyPr/>
            <a:lstStyle/>
            <a:p>
              <a:endParaRPr/>
            </a:p>
          </p:txBody>
        </p:sp>
        <p:sp>
          <p:nvSpPr>
            <p:cNvPr id="232" name="tx232"/>
            <p:cNvSpPr/>
            <p:nvPr/>
          </p:nvSpPr>
          <p:spPr>
            <a:xfrm>
              <a:off x="7005012" y="57041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15</a:t>
              </a:r>
            </a:p>
          </p:txBody>
        </p:sp>
        <p:sp>
          <p:nvSpPr>
            <p:cNvPr id="233" name="tx233"/>
            <p:cNvSpPr/>
            <p:nvPr/>
          </p:nvSpPr>
          <p:spPr>
            <a:xfrm>
              <a:off x="8812300" y="4918617"/>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77</a:t>
              </a:r>
            </a:p>
          </p:txBody>
        </p:sp>
        <p:sp>
          <p:nvSpPr>
            <p:cNvPr id="234" name="tx234"/>
            <p:cNvSpPr/>
            <p:nvPr/>
          </p:nvSpPr>
          <p:spPr>
            <a:xfrm>
              <a:off x="7444324" y="500713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66</a:t>
              </a:r>
            </a:p>
          </p:txBody>
        </p:sp>
        <p:sp>
          <p:nvSpPr>
            <p:cNvPr id="235" name="tx235"/>
            <p:cNvSpPr/>
            <p:nvPr/>
          </p:nvSpPr>
          <p:spPr>
            <a:xfrm>
              <a:off x="7871377" y="482922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80</a:t>
              </a:r>
            </a:p>
          </p:txBody>
        </p:sp>
        <p:sp>
          <p:nvSpPr>
            <p:cNvPr id="236" name="tx236"/>
            <p:cNvSpPr/>
            <p:nvPr/>
          </p:nvSpPr>
          <p:spPr>
            <a:xfrm>
              <a:off x="8213020" y="4906948"/>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74</a:t>
              </a:r>
            </a:p>
          </p:txBody>
        </p:sp>
        <p:sp>
          <p:nvSpPr>
            <p:cNvPr id="237" name="tx237"/>
            <p:cNvSpPr/>
            <p:nvPr/>
          </p:nvSpPr>
          <p:spPr>
            <a:xfrm>
              <a:off x="8640073" y="4869730"/>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77</a:t>
              </a:r>
            </a:p>
          </p:txBody>
        </p:sp>
        <p:sp>
          <p:nvSpPr>
            <p:cNvPr id="238" name="tx238"/>
            <p:cNvSpPr/>
            <p:nvPr/>
          </p:nvSpPr>
          <p:spPr>
            <a:xfrm>
              <a:off x="1968484" y="4369095"/>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MCV2</a:t>
              </a:r>
            </a:p>
          </p:txBody>
        </p:sp>
        <p:sp>
          <p:nvSpPr>
            <p:cNvPr id="239" name="tx239"/>
            <p:cNvSpPr/>
            <p:nvPr/>
          </p:nvSpPr>
          <p:spPr>
            <a:xfrm>
              <a:off x="4762672" y="4369095"/>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PCVC</a:t>
              </a:r>
            </a:p>
          </p:txBody>
        </p:sp>
        <p:sp>
          <p:nvSpPr>
            <p:cNvPr id="240" name="tx240"/>
            <p:cNvSpPr/>
            <p:nvPr/>
          </p:nvSpPr>
          <p:spPr>
            <a:xfrm>
              <a:off x="7516531" y="4369040"/>
              <a:ext cx="391160" cy="82783"/>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ROTAC</a:t>
              </a:r>
            </a:p>
          </p:txBody>
        </p:sp>
        <p:sp>
          <p:nvSpPr>
            <p:cNvPr id="241" name="tx241"/>
            <p:cNvSpPr/>
            <p:nvPr/>
          </p:nvSpPr>
          <p:spPr>
            <a:xfrm>
              <a:off x="2002591" y="2549408"/>
              <a:ext cx="242292"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IPV1</a:t>
              </a:r>
            </a:p>
          </p:txBody>
        </p:sp>
        <p:sp>
          <p:nvSpPr>
            <p:cNvPr id="242" name="tx242"/>
            <p:cNvSpPr/>
            <p:nvPr/>
          </p:nvSpPr>
          <p:spPr>
            <a:xfrm>
              <a:off x="4787501" y="2547007"/>
              <a:ext cx="26084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IPVC</a:t>
              </a:r>
            </a:p>
          </p:txBody>
        </p:sp>
        <p:sp>
          <p:nvSpPr>
            <p:cNvPr id="243" name="tx243"/>
            <p:cNvSpPr/>
            <p:nvPr/>
          </p:nvSpPr>
          <p:spPr>
            <a:xfrm>
              <a:off x="7556859" y="2547007"/>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MCV1</a:t>
              </a:r>
            </a:p>
          </p:txBody>
        </p:sp>
        <p:sp>
          <p:nvSpPr>
            <p:cNvPr id="244" name="tx244"/>
            <p:cNvSpPr/>
            <p:nvPr/>
          </p:nvSpPr>
          <p:spPr>
            <a:xfrm>
              <a:off x="2002645" y="724920"/>
              <a:ext cx="242183"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BCG</a:t>
              </a:r>
            </a:p>
          </p:txBody>
        </p:sp>
        <p:sp>
          <p:nvSpPr>
            <p:cNvPr id="245" name="tx245"/>
            <p:cNvSpPr/>
            <p:nvPr/>
          </p:nvSpPr>
          <p:spPr>
            <a:xfrm>
              <a:off x="4775086" y="727321"/>
              <a:ext cx="285675"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DTP1</a:t>
              </a:r>
            </a:p>
          </p:txBody>
        </p:sp>
        <p:sp>
          <p:nvSpPr>
            <p:cNvPr id="246" name="tx246"/>
            <p:cNvSpPr/>
            <p:nvPr/>
          </p:nvSpPr>
          <p:spPr>
            <a:xfrm>
              <a:off x="7569274" y="725902"/>
              <a:ext cx="28567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DTP3</a:t>
              </a:r>
            </a:p>
          </p:txBody>
        </p:sp>
        <p:sp>
          <p:nvSpPr>
            <p:cNvPr id="247" name="tx247"/>
            <p:cNvSpPr/>
            <p:nvPr/>
          </p:nvSpPr>
          <p:spPr>
            <a:xfrm rot="-5400000">
              <a:off x="935214"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2000</a:t>
              </a:r>
            </a:p>
          </p:txBody>
        </p:sp>
        <p:sp>
          <p:nvSpPr>
            <p:cNvPr id="248" name="tx248"/>
            <p:cNvSpPr/>
            <p:nvPr/>
          </p:nvSpPr>
          <p:spPr>
            <a:xfrm rot="-5400000">
              <a:off x="1362267"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2005</a:t>
              </a:r>
            </a:p>
          </p:txBody>
        </p:sp>
        <p:sp>
          <p:nvSpPr>
            <p:cNvPr id="249" name="tx249"/>
            <p:cNvSpPr/>
            <p:nvPr/>
          </p:nvSpPr>
          <p:spPr>
            <a:xfrm rot="-5400000">
              <a:off x="1789320"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2010</a:t>
              </a:r>
            </a:p>
          </p:txBody>
        </p:sp>
        <p:sp>
          <p:nvSpPr>
            <p:cNvPr id="250" name="tx250"/>
            <p:cNvSpPr/>
            <p:nvPr/>
          </p:nvSpPr>
          <p:spPr>
            <a:xfrm rot="-5400000">
              <a:off x="2216373"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2015</a:t>
              </a:r>
            </a:p>
          </p:txBody>
        </p:sp>
        <p:sp>
          <p:nvSpPr>
            <p:cNvPr id="251" name="tx251"/>
            <p:cNvSpPr/>
            <p:nvPr/>
          </p:nvSpPr>
          <p:spPr>
            <a:xfrm rot="-5400000">
              <a:off x="2558015"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2019</a:t>
              </a:r>
            </a:p>
          </p:txBody>
        </p:sp>
        <p:sp>
          <p:nvSpPr>
            <p:cNvPr id="252" name="tx252"/>
            <p:cNvSpPr/>
            <p:nvPr/>
          </p:nvSpPr>
          <p:spPr>
            <a:xfrm rot="-5400000">
              <a:off x="2985068"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2024</a:t>
              </a:r>
            </a:p>
          </p:txBody>
        </p:sp>
        <p:sp>
          <p:nvSpPr>
            <p:cNvPr id="253" name="tx253"/>
            <p:cNvSpPr/>
            <p:nvPr/>
          </p:nvSpPr>
          <p:spPr>
            <a:xfrm rot="-5400000">
              <a:off x="3070479"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2025</a:t>
              </a:r>
            </a:p>
          </p:txBody>
        </p:sp>
        <p:sp>
          <p:nvSpPr>
            <p:cNvPr id="254" name="tx254"/>
            <p:cNvSpPr/>
            <p:nvPr/>
          </p:nvSpPr>
          <p:spPr>
            <a:xfrm rot="-5400000">
              <a:off x="3729401"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2000</a:t>
              </a:r>
            </a:p>
          </p:txBody>
        </p:sp>
        <p:sp>
          <p:nvSpPr>
            <p:cNvPr id="255" name="tx255"/>
            <p:cNvSpPr/>
            <p:nvPr/>
          </p:nvSpPr>
          <p:spPr>
            <a:xfrm rot="-5400000">
              <a:off x="4156454"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2005</a:t>
              </a:r>
            </a:p>
          </p:txBody>
        </p:sp>
        <p:sp>
          <p:nvSpPr>
            <p:cNvPr id="256" name="tx256"/>
            <p:cNvSpPr/>
            <p:nvPr/>
          </p:nvSpPr>
          <p:spPr>
            <a:xfrm rot="-5400000">
              <a:off x="4583507"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2010</a:t>
              </a:r>
            </a:p>
          </p:txBody>
        </p:sp>
        <p:sp>
          <p:nvSpPr>
            <p:cNvPr id="257" name="tx257"/>
            <p:cNvSpPr/>
            <p:nvPr/>
          </p:nvSpPr>
          <p:spPr>
            <a:xfrm rot="-5400000">
              <a:off x="5010560"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2015</a:t>
              </a:r>
            </a:p>
          </p:txBody>
        </p:sp>
        <p:sp>
          <p:nvSpPr>
            <p:cNvPr id="258" name="tx258"/>
            <p:cNvSpPr/>
            <p:nvPr/>
          </p:nvSpPr>
          <p:spPr>
            <a:xfrm rot="-5400000">
              <a:off x="5352203"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2019</a:t>
              </a:r>
            </a:p>
          </p:txBody>
        </p:sp>
        <p:sp>
          <p:nvSpPr>
            <p:cNvPr id="259" name="tx259"/>
            <p:cNvSpPr/>
            <p:nvPr/>
          </p:nvSpPr>
          <p:spPr>
            <a:xfrm rot="-5400000">
              <a:off x="5779256"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2024</a:t>
              </a:r>
            </a:p>
          </p:txBody>
        </p:sp>
        <p:sp>
          <p:nvSpPr>
            <p:cNvPr id="260" name="tx260"/>
            <p:cNvSpPr/>
            <p:nvPr/>
          </p:nvSpPr>
          <p:spPr>
            <a:xfrm rot="-5400000">
              <a:off x="5864666"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2025</a:t>
              </a:r>
            </a:p>
          </p:txBody>
        </p:sp>
        <p:sp>
          <p:nvSpPr>
            <p:cNvPr id="261" name="tx261"/>
            <p:cNvSpPr/>
            <p:nvPr/>
          </p:nvSpPr>
          <p:spPr>
            <a:xfrm rot="-5400000">
              <a:off x="6523589"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2000</a:t>
              </a:r>
            </a:p>
          </p:txBody>
        </p:sp>
        <p:sp>
          <p:nvSpPr>
            <p:cNvPr id="262" name="tx262"/>
            <p:cNvSpPr/>
            <p:nvPr/>
          </p:nvSpPr>
          <p:spPr>
            <a:xfrm rot="-5400000">
              <a:off x="6950642"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2005</a:t>
              </a:r>
            </a:p>
          </p:txBody>
        </p:sp>
        <p:sp>
          <p:nvSpPr>
            <p:cNvPr id="263" name="tx263"/>
            <p:cNvSpPr/>
            <p:nvPr/>
          </p:nvSpPr>
          <p:spPr>
            <a:xfrm rot="-5400000">
              <a:off x="7377695"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2010</a:t>
              </a:r>
            </a:p>
          </p:txBody>
        </p:sp>
        <p:sp>
          <p:nvSpPr>
            <p:cNvPr id="264" name="tx264"/>
            <p:cNvSpPr/>
            <p:nvPr/>
          </p:nvSpPr>
          <p:spPr>
            <a:xfrm rot="-5400000">
              <a:off x="7804748"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2015</a:t>
              </a:r>
            </a:p>
          </p:txBody>
        </p:sp>
        <p:sp>
          <p:nvSpPr>
            <p:cNvPr id="265" name="tx265"/>
            <p:cNvSpPr/>
            <p:nvPr/>
          </p:nvSpPr>
          <p:spPr>
            <a:xfrm rot="-5400000">
              <a:off x="8146390"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2019</a:t>
              </a:r>
            </a:p>
          </p:txBody>
        </p:sp>
        <p:sp>
          <p:nvSpPr>
            <p:cNvPr id="266" name="tx266"/>
            <p:cNvSpPr/>
            <p:nvPr/>
          </p:nvSpPr>
          <p:spPr>
            <a:xfrm rot="-5400000">
              <a:off x="8573443"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2024</a:t>
              </a:r>
            </a:p>
          </p:txBody>
        </p:sp>
        <p:sp>
          <p:nvSpPr>
            <p:cNvPr id="267" name="tx267"/>
            <p:cNvSpPr/>
            <p:nvPr/>
          </p:nvSpPr>
          <p:spPr>
            <a:xfrm rot="-5400000">
              <a:off x="8658854"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2025</a:t>
              </a:r>
            </a:p>
          </p:txBody>
        </p:sp>
        <p:sp>
          <p:nvSpPr>
            <p:cNvPr id="268" name="tx268"/>
            <p:cNvSpPr/>
            <p:nvPr/>
          </p:nvSpPr>
          <p:spPr>
            <a:xfrm>
              <a:off x="635239" y="2300184"/>
              <a:ext cx="63568"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0</a:t>
              </a:r>
            </a:p>
          </p:txBody>
        </p:sp>
        <p:sp>
          <p:nvSpPr>
            <p:cNvPr id="269" name="tx269"/>
            <p:cNvSpPr/>
            <p:nvPr/>
          </p:nvSpPr>
          <p:spPr>
            <a:xfrm>
              <a:off x="571671" y="2046029"/>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a:t>
              </a:r>
            </a:p>
          </p:txBody>
        </p:sp>
        <p:sp>
          <p:nvSpPr>
            <p:cNvPr id="270" name="tx270"/>
            <p:cNvSpPr/>
            <p:nvPr/>
          </p:nvSpPr>
          <p:spPr>
            <a:xfrm>
              <a:off x="571671" y="1791875"/>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40</a:t>
              </a:r>
            </a:p>
          </p:txBody>
        </p:sp>
        <p:sp>
          <p:nvSpPr>
            <p:cNvPr id="271" name="tx271"/>
            <p:cNvSpPr/>
            <p:nvPr/>
          </p:nvSpPr>
          <p:spPr>
            <a:xfrm>
              <a:off x="571671" y="1537720"/>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60</a:t>
              </a:r>
            </a:p>
          </p:txBody>
        </p:sp>
        <p:sp>
          <p:nvSpPr>
            <p:cNvPr id="272" name="tx272"/>
            <p:cNvSpPr/>
            <p:nvPr/>
          </p:nvSpPr>
          <p:spPr>
            <a:xfrm>
              <a:off x="571671" y="1283565"/>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80</a:t>
              </a:r>
            </a:p>
          </p:txBody>
        </p:sp>
        <p:sp>
          <p:nvSpPr>
            <p:cNvPr id="273" name="tx273"/>
            <p:cNvSpPr/>
            <p:nvPr/>
          </p:nvSpPr>
          <p:spPr>
            <a:xfrm>
              <a:off x="508103" y="1029410"/>
              <a:ext cx="190704"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100</a:t>
              </a:r>
            </a:p>
          </p:txBody>
        </p:sp>
        <p:sp>
          <p:nvSpPr>
            <p:cNvPr id="274" name="tx274"/>
            <p:cNvSpPr/>
            <p:nvPr/>
          </p:nvSpPr>
          <p:spPr>
            <a:xfrm>
              <a:off x="635239" y="4122271"/>
              <a:ext cx="63568"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0</a:t>
              </a:r>
            </a:p>
          </p:txBody>
        </p:sp>
        <p:sp>
          <p:nvSpPr>
            <p:cNvPr id="275" name="tx275"/>
            <p:cNvSpPr/>
            <p:nvPr/>
          </p:nvSpPr>
          <p:spPr>
            <a:xfrm>
              <a:off x="571671" y="3868117"/>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a:t>
              </a:r>
            </a:p>
          </p:txBody>
        </p:sp>
        <p:sp>
          <p:nvSpPr>
            <p:cNvPr id="276" name="tx276"/>
            <p:cNvSpPr/>
            <p:nvPr/>
          </p:nvSpPr>
          <p:spPr>
            <a:xfrm>
              <a:off x="571671" y="3613962"/>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40</a:t>
              </a:r>
            </a:p>
          </p:txBody>
        </p:sp>
        <p:sp>
          <p:nvSpPr>
            <p:cNvPr id="277" name="tx277"/>
            <p:cNvSpPr/>
            <p:nvPr/>
          </p:nvSpPr>
          <p:spPr>
            <a:xfrm>
              <a:off x="571671" y="3359807"/>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60</a:t>
              </a:r>
            </a:p>
          </p:txBody>
        </p:sp>
        <p:sp>
          <p:nvSpPr>
            <p:cNvPr id="278" name="tx278"/>
            <p:cNvSpPr/>
            <p:nvPr/>
          </p:nvSpPr>
          <p:spPr>
            <a:xfrm>
              <a:off x="571671" y="3105652"/>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80</a:t>
              </a:r>
            </a:p>
          </p:txBody>
        </p:sp>
        <p:sp>
          <p:nvSpPr>
            <p:cNvPr id="279" name="tx279"/>
            <p:cNvSpPr/>
            <p:nvPr/>
          </p:nvSpPr>
          <p:spPr>
            <a:xfrm>
              <a:off x="508103" y="2851498"/>
              <a:ext cx="190704"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100</a:t>
              </a:r>
            </a:p>
          </p:txBody>
        </p:sp>
        <p:sp>
          <p:nvSpPr>
            <p:cNvPr id="280" name="tx280"/>
            <p:cNvSpPr/>
            <p:nvPr/>
          </p:nvSpPr>
          <p:spPr>
            <a:xfrm>
              <a:off x="635239" y="5944359"/>
              <a:ext cx="63568"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0</a:t>
              </a:r>
            </a:p>
          </p:txBody>
        </p:sp>
        <p:sp>
          <p:nvSpPr>
            <p:cNvPr id="281" name="tx281"/>
            <p:cNvSpPr/>
            <p:nvPr/>
          </p:nvSpPr>
          <p:spPr>
            <a:xfrm>
              <a:off x="571671" y="5690204"/>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a:t>
              </a:r>
            </a:p>
          </p:txBody>
        </p:sp>
        <p:sp>
          <p:nvSpPr>
            <p:cNvPr id="282" name="tx282"/>
            <p:cNvSpPr/>
            <p:nvPr/>
          </p:nvSpPr>
          <p:spPr>
            <a:xfrm>
              <a:off x="571671" y="5436049"/>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40</a:t>
              </a:r>
            </a:p>
          </p:txBody>
        </p:sp>
        <p:sp>
          <p:nvSpPr>
            <p:cNvPr id="283" name="tx283"/>
            <p:cNvSpPr/>
            <p:nvPr/>
          </p:nvSpPr>
          <p:spPr>
            <a:xfrm>
              <a:off x="571671" y="5181895"/>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60</a:t>
              </a:r>
            </a:p>
          </p:txBody>
        </p:sp>
        <p:sp>
          <p:nvSpPr>
            <p:cNvPr id="284" name="tx284"/>
            <p:cNvSpPr/>
            <p:nvPr/>
          </p:nvSpPr>
          <p:spPr>
            <a:xfrm>
              <a:off x="571671" y="4927740"/>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80</a:t>
              </a:r>
            </a:p>
          </p:txBody>
        </p:sp>
        <p:sp>
          <p:nvSpPr>
            <p:cNvPr id="285" name="tx285"/>
            <p:cNvSpPr/>
            <p:nvPr/>
          </p:nvSpPr>
          <p:spPr>
            <a:xfrm>
              <a:off x="508103" y="4673585"/>
              <a:ext cx="190704"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100</a:t>
              </a:r>
            </a:p>
          </p:txBody>
        </p:sp>
        <p:sp>
          <p:nvSpPr>
            <p:cNvPr id="286" name="tx286"/>
            <p:cNvSpPr/>
            <p:nvPr/>
          </p:nvSpPr>
          <p:spPr>
            <a:xfrm rot="-5400000">
              <a:off x="-60286" y="3400433"/>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287" name="tx287"/>
            <p:cNvSpPr/>
            <p:nvPr/>
          </p:nvSpPr>
          <p:spPr>
            <a:xfrm>
              <a:off x="2453092" y="409564"/>
              <a:ext cx="4929663" cy="145784"/>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de vacunas rutinarias seleccionadas, LACR, 2000-2025</a:t>
              </a:r>
            </a:p>
          </p:txBody>
        </p:sp>
        <p:sp>
          <p:nvSpPr>
            <p:cNvPr id="288" name="tx288"/>
            <p:cNvSpPr/>
            <p:nvPr/>
          </p:nvSpPr>
          <p:spPr>
            <a:xfrm>
              <a:off x="4477571" y="65762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grpSp>
      <p:sp>
        <p:nvSpPr>
          <p:cNvPr id="289"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las tendencias de cobertura de nueve vacunas básicas de rutina recomendadas durante la infancia.
Las fuertes tendencias al alza en la cobertura de la IPV, la MCV2, la PCVC y la RotaC se deben, en parte, a su creciente introducción en los países, junto con la mejora de la cobertura.
En 2025, la MCV2 presentaba la cobertura más baja de todas las vacunas (71 %), seguida de la ROTAC (77 %).</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457200" y="402336"/>
            <a:ext cx="8394192" cy="6053328"/>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amplitud de la protección (BOP, por sus siglas en inglés) es una combinación del número de vacunas incluidas en el programa nacional de inmunización de un país y la cobertura alcanzada para cada vacuna.
El gráfico radial muestra el BOP (área sombreada) y la cobertura de la vacuna (puntos), por año.
La cobertura de vacunación (BOP) aumentó del 49 % en 2000 al 81 % en 2025. Este aumento desde el año 2000 es consecuencia de la mejora gradual en la introducción de nuevas vacunas y la ampliación de los servicios de vacunación a poblaciones que antes quedaban excluidas.
La mejora de la cobertura de vacunación básica (BOP) depende ahora, en parte, de que se mejore la cobertura de las vacunas contra el VPH, el MCV2, el ROTAC y el PCVC, cuya cobertura será inferior al 80 % en 2025.</a:t>
            </a:r>
          </a:p>
        </p:txBody>
      </p:sp>
      <p:sp>
        <p:nvSpPr>
          <p:cNvPr id="4" name="body"/>
          <p:cNvSpPr>
            <a:spLocks noGrp="1"/>
          </p:cNvSpPr>
          <p:nvPr>
            <p:ph/>
          </p:nvPr>
        </p:nvSpPr>
        <p:spPr>
          <a:xfrm>
            <a:off x="457200" y="91440"/>
            <a:ext cx="5486400" cy="457200"/>
          </a:xfrm>
        </p:spPr>
        <p:txBody>
          <a:bodyPr/>
          <a:lstStyle/>
          <a:p>
            <a:pPr marL="0" marR="0" algn="l">
              <a:lnSpc>
                <a:spcPct val="100000"/>
              </a:lnSpc>
              <a:spcBef>
                <a:spcPts val="0"/>
              </a:spcBef>
              <a:spcAft>
                <a:spcPts val="0"/>
              </a:spcAft>
              <a:buNone/>
            </a:pPr>
            <a:r>
              <a:rPr sz="1400" b="0" i="0" u="none" cap="none">
                <a:solidFill>
                  <a:srgbClr val="000000">
                    <a:alpha val="100000"/>
                  </a:srgbClr>
                </a:solidFill>
                <a:latin typeface="Arial"/>
                <a:cs typeface="Arial"/>
                <a:sym typeface="Arial"/>
              </a:rPr>
              <a:t>Breadth of Protection, LACR, 2000-2025</a:t>
            </a:r>
          </a:p>
        </p:txBody>
      </p:sp>
      <p:sp>
        <p:nvSpPr>
          <p:cNvPr id="5" name="body"/>
          <p:cNvSpPr>
            <a:spLocks noGrp="1"/>
          </p:cNvSpPr>
          <p:nvPr>
            <p:ph/>
          </p:nvPr>
        </p:nvSpPr>
        <p:spPr>
          <a:xfrm>
            <a:off x="457200" y="6583680"/>
            <a:ext cx="7315200" cy="457200"/>
          </a:xfrm>
        </p:spPr>
        <p:txBody>
          <a:bodyPr/>
          <a:lstStyle/>
          <a:p>
            <a:pPr marL="0" marR="0" algn="l">
              <a:lnSpc>
                <a:spcPct val="100000"/>
              </a:lnSpc>
              <a:spcBef>
                <a:spcPts val="0"/>
              </a:spcBef>
              <a:spcAft>
                <a:spcPts val="0"/>
              </a:spcAft>
              <a:buNone/>
            </a:pPr>
            <a:r>
              <a:rPr sz="800" b="0" i="0" u="none" cap="none">
                <a:solidFill>
                  <a:srgbClr val="000000">
                    <a:alpha val="100000"/>
                  </a:srgbClr>
                </a:solidFill>
                <a:latin typeface="Arial"/>
                <a:cs typeface="Arial"/>
                <a:sym typeface="Arial"/>
              </a:rPr>
              <a:t>Extensión de la protección = ((DTP3 x 3) + HepB3 + Hib3 + IPV1 + IPVC + MCV1 + MCV2 + PCV3 + RCV1 + RotaC + HPV) / 13</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955945" y="1022551"/>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 name="rc5"/>
            <p:cNvSpPr/>
            <p:nvPr/>
          </p:nvSpPr>
          <p:spPr>
            <a:xfrm>
              <a:off x="955945"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 name="rc6"/>
            <p:cNvSpPr/>
            <p:nvPr/>
          </p:nvSpPr>
          <p:spPr>
            <a:xfrm>
              <a:off x="955945" y="1982231"/>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 name="rc7"/>
            <p:cNvSpPr/>
            <p:nvPr/>
          </p:nvSpPr>
          <p:spPr>
            <a:xfrm>
              <a:off x="955945" y="2622018"/>
              <a:ext cx="311052" cy="319893"/>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8" name="rc8"/>
            <p:cNvSpPr/>
            <p:nvPr/>
          </p:nvSpPr>
          <p:spPr>
            <a:xfrm>
              <a:off x="955945" y="1342444"/>
              <a:ext cx="311052" cy="319893"/>
            </a:xfrm>
            <a:prstGeom prst="rect">
              <a:avLst/>
            </a:prstGeom>
            <a:solidFill>
              <a:srgbClr val="C9160B">
                <a:alpha val="100000"/>
              </a:srgbClr>
            </a:solidFill>
            <a:ln w="2710" cap="flat">
              <a:solidFill>
                <a:srgbClr val="FFFFFF">
                  <a:alpha val="100000"/>
                </a:srgbClr>
              </a:solidFill>
              <a:prstDash val="solid"/>
              <a:miter/>
            </a:ln>
          </p:spPr>
          <p:txBody>
            <a:bodyPr/>
            <a:lstStyle/>
            <a:p>
              <a:endParaRPr/>
            </a:p>
          </p:txBody>
        </p:sp>
        <p:sp>
          <p:nvSpPr>
            <p:cNvPr id="9" name="rc9"/>
            <p:cNvSpPr/>
            <p:nvPr/>
          </p:nvSpPr>
          <p:spPr>
            <a:xfrm>
              <a:off x="955945" y="2302124"/>
              <a:ext cx="311052" cy="31989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0" name="rc10"/>
            <p:cNvSpPr/>
            <p:nvPr/>
          </p:nvSpPr>
          <p:spPr>
            <a:xfrm>
              <a:off x="955945" y="422148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 name="rc11"/>
            <p:cNvSpPr/>
            <p:nvPr/>
          </p:nvSpPr>
          <p:spPr>
            <a:xfrm>
              <a:off x="955945" y="4861271"/>
              <a:ext cx="311052" cy="319893"/>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2" name="rc12"/>
            <p:cNvSpPr/>
            <p:nvPr/>
          </p:nvSpPr>
          <p:spPr>
            <a:xfrm>
              <a:off x="955945" y="4541378"/>
              <a:ext cx="311052" cy="31989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3" name="rc13"/>
            <p:cNvSpPr/>
            <p:nvPr/>
          </p:nvSpPr>
          <p:spPr>
            <a:xfrm>
              <a:off x="955945" y="5181164"/>
              <a:ext cx="311052" cy="319893"/>
            </a:xfrm>
            <a:prstGeom prst="rect">
              <a:avLst/>
            </a:prstGeom>
            <a:solidFill>
              <a:srgbClr val="C41308">
                <a:alpha val="100000"/>
              </a:srgbClr>
            </a:solidFill>
            <a:ln w="2710" cap="flat">
              <a:solidFill>
                <a:srgbClr val="FFFFFF">
                  <a:alpha val="100000"/>
                </a:srgbClr>
              </a:solidFill>
              <a:prstDash val="solid"/>
              <a:miter/>
            </a:ln>
          </p:spPr>
          <p:txBody>
            <a:bodyPr/>
            <a:lstStyle/>
            <a:p>
              <a:endParaRPr/>
            </a:p>
          </p:txBody>
        </p:sp>
        <p:sp>
          <p:nvSpPr>
            <p:cNvPr id="14" name="rc14"/>
            <p:cNvSpPr/>
            <p:nvPr/>
          </p:nvSpPr>
          <p:spPr>
            <a:xfrm>
              <a:off x="1266997" y="1022551"/>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5" name="rc15"/>
            <p:cNvSpPr/>
            <p:nvPr/>
          </p:nvSpPr>
          <p:spPr>
            <a:xfrm>
              <a:off x="1266997" y="1662338"/>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6" name="rc16"/>
            <p:cNvSpPr/>
            <p:nvPr/>
          </p:nvSpPr>
          <p:spPr>
            <a:xfrm>
              <a:off x="1266997" y="1982231"/>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7" name="rc17"/>
            <p:cNvSpPr/>
            <p:nvPr/>
          </p:nvSpPr>
          <p:spPr>
            <a:xfrm>
              <a:off x="1266997" y="2622018"/>
              <a:ext cx="311052" cy="319893"/>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8" name="rc18"/>
            <p:cNvSpPr/>
            <p:nvPr/>
          </p:nvSpPr>
          <p:spPr>
            <a:xfrm>
              <a:off x="1266997" y="1342444"/>
              <a:ext cx="311052" cy="319893"/>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19" name="rc19"/>
            <p:cNvSpPr/>
            <p:nvPr/>
          </p:nvSpPr>
          <p:spPr>
            <a:xfrm>
              <a:off x="1266997" y="2302124"/>
              <a:ext cx="311052" cy="319893"/>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20" name="rc20"/>
            <p:cNvSpPr/>
            <p:nvPr/>
          </p:nvSpPr>
          <p:spPr>
            <a:xfrm>
              <a:off x="1266997" y="4221484"/>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1" name="rc21"/>
            <p:cNvSpPr/>
            <p:nvPr/>
          </p:nvSpPr>
          <p:spPr>
            <a:xfrm>
              <a:off x="1266997" y="4861271"/>
              <a:ext cx="311052" cy="319893"/>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22" name="rc22"/>
            <p:cNvSpPr/>
            <p:nvPr/>
          </p:nvSpPr>
          <p:spPr>
            <a:xfrm>
              <a:off x="1266997" y="454137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3" name="rc23"/>
            <p:cNvSpPr/>
            <p:nvPr/>
          </p:nvSpPr>
          <p:spPr>
            <a:xfrm>
              <a:off x="1266997" y="5181164"/>
              <a:ext cx="311052" cy="319893"/>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24" name="rc24"/>
            <p:cNvSpPr/>
            <p:nvPr/>
          </p:nvSpPr>
          <p:spPr>
            <a:xfrm>
              <a:off x="1578050" y="1022551"/>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 name="rc25"/>
            <p:cNvSpPr/>
            <p:nvPr/>
          </p:nvSpPr>
          <p:spPr>
            <a:xfrm>
              <a:off x="1578050"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6" name="rc26"/>
            <p:cNvSpPr/>
            <p:nvPr/>
          </p:nvSpPr>
          <p:spPr>
            <a:xfrm>
              <a:off x="1578050" y="1982231"/>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7" name="rc27"/>
            <p:cNvSpPr/>
            <p:nvPr/>
          </p:nvSpPr>
          <p:spPr>
            <a:xfrm>
              <a:off x="1578050" y="2622018"/>
              <a:ext cx="311052" cy="31989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8" name="rc28"/>
            <p:cNvSpPr/>
            <p:nvPr/>
          </p:nvSpPr>
          <p:spPr>
            <a:xfrm>
              <a:off x="1578050" y="1342444"/>
              <a:ext cx="311052" cy="319893"/>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29" name="rc29"/>
            <p:cNvSpPr/>
            <p:nvPr/>
          </p:nvSpPr>
          <p:spPr>
            <a:xfrm>
              <a:off x="1578050" y="2302124"/>
              <a:ext cx="311052" cy="31989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30" name="rc30"/>
            <p:cNvSpPr/>
            <p:nvPr/>
          </p:nvSpPr>
          <p:spPr>
            <a:xfrm>
              <a:off x="1578050" y="422148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1" name="rc31"/>
            <p:cNvSpPr/>
            <p:nvPr/>
          </p:nvSpPr>
          <p:spPr>
            <a:xfrm>
              <a:off x="1578050" y="4861271"/>
              <a:ext cx="311052" cy="319893"/>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32" name="rc32"/>
            <p:cNvSpPr/>
            <p:nvPr/>
          </p:nvSpPr>
          <p:spPr>
            <a:xfrm>
              <a:off x="1578050" y="4541378"/>
              <a:ext cx="311052" cy="31989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3" name="rc33"/>
            <p:cNvSpPr/>
            <p:nvPr/>
          </p:nvSpPr>
          <p:spPr>
            <a:xfrm>
              <a:off x="1578050" y="5181164"/>
              <a:ext cx="311052" cy="319893"/>
            </a:xfrm>
            <a:prstGeom prst="rect">
              <a:avLst/>
            </a:prstGeom>
            <a:solidFill>
              <a:srgbClr val="C01006">
                <a:alpha val="100000"/>
              </a:srgbClr>
            </a:solidFill>
            <a:ln w="2710" cap="flat">
              <a:solidFill>
                <a:srgbClr val="FFFFFF">
                  <a:alpha val="100000"/>
                </a:srgbClr>
              </a:solidFill>
              <a:prstDash val="solid"/>
              <a:miter/>
            </a:ln>
          </p:spPr>
          <p:txBody>
            <a:bodyPr/>
            <a:lstStyle/>
            <a:p>
              <a:endParaRPr/>
            </a:p>
          </p:txBody>
        </p:sp>
        <p:sp>
          <p:nvSpPr>
            <p:cNvPr id="34" name="rc34"/>
            <p:cNvSpPr/>
            <p:nvPr/>
          </p:nvSpPr>
          <p:spPr>
            <a:xfrm>
              <a:off x="1889102" y="1022551"/>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5" name="rc35"/>
            <p:cNvSpPr/>
            <p:nvPr/>
          </p:nvSpPr>
          <p:spPr>
            <a:xfrm>
              <a:off x="1889102"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6" name="rc36"/>
            <p:cNvSpPr/>
            <p:nvPr/>
          </p:nvSpPr>
          <p:spPr>
            <a:xfrm>
              <a:off x="1889102" y="1982231"/>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7" name="rc37"/>
            <p:cNvSpPr/>
            <p:nvPr/>
          </p:nvSpPr>
          <p:spPr>
            <a:xfrm>
              <a:off x="1889102" y="2622018"/>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8" name="rc38"/>
            <p:cNvSpPr/>
            <p:nvPr/>
          </p:nvSpPr>
          <p:spPr>
            <a:xfrm>
              <a:off x="1889102" y="1342444"/>
              <a:ext cx="311052" cy="319893"/>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39" name="rc39"/>
            <p:cNvSpPr/>
            <p:nvPr/>
          </p:nvSpPr>
          <p:spPr>
            <a:xfrm>
              <a:off x="1889102" y="2302124"/>
              <a:ext cx="311052" cy="31989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40" name="rc40"/>
            <p:cNvSpPr/>
            <p:nvPr/>
          </p:nvSpPr>
          <p:spPr>
            <a:xfrm>
              <a:off x="1889102" y="4221484"/>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1" name="rc41"/>
            <p:cNvSpPr/>
            <p:nvPr/>
          </p:nvSpPr>
          <p:spPr>
            <a:xfrm>
              <a:off x="1889102" y="4861271"/>
              <a:ext cx="311052" cy="319893"/>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42" name="rc42"/>
            <p:cNvSpPr/>
            <p:nvPr/>
          </p:nvSpPr>
          <p:spPr>
            <a:xfrm>
              <a:off x="1889102" y="4541378"/>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3" name="rc43"/>
            <p:cNvSpPr/>
            <p:nvPr/>
          </p:nvSpPr>
          <p:spPr>
            <a:xfrm>
              <a:off x="1889102" y="5181164"/>
              <a:ext cx="311052" cy="319893"/>
            </a:xfrm>
            <a:prstGeom prst="rect">
              <a:avLst/>
            </a:prstGeom>
            <a:solidFill>
              <a:srgbClr val="C9160B">
                <a:alpha val="100000"/>
              </a:srgbClr>
            </a:solidFill>
            <a:ln w="2710" cap="flat">
              <a:solidFill>
                <a:srgbClr val="FFFFFF">
                  <a:alpha val="100000"/>
                </a:srgbClr>
              </a:solidFill>
              <a:prstDash val="solid"/>
              <a:miter/>
            </a:ln>
          </p:spPr>
          <p:txBody>
            <a:bodyPr/>
            <a:lstStyle/>
            <a:p>
              <a:endParaRPr/>
            </a:p>
          </p:txBody>
        </p:sp>
        <p:sp>
          <p:nvSpPr>
            <p:cNvPr id="44" name="rc44"/>
            <p:cNvSpPr/>
            <p:nvPr/>
          </p:nvSpPr>
          <p:spPr>
            <a:xfrm>
              <a:off x="2200154" y="1022551"/>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5" name="rc45"/>
            <p:cNvSpPr/>
            <p:nvPr/>
          </p:nvSpPr>
          <p:spPr>
            <a:xfrm>
              <a:off x="2200154"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6" name="rc46"/>
            <p:cNvSpPr/>
            <p:nvPr/>
          </p:nvSpPr>
          <p:spPr>
            <a:xfrm>
              <a:off x="2200154" y="1982231"/>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7" name="rc47"/>
            <p:cNvSpPr/>
            <p:nvPr/>
          </p:nvSpPr>
          <p:spPr>
            <a:xfrm>
              <a:off x="2200154" y="262201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8" name="rc48"/>
            <p:cNvSpPr/>
            <p:nvPr/>
          </p:nvSpPr>
          <p:spPr>
            <a:xfrm>
              <a:off x="2200154" y="1342444"/>
              <a:ext cx="311052" cy="319893"/>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49" name="rc49"/>
            <p:cNvSpPr/>
            <p:nvPr/>
          </p:nvSpPr>
          <p:spPr>
            <a:xfrm>
              <a:off x="2200154" y="2302124"/>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0" name="rc50"/>
            <p:cNvSpPr/>
            <p:nvPr/>
          </p:nvSpPr>
          <p:spPr>
            <a:xfrm>
              <a:off x="2200154" y="422148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1" name="rc51"/>
            <p:cNvSpPr/>
            <p:nvPr/>
          </p:nvSpPr>
          <p:spPr>
            <a:xfrm>
              <a:off x="2200154" y="4861271"/>
              <a:ext cx="311052" cy="319893"/>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52" name="rc52"/>
            <p:cNvSpPr/>
            <p:nvPr/>
          </p:nvSpPr>
          <p:spPr>
            <a:xfrm>
              <a:off x="2200154" y="4541378"/>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3" name="rc53"/>
            <p:cNvSpPr/>
            <p:nvPr/>
          </p:nvSpPr>
          <p:spPr>
            <a:xfrm>
              <a:off x="2200154" y="5181164"/>
              <a:ext cx="311052" cy="319893"/>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54" name="rc54"/>
            <p:cNvSpPr/>
            <p:nvPr/>
          </p:nvSpPr>
          <p:spPr>
            <a:xfrm>
              <a:off x="2511207" y="1022551"/>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5" name="rc55"/>
            <p:cNvSpPr/>
            <p:nvPr/>
          </p:nvSpPr>
          <p:spPr>
            <a:xfrm>
              <a:off x="2511207" y="1662338"/>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6" name="rc56"/>
            <p:cNvSpPr/>
            <p:nvPr/>
          </p:nvSpPr>
          <p:spPr>
            <a:xfrm>
              <a:off x="2511207" y="1982231"/>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7" name="rc57"/>
            <p:cNvSpPr/>
            <p:nvPr/>
          </p:nvSpPr>
          <p:spPr>
            <a:xfrm>
              <a:off x="2511207" y="2622018"/>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8" name="rc58"/>
            <p:cNvSpPr/>
            <p:nvPr/>
          </p:nvSpPr>
          <p:spPr>
            <a:xfrm>
              <a:off x="2511207" y="1342444"/>
              <a:ext cx="311052" cy="319893"/>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59" name="rc59"/>
            <p:cNvSpPr/>
            <p:nvPr/>
          </p:nvSpPr>
          <p:spPr>
            <a:xfrm>
              <a:off x="2511207" y="2302124"/>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0" name="rc60"/>
            <p:cNvSpPr/>
            <p:nvPr/>
          </p:nvSpPr>
          <p:spPr>
            <a:xfrm>
              <a:off x="2511207" y="4221484"/>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1" name="rc61"/>
            <p:cNvSpPr/>
            <p:nvPr/>
          </p:nvSpPr>
          <p:spPr>
            <a:xfrm>
              <a:off x="2511207" y="4861271"/>
              <a:ext cx="311052" cy="319893"/>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62" name="rc62"/>
            <p:cNvSpPr/>
            <p:nvPr/>
          </p:nvSpPr>
          <p:spPr>
            <a:xfrm>
              <a:off x="2511207" y="4541378"/>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3" name="rc63"/>
            <p:cNvSpPr/>
            <p:nvPr/>
          </p:nvSpPr>
          <p:spPr>
            <a:xfrm>
              <a:off x="2511207" y="5181164"/>
              <a:ext cx="311052" cy="319893"/>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64" name="rc64"/>
            <p:cNvSpPr/>
            <p:nvPr/>
          </p:nvSpPr>
          <p:spPr>
            <a:xfrm>
              <a:off x="2822259" y="1022551"/>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5" name="rc65"/>
            <p:cNvSpPr/>
            <p:nvPr/>
          </p:nvSpPr>
          <p:spPr>
            <a:xfrm>
              <a:off x="2822259"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6" name="rc66"/>
            <p:cNvSpPr/>
            <p:nvPr/>
          </p:nvSpPr>
          <p:spPr>
            <a:xfrm>
              <a:off x="2822259" y="1982231"/>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7" name="rc67"/>
            <p:cNvSpPr/>
            <p:nvPr/>
          </p:nvSpPr>
          <p:spPr>
            <a:xfrm>
              <a:off x="2822259" y="2622018"/>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8" name="rc68"/>
            <p:cNvSpPr/>
            <p:nvPr/>
          </p:nvSpPr>
          <p:spPr>
            <a:xfrm>
              <a:off x="2822259" y="1342444"/>
              <a:ext cx="311052" cy="319893"/>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69" name="rc69"/>
            <p:cNvSpPr/>
            <p:nvPr/>
          </p:nvSpPr>
          <p:spPr>
            <a:xfrm>
              <a:off x="2822259" y="2302124"/>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0" name="rc70"/>
            <p:cNvSpPr/>
            <p:nvPr/>
          </p:nvSpPr>
          <p:spPr>
            <a:xfrm>
              <a:off x="2822259" y="4221484"/>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1" name="rc71"/>
            <p:cNvSpPr/>
            <p:nvPr/>
          </p:nvSpPr>
          <p:spPr>
            <a:xfrm>
              <a:off x="2822259" y="4861271"/>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72" name="rc72"/>
            <p:cNvSpPr/>
            <p:nvPr/>
          </p:nvSpPr>
          <p:spPr>
            <a:xfrm>
              <a:off x="2822259" y="4541378"/>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3" name="rc73"/>
            <p:cNvSpPr/>
            <p:nvPr/>
          </p:nvSpPr>
          <p:spPr>
            <a:xfrm>
              <a:off x="2822259" y="3261804"/>
              <a:ext cx="311052" cy="319893"/>
            </a:xfrm>
            <a:prstGeom prst="rect">
              <a:avLst/>
            </a:prstGeom>
            <a:solidFill>
              <a:srgbClr val="BE0F05">
                <a:alpha val="100000"/>
              </a:srgbClr>
            </a:solidFill>
            <a:ln w="2710" cap="flat">
              <a:solidFill>
                <a:srgbClr val="FFFFFF">
                  <a:alpha val="100000"/>
                </a:srgbClr>
              </a:solidFill>
              <a:prstDash val="solid"/>
              <a:miter/>
            </a:ln>
          </p:spPr>
          <p:txBody>
            <a:bodyPr/>
            <a:lstStyle/>
            <a:p>
              <a:endParaRPr/>
            </a:p>
          </p:txBody>
        </p:sp>
        <p:sp>
          <p:nvSpPr>
            <p:cNvPr id="74" name="rc74"/>
            <p:cNvSpPr/>
            <p:nvPr/>
          </p:nvSpPr>
          <p:spPr>
            <a:xfrm>
              <a:off x="2822259" y="5181164"/>
              <a:ext cx="311052" cy="319893"/>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75" name="rc75"/>
            <p:cNvSpPr/>
            <p:nvPr/>
          </p:nvSpPr>
          <p:spPr>
            <a:xfrm>
              <a:off x="3133311" y="1022551"/>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6" name="rc76"/>
            <p:cNvSpPr/>
            <p:nvPr/>
          </p:nvSpPr>
          <p:spPr>
            <a:xfrm>
              <a:off x="3133311" y="1662338"/>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7" name="rc77"/>
            <p:cNvSpPr/>
            <p:nvPr/>
          </p:nvSpPr>
          <p:spPr>
            <a:xfrm>
              <a:off x="3133311" y="1982231"/>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8" name="rc78"/>
            <p:cNvSpPr/>
            <p:nvPr/>
          </p:nvSpPr>
          <p:spPr>
            <a:xfrm>
              <a:off x="3133311" y="2622018"/>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9" name="rc79"/>
            <p:cNvSpPr/>
            <p:nvPr/>
          </p:nvSpPr>
          <p:spPr>
            <a:xfrm>
              <a:off x="3133311" y="1342444"/>
              <a:ext cx="311052" cy="319893"/>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80" name="rc80"/>
            <p:cNvSpPr/>
            <p:nvPr/>
          </p:nvSpPr>
          <p:spPr>
            <a:xfrm>
              <a:off x="3133311" y="2302124"/>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1" name="rc81"/>
            <p:cNvSpPr/>
            <p:nvPr/>
          </p:nvSpPr>
          <p:spPr>
            <a:xfrm>
              <a:off x="3133311" y="4221484"/>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2" name="rc82"/>
            <p:cNvSpPr/>
            <p:nvPr/>
          </p:nvSpPr>
          <p:spPr>
            <a:xfrm>
              <a:off x="3133311" y="4861271"/>
              <a:ext cx="311052" cy="319893"/>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83" name="rc83"/>
            <p:cNvSpPr/>
            <p:nvPr/>
          </p:nvSpPr>
          <p:spPr>
            <a:xfrm>
              <a:off x="3133311" y="4541378"/>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4" name="rc84"/>
            <p:cNvSpPr/>
            <p:nvPr/>
          </p:nvSpPr>
          <p:spPr>
            <a:xfrm>
              <a:off x="3133311" y="3261804"/>
              <a:ext cx="311052" cy="319893"/>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85" name="rc85"/>
            <p:cNvSpPr/>
            <p:nvPr/>
          </p:nvSpPr>
          <p:spPr>
            <a:xfrm>
              <a:off x="3133311" y="5181164"/>
              <a:ext cx="311052" cy="319893"/>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86" name="rc86"/>
            <p:cNvSpPr/>
            <p:nvPr/>
          </p:nvSpPr>
          <p:spPr>
            <a:xfrm>
              <a:off x="3444364" y="1022551"/>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7" name="rc87"/>
            <p:cNvSpPr/>
            <p:nvPr/>
          </p:nvSpPr>
          <p:spPr>
            <a:xfrm>
              <a:off x="3444364" y="1662338"/>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8" name="rc88"/>
            <p:cNvSpPr/>
            <p:nvPr/>
          </p:nvSpPr>
          <p:spPr>
            <a:xfrm>
              <a:off x="3444364" y="1982231"/>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9" name="rc89"/>
            <p:cNvSpPr/>
            <p:nvPr/>
          </p:nvSpPr>
          <p:spPr>
            <a:xfrm>
              <a:off x="3444364" y="2622018"/>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0" name="rc90"/>
            <p:cNvSpPr/>
            <p:nvPr/>
          </p:nvSpPr>
          <p:spPr>
            <a:xfrm>
              <a:off x="3444364" y="1342444"/>
              <a:ext cx="311052" cy="319893"/>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91" name="rc91"/>
            <p:cNvSpPr/>
            <p:nvPr/>
          </p:nvSpPr>
          <p:spPr>
            <a:xfrm>
              <a:off x="3444364" y="2302124"/>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2" name="rc92"/>
            <p:cNvSpPr/>
            <p:nvPr/>
          </p:nvSpPr>
          <p:spPr>
            <a:xfrm>
              <a:off x="3444364" y="4221484"/>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3" name="rc93"/>
            <p:cNvSpPr/>
            <p:nvPr/>
          </p:nvSpPr>
          <p:spPr>
            <a:xfrm>
              <a:off x="3444364" y="4861271"/>
              <a:ext cx="311052" cy="319893"/>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94" name="rc94"/>
            <p:cNvSpPr/>
            <p:nvPr/>
          </p:nvSpPr>
          <p:spPr>
            <a:xfrm>
              <a:off x="3444364" y="2941911"/>
              <a:ext cx="311052" cy="319893"/>
            </a:xfrm>
            <a:prstGeom prst="rect">
              <a:avLst/>
            </a:prstGeom>
            <a:solidFill>
              <a:srgbClr val="B70901">
                <a:alpha val="100000"/>
              </a:srgbClr>
            </a:solidFill>
            <a:ln w="2710" cap="flat">
              <a:solidFill>
                <a:srgbClr val="FFFFFF">
                  <a:alpha val="100000"/>
                </a:srgbClr>
              </a:solidFill>
              <a:prstDash val="solid"/>
              <a:miter/>
            </a:ln>
          </p:spPr>
          <p:txBody>
            <a:bodyPr/>
            <a:lstStyle/>
            <a:p>
              <a:endParaRPr/>
            </a:p>
          </p:txBody>
        </p:sp>
        <p:sp>
          <p:nvSpPr>
            <p:cNvPr id="95" name="rc95"/>
            <p:cNvSpPr/>
            <p:nvPr/>
          </p:nvSpPr>
          <p:spPr>
            <a:xfrm>
              <a:off x="3444364" y="4541378"/>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6" name="rc96"/>
            <p:cNvSpPr/>
            <p:nvPr/>
          </p:nvSpPr>
          <p:spPr>
            <a:xfrm>
              <a:off x="3444364" y="3261804"/>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97" name="rc97"/>
            <p:cNvSpPr/>
            <p:nvPr/>
          </p:nvSpPr>
          <p:spPr>
            <a:xfrm>
              <a:off x="3444364" y="5181164"/>
              <a:ext cx="311052" cy="31989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98" name="rc98"/>
            <p:cNvSpPr/>
            <p:nvPr/>
          </p:nvSpPr>
          <p:spPr>
            <a:xfrm>
              <a:off x="3755416" y="1022551"/>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9" name="rc99"/>
            <p:cNvSpPr/>
            <p:nvPr/>
          </p:nvSpPr>
          <p:spPr>
            <a:xfrm>
              <a:off x="3755416"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00" name="rc100"/>
            <p:cNvSpPr/>
            <p:nvPr/>
          </p:nvSpPr>
          <p:spPr>
            <a:xfrm>
              <a:off x="3755416" y="1982231"/>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01" name="rc101"/>
            <p:cNvSpPr/>
            <p:nvPr/>
          </p:nvSpPr>
          <p:spPr>
            <a:xfrm>
              <a:off x="3755416" y="2622018"/>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2" name="rc102"/>
            <p:cNvSpPr/>
            <p:nvPr/>
          </p:nvSpPr>
          <p:spPr>
            <a:xfrm>
              <a:off x="3755416" y="1342444"/>
              <a:ext cx="311052" cy="319893"/>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103" name="rc103"/>
            <p:cNvSpPr/>
            <p:nvPr/>
          </p:nvSpPr>
          <p:spPr>
            <a:xfrm>
              <a:off x="3755416" y="2302124"/>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4" name="rc104"/>
            <p:cNvSpPr/>
            <p:nvPr/>
          </p:nvSpPr>
          <p:spPr>
            <a:xfrm>
              <a:off x="3755416" y="4221484"/>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5" name="rc105"/>
            <p:cNvSpPr/>
            <p:nvPr/>
          </p:nvSpPr>
          <p:spPr>
            <a:xfrm>
              <a:off x="3755416" y="4861271"/>
              <a:ext cx="311052" cy="319893"/>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06" name="rc106"/>
            <p:cNvSpPr/>
            <p:nvPr/>
          </p:nvSpPr>
          <p:spPr>
            <a:xfrm>
              <a:off x="3755416" y="2941911"/>
              <a:ext cx="311052" cy="319893"/>
            </a:xfrm>
            <a:prstGeom prst="rect">
              <a:avLst/>
            </a:prstGeom>
            <a:solidFill>
              <a:srgbClr val="BC0D03">
                <a:alpha val="100000"/>
              </a:srgbClr>
            </a:solidFill>
            <a:ln w="2710" cap="flat">
              <a:solidFill>
                <a:srgbClr val="FFFFFF">
                  <a:alpha val="100000"/>
                </a:srgbClr>
              </a:solidFill>
              <a:prstDash val="solid"/>
              <a:miter/>
            </a:ln>
          </p:spPr>
          <p:txBody>
            <a:bodyPr/>
            <a:lstStyle/>
            <a:p>
              <a:endParaRPr/>
            </a:p>
          </p:txBody>
        </p:sp>
        <p:sp>
          <p:nvSpPr>
            <p:cNvPr id="107" name="rc107"/>
            <p:cNvSpPr/>
            <p:nvPr/>
          </p:nvSpPr>
          <p:spPr>
            <a:xfrm>
              <a:off x="3755416" y="4541378"/>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8" name="rc108"/>
            <p:cNvSpPr/>
            <p:nvPr/>
          </p:nvSpPr>
          <p:spPr>
            <a:xfrm>
              <a:off x="3755416" y="3261804"/>
              <a:ext cx="311052" cy="319893"/>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09" name="rc109"/>
            <p:cNvSpPr/>
            <p:nvPr/>
          </p:nvSpPr>
          <p:spPr>
            <a:xfrm>
              <a:off x="3755416" y="5181164"/>
              <a:ext cx="311052" cy="319893"/>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110" name="rc110"/>
            <p:cNvSpPr/>
            <p:nvPr/>
          </p:nvSpPr>
          <p:spPr>
            <a:xfrm>
              <a:off x="4066468" y="1022551"/>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1" name="rc111"/>
            <p:cNvSpPr/>
            <p:nvPr/>
          </p:nvSpPr>
          <p:spPr>
            <a:xfrm>
              <a:off x="4066468"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2" name="rc112"/>
            <p:cNvSpPr/>
            <p:nvPr/>
          </p:nvSpPr>
          <p:spPr>
            <a:xfrm>
              <a:off x="4066468" y="1982231"/>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3" name="rc113"/>
            <p:cNvSpPr/>
            <p:nvPr/>
          </p:nvSpPr>
          <p:spPr>
            <a:xfrm>
              <a:off x="4066468" y="2622018"/>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4" name="rc114"/>
            <p:cNvSpPr/>
            <p:nvPr/>
          </p:nvSpPr>
          <p:spPr>
            <a:xfrm>
              <a:off x="4066468" y="1342444"/>
              <a:ext cx="311052" cy="319893"/>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115" name="rc115"/>
            <p:cNvSpPr/>
            <p:nvPr/>
          </p:nvSpPr>
          <p:spPr>
            <a:xfrm>
              <a:off x="4066468" y="2302124"/>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16" name="rc116"/>
            <p:cNvSpPr/>
            <p:nvPr/>
          </p:nvSpPr>
          <p:spPr>
            <a:xfrm>
              <a:off x="4066468" y="422148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7" name="rc117"/>
            <p:cNvSpPr/>
            <p:nvPr/>
          </p:nvSpPr>
          <p:spPr>
            <a:xfrm>
              <a:off x="4066468" y="4861271"/>
              <a:ext cx="311052" cy="319893"/>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18" name="rc118"/>
            <p:cNvSpPr/>
            <p:nvPr/>
          </p:nvSpPr>
          <p:spPr>
            <a:xfrm>
              <a:off x="4066468" y="2941911"/>
              <a:ext cx="311052" cy="319893"/>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119" name="rc119"/>
            <p:cNvSpPr/>
            <p:nvPr/>
          </p:nvSpPr>
          <p:spPr>
            <a:xfrm>
              <a:off x="4066468" y="4541378"/>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20" name="rc120"/>
            <p:cNvSpPr/>
            <p:nvPr/>
          </p:nvSpPr>
          <p:spPr>
            <a:xfrm>
              <a:off x="4066468" y="3261804"/>
              <a:ext cx="311052" cy="319893"/>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21" name="rc121"/>
            <p:cNvSpPr/>
            <p:nvPr/>
          </p:nvSpPr>
          <p:spPr>
            <a:xfrm>
              <a:off x="4066468" y="5181164"/>
              <a:ext cx="311052" cy="319893"/>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122" name="rc122"/>
            <p:cNvSpPr/>
            <p:nvPr/>
          </p:nvSpPr>
          <p:spPr>
            <a:xfrm>
              <a:off x="4377521" y="1022551"/>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3" name="rc123"/>
            <p:cNvSpPr/>
            <p:nvPr/>
          </p:nvSpPr>
          <p:spPr>
            <a:xfrm>
              <a:off x="4377521"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4" name="rc124"/>
            <p:cNvSpPr/>
            <p:nvPr/>
          </p:nvSpPr>
          <p:spPr>
            <a:xfrm>
              <a:off x="4377521" y="1982231"/>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25" name="rc125"/>
            <p:cNvSpPr/>
            <p:nvPr/>
          </p:nvSpPr>
          <p:spPr>
            <a:xfrm>
              <a:off x="4377521" y="2622018"/>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26" name="rc126"/>
            <p:cNvSpPr/>
            <p:nvPr/>
          </p:nvSpPr>
          <p:spPr>
            <a:xfrm>
              <a:off x="4377521" y="1342444"/>
              <a:ext cx="311052" cy="319893"/>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27" name="rc127"/>
            <p:cNvSpPr/>
            <p:nvPr/>
          </p:nvSpPr>
          <p:spPr>
            <a:xfrm>
              <a:off x="4377521" y="2302124"/>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28" name="rc128"/>
            <p:cNvSpPr/>
            <p:nvPr/>
          </p:nvSpPr>
          <p:spPr>
            <a:xfrm>
              <a:off x="4377521" y="4221484"/>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9" name="rc129"/>
            <p:cNvSpPr/>
            <p:nvPr/>
          </p:nvSpPr>
          <p:spPr>
            <a:xfrm>
              <a:off x="4377521" y="4861271"/>
              <a:ext cx="311052" cy="319893"/>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30" name="rc130"/>
            <p:cNvSpPr/>
            <p:nvPr/>
          </p:nvSpPr>
          <p:spPr>
            <a:xfrm>
              <a:off x="4377521" y="2941911"/>
              <a:ext cx="311052" cy="319893"/>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31" name="rc131"/>
            <p:cNvSpPr/>
            <p:nvPr/>
          </p:nvSpPr>
          <p:spPr>
            <a:xfrm>
              <a:off x="4377521" y="4541378"/>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32" name="rc132"/>
            <p:cNvSpPr/>
            <p:nvPr/>
          </p:nvSpPr>
          <p:spPr>
            <a:xfrm>
              <a:off x="4377521" y="3261804"/>
              <a:ext cx="311052" cy="31989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33" name="rc133"/>
            <p:cNvSpPr/>
            <p:nvPr/>
          </p:nvSpPr>
          <p:spPr>
            <a:xfrm>
              <a:off x="4377521" y="5181164"/>
              <a:ext cx="311052" cy="319893"/>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134" name="rc134"/>
            <p:cNvSpPr/>
            <p:nvPr/>
          </p:nvSpPr>
          <p:spPr>
            <a:xfrm>
              <a:off x="4688573" y="1022551"/>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35" name="rc135"/>
            <p:cNvSpPr/>
            <p:nvPr/>
          </p:nvSpPr>
          <p:spPr>
            <a:xfrm>
              <a:off x="4688573"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6" name="rc136"/>
            <p:cNvSpPr/>
            <p:nvPr/>
          </p:nvSpPr>
          <p:spPr>
            <a:xfrm>
              <a:off x="4688573" y="1982231"/>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37" name="rc137"/>
            <p:cNvSpPr/>
            <p:nvPr/>
          </p:nvSpPr>
          <p:spPr>
            <a:xfrm>
              <a:off x="4688573" y="2622018"/>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38" name="rc138"/>
            <p:cNvSpPr/>
            <p:nvPr/>
          </p:nvSpPr>
          <p:spPr>
            <a:xfrm>
              <a:off x="4688573" y="1342444"/>
              <a:ext cx="311052" cy="319893"/>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39" name="rc139"/>
            <p:cNvSpPr/>
            <p:nvPr/>
          </p:nvSpPr>
          <p:spPr>
            <a:xfrm>
              <a:off x="4688573" y="2302124"/>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40" name="rc140"/>
            <p:cNvSpPr/>
            <p:nvPr/>
          </p:nvSpPr>
          <p:spPr>
            <a:xfrm>
              <a:off x="4688573" y="4221484"/>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41" name="rc141"/>
            <p:cNvSpPr/>
            <p:nvPr/>
          </p:nvSpPr>
          <p:spPr>
            <a:xfrm>
              <a:off x="4688573" y="4861271"/>
              <a:ext cx="311052" cy="319893"/>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42" name="rc142"/>
            <p:cNvSpPr/>
            <p:nvPr/>
          </p:nvSpPr>
          <p:spPr>
            <a:xfrm>
              <a:off x="4688573" y="2941911"/>
              <a:ext cx="311052" cy="319893"/>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43" name="rc143"/>
            <p:cNvSpPr/>
            <p:nvPr/>
          </p:nvSpPr>
          <p:spPr>
            <a:xfrm>
              <a:off x="4688573" y="4541378"/>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44" name="rc144"/>
            <p:cNvSpPr/>
            <p:nvPr/>
          </p:nvSpPr>
          <p:spPr>
            <a:xfrm>
              <a:off x="4688573" y="3261804"/>
              <a:ext cx="311052" cy="319893"/>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45" name="rc145"/>
            <p:cNvSpPr/>
            <p:nvPr/>
          </p:nvSpPr>
          <p:spPr>
            <a:xfrm>
              <a:off x="4688573" y="5181164"/>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46" name="rc146"/>
            <p:cNvSpPr/>
            <p:nvPr/>
          </p:nvSpPr>
          <p:spPr>
            <a:xfrm>
              <a:off x="4999625" y="1022551"/>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47" name="rc147"/>
            <p:cNvSpPr/>
            <p:nvPr/>
          </p:nvSpPr>
          <p:spPr>
            <a:xfrm>
              <a:off x="4999625" y="1662338"/>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48" name="rc148"/>
            <p:cNvSpPr/>
            <p:nvPr/>
          </p:nvSpPr>
          <p:spPr>
            <a:xfrm>
              <a:off x="4999625" y="1982231"/>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49" name="rc149"/>
            <p:cNvSpPr/>
            <p:nvPr/>
          </p:nvSpPr>
          <p:spPr>
            <a:xfrm>
              <a:off x="4999625" y="2622018"/>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50" name="rc150"/>
            <p:cNvSpPr/>
            <p:nvPr/>
          </p:nvSpPr>
          <p:spPr>
            <a:xfrm>
              <a:off x="4999625" y="1342444"/>
              <a:ext cx="311052" cy="319893"/>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151" name="rc151"/>
            <p:cNvSpPr/>
            <p:nvPr/>
          </p:nvSpPr>
          <p:spPr>
            <a:xfrm>
              <a:off x="4999625" y="2302124"/>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52" name="rc152"/>
            <p:cNvSpPr/>
            <p:nvPr/>
          </p:nvSpPr>
          <p:spPr>
            <a:xfrm>
              <a:off x="4999625" y="4221484"/>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53" name="rc153"/>
            <p:cNvSpPr/>
            <p:nvPr/>
          </p:nvSpPr>
          <p:spPr>
            <a:xfrm>
              <a:off x="4999625" y="4861271"/>
              <a:ext cx="311052" cy="319893"/>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54" name="rc154"/>
            <p:cNvSpPr/>
            <p:nvPr/>
          </p:nvSpPr>
          <p:spPr>
            <a:xfrm>
              <a:off x="4999625" y="2941911"/>
              <a:ext cx="311052" cy="31989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55" name="rc155"/>
            <p:cNvSpPr/>
            <p:nvPr/>
          </p:nvSpPr>
          <p:spPr>
            <a:xfrm>
              <a:off x="4999625" y="4541378"/>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56" name="rc156"/>
            <p:cNvSpPr/>
            <p:nvPr/>
          </p:nvSpPr>
          <p:spPr>
            <a:xfrm>
              <a:off x="4999625" y="3261804"/>
              <a:ext cx="311052" cy="319893"/>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57" name="rc157"/>
            <p:cNvSpPr/>
            <p:nvPr/>
          </p:nvSpPr>
          <p:spPr>
            <a:xfrm>
              <a:off x="4999625" y="5181164"/>
              <a:ext cx="311052" cy="319893"/>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158" name="rc158"/>
            <p:cNvSpPr/>
            <p:nvPr/>
          </p:nvSpPr>
          <p:spPr>
            <a:xfrm>
              <a:off x="5310677" y="1022551"/>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59" name="rc159"/>
            <p:cNvSpPr/>
            <p:nvPr/>
          </p:nvSpPr>
          <p:spPr>
            <a:xfrm>
              <a:off x="5310677" y="1662338"/>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60" name="rc160"/>
            <p:cNvSpPr/>
            <p:nvPr/>
          </p:nvSpPr>
          <p:spPr>
            <a:xfrm>
              <a:off x="5310677" y="1982231"/>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61" name="rc161"/>
            <p:cNvSpPr/>
            <p:nvPr/>
          </p:nvSpPr>
          <p:spPr>
            <a:xfrm>
              <a:off x="5310677" y="2622018"/>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62" name="rc162"/>
            <p:cNvSpPr/>
            <p:nvPr/>
          </p:nvSpPr>
          <p:spPr>
            <a:xfrm>
              <a:off x="5310677" y="1342444"/>
              <a:ext cx="311052" cy="319893"/>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163" name="rc163"/>
            <p:cNvSpPr/>
            <p:nvPr/>
          </p:nvSpPr>
          <p:spPr>
            <a:xfrm>
              <a:off x="5310677" y="2302124"/>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64" name="rc164"/>
            <p:cNvSpPr/>
            <p:nvPr/>
          </p:nvSpPr>
          <p:spPr>
            <a:xfrm>
              <a:off x="5310677" y="422148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65" name="rc165"/>
            <p:cNvSpPr/>
            <p:nvPr/>
          </p:nvSpPr>
          <p:spPr>
            <a:xfrm>
              <a:off x="5310677" y="4861271"/>
              <a:ext cx="311052" cy="31989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66" name="rc166"/>
            <p:cNvSpPr/>
            <p:nvPr/>
          </p:nvSpPr>
          <p:spPr>
            <a:xfrm>
              <a:off x="5310677" y="2941911"/>
              <a:ext cx="311052" cy="31989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67" name="rc167"/>
            <p:cNvSpPr/>
            <p:nvPr/>
          </p:nvSpPr>
          <p:spPr>
            <a:xfrm>
              <a:off x="5310677" y="4541378"/>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68" name="rc168"/>
            <p:cNvSpPr/>
            <p:nvPr/>
          </p:nvSpPr>
          <p:spPr>
            <a:xfrm>
              <a:off x="5310677" y="3261804"/>
              <a:ext cx="311052" cy="319893"/>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69" name="rc169"/>
            <p:cNvSpPr/>
            <p:nvPr/>
          </p:nvSpPr>
          <p:spPr>
            <a:xfrm>
              <a:off x="5310677" y="5181164"/>
              <a:ext cx="311052" cy="319893"/>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170" name="rc170"/>
            <p:cNvSpPr/>
            <p:nvPr/>
          </p:nvSpPr>
          <p:spPr>
            <a:xfrm>
              <a:off x="5621730" y="1022551"/>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71" name="rc171"/>
            <p:cNvSpPr/>
            <p:nvPr/>
          </p:nvSpPr>
          <p:spPr>
            <a:xfrm>
              <a:off x="5621730"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72" name="rc172"/>
            <p:cNvSpPr/>
            <p:nvPr/>
          </p:nvSpPr>
          <p:spPr>
            <a:xfrm>
              <a:off x="5621730" y="1982231"/>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73" name="rc173"/>
            <p:cNvSpPr/>
            <p:nvPr/>
          </p:nvSpPr>
          <p:spPr>
            <a:xfrm>
              <a:off x="5621730" y="2622018"/>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74" name="rc174"/>
            <p:cNvSpPr/>
            <p:nvPr/>
          </p:nvSpPr>
          <p:spPr>
            <a:xfrm>
              <a:off x="5621730" y="1342444"/>
              <a:ext cx="311052" cy="31989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75" name="rc175"/>
            <p:cNvSpPr/>
            <p:nvPr/>
          </p:nvSpPr>
          <p:spPr>
            <a:xfrm>
              <a:off x="5621730" y="2302124"/>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76" name="rc176"/>
            <p:cNvSpPr/>
            <p:nvPr/>
          </p:nvSpPr>
          <p:spPr>
            <a:xfrm>
              <a:off x="5621730" y="3581698"/>
              <a:ext cx="311052" cy="319893"/>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77" name="rc177"/>
            <p:cNvSpPr/>
            <p:nvPr/>
          </p:nvSpPr>
          <p:spPr>
            <a:xfrm>
              <a:off x="5621730" y="422148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78" name="rc178"/>
            <p:cNvSpPr/>
            <p:nvPr/>
          </p:nvSpPr>
          <p:spPr>
            <a:xfrm>
              <a:off x="5621730" y="4861271"/>
              <a:ext cx="311052" cy="319893"/>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79" name="rc179"/>
            <p:cNvSpPr/>
            <p:nvPr/>
          </p:nvSpPr>
          <p:spPr>
            <a:xfrm>
              <a:off x="5621730" y="2941911"/>
              <a:ext cx="311052" cy="31989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80" name="rc180"/>
            <p:cNvSpPr/>
            <p:nvPr/>
          </p:nvSpPr>
          <p:spPr>
            <a:xfrm>
              <a:off x="5621730" y="4541378"/>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81" name="rc181"/>
            <p:cNvSpPr/>
            <p:nvPr/>
          </p:nvSpPr>
          <p:spPr>
            <a:xfrm>
              <a:off x="5621730" y="3261804"/>
              <a:ext cx="311052" cy="31989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82" name="rc182"/>
            <p:cNvSpPr/>
            <p:nvPr/>
          </p:nvSpPr>
          <p:spPr>
            <a:xfrm>
              <a:off x="5621730" y="5181164"/>
              <a:ext cx="311052" cy="319893"/>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183" name="rc183"/>
            <p:cNvSpPr/>
            <p:nvPr/>
          </p:nvSpPr>
          <p:spPr>
            <a:xfrm>
              <a:off x="5932782" y="1022551"/>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84" name="rc184"/>
            <p:cNvSpPr/>
            <p:nvPr/>
          </p:nvSpPr>
          <p:spPr>
            <a:xfrm>
              <a:off x="5932782" y="1662338"/>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85" name="rc185"/>
            <p:cNvSpPr/>
            <p:nvPr/>
          </p:nvSpPr>
          <p:spPr>
            <a:xfrm>
              <a:off x="5932782" y="1982231"/>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86" name="rc186"/>
            <p:cNvSpPr/>
            <p:nvPr/>
          </p:nvSpPr>
          <p:spPr>
            <a:xfrm>
              <a:off x="5932782" y="2622018"/>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87" name="rc187"/>
            <p:cNvSpPr/>
            <p:nvPr/>
          </p:nvSpPr>
          <p:spPr>
            <a:xfrm>
              <a:off x="5932782" y="1342444"/>
              <a:ext cx="311052" cy="319893"/>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188" name="rc188"/>
            <p:cNvSpPr/>
            <p:nvPr/>
          </p:nvSpPr>
          <p:spPr>
            <a:xfrm>
              <a:off x="5932782" y="2302124"/>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89" name="rc189"/>
            <p:cNvSpPr/>
            <p:nvPr/>
          </p:nvSpPr>
          <p:spPr>
            <a:xfrm>
              <a:off x="5932782" y="358169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90" name="rc190"/>
            <p:cNvSpPr/>
            <p:nvPr/>
          </p:nvSpPr>
          <p:spPr>
            <a:xfrm>
              <a:off x="5932782" y="422148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1" name="rc191"/>
            <p:cNvSpPr/>
            <p:nvPr/>
          </p:nvSpPr>
          <p:spPr>
            <a:xfrm>
              <a:off x="5932782" y="4861271"/>
              <a:ext cx="311052" cy="319893"/>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92" name="rc192"/>
            <p:cNvSpPr/>
            <p:nvPr/>
          </p:nvSpPr>
          <p:spPr>
            <a:xfrm>
              <a:off x="5932782" y="2941911"/>
              <a:ext cx="311052" cy="31989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93" name="rc193"/>
            <p:cNvSpPr/>
            <p:nvPr/>
          </p:nvSpPr>
          <p:spPr>
            <a:xfrm>
              <a:off x="5932782" y="4541378"/>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4" name="rc194"/>
            <p:cNvSpPr/>
            <p:nvPr/>
          </p:nvSpPr>
          <p:spPr>
            <a:xfrm>
              <a:off x="5932782" y="3261804"/>
              <a:ext cx="311052" cy="31989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95" name="rc195"/>
            <p:cNvSpPr/>
            <p:nvPr/>
          </p:nvSpPr>
          <p:spPr>
            <a:xfrm>
              <a:off x="5932782" y="5181164"/>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96" name="rc196"/>
            <p:cNvSpPr/>
            <p:nvPr/>
          </p:nvSpPr>
          <p:spPr>
            <a:xfrm>
              <a:off x="6243834" y="1022551"/>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7" name="rc197"/>
            <p:cNvSpPr/>
            <p:nvPr/>
          </p:nvSpPr>
          <p:spPr>
            <a:xfrm>
              <a:off x="6243834" y="1662338"/>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8" name="rc198"/>
            <p:cNvSpPr/>
            <p:nvPr/>
          </p:nvSpPr>
          <p:spPr>
            <a:xfrm>
              <a:off x="6243834" y="1982231"/>
              <a:ext cx="311052" cy="31989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99" name="rc199"/>
            <p:cNvSpPr/>
            <p:nvPr/>
          </p:nvSpPr>
          <p:spPr>
            <a:xfrm>
              <a:off x="6243834" y="2622018"/>
              <a:ext cx="311052" cy="31989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00" name="rc200"/>
            <p:cNvSpPr/>
            <p:nvPr/>
          </p:nvSpPr>
          <p:spPr>
            <a:xfrm>
              <a:off x="6243834" y="1342444"/>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201" name="rc201"/>
            <p:cNvSpPr/>
            <p:nvPr/>
          </p:nvSpPr>
          <p:spPr>
            <a:xfrm>
              <a:off x="6243834" y="2302124"/>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02" name="rc202"/>
            <p:cNvSpPr/>
            <p:nvPr/>
          </p:nvSpPr>
          <p:spPr>
            <a:xfrm>
              <a:off x="6243834" y="3581698"/>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03" name="rc203"/>
            <p:cNvSpPr/>
            <p:nvPr/>
          </p:nvSpPr>
          <p:spPr>
            <a:xfrm>
              <a:off x="6243834" y="4221484"/>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04" name="rc204"/>
            <p:cNvSpPr/>
            <p:nvPr/>
          </p:nvSpPr>
          <p:spPr>
            <a:xfrm>
              <a:off x="6243834" y="4861271"/>
              <a:ext cx="311052" cy="319893"/>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205" name="rc205"/>
            <p:cNvSpPr/>
            <p:nvPr/>
          </p:nvSpPr>
          <p:spPr>
            <a:xfrm>
              <a:off x="6243834" y="2941911"/>
              <a:ext cx="311052" cy="31989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06" name="rc206"/>
            <p:cNvSpPr/>
            <p:nvPr/>
          </p:nvSpPr>
          <p:spPr>
            <a:xfrm>
              <a:off x="6243834" y="454137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07" name="rc207"/>
            <p:cNvSpPr/>
            <p:nvPr/>
          </p:nvSpPr>
          <p:spPr>
            <a:xfrm>
              <a:off x="6243834" y="3261804"/>
              <a:ext cx="311052" cy="319893"/>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208" name="rc208"/>
            <p:cNvSpPr/>
            <p:nvPr/>
          </p:nvSpPr>
          <p:spPr>
            <a:xfrm>
              <a:off x="6243834" y="5181164"/>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209" name="rc209"/>
            <p:cNvSpPr/>
            <p:nvPr/>
          </p:nvSpPr>
          <p:spPr>
            <a:xfrm>
              <a:off x="6554887" y="1022551"/>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10" name="rc210"/>
            <p:cNvSpPr/>
            <p:nvPr/>
          </p:nvSpPr>
          <p:spPr>
            <a:xfrm>
              <a:off x="6554887" y="1662338"/>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11" name="rc211"/>
            <p:cNvSpPr/>
            <p:nvPr/>
          </p:nvSpPr>
          <p:spPr>
            <a:xfrm>
              <a:off x="6554887" y="1982231"/>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12" name="rc212"/>
            <p:cNvSpPr/>
            <p:nvPr/>
          </p:nvSpPr>
          <p:spPr>
            <a:xfrm>
              <a:off x="6554887" y="2622018"/>
              <a:ext cx="311052" cy="31989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13" name="rc213"/>
            <p:cNvSpPr/>
            <p:nvPr/>
          </p:nvSpPr>
          <p:spPr>
            <a:xfrm>
              <a:off x="6554887" y="1342444"/>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214" name="rc214"/>
            <p:cNvSpPr/>
            <p:nvPr/>
          </p:nvSpPr>
          <p:spPr>
            <a:xfrm>
              <a:off x="6554887" y="2302124"/>
              <a:ext cx="311052" cy="31989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15" name="rc215"/>
            <p:cNvSpPr/>
            <p:nvPr/>
          </p:nvSpPr>
          <p:spPr>
            <a:xfrm>
              <a:off x="6554887" y="3581698"/>
              <a:ext cx="311052" cy="31989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16" name="rc216"/>
            <p:cNvSpPr/>
            <p:nvPr/>
          </p:nvSpPr>
          <p:spPr>
            <a:xfrm>
              <a:off x="6554887" y="4221484"/>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17" name="rc217"/>
            <p:cNvSpPr/>
            <p:nvPr/>
          </p:nvSpPr>
          <p:spPr>
            <a:xfrm>
              <a:off x="6554887" y="4861271"/>
              <a:ext cx="311052" cy="31989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218" name="rc218"/>
            <p:cNvSpPr/>
            <p:nvPr/>
          </p:nvSpPr>
          <p:spPr>
            <a:xfrm>
              <a:off x="6554887" y="2941911"/>
              <a:ext cx="311052" cy="31989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19" name="rc219"/>
            <p:cNvSpPr/>
            <p:nvPr/>
          </p:nvSpPr>
          <p:spPr>
            <a:xfrm>
              <a:off x="6554887" y="4541378"/>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20" name="rc220"/>
            <p:cNvSpPr/>
            <p:nvPr/>
          </p:nvSpPr>
          <p:spPr>
            <a:xfrm>
              <a:off x="6554887" y="3261804"/>
              <a:ext cx="311052" cy="31989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21" name="rc221"/>
            <p:cNvSpPr/>
            <p:nvPr/>
          </p:nvSpPr>
          <p:spPr>
            <a:xfrm>
              <a:off x="6554887" y="5181164"/>
              <a:ext cx="311052" cy="319893"/>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222" name="rc222"/>
            <p:cNvSpPr/>
            <p:nvPr/>
          </p:nvSpPr>
          <p:spPr>
            <a:xfrm>
              <a:off x="6865939" y="1022551"/>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23" name="rc223"/>
            <p:cNvSpPr/>
            <p:nvPr/>
          </p:nvSpPr>
          <p:spPr>
            <a:xfrm>
              <a:off x="6865939" y="166233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24" name="rc224"/>
            <p:cNvSpPr/>
            <p:nvPr/>
          </p:nvSpPr>
          <p:spPr>
            <a:xfrm>
              <a:off x="6865939" y="1982231"/>
              <a:ext cx="311052" cy="31989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225" name="rc225"/>
            <p:cNvSpPr/>
            <p:nvPr/>
          </p:nvSpPr>
          <p:spPr>
            <a:xfrm>
              <a:off x="6865939" y="2622018"/>
              <a:ext cx="311052" cy="319893"/>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26" name="rc226"/>
            <p:cNvSpPr/>
            <p:nvPr/>
          </p:nvSpPr>
          <p:spPr>
            <a:xfrm>
              <a:off x="6865939" y="1342444"/>
              <a:ext cx="311052" cy="319893"/>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227" name="rc227"/>
            <p:cNvSpPr/>
            <p:nvPr/>
          </p:nvSpPr>
          <p:spPr>
            <a:xfrm>
              <a:off x="6865939" y="2302124"/>
              <a:ext cx="311052" cy="31989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228" name="rc228"/>
            <p:cNvSpPr/>
            <p:nvPr/>
          </p:nvSpPr>
          <p:spPr>
            <a:xfrm>
              <a:off x="6865939" y="3581698"/>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29" name="rc229"/>
            <p:cNvSpPr/>
            <p:nvPr/>
          </p:nvSpPr>
          <p:spPr>
            <a:xfrm>
              <a:off x="6865939" y="4221484"/>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30" name="rc230"/>
            <p:cNvSpPr/>
            <p:nvPr/>
          </p:nvSpPr>
          <p:spPr>
            <a:xfrm>
              <a:off x="6865939" y="4861271"/>
              <a:ext cx="311052" cy="319893"/>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231" name="rc231"/>
            <p:cNvSpPr/>
            <p:nvPr/>
          </p:nvSpPr>
          <p:spPr>
            <a:xfrm>
              <a:off x="6865939" y="2941911"/>
              <a:ext cx="311052" cy="31989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32" name="rc232"/>
            <p:cNvSpPr/>
            <p:nvPr/>
          </p:nvSpPr>
          <p:spPr>
            <a:xfrm>
              <a:off x="6865939" y="454137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33" name="rc233"/>
            <p:cNvSpPr/>
            <p:nvPr/>
          </p:nvSpPr>
          <p:spPr>
            <a:xfrm>
              <a:off x="6865939" y="3261804"/>
              <a:ext cx="311052" cy="319893"/>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234" name="rc234"/>
            <p:cNvSpPr/>
            <p:nvPr/>
          </p:nvSpPr>
          <p:spPr>
            <a:xfrm>
              <a:off x="6865939" y="5181164"/>
              <a:ext cx="311052" cy="319893"/>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235" name="rc235"/>
            <p:cNvSpPr/>
            <p:nvPr/>
          </p:nvSpPr>
          <p:spPr>
            <a:xfrm>
              <a:off x="7176991" y="1022551"/>
              <a:ext cx="311052" cy="319893"/>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236" name="rc236"/>
            <p:cNvSpPr/>
            <p:nvPr/>
          </p:nvSpPr>
          <p:spPr>
            <a:xfrm>
              <a:off x="7176991" y="1662338"/>
              <a:ext cx="311052" cy="31989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37" name="rc237"/>
            <p:cNvSpPr/>
            <p:nvPr/>
          </p:nvSpPr>
          <p:spPr>
            <a:xfrm>
              <a:off x="7176991" y="1982231"/>
              <a:ext cx="311052" cy="31989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38" name="rc238"/>
            <p:cNvSpPr/>
            <p:nvPr/>
          </p:nvSpPr>
          <p:spPr>
            <a:xfrm>
              <a:off x="7176991" y="2622018"/>
              <a:ext cx="311052" cy="31989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39" name="rc239"/>
            <p:cNvSpPr/>
            <p:nvPr/>
          </p:nvSpPr>
          <p:spPr>
            <a:xfrm>
              <a:off x="7176991" y="1342444"/>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240" name="rc240"/>
            <p:cNvSpPr/>
            <p:nvPr/>
          </p:nvSpPr>
          <p:spPr>
            <a:xfrm>
              <a:off x="7176991" y="2302124"/>
              <a:ext cx="311052" cy="31989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41" name="rc241"/>
            <p:cNvSpPr/>
            <p:nvPr/>
          </p:nvSpPr>
          <p:spPr>
            <a:xfrm>
              <a:off x="7176991" y="3581698"/>
              <a:ext cx="311052" cy="31989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42" name="rc242"/>
            <p:cNvSpPr/>
            <p:nvPr/>
          </p:nvSpPr>
          <p:spPr>
            <a:xfrm>
              <a:off x="7176991" y="4221484"/>
              <a:ext cx="311052" cy="31989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243" name="rc243"/>
            <p:cNvSpPr/>
            <p:nvPr/>
          </p:nvSpPr>
          <p:spPr>
            <a:xfrm>
              <a:off x="7176991" y="4861271"/>
              <a:ext cx="311052" cy="319893"/>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244" name="rc244"/>
            <p:cNvSpPr/>
            <p:nvPr/>
          </p:nvSpPr>
          <p:spPr>
            <a:xfrm>
              <a:off x="7176991" y="2941911"/>
              <a:ext cx="311052" cy="319893"/>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245" name="rc245"/>
            <p:cNvSpPr/>
            <p:nvPr/>
          </p:nvSpPr>
          <p:spPr>
            <a:xfrm>
              <a:off x="7176991" y="4541378"/>
              <a:ext cx="311052" cy="31989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246" name="rc246"/>
            <p:cNvSpPr/>
            <p:nvPr/>
          </p:nvSpPr>
          <p:spPr>
            <a:xfrm>
              <a:off x="7176991" y="3261804"/>
              <a:ext cx="311052" cy="319893"/>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247" name="rc247"/>
            <p:cNvSpPr/>
            <p:nvPr/>
          </p:nvSpPr>
          <p:spPr>
            <a:xfrm>
              <a:off x="7176991" y="5181164"/>
              <a:ext cx="311052" cy="319893"/>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248" name="rc248"/>
            <p:cNvSpPr/>
            <p:nvPr/>
          </p:nvSpPr>
          <p:spPr>
            <a:xfrm>
              <a:off x="7488044" y="1022551"/>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49" name="rc249"/>
            <p:cNvSpPr/>
            <p:nvPr/>
          </p:nvSpPr>
          <p:spPr>
            <a:xfrm>
              <a:off x="7488044" y="1662338"/>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50" name="rc250"/>
            <p:cNvSpPr/>
            <p:nvPr/>
          </p:nvSpPr>
          <p:spPr>
            <a:xfrm>
              <a:off x="7488044" y="1982231"/>
              <a:ext cx="311052" cy="31989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51" name="rc251"/>
            <p:cNvSpPr/>
            <p:nvPr/>
          </p:nvSpPr>
          <p:spPr>
            <a:xfrm>
              <a:off x="7488044" y="2622018"/>
              <a:ext cx="311052" cy="31989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52" name="rc252"/>
            <p:cNvSpPr/>
            <p:nvPr/>
          </p:nvSpPr>
          <p:spPr>
            <a:xfrm>
              <a:off x="7488044" y="1342444"/>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253" name="rc253"/>
            <p:cNvSpPr/>
            <p:nvPr/>
          </p:nvSpPr>
          <p:spPr>
            <a:xfrm>
              <a:off x="7488044" y="2302124"/>
              <a:ext cx="311052" cy="31989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54" name="rc254"/>
            <p:cNvSpPr/>
            <p:nvPr/>
          </p:nvSpPr>
          <p:spPr>
            <a:xfrm>
              <a:off x="7488044" y="3581698"/>
              <a:ext cx="311052" cy="319893"/>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55" name="rc255"/>
            <p:cNvSpPr/>
            <p:nvPr/>
          </p:nvSpPr>
          <p:spPr>
            <a:xfrm>
              <a:off x="7488044" y="3901591"/>
              <a:ext cx="311052" cy="319893"/>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256" name="rc256"/>
            <p:cNvSpPr/>
            <p:nvPr/>
          </p:nvSpPr>
          <p:spPr>
            <a:xfrm>
              <a:off x="7488044" y="4221484"/>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57" name="rc257"/>
            <p:cNvSpPr/>
            <p:nvPr/>
          </p:nvSpPr>
          <p:spPr>
            <a:xfrm>
              <a:off x="7488044" y="4861271"/>
              <a:ext cx="311052" cy="31989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258" name="rc258"/>
            <p:cNvSpPr/>
            <p:nvPr/>
          </p:nvSpPr>
          <p:spPr>
            <a:xfrm>
              <a:off x="7488044" y="2941911"/>
              <a:ext cx="311052" cy="319893"/>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259" name="rc259"/>
            <p:cNvSpPr/>
            <p:nvPr/>
          </p:nvSpPr>
          <p:spPr>
            <a:xfrm>
              <a:off x="7488044" y="4541378"/>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60" name="rc260"/>
            <p:cNvSpPr/>
            <p:nvPr/>
          </p:nvSpPr>
          <p:spPr>
            <a:xfrm>
              <a:off x="7488044" y="3261804"/>
              <a:ext cx="311052" cy="319893"/>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261" name="rc261"/>
            <p:cNvSpPr/>
            <p:nvPr/>
          </p:nvSpPr>
          <p:spPr>
            <a:xfrm>
              <a:off x="7488044" y="5181164"/>
              <a:ext cx="311052" cy="319893"/>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262" name="rc262"/>
            <p:cNvSpPr/>
            <p:nvPr/>
          </p:nvSpPr>
          <p:spPr>
            <a:xfrm>
              <a:off x="7799096" y="1022551"/>
              <a:ext cx="311052" cy="31989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63" name="rc263"/>
            <p:cNvSpPr/>
            <p:nvPr/>
          </p:nvSpPr>
          <p:spPr>
            <a:xfrm>
              <a:off x="7799096" y="1662338"/>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64" name="rc264"/>
            <p:cNvSpPr/>
            <p:nvPr/>
          </p:nvSpPr>
          <p:spPr>
            <a:xfrm>
              <a:off x="7799096" y="1982231"/>
              <a:ext cx="311052" cy="31989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65" name="rc265"/>
            <p:cNvSpPr/>
            <p:nvPr/>
          </p:nvSpPr>
          <p:spPr>
            <a:xfrm>
              <a:off x="7799096" y="2622018"/>
              <a:ext cx="311052" cy="31989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66" name="rc266"/>
            <p:cNvSpPr/>
            <p:nvPr/>
          </p:nvSpPr>
          <p:spPr>
            <a:xfrm>
              <a:off x="7799096" y="1342444"/>
              <a:ext cx="311052" cy="319893"/>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267" name="rc267"/>
            <p:cNvSpPr/>
            <p:nvPr/>
          </p:nvSpPr>
          <p:spPr>
            <a:xfrm>
              <a:off x="7799096" y="2302124"/>
              <a:ext cx="311052" cy="31989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68" name="rc268"/>
            <p:cNvSpPr/>
            <p:nvPr/>
          </p:nvSpPr>
          <p:spPr>
            <a:xfrm>
              <a:off x="7799096" y="358169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69" name="rc269"/>
            <p:cNvSpPr/>
            <p:nvPr/>
          </p:nvSpPr>
          <p:spPr>
            <a:xfrm>
              <a:off x="7799096" y="3901591"/>
              <a:ext cx="311052" cy="31989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70" name="rc270"/>
            <p:cNvSpPr/>
            <p:nvPr/>
          </p:nvSpPr>
          <p:spPr>
            <a:xfrm>
              <a:off x="7799096" y="4221484"/>
              <a:ext cx="311052" cy="319893"/>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71" name="rc271"/>
            <p:cNvSpPr/>
            <p:nvPr/>
          </p:nvSpPr>
          <p:spPr>
            <a:xfrm>
              <a:off x="7799096" y="4861271"/>
              <a:ext cx="311052" cy="31989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272" name="rc272"/>
            <p:cNvSpPr/>
            <p:nvPr/>
          </p:nvSpPr>
          <p:spPr>
            <a:xfrm>
              <a:off x="7799096" y="2941911"/>
              <a:ext cx="311052" cy="31989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73" name="rc273"/>
            <p:cNvSpPr/>
            <p:nvPr/>
          </p:nvSpPr>
          <p:spPr>
            <a:xfrm>
              <a:off x="7799096" y="4541378"/>
              <a:ext cx="311052" cy="319893"/>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74" name="rc274"/>
            <p:cNvSpPr/>
            <p:nvPr/>
          </p:nvSpPr>
          <p:spPr>
            <a:xfrm>
              <a:off x="7799096" y="3261804"/>
              <a:ext cx="311052" cy="31989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75" name="rc275"/>
            <p:cNvSpPr/>
            <p:nvPr/>
          </p:nvSpPr>
          <p:spPr>
            <a:xfrm>
              <a:off x="7799096" y="5181164"/>
              <a:ext cx="311052" cy="319893"/>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276" name="rc276"/>
            <p:cNvSpPr/>
            <p:nvPr/>
          </p:nvSpPr>
          <p:spPr>
            <a:xfrm>
              <a:off x="8110148" y="1022551"/>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77" name="rc277"/>
            <p:cNvSpPr/>
            <p:nvPr/>
          </p:nvSpPr>
          <p:spPr>
            <a:xfrm>
              <a:off x="8110148" y="1662338"/>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78" name="rc278"/>
            <p:cNvSpPr/>
            <p:nvPr/>
          </p:nvSpPr>
          <p:spPr>
            <a:xfrm>
              <a:off x="8110148" y="1982231"/>
              <a:ext cx="311052" cy="31989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79" name="rc279"/>
            <p:cNvSpPr/>
            <p:nvPr/>
          </p:nvSpPr>
          <p:spPr>
            <a:xfrm>
              <a:off x="8110148" y="2622018"/>
              <a:ext cx="311052" cy="31989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80" name="rc280"/>
            <p:cNvSpPr/>
            <p:nvPr/>
          </p:nvSpPr>
          <p:spPr>
            <a:xfrm>
              <a:off x="8110148" y="1342444"/>
              <a:ext cx="311052" cy="319893"/>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281" name="rc281"/>
            <p:cNvSpPr/>
            <p:nvPr/>
          </p:nvSpPr>
          <p:spPr>
            <a:xfrm>
              <a:off x="8110148" y="2302124"/>
              <a:ext cx="311052" cy="31989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82" name="rc282"/>
            <p:cNvSpPr/>
            <p:nvPr/>
          </p:nvSpPr>
          <p:spPr>
            <a:xfrm>
              <a:off x="8110148" y="358169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83" name="rc283"/>
            <p:cNvSpPr/>
            <p:nvPr/>
          </p:nvSpPr>
          <p:spPr>
            <a:xfrm>
              <a:off x="8110148" y="3901591"/>
              <a:ext cx="311052" cy="31989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84" name="rc284"/>
            <p:cNvSpPr/>
            <p:nvPr/>
          </p:nvSpPr>
          <p:spPr>
            <a:xfrm>
              <a:off x="8110148" y="4221484"/>
              <a:ext cx="311052" cy="31989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285" name="rc285"/>
            <p:cNvSpPr/>
            <p:nvPr/>
          </p:nvSpPr>
          <p:spPr>
            <a:xfrm>
              <a:off x="8110148" y="4861271"/>
              <a:ext cx="311052" cy="31989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286" name="rc286"/>
            <p:cNvSpPr/>
            <p:nvPr/>
          </p:nvSpPr>
          <p:spPr>
            <a:xfrm>
              <a:off x="8110148" y="2941911"/>
              <a:ext cx="311052" cy="31989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87" name="rc287"/>
            <p:cNvSpPr/>
            <p:nvPr/>
          </p:nvSpPr>
          <p:spPr>
            <a:xfrm>
              <a:off x="8110148" y="4541378"/>
              <a:ext cx="311052" cy="31989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288" name="rc288"/>
            <p:cNvSpPr/>
            <p:nvPr/>
          </p:nvSpPr>
          <p:spPr>
            <a:xfrm>
              <a:off x="8110148" y="3261804"/>
              <a:ext cx="311052" cy="319893"/>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89" name="rc289"/>
            <p:cNvSpPr/>
            <p:nvPr/>
          </p:nvSpPr>
          <p:spPr>
            <a:xfrm>
              <a:off x="8110148" y="5181164"/>
              <a:ext cx="311052" cy="319893"/>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290" name="rc290"/>
            <p:cNvSpPr/>
            <p:nvPr/>
          </p:nvSpPr>
          <p:spPr>
            <a:xfrm>
              <a:off x="8421201" y="1022551"/>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91" name="rc291"/>
            <p:cNvSpPr/>
            <p:nvPr/>
          </p:nvSpPr>
          <p:spPr>
            <a:xfrm>
              <a:off x="8421201" y="1662338"/>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92" name="rc292"/>
            <p:cNvSpPr/>
            <p:nvPr/>
          </p:nvSpPr>
          <p:spPr>
            <a:xfrm>
              <a:off x="8421201" y="1982231"/>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93" name="rc293"/>
            <p:cNvSpPr/>
            <p:nvPr/>
          </p:nvSpPr>
          <p:spPr>
            <a:xfrm>
              <a:off x="8421201" y="2622018"/>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94" name="rc294"/>
            <p:cNvSpPr/>
            <p:nvPr/>
          </p:nvSpPr>
          <p:spPr>
            <a:xfrm>
              <a:off x="8421201" y="1342444"/>
              <a:ext cx="311052" cy="319893"/>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295" name="rc295"/>
            <p:cNvSpPr/>
            <p:nvPr/>
          </p:nvSpPr>
          <p:spPr>
            <a:xfrm>
              <a:off x="8421201" y="2302124"/>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96" name="rc296"/>
            <p:cNvSpPr/>
            <p:nvPr/>
          </p:nvSpPr>
          <p:spPr>
            <a:xfrm>
              <a:off x="8421201" y="358169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97" name="rc297"/>
            <p:cNvSpPr/>
            <p:nvPr/>
          </p:nvSpPr>
          <p:spPr>
            <a:xfrm>
              <a:off x="8421201" y="3901591"/>
              <a:ext cx="311052" cy="31989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98" name="rc298"/>
            <p:cNvSpPr/>
            <p:nvPr/>
          </p:nvSpPr>
          <p:spPr>
            <a:xfrm>
              <a:off x="8421201" y="4221484"/>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99" name="rc299"/>
            <p:cNvSpPr/>
            <p:nvPr/>
          </p:nvSpPr>
          <p:spPr>
            <a:xfrm>
              <a:off x="8421201" y="4861271"/>
              <a:ext cx="311052" cy="31989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300" name="rc300"/>
            <p:cNvSpPr/>
            <p:nvPr/>
          </p:nvSpPr>
          <p:spPr>
            <a:xfrm>
              <a:off x="8421201" y="2941911"/>
              <a:ext cx="311052" cy="31989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01" name="rc301"/>
            <p:cNvSpPr/>
            <p:nvPr/>
          </p:nvSpPr>
          <p:spPr>
            <a:xfrm>
              <a:off x="8421201" y="4541378"/>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02" name="rc302"/>
            <p:cNvSpPr/>
            <p:nvPr/>
          </p:nvSpPr>
          <p:spPr>
            <a:xfrm>
              <a:off x="8421201" y="3261804"/>
              <a:ext cx="311052" cy="31989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303" name="rc303"/>
            <p:cNvSpPr/>
            <p:nvPr/>
          </p:nvSpPr>
          <p:spPr>
            <a:xfrm>
              <a:off x="8421201" y="5181164"/>
              <a:ext cx="311052" cy="319893"/>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304" name="rc304"/>
            <p:cNvSpPr/>
            <p:nvPr/>
          </p:nvSpPr>
          <p:spPr>
            <a:xfrm>
              <a:off x="8732253" y="1022551"/>
              <a:ext cx="311052" cy="31989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05" name="rc305"/>
            <p:cNvSpPr/>
            <p:nvPr/>
          </p:nvSpPr>
          <p:spPr>
            <a:xfrm>
              <a:off x="8732253" y="1662338"/>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06" name="rc306"/>
            <p:cNvSpPr/>
            <p:nvPr/>
          </p:nvSpPr>
          <p:spPr>
            <a:xfrm>
              <a:off x="8732253" y="1982231"/>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07" name="rc307"/>
            <p:cNvSpPr/>
            <p:nvPr/>
          </p:nvSpPr>
          <p:spPr>
            <a:xfrm>
              <a:off x="8732253" y="2622018"/>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08" name="rc308"/>
            <p:cNvSpPr/>
            <p:nvPr/>
          </p:nvSpPr>
          <p:spPr>
            <a:xfrm>
              <a:off x="8732253" y="1342444"/>
              <a:ext cx="311052" cy="319893"/>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309" name="rc309"/>
            <p:cNvSpPr/>
            <p:nvPr/>
          </p:nvSpPr>
          <p:spPr>
            <a:xfrm>
              <a:off x="8732253" y="2302124"/>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10" name="rc310"/>
            <p:cNvSpPr/>
            <p:nvPr/>
          </p:nvSpPr>
          <p:spPr>
            <a:xfrm>
              <a:off x="8732253" y="3581698"/>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11" name="rc311"/>
            <p:cNvSpPr/>
            <p:nvPr/>
          </p:nvSpPr>
          <p:spPr>
            <a:xfrm>
              <a:off x="8732253" y="3901591"/>
              <a:ext cx="311052" cy="31989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12" name="rc312"/>
            <p:cNvSpPr/>
            <p:nvPr/>
          </p:nvSpPr>
          <p:spPr>
            <a:xfrm>
              <a:off x="8732253" y="4221484"/>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13" name="rc313"/>
            <p:cNvSpPr/>
            <p:nvPr/>
          </p:nvSpPr>
          <p:spPr>
            <a:xfrm>
              <a:off x="8732253" y="4861271"/>
              <a:ext cx="311052" cy="319893"/>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314" name="rc314"/>
            <p:cNvSpPr/>
            <p:nvPr/>
          </p:nvSpPr>
          <p:spPr>
            <a:xfrm>
              <a:off x="8732253" y="2941911"/>
              <a:ext cx="311052" cy="31989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15" name="rc315"/>
            <p:cNvSpPr/>
            <p:nvPr/>
          </p:nvSpPr>
          <p:spPr>
            <a:xfrm>
              <a:off x="8732253" y="454137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16" name="rc316"/>
            <p:cNvSpPr/>
            <p:nvPr/>
          </p:nvSpPr>
          <p:spPr>
            <a:xfrm>
              <a:off x="8732253" y="3261804"/>
              <a:ext cx="311052" cy="31989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317" name="rc317"/>
            <p:cNvSpPr/>
            <p:nvPr/>
          </p:nvSpPr>
          <p:spPr>
            <a:xfrm>
              <a:off x="8732253" y="5181164"/>
              <a:ext cx="311052" cy="319893"/>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318" name="rc318"/>
            <p:cNvSpPr/>
            <p:nvPr/>
          </p:nvSpPr>
          <p:spPr>
            <a:xfrm>
              <a:off x="4066468" y="5501058"/>
              <a:ext cx="311052" cy="319893"/>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319" name="rc319"/>
            <p:cNvSpPr/>
            <p:nvPr/>
          </p:nvSpPr>
          <p:spPr>
            <a:xfrm>
              <a:off x="4377521" y="5501058"/>
              <a:ext cx="311052" cy="319893"/>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320" name="rc320"/>
            <p:cNvSpPr/>
            <p:nvPr/>
          </p:nvSpPr>
          <p:spPr>
            <a:xfrm>
              <a:off x="4688573" y="5501058"/>
              <a:ext cx="311052" cy="319893"/>
            </a:xfrm>
            <a:prstGeom prst="rect">
              <a:avLst/>
            </a:prstGeom>
            <a:solidFill>
              <a:srgbClr val="C11106">
                <a:alpha val="100000"/>
              </a:srgbClr>
            </a:solidFill>
            <a:ln w="2710" cap="flat">
              <a:solidFill>
                <a:srgbClr val="FFFFFF">
                  <a:alpha val="100000"/>
                </a:srgbClr>
              </a:solidFill>
              <a:prstDash val="solid"/>
              <a:miter/>
            </a:ln>
          </p:spPr>
          <p:txBody>
            <a:bodyPr/>
            <a:lstStyle/>
            <a:p>
              <a:endParaRPr/>
            </a:p>
          </p:txBody>
        </p:sp>
        <p:sp>
          <p:nvSpPr>
            <p:cNvPr id="321" name="rc321"/>
            <p:cNvSpPr/>
            <p:nvPr/>
          </p:nvSpPr>
          <p:spPr>
            <a:xfrm>
              <a:off x="4999625" y="5501058"/>
              <a:ext cx="311052" cy="319893"/>
            </a:xfrm>
            <a:prstGeom prst="rect">
              <a:avLst/>
            </a:prstGeom>
            <a:solidFill>
              <a:srgbClr val="C11106">
                <a:alpha val="100000"/>
              </a:srgbClr>
            </a:solidFill>
            <a:ln w="2710" cap="flat">
              <a:solidFill>
                <a:srgbClr val="FFFFFF">
                  <a:alpha val="100000"/>
                </a:srgbClr>
              </a:solidFill>
              <a:prstDash val="solid"/>
              <a:miter/>
            </a:ln>
          </p:spPr>
          <p:txBody>
            <a:bodyPr/>
            <a:lstStyle/>
            <a:p>
              <a:endParaRPr/>
            </a:p>
          </p:txBody>
        </p:sp>
        <p:sp>
          <p:nvSpPr>
            <p:cNvPr id="322" name="rc322"/>
            <p:cNvSpPr/>
            <p:nvPr/>
          </p:nvSpPr>
          <p:spPr>
            <a:xfrm>
              <a:off x="5310677" y="5501058"/>
              <a:ext cx="311052" cy="319893"/>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323" name="rc323"/>
            <p:cNvSpPr/>
            <p:nvPr/>
          </p:nvSpPr>
          <p:spPr>
            <a:xfrm>
              <a:off x="5621730" y="5501058"/>
              <a:ext cx="311052" cy="319893"/>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324" name="rc324"/>
            <p:cNvSpPr/>
            <p:nvPr/>
          </p:nvSpPr>
          <p:spPr>
            <a:xfrm>
              <a:off x="5932782" y="5501058"/>
              <a:ext cx="311052" cy="319893"/>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25" name="rc325"/>
            <p:cNvSpPr/>
            <p:nvPr/>
          </p:nvSpPr>
          <p:spPr>
            <a:xfrm>
              <a:off x="6243834" y="5501058"/>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326" name="rc326"/>
            <p:cNvSpPr/>
            <p:nvPr/>
          </p:nvSpPr>
          <p:spPr>
            <a:xfrm>
              <a:off x="6554887" y="5501058"/>
              <a:ext cx="311052" cy="319893"/>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27" name="rc327"/>
            <p:cNvSpPr/>
            <p:nvPr/>
          </p:nvSpPr>
          <p:spPr>
            <a:xfrm>
              <a:off x="6865939" y="5501058"/>
              <a:ext cx="311052" cy="319893"/>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328" name="rc328"/>
            <p:cNvSpPr/>
            <p:nvPr/>
          </p:nvSpPr>
          <p:spPr>
            <a:xfrm>
              <a:off x="7176991" y="5501058"/>
              <a:ext cx="311052" cy="319893"/>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329" name="rc329"/>
            <p:cNvSpPr/>
            <p:nvPr/>
          </p:nvSpPr>
          <p:spPr>
            <a:xfrm>
              <a:off x="7488044" y="5501058"/>
              <a:ext cx="311052" cy="319893"/>
            </a:xfrm>
            <a:prstGeom prst="rect">
              <a:avLst/>
            </a:prstGeom>
            <a:solidFill>
              <a:srgbClr val="C9160B">
                <a:alpha val="100000"/>
              </a:srgbClr>
            </a:solidFill>
            <a:ln w="2710" cap="flat">
              <a:solidFill>
                <a:srgbClr val="FFFFFF">
                  <a:alpha val="100000"/>
                </a:srgbClr>
              </a:solidFill>
              <a:prstDash val="solid"/>
              <a:miter/>
            </a:ln>
          </p:spPr>
          <p:txBody>
            <a:bodyPr/>
            <a:lstStyle/>
            <a:p>
              <a:endParaRPr/>
            </a:p>
          </p:txBody>
        </p:sp>
        <p:sp>
          <p:nvSpPr>
            <p:cNvPr id="330" name="rc330"/>
            <p:cNvSpPr/>
            <p:nvPr/>
          </p:nvSpPr>
          <p:spPr>
            <a:xfrm>
              <a:off x="7799096" y="5501058"/>
              <a:ext cx="311052" cy="31989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331" name="rc331"/>
            <p:cNvSpPr/>
            <p:nvPr/>
          </p:nvSpPr>
          <p:spPr>
            <a:xfrm>
              <a:off x="8110148" y="5501058"/>
              <a:ext cx="311052" cy="319893"/>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332" name="rc332"/>
            <p:cNvSpPr/>
            <p:nvPr/>
          </p:nvSpPr>
          <p:spPr>
            <a:xfrm>
              <a:off x="8421201" y="5501058"/>
              <a:ext cx="311052" cy="319893"/>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333" name="rc333"/>
            <p:cNvSpPr/>
            <p:nvPr/>
          </p:nvSpPr>
          <p:spPr>
            <a:xfrm>
              <a:off x="8732253" y="5501058"/>
              <a:ext cx="311052" cy="31989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334" name="rc334"/>
            <p:cNvSpPr/>
            <p:nvPr/>
          </p:nvSpPr>
          <p:spPr>
            <a:xfrm>
              <a:off x="4066468" y="5501058"/>
              <a:ext cx="311052" cy="319893"/>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335" name="rc335"/>
            <p:cNvSpPr/>
            <p:nvPr/>
          </p:nvSpPr>
          <p:spPr>
            <a:xfrm>
              <a:off x="4377521" y="5501058"/>
              <a:ext cx="311052" cy="319893"/>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336" name="rc336"/>
            <p:cNvSpPr/>
            <p:nvPr/>
          </p:nvSpPr>
          <p:spPr>
            <a:xfrm>
              <a:off x="4688573" y="5501058"/>
              <a:ext cx="311052" cy="319893"/>
            </a:xfrm>
            <a:prstGeom prst="rect">
              <a:avLst/>
            </a:prstGeom>
            <a:solidFill>
              <a:srgbClr val="C11106">
                <a:alpha val="100000"/>
              </a:srgbClr>
            </a:solidFill>
            <a:ln w="2710" cap="flat">
              <a:solidFill>
                <a:srgbClr val="FFFFFF">
                  <a:alpha val="100000"/>
                </a:srgbClr>
              </a:solidFill>
              <a:prstDash val="solid"/>
              <a:miter/>
            </a:ln>
          </p:spPr>
          <p:txBody>
            <a:bodyPr/>
            <a:lstStyle/>
            <a:p>
              <a:endParaRPr/>
            </a:p>
          </p:txBody>
        </p:sp>
        <p:sp>
          <p:nvSpPr>
            <p:cNvPr id="337" name="rc337"/>
            <p:cNvSpPr/>
            <p:nvPr/>
          </p:nvSpPr>
          <p:spPr>
            <a:xfrm>
              <a:off x="4999625" y="5501058"/>
              <a:ext cx="311052" cy="319893"/>
            </a:xfrm>
            <a:prstGeom prst="rect">
              <a:avLst/>
            </a:prstGeom>
            <a:solidFill>
              <a:srgbClr val="C11106">
                <a:alpha val="100000"/>
              </a:srgbClr>
            </a:solidFill>
            <a:ln w="2710" cap="flat">
              <a:solidFill>
                <a:srgbClr val="FFFFFF">
                  <a:alpha val="100000"/>
                </a:srgbClr>
              </a:solidFill>
              <a:prstDash val="solid"/>
              <a:miter/>
            </a:ln>
          </p:spPr>
          <p:txBody>
            <a:bodyPr/>
            <a:lstStyle/>
            <a:p>
              <a:endParaRPr/>
            </a:p>
          </p:txBody>
        </p:sp>
        <p:sp>
          <p:nvSpPr>
            <p:cNvPr id="338" name="rc338"/>
            <p:cNvSpPr/>
            <p:nvPr/>
          </p:nvSpPr>
          <p:spPr>
            <a:xfrm>
              <a:off x="5310677" y="5501058"/>
              <a:ext cx="311052" cy="319893"/>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339" name="rc339"/>
            <p:cNvSpPr/>
            <p:nvPr/>
          </p:nvSpPr>
          <p:spPr>
            <a:xfrm>
              <a:off x="5621730" y="5501058"/>
              <a:ext cx="311052" cy="319893"/>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340" name="rc340"/>
            <p:cNvSpPr/>
            <p:nvPr/>
          </p:nvSpPr>
          <p:spPr>
            <a:xfrm>
              <a:off x="5932782" y="5501058"/>
              <a:ext cx="311052" cy="319893"/>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41" name="rc341"/>
            <p:cNvSpPr/>
            <p:nvPr/>
          </p:nvSpPr>
          <p:spPr>
            <a:xfrm>
              <a:off x="6243834" y="5501058"/>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342" name="rc342"/>
            <p:cNvSpPr/>
            <p:nvPr/>
          </p:nvSpPr>
          <p:spPr>
            <a:xfrm>
              <a:off x="6554887" y="5501058"/>
              <a:ext cx="311052" cy="319893"/>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43" name="rc343"/>
            <p:cNvSpPr/>
            <p:nvPr/>
          </p:nvSpPr>
          <p:spPr>
            <a:xfrm>
              <a:off x="6865939" y="5501058"/>
              <a:ext cx="311052" cy="319893"/>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344" name="rc344"/>
            <p:cNvSpPr/>
            <p:nvPr/>
          </p:nvSpPr>
          <p:spPr>
            <a:xfrm>
              <a:off x="7176991" y="5501058"/>
              <a:ext cx="311052" cy="319893"/>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345" name="rc345"/>
            <p:cNvSpPr/>
            <p:nvPr/>
          </p:nvSpPr>
          <p:spPr>
            <a:xfrm>
              <a:off x="7488044" y="5501058"/>
              <a:ext cx="311052" cy="319893"/>
            </a:xfrm>
            <a:prstGeom prst="rect">
              <a:avLst/>
            </a:prstGeom>
            <a:solidFill>
              <a:srgbClr val="C9160B">
                <a:alpha val="100000"/>
              </a:srgbClr>
            </a:solidFill>
            <a:ln w="2710" cap="flat">
              <a:solidFill>
                <a:srgbClr val="FFFFFF">
                  <a:alpha val="100000"/>
                </a:srgbClr>
              </a:solidFill>
              <a:prstDash val="solid"/>
              <a:miter/>
            </a:ln>
          </p:spPr>
          <p:txBody>
            <a:bodyPr/>
            <a:lstStyle/>
            <a:p>
              <a:endParaRPr/>
            </a:p>
          </p:txBody>
        </p:sp>
        <p:sp>
          <p:nvSpPr>
            <p:cNvPr id="346" name="rc346"/>
            <p:cNvSpPr/>
            <p:nvPr/>
          </p:nvSpPr>
          <p:spPr>
            <a:xfrm>
              <a:off x="7799096" y="5501058"/>
              <a:ext cx="311052" cy="31989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347" name="rc347"/>
            <p:cNvSpPr/>
            <p:nvPr/>
          </p:nvSpPr>
          <p:spPr>
            <a:xfrm>
              <a:off x="8110148" y="5501058"/>
              <a:ext cx="311052" cy="319893"/>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348" name="rc348"/>
            <p:cNvSpPr/>
            <p:nvPr/>
          </p:nvSpPr>
          <p:spPr>
            <a:xfrm>
              <a:off x="8421201" y="5501058"/>
              <a:ext cx="311052" cy="319893"/>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349" name="rc349"/>
            <p:cNvSpPr/>
            <p:nvPr/>
          </p:nvSpPr>
          <p:spPr>
            <a:xfrm>
              <a:off x="8732253" y="5501058"/>
              <a:ext cx="311052" cy="31989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350" name="rc350"/>
            <p:cNvSpPr/>
            <p:nvPr/>
          </p:nvSpPr>
          <p:spPr>
            <a:xfrm>
              <a:off x="4066468" y="5501058"/>
              <a:ext cx="311052" cy="319893"/>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351" name="rc351"/>
            <p:cNvSpPr/>
            <p:nvPr/>
          </p:nvSpPr>
          <p:spPr>
            <a:xfrm>
              <a:off x="4377521" y="5501058"/>
              <a:ext cx="311052" cy="319893"/>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352" name="rc352"/>
            <p:cNvSpPr/>
            <p:nvPr/>
          </p:nvSpPr>
          <p:spPr>
            <a:xfrm>
              <a:off x="4688573" y="5501058"/>
              <a:ext cx="311052" cy="319893"/>
            </a:xfrm>
            <a:prstGeom prst="rect">
              <a:avLst/>
            </a:prstGeom>
            <a:solidFill>
              <a:srgbClr val="C11106">
                <a:alpha val="100000"/>
              </a:srgbClr>
            </a:solidFill>
            <a:ln w="2710" cap="flat">
              <a:solidFill>
                <a:srgbClr val="FFFFFF">
                  <a:alpha val="100000"/>
                </a:srgbClr>
              </a:solidFill>
              <a:prstDash val="solid"/>
              <a:miter/>
            </a:ln>
          </p:spPr>
          <p:txBody>
            <a:bodyPr/>
            <a:lstStyle/>
            <a:p>
              <a:endParaRPr/>
            </a:p>
          </p:txBody>
        </p:sp>
        <p:sp>
          <p:nvSpPr>
            <p:cNvPr id="353" name="rc353"/>
            <p:cNvSpPr/>
            <p:nvPr/>
          </p:nvSpPr>
          <p:spPr>
            <a:xfrm>
              <a:off x="4999625" y="5501058"/>
              <a:ext cx="311052" cy="319893"/>
            </a:xfrm>
            <a:prstGeom prst="rect">
              <a:avLst/>
            </a:prstGeom>
            <a:solidFill>
              <a:srgbClr val="C11106">
                <a:alpha val="100000"/>
              </a:srgbClr>
            </a:solidFill>
            <a:ln w="2710" cap="flat">
              <a:solidFill>
                <a:srgbClr val="FFFFFF">
                  <a:alpha val="100000"/>
                </a:srgbClr>
              </a:solidFill>
              <a:prstDash val="solid"/>
              <a:miter/>
            </a:ln>
          </p:spPr>
          <p:txBody>
            <a:bodyPr/>
            <a:lstStyle/>
            <a:p>
              <a:endParaRPr/>
            </a:p>
          </p:txBody>
        </p:sp>
        <p:sp>
          <p:nvSpPr>
            <p:cNvPr id="354" name="rc354"/>
            <p:cNvSpPr/>
            <p:nvPr/>
          </p:nvSpPr>
          <p:spPr>
            <a:xfrm>
              <a:off x="5310677" y="5501058"/>
              <a:ext cx="311052" cy="319893"/>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355" name="rc355"/>
            <p:cNvSpPr/>
            <p:nvPr/>
          </p:nvSpPr>
          <p:spPr>
            <a:xfrm>
              <a:off x="5621730" y="5501058"/>
              <a:ext cx="311052" cy="319893"/>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356" name="rc356"/>
            <p:cNvSpPr/>
            <p:nvPr/>
          </p:nvSpPr>
          <p:spPr>
            <a:xfrm>
              <a:off x="5932782" y="5501058"/>
              <a:ext cx="311052" cy="319893"/>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57" name="rc357"/>
            <p:cNvSpPr/>
            <p:nvPr/>
          </p:nvSpPr>
          <p:spPr>
            <a:xfrm>
              <a:off x="6243834" y="5501058"/>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358" name="rc358"/>
            <p:cNvSpPr/>
            <p:nvPr/>
          </p:nvSpPr>
          <p:spPr>
            <a:xfrm>
              <a:off x="6554887" y="5501058"/>
              <a:ext cx="311052" cy="319893"/>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59" name="rc359"/>
            <p:cNvSpPr/>
            <p:nvPr/>
          </p:nvSpPr>
          <p:spPr>
            <a:xfrm>
              <a:off x="6865939" y="5501058"/>
              <a:ext cx="311052" cy="319893"/>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360" name="rc360"/>
            <p:cNvSpPr/>
            <p:nvPr/>
          </p:nvSpPr>
          <p:spPr>
            <a:xfrm>
              <a:off x="7176991" y="5501058"/>
              <a:ext cx="311052" cy="319893"/>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361" name="rc361"/>
            <p:cNvSpPr/>
            <p:nvPr/>
          </p:nvSpPr>
          <p:spPr>
            <a:xfrm>
              <a:off x="7488044" y="5501058"/>
              <a:ext cx="311052" cy="319893"/>
            </a:xfrm>
            <a:prstGeom prst="rect">
              <a:avLst/>
            </a:prstGeom>
            <a:solidFill>
              <a:srgbClr val="C9160B">
                <a:alpha val="100000"/>
              </a:srgbClr>
            </a:solidFill>
            <a:ln w="2710" cap="flat">
              <a:solidFill>
                <a:srgbClr val="FFFFFF">
                  <a:alpha val="100000"/>
                </a:srgbClr>
              </a:solidFill>
              <a:prstDash val="solid"/>
              <a:miter/>
            </a:ln>
          </p:spPr>
          <p:txBody>
            <a:bodyPr/>
            <a:lstStyle/>
            <a:p>
              <a:endParaRPr/>
            </a:p>
          </p:txBody>
        </p:sp>
        <p:sp>
          <p:nvSpPr>
            <p:cNvPr id="362" name="rc362"/>
            <p:cNvSpPr/>
            <p:nvPr/>
          </p:nvSpPr>
          <p:spPr>
            <a:xfrm>
              <a:off x="7799096" y="5501058"/>
              <a:ext cx="311052" cy="31989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363" name="rc363"/>
            <p:cNvSpPr/>
            <p:nvPr/>
          </p:nvSpPr>
          <p:spPr>
            <a:xfrm>
              <a:off x="8110148" y="5501058"/>
              <a:ext cx="311052" cy="319893"/>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364" name="rc364"/>
            <p:cNvSpPr/>
            <p:nvPr/>
          </p:nvSpPr>
          <p:spPr>
            <a:xfrm>
              <a:off x="8421201" y="5501058"/>
              <a:ext cx="311052" cy="319893"/>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365" name="rc365"/>
            <p:cNvSpPr/>
            <p:nvPr/>
          </p:nvSpPr>
          <p:spPr>
            <a:xfrm>
              <a:off x="8732253" y="5501058"/>
              <a:ext cx="311052" cy="31989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366" name="tx366"/>
            <p:cNvSpPr/>
            <p:nvPr/>
          </p:nvSpPr>
          <p:spPr>
            <a:xfrm>
              <a:off x="1057210"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367" name="tx367"/>
            <p:cNvSpPr/>
            <p:nvPr/>
          </p:nvSpPr>
          <p:spPr>
            <a:xfrm>
              <a:off x="1057210"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368" name="tx368"/>
            <p:cNvSpPr/>
            <p:nvPr/>
          </p:nvSpPr>
          <p:spPr>
            <a:xfrm>
              <a:off x="1057210"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369" name="tx369"/>
            <p:cNvSpPr/>
            <p:nvPr/>
          </p:nvSpPr>
          <p:spPr>
            <a:xfrm>
              <a:off x="1057210"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370" name="tx370"/>
            <p:cNvSpPr/>
            <p:nvPr/>
          </p:nvSpPr>
          <p:spPr>
            <a:xfrm>
              <a:off x="1057210"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371" name="tx371"/>
            <p:cNvSpPr/>
            <p:nvPr/>
          </p:nvSpPr>
          <p:spPr>
            <a:xfrm>
              <a:off x="1057210" y="43449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372" name="tx372"/>
            <p:cNvSpPr/>
            <p:nvPr/>
          </p:nvSpPr>
          <p:spPr>
            <a:xfrm>
              <a:off x="1057210"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373" name="tx373"/>
            <p:cNvSpPr/>
            <p:nvPr/>
          </p:nvSpPr>
          <p:spPr>
            <a:xfrm>
              <a:off x="1057210"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374" name="tx374"/>
            <p:cNvSpPr/>
            <p:nvPr/>
          </p:nvSpPr>
          <p:spPr>
            <a:xfrm>
              <a:off x="1368263"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375" name="tx375"/>
            <p:cNvSpPr/>
            <p:nvPr/>
          </p:nvSpPr>
          <p:spPr>
            <a:xfrm>
              <a:off x="1368263"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376" name="tx376"/>
            <p:cNvSpPr/>
            <p:nvPr/>
          </p:nvSpPr>
          <p:spPr>
            <a:xfrm>
              <a:off x="1368263"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377" name="tx377"/>
            <p:cNvSpPr/>
            <p:nvPr/>
          </p:nvSpPr>
          <p:spPr>
            <a:xfrm>
              <a:off x="1368263"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378" name="tx378"/>
            <p:cNvSpPr/>
            <p:nvPr/>
          </p:nvSpPr>
          <p:spPr>
            <a:xfrm>
              <a:off x="1368263" y="2426866"/>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379" name="tx379"/>
            <p:cNvSpPr/>
            <p:nvPr/>
          </p:nvSpPr>
          <p:spPr>
            <a:xfrm>
              <a:off x="1368263"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380" name="tx380"/>
            <p:cNvSpPr/>
            <p:nvPr/>
          </p:nvSpPr>
          <p:spPr>
            <a:xfrm>
              <a:off x="1368263"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61</a:t>
              </a:r>
            </a:p>
          </p:txBody>
        </p:sp>
        <p:sp>
          <p:nvSpPr>
            <p:cNvPr id="381" name="tx381"/>
            <p:cNvSpPr/>
            <p:nvPr/>
          </p:nvSpPr>
          <p:spPr>
            <a:xfrm>
              <a:off x="1368263"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382" name="tx382"/>
            <p:cNvSpPr/>
            <p:nvPr/>
          </p:nvSpPr>
          <p:spPr>
            <a:xfrm>
              <a:off x="1679315"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383" name="tx383"/>
            <p:cNvSpPr/>
            <p:nvPr/>
          </p:nvSpPr>
          <p:spPr>
            <a:xfrm>
              <a:off x="1679315"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384" name="tx384"/>
            <p:cNvSpPr/>
            <p:nvPr/>
          </p:nvSpPr>
          <p:spPr>
            <a:xfrm>
              <a:off x="1679315"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385" name="tx385"/>
            <p:cNvSpPr/>
            <p:nvPr/>
          </p:nvSpPr>
          <p:spPr>
            <a:xfrm>
              <a:off x="1679315" y="274552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386" name="tx386"/>
            <p:cNvSpPr/>
            <p:nvPr/>
          </p:nvSpPr>
          <p:spPr>
            <a:xfrm>
              <a:off x="1679315"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387" name="tx387"/>
            <p:cNvSpPr/>
            <p:nvPr/>
          </p:nvSpPr>
          <p:spPr>
            <a:xfrm>
              <a:off x="1679315" y="43449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388" name="tx388"/>
            <p:cNvSpPr/>
            <p:nvPr/>
          </p:nvSpPr>
          <p:spPr>
            <a:xfrm>
              <a:off x="1679315"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389" name="tx389"/>
            <p:cNvSpPr/>
            <p:nvPr/>
          </p:nvSpPr>
          <p:spPr>
            <a:xfrm>
              <a:off x="1990367"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390" name="tx390"/>
            <p:cNvSpPr/>
            <p:nvPr/>
          </p:nvSpPr>
          <p:spPr>
            <a:xfrm>
              <a:off x="1990367"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391" name="tx391"/>
            <p:cNvSpPr/>
            <p:nvPr/>
          </p:nvSpPr>
          <p:spPr>
            <a:xfrm>
              <a:off x="1990367"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392" name="tx392"/>
            <p:cNvSpPr/>
            <p:nvPr/>
          </p:nvSpPr>
          <p:spPr>
            <a:xfrm>
              <a:off x="1990367" y="274552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393" name="tx393"/>
            <p:cNvSpPr/>
            <p:nvPr/>
          </p:nvSpPr>
          <p:spPr>
            <a:xfrm>
              <a:off x="1990367"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394" name="tx394"/>
            <p:cNvSpPr/>
            <p:nvPr/>
          </p:nvSpPr>
          <p:spPr>
            <a:xfrm>
              <a:off x="1990367"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395" name="tx395"/>
            <p:cNvSpPr/>
            <p:nvPr/>
          </p:nvSpPr>
          <p:spPr>
            <a:xfrm>
              <a:off x="1990367"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396" name="tx396"/>
            <p:cNvSpPr/>
            <p:nvPr/>
          </p:nvSpPr>
          <p:spPr>
            <a:xfrm>
              <a:off x="2301420"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397" name="tx397"/>
            <p:cNvSpPr/>
            <p:nvPr/>
          </p:nvSpPr>
          <p:spPr>
            <a:xfrm>
              <a:off x="2301420"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398" name="tx398"/>
            <p:cNvSpPr/>
            <p:nvPr/>
          </p:nvSpPr>
          <p:spPr>
            <a:xfrm>
              <a:off x="2301420" y="210573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399" name="tx399"/>
            <p:cNvSpPr/>
            <p:nvPr/>
          </p:nvSpPr>
          <p:spPr>
            <a:xfrm>
              <a:off x="2301420"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400" name="tx400"/>
            <p:cNvSpPr/>
            <p:nvPr/>
          </p:nvSpPr>
          <p:spPr>
            <a:xfrm>
              <a:off x="2301420"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401" name="tx401"/>
            <p:cNvSpPr/>
            <p:nvPr/>
          </p:nvSpPr>
          <p:spPr>
            <a:xfrm>
              <a:off x="2301420" y="43449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02" name="tx402"/>
            <p:cNvSpPr/>
            <p:nvPr/>
          </p:nvSpPr>
          <p:spPr>
            <a:xfrm>
              <a:off x="2301420"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403" name="tx403"/>
            <p:cNvSpPr/>
            <p:nvPr/>
          </p:nvSpPr>
          <p:spPr>
            <a:xfrm>
              <a:off x="2612472"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404" name="tx404"/>
            <p:cNvSpPr/>
            <p:nvPr/>
          </p:nvSpPr>
          <p:spPr>
            <a:xfrm>
              <a:off x="2612472"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405" name="tx405"/>
            <p:cNvSpPr/>
            <p:nvPr/>
          </p:nvSpPr>
          <p:spPr>
            <a:xfrm>
              <a:off x="2612472"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406" name="tx406"/>
            <p:cNvSpPr/>
            <p:nvPr/>
          </p:nvSpPr>
          <p:spPr>
            <a:xfrm>
              <a:off x="2612472"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407" name="tx407"/>
            <p:cNvSpPr/>
            <p:nvPr/>
          </p:nvSpPr>
          <p:spPr>
            <a:xfrm>
              <a:off x="2612472"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408" name="tx408"/>
            <p:cNvSpPr/>
            <p:nvPr/>
          </p:nvSpPr>
          <p:spPr>
            <a:xfrm>
              <a:off x="2612472"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409" name="tx409"/>
            <p:cNvSpPr/>
            <p:nvPr/>
          </p:nvSpPr>
          <p:spPr>
            <a:xfrm>
              <a:off x="2612472"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10" name="tx410"/>
            <p:cNvSpPr/>
            <p:nvPr/>
          </p:nvSpPr>
          <p:spPr>
            <a:xfrm>
              <a:off x="2923524"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11" name="tx411"/>
            <p:cNvSpPr/>
            <p:nvPr/>
          </p:nvSpPr>
          <p:spPr>
            <a:xfrm>
              <a:off x="2923524"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12" name="tx412"/>
            <p:cNvSpPr/>
            <p:nvPr/>
          </p:nvSpPr>
          <p:spPr>
            <a:xfrm>
              <a:off x="2923524" y="210573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13" name="tx413"/>
            <p:cNvSpPr/>
            <p:nvPr/>
          </p:nvSpPr>
          <p:spPr>
            <a:xfrm>
              <a:off x="2923524"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14" name="tx414"/>
            <p:cNvSpPr/>
            <p:nvPr/>
          </p:nvSpPr>
          <p:spPr>
            <a:xfrm>
              <a:off x="2923524"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15" name="tx415"/>
            <p:cNvSpPr/>
            <p:nvPr/>
          </p:nvSpPr>
          <p:spPr>
            <a:xfrm>
              <a:off x="2923524"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416" name="tx416"/>
            <p:cNvSpPr/>
            <p:nvPr/>
          </p:nvSpPr>
          <p:spPr>
            <a:xfrm>
              <a:off x="2923524" y="46648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17" name="tx417"/>
            <p:cNvSpPr/>
            <p:nvPr/>
          </p:nvSpPr>
          <p:spPr>
            <a:xfrm>
              <a:off x="3234577"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18" name="tx418"/>
            <p:cNvSpPr/>
            <p:nvPr/>
          </p:nvSpPr>
          <p:spPr>
            <a:xfrm>
              <a:off x="3234577"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419" name="tx419"/>
            <p:cNvSpPr/>
            <p:nvPr/>
          </p:nvSpPr>
          <p:spPr>
            <a:xfrm>
              <a:off x="3234577" y="210573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20" name="tx420"/>
            <p:cNvSpPr/>
            <p:nvPr/>
          </p:nvSpPr>
          <p:spPr>
            <a:xfrm>
              <a:off x="3234577"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21" name="tx421"/>
            <p:cNvSpPr/>
            <p:nvPr/>
          </p:nvSpPr>
          <p:spPr>
            <a:xfrm>
              <a:off x="3234577"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22" name="tx422"/>
            <p:cNvSpPr/>
            <p:nvPr/>
          </p:nvSpPr>
          <p:spPr>
            <a:xfrm>
              <a:off x="3234577"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423" name="tx423"/>
            <p:cNvSpPr/>
            <p:nvPr/>
          </p:nvSpPr>
          <p:spPr>
            <a:xfrm>
              <a:off x="3234577" y="46648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24" name="tx424"/>
            <p:cNvSpPr/>
            <p:nvPr/>
          </p:nvSpPr>
          <p:spPr>
            <a:xfrm>
              <a:off x="3545629"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425" name="tx425"/>
            <p:cNvSpPr/>
            <p:nvPr/>
          </p:nvSpPr>
          <p:spPr>
            <a:xfrm>
              <a:off x="3545629"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426" name="tx426"/>
            <p:cNvSpPr/>
            <p:nvPr/>
          </p:nvSpPr>
          <p:spPr>
            <a:xfrm>
              <a:off x="3545629"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427" name="tx427"/>
            <p:cNvSpPr/>
            <p:nvPr/>
          </p:nvSpPr>
          <p:spPr>
            <a:xfrm>
              <a:off x="3545629"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428" name="tx428"/>
            <p:cNvSpPr/>
            <p:nvPr/>
          </p:nvSpPr>
          <p:spPr>
            <a:xfrm>
              <a:off x="3545629"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429" name="tx429"/>
            <p:cNvSpPr/>
            <p:nvPr/>
          </p:nvSpPr>
          <p:spPr>
            <a:xfrm>
              <a:off x="3545629"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430" name="tx430"/>
            <p:cNvSpPr/>
            <p:nvPr/>
          </p:nvSpPr>
          <p:spPr>
            <a:xfrm>
              <a:off x="3545629"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431" name="tx431"/>
            <p:cNvSpPr/>
            <p:nvPr/>
          </p:nvSpPr>
          <p:spPr>
            <a:xfrm>
              <a:off x="3856681"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432" name="tx432"/>
            <p:cNvSpPr/>
            <p:nvPr/>
          </p:nvSpPr>
          <p:spPr>
            <a:xfrm>
              <a:off x="3856681"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33" name="tx433"/>
            <p:cNvSpPr/>
            <p:nvPr/>
          </p:nvSpPr>
          <p:spPr>
            <a:xfrm>
              <a:off x="3856681"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434" name="tx434"/>
            <p:cNvSpPr/>
            <p:nvPr/>
          </p:nvSpPr>
          <p:spPr>
            <a:xfrm>
              <a:off x="3856681"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435" name="tx435"/>
            <p:cNvSpPr/>
            <p:nvPr/>
          </p:nvSpPr>
          <p:spPr>
            <a:xfrm>
              <a:off x="3856681"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436" name="tx436"/>
            <p:cNvSpPr/>
            <p:nvPr/>
          </p:nvSpPr>
          <p:spPr>
            <a:xfrm>
              <a:off x="3856681"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437" name="tx437"/>
            <p:cNvSpPr/>
            <p:nvPr/>
          </p:nvSpPr>
          <p:spPr>
            <a:xfrm>
              <a:off x="3856681"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438" name="tx438"/>
            <p:cNvSpPr/>
            <p:nvPr/>
          </p:nvSpPr>
          <p:spPr>
            <a:xfrm>
              <a:off x="3856681"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439" name="tx439"/>
            <p:cNvSpPr/>
            <p:nvPr/>
          </p:nvSpPr>
          <p:spPr>
            <a:xfrm>
              <a:off x="3856681" y="338535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62</a:t>
              </a:r>
            </a:p>
          </p:txBody>
        </p:sp>
        <p:sp>
          <p:nvSpPr>
            <p:cNvPr id="440" name="tx440"/>
            <p:cNvSpPr/>
            <p:nvPr/>
          </p:nvSpPr>
          <p:spPr>
            <a:xfrm>
              <a:off x="4167734"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41" name="tx441"/>
            <p:cNvSpPr/>
            <p:nvPr/>
          </p:nvSpPr>
          <p:spPr>
            <a:xfrm>
              <a:off x="4167734"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42" name="tx442"/>
            <p:cNvSpPr/>
            <p:nvPr/>
          </p:nvSpPr>
          <p:spPr>
            <a:xfrm>
              <a:off x="4167734" y="210573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43" name="tx443"/>
            <p:cNvSpPr/>
            <p:nvPr/>
          </p:nvSpPr>
          <p:spPr>
            <a:xfrm>
              <a:off x="4167734"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444" name="tx444"/>
            <p:cNvSpPr/>
            <p:nvPr/>
          </p:nvSpPr>
          <p:spPr>
            <a:xfrm>
              <a:off x="4167734"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45" name="tx445"/>
            <p:cNvSpPr/>
            <p:nvPr/>
          </p:nvSpPr>
          <p:spPr>
            <a:xfrm>
              <a:off x="4167734" y="43449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46" name="tx446"/>
            <p:cNvSpPr/>
            <p:nvPr/>
          </p:nvSpPr>
          <p:spPr>
            <a:xfrm>
              <a:off x="4167734"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447" name="tx447"/>
            <p:cNvSpPr/>
            <p:nvPr/>
          </p:nvSpPr>
          <p:spPr>
            <a:xfrm>
              <a:off x="4167734" y="46648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48" name="tx448"/>
            <p:cNvSpPr/>
            <p:nvPr/>
          </p:nvSpPr>
          <p:spPr>
            <a:xfrm>
              <a:off x="4167734" y="338535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449" name="tx449"/>
            <p:cNvSpPr/>
            <p:nvPr/>
          </p:nvSpPr>
          <p:spPr>
            <a:xfrm>
              <a:off x="4478786"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50" name="tx450"/>
            <p:cNvSpPr/>
            <p:nvPr/>
          </p:nvSpPr>
          <p:spPr>
            <a:xfrm>
              <a:off x="4478786"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51" name="tx451"/>
            <p:cNvSpPr/>
            <p:nvPr/>
          </p:nvSpPr>
          <p:spPr>
            <a:xfrm>
              <a:off x="4478786" y="210573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52" name="tx452"/>
            <p:cNvSpPr/>
            <p:nvPr/>
          </p:nvSpPr>
          <p:spPr>
            <a:xfrm>
              <a:off x="4478786"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53" name="tx453"/>
            <p:cNvSpPr/>
            <p:nvPr/>
          </p:nvSpPr>
          <p:spPr>
            <a:xfrm>
              <a:off x="4478786"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54" name="tx454"/>
            <p:cNvSpPr/>
            <p:nvPr/>
          </p:nvSpPr>
          <p:spPr>
            <a:xfrm>
              <a:off x="4478786"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455" name="tx455"/>
            <p:cNvSpPr/>
            <p:nvPr/>
          </p:nvSpPr>
          <p:spPr>
            <a:xfrm>
              <a:off x="4478786"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456" name="tx456"/>
            <p:cNvSpPr/>
            <p:nvPr/>
          </p:nvSpPr>
          <p:spPr>
            <a:xfrm>
              <a:off x="4478786" y="306546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457" name="tx457"/>
            <p:cNvSpPr/>
            <p:nvPr/>
          </p:nvSpPr>
          <p:spPr>
            <a:xfrm>
              <a:off x="4478786"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458" name="tx458"/>
            <p:cNvSpPr/>
            <p:nvPr/>
          </p:nvSpPr>
          <p:spPr>
            <a:xfrm>
              <a:off x="4478786" y="338530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459" name="tx459"/>
            <p:cNvSpPr/>
            <p:nvPr/>
          </p:nvSpPr>
          <p:spPr>
            <a:xfrm>
              <a:off x="4789838"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460" name="tx460"/>
            <p:cNvSpPr/>
            <p:nvPr/>
          </p:nvSpPr>
          <p:spPr>
            <a:xfrm>
              <a:off x="4789838"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61" name="tx461"/>
            <p:cNvSpPr/>
            <p:nvPr/>
          </p:nvSpPr>
          <p:spPr>
            <a:xfrm>
              <a:off x="4789838" y="210573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62" name="tx462"/>
            <p:cNvSpPr/>
            <p:nvPr/>
          </p:nvSpPr>
          <p:spPr>
            <a:xfrm>
              <a:off x="4789838"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463" name="tx463"/>
            <p:cNvSpPr/>
            <p:nvPr/>
          </p:nvSpPr>
          <p:spPr>
            <a:xfrm>
              <a:off x="4789838"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64" name="tx464"/>
            <p:cNvSpPr/>
            <p:nvPr/>
          </p:nvSpPr>
          <p:spPr>
            <a:xfrm>
              <a:off x="4789838"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465" name="tx465"/>
            <p:cNvSpPr/>
            <p:nvPr/>
          </p:nvSpPr>
          <p:spPr>
            <a:xfrm>
              <a:off x="4789838"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466" name="tx466"/>
            <p:cNvSpPr/>
            <p:nvPr/>
          </p:nvSpPr>
          <p:spPr>
            <a:xfrm>
              <a:off x="4789838" y="3066653"/>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467" name="tx467"/>
            <p:cNvSpPr/>
            <p:nvPr/>
          </p:nvSpPr>
          <p:spPr>
            <a:xfrm>
              <a:off x="4789838"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468" name="tx468"/>
            <p:cNvSpPr/>
            <p:nvPr/>
          </p:nvSpPr>
          <p:spPr>
            <a:xfrm>
              <a:off x="4789838" y="3386546"/>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469" name="tx469"/>
            <p:cNvSpPr/>
            <p:nvPr/>
          </p:nvSpPr>
          <p:spPr>
            <a:xfrm>
              <a:off x="5100891"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470" name="tx470"/>
            <p:cNvSpPr/>
            <p:nvPr/>
          </p:nvSpPr>
          <p:spPr>
            <a:xfrm>
              <a:off x="5100891"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471" name="tx471"/>
            <p:cNvSpPr/>
            <p:nvPr/>
          </p:nvSpPr>
          <p:spPr>
            <a:xfrm>
              <a:off x="5100891"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472" name="tx472"/>
            <p:cNvSpPr/>
            <p:nvPr/>
          </p:nvSpPr>
          <p:spPr>
            <a:xfrm>
              <a:off x="5100891"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473" name="tx473"/>
            <p:cNvSpPr/>
            <p:nvPr/>
          </p:nvSpPr>
          <p:spPr>
            <a:xfrm>
              <a:off x="5100891"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474" name="tx474"/>
            <p:cNvSpPr/>
            <p:nvPr/>
          </p:nvSpPr>
          <p:spPr>
            <a:xfrm>
              <a:off x="5100891"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475" name="tx475"/>
            <p:cNvSpPr/>
            <p:nvPr/>
          </p:nvSpPr>
          <p:spPr>
            <a:xfrm>
              <a:off x="5100891"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61</a:t>
              </a:r>
            </a:p>
          </p:txBody>
        </p:sp>
        <p:sp>
          <p:nvSpPr>
            <p:cNvPr id="476" name="tx476"/>
            <p:cNvSpPr/>
            <p:nvPr/>
          </p:nvSpPr>
          <p:spPr>
            <a:xfrm>
              <a:off x="5100891" y="306546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477" name="tx477"/>
            <p:cNvSpPr/>
            <p:nvPr/>
          </p:nvSpPr>
          <p:spPr>
            <a:xfrm>
              <a:off x="5100891"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478" name="tx478"/>
            <p:cNvSpPr/>
            <p:nvPr/>
          </p:nvSpPr>
          <p:spPr>
            <a:xfrm>
              <a:off x="5100891" y="3386832"/>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479" name="tx479"/>
            <p:cNvSpPr/>
            <p:nvPr/>
          </p:nvSpPr>
          <p:spPr>
            <a:xfrm>
              <a:off x="5411943"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80" name="tx480"/>
            <p:cNvSpPr/>
            <p:nvPr/>
          </p:nvSpPr>
          <p:spPr>
            <a:xfrm>
              <a:off x="5411943"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481" name="tx481"/>
            <p:cNvSpPr/>
            <p:nvPr/>
          </p:nvSpPr>
          <p:spPr>
            <a:xfrm>
              <a:off x="5411943"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482" name="tx482"/>
            <p:cNvSpPr/>
            <p:nvPr/>
          </p:nvSpPr>
          <p:spPr>
            <a:xfrm>
              <a:off x="5411943"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483" name="tx483"/>
            <p:cNvSpPr/>
            <p:nvPr/>
          </p:nvSpPr>
          <p:spPr>
            <a:xfrm>
              <a:off x="5411943"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484" name="tx484"/>
            <p:cNvSpPr/>
            <p:nvPr/>
          </p:nvSpPr>
          <p:spPr>
            <a:xfrm>
              <a:off x="5411943" y="43449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85" name="tx485"/>
            <p:cNvSpPr/>
            <p:nvPr/>
          </p:nvSpPr>
          <p:spPr>
            <a:xfrm>
              <a:off x="5411943" y="498477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486" name="tx486"/>
            <p:cNvSpPr/>
            <p:nvPr/>
          </p:nvSpPr>
          <p:spPr>
            <a:xfrm>
              <a:off x="5411943" y="306546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487" name="tx487"/>
            <p:cNvSpPr/>
            <p:nvPr/>
          </p:nvSpPr>
          <p:spPr>
            <a:xfrm>
              <a:off x="5411943" y="46648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88" name="tx488"/>
            <p:cNvSpPr/>
            <p:nvPr/>
          </p:nvSpPr>
          <p:spPr>
            <a:xfrm>
              <a:off x="5411943" y="3386546"/>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489" name="tx489"/>
            <p:cNvSpPr/>
            <p:nvPr/>
          </p:nvSpPr>
          <p:spPr>
            <a:xfrm>
              <a:off x="5722995"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90" name="tx490"/>
            <p:cNvSpPr/>
            <p:nvPr/>
          </p:nvSpPr>
          <p:spPr>
            <a:xfrm>
              <a:off x="5722995"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91" name="tx491"/>
            <p:cNvSpPr/>
            <p:nvPr/>
          </p:nvSpPr>
          <p:spPr>
            <a:xfrm>
              <a:off x="5722995"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492" name="tx492"/>
            <p:cNvSpPr/>
            <p:nvPr/>
          </p:nvSpPr>
          <p:spPr>
            <a:xfrm>
              <a:off x="5722995"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493" name="tx493"/>
            <p:cNvSpPr/>
            <p:nvPr/>
          </p:nvSpPr>
          <p:spPr>
            <a:xfrm>
              <a:off x="5722995"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494" name="tx494"/>
            <p:cNvSpPr/>
            <p:nvPr/>
          </p:nvSpPr>
          <p:spPr>
            <a:xfrm>
              <a:off x="5722995" y="37052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62</a:t>
              </a:r>
            </a:p>
          </p:txBody>
        </p:sp>
        <p:sp>
          <p:nvSpPr>
            <p:cNvPr id="495" name="tx495"/>
            <p:cNvSpPr/>
            <p:nvPr/>
          </p:nvSpPr>
          <p:spPr>
            <a:xfrm>
              <a:off x="5722995" y="43449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96" name="tx496"/>
            <p:cNvSpPr/>
            <p:nvPr/>
          </p:nvSpPr>
          <p:spPr>
            <a:xfrm>
              <a:off x="5722995" y="4986013"/>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497" name="tx497"/>
            <p:cNvSpPr/>
            <p:nvPr/>
          </p:nvSpPr>
          <p:spPr>
            <a:xfrm>
              <a:off x="5722995" y="306546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498" name="tx498"/>
            <p:cNvSpPr/>
            <p:nvPr/>
          </p:nvSpPr>
          <p:spPr>
            <a:xfrm>
              <a:off x="5722995" y="46648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99" name="tx499"/>
            <p:cNvSpPr/>
            <p:nvPr/>
          </p:nvSpPr>
          <p:spPr>
            <a:xfrm>
              <a:off x="5722995" y="338535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500" name="tx500"/>
            <p:cNvSpPr/>
            <p:nvPr/>
          </p:nvSpPr>
          <p:spPr>
            <a:xfrm>
              <a:off x="6034048"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501" name="tx501"/>
            <p:cNvSpPr/>
            <p:nvPr/>
          </p:nvSpPr>
          <p:spPr>
            <a:xfrm>
              <a:off x="6034048"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02" name="tx502"/>
            <p:cNvSpPr/>
            <p:nvPr/>
          </p:nvSpPr>
          <p:spPr>
            <a:xfrm>
              <a:off x="6034048"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503" name="tx503"/>
            <p:cNvSpPr/>
            <p:nvPr/>
          </p:nvSpPr>
          <p:spPr>
            <a:xfrm>
              <a:off x="6034048"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504" name="tx504"/>
            <p:cNvSpPr/>
            <p:nvPr/>
          </p:nvSpPr>
          <p:spPr>
            <a:xfrm>
              <a:off x="6034048"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505" name="tx505"/>
            <p:cNvSpPr/>
            <p:nvPr/>
          </p:nvSpPr>
          <p:spPr>
            <a:xfrm>
              <a:off x="6034048" y="37052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06" name="tx506"/>
            <p:cNvSpPr/>
            <p:nvPr/>
          </p:nvSpPr>
          <p:spPr>
            <a:xfrm>
              <a:off x="6034048" y="43449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507" name="tx507"/>
            <p:cNvSpPr/>
            <p:nvPr/>
          </p:nvSpPr>
          <p:spPr>
            <a:xfrm>
              <a:off x="6034048" y="4986298"/>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508" name="tx508"/>
            <p:cNvSpPr/>
            <p:nvPr/>
          </p:nvSpPr>
          <p:spPr>
            <a:xfrm>
              <a:off x="6034048" y="306546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509" name="tx509"/>
            <p:cNvSpPr/>
            <p:nvPr/>
          </p:nvSpPr>
          <p:spPr>
            <a:xfrm>
              <a:off x="6034048" y="46648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510" name="tx510"/>
            <p:cNvSpPr/>
            <p:nvPr/>
          </p:nvSpPr>
          <p:spPr>
            <a:xfrm>
              <a:off x="6034048" y="338535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511" name="tx511"/>
            <p:cNvSpPr/>
            <p:nvPr/>
          </p:nvSpPr>
          <p:spPr>
            <a:xfrm>
              <a:off x="6345100" y="114605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512" name="tx512"/>
            <p:cNvSpPr/>
            <p:nvPr/>
          </p:nvSpPr>
          <p:spPr>
            <a:xfrm>
              <a:off x="6345100" y="178584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513" name="tx513"/>
            <p:cNvSpPr/>
            <p:nvPr/>
          </p:nvSpPr>
          <p:spPr>
            <a:xfrm>
              <a:off x="6345100"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514" name="tx514"/>
            <p:cNvSpPr/>
            <p:nvPr/>
          </p:nvSpPr>
          <p:spPr>
            <a:xfrm>
              <a:off x="6345100"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515" name="tx515"/>
            <p:cNvSpPr/>
            <p:nvPr/>
          </p:nvSpPr>
          <p:spPr>
            <a:xfrm>
              <a:off x="6345100" y="242562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516" name="tx516"/>
            <p:cNvSpPr/>
            <p:nvPr/>
          </p:nvSpPr>
          <p:spPr>
            <a:xfrm>
              <a:off x="6345100" y="37052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517" name="tx517"/>
            <p:cNvSpPr/>
            <p:nvPr/>
          </p:nvSpPr>
          <p:spPr>
            <a:xfrm>
              <a:off x="6345100"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18" name="tx518"/>
            <p:cNvSpPr/>
            <p:nvPr/>
          </p:nvSpPr>
          <p:spPr>
            <a:xfrm>
              <a:off x="6345100"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519" name="tx519"/>
            <p:cNvSpPr/>
            <p:nvPr/>
          </p:nvSpPr>
          <p:spPr>
            <a:xfrm>
              <a:off x="6345100" y="306546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520" name="tx520"/>
            <p:cNvSpPr/>
            <p:nvPr/>
          </p:nvSpPr>
          <p:spPr>
            <a:xfrm>
              <a:off x="6345100"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21" name="tx521"/>
            <p:cNvSpPr/>
            <p:nvPr/>
          </p:nvSpPr>
          <p:spPr>
            <a:xfrm>
              <a:off x="6345100" y="3386546"/>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522" name="tx522"/>
            <p:cNvSpPr/>
            <p:nvPr/>
          </p:nvSpPr>
          <p:spPr>
            <a:xfrm>
              <a:off x="6656152"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523" name="tx523"/>
            <p:cNvSpPr/>
            <p:nvPr/>
          </p:nvSpPr>
          <p:spPr>
            <a:xfrm>
              <a:off x="6656152"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524" name="tx524"/>
            <p:cNvSpPr/>
            <p:nvPr/>
          </p:nvSpPr>
          <p:spPr>
            <a:xfrm>
              <a:off x="6656152"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25" name="tx525"/>
            <p:cNvSpPr/>
            <p:nvPr/>
          </p:nvSpPr>
          <p:spPr>
            <a:xfrm>
              <a:off x="6656152"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526" name="tx526"/>
            <p:cNvSpPr/>
            <p:nvPr/>
          </p:nvSpPr>
          <p:spPr>
            <a:xfrm>
              <a:off x="6656152"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527" name="tx527"/>
            <p:cNvSpPr/>
            <p:nvPr/>
          </p:nvSpPr>
          <p:spPr>
            <a:xfrm>
              <a:off x="6656152" y="37052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528" name="tx528"/>
            <p:cNvSpPr/>
            <p:nvPr/>
          </p:nvSpPr>
          <p:spPr>
            <a:xfrm>
              <a:off x="6656152"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529" name="tx529"/>
            <p:cNvSpPr/>
            <p:nvPr/>
          </p:nvSpPr>
          <p:spPr>
            <a:xfrm>
              <a:off x="6656152"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530" name="tx530"/>
            <p:cNvSpPr/>
            <p:nvPr/>
          </p:nvSpPr>
          <p:spPr>
            <a:xfrm>
              <a:off x="6656152" y="306546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531" name="tx531"/>
            <p:cNvSpPr/>
            <p:nvPr/>
          </p:nvSpPr>
          <p:spPr>
            <a:xfrm>
              <a:off x="6656152"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532" name="tx532"/>
            <p:cNvSpPr/>
            <p:nvPr/>
          </p:nvSpPr>
          <p:spPr>
            <a:xfrm>
              <a:off x="6656152" y="338530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533" name="tx533"/>
            <p:cNvSpPr/>
            <p:nvPr/>
          </p:nvSpPr>
          <p:spPr>
            <a:xfrm>
              <a:off x="6967204"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34" name="tx534"/>
            <p:cNvSpPr/>
            <p:nvPr/>
          </p:nvSpPr>
          <p:spPr>
            <a:xfrm>
              <a:off x="6967204"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35" name="tx535"/>
            <p:cNvSpPr/>
            <p:nvPr/>
          </p:nvSpPr>
          <p:spPr>
            <a:xfrm>
              <a:off x="6967204"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536" name="tx536"/>
            <p:cNvSpPr/>
            <p:nvPr/>
          </p:nvSpPr>
          <p:spPr>
            <a:xfrm>
              <a:off x="6967204" y="2746759"/>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537" name="tx537"/>
            <p:cNvSpPr/>
            <p:nvPr/>
          </p:nvSpPr>
          <p:spPr>
            <a:xfrm>
              <a:off x="6967204"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538" name="tx538"/>
            <p:cNvSpPr/>
            <p:nvPr/>
          </p:nvSpPr>
          <p:spPr>
            <a:xfrm>
              <a:off x="6967204" y="37052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539" name="tx539"/>
            <p:cNvSpPr/>
            <p:nvPr/>
          </p:nvSpPr>
          <p:spPr>
            <a:xfrm>
              <a:off x="6967204"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40" name="tx540"/>
            <p:cNvSpPr/>
            <p:nvPr/>
          </p:nvSpPr>
          <p:spPr>
            <a:xfrm>
              <a:off x="6967204" y="498477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63</a:t>
              </a:r>
            </a:p>
          </p:txBody>
        </p:sp>
        <p:sp>
          <p:nvSpPr>
            <p:cNvPr id="541" name="tx541"/>
            <p:cNvSpPr/>
            <p:nvPr/>
          </p:nvSpPr>
          <p:spPr>
            <a:xfrm>
              <a:off x="6967204" y="306784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542" name="tx542"/>
            <p:cNvSpPr/>
            <p:nvPr/>
          </p:nvSpPr>
          <p:spPr>
            <a:xfrm>
              <a:off x="6967204"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43" name="tx543"/>
            <p:cNvSpPr/>
            <p:nvPr/>
          </p:nvSpPr>
          <p:spPr>
            <a:xfrm>
              <a:off x="6967204" y="3386832"/>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544" name="tx544"/>
            <p:cNvSpPr/>
            <p:nvPr/>
          </p:nvSpPr>
          <p:spPr>
            <a:xfrm>
              <a:off x="6967204"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61</a:t>
              </a:r>
            </a:p>
          </p:txBody>
        </p:sp>
        <p:sp>
          <p:nvSpPr>
            <p:cNvPr id="545" name="tx545"/>
            <p:cNvSpPr/>
            <p:nvPr/>
          </p:nvSpPr>
          <p:spPr>
            <a:xfrm>
              <a:off x="7278257"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546" name="tx546"/>
            <p:cNvSpPr/>
            <p:nvPr/>
          </p:nvSpPr>
          <p:spPr>
            <a:xfrm>
              <a:off x="7278257"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547" name="tx547"/>
            <p:cNvSpPr/>
            <p:nvPr/>
          </p:nvSpPr>
          <p:spPr>
            <a:xfrm>
              <a:off x="7278257" y="210816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548" name="tx548"/>
            <p:cNvSpPr/>
            <p:nvPr/>
          </p:nvSpPr>
          <p:spPr>
            <a:xfrm>
              <a:off x="7278257"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549" name="tx549"/>
            <p:cNvSpPr/>
            <p:nvPr/>
          </p:nvSpPr>
          <p:spPr>
            <a:xfrm>
              <a:off x="7278257"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550" name="tx550"/>
            <p:cNvSpPr/>
            <p:nvPr/>
          </p:nvSpPr>
          <p:spPr>
            <a:xfrm>
              <a:off x="7278257" y="37052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551" name="tx551"/>
            <p:cNvSpPr/>
            <p:nvPr/>
          </p:nvSpPr>
          <p:spPr>
            <a:xfrm>
              <a:off x="7278257"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552" name="tx552"/>
            <p:cNvSpPr/>
            <p:nvPr/>
          </p:nvSpPr>
          <p:spPr>
            <a:xfrm>
              <a:off x="7278257"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64</a:t>
              </a:r>
            </a:p>
          </p:txBody>
        </p:sp>
        <p:sp>
          <p:nvSpPr>
            <p:cNvPr id="553" name="tx553"/>
            <p:cNvSpPr/>
            <p:nvPr/>
          </p:nvSpPr>
          <p:spPr>
            <a:xfrm>
              <a:off x="7278257" y="3066938"/>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554" name="tx554"/>
            <p:cNvSpPr/>
            <p:nvPr/>
          </p:nvSpPr>
          <p:spPr>
            <a:xfrm>
              <a:off x="7278257"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555" name="tx555"/>
            <p:cNvSpPr/>
            <p:nvPr/>
          </p:nvSpPr>
          <p:spPr>
            <a:xfrm>
              <a:off x="7278257" y="338535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556" name="tx556"/>
            <p:cNvSpPr/>
            <p:nvPr/>
          </p:nvSpPr>
          <p:spPr>
            <a:xfrm>
              <a:off x="7589309" y="114605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557" name="tx557"/>
            <p:cNvSpPr/>
            <p:nvPr/>
          </p:nvSpPr>
          <p:spPr>
            <a:xfrm>
              <a:off x="7589309" y="178584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558" name="tx558"/>
            <p:cNvSpPr/>
            <p:nvPr/>
          </p:nvSpPr>
          <p:spPr>
            <a:xfrm>
              <a:off x="7589309"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559" name="tx559"/>
            <p:cNvSpPr/>
            <p:nvPr/>
          </p:nvSpPr>
          <p:spPr>
            <a:xfrm>
              <a:off x="7589309"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560" name="tx560"/>
            <p:cNvSpPr/>
            <p:nvPr/>
          </p:nvSpPr>
          <p:spPr>
            <a:xfrm>
              <a:off x="7589309"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561" name="tx561"/>
            <p:cNvSpPr/>
            <p:nvPr/>
          </p:nvSpPr>
          <p:spPr>
            <a:xfrm>
              <a:off x="7589309" y="37052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562" name="tx562"/>
            <p:cNvSpPr/>
            <p:nvPr/>
          </p:nvSpPr>
          <p:spPr>
            <a:xfrm>
              <a:off x="7589309" y="40251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563" name="tx563"/>
            <p:cNvSpPr/>
            <p:nvPr/>
          </p:nvSpPr>
          <p:spPr>
            <a:xfrm>
              <a:off x="7589309" y="43449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564" name="tx564"/>
            <p:cNvSpPr/>
            <p:nvPr/>
          </p:nvSpPr>
          <p:spPr>
            <a:xfrm>
              <a:off x="7589309"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565" name="tx565"/>
            <p:cNvSpPr/>
            <p:nvPr/>
          </p:nvSpPr>
          <p:spPr>
            <a:xfrm>
              <a:off x="7589309" y="3066653"/>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566" name="tx566"/>
            <p:cNvSpPr/>
            <p:nvPr/>
          </p:nvSpPr>
          <p:spPr>
            <a:xfrm>
              <a:off x="7589309" y="46648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567" name="tx567"/>
            <p:cNvSpPr/>
            <p:nvPr/>
          </p:nvSpPr>
          <p:spPr>
            <a:xfrm>
              <a:off x="7589309" y="338535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568" name="tx568"/>
            <p:cNvSpPr/>
            <p:nvPr/>
          </p:nvSpPr>
          <p:spPr>
            <a:xfrm>
              <a:off x="7900361"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569" name="tx569"/>
            <p:cNvSpPr/>
            <p:nvPr/>
          </p:nvSpPr>
          <p:spPr>
            <a:xfrm>
              <a:off x="7900361"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570" name="tx570"/>
            <p:cNvSpPr/>
            <p:nvPr/>
          </p:nvSpPr>
          <p:spPr>
            <a:xfrm>
              <a:off x="7900361"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571" name="tx571"/>
            <p:cNvSpPr/>
            <p:nvPr/>
          </p:nvSpPr>
          <p:spPr>
            <a:xfrm>
              <a:off x="7900361"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572" name="tx572"/>
            <p:cNvSpPr/>
            <p:nvPr/>
          </p:nvSpPr>
          <p:spPr>
            <a:xfrm>
              <a:off x="7900361"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573" name="tx573"/>
            <p:cNvSpPr/>
            <p:nvPr/>
          </p:nvSpPr>
          <p:spPr>
            <a:xfrm>
              <a:off x="7900361" y="37052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74" name="tx574"/>
            <p:cNvSpPr/>
            <p:nvPr/>
          </p:nvSpPr>
          <p:spPr>
            <a:xfrm>
              <a:off x="7900361" y="40251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575" name="tx575"/>
            <p:cNvSpPr/>
            <p:nvPr/>
          </p:nvSpPr>
          <p:spPr>
            <a:xfrm>
              <a:off x="7900361"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576" name="tx576"/>
            <p:cNvSpPr/>
            <p:nvPr/>
          </p:nvSpPr>
          <p:spPr>
            <a:xfrm>
              <a:off x="7900361"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577" name="tx577"/>
            <p:cNvSpPr/>
            <p:nvPr/>
          </p:nvSpPr>
          <p:spPr>
            <a:xfrm>
              <a:off x="7900361" y="306541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578" name="tx578"/>
            <p:cNvSpPr/>
            <p:nvPr/>
          </p:nvSpPr>
          <p:spPr>
            <a:xfrm>
              <a:off x="7900361"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579" name="tx579"/>
            <p:cNvSpPr/>
            <p:nvPr/>
          </p:nvSpPr>
          <p:spPr>
            <a:xfrm>
              <a:off x="7900361" y="338530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580" name="tx580"/>
            <p:cNvSpPr/>
            <p:nvPr/>
          </p:nvSpPr>
          <p:spPr>
            <a:xfrm>
              <a:off x="8211414"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81" name="tx581"/>
            <p:cNvSpPr/>
            <p:nvPr/>
          </p:nvSpPr>
          <p:spPr>
            <a:xfrm>
              <a:off x="8211414"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582" name="tx582"/>
            <p:cNvSpPr/>
            <p:nvPr/>
          </p:nvSpPr>
          <p:spPr>
            <a:xfrm>
              <a:off x="8211414"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583" name="tx583"/>
            <p:cNvSpPr/>
            <p:nvPr/>
          </p:nvSpPr>
          <p:spPr>
            <a:xfrm>
              <a:off x="8211414"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584" name="tx584"/>
            <p:cNvSpPr/>
            <p:nvPr/>
          </p:nvSpPr>
          <p:spPr>
            <a:xfrm>
              <a:off x="8211414"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585" name="tx585"/>
            <p:cNvSpPr/>
            <p:nvPr/>
          </p:nvSpPr>
          <p:spPr>
            <a:xfrm>
              <a:off x="8211414" y="37052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86" name="tx586"/>
            <p:cNvSpPr/>
            <p:nvPr/>
          </p:nvSpPr>
          <p:spPr>
            <a:xfrm>
              <a:off x="8211414" y="40251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587" name="tx587"/>
            <p:cNvSpPr/>
            <p:nvPr/>
          </p:nvSpPr>
          <p:spPr>
            <a:xfrm>
              <a:off x="8211414"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588" name="tx588"/>
            <p:cNvSpPr/>
            <p:nvPr/>
          </p:nvSpPr>
          <p:spPr>
            <a:xfrm>
              <a:off x="8211414"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589" name="tx589"/>
            <p:cNvSpPr/>
            <p:nvPr/>
          </p:nvSpPr>
          <p:spPr>
            <a:xfrm>
              <a:off x="8211414" y="306784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590" name="tx590"/>
            <p:cNvSpPr/>
            <p:nvPr/>
          </p:nvSpPr>
          <p:spPr>
            <a:xfrm>
              <a:off x="8211414"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591" name="tx591"/>
            <p:cNvSpPr/>
            <p:nvPr/>
          </p:nvSpPr>
          <p:spPr>
            <a:xfrm>
              <a:off x="8211414" y="3386546"/>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592" name="tx592"/>
            <p:cNvSpPr/>
            <p:nvPr/>
          </p:nvSpPr>
          <p:spPr>
            <a:xfrm>
              <a:off x="8211414"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593" name="tx593"/>
            <p:cNvSpPr/>
            <p:nvPr/>
          </p:nvSpPr>
          <p:spPr>
            <a:xfrm>
              <a:off x="8522466"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594" name="tx594"/>
            <p:cNvSpPr/>
            <p:nvPr/>
          </p:nvSpPr>
          <p:spPr>
            <a:xfrm>
              <a:off x="8522466"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595" name="tx595"/>
            <p:cNvSpPr/>
            <p:nvPr/>
          </p:nvSpPr>
          <p:spPr>
            <a:xfrm>
              <a:off x="8522466" y="210573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596" name="tx596"/>
            <p:cNvSpPr/>
            <p:nvPr/>
          </p:nvSpPr>
          <p:spPr>
            <a:xfrm>
              <a:off x="8522466" y="274552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597" name="tx597"/>
            <p:cNvSpPr/>
            <p:nvPr/>
          </p:nvSpPr>
          <p:spPr>
            <a:xfrm>
              <a:off x="8522466" y="146599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598" name="tx598"/>
            <p:cNvSpPr/>
            <p:nvPr/>
          </p:nvSpPr>
          <p:spPr>
            <a:xfrm>
              <a:off x="8522466" y="242562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599" name="tx599"/>
            <p:cNvSpPr/>
            <p:nvPr/>
          </p:nvSpPr>
          <p:spPr>
            <a:xfrm>
              <a:off x="8522466" y="37052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600" name="tx600"/>
            <p:cNvSpPr/>
            <p:nvPr/>
          </p:nvSpPr>
          <p:spPr>
            <a:xfrm>
              <a:off x="8522466" y="40251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601" name="tx601"/>
            <p:cNvSpPr/>
            <p:nvPr/>
          </p:nvSpPr>
          <p:spPr>
            <a:xfrm>
              <a:off x="8522466"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602" name="tx602"/>
            <p:cNvSpPr/>
            <p:nvPr/>
          </p:nvSpPr>
          <p:spPr>
            <a:xfrm>
              <a:off x="8522466" y="498477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603" name="tx603"/>
            <p:cNvSpPr/>
            <p:nvPr/>
          </p:nvSpPr>
          <p:spPr>
            <a:xfrm>
              <a:off x="8522466" y="306546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604" name="tx604"/>
            <p:cNvSpPr/>
            <p:nvPr/>
          </p:nvSpPr>
          <p:spPr>
            <a:xfrm>
              <a:off x="8522466"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605" name="tx605"/>
            <p:cNvSpPr/>
            <p:nvPr/>
          </p:nvSpPr>
          <p:spPr>
            <a:xfrm>
              <a:off x="8522466" y="3387737"/>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606" name="tx606"/>
            <p:cNvSpPr/>
            <p:nvPr/>
          </p:nvSpPr>
          <p:spPr>
            <a:xfrm>
              <a:off x="8522466"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607" name="tx607"/>
            <p:cNvSpPr/>
            <p:nvPr/>
          </p:nvSpPr>
          <p:spPr>
            <a:xfrm>
              <a:off x="8833518"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608" name="tx608"/>
            <p:cNvSpPr/>
            <p:nvPr/>
          </p:nvSpPr>
          <p:spPr>
            <a:xfrm>
              <a:off x="8833518"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609" name="tx609"/>
            <p:cNvSpPr/>
            <p:nvPr/>
          </p:nvSpPr>
          <p:spPr>
            <a:xfrm>
              <a:off x="8833518" y="210573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610" name="tx610"/>
            <p:cNvSpPr/>
            <p:nvPr/>
          </p:nvSpPr>
          <p:spPr>
            <a:xfrm>
              <a:off x="8833518" y="274552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611" name="tx611"/>
            <p:cNvSpPr/>
            <p:nvPr/>
          </p:nvSpPr>
          <p:spPr>
            <a:xfrm>
              <a:off x="8833518" y="146599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612" name="tx612"/>
            <p:cNvSpPr/>
            <p:nvPr/>
          </p:nvSpPr>
          <p:spPr>
            <a:xfrm>
              <a:off x="8833518" y="242562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613" name="tx613"/>
            <p:cNvSpPr/>
            <p:nvPr/>
          </p:nvSpPr>
          <p:spPr>
            <a:xfrm>
              <a:off x="8833518" y="37052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614" name="tx614"/>
            <p:cNvSpPr/>
            <p:nvPr/>
          </p:nvSpPr>
          <p:spPr>
            <a:xfrm>
              <a:off x="8833518" y="40251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615" name="tx615"/>
            <p:cNvSpPr/>
            <p:nvPr/>
          </p:nvSpPr>
          <p:spPr>
            <a:xfrm>
              <a:off x="8833518"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616" name="tx616"/>
            <p:cNvSpPr/>
            <p:nvPr/>
          </p:nvSpPr>
          <p:spPr>
            <a:xfrm>
              <a:off x="8833518" y="4986013"/>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617" name="tx617"/>
            <p:cNvSpPr/>
            <p:nvPr/>
          </p:nvSpPr>
          <p:spPr>
            <a:xfrm>
              <a:off x="8833518" y="306546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618" name="tx618"/>
            <p:cNvSpPr/>
            <p:nvPr/>
          </p:nvSpPr>
          <p:spPr>
            <a:xfrm>
              <a:off x="8833518"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619" name="tx619"/>
            <p:cNvSpPr/>
            <p:nvPr/>
          </p:nvSpPr>
          <p:spPr>
            <a:xfrm>
              <a:off x="8833518" y="3387737"/>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620" name="tx620"/>
            <p:cNvSpPr/>
            <p:nvPr/>
          </p:nvSpPr>
          <p:spPr>
            <a:xfrm>
              <a:off x="8833518"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621" name="tx621"/>
            <p:cNvSpPr/>
            <p:nvPr/>
          </p:nvSpPr>
          <p:spPr>
            <a:xfrm>
              <a:off x="8522466"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622" name="tx622"/>
            <p:cNvSpPr/>
            <p:nvPr/>
          </p:nvSpPr>
          <p:spPr>
            <a:xfrm>
              <a:off x="8833518"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623" name="tx623"/>
            <p:cNvSpPr/>
            <p:nvPr/>
          </p:nvSpPr>
          <p:spPr>
            <a:xfrm>
              <a:off x="8522466"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624" name="tx624"/>
            <p:cNvSpPr/>
            <p:nvPr/>
          </p:nvSpPr>
          <p:spPr>
            <a:xfrm>
              <a:off x="8833518"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625" name="tx625"/>
            <p:cNvSpPr/>
            <p:nvPr/>
          </p:nvSpPr>
          <p:spPr>
            <a:xfrm>
              <a:off x="8522466"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626" name="tx626"/>
            <p:cNvSpPr/>
            <p:nvPr/>
          </p:nvSpPr>
          <p:spPr>
            <a:xfrm>
              <a:off x="8833518"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627" name="tx627"/>
            <p:cNvSpPr/>
            <p:nvPr/>
          </p:nvSpPr>
          <p:spPr>
            <a:xfrm>
              <a:off x="1057210" y="146594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32</a:t>
              </a:r>
            </a:p>
          </p:txBody>
        </p:sp>
        <p:sp>
          <p:nvSpPr>
            <p:cNvPr id="628" name="tx628"/>
            <p:cNvSpPr/>
            <p:nvPr/>
          </p:nvSpPr>
          <p:spPr>
            <a:xfrm>
              <a:off x="1057210" y="5305906"/>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24</a:t>
              </a:r>
            </a:p>
          </p:txBody>
        </p:sp>
        <p:sp>
          <p:nvSpPr>
            <p:cNvPr id="629" name="tx629"/>
            <p:cNvSpPr/>
            <p:nvPr/>
          </p:nvSpPr>
          <p:spPr>
            <a:xfrm>
              <a:off x="1368263" y="146594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33</a:t>
              </a:r>
            </a:p>
          </p:txBody>
        </p:sp>
        <p:sp>
          <p:nvSpPr>
            <p:cNvPr id="630" name="tx630"/>
            <p:cNvSpPr/>
            <p:nvPr/>
          </p:nvSpPr>
          <p:spPr>
            <a:xfrm>
              <a:off x="1368263"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28</a:t>
              </a:r>
            </a:p>
          </p:txBody>
        </p:sp>
        <p:sp>
          <p:nvSpPr>
            <p:cNvPr id="631" name="tx631"/>
            <p:cNvSpPr/>
            <p:nvPr/>
          </p:nvSpPr>
          <p:spPr>
            <a:xfrm>
              <a:off x="1679315" y="146594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33</a:t>
              </a:r>
            </a:p>
          </p:txBody>
        </p:sp>
        <p:sp>
          <p:nvSpPr>
            <p:cNvPr id="632" name="tx632"/>
            <p:cNvSpPr/>
            <p:nvPr/>
          </p:nvSpPr>
          <p:spPr>
            <a:xfrm>
              <a:off x="1679315"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56</a:t>
              </a:r>
            </a:p>
          </p:txBody>
        </p:sp>
        <p:sp>
          <p:nvSpPr>
            <p:cNvPr id="633" name="tx633"/>
            <p:cNvSpPr/>
            <p:nvPr/>
          </p:nvSpPr>
          <p:spPr>
            <a:xfrm>
              <a:off x="1679315"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18</a:t>
              </a:r>
            </a:p>
          </p:txBody>
        </p:sp>
        <p:sp>
          <p:nvSpPr>
            <p:cNvPr id="634" name="tx634"/>
            <p:cNvSpPr/>
            <p:nvPr/>
          </p:nvSpPr>
          <p:spPr>
            <a:xfrm>
              <a:off x="1990367" y="146594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36</a:t>
              </a:r>
            </a:p>
          </p:txBody>
        </p:sp>
        <p:sp>
          <p:nvSpPr>
            <p:cNvPr id="635" name="tx635"/>
            <p:cNvSpPr/>
            <p:nvPr/>
          </p:nvSpPr>
          <p:spPr>
            <a:xfrm>
              <a:off x="1990367" y="4986060"/>
              <a:ext cx="108521" cy="70076"/>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55</a:t>
              </a:r>
            </a:p>
          </p:txBody>
        </p:sp>
        <p:sp>
          <p:nvSpPr>
            <p:cNvPr id="636" name="tx636"/>
            <p:cNvSpPr/>
            <p:nvPr/>
          </p:nvSpPr>
          <p:spPr>
            <a:xfrm>
              <a:off x="1990367" y="53046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32</a:t>
              </a:r>
            </a:p>
          </p:txBody>
        </p:sp>
        <p:sp>
          <p:nvSpPr>
            <p:cNvPr id="637" name="tx637"/>
            <p:cNvSpPr/>
            <p:nvPr/>
          </p:nvSpPr>
          <p:spPr>
            <a:xfrm>
              <a:off x="2301420" y="1467186"/>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41</a:t>
              </a:r>
            </a:p>
          </p:txBody>
        </p:sp>
        <p:sp>
          <p:nvSpPr>
            <p:cNvPr id="638" name="tx638"/>
            <p:cNvSpPr/>
            <p:nvPr/>
          </p:nvSpPr>
          <p:spPr>
            <a:xfrm>
              <a:off x="2301420"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56</a:t>
              </a:r>
            </a:p>
          </p:txBody>
        </p:sp>
        <p:sp>
          <p:nvSpPr>
            <p:cNvPr id="639" name="tx639"/>
            <p:cNvSpPr/>
            <p:nvPr/>
          </p:nvSpPr>
          <p:spPr>
            <a:xfrm>
              <a:off x="2301420" y="53046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34</a:t>
              </a:r>
            </a:p>
          </p:txBody>
        </p:sp>
        <p:sp>
          <p:nvSpPr>
            <p:cNvPr id="640" name="tx640"/>
            <p:cNvSpPr/>
            <p:nvPr/>
          </p:nvSpPr>
          <p:spPr>
            <a:xfrm>
              <a:off x="2612472" y="146594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43</a:t>
              </a:r>
            </a:p>
          </p:txBody>
        </p:sp>
        <p:sp>
          <p:nvSpPr>
            <p:cNvPr id="641" name="tx641"/>
            <p:cNvSpPr/>
            <p:nvPr/>
          </p:nvSpPr>
          <p:spPr>
            <a:xfrm>
              <a:off x="2612472" y="4986060"/>
              <a:ext cx="108521" cy="70076"/>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55</a:t>
              </a:r>
            </a:p>
          </p:txBody>
        </p:sp>
        <p:sp>
          <p:nvSpPr>
            <p:cNvPr id="642" name="tx642"/>
            <p:cNvSpPr/>
            <p:nvPr/>
          </p:nvSpPr>
          <p:spPr>
            <a:xfrm>
              <a:off x="2612472"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40</a:t>
              </a:r>
            </a:p>
          </p:txBody>
        </p:sp>
        <p:sp>
          <p:nvSpPr>
            <p:cNvPr id="643" name="tx643"/>
            <p:cNvSpPr/>
            <p:nvPr/>
          </p:nvSpPr>
          <p:spPr>
            <a:xfrm>
              <a:off x="2923524" y="146594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43</a:t>
              </a:r>
            </a:p>
          </p:txBody>
        </p:sp>
        <p:sp>
          <p:nvSpPr>
            <p:cNvPr id="644" name="tx644"/>
            <p:cNvSpPr/>
            <p:nvPr/>
          </p:nvSpPr>
          <p:spPr>
            <a:xfrm>
              <a:off x="2923524" y="4985107"/>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645" name="tx645"/>
            <p:cNvSpPr/>
            <p:nvPr/>
          </p:nvSpPr>
          <p:spPr>
            <a:xfrm>
              <a:off x="2923524" y="338535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15</a:t>
              </a:r>
            </a:p>
          </p:txBody>
        </p:sp>
        <p:sp>
          <p:nvSpPr>
            <p:cNvPr id="646" name="tx646"/>
            <p:cNvSpPr/>
            <p:nvPr/>
          </p:nvSpPr>
          <p:spPr>
            <a:xfrm>
              <a:off x="2923524"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52</a:t>
              </a:r>
            </a:p>
          </p:txBody>
        </p:sp>
        <p:sp>
          <p:nvSpPr>
            <p:cNvPr id="647" name="tx647"/>
            <p:cNvSpPr/>
            <p:nvPr/>
          </p:nvSpPr>
          <p:spPr>
            <a:xfrm>
              <a:off x="3234577" y="1467472"/>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44</a:t>
              </a:r>
            </a:p>
          </p:txBody>
        </p:sp>
        <p:sp>
          <p:nvSpPr>
            <p:cNvPr id="648" name="tx648"/>
            <p:cNvSpPr/>
            <p:nvPr/>
          </p:nvSpPr>
          <p:spPr>
            <a:xfrm>
              <a:off x="3234577"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52</a:t>
              </a:r>
            </a:p>
          </p:txBody>
        </p:sp>
        <p:sp>
          <p:nvSpPr>
            <p:cNvPr id="649" name="tx649"/>
            <p:cNvSpPr/>
            <p:nvPr/>
          </p:nvSpPr>
          <p:spPr>
            <a:xfrm>
              <a:off x="3234577" y="338535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26</a:t>
              </a:r>
            </a:p>
          </p:txBody>
        </p:sp>
        <p:sp>
          <p:nvSpPr>
            <p:cNvPr id="650" name="tx650"/>
            <p:cNvSpPr/>
            <p:nvPr/>
          </p:nvSpPr>
          <p:spPr>
            <a:xfrm>
              <a:off x="3234577"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52</a:t>
              </a:r>
            </a:p>
          </p:txBody>
        </p:sp>
        <p:sp>
          <p:nvSpPr>
            <p:cNvPr id="651" name="tx651"/>
            <p:cNvSpPr/>
            <p:nvPr/>
          </p:nvSpPr>
          <p:spPr>
            <a:xfrm>
              <a:off x="3545629" y="1466281"/>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45</a:t>
              </a:r>
            </a:p>
          </p:txBody>
        </p:sp>
        <p:sp>
          <p:nvSpPr>
            <p:cNvPr id="652" name="tx652"/>
            <p:cNvSpPr/>
            <p:nvPr/>
          </p:nvSpPr>
          <p:spPr>
            <a:xfrm>
              <a:off x="3545629" y="4986060"/>
              <a:ext cx="108521" cy="70076"/>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55</a:t>
              </a:r>
            </a:p>
          </p:txBody>
        </p:sp>
        <p:sp>
          <p:nvSpPr>
            <p:cNvPr id="653" name="tx653"/>
            <p:cNvSpPr/>
            <p:nvPr/>
          </p:nvSpPr>
          <p:spPr>
            <a:xfrm>
              <a:off x="3572759" y="3065414"/>
              <a:ext cx="54260"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a:t>
              </a:r>
            </a:p>
          </p:txBody>
        </p:sp>
        <p:sp>
          <p:nvSpPr>
            <p:cNvPr id="654" name="tx654"/>
            <p:cNvSpPr/>
            <p:nvPr/>
          </p:nvSpPr>
          <p:spPr>
            <a:xfrm>
              <a:off x="3545629" y="338530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53</a:t>
              </a:r>
            </a:p>
          </p:txBody>
        </p:sp>
        <p:sp>
          <p:nvSpPr>
            <p:cNvPr id="655" name="tx655"/>
            <p:cNvSpPr/>
            <p:nvPr/>
          </p:nvSpPr>
          <p:spPr>
            <a:xfrm>
              <a:off x="3545629"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51</a:t>
              </a:r>
            </a:p>
          </p:txBody>
        </p:sp>
        <p:sp>
          <p:nvSpPr>
            <p:cNvPr id="656" name="tx656"/>
            <p:cNvSpPr/>
            <p:nvPr/>
          </p:nvSpPr>
          <p:spPr>
            <a:xfrm>
              <a:off x="3856681" y="1467472"/>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44</a:t>
              </a:r>
            </a:p>
          </p:txBody>
        </p:sp>
        <p:sp>
          <p:nvSpPr>
            <p:cNvPr id="657" name="tx657"/>
            <p:cNvSpPr/>
            <p:nvPr/>
          </p:nvSpPr>
          <p:spPr>
            <a:xfrm>
              <a:off x="3856681" y="3066653"/>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11</a:t>
              </a:r>
            </a:p>
          </p:txBody>
        </p:sp>
        <p:sp>
          <p:nvSpPr>
            <p:cNvPr id="658" name="tx658"/>
            <p:cNvSpPr/>
            <p:nvPr/>
          </p:nvSpPr>
          <p:spPr>
            <a:xfrm>
              <a:off x="3856681" y="5306192"/>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44</a:t>
              </a:r>
            </a:p>
          </p:txBody>
        </p:sp>
        <p:sp>
          <p:nvSpPr>
            <p:cNvPr id="659" name="tx659"/>
            <p:cNvSpPr/>
            <p:nvPr/>
          </p:nvSpPr>
          <p:spPr>
            <a:xfrm>
              <a:off x="4167734" y="1466281"/>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45</a:t>
              </a:r>
            </a:p>
          </p:txBody>
        </p:sp>
        <p:sp>
          <p:nvSpPr>
            <p:cNvPr id="660" name="tx660"/>
            <p:cNvSpPr/>
            <p:nvPr/>
          </p:nvSpPr>
          <p:spPr>
            <a:xfrm>
              <a:off x="4167734" y="306541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35</a:t>
              </a:r>
            </a:p>
          </p:txBody>
        </p:sp>
        <p:sp>
          <p:nvSpPr>
            <p:cNvPr id="661" name="tx661"/>
            <p:cNvSpPr/>
            <p:nvPr/>
          </p:nvSpPr>
          <p:spPr>
            <a:xfrm>
              <a:off x="4167734" y="5305001"/>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45</a:t>
              </a:r>
            </a:p>
          </p:txBody>
        </p:sp>
        <p:sp>
          <p:nvSpPr>
            <p:cNvPr id="662" name="tx662"/>
            <p:cNvSpPr/>
            <p:nvPr/>
          </p:nvSpPr>
          <p:spPr>
            <a:xfrm>
              <a:off x="4478786" y="146599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46</a:t>
              </a:r>
            </a:p>
          </p:txBody>
        </p:sp>
        <p:sp>
          <p:nvSpPr>
            <p:cNvPr id="663" name="tx663"/>
            <p:cNvSpPr/>
            <p:nvPr/>
          </p:nvSpPr>
          <p:spPr>
            <a:xfrm>
              <a:off x="4478786"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49</a:t>
              </a:r>
            </a:p>
          </p:txBody>
        </p:sp>
        <p:sp>
          <p:nvSpPr>
            <p:cNvPr id="664" name="tx664"/>
            <p:cNvSpPr/>
            <p:nvPr/>
          </p:nvSpPr>
          <p:spPr>
            <a:xfrm>
              <a:off x="4789838" y="146599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46</a:t>
              </a:r>
            </a:p>
          </p:txBody>
        </p:sp>
        <p:sp>
          <p:nvSpPr>
            <p:cNvPr id="665" name="tx665"/>
            <p:cNvSpPr/>
            <p:nvPr/>
          </p:nvSpPr>
          <p:spPr>
            <a:xfrm>
              <a:off x="4789838" y="5305001"/>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666" name="tx666"/>
            <p:cNvSpPr/>
            <p:nvPr/>
          </p:nvSpPr>
          <p:spPr>
            <a:xfrm>
              <a:off x="5100891" y="146599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49</a:t>
              </a:r>
            </a:p>
          </p:txBody>
        </p:sp>
        <p:sp>
          <p:nvSpPr>
            <p:cNvPr id="667" name="tx667"/>
            <p:cNvSpPr/>
            <p:nvPr/>
          </p:nvSpPr>
          <p:spPr>
            <a:xfrm>
              <a:off x="5100891" y="5305954"/>
              <a:ext cx="108521" cy="70076"/>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55</a:t>
              </a:r>
            </a:p>
          </p:txBody>
        </p:sp>
        <p:sp>
          <p:nvSpPr>
            <p:cNvPr id="668" name="tx668"/>
            <p:cNvSpPr/>
            <p:nvPr/>
          </p:nvSpPr>
          <p:spPr>
            <a:xfrm>
              <a:off x="5411943" y="146599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48</a:t>
              </a:r>
            </a:p>
          </p:txBody>
        </p:sp>
        <p:sp>
          <p:nvSpPr>
            <p:cNvPr id="669" name="tx669"/>
            <p:cNvSpPr/>
            <p:nvPr/>
          </p:nvSpPr>
          <p:spPr>
            <a:xfrm>
              <a:off x="5411943"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56</a:t>
              </a:r>
            </a:p>
          </p:txBody>
        </p:sp>
        <p:sp>
          <p:nvSpPr>
            <p:cNvPr id="670" name="tx670"/>
            <p:cNvSpPr/>
            <p:nvPr/>
          </p:nvSpPr>
          <p:spPr>
            <a:xfrm>
              <a:off x="5722995" y="146599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50</a:t>
              </a:r>
            </a:p>
          </p:txBody>
        </p:sp>
        <p:sp>
          <p:nvSpPr>
            <p:cNvPr id="671" name="tx671"/>
            <p:cNvSpPr/>
            <p:nvPr/>
          </p:nvSpPr>
          <p:spPr>
            <a:xfrm>
              <a:off x="5722995" y="5305954"/>
              <a:ext cx="108521" cy="70076"/>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55</a:t>
              </a:r>
            </a:p>
          </p:txBody>
        </p:sp>
        <p:sp>
          <p:nvSpPr>
            <p:cNvPr id="672" name="tx672"/>
            <p:cNvSpPr/>
            <p:nvPr/>
          </p:nvSpPr>
          <p:spPr>
            <a:xfrm>
              <a:off x="6034048" y="1467472"/>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47</a:t>
              </a:r>
            </a:p>
          </p:txBody>
        </p:sp>
        <p:sp>
          <p:nvSpPr>
            <p:cNvPr id="673" name="tx673"/>
            <p:cNvSpPr/>
            <p:nvPr/>
          </p:nvSpPr>
          <p:spPr>
            <a:xfrm>
              <a:off x="6034048" y="53046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53</a:t>
              </a:r>
            </a:p>
          </p:txBody>
        </p:sp>
        <p:sp>
          <p:nvSpPr>
            <p:cNvPr id="674" name="tx674"/>
            <p:cNvSpPr/>
            <p:nvPr/>
          </p:nvSpPr>
          <p:spPr>
            <a:xfrm>
              <a:off x="6345100" y="146594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53</a:t>
              </a:r>
            </a:p>
          </p:txBody>
        </p:sp>
        <p:sp>
          <p:nvSpPr>
            <p:cNvPr id="675" name="tx675"/>
            <p:cNvSpPr/>
            <p:nvPr/>
          </p:nvSpPr>
          <p:spPr>
            <a:xfrm>
              <a:off x="6345100" y="5305001"/>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676" name="tx676"/>
            <p:cNvSpPr/>
            <p:nvPr/>
          </p:nvSpPr>
          <p:spPr>
            <a:xfrm>
              <a:off x="6656152" y="1466281"/>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677" name="tx677"/>
            <p:cNvSpPr/>
            <p:nvPr/>
          </p:nvSpPr>
          <p:spPr>
            <a:xfrm>
              <a:off x="6656152"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56</a:t>
              </a:r>
            </a:p>
          </p:txBody>
        </p:sp>
        <p:sp>
          <p:nvSpPr>
            <p:cNvPr id="678" name="tx678"/>
            <p:cNvSpPr/>
            <p:nvPr/>
          </p:nvSpPr>
          <p:spPr>
            <a:xfrm>
              <a:off x="6967204" y="146599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52</a:t>
              </a:r>
            </a:p>
          </p:txBody>
        </p:sp>
        <p:sp>
          <p:nvSpPr>
            <p:cNvPr id="679" name="tx679"/>
            <p:cNvSpPr/>
            <p:nvPr/>
          </p:nvSpPr>
          <p:spPr>
            <a:xfrm>
              <a:off x="7278257" y="1466281"/>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680" name="tx680"/>
            <p:cNvSpPr/>
            <p:nvPr/>
          </p:nvSpPr>
          <p:spPr>
            <a:xfrm>
              <a:off x="7278257"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58</a:t>
              </a:r>
            </a:p>
          </p:txBody>
        </p:sp>
        <p:sp>
          <p:nvSpPr>
            <p:cNvPr id="681" name="tx681"/>
            <p:cNvSpPr/>
            <p:nvPr/>
          </p:nvSpPr>
          <p:spPr>
            <a:xfrm>
              <a:off x="7589309" y="146594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53</a:t>
              </a:r>
            </a:p>
          </p:txBody>
        </p:sp>
        <p:sp>
          <p:nvSpPr>
            <p:cNvPr id="682" name="tx682"/>
            <p:cNvSpPr/>
            <p:nvPr/>
          </p:nvSpPr>
          <p:spPr>
            <a:xfrm>
              <a:off x="7589309"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58</a:t>
              </a:r>
            </a:p>
          </p:txBody>
        </p:sp>
        <p:sp>
          <p:nvSpPr>
            <p:cNvPr id="683" name="tx683"/>
            <p:cNvSpPr/>
            <p:nvPr/>
          </p:nvSpPr>
          <p:spPr>
            <a:xfrm>
              <a:off x="7900361" y="146599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59</a:t>
              </a:r>
            </a:p>
          </p:txBody>
        </p:sp>
        <p:sp>
          <p:nvSpPr>
            <p:cNvPr id="684" name="tx684"/>
            <p:cNvSpPr/>
            <p:nvPr/>
          </p:nvSpPr>
          <p:spPr>
            <a:xfrm>
              <a:off x="7900361"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56</a:t>
              </a:r>
            </a:p>
          </p:txBody>
        </p:sp>
        <p:sp>
          <p:nvSpPr>
            <p:cNvPr id="685" name="tx685"/>
            <p:cNvSpPr/>
            <p:nvPr/>
          </p:nvSpPr>
          <p:spPr>
            <a:xfrm>
              <a:off x="8211414" y="146599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58</a:t>
              </a:r>
            </a:p>
          </p:txBody>
        </p:sp>
        <p:sp>
          <p:nvSpPr>
            <p:cNvPr id="686" name="tx686"/>
            <p:cNvSpPr/>
            <p:nvPr/>
          </p:nvSpPr>
          <p:spPr>
            <a:xfrm>
              <a:off x="4194864" y="5624608"/>
              <a:ext cx="54260"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0</a:t>
              </a:r>
            </a:p>
          </p:txBody>
        </p:sp>
        <p:sp>
          <p:nvSpPr>
            <p:cNvPr id="687" name="tx687"/>
            <p:cNvSpPr/>
            <p:nvPr/>
          </p:nvSpPr>
          <p:spPr>
            <a:xfrm>
              <a:off x="4505916" y="5624608"/>
              <a:ext cx="54260"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6</a:t>
              </a:r>
            </a:p>
          </p:txBody>
        </p:sp>
        <p:sp>
          <p:nvSpPr>
            <p:cNvPr id="688" name="tx688"/>
            <p:cNvSpPr/>
            <p:nvPr/>
          </p:nvSpPr>
          <p:spPr>
            <a:xfrm>
              <a:off x="4789838"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19</a:t>
              </a:r>
            </a:p>
          </p:txBody>
        </p:sp>
        <p:sp>
          <p:nvSpPr>
            <p:cNvPr id="689" name="tx689"/>
            <p:cNvSpPr/>
            <p:nvPr/>
          </p:nvSpPr>
          <p:spPr>
            <a:xfrm>
              <a:off x="5100891"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19</a:t>
              </a:r>
            </a:p>
          </p:txBody>
        </p:sp>
        <p:sp>
          <p:nvSpPr>
            <p:cNvPr id="690" name="tx690"/>
            <p:cNvSpPr/>
            <p:nvPr/>
          </p:nvSpPr>
          <p:spPr>
            <a:xfrm>
              <a:off x="5411943" y="5625799"/>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41</a:t>
              </a:r>
            </a:p>
          </p:txBody>
        </p:sp>
        <p:sp>
          <p:nvSpPr>
            <p:cNvPr id="691" name="tx691"/>
            <p:cNvSpPr/>
            <p:nvPr/>
          </p:nvSpPr>
          <p:spPr>
            <a:xfrm>
              <a:off x="5722995" y="562456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39</a:t>
              </a:r>
            </a:p>
          </p:txBody>
        </p:sp>
        <p:sp>
          <p:nvSpPr>
            <p:cNvPr id="692" name="tx692"/>
            <p:cNvSpPr/>
            <p:nvPr/>
          </p:nvSpPr>
          <p:spPr>
            <a:xfrm>
              <a:off x="6034048" y="5626085"/>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47</a:t>
              </a:r>
            </a:p>
          </p:txBody>
        </p:sp>
        <p:sp>
          <p:nvSpPr>
            <p:cNvPr id="693" name="tx693"/>
            <p:cNvSpPr/>
            <p:nvPr/>
          </p:nvSpPr>
          <p:spPr>
            <a:xfrm>
              <a:off x="6345100" y="5624894"/>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694" name="tx694"/>
            <p:cNvSpPr/>
            <p:nvPr/>
          </p:nvSpPr>
          <p:spPr>
            <a:xfrm>
              <a:off x="6656152" y="5626085"/>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47</a:t>
              </a:r>
            </a:p>
          </p:txBody>
        </p:sp>
        <p:sp>
          <p:nvSpPr>
            <p:cNvPr id="695" name="tx695"/>
            <p:cNvSpPr/>
            <p:nvPr/>
          </p:nvSpPr>
          <p:spPr>
            <a:xfrm>
              <a:off x="6967204" y="5624894"/>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45</a:t>
              </a:r>
            </a:p>
          </p:txBody>
        </p:sp>
        <p:sp>
          <p:nvSpPr>
            <p:cNvPr id="696" name="tx696"/>
            <p:cNvSpPr/>
            <p:nvPr/>
          </p:nvSpPr>
          <p:spPr>
            <a:xfrm>
              <a:off x="7278257" y="562456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34</a:t>
              </a:r>
            </a:p>
          </p:txBody>
        </p:sp>
        <p:sp>
          <p:nvSpPr>
            <p:cNvPr id="697" name="tx697"/>
            <p:cNvSpPr/>
            <p:nvPr/>
          </p:nvSpPr>
          <p:spPr>
            <a:xfrm>
              <a:off x="7589309" y="562456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32</a:t>
              </a:r>
            </a:p>
          </p:txBody>
        </p:sp>
        <p:sp>
          <p:nvSpPr>
            <p:cNvPr id="698" name="tx698"/>
            <p:cNvSpPr/>
            <p:nvPr/>
          </p:nvSpPr>
          <p:spPr>
            <a:xfrm>
              <a:off x="7900361"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50</a:t>
              </a:r>
            </a:p>
          </p:txBody>
        </p:sp>
        <p:sp>
          <p:nvSpPr>
            <p:cNvPr id="699" name="tx699"/>
            <p:cNvSpPr/>
            <p:nvPr/>
          </p:nvSpPr>
          <p:spPr>
            <a:xfrm>
              <a:off x="8211414"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58</a:t>
              </a:r>
            </a:p>
          </p:txBody>
        </p:sp>
        <p:sp>
          <p:nvSpPr>
            <p:cNvPr id="700" name="tx700"/>
            <p:cNvSpPr/>
            <p:nvPr/>
          </p:nvSpPr>
          <p:spPr>
            <a:xfrm>
              <a:off x="4194864" y="5624608"/>
              <a:ext cx="54260"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0</a:t>
              </a:r>
            </a:p>
          </p:txBody>
        </p:sp>
        <p:sp>
          <p:nvSpPr>
            <p:cNvPr id="701" name="tx701"/>
            <p:cNvSpPr/>
            <p:nvPr/>
          </p:nvSpPr>
          <p:spPr>
            <a:xfrm>
              <a:off x="4505916" y="5624608"/>
              <a:ext cx="54260"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6</a:t>
              </a:r>
            </a:p>
          </p:txBody>
        </p:sp>
        <p:sp>
          <p:nvSpPr>
            <p:cNvPr id="702" name="tx702"/>
            <p:cNvSpPr/>
            <p:nvPr/>
          </p:nvSpPr>
          <p:spPr>
            <a:xfrm>
              <a:off x="4789838"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19</a:t>
              </a:r>
            </a:p>
          </p:txBody>
        </p:sp>
        <p:sp>
          <p:nvSpPr>
            <p:cNvPr id="703" name="tx703"/>
            <p:cNvSpPr/>
            <p:nvPr/>
          </p:nvSpPr>
          <p:spPr>
            <a:xfrm>
              <a:off x="5100891"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19</a:t>
              </a:r>
            </a:p>
          </p:txBody>
        </p:sp>
        <p:sp>
          <p:nvSpPr>
            <p:cNvPr id="704" name="tx704"/>
            <p:cNvSpPr/>
            <p:nvPr/>
          </p:nvSpPr>
          <p:spPr>
            <a:xfrm>
              <a:off x="5411943" y="5625799"/>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41</a:t>
              </a:r>
            </a:p>
          </p:txBody>
        </p:sp>
        <p:sp>
          <p:nvSpPr>
            <p:cNvPr id="705" name="tx705"/>
            <p:cNvSpPr/>
            <p:nvPr/>
          </p:nvSpPr>
          <p:spPr>
            <a:xfrm>
              <a:off x="5722995" y="562456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39</a:t>
              </a:r>
            </a:p>
          </p:txBody>
        </p:sp>
        <p:sp>
          <p:nvSpPr>
            <p:cNvPr id="706" name="tx706"/>
            <p:cNvSpPr/>
            <p:nvPr/>
          </p:nvSpPr>
          <p:spPr>
            <a:xfrm>
              <a:off x="6034048" y="5626085"/>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47</a:t>
              </a:r>
            </a:p>
          </p:txBody>
        </p:sp>
        <p:sp>
          <p:nvSpPr>
            <p:cNvPr id="707" name="tx707"/>
            <p:cNvSpPr/>
            <p:nvPr/>
          </p:nvSpPr>
          <p:spPr>
            <a:xfrm>
              <a:off x="6345100" y="5624894"/>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708" name="tx708"/>
            <p:cNvSpPr/>
            <p:nvPr/>
          </p:nvSpPr>
          <p:spPr>
            <a:xfrm>
              <a:off x="6656152" y="5626085"/>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47</a:t>
              </a:r>
            </a:p>
          </p:txBody>
        </p:sp>
        <p:sp>
          <p:nvSpPr>
            <p:cNvPr id="709" name="tx709"/>
            <p:cNvSpPr/>
            <p:nvPr/>
          </p:nvSpPr>
          <p:spPr>
            <a:xfrm>
              <a:off x="6967204" y="5624894"/>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45</a:t>
              </a:r>
            </a:p>
          </p:txBody>
        </p:sp>
        <p:sp>
          <p:nvSpPr>
            <p:cNvPr id="710" name="tx710"/>
            <p:cNvSpPr/>
            <p:nvPr/>
          </p:nvSpPr>
          <p:spPr>
            <a:xfrm>
              <a:off x="7278257" y="562456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34</a:t>
              </a:r>
            </a:p>
          </p:txBody>
        </p:sp>
        <p:sp>
          <p:nvSpPr>
            <p:cNvPr id="711" name="tx711"/>
            <p:cNvSpPr/>
            <p:nvPr/>
          </p:nvSpPr>
          <p:spPr>
            <a:xfrm>
              <a:off x="7589309" y="562456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32</a:t>
              </a:r>
            </a:p>
          </p:txBody>
        </p:sp>
        <p:sp>
          <p:nvSpPr>
            <p:cNvPr id="712" name="tx712"/>
            <p:cNvSpPr/>
            <p:nvPr/>
          </p:nvSpPr>
          <p:spPr>
            <a:xfrm>
              <a:off x="7900361"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50</a:t>
              </a:r>
            </a:p>
          </p:txBody>
        </p:sp>
        <p:sp>
          <p:nvSpPr>
            <p:cNvPr id="713" name="tx713"/>
            <p:cNvSpPr/>
            <p:nvPr/>
          </p:nvSpPr>
          <p:spPr>
            <a:xfrm>
              <a:off x="8211414"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58</a:t>
              </a:r>
            </a:p>
          </p:txBody>
        </p:sp>
        <p:sp>
          <p:nvSpPr>
            <p:cNvPr id="714" name="tx714"/>
            <p:cNvSpPr/>
            <p:nvPr/>
          </p:nvSpPr>
          <p:spPr>
            <a:xfrm>
              <a:off x="4194864" y="5624608"/>
              <a:ext cx="54260"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0</a:t>
              </a:r>
            </a:p>
          </p:txBody>
        </p:sp>
        <p:sp>
          <p:nvSpPr>
            <p:cNvPr id="715" name="tx715"/>
            <p:cNvSpPr/>
            <p:nvPr/>
          </p:nvSpPr>
          <p:spPr>
            <a:xfrm>
              <a:off x="4505916" y="5624608"/>
              <a:ext cx="54260"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6</a:t>
              </a:r>
            </a:p>
          </p:txBody>
        </p:sp>
        <p:sp>
          <p:nvSpPr>
            <p:cNvPr id="716" name="tx716"/>
            <p:cNvSpPr/>
            <p:nvPr/>
          </p:nvSpPr>
          <p:spPr>
            <a:xfrm>
              <a:off x="4789838"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19</a:t>
              </a:r>
            </a:p>
          </p:txBody>
        </p:sp>
        <p:sp>
          <p:nvSpPr>
            <p:cNvPr id="717" name="tx717"/>
            <p:cNvSpPr/>
            <p:nvPr/>
          </p:nvSpPr>
          <p:spPr>
            <a:xfrm>
              <a:off x="5100891"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19</a:t>
              </a:r>
            </a:p>
          </p:txBody>
        </p:sp>
        <p:sp>
          <p:nvSpPr>
            <p:cNvPr id="718" name="tx718"/>
            <p:cNvSpPr/>
            <p:nvPr/>
          </p:nvSpPr>
          <p:spPr>
            <a:xfrm>
              <a:off x="5411943" y="5625799"/>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41</a:t>
              </a:r>
            </a:p>
          </p:txBody>
        </p:sp>
        <p:sp>
          <p:nvSpPr>
            <p:cNvPr id="719" name="tx719"/>
            <p:cNvSpPr/>
            <p:nvPr/>
          </p:nvSpPr>
          <p:spPr>
            <a:xfrm>
              <a:off x="5722995" y="562456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39</a:t>
              </a:r>
            </a:p>
          </p:txBody>
        </p:sp>
        <p:sp>
          <p:nvSpPr>
            <p:cNvPr id="720" name="tx720"/>
            <p:cNvSpPr/>
            <p:nvPr/>
          </p:nvSpPr>
          <p:spPr>
            <a:xfrm>
              <a:off x="6034048" y="5626085"/>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47</a:t>
              </a:r>
            </a:p>
          </p:txBody>
        </p:sp>
        <p:sp>
          <p:nvSpPr>
            <p:cNvPr id="721" name="tx721"/>
            <p:cNvSpPr/>
            <p:nvPr/>
          </p:nvSpPr>
          <p:spPr>
            <a:xfrm>
              <a:off x="6345100" y="5624894"/>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722" name="tx722"/>
            <p:cNvSpPr/>
            <p:nvPr/>
          </p:nvSpPr>
          <p:spPr>
            <a:xfrm>
              <a:off x="6656152" y="5626085"/>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47</a:t>
              </a:r>
            </a:p>
          </p:txBody>
        </p:sp>
        <p:sp>
          <p:nvSpPr>
            <p:cNvPr id="723" name="tx723"/>
            <p:cNvSpPr/>
            <p:nvPr/>
          </p:nvSpPr>
          <p:spPr>
            <a:xfrm>
              <a:off x="6967204" y="5624894"/>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45</a:t>
              </a:r>
            </a:p>
          </p:txBody>
        </p:sp>
        <p:sp>
          <p:nvSpPr>
            <p:cNvPr id="724" name="tx724"/>
            <p:cNvSpPr/>
            <p:nvPr/>
          </p:nvSpPr>
          <p:spPr>
            <a:xfrm>
              <a:off x="7278257" y="562456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34</a:t>
              </a:r>
            </a:p>
          </p:txBody>
        </p:sp>
        <p:sp>
          <p:nvSpPr>
            <p:cNvPr id="725" name="tx725"/>
            <p:cNvSpPr/>
            <p:nvPr/>
          </p:nvSpPr>
          <p:spPr>
            <a:xfrm>
              <a:off x="7589309" y="562456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32</a:t>
              </a:r>
            </a:p>
          </p:txBody>
        </p:sp>
        <p:sp>
          <p:nvSpPr>
            <p:cNvPr id="726" name="tx726"/>
            <p:cNvSpPr/>
            <p:nvPr/>
          </p:nvSpPr>
          <p:spPr>
            <a:xfrm>
              <a:off x="7900361"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50</a:t>
              </a:r>
            </a:p>
          </p:txBody>
        </p:sp>
        <p:sp>
          <p:nvSpPr>
            <p:cNvPr id="727" name="tx727"/>
            <p:cNvSpPr/>
            <p:nvPr/>
          </p:nvSpPr>
          <p:spPr>
            <a:xfrm>
              <a:off x="8211414"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58</a:t>
              </a:r>
            </a:p>
          </p:txBody>
        </p:sp>
        <p:sp>
          <p:nvSpPr>
            <p:cNvPr id="728" name="tx728"/>
            <p:cNvSpPr/>
            <p:nvPr/>
          </p:nvSpPr>
          <p:spPr>
            <a:xfrm>
              <a:off x="987160"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2000</a:t>
              </a:r>
            </a:p>
          </p:txBody>
        </p:sp>
        <p:sp>
          <p:nvSpPr>
            <p:cNvPr id="729" name="tx729"/>
            <p:cNvSpPr/>
            <p:nvPr/>
          </p:nvSpPr>
          <p:spPr>
            <a:xfrm>
              <a:off x="1298212"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2001</a:t>
              </a:r>
            </a:p>
          </p:txBody>
        </p:sp>
        <p:sp>
          <p:nvSpPr>
            <p:cNvPr id="730" name="tx730"/>
            <p:cNvSpPr/>
            <p:nvPr/>
          </p:nvSpPr>
          <p:spPr>
            <a:xfrm>
              <a:off x="1609265"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2002</a:t>
              </a:r>
            </a:p>
          </p:txBody>
        </p:sp>
        <p:sp>
          <p:nvSpPr>
            <p:cNvPr id="731" name="tx731"/>
            <p:cNvSpPr/>
            <p:nvPr/>
          </p:nvSpPr>
          <p:spPr>
            <a:xfrm>
              <a:off x="1920317" y="846185"/>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2003</a:t>
              </a:r>
            </a:p>
          </p:txBody>
        </p:sp>
        <p:sp>
          <p:nvSpPr>
            <p:cNvPr id="732" name="tx732"/>
            <p:cNvSpPr/>
            <p:nvPr/>
          </p:nvSpPr>
          <p:spPr>
            <a:xfrm>
              <a:off x="2231369"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2004</a:t>
              </a:r>
            </a:p>
          </p:txBody>
        </p:sp>
        <p:sp>
          <p:nvSpPr>
            <p:cNvPr id="733" name="tx733"/>
            <p:cNvSpPr/>
            <p:nvPr/>
          </p:nvSpPr>
          <p:spPr>
            <a:xfrm>
              <a:off x="2542422"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2005</a:t>
              </a:r>
            </a:p>
          </p:txBody>
        </p:sp>
        <p:sp>
          <p:nvSpPr>
            <p:cNvPr id="734" name="tx734"/>
            <p:cNvSpPr/>
            <p:nvPr/>
          </p:nvSpPr>
          <p:spPr>
            <a:xfrm>
              <a:off x="2853474"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2006</a:t>
              </a:r>
            </a:p>
          </p:txBody>
        </p:sp>
        <p:sp>
          <p:nvSpPr>
            <p:cNvPr id="735" name="tx735"/>
            <p:cNvSpPr/>
            <p:nvPr/>
          </p:nvSpPr>
          <p:spPr>
            <a:xfrm>
              <a:off x="3164526"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2007</a:t>
              </a:r>
            </a:p>
          </p:txBody>
        </p:sp>
        <p:sp>
          <p:nvSpPr>
            <p:cNvPr id="736" name="tx736"/>
            <p:cNvSpPr/>
            <p:nvPr/>
          </p:nvSpPr>
          <p:spPr>
            <a:xfrm>
              <a:off x="3475579"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2008</a:t>
              </a:r>
            </a:p>
          </p:txBody>
        </p:sp>
        <p:sp>
          <p:nvSpPr>
            <p:cNvPr id="737" name="tx737"/>
            <p:cNvSpPr/>
            <p:nvPr/>
          </p:nvSpPr>
          <p:spPr>
            <a:xfrm>
              <a:off x="3786631"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2009</a:t>
              </a:r>
            </a:p>
          </p:txBody>
        </p:sp>
        <p:sp>
          <p:nvSpPr>
            <p:cNvPr id="738" name="tx738"/>
            <p:cNvSpPr/>
            <p:nvPr/>
          </p:nvSpPr>
          <p:spPr>
            <a:xfrm>
              <a:off x="4097683"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2010</a:t>
              </a:r>
            </a:p>
          </p:txBody>
        </p:sp>
        <p:sp>
          <p:nvSpPr>
            <p:cNvPr id="739" name="tx739"/>
            <p:cNvSpPr/>
            <p:nvPr/>
          </p:nvSpPr>
          <p:spPr>
            <a:xfrm>
              <a:off x="4408735"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2011</a:t>
              </a:r>
            </a:p>
          </p:txBody>
        </p:sp>
        <p:sp>
          <p:nvSpPr>
            <p:cNvPr id="740" name="tx740"/>
            <p:cNvSpPr/>
            <p:nvPr/>
          </p:nvSpPr>
          <p:spPr>
            <a:xfrm>
              <a:off x="4719788"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2012</a:t>
              </a:r>
            </a:p>
          </p:txBody>
        </p:sp>
        <p:sp>
          <p:nvSpPr>
            <p:cNvPr id="741" name="tx741"/>
            <p:cNvSpPr/>
            <p:nvPr/>
          </p:nvSpPr>
          <p:spPr>
            <a:xfrm>
              <a:off x="5030840" y="846185"/>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2013</a:t>
              </a:r>
            </a:p>
          </p:txBody>
        </p:sp>
        <p:sp>
          <p:nvSpPr>
            <p:cNvPr id="742" name="tx742"/>
            <p:cNvSpPr/>
            <p:nvPr/>
          </p:nvSpPr>
          <p:spPr>
            <a:xfrm>
              <a:off x="5341892"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2014</a:t>
              </a:r>
            </a:p>
          </p:txBody>
        </p:sp>
        <p:sp>
          <p:nvSpPr>
            <p:cNvPr id="743" name="tx743"/>
            <p:cNvSpPr/>
            <p:nvPr/>
          </p:nvSpPr>
          <p:spPr>
            <a:xfrm>
              <a:off x="5652945"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2015</a:t>
              </a:r>
            </a:p>
          </p:txBody>
        </p:sp>
        <p:sp>
          <p:nvSpPr>
            <p:cNvPr id="744" name="tx744"/>
            <p:cNvSpPr/>
            <p:nvPr/>
          </p:nvSpPr>
          <p:spPr>
            <a:xfrm>
              <a:off x="5963997"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2016</a:t>
              </a:r>
            </a:p>
          </p:txBody>
        </p:sp>
        <p:sp>
          <p:nvSpPr>
            <p:cNvPr id="745" name="tx745"/>
            <p:cNvSpPr/>
            <p:nvPr/>
          </p:nvSpPr>
          <p:spPr>
            <a:xfrm>
              <a:off x="6275049"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2017</a:t>
              </a:r>
            </a:p>
          </p:txBody>
        </p:sp>
        <p:sp>
          <p:nvSpPr>
            <p:cNvPr id="746" name="tx746"/>
            <p:cNvSpPr/>
            <p:nvPr/>
          </p:nvSpPr>
          <p:spPr>
            <a:xfrm>
              <a:off x="6586102"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747" name="tx747"/>
            <p:cNvSpPr/>
            <p:nvPr/>
          </p:nvSpPr>
          <p:spPr>
            <a:xfrm>
              <a:off x="6897154"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748" name="tx748"/>
            <p:cNvSpPr/>
            <p:nvPr/>
          </p:nvSpPr>
          <p:spPr>
            <a:xfrm>
              <a:off x="7208206"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749" name="tx749"/>
            <p:cNvSpPr/>
            <p:nvPr/>
          </p:nvSpPr>
          <p:spPr>
            <a:xfrm>
              <a:off x="7519259"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750" name="tx750"/>
            <p:cNvSpPr/>
            <p:nvPr/>
          </p:nvSpPr>
          <p:spPr>
            <a:xfrm>
              <a:off x="7830311"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751" name="tx751"/>
            <p:cNvSpPr/>
            <p:nvPr/>
          </p:nvSpPr>
          <p:spPr>
            <a:xfrm>
              <a:off x="8141363" y="846185"/>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752" name="tx752"/>
            <p:cNvSpPr/>
            <p:nvPr/>
          </p:nvSpPr>
          <p:spPr>
            <a:xfrm>
              <a:off x="8452416"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753" name="tx753"/>
            <p:cNvSpPr/>
            <p:nvPr/>
          </p:nvSpPr>
          <p:spPr>
            <a:xfrm>
              <a:off x="8763468"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754" name="tx754"/>
            <p:cNvSpPr/>
            <p:nvPr/>
          </p:nvSpPr>
          <p:spPr>
            <a:xfrm>
              <a:off x="576534" y="5619695"/>
              <a:ext cx="285675"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HPVc</a:t>
              </a:r>
            </a:p>
          </p:txBody>
        </p:sp>
        <p:sp>
          <p:nvSpPr>
            <p:cNvPr id="755" name="tx755"/>
            <p:cNvSpPr/>
            <p:nvPr/>
          </p:nvSpPr>
          <p:spPr>
            <a:xfrm>
              <a:off x="644856" y="5301111"/>
              <a:ext cx="217353" cy="8000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YFV</a:t>
              </a:r>
            </a:p>
          </p:txBody>
        </p:sp>
        <p:sp>
          <p:nvSpPr>
            <p:cNvPr id="756" name="tx756"/>
            <p:cNvSpPr/>
            <p:nvPr/>
          </p:nvSpPr>
          <p:spPr>
            <a:xfrm>
              <a:off x="551705" y="4978489"/>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MCV2</a:t>
              </a:r>
            </a:p>
          </p:txBody>
        </p:sp>
        <p:sp>
          <p:nvSpPr>
            <p:cNvPr id="757" name="tx757"/>
            <p:cNvSpPr/>
            <p:nvPr/>
          </p:nvSpPr>
          <p:spPr>
            <a:xfrm>
              <a:off x="564092" y="4658596"/>
              <a:ext cx="29811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RCV1</a:t>
              </a:r>
            </a:p>
          </p:txBody>
        </p:sp>
        <p:sp>
          <p:nvSpPr>
            <p:cNvPr id="758" name="tx758"/>
            <p:cNvSpPr/>
            <p:nvPr/>
          </p:nvSpPr>
          <p:spPr>
            <a:xfrm>
              <a:off x="551705" y="4338703"/>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MCV1</a:t>
              </a:r>
            </a:p>
          </p:txBody>
        </p:sp>
        <p:sp>
          <p:nvSpPr>
            <p:cNvPr id="759" name="tx759"/>
            <p:cNvSpPr/>
            <p:nvPr/>
          </p:nvSpPr>
          <p:spPr>
            <a:xfrm>
              <a:off x="601364" y="4018809"/>
              <a:ext cx="26084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IPVC</a:t>
              </a:r>
            </a:p>
          </p:txBody>
        </p:sp>
        <p:sp>
          <p:nvSpPr>
            <p:cNvPr id="760" name="tx760"/>
            <p:cNvSpPr/>
            <p:nvPr/>
          </p:nvSpPr>
          <p:spPr>
            <a:xfrm>
              <a:off x="619917" y="3701317"/>
              <a:ext cx="242292"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IPV1</a:t>
              </a:r>
            </a:p>
          </p:txBody>
        </p:sp>
        <p:sp>
          <p:nvSpPr>
            <p:cNvPr id="761" name="tx761"/>
            <p:cNvSpPr/>
            <p:nvPr/>
          </p:nvSpPr>
          <p:spPr>
            <a:xfrm>
              <a:off x="545429" y="3379023"/>
              <a:ext cx="316780"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RotaC</a:t>
              </a:r>
            </a:p>
          </p:txBody>
        </p:sp>
        <p:sp>
          <p:nvSpPr>
            <p:cNvPr id="762" name="tx762"/>
            <p:cNvSpPr/>
            <p:nvPr/>
          </p:nvSpPr>
          <p:spPr>
            <a:xfrm>
              <a:off x="551705" y="3059129"/>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PCVC</a:t>
              </a:r>
            </a:p>
          </p:txBody>
        </p:sp>
        <p:sp>
          <p:nvSpPr>
            <p:cNvPr id="763" name="tx763"/>
            <p:cNvSpPr/>
            <p:nvPr/>
          </p:nvSpPr>
          <p:spPr>
            <a:xfrm>
              <a:off x="520490" y="2719427"/>
              <a:ext cx="341719" cy="10253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HepB3</a:t>
              </a:r>
            </a:p>
          </p:txBody>
        </p:sp>
        <p:sp>
          <p:nvSpPr>
            <p:cNvPr id="764" name="tx764"/>
            <p:cNvSpPr/>
            <p:nvPr/>
          </p:nvSpPr>
          <p:spPr>
            <a:xfrm>
              <a:off x="632360" y="2420325"/>
              <a:ext cx="229850"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Hib3</a:t>
              </a:r>
            </a:p>
          </p:txBody>
        </p:sp>
        <p:sp>
          <p:nvSpPr>
            <p:cNvPr id="765" name="tx765"/>
            <p:cNvSpPr/>
            <p:nvPr/>
          </p:nvSpPr>
          <p:spPr>
            <a:xfrm>
              <a:off x="576534" y="2100432"/>
              <a:ext cx="28567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DTP3</a:t>
              </a:r>
            </a:p>
          </p:txBody>
        </p:sp>
        <p:sp>
          <p:nvSpPr>
            <p:cNvPr id="766" name="tx766"/>
            <p:cNvSpPr/>
            <p:nvPr/>
          </p:nvSpPr>
          <p:spPr>
            <a:xfrm>
              <a:off x="576534" y="1781957"/>
              <a:ext cx="285675"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DTP1</a:t>
              </a:r>
            </a:p>
          </p:txBody>
        </p:sp>
        <p:sp>
          <p:nvSpPr>
            <p:cNvPr id="767" name="tx767"/>
            <p:cNvSpPr/>
            <p:nvPr/>
          </p:nvSpPr>
          <p:spPr>
            <a:xfrm>
              <a:off x="508103" y="1440181"/>
              <a:ext cx="354106" cy="10221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HepBB</a:t>
              </a:r>
            </a:p>
          </p:txBody>
        </p:sp>
        <p:sp>
          <p:nvSpPr>
            <p:cNvPr id="768" name="tx768"/>
            <p:cNvSpPr/>
            <p:nvPr/>
          </p:nvSpPr>
          <p:spPr>
            <a:xfrm>
              <a:off x="620027" y="1139769"/>
              <a:ext cx="242183"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BCG</a:t>
              </a:r>
            </a:p>
          </p:txBody>
        </p:sp>
        <p:sp>
          <p:nvSpPr>
            <p:cNvPr id="769" name="tx769"/>
            <p:cNvSpPr/>
            <p:nvPr/>
          </p:nvSpPr>
          <p:spPr>
            <a:xfrm>
              <a:off x="2976303" y="6176885"/>
              <a:ext cx="181705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de vacunación (%)</a:t>
              </a:r>
            </a:p>
          </p:txBody>
        </p:sp>
        <p:pic>
          <p:nvPicPr>
            <p:cNvPr id="770" name="pic770"/>
            <p:cNvPicPr/>
            <p:nvPr/>
          </p:nvPicPr>
          <p:blipFill>
            <a:blip r:embed="rId2" cstate="print"/>
            <a:stretch>
              <a:fillRect/>
            </a:stretch>
          </p:blipFill>
          <p:spPr>
            <a:xfrm>
              <a:off x="4862947" y="6061708"/>
              <a:ext cx="2160000" cy="219455"/>
            </a:xfrm>
            <a:prstGeom prst="rect">
              <a:avLst/>
            </a:prstGeom>
          </p:spPr>
        </p:pic>
        <p:sp>
          <p:nvSpPr>
            <p:cNvPr id="771" name="pl771"/>
            <p:cNvSpPr/>
            <p:nvPr/>
          </p:nvSpPr>
          <p:spPr>
            <a:xfrm>
              <a:off x="4866547"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72" name="pl772"/>
            <p:cNvSpPr/>
            <p:nvPr/>
          </p:nvSpPr>
          <p:spPr>
            <a:xfrm>
              <a:off x="6158227"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73" name="pl773"/>
            <p:cNvSpPr/>
            <p:nvPr/>
          </p:nvSpPr>
          <p:spPr>
            <a:xfrm>
              <a:off x="6373507"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74" name="pl774"/>
            <p:cNvSpPr/>
            <p:nvPr/>
          </p:nvSpPr>
          <p:spPr>
            <a:xfrm>
              <a:off x="6588787"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75" name="pl775"/>
            <p:cNvSpPr/>
            <p:nvPr/>
          </p:nvSpPr>
          <p:spPr>
            <a:xfrm>
              <a:off x="6804067"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76" name="pl776"/>
            <p:cNvSpPr/>
            <p:nvPr/>
          </p:nvSpPr>
          <p:spPr>
            <a:xfrm>
              <a:off x="7019347"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77" name="pl777"/>
            <p:cNvSpPr/>
            <p:nvPr/>
          </p:nvSpPr>
          <p:spPr>
            <a:xfrm>
              <a:off x="4866547"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78" name="pl778"/>
            <p:cNvSpPr/>
            <p:nvPr/>
          </p:nvSpPr>
          <p:spPr>
            <a:xfrm>
              <a:off x="6158227"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79" name="pl779"/>
            <p:cNvSpPr/>
            <p:nvPr/>
          </p:nvSpPr>
          <p:spPr>
            <a:xfrm>
              <a:off x="6373507"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80" name="pl780"/>
            <p:cNvSpPr/>
            <p:nvPr/>
          </p:nvSpPr>
          <p:spPr>
            <a:xfrm>
              <a:off x="6588787"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81" name="pl781"/>
            <p:cNvSpPr/>
            <p:nvPr/>
          </p:nvSpPr>
          <p:spPr>
            <a:xfrm>
              <a:off x="6804067"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82" name="pl782"/>
            <p:cNvSpPr/>
            <p:nvPr/>
          </p:nvSpPr>
          <p:spPr>
            <a:xfrm>
              <a:off x="7019347"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83" name="tx783"/>
            <p:cNvSpPr/>
            <p:nvPr/>
          </p:nvSpPr>
          <p:spPr>
            <a:xfrm>
              <a:off x="4835469" y="634906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0</a:t>
              </a:r>
            </a:p>
          </p:txBody>
        </p:sp>
        <p:sp>
          <p:nvSpPr>
            <p:cNvPr id="784" name="tx784"/>
            <p:cNvSpPr/>
            <p:nvPr/>
          </p:nvSpPr>
          <p:spPr>
            <a:xfrm>
              <a:off x="6096072" y="634906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a:t>
              </a:r>
            </a:p>
          </p:txBody>
        </p:sp>
        <p:sp>
          <p:nvSpPr>
            <p:cNvPr id="785" name="tx785"/>
            <p:cNvSpPr/>
            <p:nvPr/>
          </p:nvSpPr>
          <p:spPr>
            <a:xfrm>
              <a:off x="6311352" y="634906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a:t>
              </a:r>
            </a:p>
          </p:txBody>
        </p:sp>
        <p:sp>
          <p:nvSpPr>
            <p:cNvPr id="786" name="tx786"/>
            <p:cNvSpPr/>
            <p:nvPr/>
          </p:nvSpPr>
          <p:spPr>
            <a:xfrm>
              <a:off x="6526632" y="634906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a:t>
              </a:r>
            </a:p>
          </p:txBody>
        </p:sp>
        <p:sp>
          <p:nvSpPr>
            <p:cNvPr id="787" name="tx787"/>
            <p:cNvSpPr/>
            <p:nvPr/>
          </p:nvSpPr>
          <p:spPr>
            <a:xfrm>
              <a:off x="6741912" y="634906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a:t>
              </a:r>
            </a:p>
          </p:txBody>
        </p:sp>
        <p:sp>
          <p:nvSpPr>
            <p:cNvPr id="788" name="tx788"/>
            <p:cNvSpPr/>
            <p:nvPr/>
          </p:nvSpPr>
          <p:spPr>
            <a:xfrm>
              <a:off x="6926114" y="634906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100</a:t>
              </a:r>
            </a:p>
          </p:txBody>
        </p:sp>
        <p:sp>
          <p:nvSpPr>
            <p:cNvPr id="789" name="tx789"/>
            <p:cNvSpPr/>
            <p:nvPr/>
          </p:nvSpPr>
          <p:spPr>
            <a:xfrm>
              <a:off x="924840" y="398022"/>
              <a:ext cx="3774028"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vacunal (%), por año, LACR, 2000-2025</a:t>
              </a:r>
            </a:p>
          </p:txBody>
        </p:sp>
        <p:sp>
          <p:nvSpPr>
            <p:cNvPr id="790" name="tx790"/>
            <p:cNvSpPr/>
            <p:nvPr/>
          </p:nvSpPr>
          <p:spPr>
            <a:xfrm>
              <a:off x="4477571" y="65762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grpSp>
      <p:sp>
        <p:nvSpPr>
          <p:cNvPr id="791"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cobertura vacunal y su evolución varían según el antígeno y a lo largo del tiempo.
Este mapa de calor muestra las tendencias de la cobertura vacunal en LACR desde el año 2000; las celdas verdes indican una cobertura del 90 % o superior.
En 2015, 6 de las 14 vacunas (el 43 %) para las que se disponía de datos alcanzaron una cobertura del 90 % o más.
En 2025, ninguna de las 15 vacunas (el 0 %) alcanzó una cobertura del 90 % o más.
Desde 2006, se han realizado estimaciones para cinco nuevas vacunas. La IPVC es la vacuna más reciente sobre la que se dispone de datos (2021), y alcanzó una cobertura del 82 % en 2025.</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803816" y="594452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803816" y="5547639"/>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803816" y="515075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803816" y="4753869"/>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803816" y="435698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803816" y="3960099"/>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803816" y="356321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803816" y="3166329"/>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2" name="pl12"/>
            <p:cNvSpPr/>
            <p:nvPr/>
          </p:nvSpPr>
          <p:spPr>
            <a:xfrm>
              <a:off x="803816" y="276944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3" name="pl13"/>
            <p:cNvSpPr/>
            <p:nvPr/>
          </p:nvSpPr>
          <p:spPr>
            <a:xfrm>
              <a:off x="803816" y="2372559"/>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4" name="pl14"/>
            <p:cNvSpPr/>
            <p:nvPr/>
          </p:nvSpPr>
          <p:spPr>
            <a:xfrm>
              <a:off x="803816" y="197567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5" name="pl15"/>
            <p:cNvSpPr/>
            <p:nvPr/>
          </p:nvSpPr>
          <p:spPr>
            <a:xfrm>
              <a:off x="803816" y="1578789"/>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6" name="pl16"/>
            <p:cNvSpPr/>
            <p:nvPr/>
          </p:nvSpPr>
          <p:spPr>
            <a:xfrm>
              <a:off x="1806313" y="1578789"/>
              <a:ext cx="0" cy="4365734"/>
            </a:xfrm>
            <a:custGeom>
              <a:avLst/>
              <a:gdLst/>
              <a:ahLst/>
              <a:cxnLst/>
              <a:rect l="0" t="0" r="0" b="0"/>
              <a:pathLst>
                <a:path h="4365734">
                  <a:moveTo>
                    <a:pt x="0" y="4365734"/>
                  </a:moveTo>
                  <a:lnTo>
                    <a:pt x="0" y="0"/>
                  </a:lnTo>
                  <a:lnTo>
                    <a:pt x="0" y="0"/>
                  </a:lnTo>
                </a:path>
              </a:pathLst>
            </a:custGeom>
            <a:ln w="6775" cap="flat">
              <a:solidFill>
                <a:srgbClr val="EBEBEB">
                  <a:alpha val="100000"/>
                </a:srgbClr>
              </a:solidFill>
              <a:prstDash val="solid"/>
              <a:round/>
            </a:ln>
          </p:spPr>
          <p:txBody>
            <a:bodyPr/>
            <a:lstStyle/>
            <a:p>
              <a:endParaRPr/>
            </a:p>
          </p:txBody>
        </p:sp>
        <p:sp>
          <p:nvSpPr>
            <p:cNvPr id="17" name="pl17"/>
            <p:cNvSpPr/>
            <p:nvPr/>
          </p:nvSpPr>
          <p:spPr>
            <a:xfrm>
              <a:off x="3059433" y="1578789"/>
              <a:ext cx="0" cy="4365734"/>
            </a:xfrm>
            <a:custGeom>
              <a:avLst/>
              <a:gdLst/>
              <a:ahLst/>
              <a:cxnLst/>
              <a:rect l="0" t="0" r="0" b="0"/>
              <a:pathLst>
                <a:path h="4365734">
                  <a:moveTo>
                    <a:pt x="0" y="4365734"/>
                  </a:moveTo>
                  <a:lnTo>
                    <a:pt x="0" y="0"/>
                  </a:lnTo>
                  <a:lnTo>
                    <a:pt x="0" y="0"/>
                  </a:lnTo>
                </a:path>
              </a:pathLst>
            </a:custGeom>
            <a:ln w="6775" cap="flat">
              <a:solidFill>
                <a:srgbClr val="EBEBEB">
                  <a:alpha val="100000"/>
                </a:srgbClr>
              </a:solidFill>
              <a:prstDash val="solid"/>
              <a:round/>
            </a:ln>
          </p:spPr>
          <p:txBody>
            <a:bodyPr/>
            <a:lstStyle/>
            <a:p>
              <a:endParaRPr/>
            </a:p>
          </p:txBody>
        </p:sp>
        <p:sp>
          <p:nvSpPr>
            <p:cNvPr id="18" name="pl18"/>
            <p:cNvSpPr/>
            <p:nvPr/>
          </p:nvSpPr>
          <p:spPr>
            <a:xfrm>
              <a:off x="4312553" y="1578789"/>
              <a:ext cx="0" cy="4365734"/>
            </a:xfrm>
            <a:custGeom>
              <a:avLst/>
              <a:gdLst/>
              <a:ahLst/>
              <a:cxnLst/>
              <a:rect l="0" t="0" r="0" b="0"/>
              <a:pathLst>
                <a:path h="4365734">
                  <a:moveTo>
                    <a:pt x="0" y="4365734"/>
                  </a:moveTo>
                  <a:lnTo>
                    <a:pt x="0" y="0"/>
                  </a:lnTo>
                  <a:lnTo>
                    <a:pt x="0" y="0"/>
                  </a:lnTo>
                </a:path>
              </a:pathLst>
            </a:custGeom>
            <a:ln w="6775" cap="flat">
              <a:solidFill>
                <a:srgbClr val="EBEBEB">
                  <a:alpha val="100000"/>
                </a:srgbClr>
              </a:solidFill>
              <a:prstDash val="solid"/>
              <a:round/>
            </a:ln>
          </p:spPr>
          <p:txBody>
            <a:bodyPr/>
            <a:lstStyle/>
            <a:p>
              <a:endParaRPr/>
            </a:p>
          </p:txBody>
        </p:sp>
        <p:sp>
          <p:nvSpPr>
            <p:cNvPr id="19" name="pl19"/>
            <p:cNvSpPr/>
            <p:nvPr/>
          </p:nvSpPr>
          <p:spPr>
            <a:xfrm>
              <a:off x="5440362" y="1578789"/>
              <a:ext cx="0" cy="4365734"/>
            </a:xfrm>
            <a:custGeom>
              <a:avLst/>
              <a:gdLst/>
              <a:ahLst/>
              <a:cxnLst/>
              <a:rect l="0" t="0" r="0" b="0"/>
              <a:pathLst>
                <a:path h="4365734">
                  <a:moveTo>
                    <a:pt x="0" y="4365734"/>
                  </a:moveTo>
                  <a:lnTo>
                    <a:pt x="0" y="0"/>
                  </a:lnTo>
                  <a:lnTo>
                    <a:pt x="0" y="0"/>
                  </a:lnTo>
                </a:path>
              </a:pathLst>
            </a:custGeom>
            <a:ln w="6775" cap="flat">
              <a:solidFill>
                <a:srgbClr val="EBEBEB">
                  <a:alpha val="100000"/>
                </a:srgbClr>
              </a:solidFill>
              <a:prstDash val="solid"/>
              <a:round/>
            </a:ln>
          </p:spPr>
          <p:txBody>
            <a:bodyPr/>
            <a:lstStyle/>
            <a:p>
              <a:endParaRPr/>
            </a:p>
          </p:txBody>
        </p:sp>
        <p:sp>
          <p:nvSpPr>
            <p:cNvPr id="20" name="pl20"/>
            <p:cNvSpPr/>
            <p:nvPr/>
          </p:nvSpPr>
          <p:spPr>
            <a:xfrm>
              <a:off x="6693482" y="1578789"/>
              <a:ext cx="0" cy="4365734"/>
            </a:xfrm>
            <a:custGeom>
              <a:avLst/>
              <a:gdLst/>
              <a:ahLst/>
              <a:cxnLst/>
              <a:rect l="0" t="0" r="0" b="0"/>
              <a:pathLst>
                <a:path h="4365734">
                  <a:moveTo>
                    <a:pt x="0" y="4365734"/>
                  </a:moveTo>
                  <a:lnTo>
                    <a:pt x="0" y="0"/>
                  </a:lnTo>
                  <a:lnTo>
                    <a:pt x="0" y="0"/>
                  </a:lnTo>
                </a:path>
              </a:pathLst>
            </a:custGeom>
            <a:ln w="6775" cap="flat">
              <a:solidFill>
                <a:srgbClr val="EBEBEB">
                  <a:alpha val="100000"/>
                </a:srgbClr>
              </a:solidFill>
              <a:prstDash val="solid"/>
              <a:round/>
            </a:ln>
          </p:spPr>
          <p:txBody>
            <a:bodyPr/>
            <a:lstStyle/>
            <a:p>
              <a:endParaRPr/>
            </a:p>
          </p:txBody>
        </p:sp>
        <p:sp>
          <p:nvSpPr>
            <p:cNvPr id="21" name="pl21"/>
            <p:cNvSpPr/>
            <p:nvPr/>
          </p:nvSpPr>
          <p:spPr>
            <a:xfrm>
              <a:off x="8071914" y="1578789"/>
              <a:ext cx="0" cy="4365734"/>
            </a:xfrm>
            <a:custGeom>
              <a:avLst/>
              <a:gdLst/>
              <a:ahLst/>
              <a:cxnLst/>
              <a:rect l="0" t="0" r="0" b="0"/>
              <a:pathLst>
                <a:path h="4365734">
                  <a:moveTo>
                    <a:pt x="0" y="4365734"/>
                  </a:moveTo>
                  <a:lnTo>
                    <a:pt x="0" y="0"/>
                  </a:lnTo>
                  <a:lnTo>
                    <a:pt x="0" y="0"/>
                  </a:lnTo>
                </a:path>
              </a:pathLst>
            </a:custGeom>
            <a:ln w="6775" cap="flat">
              <a:solidFill>
                <a:srgbClr val="EBEBEB">
                  <a:alpha val="100000"/>
                </a:srgbClr>
              </a:solidFill>
              <a:prstDash val="solid"/>
              <a:round/>
            </a:ln>
          </p:spPr>
          <p:txBody>
            <a:bodyPr/>
            <a:lstStyle/>
            <a:p>
              <a:endParaRPr/>
            </a:p>
          </p:txBody>
        </p:sp>
        <p:sp>
          <p:nvSpPr>
            <p:cNvPr id="22" name="pl22"/>
            <p:cNvSpPr/>
            <p:nvPr/>
          </p:nvSpPr>
          <p:spPr>
            <a:xfrm>
              <a:off x="8698474" y="1578789"/>
              <a:ext cx="0" cy="4365734"/>
            </a:xfrm>
            <a:custGeom>
              <a:avLst/>
              <a:gdLst/>
              <a:ahLst/>
              <a:cxnLst/>
              <a:rect l="0" t="0" r="0" b="0"/>
              <a:pathLst>
                <a:path h="4365734">
                  <a:moveTo>
                    <a:pt x="0" y="4365734"/>
                  </a:moveTo>
                  <a:lnTo>
                    <a:pt x="0" y="0"/>
                  </a:lnTo>
                  <a:lnTo>
                    <a:pt x="0" y="0"/>
                  </a:lnTo>
                </a:path>
              </a:pathLst>
            </a:custGeom>
            <a:ln w="6775" cap="flat">
              <a:solidFill>
                <a:srgbClr val="EBEBEB">
                  <a:alpha val="100000"/>
                </a:srgbClr>
              </a:solidFill>
              <a:prstDash val="solid"/>
              <a:round/>
            </a:ln>
          </p:spPr>
          <p:txBody>
            <a:bodyPr/>
            <a:lstStyle/>
            <a:p>
              <a:endParaRPr/>
            </a:p>
          </p:txBody>
        </p:sp>
        <p:sp>
          <p:nvSpPr>
            <p:cNvPr id="23" name="pl23"/>
            <p:cNvSpPr/>
            <p:nvPr/>
          </p:nvSpPr>
          <p:spPr>
            <a:xfrm>
              <a:off x="803816" y="574608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803816" y="5349196"/>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803816" y="495231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803816" y="4555426"/>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803816" y="415854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803816" y="3761656"/>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803816" y="336477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803816" y="2967886"/>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803816" y="257100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803816" y="2174116"/>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803816" y="1777232"/>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1179753" y="1578789"/>
              <a:ext cx="0" cy="4365734"/>
            </a:xfrm>
            <a:custGeom>
              <a:avLst/>
              <a:gdLst/>
              <a:ahLst/>
              <a:cxnLst/>
              <a:rect l="0" t="0" r="0" b="0"/>
              <a:pathLst>
                <a:path h="4365734">
                  <a:moveTo>
                    <a:pt x="0" y="4365734"/>
                  </a:moveTo>
                  <a:lnTo>
                    <a:pt x="0" y="0"/>
                  </a:lnTo>
                  <a:lnTo>
                    <a:pt x="0"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2432873" y="1578789"/>
              <a:ext cx="0" cy="4365734"/>
            </a:xfrm>
            <a:custGeom>
              <a:avLst/>
              <a:gdLst/>
              <a:ahLst/>
              <a:cxnLst/>
              <a:rect l="0" t="0" r="0" b="0"/>
              <a:pathLst>
                <a:path h="4365734">
                  <a:moveTo>
                    <a:pt x="0" y="4365734"/>
                  </a:moveTo>
                  <a:lnTo>
                    <a:pt x="0" y="0"/>
                  </a:lnTo>
                  <a:lnTo>
                    <a:pt x="0"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3685993" y="1578789"/>
              <a:ext cx="0" cy="4365734"/>
            </a:xfrm>
            <a:custGeom>
              <a:avLst/>
              <a:gdLst/>
              <a:ahLst/>
              <a:cxnLst/>
              <a:rect l="0" t="0" r="0" b="0"/>
              <a:pathLst>
                <a:path h="4365734">
                  <a:moveTo>
                    <a:pt x="0" y="4365734"/>
                  </a:moveTo>
                  <a:lnTo>
                    <a:pt x="0" y="0"/>
                  </a:lnTo>
                  <a:lnTo>
                    <a:pt x="0"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4939113" y="1578789"/>
              <a:ext cx="0" cy="4365734"/>
            </a:xfrm>
            <a:custGeom>
              <a:avLst/>
              <a:gdLst/>
              <a:ahLst/>
              <a:cxnLst/>
              <a:rect l="0" t="0" r="0" b="0"/>
              <a:pathLst>
                <a:path h="4365734">
                  <a:moveTo>
                    <a:pt x="0" y="4365734"/>
                  </a:moveTo>
                  <a:lnTo>
                    <a:pt x="0" y="0"/>
                  </a:lnTo>
                  <a:lnTo>
                    <a:pt x="0"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5941610" y="1578789"/>
              <a:ext cx="0" cy="4365734"/>
            </a:xfrm>
            <a:custGeom>
              <a:avLst/>
              <a:gdLst/>
              <a:ahLst/>
              <a:cxnLst/>
              <a:rect l="0" t="0" r="0" b="0"/>
              <a:pathLst>
                <a:path h="4365734">
                  <a:moveTo>
                    <a:pt x="0" y="4365734"/>
                  </a:moveTo>
                  <a:lnTo>
                    <a:pt x="0" y="0"/>
                  </a:lnTo>
                  <a:lnTo>
                    <a:pt x="0"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7445354" y="1578789"/>
              <a:ext cx="0" cy="4365734"/>
            </a:xfrm>
            <a:custGeom>
              <a:avLst/>
              <a:gdLst/>
              <a:ahLst/>
              <a:cxnLst/>
              <a:rect l="0" t="0" r="0" b="0"/>
              <a:pathLst>
                <a:path h="4365734">
                  <a:moveTo>
                    <a:pt x="0" y="4365734"/>
                  </a:moveTo>
                  <a:lnTo>
                    <a:pt x="0" y="0"/>
                  </a:lnTo>
                  <a:lnTo>
                    <a:pt x="0"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1179753" y="2015363"/>
              <a:ext cx="6265601" cy="714392"/>
            </a:xfrm>
            <a:custGeom>
              <a:avLst/>
              <a:gdLst/>
              <a:ahLst/>
              <a:cxnLst/>
              <a:rect l="0" t="0" r="0" b="0"/>
              <a:pathLst>
                <a:path w="6265601" h="714392">
                  <a:moveTo>
                    <a:pt x="0" y="119065"/>
                  </a:moveTo>
                  <a:lnTo>
                    <a:pt x="250624" y="158753"/>
                  </a:lnTo>
                  <a:lnTo>
                    <a:pt x="501248" y="119065"/>
                  </a:lnTo>
                  <a:lnTo>
                    <a:pt x="751872" y="79376"/>
                  </a:lnTo>
                  <a:lnTo>
                    <a:pt x="1002496" y="39688"/>
                  </a:lnTo>
                  <a:lnTo>
                    <a:pt x="1253120" y="0"/>
                  </a:lnTo>
                  <a:lnTo>
                    <a:pt x="1503744" y="39688"/>
                  </a:lnTo>
                  <a:lnTo>
                    <a:pt x="1754368" y="39688"/>
                  </a:lnTo>
                  <a:lnTo>
                    <a:pt x="2004992" y="79376"/>
                  </a:lnTo>
                  <a:lnTo>
                    <a:pt x="2255616" y="0"/>
                  </a:lnTo>
                  <a:lnTo>
                    <a:pt x="2506240" y="39688"/>
                  </a:lnTo>
                  <a:lnTo>
                    <a:pt x="2756864" y="39688"/>
                  </a:lnTo>
                  <a:lnTo>
                    <a:pt x="3007488" y="39688"/>
                  </a:lnTo>
                  <a:lnTo>
                    <a:pt x="3258112" y="158753"/>
                  </a:lnTo>
                  <a:lnTo>
                    <a:pt x="3508736" y="198442"/>
                  </a:lnTo>
                  <a:lnTo>
                    <a:pt x="3759360" y="158753"/>
                  </a:lnTo>
                  <a:lnTo>
                    <a:pt x="4009984" y="198442"/>
                  </a:lnTo>
                  <a:lnTo>
                    <a:pt x="4260609" y="357196"/>
                  </a:lnTo>
                  <a:lnTo>
                    <a:pt x="4511233" y="317507"/>
                  </a:lnTo>
                  <a:lnTo>
                    <a:pt x="4761857" y="555638"/>
                  </a:lnTo>
                  <a:lnTo>
                    <a:pt x="5012481" y="674704"/>
                  </a:lnTo>
                  <a:lnTo>
                    <a:pt x="5263105" y="714392"/>
                  </a:lnTo>
                  <a:lnTo>
                    <a:pt x="5513729" y="595327"/>
                  </a:lnTo>
                  <a:lnTo>
                    <a:pt x="5764353" y="476261"/>
                  </a:lnTo>
                  <a:lnTo>
                    <a:pt x="6014977" y="436573"/>
                  </a:lnTo>
                  <a:lnTo>
                    <a:pt x="6265601" y="436573"/>
                  </a:lnTo>
                </a:path>
              </a:pathLst>
            </a:custGeom>
            <a:ln w="27101" cap="flat">
              <a:solidFill>
                <a:srgbClr val="1C86EE">
                  <a:alpha val="100000"/>
                </a:srgbClr>
              </a:solidFill>
              <a:prstDash val="solid"/>
              <a:round/>
            </a:ln>
          </p:spPr>
          <p:txBody>
            <a:bodyPr/>
            <a:lstStyle/>
            <a:p>
              <a:endParaRPr/>
            </a:p>
          </p:txBody>
        </p:sp>
        <p:sp>
          <p:nvSpPr>
            <p:cNvPr id="41" name="pl41"/>
            <p:cNvSpPr/>
            <p:nvPr/>
          </p:nvSpPr>
          <p:spPr>
            <a:xfrm>
              <a:off x="1179753" y="2094740"/>
              <a:ext cx="6265601" cy="1071589"/>
            </a:xfrm>
            <a:custGeom>
              <a:avLst/>
              <a:gdLst/>
              <a:ahLst/>
              <a:cxnLst/>
              <a:rect l="0" t="0" r="0" b="0"/>
              <a:pathLst>
                <a:path w="6265601" h="1071589">
                  <a:moveTo>
                    <a:pt x="0" y="1071589"/>
                  </a:moveTo>
                  <a:lnTo>
                    <a:pt x="250624" y="952523"/>
                  </a:lnTo>
                  <a:lnTo>
                    <a:pt x="501248" y="754081"/>
                  </a:lnTo>
                  <a:lnTo>
                    <a:pt x="751872" y="357196"/>
                  </a:lnTo>
                  <a:lnTo>
                    <a:pt x="1002496" y="238130"/>
                  </a:lnTo>
                  <a:lnTo>
                    <a:pt x="1253120" y="79376"/>
                  </a:lnTo>
                  <a:lnTo>
                    <a:pt x="1503744" y="39688"/>
                  </a:lnTo>
                  <a:lnTo>
                    <a:pt x="1754368" y="39688"/>
                  </a:lnTo>
                  <a:lnTo>
                    <a:pt x="2004992" y="79376"/>
                  </a:lnTo>
                  <a:lnTo>
                    <a:pt x="2255616" y="0"/>
                  </a:lnTo>
                  <a:lnTo>
                    <a:pt x="2506240" y="79376"/>
                  </a:lnTo>
                  <a:lnTo>
                    <a:pt x="2756864" y="39688"/>
                  </a:lnTo>
                  <a:lnTo>
                    <a:pt x="3007488" y="0"/>
                  </a:lnTo>
                  <a:lnTo>
                    <a:pt x="3258112" y="119065"/>
                  </a:lnTo>
                  <a:lnTo>
                    <a:pt x="3508736" y="119065"/>
                  </a:lnTo>
                  <a:lnTo>
                    <a:pt x="3759360" y="198442"/>
                  </a:lnTo>
                  <a:lnTo>
                    <a:pt x="4009984" y="198442"/>
                  </a:lnTo>
                  <a:lnTo>
                    <a:pt x="4260609" y="515950"/>
                  </a:lnTo>
                  <a:lnTo>
                    <a:pt x="4511233" y="515950"/>
                  </a:lnTo>
                  <a:lnTo>
                    <a:pt x="4761857" y="674704"/>
                  </a:lnTo>
                  <a:lnTo>
                    <a:pt x="5012481" y="555638"/>
                  </a:lnTo>
                  <a:lnTo>
                    <a:pt x="5263105" y="635015"/>
                  </a:lnTo>
                  <a:lnTo>
                    <a:pt x="5513729" y="515950"/>
                  </a:lnTo>
                  <a:lnTo>
                    <a:pt x="5764353" y="396884"/>
                  </a:lnTo>
                  <a:lnTo>
                    <a:pt x="6014977" y="357196"/>
                  </a:lnTo>
                  <a:lnTo>
                    <a:pt x="6265601" y="357196"/>
                  </a:lnTo>
                </a:path>
              </a:pathLst>
            </a:custGeom>
            <a:ln w="27101" cap="flat">
              <a:solidFill>
                <a:srgbClr val="80BD41">
                  <a:alpha val="100000"/>
                </a:srgbClr>
              </a:solidFill>
              <a:prstDash val="solid"/>
              <a:round/>
            </a:ln>
          </p:spPr>
          <p:txBody>
            <a:bodyPr/>
            <a:lstStyle/>
            <a:p>
              <a:endParaRPr/>
            </a:p>
          </p:txBody>
        </p:sp>
        <p:sp>
          <p:nvSpPr>
            <p:cNvPr id="42" name="pl42"/>
            <p:cNvSpPr/>
            <p:nvPr/>
          </p:nvSpPr>
          <p:spPr>
            <a:xfrm>
              <a:off x="1179753" y="2094740"/>
              <a:ext cx="6265601" cy="912835"/>
            </a:xfrm>
            <a:custGeom>
              <a:avLst/>
              <a:gdLst/>
              <a:ahLst/>
              <a:cxnLst/>
              <a:rect l="0" t="0" r="0" b="0"/>
              <a:pathLst>
                <a:path w="6265601" h="912835">
                  <a:moveTo>
                    <a:pt x="0" y="912835"/>
                  </a:moveTo>
                  <a:lnTo>
                    <a:pt x="250624" y="793769"/>
                  </a:lnTo>
                  <a:lnTo>
                    <a:pt x="501248" y="635015"/>
                  </a:lnTo>
                  <a:lnTo>
                    <a:pt x="751872" y="396884"/>
                  </a:lnTo>
                  <a:lnTo>
                    <a:pt x="1002496" y="198442"/>
                  </a:lnTo>
                  <a:lnTo>
                    <a:pt x="1253120" y="0"/>
                  </a:lnTo>
                  <a:lnTo>
                    <a:pt x="1503744" y="39688"/>
                  </a:lnTo>
                  <a:lnTo>
                    <a:pt x="1754368" y="39688"/>
                  </a:lnTo>
                  <a:lnTo>
                    <a:pt x="2004992" y="79376"/>
                  </a:lnTo>
                  <a:lnTo>
                    <a:pt x="2255616" y="0"/>
                  </a:lnTo>
                  <a:lnTo>
                    <a:pt x="2506240" y="39688"/>
                  </a:lnTo>
                  <a:lnTo>
                    <a:pt x="2756864" y="39688"/>
                  </a:lnTo>
                  <a:lnTo>
                    <a:pt x="3007488" y="39688"/>
                  </a:lnTo>
                  <a:lnTo>
                    <a:pt x="3258112" y="79376"/>
                  </a:lnTo>
                  <a:lnTo>
                    <a:pt x="3508736" y="119065"/>
                  </a:lnTo>
                  <a:lnTo>
                    <a:pt x="3759360" y="79376"/>
                  </a:lnTo>
                  <a:lnTo>
                    <a:pt x="4009984" y="119065"/>
                  </a:lnTo>
                  <a:lnTo>
                    <a:pt x="4260609" y="357196"/>
                  </a:lnTo>
                  <a:lnTo>
                    <a:pt x="4511233" y="277819"/>
                  </a:lnTo>
                  <a:lnTo>
                    <a:pt x="4761857" y="476261"/>
                  </a:lnTo>
                  <a:lnTo>
                    <a:pt x="5012481" y="635015"/>
                  </a:lnTo>
                  <a:lnTo>
                    <a:pt x="5263105" y="635015"/>
                  </a:lnTo>
                  <a:lnTo>
                    <a:pt x="5513729" y="515950"/>
                  </a:lnTo>
                  <a:lnTo>
                    <a:pt x="5764353" y="396884"/>
                  </a:lnTo>
                  <a:lnTo>
                    <a:pt x="6014977" y="357196"/>
                  </a:lnTo>
                  <a:lnTo>
                    <a:pt x="6265601" y="357196"/>
                  </a:lnTo>
                </a:path>
              </a:pathLst>
            </a:custGeom>
            <a:ln w="27101" cap="flat">
              <a:solidFill>
                <a:srgbClr val="EE00EE">
                  <a:alpha val="100000"/>
                </a:srgbClr>
              </a:solidFill>
              <a:prstDash val="solid"/>
              <a:round/>
            </a:ln>
          </p:spPr>
          <p:txBody>
            <a:bodyPr/>
            <a:lstStyle/>
            <a:p>
              <a:endParaRPr/>
            </a:p>
          </p:txBody>
        </p:sp>
        <p:sp>
          <p:nvSpPr>
            <p:cNvPr id="43" name="pl43"/>
            <p:cNvSpPr/>
            <p:nvPr/>
          </p:nvSpPr>
          <p:spPr>
            <a:xfrm>
              <a:off x="4939113" y="2174116"/>
              <a:ext cx="2506240" cy="1111277"/>
            </a:xfrm>
            <a:custGeom>
              <a:avLst/>
              <a:gdLst/>
              <a:ahLst/>
              <a:cxnLst/>
              <a:rect l="0" t="0" r="0" b="0"/>
              <a:pathLst>
                <a:path w="2506240" h="1111277">
                  <a:moveTo>
                    <a:pt x="0" y="1111277"/>
                  </a:moveTo>
                  <a:lnTo>
                    <a:pt x="250624" y="158753"/>
                  </a:lnTo>
                  <a:lnTo>
                    <a:pt x="501248" y="0"/>
                  </a:lnTo>
                  <a:lnTo>
                    <a:pt x="751872" y="79376"/>
                  </a:lnTo>
                  <a:lnTo>
                    <a:pt x="1002496" y="119065"/>
                  </a:lnTo>
                  <a:lnTo>
                    <a:pt x="1253120" y="317507"/>
                  </a:lnTo>
                  <a:lnTo>
                    <a:pt x="1503744" y="357196"/>
                  </a:lnTo>
                  <a:lnTo>
                    <a:pt x="1754368" y="158753"/>
                  </a:lnTo>
                  <a:lnTo>
                    <a:pt x="2004992" y="158753"/>
                  </a:lnTo>
                  <a:lnTo>
                    <a:pt x="2255616" y="158753"/>
                  </a:lnTo>
                  <a:lnTo>
                    <a:pt x="2506240" y="39688"/>
                  </a:lnTo>
                </a:path>
              </a:pathLst>
            </a:custGeom>
            <a:ln w="27101" cap="flat">
              <a:solidFill>
                <a:srgbClr val="6A3D9A">
                  <a:alpha val="100000"/>
                </a:srgbClr>
              </a:solidFill>
              <a:prstDash val="solid"/>
              <a:round/>
            </a:ln>
          </p:spPr>
          <p:txBody>
            <a:bodyPr/>
            <a:lstStyle/>
            <a:p>
              <a:endParaRPr/>
            </a:p>
          </p:txBody>
        </p:sp>
        <p:sp>
          <p:nvSpPr>
            <p:cNvPr id="44" name="pl44"/>
            <p:cNvSpPr/>
            <p:nvPr/>
          </p:nvSpPr>
          <p:spPr>
            <a:xfrm>
              <a:off x="6442858" y="2491624"/>
              <a:ext cx="1002496" cy="476261"/>
            </a:xfrm>
            <a:custGeom>
              <a:avLst/>
              <a:gdLst/>
              <a:ahLst/>
              <a:cxnLst/>
              <a:rect l="0" t="0" r="0" b="0"/>
              <a:pathLst>
                <a:path w="1002496" h="476261">
                  <a:moveTo>
                    <a:pt x="0" y="476261"/>
                  </a:moveTo>
                  <a:lnTo>
                    <a:pt x="250624" y="238130"/>
                  </a:lnTo>
                  <a:lnTo>
                    <a:pt x="501248" y="0"/>
                  </a:lnTo>
                  <a:lnTo>
                    <a:pt x="751872" y="119065"/>
                  </a:lnTo>
                  <a:lnTo>
                    <a:pt x="1002496" y="0"/>
                  </a:lnTo>
                </a:path>
              </a:pathLst>
            </a:custGeom>
            <a:ln w="27101" cap="flat">
              <a:solidFill>
                <a:srgbClr val="E31A1C">
                  <a:alpha val="100000"/>
                </a:srgbClr>
              </a:solidFill>
              <a:prstDash val="solid"/>
              <a:round/>
            </a:ln>
          </p:spPr>
          <p:txBody>
            <a:bodyPr/>
            <a:lstStyle/>
            <a:p>
              <a:endParaRPr/>
            </a:p>
          </p:txBody>
        </p:sp>
        <p:sp>
          <p:nvSpPr>
            <p:cNvPr id="45" name="pl45"/>
            <p:cNvSpPr/>
            <p:nvPr/>
          </p:nvSpPr>
          <p:spPr>
            <a:xfrm>
              <a:off x="3184745" y="2491624"/>
              <a:ext cx="4260609" cy="3135391"/>
            </a:xfrm>
            <a:custGeom>
              <a:avLst/>
              <a:gdLst/>
              <a:ahLst/>
              <a:cxnLst/>
              <a:rect l="0" t="0" r="0" b="0"/>
              <a:pathLst>
                <a:path w="4260609" h="3135391">
                  <a:moveTo>
                    <a:pt x="0" y="3135391"/>
                  </a:moveTo>
                  <a:lnTo>
                    <a:pt x="250624" y="2817883"/>
                  </a:lnTo>
                  <a:lnTo>
                    <a:pt x="501248" y="1865359"/>
                  </a:lnTo>
                  <a:lnTo>
                    <a:pt x="751872" y="873146"/>
                  </a:lnTo>
                  <a:lnTo>
                    <a:pt x="1002496" y="436573"/>
                  </a:lnTo>
                  <a:lnTo>
                    <a:pt x="1253120" y="238130"/>
                  </a:lnTo>
                  <a:lnTo>
                    <a:pt x="1503744" y="79376"/>
                  </a:lnTo>
                  <a:lnTo>
                    <a:pt x="1754368" y="0"/>
                  </a:lnTo>
                  <a:lnTo>
                    <a:pt x="2004992" y="119065"/>
                  </a:lnTo>
                  <a:lnTo>
                    <a:pt x="2255616" y="158753"/>
                  </a:lnTo>
                  <a:lnTo>
                    <a:pt x="2506240" y="158753"/>
                  </a:lnTo>
                  <a:lnTo>
                    <a:pt x="2756864" y="198442"/>
                  </a:lnTo>
                  <a:lnTo>
                    <a:pt x="3007488" y="317507"/>
                  </a:lnTo>
                  <a:lnTo>
                    <a:pt x="3258112" y="396884"/>
                  </a:lnTo>
                  <a:lnTo>
                    <a:pt x="3508736" y="357196"/>
                  </a:lnTo>
                  <a:lnTo>
                    <a:pt x="3759360" y="198442"/>
                  </a:lnTo>
                  <a:lnTo>
                    <a:pt x="4009984" y="119065"/>
                  </a:lnTo>
                  <a:lnTo>
                    <a:pt x="4260609" y="158753"/>
                  </a:lnTo>
                </a:path>
              </a:pathLst>
            </a:custGeom>
            <a:ln w="27101" cap="flat">
              <a:solidFill>
                <a:srgbClr val="FF7F00">
                  <a:alpha val="100000"/>
                </a:srgbClr>
              </a:solidFill>
              <a:prstDash val="solid"/>
              <a:round/>
            </a:ln>
          </p:spPr>
          <p:txBody>
            <a:bodyPr/>
            <a:lstStyle/>
            <a:p>
              <a:endParaRPr/>
            </a:p>
          </p:txBody>
        </p:sp>
        <p:sp>
          <p:nvSpPr>
            <p:cNvPr id="46" name="pl46"/>
            <p:cNvSpPr/>
            <p:nvPr/>
          </p:nvSpPr>
          <p:spPr>
            <a:xfrm>
              <a:off x="2683497" y="2571001"/>
              <a:ext cx="4761857" cy="2579752"/>
            </a:xfrm>
            <a:custGeom>
              <a:avLst/>
              <a:gdLst/>
              <a:ahLst/>
              <a:cxnLst/>
              <a:rect l="0" t="0" r="0" b="0"/>
              <a:pathLst>
                <a:path w="4761857" h="2579752">
                  <a:moveTo>
                    <a:pt x="0" y="2579752"/>
                  </a:moveTo>
                  <a:lnTo>
                    <a:pt x="250624" y="2143178"/>
                  </a:lnTo>
                  <a:lnTo>
                    <a:pt x="501248" y="1071589"/>
                  </a:lnTo>
                  <a:lnTo>
                    <a:pt x="751872" y="714392"/>
                  </a:lnTo>
                  <a:lnTo>
                    <a:pt x="1002496" y="555638"/>
                  </a:lnTo>
                  <a:lnTo>
                    <a:pt x="1253120" y="277819"/>
                  </a:lnTo>
                  <a:lnTo>
                    <a:pt x="1503744" y="198442"/>
                  </a:lnTo>
                  <a:lnTo>
                    <a:pt x="1754368" y="238130"/>
                  </a:lnTo>
                  <a:lnTo>
                    <a:pt x="2004992" y="198442"/>
                  </a:lnTo>
                  <a:lnTo>
                    <a:pt x="2255616" y="0"/>
                  </a:lnTo>
                  <a:lnTo>
                    <a:pt x="2506240" y="158753"/>
                  </a:lnTo>
                  <a:lnTo>
                    <a:pt x="2756864" y="317507"/>
                  </a:lnTo>
                  <a:lnTo>
                    <a:pt x="3007488" y="277819"/>
                  </a:lnTo>
                  <a:lnTo>
                    <a:pt x="3258112" y="238130"/>
                  </a:lnTo>
                  <a:lnTo>
                    <a:pt x="3508736" y="396884"/>
                  </a:lnTo>
                  <a:lnTo>
                    <a:pt x="3759360" y="476261"/>
                  </a:lnTo>
                  <a:lnTo>
                    <a:pt x="4009984" y="277819"/>
                  </a:lnTo>
                  <a:lnTo>
                    <a:pt x="4260609" y="198442"/>
                  </a:lnTo>
                  <a:lnTo>
                    <a:pt x="4511233" y="119065"/>
                  </a:lnTo>
                  <a:lnTo>
                    <a:pt x="4761857" y="119065"/>
                  </a:lnTo>
                </a:path>
              </a:pathLst>
            </a:custGeom>
            <a:ln w="27101" cap="flat">
              <a:solidFill>
                <a:srgbClr val="FFC20E">
                  <a:alpha val="100000"/>
                </a:srgbClr>
              </a:solidFill>
              <a:prstDash val="solid"/>
              <a:round/>
            </a:ln>
          </p:spPr>
          <p:txBody>
            <a:bodyPr/>
            <a:lstStyle/>
            <a:p>
              <a:endParaRPr/>
            </a:p>
          </p:txBody>
        </p:sp>
        <p:sp>
          <p:nvSpPr>
            <p:cNvPr id="47" name="pl47"/>
            <p:cNvSpPr/>
            <p:nvPr/>
          </p:nvSpPr>
          <p:spPr>
            <a:xfrm>
              <a:off x="1179753" y="1975674"/>
              <a:ext cx="6265601" cy="555638"/>
            </a:xfrm>
            <a:custGeom>
              <a:avLst/>
              <a:gdLst/>
              <a:ahLst/>
              <a:cxnLst/>
              <a:rect l="0" t="0" r="0" b="0"/>
              <a:pathLst>
                <a:path w="6265601" h="555638">
                  <a:moveTo>
                    <a:pt x="0" y="515950"/>
                  </a:moveTo>
                  <a:lnTo>
                    <a:pt x="250624" y="357196"/>
                  </a:lnTo>
                  <a:lnTo>
                    <a:pt x="501248" y="396884"/>
                  </a:lnTo>
                  <a:lnTo>
                    <a:pt x="751872" y="158753"/>
                  </a:lnTo>
                  <a:lnTo>
                    <a:pt x="1002496" y="119065"/>
                  </a:lnTo>
                  <a:lnTo>
                    <a:pt x="1253120" y="158753"/>
                  </a:lnTo>
                  <a:lnTo>
                    <a:pt x="1503744" y="79376"/>
                  </a:lnTo>
                  <a:lnTo>
                    <a:pt x="1754368" y="79376"/>
                  </a:lnTo>
                  <a:lnTo>
                    <a:pt x="2004992" y="0"/>
                  </a:lnTo>
                  <a:lnTo>
                    <a:pt x="2255616" y="0"/>
                  </a:lnTo>
                  <a:lnTo>
                    <a:pt x="2506240" y="79376"/>
                  </a:lnTo>
                  <a:lnTo>
                    <a:pt x="2756864" y="0"/>
                  </a:lnTo>
                  <a:lnTo>
                    <a:pt x="3007488" y="0"/>
                  </a:lnTo>
                  <a:lnTo>
                    <a:pt x="3258112" y="119065"/>
                  </a:lnTo>
                  <a:lnTo>
                    <a:pt x="3508736" y="79376"/>
                  </a:lnTo>
                  <a:lnTo>
                    <a:pt x="3759360" y="79376"/>
                  </a:lnTo>
                  <a:lnTo>
                    <a:pt x="4009984" y="79376"/>
                  </a:lnTo>
                  <a:lnTo>
                    <a:pt x="4260609" y="357196"/>
                  </a:lnTo>
                  <a:lnTo>
                    <a:pt x="4511233" y="158753"/>
                  </a:lnTo>
                  <a:lnTo>
                    <a:pt x="4761857" y="357196"/>
                  </a:lnTo>
                  <a:lnTo>
                    <a:pt x="5012481" y="436573"/>
                  </a:lnTo>
                  <a:lnTo>
                    <a:pt x="5263105" y="476261"/>
                  </a:lnTo>
                  <a:lnTo>
                    <a:pt x="5513729" y="555638"/>
                  </a:lnTo>
                  <a:lnTo>
                    <a:pt x="5764353" y="436573"/>
                  </a:lnTo>
                  <a:lnTo>
                    <a:pt x="6014977" y="317507"/>
                  </a:lnTo>
                  <a:lnTo>
                    <a:pt x="6265601" y="357196"/>
                  </a:lnTo>
                </a:path>
              </a:pathLst>
            </a:custGeom>
            <a:ln w="27101" cap="flat">
              <a:solidFill>
                <a:srgbClr val="008B00">
                  <a:alpha val="100000"/>
                </a:srgbClr>
              </a:solidFill>
              <a:prstDash val="solid"/>
              <a:round/>
            </a:ln>
          </p:spPr>
          <p:txBody>
            <a:bodyPr/>
            <a:lstStyle/>
            <a:p>
              <a:endParaRPr/>
            </a:p>
          </p:txBody>
        </p:sp>
        <p:sp>
          <p:nvSpPr>
            <p:cNvPr id="48" name="pl48"/>
            <p:cNvSpPr/>
            <p:nvPr/>
          </p:nvSpPr>
          <p:spPr>
            <a:xfrm>
              <a:off x="1179753" y="1975674"/>
              <a:ext cx="6265601" cy="555638"/>
            </a:xfrm>
            <a:custGeom>
              <a:avLst/>
              <a:gdLst/>
              <a:ahLst/>
              <a:cxnLst/>
              <a:rect l="0" t="0" r="0" b="0"/>
              <a:pathLst>
                <a:path w="6265601" h="555638">
                  <a:moveTo>
                    <a:pt x="0" y="79376"/>
                  </a:moveTo>
                  <a:lnTo>
                    <a:pt x="250624" y="0"/>
                  </a:lnTo>
                  <a:lnTo>
                    <a:pt x="501248" y="79376"/>
                  </a:lnTo>
                  <a:lnTo>
                    <a:pt x="751872" y="39688"/>
                  </a:lnTo>
                  <a:lnTo>
                    <a:pt x="1002496" y="79376"/>
                  </a:lnTo>
                  <a:lnTo>
                    <a:pt x="1253120" y="119065"/>
                  </a:lnTo>
                  <a:lnTo>
                    <a:pt x="1503744" y="39688"/>
                  </a:lnTo>
                  <a:lnTo>
                    <a:pt x="1754368" y="39688"/>
                  </a:lnTo>
                  <a:lnTo>
                    <a:pt x="2004992" y="0"/>
                  </a:lnTo>
                  <a:lnTo>
                    <a:pt x="2255616" y="0"/>
                  </a:lnTo>
                  <a:lnTo>
                    <a:pt x="2506240" y="79376"/>
                  </a:lnTo>
                  <a:lnTo>
                    <a:pt x="2756864" y="0"/>
                  </a:lnTo>
                  <a:lnTo>
                    <a:pt x="3007488" y="0"/>
                  </a:lnTo>
                  <a:lnTo>
                    <a:pt x="3258112" y="119065"/>
                  </a:lnTo>
                  <a:lnTo>
                    <a:pt x="3508736" y="79376"/>
                  </a:lnTo>
                  <a:lnTo>
                    <a:pt x="3759360" y="79376"/>
                  </a:lnTo>
                  <a:lnTo>
                    <a:pt x="4009984" y="79376"/>
                  </a:lnTo>
                  <a:lnTo>
                    <a:pt x="4260609" y="357196"/>
                  </a:lnTo>
                  <a:lnTo>
                    <a:pt x="4511233" y="158753"/>
                  </a:lnTo>
                  <a:lnTo>
                    <a:pt x="4761857" y="357196"/>
                  </a:lnTo>
                  <a:lnTo>
                    <a:pt x="5012481" y="436573"/>
                  </a:lnTo>
                  <a:lnTo>
                    <a:pt x="5263105" y="476261"/>
                  </a:lnTo>
                  <a:lnTo>
                    <a:pt x="5513729" y="555638"/>
                  </a:lnTo>
                  <a:lnTo>
                    <a:pt x="5764353" y="436573"/>
                  </a:lnTo>
                  <a:lnTo>
                    <a:pt x="6014977" y="317507"/>
                  </a:lnTo>
                  <a:lnTo>
                    <a:pt x="6265601" y="357196"/>
                  </a:lnTo>
                </a:path>
              </a:pathLst>
            </a:custGeom>
            <a:ln w="27101" cap="flat">
              <a:solidFill>
                <a:srgbClr val="9A32CD">
                  <a:alpha val="100000"/>
                </a:srgbClr>
              </a:solidFill>
              <a:prstDash val="solid"/>
              <a:round/>
            </a:ln>
          </p:spPr>
          <p:txBody>
            <a:bodyPr/>
            <a:lstStyle/>
            <a:p>
              <a:endParaRPr/>
            </a:p>
          </p:txBody>
        </p:sp>
        <p:sp>
          <p:nvSpPr>
            <p:cNvPr id="49" name="pl49"/>
            <p:cNvSpPr/>
            <p:nvPr/>
          </p:nvSpPr>
          <p:spPr>
            <a:xfrm>
              <a:off x="1179753" y="2571001"/>
              <a:ext cx="6265601" cy="1111277"/>
            </a:xfrm>
            <a:custGeom>
              <a:avLst/>
              <a:gdLst/>
              <a:ahLst/>
              <a:cxnLst/>
              <a:rect l="0" t="0" r="0" b="0"/>
              <a:pathLst>
                <a:path w="6265601" h="1111277">
                  <a:moveTo>
                    <a:pt x="0" y="793769"/>
                  </a:moveTo>
                  <a:lnTo>
                    <a:pt x="250624" y="754081"/>
                  </a:lnTo>
                  <a:lnTo>
                    <a:pt x="501248" y="952523"/>
                  </a:lnTo>
                  <a:lnTo>
                    <a:pt x="751872" y="992212"/>
                  </a:lnTo>
                  <a:lnTo>
                    <a:pt x="1002496" y="952523"/>
                  </a:lnTo>
                  <a:lnTo>
                    <a:pt x="1253120" y="992212"/>
                  </a:lnTo>
                  <a:lnTo>
                    <a:pt x="1503744" y="1031900"/>
                  </a:lnTo>
                  <a:lnTo>
                    <a:pt x="1754368" y="1111277"/>
                  </a:lnTo>
                  <a:lnTo>
                    <a:pt x="2004992" y="992212"/>
                  </a:lnTo>
                  <a:lnTo>
                    <a:pt x="2255616" y="793769"/>
                  </a:lnTo>
                  <a:lnTo>
                    <a:pt x="2506240" y="793769"/>
                  </a:lnTo>
                  <a:lnTo>
                    <a:pt x="2756864" y="515950"/>
                  </a:lnTo>
                  <a:lnTo>
                    <a:pt x="3007488" y="555638"/>
                  </a:lnTo>
                  <a:lnTo>
                    <a:pt x="3258112" y="754081"/>
                  </a:lnTo>
                  <a:lnTo>
                    <a:pt x="3508736" y="277819"/>
                  </a:lnTo>
                  <a:lnTo>
                    <a:pt x="3759360" y="357196"/>
                  </a:lnTo>
                  <a:lnTo>
                    <a:pt x="4009984" y="238130"/>
                  </a:lnTo>
                  <a:lnTo>
                    <a:pt x="4260609" y="515950"/>
                  </a:lnTo>
                  <a:lnTo>
                    <a:pt x="4511233" y="0"/>
                  </a:lnTo>
                  <a:lnTo>
                    <a:pt x="4761857" y="674704"/>
                  </a:lnTo>
                  <a:lnTo>
                    <a:pt x="5012481" y="635015"/>
                  </a:lnTo>
                  <a:lnTo>
                    <a:pt x="5263105" y="436573"/>
                  </a:lnTo>
                  <a:lnTo>
                    <a:pt x="5513729" y="436573"/>
                  </a:lnTo>
                  <a:lnTo>
                    <a:pt x="5764353" y="436573"/>
                  </a:lnTo>
                  <a:lnTo>
                    <a:pt x="6014977" y="277819"/>
                  </a:lnTo>
                  <a:lnTo>
                    <a:pt x="6265601" y="357196"/>
                  </a:lnTo>
                </a:path>
              </a:pathLst>
            </a:custGeom>
            <a:ln w="27101" cap="flat">
              <a:solidFill>
                <a:srgbClr val="836FFF">
                  <a:alpha val="100000"/>
                </a:srgbClr>
              </a:solidFill>
              <a:prstDash val="solid"/>
              <a:round/>
            </a:ln>
          </p:spPr>
          <p:txBody>
            <a:bodyPr/>
            <a:lstStyle/>
            <a:p>
              <a:endParaRPr/>
            </a:p>
          </p:txBody>
        </p:sp>
        <p:sp>
          <p:nvSpPr>
            <p:cNvPr id="50" name="pl50"/>
            <p:cNvSpPr/>
            <p:nvPr/>
          </p:nvSpPr>
          <p:spPr>
            <a:xfrm>
              <a:off x="3685993" y="3007575"/>
              <a:ext cx="3759360" cy="2738506"/>
            </a:xfrm>
            <a:custGeom>
              <a:avLst/>
              <a:gdLst/>
              <a:ahLst/>
              <a:cxnLst/>
              <a:rect l="0" t="0" r="0" b="0"/>
              <a:pathLst>
                <a:path w="3759360" h="2738506">
                  <a:moveTo>
                    <a:pt x="0" y="2738506"/>
                  </a:moveTo>
                  <a:lnTo>
                    <a:pt x="250624" y="2500375"/>
                  </a:lnTo>
                  <a:lnTo>
                    <a:pt x="501248" y="1984424"/>
                  </a:lnTo>
                  <a:lnTo>
                    <a:pt x="751872" y="1984424"/>
                  </a:lnTo>
                  <a:lnTo>
                    <a:pt x="1002496" y="1111277"/>
                  </a:lnTo>
                  <a:lnTo>
                    <a:pt x="1253120" y="1190654"/>
                  </a:lnTo>
                  <a:lnTo>
                    <a:pt x="1503744" y="873146"/>
                  </a:lnTo>
                  <a:lnTo>
                    <a:pt x="1754368" y="595327"/>
                  </a:lnTo>
                  <a:lnTo>
                    <a:pt x="2004992" y="873146"/>
                  </a:lnTo>
                  <a:lnTo>
                    <a:pt x="2255616" y="952523"/>
                  </a:lnTo>
                  <a:lnTo>
                    <a:pt x="2506240" y="1389097"/>
                  </a:lnTo>
                  <a:lnTo>
                    <a:pt x="2756864" y="1468474"/>
                  </a:lnTo>
                  <a:lnTo>
                    <a:pt x="3007488" y="754081"/>
                  </a:lnTo>
                  <a:lnTo>
                    <a:pt x="3258112" y="436573"/>
                  </a:lnTo>
                  <a:lnTo>
                    <a:pt x="3508736" y="119065"/>
                  </a:lnTo>
                  <a:lnTo>
                    <a:pt x="3759360" y="0"/>
                  </a:lnTo>
                </a:path>
              </a:pathLst>
            </a:custGeom>
            <a:ln w="27101" cap="flat">
              <a:solidFill>
                <a:srgbClr val="FB9A99">
                  <a:alpha val="100000"/>
                </a:srgbClr>
              </a:solidFill>
              <a:prstDash val="solid"/>
              <a:round/>
            </a:ln>
          </p:spPr>
          <p:txBody>
            <a:bodyPr/>
            <a:lstStyle/>
            <a:p>
              <a:endParaRPr/>
            </a:p>
          </p:txBody>
        </p:sp>
        <p:sp>
          <p:nvSpPr>
            <p:cNvPr id="51" name="pl51"/>
            <p:cNvSpPr/>
            <p:nvPr/>
          </p:nvSpPr>
          <p:spPr>
            <a:xfrm>
              <a:off x="1179753" y="2531313"/>
              <a:ext cx="6265601" cy="1270031"/>
            </a:xfrm>
            <a:custGeom>
              <a:avLst/>
              <a:gdLst/>
              <a:ahLst/>
              <a:cxnLst/>
              <a:rect l="0" t="0" r="0" b="0"/>
              <a:pathLst>
                <a:path w="6265601" h="1270031">
                  <a:moveTo>
                    <a:pt x="0" y="1270031"/>
                  </a:moveTo>
                  <a:lnTo>
                    <a:pt x="250624" y="1230343"/>
                  </a:lnTo>
                  <a:lnTo>
                    <a:pt x="501248" y="1230343"/>
                  </a:lnTo>
                  <a:lnTo>
                    <a:pt x="751872" y="1150966"/>
                  </a:lnTo>
                  <a:lnTo>
                    <a:pt x="1002496" y="1111277"/>
                  </a:lnTo>
                  <a:lnTo>
                    <a:pt x="1253120" y="1071589"/>
                  </a:lnTo>
                  <a:lnTo>
                    <a:pt x="1503744" y="1031900"/>
                  </a:lnTo>
                  <a:lnTo>
                    <a:pt x="1754368" y="992212"/>
                  </a:lnTo>
                  <a:lnTo>
                    <a:pt x="2004992" y="912835"/>
                  </a:lnTo>
                  <a:lnTo>
                    <a:pt x="2255616" y="793769"/>
                  </a:lnTo>
                  <a:lnTo>
                    <a:pt x="2506240" y="754081"/>
                  </a:lnTo>
                  <a:lnTo>
                    <a:pt x="2756864" y="595327"/>
                  </a:lnTo>
                  <a:lnTo>
                    <a:pt x="3007488" y="515950"/>
                  </a:lnTo>
                  <a:lnTo>
                    <a:pt x="3258112" y="595327"/>
                  </a:lnTo>
                  <a:lnTo>
                    <a:pt x="3508736" y="476261"/>
                  </a:lnTo>
                  <a:lnTo>
                    <a:pt x="3759360" y="277819"/>
                  </a:lnTo>
                  <a:lnTo>
                    <a:pt x="4009984" y="198442"/>
                  </a:lnTo>
                  <a:lnTo>
                    <a:pt x="4260609" y="317507"/>
                  </a:lnTo>
                  <a:lnTo>
                    <a:pt x="4511233" y="238130"/>
                  </a:lnTo>
                  <a:lnTo>
                    <a:pt x="4761857" y="436573"/>
                  </a:lnTo>
                  <a:lnTo>
                    <a:pt x="5012481" y="555638"/>
                  </a:lnTo>
                  <a:lnTo>
                    <a:pt x="5263105" y="357196"/>
                  </a:lnTo>
                  <a:lnTo>
                    <a:pt x="5513729" y="198442"/>
                  </a:lnTo>
                  <a:lnTo>
                    <a:pt x="5764353" y="79376"/>
                  </a:lnTo>
                  <a:lnTo>
                    <a:pt x="6014977" y="0"/>
                  </a:lnTo>
                  <a:lnTo>
                    <a:pt x="6265601" y="0"/>
                  </a:lnTo>
                </a:path>
              </a:pathLst>
            </a:custGeom>
            <a:ln w="27101" cap="flat">
              <a:solidFill>
                <a:srgbClr val="002759">
                  <a:alpha val="100000"/>
                </a:srgbClr>
              </a:solidFill>
              <a:prstDash val="solid"/>
              <a:round/>
            </a:ln>
          </p:spPr>
          <p:txBody>
            <a:bodyPr/>
            <a:lstStyle/>
            <a:p>
              <a:endParaRPr/>
            </a:p>
          </p:txBody>
        </p:sp>
        <p:sp>
          <p:nvSpPr>
            <p:cNvPr id="52" name="pt52"/>
            <p:cNvSpPr/>
            <p:nvPr/>
          </p:nvSpPr>
          <p:spPr>
            <a:xfrm>
              <a:off x="1154927" y="377651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3" name="pt53"/>
            <p:cNvSpPr/>
            <p:nvPr/>
          </p:nvSpPr>
          <p:spPr>
            <a:xfrm>
              <a:off x="1405551" y="373683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4" name="pt54"/>
            <p:cNvSpPr/>
            <p:nvPr/>
          </p:nvSpPr>
          <p:spPr>
            <a:xfrm>
              <a:off x="1656175" y="373683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5" name="pt55"/>
            <p:cNvSpPr/>
            <p:nvPr/>
          </p:nvSpPr>
          <p:spPr>
            <a:xfrm>
              <a:off x="1906799" y="365745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6" name="pt56"/>
            <p:cNvSpPr/>
            <p:nvPr/>
          </p:nvSpPr>
          <p:spPr>
            <a:xfrm>
              <a:off x="2157423" y="361776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7" name="pt57"/>
            <p:cNvSpPr/>
            <p:nvPr/>
          </p:nvSpPr>
          <p:spPr>
            <a:xfrm>
              <a:off x="2408047" y="357807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8" name="pt58"/>
            <p:cNvSpPr/>
            <p:nvPr/>
          </p:nvSpPr>
          <p:spPr>
            <a:xfrm>
              <a:off x="2658671" y="353838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9" name="pt59"/>
            <p:cNvSpPr/>
            <p:nvPr/>
          </p:nvSpPr>
          <p:spPr>
            <a:xfrm>
              <a:off x="2909295" y="349869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0" name="pt60"/>
            <p:cNvSpPr/>
            <p:nvPr/>
          </p:nvSpPr>
          <p:spPr>
            <a:xfrm>
              <a:off x="3159919" y="341932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1" name="pt61"/>
            <p:cNvSpPr/>
            <p:nvPr/>
          </p:nvSpPr>
          <p:spPr>
            <a:xfrm>
              <a:off x="3410543" y="330025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2" name="pt62"/>
            <p:cNvSpPr/>
            <p:nvPr/>
          </p:nvSpPr>
          <p:spPr>
            <a:xfrm>
              <a:off x="3661167" y="326056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3" name="pt63"/>
            <p:cNvSpPr/>
            <p:nvPr/>
          </p:nvSpPr>
          <p:spPr>
            <a:xfrm>
              <a:off x="3911791" y="31018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4" name="pt64"/>
            <p:cNvSpPr/>
            <p:nvPr/>
          </p:nvSpPr>
          <p:spPr>
            <a:xfrm>
              <a:off x="4162415" y="302243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5" name="pt65"/>
            <p:cNvSpPr/>
            <p:nvPr/>
          </p:nvSpPr>
          <p:spPr>
            <a:xfrm>
              <a:off x="4413039" y="31018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6" name="pt66"/>
            <p:cNvSpPr/>
            <p:nvPr/>
          </p:nvSpPr>
          <p:spPr>
            <a:xfrm>
              <a:off x="4663663" y="298274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7" name="pt67"/>
            <p:cNvSpPr/>
            <p:nvPr/>
          </p:nvSpPr>
          <p:spPr>
            <a:xfrm>
              <a:off x="4914288" y="278430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8" name="pt68"/>
            <p:cNvSpPr/>
            <p:nvPr/>
          </p:nvSpPr>
          <p:spPr>
            <a:xfrm>
              <a:off x="5164912" y="270492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9" name="pt69"/>
            <p:cNvSpPr/>
            <p:nvPr/>
          </p:nvSpPr>
          <p:spPr>
            <a:xfrm>
              <a:off x="5415536" y="282399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0" name="pt70"/>
            <p:cNvSpPr/>
            <p:nvPr/>
          </p:nvSpPr>
          <p:spPr>
            <a:xfrm>
              <a:off x="5666160" y="274461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1" name="pt71"/>
            <p:cNvSpPr/>
            <p:nvPr/>
          </p:nvSpPr>
          <p:spPr>
            <a:xfrm>
              <a:off x="5916784" y="294306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2" name="pt72"/>
            <p:cNvSpPr/>
            <p:nvPr/>
          </p:nvSpPr>
          <p:spPr>
            <a:xfrm>
              <a:off x="6167408" y="306212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3" name="pt73"/>
            <p:cNvSpPr/>
            <p:nvPr/>
          </p:nvSpPr>
          <p:spPr>
            <a:xfrm>
              <a:off x="6418032" y="286368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4" name="pt74"/>
            <p:cNvSpPr/>
            <p:nvPr/>
          </p:nvSpPr>
          <p:spPr>
            <a:xfrm>
              <a:off x="6668656" y="270492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5" name="pt75"/>
            <p:cNvSpPr/>
            <p:nvPr/>
          </p:nvSpPr>
          <p:spPr>
            <a:xfrm>
              <a:off x="6919280" y="258586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6" name="pt76"/>
            <p:cNvSpPr/>
            <p:nvPr/>
          </p:nvSpPr>
          <p:spPr>
            <a:xfrm>
              <a:off x="7169904" y="250648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7" name="pt77"/>
            <p:cNvSpPr/>
            <p:nvPr/>
          </p:nvSpPr>
          <p:spPr>
            <a:xfrm>
              <a:off x="7420528" y="250648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8" name="pl78"/>
            <p:cNvSpPr/>
            <p:nvPr/>
          </p:nvSpPr>
          <p:spPr>
            <a:xfrm>
              <a:off x="7458938" y="1715611"/>
              <a:ext cx="966088" cy="491285"/>
            </a:xfrm>
            <a:custGeom>
              <a:avLst/>
              <a:gdLst/>
              <a:ahLst/>
              <a:cxnLst/>
              <a:rect l="0" t="0" r="0" b="0"/>
              <a:pathLst>
                <a:path w="966088" h="491285">
                  <a:moveTo>
                    <a:pt x="966088" y="0"/>
                  </a:moveTo>
                  <a:lnTo>
                    <a:pt x="0" y="491285"/>
                  </a:lnTo>
                </a:path>
              </a:pathLst>
            </a:custGeom>
          </p:spPr>
          <p:txBody>
            <a:bodyPr/>
            <a:lstStyle/>
            <a:p>
              <a:endParaRPr/>
            </a:p>
          </p:txBody>
        </p:sp>
        <p:sp>
          <p:nvSpPr>
            <p:cNvPr id="79" name="pl79"/>
            <p:cNvSpPr/>
            <p:nvPr/>
          </p:nvSpPr>
          <p:spPr>
            <a:xfrm>
              <a:off x="7458806" y="1974656"/>
              <a:ext cx="676998" cy="351234"/>
            </a:xfrm>
            <a:custGeom>
              <a:avLst/>
              <a:gdLst/>
              <a:ahLst/>
              <a:cxnLst/>
              <a:rect l="0" t="0" r="0" b="0"/>
              <a:pathLst>
                <a:path w="676998" h="351234">
                  <a:moveTo>
                    <a:pt x="676998" y="0"/>
                  </a:moveTo>
                  <a:lnTo>
                    <a:pt x="0" y="351234"/>
                  </a:lnTo>
                </a:path>
              </a:pathLst>
            </a:custGeom>
          </p:spPr>
          <p:txBody>
            <a:bodyPr/>
            <a:lstStyle/>
            <a:p>
              <a:endParaRPr/>
            </a:p>
          </p:txBody>
        </p:sp>
        <p:sp>
          <p:nvSpPr>
            <p:cNvPr id="80" name="pl80"/>
            <p:cNvSpPr/>
            <p:nvPr/>
          </p:nvSpPr>
          <p:spPr>
            <a:xfrm>
              <a:off x="7463673" y="2227820"/>
              <a:ext cx="792553" cy="102677"/>
            </a:xfrm>
            <a:custGeom>
              <a:avLst/>
              <a:gdLst/>
              <a:ahLst/>
              <a:cxnLst/>
              <a:rect l="0" t="0" r="0" b="0"/>
              <a:pathLst>
                <a:path w="792553" h="102677">
                  <a:moveTo>
                    <a:pt x="792553" y="0"/>
                  </a:moveTo>
                  <a:lnTo>
                    <a:pt x="0" y="102677"/>
                  </a:lnTo>
                </a:path>
              </a:pathLst>
            </a:custGeom>
          </p:spPr>
          <p:txBody>
            <a:bodyPr/>
            <a:lstStyle/>
            <a:p>
              <a:endParaRPr/>
            </a:p>
          </p:txBody>
        </p:sp>
        <p:sp>
          <p:nvSpPr>
            <p:cNvPr id="81" name="pl81"/>
            <p:cNvSpPr/>
            <p:nvPr/>
          </p:nvSpPr>
          <p:spPr>
            <a:xfrm>
              <a:off x="7464181" y="2452548"/>
              <a:ext cx="979054" cy="31808"/>
            </a:xfrm>
            <a:custGeom>
              <a:avLst/>
              <a:gdLst/>
              <a:ahLst/>
              <a:cxnLst/>
              <a:rect l="0" t="0" r="0" b="0"/>
              <a:pathLst>
                <a:path w="979054" h="31808">
                  <a:moveTo>
                    <a:pt x="979054" y="31808"/>
                  </a:moveTo>
                  <a:lnTo>
                    <a:pt x="0" y="0"/>
                  </a:lnTo>
                </a:path>
              </a:pathLst>
            </a:custGeom>
          </p:spPr>
          <p:txBody>
            <a:bodyPr/>
            <a:lstStyle/>
            <a:p>
              <a:endParaRPr/>
            </a:p>
          </p:txBody>
        </p:sp>
        <p:sp>
          <p:nvSpPr>
            <p:cNvPr id="82" name="pl82"/>
            <p:cNvSpPr/>
            <p:nvPr/>
          </p:nvSpPr>
          <p:spPr>
            <a:xfrm>
              <a:off x="7457832" y="2459403"/>
              <a:ext cx="900923" cy="539096"/>
            </a:xfrm>
            <a:custGeom>
              <a:avLst/>
              <a:gdLst/>
              <a:ahLst/>
              <a:cxnLst/>
              <a:rect l="0" t="0" r="0" b="0"/>
              <a:pathLst>
                <a:path w="900923" h="539096">
                  <a:moveTo>
                    <a:pt x="900923" y="539096"/>
                  </a:moveTo>
                  <a:lnTo>
                    <a:pt x="0" y="0"/>
                  </a:lnTo>
                </a:path>
              </a:pathLst>
            </a:custGeom>
          </p:spPr>
          <p:txBody>
            <a:bodyPr/>
            <a:lstStyle/>
            <a:p>
              <a:endParaRPr/>
            </a:p>
          </p:txBody>
        </p:sp>
        <p:sp>
          <p:nvSpPr>
            <p:cNvPr id="83" name="pl83"/>
            <p:cNvSpPr/>
            <p:nvPr/>
          </p:nvSpPr>
          <p:spPr>
            <a:xfrm>
              <a:off x="7462078" y="2456540"/>
              <a:ext cx="1035306" cy="285035"/>
            </a:xfrm>
            <a:custGeom>
              <a:avLst/>
              <a:gdLst/>
              <a:ahLst/>
              <a:cxnLst/>
              <a:rect l="0" t="0" r="0" b="0"/>
              <a:pathLst>
                <a:path w="1035306" h="285035">
                  <a:moveTo>
                    <a:pt x="1035306" y="285035"/>
                  </a:moveTo>
                  <a:lnTo>
                    <a:pt x="0" y="0"/>
                  </a:lnTo>
                </a:path>
              </a:pathLst>
            </a:custGeom>
          </p:spPr>
          <p:txBody>
            <a:bodyPr/>
            <a:lstStyle/>
            <a:p>
              <a:endParaRPr/>
            </a:p>
          </p:txBody>
        </p:sp>
        <p:sp>
          <p:nvSpPr>
            <p:cNvPr id="84" name="pl84"/>
            <p:cNvSpPr/>
            <p:nvPr/>
          </p:nvSpPr>
          <p:spPr>
            <a:xfrm>
              <a:off x="7455958" y="2499859"/>
              <a:ext cx="975155" cy="757269"/>
            </a:xfrm>
            <a:custGeom>
              <a:avLst/>
              <a:gdLst/>
              <a:ahLst/>
              <a:cxnLst/>
              <a:rect l="0" t="0" r="0" b="0"/>
              <a:pathLst>
                <a:path w="975155" h="757269">
                  <a:moveTo>
                    <a:pt x="975155" y="757269"/>
                  </a:moveTo>
                  <a:lnTo>
                    <a:pt x="0" y="0"/>
                  </a:lnTo>
                </a:path>
              </a:pathLst>
            </a:custGeom>
          </p:spPr>
          <p:txBody>
            <a:bodyPr/>
            <a:lstStyle/>
            <a:p>
              <a:endParaRPr/>
            </a:p>
          </p:txBody>
        </p:sp>
        <p:sp>
          <p:nvSpPr>
            <p:cNvPr id="85" name="pl85"/>
            <p:cNvSpPr/>
            <p:nvPr/>
          </p:nvSpPr>
          <p:spPr>
            <a:xfrm>
              <a:off x="7454320" y="2540073"/>
              <a:ext cx="1000824" cy="977832"/>
            </a:xfrm>
            <a:custGeom>
              <a:avLst/>
              <a:gdLst/>
              <a:ahLst/>
              <a:cxnLst/>
              <a:rect l="0" t="0" r="0" b="0"/>
              <a:pathLst>
                <a:path w="1000824" h="977832">
                  <a:moveTo>
                    <a:pt x="1000824" y="977832"/>
                  </a:moveTo>
                  <a:lnTo>
                    <a:pt x="0" y="0"/>
                  </a:lnTo>
                </a:path>
              </a:pathLst>
            </a:custGeom>
          </p:spPr>
          <p:txBody>
            <a:bodyPr/>
            <a:lstStyle/>
            <a:p>
              <a:endParaRPr/>
            </a:p>
          </p:txBody>
        </p:sp>
        <p:sp>
          <p:nvSpPr>
            <p:cNvPr id="86" name="pl86"/>
            <p:cNvSpPr/>
            <p:nvPr/>
          </p:nvSpPr>
          <p:spPr>
            <a:xfrm>
              <a:off x="7451349" y="2659819"/>
              <a:ext cx="690543" cy="1087430"/>
            </a:xfrm>
            <a:custGeom>
              <a:avLst/>
              <a:gdLst/>
              <a:ahLst/>
              <a:cxnLst/>
              <a:rect l="0" t="0" r="0" b="0"/>
              <a:pathLst>
                <a:path w="690543" h="1087430">
                  <a:moveTo>
                    <a:pt x="690543" y="1087430"/>
                  </a:moveTo>
                  <a:lnTo>
                    <a:pt x="0" y="0"/>
                  </a:lnTo>
                </a:path>
              </a:pathLst>
            </a:custGeom>
          </p:spPr>
          <p:txBody>
            <a:bodyPr/>
            <a:lstStyle/>
            <a:p>
              <a:endParaRPr/>
            </a:p>
          </p:txBody>
        </p:sp>
        <p:sp>
          <p:nvSpPr>
            <p:cNvPr id="87" name="pl87"/>
            <p:cNvSpPr/>
            <p:nvPr/>
          </p:nvSpPr>
          <p:spPr>
            <a:xfrm>
              <a:off x="7450820" y="2699596"/>
              <a:ext cx="751361" cy="1309933"/>
            </a:xfrm>
            <a:custGeom>
              <a:avLst/>
              <a:gdLst/>
              <a:ahLst/>
              <a:cxnLst/>
              <a:rect l="0" t="0" r="0" b="0"/>
              <a:pathLst>
                <a:path w="751361" h="1309933">
                  <a:moveTo>
                    <a:pt x="751361" y="1309933"/>
                  </a:moveTo>
                  <a:lnTo>
                    <a:pt x="0" y="0"/>
                  </a:lnTo>
                </a:path>
              </a:pathLst>
            </a:custGeom>
          </p:spPr>
          <p:txBody>
            <a:bodyPr/>
            <a:lstStyle/>
            <a:p>
              <a:endParaRPr/>
            </a:p>
          </p:txBody>
        </p:sp>
        <p:sp>
          <p:nvSpPr>
            <p:cNvPr id="88" name="pl88"/>
            <p:cNvSpPr/>
            <p:nvPr/>
          </p:nvSpPr>
          <p:spPr>
            <a:xfrm>
              <a:off x="7452280" y="2937459"/>
              <a:ext cx="309930" cy="414436"/>
            </a:xfrm>
            <a:custGeom>
              <a:avLst/>
              <a:gdLst/>
              <a:ahLst/>
              <a:cxnLst/>
              <a:rect l="0" t="0" r="0" b="0"/>
              <a:pathLst>
                <a:path w="309930" h="414436">
                  <a:moveTo>
                    <a:pt x="309930" y="414436"/>
                  </a:moveTo>
                  <a:lnTo>
                    <a:pt x="0" y="0"/>
                  </a:lnTo>
                </a:path>
              </a:pathLst>
            </a:custGeom>
          </p:spPr>
          <p:txBody>
            <a:bodyPr/>
            <a:lstStyle/>
            <a:p>
              <a:endParaRPr/>
            </a:p>
          </p:txBody>
        </p:sp>
        <p:sp>
          <p:nvSpPr>
            <p:cNvPr id="89" name="pl89"/>
            <p:cNvSpPr/>
            <p:nvPr/>
          </p:nvSpPr>
          <p:spPr>
            <a:xfrm>
              <a:off x="7454523" y="3016276"/>
              <a:ext cx="1233384" cy="1170493"/>
            </a:xfrm>
            <a:custGeom>
              <a:avLst/>
              <a:gdLst/>
              <a:ahLst/>
              <a:cxnLst/>
              <a:rect l="0" t="0" r="0" b="0"/>
              <a:pathLst>
                <a:path w="1233384" h="1170493">
                  <a:moveTo>
                    <a:pt x="1233384" y="1170493"/>
                  </a:moveTo>
                  <a:lnTo>
                    <a:pt x="0" y="0"/>
                  </a:lnTo>
                </a:path>
              </a:pathLst>
            </a:custGeom>
          </p:spPr>
          <p:txBody>
            <a:bodyPr/>
            <a:lstStyle/>
            <a:p>
              <a:endParaRPr/>
            </a:p>
          </p:txBody>
        </p:sp>
        <p:sp>
          <p:nvSpPr>
            <p:cNvPr id="90" name="pg90"/>
            <p:cNvSpPr/>
            <p:nvPr/>
          </p:nvSpPr>
          <p:spPr>
            <a:xfrm>
              <a:off x="8356446" y="1624509"/>
              <a:ext cx="603664" cy="169038"/>
            </a:xfrm>
            <a:custGeom>
              <a:avLst/>
              <a:gdLst/>
              <a:ahLst/>
              <a:cxnLst/>
              <a:rect l="0" t="0" r="0" b="0"/>
              <a:pathLst>
                <a:path w="603664" h="169038">
                  <a:moveTo>
                    <a:pt x="27431" y="169038"/>
                  </a:moveTo>
                  <a:lnTo>
                    <a:pt x="576232" y="169038"/>
                  </a:lnTo>
                  <a:lnTo>
                    <a:pt x="575127" y="169016"/>
                  </a:lnTo>
                  <a:lnTo>
                    <a:pt x="579538" y="168838"/>
                  </a:lnTo>
                  <a:lnTo>
                    <a:pt x="583864" y="167955"/>
                  </a:lnTo>
                  <a:lnTo>
                    <a:pt x="587992" y="166389"/>
                  </a:lnTo>
                  <a:lnTo>
                    <a:pt x="591815" y="164182"/>
                  </a:lnTo>
                  <a:lnTo>
                    <a:pt x="595235" y="161390"/>
                  </a:lnTo>
                  <a:lnTo>
                    <a:pt x="598162" y="158086"/>
                  </a:lnTo>
                  <a:lnTo>
                    <a:pt x="600522" y="154354"/>
                  </a:lnTo>
                  <a:lnTo>
                    <a:pt x="602252" y="150293"/>
                  </a:lnTo>
                  <a:lnTo>
                    <a:pt x="603308" y="146006"/>
                  </a:lnTo>
                  <a:lnTo>
                    <a:pt x="603664" y="141606"/>
                  </a:lnTo>
                  <a:lnTo>
                    <a:pt x="603664" y="27431"/>
                  </a:lnTo>
                  <a:lnTo>
                    <a:pt x="603308" y="23031"/>
                  </a:lnTo>
                  <a:lnTo>
                    <a:pt x="602252" y="18745"/>
                  </a:lnTo>
                  <a:lnTo>
                    <a:pt x="600522" y="14683"/>
                  </a:lnTo>
                  <a:lnTo>
                    <a:pt x="598162" y="10952"/>
                  </a:lnTo>
                  <a:lnTo>
                    <a:pt x="595235" y="7647"/>
                  </a:lnTo>
                  <a:lnTo>
                    <a:pt x="591815" y="4855"/>
                  </a:lnTo>
                  <a:lnTo>
                    <a:pt x="587992" y="2648"/>
                  </a:lnTo>
                  <a:lnTo>
                    <a:pt x="583864" y="1083"/>
                  </a:lnTo>
                  <a:lnTo>
                    <a:pt x="579538" y="200"/>
                  </a:lnTo>
                  <a:lnTo>
                    <a:pt x="57623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6A3D9A">
                  <a:alpha val="100000"/>
                </a:srgbClr>
              </a:solidFill>
              <a:prstDash val="solid"/>
              <a:round/>
            </a:ln>
          </p:spPr>
          <p:txBody>
            <a:bodyPr/>
            <a:lstStyle/>
            <a:p>
              <a:endParaRPr/>
            </a:p>
          </p:txBody>
        </p:sp>
        <p:sp>
          <p:nvSpPr>
            <p:cNvPr id="91" name="tx91"/>
            <p:cNvSpPr/>
            <p:nvPr/>
          </p:nvSpPr>
          <p:spPr>
            <a:xfrm>
              <a:off x="8379306" y="1666047"/>
              <a:ext cx="512224"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A3D9A">
                      <a:alpha val="100000"/>
                    </a:srgbClr>
                  </a:solidFill>
                  <a:latin typeface="Arial"/>
                  <a:cs typeface="Arial"/>
                </a:rPr>
                <a:t>IPV1: 89%</a:t>
              </a:r>
            </a:p>
          </p:txBody>
        </p:sp>
        <p:sp>
          <p:nvSpPr>
            <p:cNvPr id="92" name="pg92"/>
            <p:cNvSpPr/>
            <p:nvPr/>
          </p:nvSpPr>
          <p:spPr>
            <a:xfrm>
              <a:off x="8067225" y="1880967"/>
              <a:ext cx="892885" cy="169038"/>
            </a:xfrm>
            <a:custGeom>
              <a:avLst/>
              <a:gdLst/>
              <a:ahLst/>
              <a:cxnLst/>
              <a:rect l="0" t="0" r="0" b="0"/>
              <a:pathLst>
                <a:path w="892885" h="169038">
                  <a:moveTo>
                    <a:pt x="27431" y="169038"/>
                  </a:moveTo>
                  <a:lnTo>
                    <a:pt x="865453" y="169038"/>
                  </a:lnTo>
                  <a:lnTo>
                    <a:pt x="864348" y="169016"/>
                  </a:lnTo>
                  <a:lnTo>
                    <a:pt x="868759" y="168838"/>
                  </a:lnTo>
                  <a:lnTo>
                    <a:pt x="873085" y="167955"/>
                  </a:lnTo>
                  <a:lnTo>
                    <a:pt x="877213" y="166389"/>
                  </a:lnTo>
                  <a:lnTo>
                    <a:pt x="881036" y="164182"/>
                  </a:lnTo>
                  <a:lnTo>
                    <a:pt x="884456" y="161390"/>
                  </a:lnTo>
                  <a:lnTo>
                    <a:pt x="887383" y="158086"/>
                  </a:lnTo>
                  <a:lnTo>
                    <a:pt x="889743" y="154354"/>
                  </a:lnTo>
                  <a:lnTo>
                    <a:pt x="891473" y="150293"/>
                  </a:lnTo>
                  <a:lnTo>
                    <a:pt x="892530" y="146006"/>
                  </a:lnTo>
                  <a:lnTo>
                    <a:pt x="892885" y="141606"/>
                  </a:lnTo>
                  <a:lnTo>
                    <a:pt x="892885" y="27431"/>
                  </a:lnTo>
                  <a:lnTo>
                    <a:pt x="892530" y="23031"/>
                  </a:lnTo>
                  <a:lnTo>
                    <a:pt x="891473" y="18745"/>
                  </a:lnTo>
                  <a:lnTo>
                    <a:pt x="889743" y="14683"/>
                  </a:lnTo>
                  <a:lnTo>
                    <a:pt x="887383" y="10952"/>
                  </a:lnTo>
                  <a:lnTo>
                    <a:pt x="884456" y="7647"/>
                  </a:lnTo>
                  <a:lnTo>
                    <a:pt x="881036" y="4855"/>
                  </a:lnTo>
                  <a:lnTo>
                    <a:pt x="877213" y="2648"/>
                  </a:lnTo>
                  <a:lnTo>
                    <a:pt x="873085" y="1083"/>
                  </a:lnTo>
                  <a:lnTo>
                    <a:pt x="868759" y="200"/>
                  </a:lnTo>
                  <a:lnTo>
                    <a:pt x="86545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9A32CD">
                  <a:alpha val="100000"/>
                </a:srgbClr>
              </a:solidFill>
              <a:prstDash val="solid"/>
              <a:round/>
            </a:ln>
          </p:spPr>
          <p:txBody>
            <a:bodyPr/>
            <a:lstStyle/>
            <a:p>
              <a:endParaRPr/>
            </a:p>
          </p:txBody>
        </p:sp>
        <p:sp>
          <p:nvSpPr>
            <p:cNvPr id="93" name="tx93"/>
            <p:cNvSpPr/>
            <p:nvPr/>
          </p:nvSpPr>
          <p:spPr>
            <a:xfrm>
              <a:off x="8090085" y="1903820"/>
              <a:ext cx="801445" cy="100465"/>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A32CD">
                      <a:alpha val="100000"/>
                    </a:srgbClr>
                  </a:solidFill>
                  <a:latin typeface="Arial"/>
                  <a:cs typeface="Arial"/>
                </a:rPr>
                <a:t>Sarampión: 86%</a:t>
              </a:r>
            </a:p>
          </p:txBody>
        </p:sp>
        <p:sp>
          <p:nvSpPr>
            <p:cNvPr id="94" name="pg94"/>
            <p:cNvSpPr/>
            <p:nvPr/>
          </p:nvSpPr>
          <p:spPr>
            <a:xfrm>
              <a:off x="8187646" y="2140874"/>
              <a:ext cx="772464" cy="169038"/>
            </a:xfrm>
            <a:custGeom>
              <a:avLst/>
              <a:gdLst/>
              <a:ahLst/>
              <a:cxnLst/>
              <a:rect l="0" t="0" r="0" b="0"/>
              <a:pathLst>
                <a:path w="772464" h="169038">
                  <a:moveTo>
                    <a:pt x="27431" y="169038"/>
                  </a:moveTo>
                  <a:lnTo>
                    <a:pt x="745032" y="169038"/>
                  </a:lnTo>
                  <a:lnTo>
                    <a:pt x="743928" y="169016"/>
                  </a:lnTo>
                  <a:lnTo>
                    <a:pt x="748339" y="168838"/>
                  </a:lnTo>
                  <a:lnTo>
                    <a:pt x="752664" y="167955"/>
                  </a:lnTo>
                  <a:lnTo>
                    <a:pt x="756792" y="166389"/>
                  </a:lnTo>
                  <a:lnTo>
                    <a:pt x="760615" y="164182"/>
                  </a:lnTo>
                  <a:lnTo>
                    <a:pt x="764035" y="161390"/>
                  </a:lnTo>
                  <a:lnTo>
                    <a:pt x="766963" y="158086"/>
                  </a:lnTo>
                  <a:lnTo>
                    <a:pt x="769322" y="154354"/>
                  </a:lnTo>
                  <a:lnTo>
                    <a:pt x="771053" y="150293"/>
                  </a:lnTo>
                  <a:lnTo>
                    <a:pt x="772109" y="146006"/>
                  </a:lnTo>
                  <a:lnTo>
                    <a:pt x="772464" y="141606"/>
                  </a:lnTo>
                  <a:lnTo>
                    <a:pt x="772464" y="27431"/>
                  </a:lnTo>
                  <a:lnTo>
                    <a:pt x="772109" y="23031"/>
                  </a:lnTo>
                  <a:lnTo>
                    <a:pt x="771053" y="18745"/>
                  </a:lnTo>
                  <a:lnTo>
                    <a:pt x="769322" y="14683"/>
                  </a:lnTo>
                  <a:lnTo>
                    <a:pt x="766963" y="10952"/>
                  </a:lnTo>
                  <a:lnTo>
                    <a:pt x="764035" y="7647"/>
                  </a:lnTo>
                  <a:lnTo>
                    <a:pt x="760615" y="4855"/>
                  </a:lnTo>
                  <a:lnTo>
                    <a:pt x="756792" y="2648"/>
                  </a:lnTo>
                  <a:lnTo>
                    <a:pt x="752664" y="1083"/>
                  </a:lnTo>
                  <a:lnTo>
                    <a:pt x="748339" y="200"/>
                  </a:lnTo>
                  <a:lnTo>
                    <a:pt x="74503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8B00">
                  <a:alpha val="100000"/>
                </a:srgbClr>
              </a:solidFill>
              <a:prstDash val="solid"/>
              <a:round/>
            </a:ln>
          </p:spPr>
          <p:txBody>
            <a:bodyPr/>
            <a:lstStyle/>
            <a:p>
              <a:endParaRPr/>
            </a:p>
          </p:txBody>
        </p:sp>
        <p:sp>
          <p:nvSpPr>
            <p:cNvPr id="95" name="tx95"/>
            <p:cNvSpPr/>
            <p:nvPr/>
          </p:nvSpPr>
          <p:spPr>
            <a:xfrm>
              <a:off x="8210506" y="2182412"/>
              <a:ext cx="681024"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8B00">
                      <a:alpha val="100000"/>
                    </a:srgbClr>
                  </a:solidFill>
                  <a:latin typeface="Arial"/>
                  <a:cs typeface="Arial"/>
                </a:rPr>
                <a:t>Rubéola: 86%</a:t>
              </a:r>
            </a:p>
          </p:txBody>
        </p:sp>
        <p:sp>
          <p:nvSpPr>
            <p:cNvPr id="96" name="pg96"/>
            <p:cNvSpPr/>
            <p:nvPr/>
          </p:nvSpPr>
          <p:spPr>
            <a:xfrm>
              <a:off x="8374655" y="2399898"/>
              <a:ext cx="585455" cy="169038"/>
            </a:xfrm>
            <a:custGeom>
              <a:avLst/>
              <a:gdLst/>
              <a:ahLst/>
              <a:cxnLst/>
              <a:rect l="0" t="0" r="0" b="0"/>
              <a:pathLst>
                <a:path w="585455" h="169038">
                  <a:moveTo>
                    <a:pt x="27431" y="169038"/>
                  </a:moveTo>
                  <a:lnTo>
                    <a:pt x="558023" y="169038"/>
                  </a:lnTo>
                  <a:lnTo>
                    <a:pt x="556918" y="169016"/>
                  </a:lnTo>
                  <a:lnTo>
                    <a:pt x="561330" y="168838"/>
                  </a:lnTo>
                  <a:lnTo>
                    <a:pt x="565655" y="167955"/>
                  </a:lnTo>
                  <a:lnTo>
                    <a:pt x="569783" y="166389"/>
                  </a:lnTo>
                  <a:lnTo>
                    <a:pt x="573606" y="164182"/>
                  </a:lnTo>
                  <a:lnTo>
                    <a:pt x="577026" y="161390"/>
                  </a:lnTo>
                  <a:lnTo>
                    <a:pt x="579953" y="158086"/>
                  </a:lnTo>
                  <a:lnTo>
                    <a:pt x="582313" y="154354"/>
                  </a:lnTo>
                  <a:lnTo>
                    <a:pt x="584043" y="150293"/>
                  </a:lnTo>
                  <a:lnTo>
                    <a:pt x="585100" y="146006"/>
                  </a:lnTo>
                  <a:lnTo>
                    <a:pt x="585455" y="141606"/>
                  </a:lnTo>
                  <a:lnTo>
                    <a:pt x="585455" y="27431"/>
                  </a:lnTo>
                  <a:lnTo>
                    <a:pt x="585100" y="23031"/>
                  </a:lnTo>
                  <a:lnTo>
                    <a:pt x="584043" y="18745"/>
                  </a:lnTo>
                  <a:lnTo>
                    <a:pt x="582313" y="14683"/>
                  </a:lnTo>
                  <a:lnTo>
                    <a:pt x="579953" y="10952"/>
                  </a:lnTo>
                  <a:lnTo>
                    <a:pt x="577026" y="7647"/>
                  </a:lnTo>
                  <a:lnTo>
                    <a:pt x="573606" y="4855"/>
                  </a:lnTo>
                  <a:lnTo>
                    <a:pt x="569783" y="2648"/>
                  </a:lnTo>
                  <a:lnTo>
                    <a:pt x="565655" y="1083"/>
                  </a:lnTo>
                  <a:lnTo>
                    <a:pt x="561330" y="200"/>
                  </a:lnTo>
                  <a:lnTo>
                    <a:pt x="55802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1C86EE">
                  <a:alpha val="100000"/>
                </a:srgbClr>
              </a:solidFill>
              <a:prstDash val="solid"/>
              <a:round/>
            </a:ln>
          </p:spPr>
          <p:txBody>
            <a:bodyPr/>
            <a:lstStyle/>
            <a:p>
              <a:endParaRPr/>
            </a:p>
          </p:txBody>
        </p:sp>
        <p:sp>
          <p:nvSpPr>
            <p:cNvPr id="97" name="tx97"/>
            <p:cNvSpPr/>
            <p:nvPr/>
          </p:nvSpPr>
          <p:spPr>
            <a:xfrm>
              <a:off x="8397515" y="2441437"/>
              <a:ext cx="494015"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1C86EE">
                      <a:alpha val="100000"/>
                    </a:srgbClr>
                  </a:solidFill>
                  <a:latin typeface="Arial"/>
                  <a:cs typeface="Arial"/>
                </a:rPr>
                <a:t>DTP: 83%</a:t>
              </a:r>
            </a:p>
          </p:txBody>
        </p:sp>
        <p:sp>
          <p:nvSpPr>
            <p:cNvPr id="98" name="pg98"/>
            <p:cNvSpPr/>
            <p:nvPr/>
          </p:nvSpPr>
          <p:spPr>
            <a:xfrm>
              <a:off x="8290175" y="2921054"/>
              <a:ext cx="669935" cy="169038"/>
            </a:xfrm>
            <a:custGeom>
              <a:avLst/>
              <a:gdLst/>
              <a:ahLst/>
              <a:cxnLst/>
              <a:rect l="0" t="0" r="0" b="0"/>
              <a:pathLst>
                <a:path w="669935" h="169038">
                  <a:moveTo>
                    <a:pt x="27431" y="169038"/>
                  </a:moveTo>
                  <a:lnTo>
                    <a:pt x="642503" y="169038"/>
                  </a:lnTo>
                  <a:lnTo>
                    <a:pt x="641398" y="169016"/>
                  </a:lnTo>
                  <a:lnTo>
                    <a:pt x="645809" y="168838"/>
                  </a:lnTo>
                  <a:lnTo>
                    <a:pt x="650135" y="167955"/>
                  </a:lnTo>
                  <a:lnTo>
                    <a:pt x="654263" y="166389"/>
                  </a:lnTo>
                  <a:lnTo>
                    <a:pt x="658086" y="164182"/>
                  </a:lnTo>
                  <a:lnTo>
                    <a:pt x="661506" y="161390"/>
                  </a:lnTo>
                  <a:lnTo>
                    <a:pt x="664433" y="158086"/>
                  </a:lnTo>
                  <a:lnTo>
                    <a:pt x="666793" y="154354"/>
                  </a:lnTo>
                  <a:lnTo>
                    <a:pt x="668523" y="150293"/>
                  </a:lnTo>
                  <a:lnTo>
                    <a:pt x="669579" y="146006"/>
                  </a:lnTo>
                  <a:lnTo>
                    <a:pt x="669935" y="141606"/>
                  </a:lnTo>
                  <a:lnTo>
                    <a:pt x="669935" y="27431"/>
                  </a:lnTo>
                  <a:lnTo>
                    <a:pt x="669579" y="23031"/>
                  </a:lnTo>
                  <a:lnTo>
                    <a:pt x="668523" y="18745"/>
                  </a:lnTo>
                  <a:lnTo>
                    <a:pt x="666793" y="14683"/>
                  </a:lnTo>
                  <a:lnTo>
                    <a:pt x="664433" y="10952"/>
                  </a:lnTo>
                  <a:lnTo>
                    <a:pt x="661506" y="7647"/>
                  </a:lnTo>
                  <a:lnTo>
                    <a:pt x="658086" y="4855"/>
                  </a:lnTo>
                  <a:lnTo>
                    <a:pt x="654263" y="2648"/>
                  </a:lnTo>
                  <a:lnTo>
                    <a:pt x="650135" y="1083"/>
                  </a:lnTo>
                  <a:lnTo>
                    <a:pt x="645809" y="200"/>
                  </a:lnTo>
                  <a:lnTo>
                    <a:pt x="64250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80BD41">
                  <a:alpha val="100000"/>
                </a:srgbClr>
              </a:solidFill>
              <a:prstDash val="solid"/>
              <a:round/>
            </a:ln>
          </p:spPr>
          <p:txBody>
            <a:bodyPr/>
            <a:lstStyle/>
            <a:p>
              <a:endParaRPr/>
            </a:p>
          </p:txBody>
        </p:sp>
        <p:sp>
          <p:nvSpPr>
            <p:cNvPr id="99" name="tx99"/>
            <p:cNvSpPr/>
            <p:nvPr/>
          </p:nvSpPr>
          <p:spPr>
            <a:xfrm>
              <a:off x="8313035" y="2943907"/>
              <a:ext cx="578495" cy="100465"/>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0BD41">
                      <a:alpha val="100000"/>
                    </a:srgbClr>
                  </a:solidFill>
                  <a:latin typeface="Arial"/>
                  <a:cs typeface="Arial"/>
                </a:rPr>
                <a:t>Hep B: 83%</a:t>
              </a:r>
            </a:p>
          </p:txBody>
        </p:sp>
        <p:sp>
          <p:nvSpPr>
            <p:cNvPr id="100" name="pg100"/>
            <p:cNvSpPr/>
            <p:nvPr/>
          </p:nvSpPr>
          <p:spPr>
            <a:xfrm>
              <a:off x="8428804" y="2661745"/>
              <a:ext cx="531305" cy="169038"/>
            </a:xfrm>
            <a:custGeom>
              <a:avLst/>
              <a:gdLst/>
              <a:ahLst/>
              <a:cxnLst/>
              <a:rect l="0" t="0" r="0" b="0"/>
              <a:pathLst>
                <a:path w="531305" h="169038">
                  <a:moveTo>
                    <a:pt x="27431" y="169038"/>
                  </a:moveTo>
                  <a:lnTo>
                    <a:pt x="503873" y="169038"/>
                  </a:lnTo>
                  <a:lnTo>
                    <a:pt x="502769" y="169016"/>
                  </a:lnTo>
                  <a:lnTo>
                    <a:pt x="507180" y="168838"/>
                  </a:lnTo>
                  <a:lnTo>
                    <a:pt x="511506" y="167955"/>
                  </a:lnTo>
                  <a:lnTo>
                    <a:pt x="515633" y="166389"/>
                  </a:lnTo>
                  <a:lnTo>
                    <a:pt x="519457" y="164182"/>
                  </a:lnTo>
                  <a:lnTo>
                    <a:pt x="522876" y="161390"/>
                  </a:lnTo>
                  <a:lnTo>
                    <a:pt x="525804" y="158086"/>
                  </a:lnTo>
                  <a:lnTo>
                    <a:pt x="528163" y="154354"/>
                  </a:lnTo>
                  <a:lnTo>
                    <a:pt x="529894" y="150293"/>
                  </a:lnTo>
                  <a:lnTo>
                    <a:pt x="530950" y="146006"/>
                  </a:lnTo>
                  <a:lnTo>
                    <a:pt x="531305" y="141606"/>
                  </a:lnTo>
                  <a:lnTo>
                    <a:pt x="531305" y="27431"/>
                  </a:lnTo>
                  <a:lnTo>
                    <a:pt x="530950" y="23031"/>
                  </a:lnTo>
                  <a:lnTo>
                    <a:pt x="529894" y="18745"/>
                  </a:lnTo>
                  <a:lnTo>
                    <a:pt x="528163" y="14683"/>
                  </a:lnTo>
                  <a:lnTo>
                    <a:pt x="525804" y="10952"/>
                  </a:lnTo>
                  <a:lnTo>
                    <a:pt x="522876" y="7647"/>
                  </a:lnTo>
                  <a:lnTo>
                    <a:pt x="519457" y="4855"/>
                  </a:lnTo>
                  <a:lnTo>
                    <a:pt x="515633" y="2648"/>
                  </a:lnTo>
                  <a:lnTo>
                    <a:pt x="511506" y="1083"/>
                  </a:lnTo>
                  <a:lnTo>
                    <a:pt x="507180" y="200"/>
                  </a:lnTo>
                  <a:lnTo>
                    <a:pt x="50387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EE00EE">
                  <a:alpha val="100000"/>
                </a:srgbClr>
              </a:solidFill>
              <a:prstDash val="solid"/>
              <a:round/>
            </a:ln>
          </p:spPr>
          <p:txBody>
            <a:bodyPr/>
            <a:lstStyle/>
            <a:p>
              <a:endParaRPr/>
            </a:p>
          </p:txBody>
        </p:sp>
        <p:sp>
          <p:nvSpPr>
            <p:cNvPr id="101" name="tx101"/>
            <p:cNvSpPr/>
            <p:nvPr/>
          </p:nvSpPr>
          <p:spPr>
            <a:xfrm>
              <a:off x="8451664" y="2703283"/>
              <a:ext cx="439865"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E00EE">
                      <a:alpha val="100000"/>
                    </a:srgbClr>
                  </a:solidFill>
                  <a:latin typeface="Arial"/>
                  <a:cs typeface="Arial"/>
                </a:rPr>
                <a:t>Hib: 83%</a:t>
              </a:r>
            </a:p>
          </p:txBody>
        </p:sp>
        <p:sp>
          <p:nvSpPr>
            <p:cNvPr id="102" name="pg102"/>
            <p:cNvSpPr/>
            <p:nvPr/>
          </p:nvSpPr>
          <p:spPr>
            <a:xfrm>
              <a:off x="8362533" y="3178855"/>
              <a:ext cx="597577" cy="169038"/>
            </a:xfrm>
            <a:custGeom>
              <a:avLst/>
              <a:gdLst/>
              <a:ahLst/>
              <a:cxnLst/>
              <a:rect l="0" t="0" r="0" b="0"/>
              <a:pathLst>
                <a:path w="597577" h="169038">
                  <a:moveTo>
                    <a:pt x="27431" y="169038"/>
                  </a:moveTo>
                  <a:lnTo>
                    <a:pt x="570145" y="169038"/>
                  </a:lnTo>
                  <a:lnTo>
                    <a:pt x="569040" y="169016"/>
                  </a:lnTo>
                  <a:lnTo>
                    <a:pt x="573451" y="168838"/>
                  </a:lnTo>
                  <a:lnTo>
                    <a:pt x="577777" y="167955"/>
                  </a:lnTo>
                  <a:lnTo>
                    <a:pt x="581904" y="166389"/>
                  </a:lnTo>
                  <a:lnTo>
                    <a:pt x="585728" y="164182"/>
                  </a:lnTo>
                  <a:lnTo>
                    <a:pt x="589147" y="161390"/>
                  </a:lnTo>
                  <a:lnTo>
                    <a:pt x="592075" y="158086"/>
                  </a:lnTo>
                  <a:lnTo>
                    <a:pt x="594434" y="154354"/>
                  </a:lnTo>
                  <a:lnTo>
                    <a:pt x="596165" y="150293"/>
                  </a:lnTo>
                  <a:lnTo>
                    <a:pt x="597221" y="146006"/>
                  </a:lnTo>
                  <a:lnTo>
                    <a:pt x="597577" y="141606"/>
                  </a:lnTo>
                  <a:lnTo>
                    <a:pt x="597577" y="27432"/>
                  </a:lnTo>
                  <a:lnTo>
                    <a:pt x="597221" y="23031"/>
                  </a:lnTo>
                  <a:lnTo>
                    <a:pt x="596165" y="18745"/>
                  </a:lnTo>
                  <a:lnTo>
                    <a:pt x="594434" y="14683"/>
                  </a:lnTo>
                  <a:lnTo>
                    <a:pt x="592075" y="10952"/>
                  </a:lnTo>
                  <a:lnTo>
                    <a:pt x="589147" y="7647"/>
                  </a:lnTo>
                  <a:lnTo>
                    <a:pt x="585728" y="4855"/>
                  </a:lnTo>
                  <a:lnTo>
                    <a:pt x="581904" y="2648"/>
                  </a:lnTo>
                  <a:lnTo>
                    <a:pt x="577777" y="1083"/>
                  </a:lnTo>
                  <a:lnTo>
                    <a:pt x="573451" y="200"/>
                  </a:lnTo>
                  <a:lnTo>
                    <a:pt x="57014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E31A1C">
                  <a:alpha val="100000"/>
                </a:srgbClr>
              </a:solidFill>
              <a:prstDash val="solid"/>
              <a:round/>
            </a:ln>
          </p:spPr>
          <p:txBody>
            <a:bodyPr/>
            <a:lstStyle/>
            <a:p>
              <a:endParaRPr/>
            </a:p>
          </p:txBody>
        </p:sp>
        <p:sp>
          <p:nvSpPr>
            <p:cNvPr id="103" name="tx103"/>
            <p:cNvSpPr/>
            <p:nvPr/>
          </p:nvSpPr>
          <p:spPr>
            <a:xfrm>
              <a:off x="8385393" y="3220393"/>
              <a:ext cx="506137"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31A1C">
                      <a:alpha val="100000"/>
                    </a:srgbClr>
                  </a:solidFill>
                  <a:latin typeface="Arial"/>
                  <a:cs typeface="Arial"/>
                </a:rPr>
                <a:t>IPVc: 82%</a:t>
              </a:r>
            </a:p>
          </p:txBody>
        </p:sp>
        <p:sp>
          <p:nvSpPr>
            <p:cNvPr id="104" name="pg104"/>
            <p:cNvSpPr/>
            <p:nvPr/>
          </p:nvSpPr>
          <p:spPr>
            <a:xfrm>
              <a:off x="8386565" y="3438916"/>
              <a:ext cx="573545" cy="169038"/>
            </a:xfrm>
            <a:custGeom>
              <a:avLst/>
              <a:gdLst/>
              <a:ahLst/>
              <a:cxnLst/>
              <a:rect l="0" t="0" r="0" b="0"/>
              <a:pathLst>
                <a:path w="573545" h="169038">
                  <a:moveTo>
                    <a:pt x="27431" y="169038"/>
                  </a:moveTo>
                  <a:lnTo>
                    <a:pt x="546113" y="169038"/>
                  </a:lnTo>
                  <a:lnTo>
                    <a:pt x="545009" y="169016"/>
                  </a:lnTo>
                  <a:lnTo>
                    <a:pt x="549420" y="168838"/>
                  </a:lnTo>
                  <a:lnTo>
                    <a:pt x="553745" y="167955"/>
                  </a:lnTo>
                  <a:lnTo>
                    <a:pt x="557873" y="166389"/>
                  </a:lnTo>
                  <a:lnTo>
                    <a:pt x="561696" y="164182"/>
                  </a:lnTo>
                  <a:lnTo>
                    <a:pt x="565116" y="161390"/>
                  </a:lnTo>
                  <a:lnTo>
                    <a:pt x="568044" y="158086"/>
                  </a:lnTo>
                  <a:lnTo>
                    <a:pt x="570403" y="154354"/>
                  </a:lnTo>
                  <a:lnTo>
                    <a:pt x="572134" y="150293"/>
                  </a:lnTo>
                  <a:lnTo>
                    <a:pt x="573190" y="146006"/>
                  </a:lnTo>
                  <a:lnTo>
                    <a:pt x="573545" y="141606"/>
                  </a:lnTo>
                  <a:lnTo>
                    <a:pt x="573545" y="27432"/>
                  </a:lnTo>
                  <a:lnTo>
                    <a:pt x="573190" y="23031"/>
                  </a:lnTo>
                  <a:lnTo>
                    <a:pt x="572134" y="18745"/>
                  </a:lnTo>
                  <a:lnTo>
                    <a:pt x="570403" y="14683"/>
                  </a:lnTo>
                  <a:lnTo>
                    <a:pt x="568044" y="10952"/>
                  </a:lnTo>
                  <a:lnTo>
                    <a:pt x="565116" y="7647"/>
                  </a:lnTo>
                  <a:lnTo>
                    <a:pt x="561696" y="4855"/>
                  </a:lnTo>
                  <a:lnTo>
                    <a:pt x="557873" y="2648"/>
                  </a:lnTo>
                  <a:lnTo>
                    <a:pt x="553745" y="1083"/>
                  </a:lnTo>
                  <a:lnTo>
                    <a:pt x="549420" y="200"/>
                  </a:lnTo>
                  <a:lnTo>
                    <a:pt x="54611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05" name="tx105"/>
            <p:cNvSpPr/>
            <p:nvPr/>
          </p:nvSpPr>
          <p:spPr>
            <a:xfrm>
              <a:off x="8409425" y="3480454"/>
              <a:ext cx="482105"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2759">
                      <a:alpha val="100000"/>
                    </a:srgbClr>
                  </a:solidFill>
                  <a:latin typeface="Arial"/>
                  <a:cs typeface="Arial"/>
                </a:rPr>
                <a:t>BoP: 81%</a:t>
              </a:r>
            </a:p>
          </p:txBody>
        </p:sp>
        <p:sp>
          <p:nvSpPr>
            <p:cNvPr id="106" name="pg106"/>
            <p:cNvSpPr/>
            <p:nvPr/>
          </p:nvSpPr>
          <p:spPr>
            <a:xfrm>
              <a:off x="8073312" y="3668536"/>
              <a:ext cx="886798" cy="169038"/>
            </a:xfrm>
            <a:custGeom>
              <a:avLst/>
              <a:gdLst/>
              <a:ahLst/>
              <a:cxnLst/>
              <a:rect l="0" t="0" r="0" b="0"/>
              <a:pathLst>
                <a:path w="886798" h="169038">
                  <a:moveTo>
                    <a:pt x="27431" y="169038"/>
                  </a:moveTo>
                  <a:lnTo>
                    <a:pt x="859366" y="169038"/>
                  </a:lnTo>
                  <a:lnTo>
                    <a:pt x="858261" y="169016"/>
                  </a:lnTo>
                  <a:lnTo>
                    <a:pt x="862672" y="168838"/>
                  </a:lnTo>
                  <a:lnTo>
                    <a:pt x="866998" y="167955"/>
                  </a:lnTo>
                  <a:lnTo>
                    <a:pt x="871126" y="166389"/>
                  </a:lnTo>
                  <a:lnTo>
                    <a:pt x="874949" y="164182"/>
                  </a:lnTo>
                  <a:lnTo>
                    <a:pt x="878368" y="161390"/>
                  </a:lnTo>
                  <a:lnTo>
                    <a:pt x="881296" y="158086"/>
                  </a:lnTo>
                  <a:lnTo>
                    <a:pt x="883655" y="154354"/>
                  </a:lnTo>
                  <a:lnTo>
                    <a:pt x="885386" y="150293"/>
                  </a:lnTo>
                  <a:lnTo>
                    <a:pt x="886442" y="146006"/>
                  </a:lnTo>
                  <a:lnTo>
                    <a:pt x="886798" y="141606"/>
                  </a:lnTo>
                  <a:lnTo>
                    <a:pt x="886798" y="27432"/>
                  </a:lnTo>
                  <a:lnTo>
                    <a:pt x="886442" y="23031"/>
                  </a:lnTo>
                  <a:lnTo>
                    <a:pt x="885386" y="18745"/>
                  </a:lnTo>
                  <a:lnTo>
                    <a:pt x="883655" y="14683"/>
                  </a:lnTo>
                  <a:lnTo>
                    <a:pt x="881296" y="10952"/>
                  </a:lnTo>
                  <a:lnTo>
                    <a:pt x="878368" y="7647"/>
                  </a:lnTo>
                  <a:lnTo>
                    <a:pt x="874949" y="4855"/>
                  </a:lnTo>
                  <a:lnTo>
                    <a:pt x="871126" y="2648"/>
                  </a:lnTo>
                  <a:lnTo>
                    <a:pt x="866998" y="1083"/>
                  </a:lnTo>
                  <a:lnTo>
                    <a:pt x="862672" y="200"/>
                  </a:lnTo>
                  <a:lnTo>
                    <a:pt x="859366"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F7F00">
                  <a:alpha val="100000"/>
                </a:srgbClr>
              </a:solidFill>
              <a:prstDash val="solid"/>
              <a:round/>
            </a:ln>
          </p:spPr>
          <p:txBody>
            <a:bodyPr/>
            <a:lstStyle/>
            <a:p>
              <a:endParaRPr/>
            </a:p>
          </p:txBody>
        </p:sp>
        <p:sp>
          <p:nvSpPr>
            <p:cNvPr id="107" name="tx107"/>
            <p:cNvSpPr/>
            <p:nvPr/>
          </p:nvSpPr>
          <p:spPr>
            <a:xfrm>
              <a:off x="8096172" y="3710075"/>
              <a:ext cx="79535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7F00">
                      <a:alpha val="100000"/>
                    </a:srgbClr>
                  </a:solidFill>
                  <a:latin typeface="Arial"/>
                  <a:cs typeface="Arial"/>
                </a:rPr>
                <a:t>Neumático: 78%</a:t>
              </a:r>
            </a:p>
          </p:txBody>
        </p:sp>
        <p:sp>
          <p:nvSpPr>
            <p:cNvPr id="108" name="pg108"/>
            <p:cNvSpPr/>
            <p:nvPr/>
          </p:nvSpPr>
          <p:spPr>
            <a:xfrm>
              <a:off x="8133602" y="3929941"/>
              <a:ext cx="826508" cy="169038"/>
            </a:xfrm>
            <a:custGeom>
              <a:avLst/>
              <a:gdLst/>
              <a:ahLst/>
              <a:cxnLst/>
              <a:rect l="0" t="0" r="0" b="0"/>
              <a:pathLst>
                <a:path w="826508" h="169038">
                  <a:moveTo>
                    <a:pt x="27431" y="169038"/>
                  </a:moveTo>
                  <a:lnTo>
                    <a:pt x="799076" y="169038"/>
                  </a:lnTo>
                  <a:lnTo>
                    <a:pt x="797971" y="169016"/>
                  </a:lnTo>
                  <a:lnTo>
                    <a:pt x="802383" y="168838"/>
                  </a:lnTo>
                  <a:lnTo>
                    <a:pt x="806708" y="167955"/>
                  </a:lnTo>
                  <a:lnTo>
                    <a:pt x="810836" y="166389"/>
                  </a:lnTo>
                  <a:lnTo>
                    <a:pt x="814659" y="164182"/>
                  </a:lnTo>
                  <a:lnTo>
                    <a:pt x="818079" y="161390"/>
                  </a:lnTo>
                  <a:lnTo>
                    <a:pt x="821006" y="158086"/>
                  </a:lnTo>
                  <a:lnTo>
                    <a:pt x="823366" y="154354"/>
                  </a:lnTo>
                  <a:lnTo>
                    <a:pt x="825096" y="150293"/>
                  </a:lnTo>
                  <a:lnTo>
                    <a:pt x="826153" y="146006"/>
                  </a:lnTo>
                  <a:lnTo>
                    <a:pt x="826508" y="141606"/>
                  </a:lnTo>
                  <a:lnTo>
                    <a:pt x="826508" y="27431"/>
                  </a:lnTo>
                  <a:lnTo>
                    <a:pt x="826153" y="23031"/>
                  </a:lnTo>
                  <a:lnTo>
                    <a:pt x="825096" y="18745"/>
                  </a:lnTo>
                  <a:lnTo>
                    <a:pt x="823366" y="14683"/>
                  </a:lnTo>
                  <a:lnTo>
                    <a:pt x="821006" y="10952"/>
                  </a:lnTo>
                  <a:lnTo>
                    <a:pt x="818079" y="7647"/>
                  </a:lnTo>
                  <a:lnTo>
                    <a:pt x="814659" y="4855"/>
                  </a:lnTo>
                  <a:lnTo>
                    <a:pt x="810836" y="2648"/>
                  </a:lnTo>
                  <a:lnTo>
                    <a:pt x="806708" y="1083"/>
                  </a:lnTo>
                  <a:lnTo>
                    <a:pt x="802383" y="200"/>
                  </a:lnTo>
                  <a:lnTo>
                    <a:pt x="799076"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FC20E">
                  <a:alpha val="100000"/>
                </a:srgbClr>
              </a:solidFill>
              <a:prstDash val="solid"/>
              <a:round/>
            </a:ln>
          </p:spPr>
          <p:txBody>
            <a:bodyPr/>
            <a:lstStyle/>
            <a:p>
              <a:endParaRPr/>
            </a:p>
          </p:txBody>
        </p:sp>
        <p:sp>
          <p:nvSpPr>
            <p:cNvPr id="109" name="tx109"/>
            <p:cNvSpPr/>
            <p:nvPr/>
          </p:nvSpPr>
          <p:spPr>
            <a:xfrm>
              <a:off x="8156462" y="3971479"/>
              <a:ext cx="73506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C20E">
                      <a:alpha val="100000"/>
                    </a:srgbClr>
                  </a:solidFill>
                  <a:latin typeface="Arial"/>
                  <a:cs typeface="Arial"/>
                </a:rPr>
                <a:t>Rotavirus: 77%</a:t>
              </a:r>
            </a:p>
          </p:txBody>
        </p:sp>
        <p:sp>
          <p:nvSpPr>
            <p:cNvPr id="110" name="pg110"/>
            <p:cNvSpPr/>
            <p:nvPr/>
          </p:nvSpPr>
          <p:spPr>
            <a:xfrm>
              <a:off x="7693630" y="3281407"/>
              <a:ext cx="1266480" cy="169038"/>
            </a:xfrm>
            <a:custGeom>
              <a:avLst/>
              <a:gdLst/>
              <a:ahLst/>
              <a:cxnLst/>
              <a:rect l="0" t="0" r="0" b="0"/>
              <a:pathLst>
                <a:path w="1266480" h="169038">
                  <a:moveTo>
                    <a:pt x="27431" y="169038"/>
                  </a:moveTo>
                  <a:lnTo>
                    <a:pt x="1239048" y="169038"/>
                  </a:lnTo>
                  <a:lnTo>
                    <a:pt x="1237943" y="169016"/>
                  </a:lnTo>
                  <a:lnTo>
                    <a:pt x="1242354" y="168838"/>
                  </a:lnTo>
                  <a:lnTo>
                    <a:pt x="1246680" y="167955"/>
                  </a:lnTo>
                  <a:lnTo>
                    <a:pt x="1250808" y="166389"/>
                  </a:lnTo>
                  <a:lnTo>
                    <a:pt x="1254631" y="164182"/>
                  </a:lnTo>
                  <a:lnTo>
                    <a:pt x="1258051" y="161390"/>
                  </a:lnTo>
                  <a:lnTo>
                    <a:pt x="1260978" y="158086"/>
                  </a:lnTo>
                  <a:lnTo>
                    <a:pt x="1263338" y="154354"/>
                  </a:lnTo>
                  <a:lnTo>
                    <a:pt x="1265068" y="150293"/>
                  </a:lnTo>
                  <a:lnTo>
                    <a:pt x="1266125" y="146006"/>
                  </a:lnTo>
                  <a:lnTo>
                    <a:pt x="1266480" y="141606"/>
                  </a:lnTo>
                  <a:lnTo>
                    <a:pt x="1266480" y="27432"/>
                  </a:lnTo>
                  <a:lnTo>
                    <a:pt x="1266125" y="23031"/>
                  </a:lnTo>
                  <a:lnTo>
                    <a:pt x="1265068" y="18745"/>
                  </a:lnTo>
                  <a:lnTo>
                    <a:pt x="1263338" y="14683"/>
                  </a:lnTo>
                  <a:lnTo>
                    <a:pt x="1260978" y="10952"/>
                  </a:lnTo>
                  <a:lnTo>
                    <a:pt x="1258051" y="7647"/>
                  </a:lnTo>
                  <a:lnTo>
                    <a:pt x="1254631" y="4855"/>
                  </a:lnTo>
                  <a:lnTo>
                    <a:pt x="1250808" y="2648"/>
                  </a:lnTo>
                  <a:lnTo>
                    <a:pt x="1246680" y="1083"/>
                  </a:lnTo>
                  <a:lnTo>
                    <a:pt x="1242354" y="200"/>
                  </a:lnTo>
                  <a:lnTo>
                    <a:pt x="1239048"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836FFF">
                  <a:alpha val="100000"/>
                </a:srgbClr>
              </a:solidFill>
              <a:prstDash val="solid"/>
              <a:round/>
            </a:ln>
          </p:spPr>
          <p:txBody>
            <a:bodyPr/>
            <a:lstStyle/>
            <a:p>
              <a:endParaRPr/>
            </a:p>
          </p:txBody>
        </p:sp>
        <p:sp>
          <p:nvSpPr>
            <p:cNvPr id="111" name="tx111"/>
            <p:cNvSpPr/>
            <p:nvPr/>
          </p:nvSpPr>
          <p:spPr>
            <a:xfrm>
              <a:off x="7716490" y="3304260"/>
              <a:ext cx="1175040" cy="100465"/>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36FFF">
                      <a:alpha val="100000"/>
                    </a:srgbClr>
                  </a:solidFill>
                  <a:latin typeface="Arial"/>
                  <a:cs typeface="Arial"/>
                </a:rPr>
                <a:t>Sarampión 2 dosis: 71%</a:t>
              </a:r>
            </a:p>
          </p:txBody>
        </p:sp>
        <p:sp>
          <p:nvSpPr>
            <p:cNvPr id="112" name="pg112"/>
            <p:cNvSpPr/>
            <p:nvPr/>
          </p:nvSpPr>
          <p:spPr>
            <a:xfrm>
              <a:off x="8314365" y="4186770"/>
              <a:ext cx="645745" cy="169038"/>
            </a:xfrm>
            <a:custGeom>
              <a:avLst/>
              <a:gdLst/>
              <a:ahLst/>
              <a:cxnLst/>
              <a:rect l="0" t="0" r="0" b="0"/>
              <a:pathLst>
                <a:path w="645745" h="169038">
                  <a:moveTo>
                    <a:pt x="27431" y="169038"/>
                  </a:moveTo>
                  <a:lnTo>
                    <a:pt x="618313" y="169038"/>
                  </a:lnTo>
                  <a:lnTo>
                    <a:pt x="617208" y="169016"/>
                  </a:lnTo>
                  <a:lnTo>
                    <a:pt x="621619" y="168838"/>
                  </a:lnTo>
                  <a:lnTo>
                    <a:pt x="625945" y="167955"/>
                  </a:lnTo>
                  <a:lnTo>
                    <a:pt x="630073" y="166389"/>
                  </a:lnTo>
                  <a:lnTo>
                    <a:pt x="633896" y="164182"/>
                  </a:lnTo>
                  <a:lnTo>
                    <a:pt x="637316" y="161390"/>
                  </a:lnTo>
                  <a:lnTo>
                    <a:pt x="640243" y="158086"/>
                  </a:lnTo>
                  <a:lnTo>
                    <a:pt x="642603" y="154354"/>
                  </a:lnTo>
                  <a:lnTo>
                    <a:pt x="644333" y="150293"/>
                  </a:lnTo>
                  <a:lnTo>
                    <a:pt x="645390" y="146006"/>
                  </a:lnTo>
                  <a:lnTo>
                    <a:pt x="645745" y="141606"/>
                  </a:lnTo>
                  <a:lnTo>
                    <a:pt x="645745" y="27431"/>
                  </a:lnTo>
                  <a:lnTo>
                    <a:pt x="645390" y="23031"/>
                  </a:lnTo>
                  <a:lnTo>
                    <a:pt x="644333" y="18745"/>
                  </a:lnTo>
                  <a:lnTo>
                    <a:pt x="642603" y="14683"/>
                  </a:lnTo>
                  <a:lnTo>
                    <a:pt x="640243" y="10952"/>
                  </a:lnTo>
                  <a:lnTo>
                    <a:pt x="637316" y="7647"/>
                  </a:lnTo>
                  <a:lnTo>
                    <a:pt x="633896" y="4855"/>
                  </a:lnTo>
                  <a:lnTo>
                    <a:pt x="630073" y="2648"/>
                  </a:lnTo>
                  <a:lnTo>
                    <a:pt x="625945" y="1083"/>
                  </a:lnTo>
                  <a:lnTo>
                    <a:pt x="621619" y="200"/>
                  </a:lnTo>
                  <a:lnTo>
                    <a:pt x="61831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B9A99">
                  <a:alpha val="100000"/>
                </a:srgbClr>
              </a:solidFill>
              <a:prstDash val="solid"/>
              <a:round/>
            </a:ln>
          </p:spPr>
          <p:txBody>
            <a:bodyPr/>
            <a:lstStyle/>
            <a:p>
              <a:endParaRPr/>
            </a:p>
          </p:txBody>
        </p:sp>
        <p:sp>
          <p:nvSpPr>
            <p:cNvPr id="113" name="tx113"/>
            <p:cNvSpPr/>
            <p:nvPr/>
          </p:nvSpPr>
          <p:spPr>
            <a:xfrm>
              <a:off x="8337225" y="4228308"/>
              <a:ext cx="554305"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B9A99">
                      <a:alpha val="100000"/>
                    </a:srgbClr>
                  </a:solidFill>
                  <a:latin typeface="Arial"/>
                  <a:cs typeface="Arial"/>
                </a:rPr>
                <a:t>VPHc: 69%</a:t>
              </a:r>
            </a:p>
          </p:txBody>
        </p:sp>
        <p:sp>
          <p:nvSpPr>
            <p:cNvPr id="114" name="pg114"/>
            <p:cNvSpPr/>
            <p:nvPr/>
          </p:nvSpPr>
          <p:spPr>
            <a:xfrm>
              <a:off x="1099504" y="3857639"/>
              <a:ext cx="212019" cy="169038"/>
            </a:xfrm>
            <a:custGeom>
              <a:avLst/>
              <a:gdLst/>
              <a:ahLst/>
              <a:cxnLst/>
              <a:rect l="0" t="0" r="0" b="0"/>
              <a:pathLst>
                <a:path w="212019" h="169038">
                  <a:moveTo>
                    <a:pt x="27432" y="169038"/>
                  </a:moveTo>
                  <a:lnTo>
                    <a:pt x="184587" y="169038"/>
                  </a:lnTo>
                  <a:lnTo>
                    <a:pt x="183482" y="169016"/>
                  </a:lnTo>
                  <a:lnTo>
                    <a:pt x="187893" y="168838"/>
                  </a:lnTo>
                  <a:lnTo>
                    <a:pt x="192219" y="167955"/>
                  </a:lnTo>
                  <a:lnTo>
                    <a:pt x="196347" y="166389"/>
                  </a:lnTo>
                  <a:lnTo>
                    <a:pt x="200170" y="164182"/>
                  </a:lnTo>
                  <a:lnTo>
                    <a:pt x="203590" y="161390"/>
                  </a:lnTo>
                  <a:lnTo>
                    <a:pt x="206517" y="158086"/>
                  </a:lnTo>
                  <a:lnTo>
                    <a:pt x="208877" y="154354"/>
                  </a:lnTo>
                  <a:lnTo>
                    <a:pt x="210607" y="150293"/>
                  </a:lnTo>
                  <a:lnTo>
                    <a:pt x="211664" y="146006"/>
                  </a:lnTo>
                  <a:lnTo>
                    <a:pt x="212019" y="141606"/>
                  </a:lnTo>
                  <a:lnTo>
                    <a:pt x="212019" y="27432"/>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15" name="tx115"/>
            <p:cNvSpPr/>
            <p:nvPr/>
          </p:nvSpPr>
          <p:spPr>
            <a:xfrm>
              <a:off x="1145224" y="390171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2759">
                      <a:alpha val="100000"/>
                    </a:srgbClr>
                  </a:solidFill>
                  <a:latin typeface="Arial"/>
                  <a:cs typeface="Arial"/>
                </a:rPr>
                <a:t>49</a:t>
              </a:r>
            </a:p>
          </p:txBody>
        </p:sp>
        <p:sp>
          <p:nvSpPr>
            <p:cNvPr id="116" name="pg116"/>
            <p:cNvSpPr/>
            <p:nvPr/>
          </p:nvSpPr>
          <p:spPr>
            <a:xfrm>
              <a:off x="2352628" y="3659194"/>
              <a:ext cx="212019" cy="169038"/>
            </a:xfrm>
            <a:custGeom>
              <a:avLst/>
              <a:gdLst/>
              <a:ahLst/>
              <a:cxnLst/>
              <a:rect l="0" t="0" r="0" b="0"/>
              <a:pathLst>
                <a:path w="212019" h="169038">
                  <a:moveTo>
                    <a:pt x="27431" y="169038"/>
                  </a:moveTo>
                  <a:lnTo>
                    <a:pt x="184587" y="169038"/>
                  </a:lnTo>
                  <a:lnTo>
                    <a:pt x="183482" y="169016"/>
                  </a:lnTo>
                  <a:lnTo>
                    <a:pt x="187893" y="168838"/>
                  </a:lnTo>
                  <a:lnTo>
                    <a:pt x="192219" y="167955"/>
                  </a:lnTo>
                  <a:lnTo>
                    <a:pt x="196347" y="166389"/>
                  </a:lnTo>
                  <a:lnTo>
                    <a:pt x="200170" y="164182"/>
                  </a:lnTo>
                  <a:lnTo>
                    <a:pt x="203590" y="161390"/>
                  </a:lnTo>
                  <a:lnTo>
                    <a:pt x="206517" y="158086"/>
                  </a:lnTo>
                  <a:lnTo>
                    <a:pt x="208877" y="154354"/>
                  </a:lnTo>
                  <a:lnTo>
                    <a:pt x="210607" y="150293"/>
                  </a:lnTo>
                  <a:lnTo>
                    <a:pt x="211664" y="146006"/>
                  </a:lnTo>
                  <a:lnTo>
                    <a:pt x="212019" y="141606"/>
                  </a:lnTo>
                  <a:lnTo>
                    <a:pt x="212019" y="27432"/>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17" name="tx117"/>
            <p:cNvSpPr/>
            <p:nvPr/>
          </p:nvSpPr>
          <p:spPr>
            <a:xfrm>
              <a:off x="2398348" y="3703591"/>
              <a:ext cx="120579" cy="78921"/>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2759">
                      <a:alpha val="100000"/>
                    </a:srgbClr>
                  </a:solidFill>
                  <a:latin typeface="Arial"/>
                  <a:cs typeface="Arial"/>
                </a:rPr>
                <a:t>54</a:t>
              </a:r>
            </a:p>
          </p:txBody>
        </p:sp>
        <p:sp>
          <p:nvSpPr>
            <p:cNvPr id="118" name="pg118"/>
            <p:cNvSpPr/>
            <p:nvPr/>
          </p:nvSpPr>
          <p:spPr>
            <a:xfrm>
              <a:off x="3605746" y="3341688"/>
              <a:ext cx="212019" cy="169038"/>
            </a:xfrm>
            <a:custGeom>
              <a:avLst/>
              <a:gdLst/>
              <a:ahLst/>
              <a:cxnLst/>
              <a:rect l="0" t="0" r="0" b="0"/>
              <a:pathLst>
                <a:path w="212019" h="169038">
                  <a:moveTo>
                    <a:pt x="27432" y="169038"/>
                  </a:moveTo>
                  <a:lnTo>
                    <a:pt x="184587" y="169038"/>
                  </a:lnTo>
                  <a:lnTo>
                    <a:pt x="183482" y="169016"/>
                  </a:lnTo>
                  <a:lnTo>
                    <a:pt x="187893" y="168838"/>
                  </a:lnTo>
                  <a:lnTo>
                    <a:pt x="192219" y="167955"/>
                  </a:lnTo>
                  <a:lnTo>
                    <a:pt x="196347" y="166389"/>
                  </a:lnTo>
                  <a:lnTo>
                    <a:pt x="200170" y="164182"/>
                  </a:lnTo>
                  <a:lnTo>
                    <a:pt x="203590" y="161390"/>
                  </a:lnTo>
                  <a:lnTo>
                    <a:pt x="206517" y="158086"/>
                  </a:lnTo>
                  <a:lnTo>
                    <a:pt x="208877" y="154354"/>
                  </a:lnTo>
                  <a:lnTo>
                    <a:pt x="210607" y="150293"/>
                  </a:lnTo>
                  <a:lnTo>
                    <a:pt x="211664" y="146006"/>
                  </a:lnTo>
                  <a:lnTo>
                    <a:pt x="212019" y="141606"/>
                  </a:lnTo>
                  <a:lnTo>
                    <a:pt x="212019" y="27432"/>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19" name="tx119"/>
            <p:cNvSpPr/>
            <p:nvPr/>
          </p:nvSpPr>
          <p:spPr>
            <a:xfrm>
              <a:off x="3651466" y="33857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2759">
                      <a:alpha val="100000"/>
                    </a:srgbClr>
                  </a:solidFill>
                  <a:latin typeface="Arial"/>
                  <a:cs typeface="Arial"/>
                </a:rPr>
                <a:t>62</a:t>
              </a:r>
            </a:p>
          </p:txBody>
        </p:sp>
        <p:sp>
          <p:nvSpPr>
            <p:cNvPr id="120" name="pg120"/>
            <p:cNvSpPr/>
            <p:nvPr/>
          </p:nvSpPr>
          <p:spPr>
            <a:xfrm>
              <a:off x="4858871" y="2865424"/>
              <a:ext cx="212019" cy="169038"/>
            </a:xfrm>
            <a:custGeom>
              <a:avLst/>
              <a:gdLst/>
              <a:ahLst/>
              <a:cxnLst/>
              <a:rect l="0" t="0" r="0" b="0"/>
              <a:pathLst>
                <a:path w="212019" h="169038">
                  <a:moveTo>
                    <a:pt x="27432" y="169038"/>
                  </a:moveTo>
                  <a:lnTo>
                    <a:pt x="184587" y="169038"/>
                  </a:lnTo>
                  <a:lnTo>
                    <a:pt x="183482" y="169016"/>
                  </a:lnTo>
                  <a:lnTo>
                    <a:pt x="187893" y="168838"/>
                  </a:lnTo>
                  <a:lnTo>
                    <a:pt x="192219" y="167955"/>
                  </a:lnTo>
                  <a:lnTo>
                    <a:pt x="196347" y="166389"/>
                  </a:lnTo>
                  <a:lnTo>
                    <a:pt x="200170" y="164182"/>
                  </a:lnTo>
                  <a:lnTo>
                    <a:pt x="203590" y="161390"/>
                  </a:lnTo>
                  <a:lnTo>
                    <a:pt x="206517" y="158086"/>
                  </a:lnTo>
                  <a:lnTo>
                    <a:pt x="208877" y="154354"/>
                  </a:lnTo>
                  <a:lnTo>
                    <a:pt x="210607" y="150293"/>
                  </a:lnTo>
                  <a:lnTo>
                    <a:pt x="211664" y="146006"/>
                  </a:lnTo>
                  <a:lnTo>
                    <a:pt x="212019" y="141606"/>
                  </a:lnTo>
                  <a:lnTo>
                    <a:pt x="212019" y="27431"/>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21" name="tx121"/>
            <p:cNvSpPr/>
            <p:nvPr/>
          </p:nvSpPr>
          <p:spPr>
            <a:xfrm>
              <a:off x="4904591" y="2911144"/>
              <a:ext cx="12057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2759">
                      <a:alpha val="100000"/>
                    </a:srgbClr>
                  </a:solidFill>
                  <a:latin typeface="Arial"/>
                  <a:cs typeface="Arial"/>
                </a:rPr>
                <a:t>74</a:t>
              </a:r>
            </a:p>
          </p:txBody>
        </p:sp>
        <p:sp>
          <p:nvSpPr>
            <p:cNvPr id="122" name="pg122"/>
            <p:cNvSpPr/>
            <p:nvPr/>
          </p:nvSpPr>
          <p:spPr>
            <a:xfrm>
              <a:off x="5861357" y="3024183"/>
              <a:ext cx="212019" cy="169038"/>
            </a:xfrm>
            <a:custGeom>
              <a:avLst/>
              <a:gdLst/>
              <a:ahLst/>
              <a:cxnLst/>
              <a:rect l="0" t="0" r="0" b="0"/>
              <a:pathLst>
                <a:path w="212019" h="169038">
                  <a:moveTo>
                    <a:pt x="27432" y="169038"/>
                  </a:moveTo>
                  <a:lnTo>
                    <a:pt x="184587" y="169038"/>
                  </a:lnTo>
                  <a:lnTo>
                    <a:pt x="183482" y="169016"/>
                  </a:lnTo>
                  <a:lnTo>
                    <a:pt x="187893" y="168838"/>
                  </a:lnTo>
                  <a:lnTo>
                    <a:pt x="192219" y="167955"/>
                  </a:lnTo>
                  <a:lnTo>
                    <a:pt x="196347" y="166389"/>
                  </a:lnTo>
                  <a:lnTo>
                    <a:pt x="200170" y="164182"/>
                  </a:lnTo>
                  <a:lnTo>
                    <a:pt x="203590" y="161390"/>
                  </a:lnTo>
                  <a:lnTo>
                    <a:pt x="206517" y="158086"/>
                  </a:lnTo>
                  <a:lnTo>
                    <a:pt x="208877" y="154354"/>
                  </a:lnTo>
                  <a:lnTo>
                    <a:pt x="210607" y="150293"/>
                  </a:lnTo>
                  <a:lnTo>
                    <a:pt x="211664" y="146006"/>
                  </a:lnTo>
                  <a:lnTo>
                    <a:pt x="212019" y="141606"/>
                  </a:lnTo>
                  <a:lnTo>
                    <a:pt x="212019" y="27431"/>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5"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23" name="tx123"/>
            <p:cNvSpPr/>
            <p:nvPr/>
          </p:nvSpPr>
          <p:spPr>
            <a:xfrm>
              <a:off x="5907077" y="306826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2759">
                      <a:alpha val="100000"/>
                    </a:srgbClr>
                  </a:solidFill>
                  <a:latin typeface="Arial"/>
                  <a:cs typeface="Arial"/>
                </a:rPr>
                <a:t>70</a:t>
              </a:r>
            </a:p>
          </p:txBody>
        </p:sp>
        <p:sp>
          <p:nvSpPr>
            <p:cNvPr id="124" name="pg124"/>
            <p:cNvSpPr/>
            <p:nvPr/>
          </p:nvSpPr>
          <p:spPr>
            <a:xfrm>
              <a:off x="7365089" y="2587615"/>
              <a:ext cx="212019" cy="169038"/>
            </a:xfrm>
            <a:custGeom>
              <a:avLst/>
              <a:gdLst/>
              <a:ahLst/>
              <a:cxnLst/>
              <a:rect l="0" t="0" r="0" b="0"/>
              <a:pathLst>
                <a:path w="212019" h="169038">
                  <a:moveTo>
                    <a:pt x="27431" y="169038"/>
                  </a:moveTo>
                  <a:lnTo>
                    <a:pt x="184587" y="169038"/>
                  </a:lnTo>
                  <a:lnTo>
                    <a:pt x="183482" y="169016"/>
                  </a:lnTo>
                  <a:lnTo>
                    <a:pt x="187893" y="168838"/>
                  </a:lnTo>
                  <a:lnTo>
                    <a:pt x="192219" y="167955"/>
                  </a:lnTo>
                  <a:lnTo>
                    <a:pt x="196347" y="166389"/>
                  </a:lnTo>
                  <a:lnTo>
                    <a:pt x="200170" y="164182"/>
                  </a:lnTo>
                  <a:lnTo>
                    <a:pt x="203590" y="161390"/>
                  </a:lnTo>
                  <a:lnTo>
                    <a:pt x="206517" y="158086"/>
                  </a:lnTo>
                  <a:lnTo>
                    <a:pt x="208877" y="154354"/>
                  </a:lnTo>
                  <a:lnTo>
                    <a:pt x="210607" y="150293"/>
                  </a:lnTo>
                  <a:lnTo>
                    <a:pt x="211664" y="146006"/>
                  </a:lnTo>
                  <a:lnTo>
                    <a:pt x="212019" y="141606"/>
                  </a:lnTo>
                  <a:lnTo>
                    <a:pt x="212019" y="27431"/>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5"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25" name="tx125"/>
            <p:cNvSpPr/>
            <p:nvPr/>
          </p:nvSpPr>
          <p:spPr>
            <a:xfrm>
              <a:off x="7410809" y="26316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2759">
                      <a:alpha val="100000"/>
                    </a:srgbClr>
                  </a:solidFill>
                  <a:latin typeface="Arial"/>
                  <a:cs typeface="Arial"/>
                </a:rPr>
                <a:t>81</a:t>
              </a:r>
            </a:p>
          </p:txBody>
        </p:sp>
        <p:sp>
          <p:nvSpPr>
            <p:cNvPr id="126" name="pl126"/>
            <p:cNvSpPr/>
            <p:nvPr/>
          </p:nvSpPr>
          <p:spPr>
            <a:xfrm>
              <a:off x="803816" y="5746081"/>
              <a:ext cx="8270593" cy="0"/>
            </a:xfrm>
            <a:custGeom>
              <a:avLst/>
              <a:gdLst/>
              <a:ahLst/>
              <a:cxnLst/>
              <a:rect l="0" t="0" r="0" b="0"/>
              <a:pathLst>
                <a:path w="8270593">
                  <a:moveTo>
                    <a:pt x="0" y="0"/>
                  </a:moveTo>
                  <a:lnTo>
                    <a:pt x="8270593" y="0"/>
                  </a:lnTo>
                  <a:lnTo>
                    <a:pt x="8270593" y="0"/>
                  </a:lnTo>
                </a:path>
              </a:pathLst>
            </a:custGeom>
            <a:ln w="13550" cap="flat">
              <a:solidFill>
                <a:srgbClr val="666666">
                  <a:alpha val="100000"/>
                </a:srgbClr>
              </a:solidFill>
              <a:prstDash val="dash"/>
              <a:round/>
            </a:ln>
          </p:spPr>
          <p:txBody>
            <a:bodyPr/>
            <a:lstStyle/>
            <a:p>
              <a:endParaRPr/>
            </a:p>
          </p:txBody>
        </p:sp>
        <p:sp>
          <p:nvSpPr>
            <p:cNvPr id="127" name="rc127"/>
            <p:cNvSpPr/>
            <p:nvPr/>
          </p:nvSpPr>
          <p:spPr>
            <a:xfrm>
              <a:off x="803816" y="1578789"/>
              <a:ext cx="8270593" cy="4365734"/>
            </a:xfrm>
            <a:prstGeom prst="rect">
              <a:avLst/>
            </a:prstGeom>
            <a:ln w="13550" cap="rnd">
              <a:solidFill>
                <a:srgbClr val="BEBEBE">
                  <a:alpha val="100000"/>
                </a:srgbClr>
              </a:solidFill>
              <a:prstDash val="solid"/>
              <a:round/>
            </a:ln>
          </p:spPr>
          <p:txBody>
            <a:bodyPr/>
            <a:lstStyle/>
            <a:p>
              <a:endParaRPr/>
            </a:p>
          </p:txBody>
        </p:sp>
        <p:sp>
          <p:nvSpPr>
            <p:cNvPr id="128" name="tx128"/>
            <p:cNvSpPr/>
            <p:nvPr/>
          </p:nvSpPr>
          <p:spPr>
            <a:xfrm>
              <a:off x="663492" y="5693966"/>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29" name="tx129"/>
            <p:cNvSpPr/>
            <p:nvPr/>
          </p:nvSpPr>
          <p:spPr>
            <a:xfrm>
              <a:off x="585797" y="5297081"/>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a:t>
              </a:r>
            </a:p>
          </p:txBody>
        </p:sp>
        <p:sp>
          <p:nvSpPr>
            <p:cNvPr id="130" name="tx130"/>
            <p:cNvSpPr/>
            <p:nvPr/>
          </p:nvSpPr>
          <p:spPr>
            <a:xfrm>
              <a:off x="585797" y="490019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a:t>
              </a:r>
            </a:p>
          </p:txBody>
        </p:sp>
        <p:sp>
          <p:nvSpPr>
            <p:cNvPr id="131" name="tx131"/>
            <p:cNvSpPr/>
            <p:nvPr/>
          </p:nvSpPr>
          <p:spPr>
            <a:xfrm>
              <a:off x="585797" y="4503243"/>
              <a:ext cx="155388"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30</a:t>
              </a:r>
            </a:p>
          </p:txBody>
        </p:sp>
        <p:sp>
          <p:nvSpPr>
            <p:cNvPr id="132" name="tx132"/>
            <p:cNvSpPr/>
            <p:nvPr/>
          </p:nvSpPr>
          <p:spPr>
            <a:xfrm>
              <a:off x="585797" y="410642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40</a:t>
              </a:r>
            </a:p>
          </p:txBody>
        </p:sp>
        <p:sp>
          <p:nvSpPr>
            <p:cNvPr id="133" name="tx133"/>
            <p:cNvSpPr/>
            <p:nvPr/>
          </p:nvSpPr>
          <p:spPr>
            <a:xfrm>
              <a:off x="585797" y="3709542"/>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134" name="tx134"/>
            <p:cNvSpPr/>
            <p:nvPr/>
          </p:nvSpPr>
          <p:spPr>
            <a:xfrm>
              <a:off x="585797" y="331265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60</a:t>
              </a:r>
            </a:p>
          </p:txBody>
        </p:sp>
        <p:sp>
          <p:nvSpPr>
            <p:cNvPr id="135" name="tx135"/>
            <p:cNvSpPr/>
            <p:nvPr/>
          </p:nvSpPr>
          <p:spPr>
            <a:xfrm>
              <a:off x="585797" y="2915772"/>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70</a:t>
              </a:r>
            </a:p>
          </p:txBody>
        </p:sp>
        <p:sp>
          <p:nvSpPr>
            <p:cNvPr id="136" name="tx136"/>
            <p:cNvSpPr/>
            <p:nvPr/>
          </p:nvSpPr>
          <p:spPr>
            <a:xfrm>
              <a:off x="585797" y="251888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80</a:t>
              </a:r>
            </a:p>
          </p:txBody>
        </p:sp>
        <p:sp>
          <p:nvSpPr>
            <p:cNvPr id="137" name="tx137"/>
            <p:cNvSpPr/>
            <p:nvPr/>
          </p:nvSpPr>
          <p:spPr>
            <a:xfrm>
              <a:off x="585797" y="2122002"/>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90</a:t>
              </a:r>
            </a:p>
          </p:txBody>
        </p:sp>
        <p:sp>
          <p:nvSpPr>
            <p:cNvPr id="138" name="tx138"/>
            <p:cNvSpPr/>
            <p:nvPr/>
          </p:nvSpPr>
          <p:spPr>
            <a:xfrm>
              <a:off x="508103" y="1725117"/>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139" name="tx139"/>
            <p:cNvSpPr/>
            <p:nvPr/>
          </p:nvSpPr>
          <p:spPr>
            <a:xfrm>
              <a:off x="1024364" y="600503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40" name="tx140"/>
            <p:cNvSpPr/>
            <p:nvPr/>
          </p:nvSpPr>
          <p:spPr>
            <a:xfrm>
              <a:off x="2277484" y="600503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41" name="tx141"/>
            <p:cNvSpPr/>
            <p:nvPr/>
          </p:nvSpPr>
          <p:spPr>
            <a:xfrm>
              <a:off x="3530604" y="600503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42" name="tx142"/>
            <p:cNvSpPr/>
            <p:nvPr/>
          </p:nvSpPr>
          <p:spPr>
            <a:xfrm>
              <a:off x="4783725" y="600503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43" name="tx143"/>
            <p:cNvSpPr/>
            <p:nvPr/>
          </p:nvSpPr>
          <p:spPr>
            <a:xfrm>
              <a:off x="5786221" y="600503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44" name="tx144"/>
            <p:cNvSpPr/>
            <p:nvPr/>
          </p:nvSpPr>
          <p:spPr>
            <a:xfrm>
              <a:off x="7289965" y="600503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45" name="tx145"/>
            <p:cNvSpPr/>
            <p:nvPr/>
          </p:nvSpPr>
          <p:spPr>
            <a:xfrm rot="-5400000">
              <a:off x="-60286" y="3696104"/>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146" name="tx146"/>
            <p:cNvSpPr/>
            <p:nvPr/>
          </p:nvSpPr>
          <p:spPr>
            <a:xfrm>
              <a:off x="3354913" y="1335890"/>
              <a:ext cx="3168401"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Ampliación de la protección, LACR, 2000-2025</a:t>
              </a:r>
            </a:p>
          </p:txBody>
        </p:sp>
        <p:sp>
          <p:nvSpPr>
            <p:cNvPr id="147" name="tx147"/>
            <p:cNvSpPr/>
            <p:nvPr/>
          </p:nvSpPr>
          <p:spPr>
            <a:xfrm>
              <a:off x="4477571" y="635309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48" name="tx148"/>
            <p:cNvSpPr/>
            <p:nvPr/>
          </p:nvSpPr>
          <p:spPr>
            <a:xfrm>
              <a:off x="9074410" y="6571038"/>
              <a:ext cx="0" cy="0"/>
            </a:xfrm>
            <a:prstGeom prst="rect">
              <a:avLst/>
            </a:prstGeom>
            <a:noFill/>
          </p:spPr>
          <p:txBody>
            <a:bodyPr wrap="none" lIns="0" tIns="0" rIns="0" bIns="0" anchor="ctr" anchorCtr="1"/>
            <a:lstStyle/>
            <a:p>
              <a:pPr marL="0" marR="0" indent="0" algn="l">
                <a:lnSpc>
                  <a:spcPts val="880"/>
                </a:lnSpc>
                <a:spcBef>
                  <a:spcPts val="0"/>
                </a:spcBef>
                <a:spcAft>
                  <a:spcPts val="0"/>
                </a:spcAft>
              </a:pPr>
              <a:endParaRPr/>
            </a:p>
          </p:txBody>
        </p:sp>
        <p:sp>
          <p:nvSpPr>
            <p:cNvPr id="149" name="tx149"/>
            <p:cNvSpPr/>
            <p:nvPr/>
          </p:nvSpPr>
          <p:spPr>
            <a:xfrm>
              <a:off x="2275768" y="6586855"/>
              <a:ext cx="679864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Extensión de la protección (BoP) = ((DTP3 x 3) + HepB3 + Hib3 + IPV1 + IPVC + MCV1 + MCV2 + PCVC +  RCV1 + RotaC + HPVc) / 13</a:t>
              </a:r>
            </a:p>
          </p:txBody>
        </p:sp>
      </p:grpSp>
      <p:sp>
        <p:nvSpPr>
          <p:cNvPr id="150"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amplitud de la protección (BOP, por sus siglas en inglés) es una combinación del número de vacunas incluidas en el programa nacional de inmunización de un país y la cobertura alcanzada para cada vacuna.
El gráfico radial muestra el BOP (área sombreada) y la cobertura de la vacuna (puntos), por año.
La cobertura de vacunación (BOP) aumentó del 49 % en 2000 al 81 % en 2025. Este aumento desde el año 2000 es consecuencia de la mejora gradual en la introducción de nuevas vacunas y la ampliación de los servicios de vacunación a poblaciones que antes quedaban excluidas.
La mejora de la cobertura de vacunación básica (BOP) depende ahora, en parte, de que se mejore la cobertura de las vacunas contra el VPH, el MCV2, el ROTAC y el PCVC, cuya cobertura será inferior al 80 % en 2025.</a:t>
            </a:r>
          </a:p>
        </p:txBody>
      </p:sp>
      <p:sp>
        <p:nvSpPr>
          <p:cNvPr id="151"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El alcance de la protección con todos los antígenos recomendados ha aumentado en más de la mitad desde el año 2000, pero para lograr nuevos avances es necesario subsanar las deficiencias de cobertura en las vacunas más recientes, cuya cobertura sigue siendo inferior al 81 %.</a:t>
            </a:r>
          </a:p>
        </p:txBody>
      </p:sp>
      <p:grpSp>
        <p:nvGrpSpPr>
          <p:cNvPr id="152" name="Group 151"/>
          <p:cNvGrpSpPr/>
          <p:nvPr/>
        </p:nvGrpSpPr>
        <p:grpSpPr>
          <a:xfrm>
            <a:off x="292608" y="1051560"/>
            <a:ext cx="8595360" cy="28575"/>
            <a:chOff x="292608" y="1051560"/>
            <a:chExt cx="8595360" cy="28575"/>
          </a:xfrm>
        </p:grpSpPr>
        <p:sp>
          <p:nvSpPr>
            <p:cNvPr id="153" name="rc3"/>
            <p:cNvSpPr/>
            <p:nvPr/>
          </p:nvSpPr>
          <p:spPr>
            <a:xfrm>
              <a:off x="292608" y="10515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54" name="rc4"/>
            <p:cNvSpPr/>
            <p:nvPr/>
          </p:nvSpPr>
          <p:spPr>
            <a:xfrm>
              <a:off x="292608" y="105156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11658600" cy="5486400"/>
            <a:chOff x="274320" y="1298448"/>
            <a:chExt cx="11658600" cy="5486400"/>
          </a:xfrm>
        </p:grpSpPr>
        <p:sp>
          <p:nvSpPr>
            <p:cNvPr id="3" name="rc3"/>
            <p:cNvSpPr/>
            <p:nvPr/>
          </p:nvSpPr>
          <p:spPr>
            <a:xfrm>
              <a:off x="274320" y="1298448"/>
              <a:ext cx="1165860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355509"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 name="pl5"/>
            <p:cNvSpPr/>
            <p:nvPr/>
          </p:nvSpPr>
          <p:spPr>
            <a:xfrm>
              <a:off x="587524"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6" name="pl6"/>
            <p:cNvSpPr/>
            <p:nvPr/>
          </p:nvSpPr>
          <p:spPr>
            <a:xfrm>
              <a:off x="819539"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7" name="pl7"/>
            <p:cNvSpPr/>
            <p:nvPr/>
          </p:nvSpPr>
          <p:spPr>
            <a:xfrm>
              <a:off x="1051554"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1283569"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515584"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387976"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11" name="pt11"/>
            <p:cNvSpPr/>
            <p:nvPr/>
          </p:nvSpPr>
          <p:spPr>
            <a:xfrm>
              <a:off x="970685"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12" name="pt12"/>
            <p:cNvSpPr/>
            <p:nvPr/>
          </p:nvSpPr>
          <p:spPr>
            <a:xfrm>
              <a:off x="1063491" y="517300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13" name="pt13"/>
            <p:cNvSpPr/>
            <p:nvPr/>
          </p:nvSpPr>
          <p:spPr>
            <a:xfrm>
              <a:off x="1214301" y="506836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14" name="pt14"/>
            <p:cNvSpPr/>
            <p:nvPr/>
          </p:nvSpPr>
          <p:spPr>
            <a:xfrm>
              <a:off x="1237502" y="496372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5" name="pt15"/>
            <p:cNvSpPr/>
            <p:nvPr/>
          </p:nvSpPr>
          <p:spPr>
            <a:xfrm>
              <a:off x="1237502" y="485908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6" name="pt16"/>
            <p:cNvSpPr/>
            <p:nvPr/>
          </p:nvSpPr>
          <p:spPr>
            <a:xfrm>
              <a:off x="1237502" y="475444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7" name="pt17"/>
            <p:cNvSpPr/>
            <p:nvPr/>
          </p:nvSpPr>
          <p:spPr>
            <a:xfrm>
              <a:off x="1260704" y="464979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8" name="pt18"/>
            <p:cNvSpPr/>
            <p:nvPr/>
          </p:nvSpPr>
          <p:spPr>
            <a:xfrm>
              <a:off x="1307107" y="454515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9" name="pt19"/>
            <p:cNvSpPr/>
            <p:nvPr/>
          </p:nvSpPr>
          <p:spPr>
            <a:xfrm>
              <a:off x="1330308" y="44405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0" name="pt20"/>
            <p:cNvSpPr/>
            <p:nvPr/>
          </p:nvSpPr>
          <p:spPr>
            <a:xfrm>
              <a:off x="1341909" y="433587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1" name="pt21"/>
            <p:cNvSpPr/>
            <p:nvPr/>
          </p:nvSpPr>
          <p:spPr>
            <a:xfrm>
              <a:off x="1341909" y="423123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2" name="pt22"/>
            <p:cNvSpPr/>
            <p:nvPr/>
          </p:nvSpPr>
          <p:spPr>
            <a:xfrm>
              <a:off x="1353510" y="412659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3" name="pt23"/>
            <p:cNvSpPr/>
            <p:nvPr/>
          </p:nvSpPr>
          <p:spPr>
            <a:xfrm>
              <a:off x="1365111" y="402195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4" name="pt24"/>
            <p:cNvSpPr/>
            <p:nvPr/>
          </p:nvSpPr>
          <p:spPr>
            <a:xfrm>
              <a:off x="1376711" y="391731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5" name="pt25"/>
            <p:cNvSpPr/>
            <p:nvPr/>
          </p:nvSpPr>
          <p:spPr>
            <a:xfrm>
              <a:off x="1388312" y="381266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6" name="pt26"/>
            <p:cNvSpPr/>
            <p:nvPr/>
          </p:nvSpPr>
          <p:spPr>
            <a:xfrm>
              <a:off x="1399913" y="370802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7" name="pt27"/>
            <p:cNvSpPr/>
            <p:nvPr/>
          </p:nvSpPr>
          <p:spPr>
            <a:xfrm>
              <a:off x="1399913" y="360338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8" name="pt28"/>
            <p:cNvSpPr/>
            <p:nvPr/>
          </p:nvSpPr>
          <p:spPr>
            <a:xfrm>
              <a:off x="1411514" y="349874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9" name="pt29"/>
            <p:cNvSpPr/>
            <p:nvPr/>
          </p:nvSpPr>
          <p:spPr>
            <a:xfrm>
              <a:off x="1411514" y="339410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0" name="pt30"/>
            <p:cNvSpPr/>
            <p:nvPr/>
          </p:nvSpPr>
          <p:spPr>
            <a:xfrm>
              <a:off x="1423114" y="328946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1" name="pt31"/>
            <p:cNvSpPr/>
            <p:nvPr/>
          </p:nvSpPr>
          <p:spPr>
            <a:xfrm>
              <a:off x="1434715" y="318482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2" name="pt32"/>
            <p:cNvSpPr/>
            <p:nvPr/>
          </p:nvSpPr>
          <p:spPr>
            <a:xfrm>
              <a:off x="1434715" y="30801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3" name="pt33"/>
            <p:cNvSpPr/>
            <p:nvPr/>
          </p:nvSpPr>
          <p:spPr>
            <a:xfrm>
              <a:off x="1446316" y="297553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4" name="pt34"/>
            <p:cNvSpPr/>
            <p:nvPr/>
          </p:nvSpPr>
          <p:spPr>
            <a:xfrm>
              <a:off x="1446316" y="28708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5" name="pt35"/>
            <p:cNvSpPr/>
            <p:nvPr/>
          </p:nvSpPr>
          <p:spPr>
            <a:xfrm>
              <a:off x="1457917" y="27662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6" name="pt36"/>
            <p:cNvSpPr/>
            <p:nvPr/>
          </p:nvSpPr>
          <p:spPr>
            <a:xfrm>
              <a:off x="1457917" y="266161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7" name="pt37"/>
            <p:cNvSpPr/>
            <p:nvPr/>
          </p:nvSpPr>
          <p:spPr>
            <a:xfrm>
              <a:off x="1457917" y="25569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8" name="pt38"/>
            <p:cNvSpPr/>
            <p:nvPr/>
          </p:nvSpPr>
          <p:spPr>
            <a:xfrm>
              <a:off x="1457917" y="245233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9" name="pt39"/>
            <p:cNvSpPr/>
            <p:nvPr/>
          </p:nvSpPr>
          <p:spPr>
            <a:xfrm>
              <a:off x="1457917" y="23476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0" name="pt40"/>
            <p:cNvSpPr/>
            <p:nvPr/>
          </p:nvSpPr>
          <p:spPr>
            <a:xfrm>
              <a:off x="1457917" y="22430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1" name="pt41"/>
            <p:cNvSpPr/>
            <p:nvPr/>
          </p:nvSpPr>
          <p:spPr>
            <a:xfrm>
              <a:off x="1457917" y="213840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2" name="pt42"/>
            <p:cNvSpPr/>
            <p:nvPr/>
          </p:nvSpPr>
          <p:spPr>
            <a:xfrm>
              <a:off x="1457917" y="203376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3" name="pt43"/>
            <p:cNvSpPr/>
            <p:nvPr/>
          </p:nvSpPr>
          <p:spPr>
            <a:xfrm>
              <a:off x="1457917"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4" name="tx44"/>
            <p:cNvSpPr/>
            <p:nvPr/>
          </p:nvSpPr>
          <p:spPr>
            <a:xfrm>
              <a:off x="1074756"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45" name="tx45"/>
            <p:cNvSpPr/>
            <p:nvPr/>
          </p:nvSpPr>
          <p:spPr>
            <a:xfrm>
              <a:off x="1167562" y="5188640"/>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46" name="tx46"/>
            <p:cNvSpPr/>
            <p:nvPr/>
          </p:nvSpPr>
          <p:spPr>
            <a:xfrm>
              <a:off x="1318372" y="5085979"/>
              <a:ext cx="12805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HTI</a:t>
              </a:r>
            </a:p>
          </p:txBody>
        </p:sp>
        <p:sp>
          <p:nvSpPr>
            <p:cNvPr id="47" name="tx47"/>
            <p:cNvSpPr/>
            <p:nvPr/>
          </p:nvSpPr>
          <p:spPr>
            <a:xfrm>
              <a:off x="1053296" y="4979396"/>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48" name="tx48"/>
            <p:cNvSpPr/>
            <p:nvPr/>
          </p:nvSpPr>
          <p:spPr>
            <a:xfrm>
              <a:off x="1057721" y="4874755"/>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49" name="tx49"/>
            <p:cNvSpPr/>
            <p:nvPr/>
          </p:nvSpPr>
          <p:spPr>
            <a:xfrm>
              <a:off x="1057721" y="4770114"/>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SUR</a:t>
              </a:r>
            </a:p>
          </p:txBody>
        </p:sp>
        <p:sp>
          <p:nvSpPr>
            <p:cNvPr id="50" name="tx50"/>
            <p:cNvSpPr/>
            <p:nvPr/>
          </p:nvSpPr>
          <p:spPr>
            <a:xfrm>
              <a:off x="1085309" y="466741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51" name="tx51"/>
            <p:cNvSpPr/>
            <p:nvPr/>
          </p:nvSpPr>
          <p:spPr>
            <a:xfrm>
              <a:off x="1118553" y="4560831"/>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52" name="tx52"/>
            <p:cNvSpPr/>
            <p:nvPr/>
          </p:nvSpPr>
          <p:spPr>
            <a:xfrm>
              <a:off x="1146141" y="4458131"/>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53" name="tx53"/>
            <p:cNvSpPr/>
            <p:nvPr/>
          </p:nvSpPr>
          <p:spPr>
            <a:xfrm>
              <a:off x="1184176" y="4353490"/>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54" name="tx54"/>
            <p:cNvSpPr/>
            <p:nvPr/>
          </p:nvSpPr>
          <p:spPr>
            <a:xfrm>
              <a:off x="1157703" y="4248849"/>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55" name="tx55"/>
            <p:cNvSpPr/>
            <p:nvPr/>
          </p:nvSpPr>
          <p:spPr>
            <a:xfrm>
              <a:off x="1186927" y="4142266"/>
              <a:ext cx="15464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LCA</a:t>
              </a:r>
            </a:p>
          </p:txBody>
        </p:sp>
        <p:sp>
          <p:nvSpPr>
            <p:cNvPr id="56" name="tx56"/>
            <p:cNvSpPr/>
            <p:nvPr/>
          </p:nvSpPr>
          <p:spPr>
            <a:xfrm>
              <a:off x="1189716" y="403956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BRB</a:t>
              </a:r>
            </a:p>
          </p:txBody>
        </p:sp>
        <p:sp>
          <p:nvSpPr>
            <p:cNvPr id="57" name="tx57"/>
            <p:cNvSpPr/>
            <p:nvPr/>
          </p:nvSpPr>
          <p:spPr>
            <a:xfrm>
              <a:off x="1201317" y="3934925"/>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58" name="tx58"/>
            <p:cNvSpPr/>
            <p:nvPr/>
          </p:nvSpPr>
          <p:spPr>
            <a:xfrm>
              <a:off x="1199720" y="3828343"/>
              <a:ext cx="176655"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GRD</a:t>
              </a:r>
            </a:p>
          </p:txBody>
        </p:sp>
        <p:sp>
          <p:nvSpPr>
            <p:cNvPr id="59" name="tx59"/>
            <p:cNvSpPr/>
            <p:nvPr/>
          </p:nvSpPr>
          <p:spPr>
            <a:xfrm>
              <a:off x="1224518" y="3723663"/>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60" name="tx60"/>
            <p:cNvSpPr/>
            <p:nvPr/>
          </p:nvSpPr>
          <p:spPr>
            <a:xfrm>
              <a:off x="1224518" y="362100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61" name="tx61"/>
            <p:cNvSpPr/>
            <p:nvPr/>
          </p:nvSpPr>
          <p:spPr>
            <a:xfrm>
              <a:off x="1222921" y="3516360"/>
              <a:ext cx="176655"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DMA</a:t>
              </a:r>
            </a:p>
          </p:txBody>
        </p:sp>
        <p:sp>
          <p:nvSpPr>
            <p:cNvPr id="62" name="tx62"/>
            <p:cNvSpPr/>
            <p:nvPr/>
          </p:nvSpPr>
          <p:spPr>
            <a:xfrm>
              <a:off x="1240583" y="3410748"/>
              <a:ext cx="15899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JAM</a:t>
              </a:r>
            </a:p>
          </p:txBody>
        </p:sp>
        <p:sp>
          <p:nvSpPr>
            <p:cNvPr id="63" name="tx63"/>
            <p:cNvSpPr/>
            <p:nvPr/>
          </p:nvSpPr>
          <p:spPr>
            <a:xfrm>
              <a:off x="1274270" y="3305136"/>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64" name="tx64"/>
            <p:cNvSpPr/>
            <p:nvPr/>
          </p:nvSpPr>
          <p:spPr>
            <a:xfrm>
              <a:off x="1285871" y="3200495"/>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65" name="tx65"/>
            <p:cNvSpPr/>
            <p:nvPr/>
          </p:nvSpPr>
          <p:spPr>
            <a:xfrm>
              <a:off x="1237311" y="3095815"/>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66" name="tx66"/>
            <p:cNvSpPr/>
            <p:nvPr/>
          </p:nvSpPr>
          <p:spPr>
            <a:xfrm>
              <a:off x="1270921" y="2993153"/>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67" name="tx67"/>
            <p:cNvSpPr/>
            <p:nvPr/>
          </p:nvSpPr>
          <p:spPr>
            <a:xfrm>
              <a:off x="1275346" y="2886571"/>
              <a:ext cx="159032"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CHL</a:t>
              </a:r>
            </a:p>
          </p:txBody>
        </p:sp>
        <p:sp>
          <p:nvSpPr>
            <p:cNvPr id="68" name="tx68"/>
            <p:cNvSpPr/>
            <p:nvPr/>
          </p:nvSpPr>
          <p:spPr>
            <a:xfrm>
              <a:off x="1282561" y="2781930"/>
              <a:ext cx="16341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ATG</a:t>
              </a:r>
            </a:p>
          </p:txBody>
        </p:sp>
        <p:sp>
          <p:nvSpPr>
            <p:cNvPr id="69" name="tx69"/>
            <p:cNvSpPr/>
            <p:nvPr/>
          </p:nvSpPr>
          <p:spPr>
            <a:xfrm>
              <a:off x="1282522" y="2677289"/>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70" name="tx70"/>
            <p:cNvSpPr/>
            <p:nvPr/>
          </p:nvSpPr>
          <p:spPr>
            <a:xfrm>
              <a:off x="1278136" y="2572648"/>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CUB</a:t>
              </a:r>
            </a:p>
          </p:txBody>
        </p:sp>
        <p:sp>
          <p:nvSpPr>
            <p:cNvPr id="71" name="tx71"/>
            <p:cNvSpPr/>
            <p:nvPr/>
          </p:nvSpPr>
          <p:spPr>
            <a:xfrm>
              <a:off x="1295720" y="2468006"/>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72" name="tx72"/>
            <p:cNvSpPr/>
            <p:nvPr/>
          </p:nvSpPr>
          <p:spPr>
            <a:xfrm>
              <a:off x="1273710" y="2363365"/>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73" name="tx73"/>
            <p:cNvSpPr/>
            <p:nvPr/>
          </p:nvSpPr>
          <p:spPr>
            <a:xfrm>
              <a:off x="1282522" y="2260665"/>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KNA</a:t>
              </a:r>
            </a:p>
          </p:txBody>
        </p:sp>
        <p:sp>
          <p:nvSpPr>
            <p:cNvPr id="74" name="tx74"/>
            <p:cNvSpPr/>
            <p:nvPr/>
          </p:nvSpPr>
          <p:spPr>
            <a:xfrm>
              <a:off x="1286986" y="2154083"/>
              <a:ext cx="15899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VCT</a:t>
              </a:r>
            </a:p>
          </p:txBody>
        </p:sp>
        <p:sp>
          <p:nvSpPr>
            <p:cNvPr id="75" name="tx75"/>
            <p:cNvSpPr/>
            <p:nvPr/>
          </p:nvSpPr>
          <p:spPr>
            <a:xfrm>
              <a:off x="1287025" y="2049403"/>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76" name="tx76"/>
            <p:cNvSpPr/>
            <p:nvPr/>
          </p:nvSpPr>
          <p:spPr>
            <a:xfrm>
              <a:off x="1278136" y="1945771"/>
              <a:ext cx="16784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URY</a:t>
              </a:r>
            </a:p>
          </p:txBody>
        </p:sp>
        <p:sp>
          <p:nvSpPr>
            <p:cNvPr id="77" name="rc77"/>
            <p:cNvSpPr/>
            <p:nvPr/>
          </p:nvSpPr>
          <p:spPr>
            <a:xfrm>
              <a:off x="343909" y="1807768"/>
              <a:ext cx="1218078" cy="3683372"/>
            </a:xfrm>
            <a:prstGeom prst="rect">
              <a:avLst/>
            </a:prstGeom>
            <a:ln w="13550" cap="rnd">
              <a:solidFill>
                <a:srgbClr val="999999">
                  <a:alpha val="100000"/>
                </a:srgbClr>
              </a:solidFill>
              <a:prstDash val="solid"/>
              <a:round/>
            </a:ln>
          </p:spPr>
          <p:txBody>
            <a:bodyPr/>
            <a:lstStyle/>
            <a:p>
              <a:endParaRPr/>
            </a:p>
          </p:txBody>
        </p:sp>
        <p:sp>
          <p:nvSpPr>
            <p:cNvPr id="78" name="pl78"/>
            <p:cNvSpPr/>
            <p:nvPr/>
          </p:nvSpPr>
          <p:spPr>
            <a:xfrm>
              <a:off x="164317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79" name="pl79"/>
            <p:cNvSpPr/>
            <p:nvPr/>
          </p:nvSpPr>
          <p:spPr>
            <a:xfrm>
              <a:off x="187519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80" name="pl80"/>
            <p:cNvSpPr/>
            <p:nvPr/>
          </p:nvSpPr>
          <p:spPr>
            <a:xfrm>
              <a:off x="210720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81" name="pl81"/>
            <p:cNvSpPr/>
            <p:nvPr/>
          </p:nvSpPr>
          <p:spPr>
            <a:xfrm>
              <a:off x="233922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82" name="pl82"/>
            <p:cNvSpPr/>
            <p:nvPr/>
          </p:nvSpPr>
          <p:spPr>
            <a:xfrm>
              <a:off x="257123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83" name="pl83"/>
            <p:cNvSpPr/>
            <p:nvPr/>
          </p:nvSpPr>
          <p:spPr>
            <a:xfrm>
              <a:off x="280325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84" name="pl84"/>
            <p:cNvSpPr/>
            <p:nvPr/>
          </p:nvSpPr>
          <p:spPr>
            <a:xfrm>
              <a:off x="2606040"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85" name="pt85"/>
            <p:cNvSpPr/>
            <p:nvPr/>
          </p:nvSpPr>
          <p:spPr>
            <a:xfrm>
              <a:off x="2177148"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86" name="pt86"/>
            <p:cNvSpPr/>
            <p:nvPr/>
          </p:nvSpPr>
          <p:spPr>
            <a:xfrm>
              <a:off x="2269954" y="517300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87" name="pt87"/>
            <p:cNvSpPr/>
            <p:nvPr/>
          </p:nvSpPr>
          <p:spPr>
            <a:xfrm>
              <a:off x="2281554" y="506836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88" name="pt88"/>
            <p:cNvSpPr/>
            <p:nvPr/>
          </p:nvSpPr>
          <p:spPr>
            <a:xfrm>
              <a:off x="2467166" y="496372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89" name="pt89"/>
            <p:cNvSpPr/>
            <p:nvPr/>
          </p:nvSpPr>
          <p:spPr>
            <a:xfrm>
              <a:off x="2490368" y="485908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90" name="pt90"/>
            <p:cNvSpPr/>
            <p:nvPr/>
          </p:nvSpPr>
          <p:spPr>
            <a:xfrm>
              <a:off x="2490368" y="475444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91" name="pt91"/>
            <p:cNvSpPr/>
            <p:nvPr/>
          </p:nvSpPr>
          <p:spPr>
            <a:xfrm>
              <a:off x="2525170" y="464979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92" name="pt92"/>
            <p:cNvSpPr/>
            <p:nvPr/>
          </p:nvSpPr>
          <p:spPr>
            <a:xfrm>
              <a:off x="2525170" y="454515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93" name="pt93"/>
            <p:cNvSpPr/>
            <p:nvPr/>
          </p:nvSpPr>
          <p:spPr>
            <a:xfrm>
              <a:off x="2525170" y="44405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94" name="pt94"/>
            <p:cNvSpPr/>
            <p:nvPr/>
          </p:nvSpPr>
          <p:spPr>
            <a:xfrm>
              <a:off x="2559972" y="433587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95" name="pt95"/>
            <p:cNvSpPr/>
            <p:nvPr/>
          </p:nvSpPr>
          <p:spPr>
            <a:xfrm>
              <a:off x="2571573" y="423123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96" name="pt96"/>
            <p:cNvSpPr/>
            <p:nvPr/>
          </p:nvSpPr>
          <p:spPr>
            <a:xfrm>
              <a:off x="2571573" y="412659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97" name="pt97"/>
            <p:cNvSpPr/>
            <p:nvPr/>
          </p:nvSpPr>
          <p:spPr>
            <a:xfrm>
              <a:off x="2583174" y="402195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98" name="pt98"/>
            <p:cNvSpPr/>
            <p:nvPr/>
          </p:nvSpPr>
          <p:spPr>
            <a:xfrm>
              <a:off x="2583174" y="391731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99" name="pt99"/>
            <p:cNvSpPr/>
            <p:nvPr/>
          </p:nvSpPr>
          <p:spPr>
            <a:xfrm>
              <a:off x="2594775" y="381266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00" name="pt100"/>
            <p:cNvSpPr/>
            <p:nvPr/>
          </p:nvSpPr>
          <p:spPr>
            <a:xfrm>
              <a:off x="2594775" y="370802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01" name="pt101"/>
            <p:cNvSpPr/>
            <p:nvPr/>
          </p:nvSpPr>
          <p:spPr>
            <a:xfrm>
              <a:off x="2606375" y="360338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02" name="pt102"/>
            <p:cNvSpPr/>
            <p:nvPr/>
          </p:nvSpPr>
          <p:spPr>
            <a:xfrm>
              <a:off x="2629577" y="349874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03" name="pt103"/>
            <p:cNvSpPr/>
            <p:nvPr/>
          </p:nvSpPr>
          <p:spPr>
            <a:xfrm>
              <a:off x="2641178" y="339410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04" name="pt104"/>
            <p:cNvSpPr/>
            <p:nvPr/>
          </p:nvSpPr>
          <p:spPr>
            <a:xfrm>
              <a:off x="2664379" y="328946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05" name="pt105"/>
            <p:cNvSpPr/>
            <p:nvPr/>
          </p:nvSpPr>
          <p:spPr>
            <a:xfrm>
              <a:off x="2675980" y="318482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06" name="pt106"/>
            <p:cNvSpPr/>
            <p:nvPr/>
          </p:nvSpPr>
          <p:spPr>
            <a:xfrm>
              <a:off x="2699181" y="30801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07" name="pt107"/>
            <p:cNvSpPr/>
            <p:nvPr/>
          </p:nvSpPr>
          <p:spPr>
            <a:xfrm>
              <a:off x="2699181" y="297553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08" name="pt108"/>
            <p:cNvSpPr/>
            <p:nvPr/>
          </p:nvSpPr>
          <p:spPr>
            <a:xfrm>
              <a:off x="2699181" y="28708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09" name="pt109"/>
            <p:cNvSpPr/>
            <p:nvPr/>
          </p:nvSpPr>
          <p:spPr>
            <a:xfrm>
              <a:off x="2710782" y="27662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0" name="pt110"/>
            <p:cNvSpPr/>
            <p:nvPr/>
          </p:nvSpPr>
          <p:spPr>
            <a:xfrm>
              <a:off x="2710782" y="266161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1" name="pt111"/>
            <p:cNvSpPr/>
            <p:nvPr/>
          </p:nvSpPr>
          <p:spPr>
            <a:xfrm>
              <a:off x="2710782" y="25569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2" name="pt112"/>
            <p:cNvSpPr/>
            <p:nvPr/>
          </p:nvSpPr>
          <p:spPr>
            <a:xfrm>
              <a:off x="2722383" y="245233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3" name="pt113"/>
            <p:cNvSpPr/>
            <p:nvPr/>
          </p:nvSpPr>
          <p:spPr>
            <a:xfrm>
              <a:off x="2745584" y="23476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4" name="pt114"/>
            <p:cNvSpPr/>
            <p:nvPr/>
          </p:nvSpPr>
          <p:spPr>
            <a:xfrm>
              <a:off x="2745584" y="22430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5" name="pt115"/>
            <p:cNvSpPr/>
            <p:nvPr/>
          </p:nvSpPr>
          <p:spPr>
            <a:xfrm>
              <a:off x="2745584" y="213840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6" name="pt116"/>
            <p:cNvSpPr/>
            <p:nvPr/>
          </p:nvSpPr>
          <p:spPr>
            <a:xfrm>
              <a:off x="2745584" y="203376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7" name="pt117"/>
            <p:cNvSpPr/>
            <p:nvPr/>
          </p:nvSpPr>
          <p:spPr>
            <a:xfrm>
              <a:off x="2745584"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8" name="tx118"/>
            <p:cNvSpPr/>
            <p:nvPr/>
          </p:nvSpPr>
          <p:spPr>
            <a:xfrm>
              <a:off x="2281218"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119" name="tx119"/>
            <p:cNvSpPr/>
            <p:nvPr/>
          </p:nvSpPr>
          <p:spPr>
            <a:xfrm>
              <a:off x="2374024" y="5190620"/>
              <a:ext cx="12805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HTI</a:t>
              </a:r>
            </a:p>
          </p:txBody>
        </p:sp>
        <p:sp>
          <p:nvSpPr>
            <p:cNvPr id="120" name="tx120"/>
            <p:cNvSpPr/>
            <p:nvPr/>
          </p:nvSpPr>
          <p:spPr>
            <a:xfrm>
              <a:off x="2385625" y="5083999"/>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121" name="tx121"/>
            <p:cNvSpPr/>
            <p:nvPr/>
          </p:nvSpPr>
          <p:spPr>
            <a:xfrm>
              <a:off x="2571237" y="4979396"/>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122" name="tx122"/>
            <p:cNvSpPr/>
            <p:nvPr/>
          </p:nvSpPr>
          <p:spPr>
            <a:xfrm>
              <a:off x="2594439" y="4874755"/>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123" name="tx123"/>
            <p:cNvSpPr/>
            <p:nvPr/>
          </p:nvSpPr>
          <p:spPr>
            <a:xfrm>
              <a:off x="2594439" y="4770114"/>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124" name="tx124"/>
            <p:cNvSpPr/>
            <p:nvPr/>
          </p:nvSpPr>
          <p:spPr>
            <a:xfrm>
              <a:off x="2349776" y="466741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125" name="tx125"/>
            <p:cNvSpPr/>
            <p:nvPr/>
          </p:nvSpPr>
          <p:spPr>
            <a:xfrm>
              <a:off x="2349776" y="4562772"/>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126" name="tx126"/>
            <p:cNvSpPr/>
            <p:nvPr/>
          </p:nvSpPr>
          <p:spPr>
            <a:xfrm>
              <a:off x="2345389" y="4456190"/>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SUR</a:t>
              </a:r>
            </a:p>
          </p:txBody>
        </p:sp>
        <p:sp>
          <p:nvSpPr>
            <p:cNvPr id="127" name="tx127"/>
            <p:cNvSpPr/>
            <p:nvPr/>
          </p:nvSpPr>
          <p:spPr>
            <a:xfrm>
              <a:off x="2402239" y="4353490"/>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128" name="tx128"/>
            <p:cNvSpPr/>
            <p:nvPr/>
          </p:nvSpPr>
          <p:spPr>
            <a:xfrm>
              <a:off x="2396179" y="4248849"/>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129" name="tx129"/>
            <p:cNvSpPr/>
            <p:nvPr/>
          </p:nvSpPr>
          <p:spPr>
            <a:xfrm>
              <a:off x="2404990" y="4142266"/>
              <a:ext cx="15464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LCA</a:t>
              </a:r>
            </a:p>
          </p:txBody>
        </p:sp>
        <p:sp>
          <p:nvSpPr>
            <p:cNvPr id="130" name="tx130"/>
            <p:cNvSpPr/>
            <p:nvPr/>
          </p:nvSpPr>
          <p:spPr>
            <a:xfrm>
              <a:off x="2407779" y="4037625"/>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131" name="tx131"/>
            <p:cNvSpPr/>
            <p:nvPr/>
          </p:nvSpPr>
          <p:spPr>
            <a:xfrm>
              <a:off x="2407779" y="3934925"/>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BRB</a:t>
              </a:r>
            </a:p>
          </p:txBody>
        </p:sp>
        <p:sp>
          <p:nvSpPr>
            <p:cNvPr id="132" name="tx132"/>
            <p:cNvSpPr/>
            <p:nvPr/>
          </p:nvSpPr>
          <p:spPr>
            <a:xfrm>
              <a:off x="2419380" y="383028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133" name="tx133"/>
            <p:cNvSpPr/>
            <p:nvPr/>
          </p:nvSpPr>
          <p:spPr>
            <a:xfrm>
              <a:off x="2410607" y="3725642"/>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134" name="tx134"/>
            <p:cNvSpPr/>
            <p:nvPr/>
          </p:nvSpPr>
          <p:spPr>
            <a:xfrm>
              <a:off x="2408972" y="3619021"/>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135" name="tx135"/>
            <p:cNvSpPr/>
            <p:nvPr/>
          </p:nvSpPr>
          <p:spPr>
            <a:xfrm>
              <a:off x="2445371" y="3516360"/>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136" name="tx136"/>
            <p:cNvSpPr/>
            <p:nvPr/>
          </p:nvSpPr>
          <p:spPr>
            <a:xfrm>
              <a:off x="2452585" y="3411719"/>
              <a:ext cx="176655"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DMA</a:t>
              </a:r>
            </a:p>
          </p:txBody>
        </p:sp>
        <p:sp>
          <p:nvSpPr>
            <p:cNvPr id="137" name="tx137"/>
            <p:cNvSpPr/>
            <p:nvPr/>
          </p:nvSpPr>
          <p:spPr>
            <a:xfrm>
              <a:off x="2488985" y="3305098"/>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138" name="tx138"/>
            <p:cNvSpPr/>
            <p:nvPr/>
          </p:nvSpPr>
          <p:spPr>
            <a:xfrm>
              <a:off x="2487388" y="3200495"/>
              <a:ext cx="176655"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GRD</a:t>
              </a:r>
            </a:p>
          </p:txBody>
        </p:sp>
        <p:sp>
          <p:nvSpPr>
            <p:cNvPr id="139" name="tx139"/>
            <p:cNvSpPr/>
            <p:nvPr/>
          </p:nvSpPr>
          <p:spPr>
            <a:xfrm>
              <a:off x="2528212" y="3095854"/>
              <a:ext cx="159032"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CHL</a:t>
              </a:r>
            </a:p>
          </p:txBody>
        </p:sp>
        <p:sp>
          <p:nvSpPr>
            <p:cNvPr id="140" name="tx140"/>
            <p:cNvSpPr/>
            <p:nvPr/>
          </p:nvSpPr>
          <p:spPr>
            <a:xfrm>
              <a:off x="2528251" y="2992183"/>
              <a:ext cx="15899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JAM</a:t>
              </a:r>
            </a:p>
          </p:txBody>
        </p:sp>
        <p:sp>
          <p:nvSpPr>
            <p:cNvPr id="141" name="tx141"/>
            <p:cNvSpPr/>
            <p:nvPr/>
          </p:nvSpPr>
          <p:spPr>
            <a:xfrm>
              <a:off x="2523787" y="2888512"/>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KNA</a:t>
              </a:r>
            </a:p>
          </p:txBody>
        </p:sp>
        <p:sp>
          <p:nvSpPr>
            <p:cNvPr id="142" name="tx142"/>
            <p:cNvSpPr/>
            <p:nvPr/>
          </p:nvSpPr>
          <p:spPr>
            <a:xfrm>
              <a:off x="2561938" y="2781930"/>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143" name="tx143"/>
            <p:cNvSpPr/>
            <p:nvPr/>
          </p:nvSpPr>
          <p:spPr>
            <a:xfrm>
              <a:off x="2561938" y="2677289"/>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144" name="tx144"/>
            <p:cNvSpPr/>
            <p:nvPr/>
          </p:nvSpPr>
          <p:spPr>
            <a:xfrm>
              <a:off x="2531001" y="2573618"/>
              <a:ext cx="16784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URY</a:t>
              </a:r>
            </a:p>
          </p:txBody>
        </p:sp>
        <p:sp>
          <p:nvSpPr>
            <p:cNvPr id="145" name="tx145"/>
            <p:cNvSpPr/>
            <p:nvPr/>
          </p:nvSpPr>
          <p:spPr>
            <a:xfrm>
              <a:off x="2551491" y="2467968"/>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146" name="tx146"/>
            <p:cNvSpPr/>
            <p:nvPr/>
          </p:nvSpPr>
          <p:spPr>
            <a:xfrm>
              <a:off x="2570229" y="2363365"/>
              <a:ext cx="16341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ATG</a:t>
              </a:r>
            </a:p>
          </p:txBody>
        </p:sp>
        <p:sp>
          <p:nvSpPr>
            <p:cNvPr id="147" name="tx147"/>
            <p:cNvSpPr/>
            <p:nvPr/>
          </p:nvSpPr>
          <p:spPr>
            <a:xfrm>
              <a:off x="2565804" y="2258724"/>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CUB</a:t>
              </a:r>
            </a:p>
          </p:txBody>
        </p:sp>
        <p:sp>
          <p:nvSpPr>
            <p:cNvPr id="148" name="tx148"/>
            <p:cNvSpPr/>
            <p:nvPr/>
          </p:nvSpPr>
          <p:spPr>
            <a:xfrm>
              <a:off x="2583388" y="2154083"/>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149" name="tx149"/>
            <p:cNvSpPr/>
            <p:nvPr/>
          </p:nvSpPr>
          <p:spPr>
            <a:xfrm>
              <a:off x="2561378" y="2049441"/>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150" name="tx150"/>
            <p:cNvSpPr/>
            <p:nvPr/>
          </p:nvSpPr>
          <p:spPr>
            <a:xfrm>
              <a:off x="2574654" y="1944800"/>
              <a:ext cx="15899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VCT</a:t>
              </a:r>
            </a:p>
          </p:txBody>
        </p:sp>
        <p:sp>
          <p:nvSpPr>
            <p:cNvPr id="151" name="rc151"/>
            <p:cNvSpPr/>
            <p:nvPr/>
          </p:nvSpPr>
          <p:spPr>
            <a:xfrm>
              <a:off x="1631576" y="1807768"/>
              <a:ext cx="1218078" cy="3683372"/>
            </a:xfrm>
            <a:prstGeom prst="rect">
              <a:avLst/>
            </a:prstGeom>
            <a:ln w="13550" cap="rnd">
              <a:solidFill>
                <a:srgbClr val="999999">
                  <a:alpha val="100000"/>
                </a:srgbClr>
              </a:solidFill>
              <a:prstDash val="solid"/>
              <a:round/>
            </a:ln>
          </p:spPr>
          <p:txBody>
            <a:bodyPr/>
            <a:lstStyle/>
            <a:p>
              <a:endParaRPr/>
            </a:p>
          </p:txBody>
        </p:sp>
        <p:sp>
          <p:nvSpPr>
            <p:cNvPr id="152" name="pl152"/>
            <p:cNvSpPr/>
            <p:nvPr/>
          </p:nvSpPr>
          <p:spPr>
            <a:xfrm>
              <a:off x="2930845"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3" name="pl153"/>
            <p:cNvSpPr/>
            <p:nvPr/>
          </p:nvSpPr>
          <p:spPr>
            <a:xfrm>
              <a:off x="3162860"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4" name="pl154"/>
            <p:cNvSpPr/>
            <p:nvPr/>
          </p:nvSpPr>
          <p:spPr>
            <a:xfrm>
              <a:off x="3394875"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5" name="pl155"/>
            <p:cNvSpPr/>
            <p:nvPr/>
          </p:nvSpPr>
          <p:spPr>
            <a:xfrm>
              <a:off x="3626890"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6" name="pl156"/>
            <p:cNvSpPr/>
            <p:nvPr/>
          </p:nvSpPr>
          <p:spPr>
            <a:xfrm>
              <a:off x="3858905"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7" name="pl157"/>
            <p:cNvSpPr/>
            <p:nvPr/>
          </p:nvSpPr>
          <p:spPr>
            <a:xfrm>
              <a:off x="4090920"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8" name="pl158"/>
            <p:cNvSpPr/>
            <p:nvPr/>
          </p:nvSpPr>
          <p:spPr>
            <a:xfrm>
              <a:off x="3963312"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159" name="pt159"/>
            <p:cNvSpPr/>
            <p:nvPr/>
          </p:nvSpPr>
          <p:spPr>
            <a:xfrm>
              <a:off x="3511219"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160" name="pt160"/>
            <p:cNvSpPr/>
            <p:nvPr/>
          </p:nvSpPr>
          <p:spPr>
            <a:xfrm>
              <a:off x="3673629" y="517300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161" name="pt161"/>
            <p:cNvSpPr/>
            <p:nvPr/>
          </p:nvSpPr>
          <p:spPr>
            <a:xfrm>
              <a:off x="3708431" y="506836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162" name="pt162"/>
            <p:cNvSpPr/>
            <p:nvPr/>
          </p:nvSpPr>
          <p:spPr>
            <a:xfrm>
              <a:off x="3789637" y="496372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163" name="pt163"/>
            <p:cNvSpPr/>
            <p:nvPr/>
          </p:nvSpPr>
          <p:spPr>
            <a:xfrm>
              <a:off x="3801237" y="485908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164" name="pt164"/>
            <p:cNvSpPr/>
            <p:nvPr/>
          </p:nvSpPr>
          <p:spPr>
            <a:xfrm>
              <a:off x="3824439" y="475444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65" name="pt165"/>
            <p:cNvSpPr/>
            <p:nvPr/>
          </p:nvSpPr>
          <p:spPr>
            <a:xfrm>
              <a:off x="3836040" y="464979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66" name="pt166"/>
            <p:cNvSpPr/>
            <p:nvPr/>
          </p:nvSpPr>
          <p:spPr>
            <a:xfrm>
              <a:off x="3870842" y="454515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67" name="pt167"/>
            <p:cNvSpPr/>
            <p:nvPr/>
          </p:nvSpPr>
          <p:spPr>
            <a:xfrm>
              <a:off x="3905644" y="44405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68" name="pt168"/>
            <p:cNvSpPr/>
            <p:nvPr/>
          </p:nvSpPr>
          <p:spPr>
            <a:xfrm>
              <a:off x="3917245" y="433587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69" name="pt169"/>
            <p:cNvSpPr/>
            <p:nvPr/>
          </p:nvSpPr>
          <p:spPr>
            <a:xfrm>
              <a:off x="3917245" y="423123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70" name="pt170"/>
            <p:cNvSpPr/>
            <p:nvPr/>
          </p:nvSpPr>
          <p:spPr>
            <a:xfrm>
              <a:off x="3928846" y="412659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71" name="pt171"/>
            <p:cNvSpPr/>
            <p:nvPr/>
          </p:nvSpPr>
          <p:spPr>
            <a:xfrm>
              <a:off x="3940446" y="402195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72" name="pt172"/>
            <p:cNvSpPr/>
            <p:nvPr/>
          </p:nvSpPr>
          <p:spPr>
            <a:xfrm>
              <a:off x="3952047" y="391731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73" name="pt173"/>
            <p:cNvSpPr/>
            <p:nvPr/>
          </p:nvSpPr>
          <p:spPr>
            <a:xfrm>
              <a:off x="3963648" y="381266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74" name="pt174"/>
            <p:cNvSpPr/>
            <p:nvPr/>
          </p:nvSpPr>
          <p:spPr>
            <a:xfrm>
              <a:off x="3975249" y="370802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75" name="pt175"/>
            <p:cNvSpPr/>
            <p:nvPr/>
          </p:nvSpPr>
          <p:spPr>
            <a:xfrm>
              <a:off x="3975249" y="360338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76" name="pt176"/>
            <p:cNvSpPr/>
            <p:nvPr/>
          </p:nvSpPr>
          <p:spPr>
            <a:xfrm>
              <a:off x="3986849" y="349874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77" name="pt177"/>
            <p:cNvSpPr/>
            <p:nvPr/>
          </p:nvSpPr>
          <p:spPr>
            <a:xfrm>
              <a:off x="3986849" y="339410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78" name="pt178"/>
            <p:cNvSpPr/>
            <p:nvPr/>
          </p:nvSpPr>
          <p:spPr>
            <a:xfrm>
              <a:off x="3998450" y="328946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79" name="pt179"/>
            <p:cNvSpPr/>
            <p:nvPr/>
          </p:nvSpPr>
          <p:spPr>
            <a:xfrm>
              <a:off x="4010051" y="318482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0" name="pt180"/>
            <p:cNvSpPr/>
            <p:nvPr/>
          </p:nvSpPr>
          <p:spPr>
            <a:xfrm>
              <a:off x="4021652" y="30801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1" name="pt181"/>
            <p:cNvSpPr/>
            <p:nvPr/>
          </p:nvSpPr>
          <p:spPr>
            <a:xfrm>
              <a:off x="4021652" y="297553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2" name="pt182"/>
            <p:cNvSpPr/>
            <p:nvPr/>
          </p:nvSpPr>
          <p:spPr>
            <a:xfrm>
              <a:off x="4021652" y="28708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3" name="pt183"/>
            <p:cNvSpPr/>
            <p:nvPr/>
          </p:nvSpPr>
          <p:spPr>
            <a:xfrm>
              <a:off x="4021652" y="27662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4" name="pt184"/>
            <p:cNvSpPr/>
            <p:nvPr/>
          </p:nvSpPr>
          <p:spPr>
            <a:xfrm>
              <a:off x="4033252" y="266161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5" name="pt185"/>
            <p:cNvSpPr/>
            <p:nvPr/>
          </p:nvSpPr>
          <p:spPr>
            <a:xfrm>
              <a:off x="4033252" y="25569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6" name="pt186"/>
            <p:cNvSpPr/>
            <p:nvPr/>
          </p:nvSpPr>
          <p:spPr>
            <a:xfrm>
              <a:off x="4033252" y="245233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7" name="pt187"/>
            <p:cNvSpPr/>
            <p:nvPr/>
          </p:nvSpPr>
          <p:spPr>
            <a:xfrm>
              <a:off x="4033252" y="23476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8" name="pt188"/>
            <p:cNvSpPr/>
            <p:nvPr/>
          </p:nvSpPr>
          <p:spPr>
            <a:xfrm>
              <a:off x="4033252" y="22430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9" name="pt189"/>
            <p:cNvSpPr/>
            <p:nvPr/>
          </p:nvSpPr>
          <p:spPr>
            <a:xfrm>
              <a:off x="4033252" y="213840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90" name="pt190"/>
            <p:cNvSpPr/>
            <p:nvPr/>
          </p:nvSpPr>
          <p:spPr>
            <a:xfrm>
              <a:off x="4033252" y="203376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91" name="pt191"/>
            <p:cNvSpPr/>
            <p:nvPr/>
          </p:nvSpPr>
          <p:spPr>
            <a:xfrm>
              <a:off x="4033252"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92" name="tx192"/>
            <p:cNvSpPr/>
            <p:nvPr/>
          </p:nvSpPr>
          <p:spPr>
            <a:xfrm>
              <a:off x="3615289"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193" name="tx193"/>
            <p:cNvSpPr/>
            <p:nvPr/>
          </p:nvSpPr>
          <p:spPr>
            <a:xfrm>
              <a:off x="3777700" y="5188640"/>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194" name="tx194"/>
            <p:cNvSpPr/>
            <p:nvPr/>
          </p:nvSpPr>
          <p:spPr>
            <a:xfrm>
              <a:off x="3812502" y="5085979"/>
              <a:ext cx="12805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HTI</a:t>
              </a:r>
            </a:p>
          </p:txBody>
        </p:sp>
        <p:sp>
          <p:nvSpPr>
            <p:cNvPr id="195" name="tx195"/>
            <p:cNvSpPr/>
            <p:nvPr/>
          </p:nvSpPr>
          <p:spPr>
            <a:xfrm>
              <a:off x="3893707" y="4979396"/>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SUR</a:t>
              </a:r>
            </a:p>
          </p:txBody>
        </p:sp>
        <p:sp>
          <p:nvSpPr>
            <p:cNvPr id="196" name="tx196"/>
            <p:cNvSpPr/>
            <p:nvPr/>
          </p:nvSpPr>
          <p:spPr>
            <a:xfrm>
              <a:off x="3905308" y="4874755"/>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197" name="tx197"/>
            <p:cNvSpPr/>
            <p:nvPr/>
          </p:nvSpPr>
          <p:spPr>
            <a:xfrm>
              <a:off x="3640233" y="4770114"/>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198" name="tx198"/>
            <p:cNvSpPr/>
            <p:nvPr/>
          </p:nvSpPr>
          <p:spPr>
            <a:xfrm>
              <a:off x="3660645" y="466741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199" name="tx199"/>
            <p:cNvSpPr/>
            <p:nvPr/>
          </p:nvSpPr>
          <p:spPr>
            <a:xfrm>
              <a:off x="3682288" y="4560831"/>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200" name="tx200"/>
            <p:cNvSpPr/>
            <p:nvPr/>
          </p:nvSpPr>
          <p:spPr>
            <a:xfrm>
              <a:off x="3721477" y="4458131"/>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201" name="tx201"/>
            <p:cNvSpPr/>
            <p:nvPr/>
          </p:nvSpPr>
          <p:spPr>
            <a:xfrm>
              <a:off x="3759512" y="4353490"/>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202" name="tx202"/>
            <p:cNvSpPr/>
            <p:nvPr/>
          </p:nvSpPr>
          <p:spPr>
            <a:xfrm>
              <a:off x="3733039" y="4248849"/>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203" name="tx203"/>
            <p:cNvSpPr/>
            <p:nvPr/>
          </p:nvSpPr>
          <p:spPr>
            <a:xfrm>
              <a:off x="3762262" y="4142266"/>
              <a:ext cx="15464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LCA</a:t>
              </a:r>
            </a:p>
          </p:txBody>
        </p:sp>
        <p:sp>
          <p:nvSpPr>
            <p:cNvPr id="204" name="tx204"/>
            <p:cNvSpPr/>
            <p:nvPr/>
          </p:nvSpPr>
          <p:spPr>
            <a:xfrm>
              <a:off x="3765052" y="403956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205" name="tx205"/>
            <p:cNvSpPr/>
            <p:nvPr/>
          </p:nvSpPr>
          <p:spPr>
            <a:xfrm>
              <a:off x="3776652" y="3934925"/>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BRB</a:t>
              </a:r>
            </a:p>
          </p:txBody>
        </p:sp>
        <p:sp>
          <p:nvSpPr>
            <p:cNvPr id="206" name="tx206"/>
            <p:cNvSpPr/>
            <p:nvPr/>
          </p:nvSpPr>
          <p:spPr>
            <a:xfrm>
              <a:off x="3775055" y="3828343"/>
              <a:ext cx="176655"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GRD</a:t>
              </a:r>
            </a:p>
          </p:txBody>
        </p:sp>
        <p:sp>
          <p:nvSpPr>
            <p:cNvPr id="207" name="tx207"/>
            <p:cNvSpPr/>
            <p:nvPr/>
          </p:nvSpPr>
          <p:spPr>
            <a:xfrm>
              <a:off x="3799854" y="3723663"/>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208" name="tx208"/>
            <p:cNvSpPr/>
            <p:nvPr/>
          </p:nvSpPr>
          <p:spPr>
            <a:xfrm>
              <a:off x="3799854" y="362100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209" name="tx209"/>
            <p:cNvSpPr/>
            <p:nvPr/>
          </p:nvSpPr>
          <p:spPr>
            <a:xfrm>
              <a:off x="3798257" y="3516360"/>
              <a:ext cx="176655"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DMA</a:t>
              </a:r>
            </a:p>
          </p:txBody>
        </p:sp>
        <p:sp>
          <p:nvSpPr>
            <p:cNvPr id="210" name="tx210"/>
            <p:cNvSpPr/>
            <p:nvPr/>
          </p:nvSpPr>
          <p:spPr>
            <a:xfrm>
              <a:off x="3815919" y="3410748"/>
              <a:ext cx="15899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JAM</a:t>
              </a:r>
            </a:p>
          </p:txBody>
        </p:sp>
        <p:sp>
          <p:nvSpPr>
            <p:cNvPr id="211" name="tx211"/>
            <p:cNvSpPr/>
            <p:nvPr/>
          </p:nvSpPr>
          <p:spPr>
            <a:xfrm>
              <a:off x="3849606" y="3305136"/>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212" name="tx212"/>
            <p:cNvSpPr/>
            <p:nvPr/>
          </p:nvSpPr>
          <p:spPr>
            <a:xfrm>
              <a:off x="3861207" y="3200495"/>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213" name="tx213"/>
            <p:cNvSpPr/>
            <p:nvPr/>
          </p:nvSpPr>
          <p:spPr>
            <a:xfrm>
              <a:off x="3846257" y="3097795"/>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214" name="tx214"/>
            <p:cNvSpPr/>
            <p:nvPr/>
          </p:nvSpPr>
          <p:spPr>
            <a:xfrm>
              <a:off x="3850682" y="2991213"/>
              <a:ext cx="159032"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CHL</a:t>
              </a:r>
            </a:p>
          </p:txBody>
        </p:sp>
        <p:sp>
          <p:nvSpPr>
            <p:cNvPr id="215" name="tx215"/>
            <p:cNvSpPr/>
            <p:nvPr/>
          </p:nvSpPr>
          <p:spPr>
            <a:xfrm>
              <a:off x="3824248" y="2886533"/>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216" name="tx216"/>
            <p:cNvSpPr/>
            <p:nvPr/>
          </p:nvSpPr>
          <p:spPr>
            <a:xfrm>
              <a:off x="3846257" y="278387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KNA</a:t>
              </a:r>
            </a:p>
          </p:txBody>
        </p:sp>
        <p:sp>
          <p:nvSpPr>
            <p:cNvPr id="217" name="tx217"/>
            <p:cNvSpPr/>
            <p:nvPr/>
          </p:nvSpPr>
          <p:spPr>
            <a:xfrm>
              <a:off x="3857897" y="2677289"/>
              <a:ext cx="16341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ATG</a:t>
              </a:r>
            </a:p>
          </p:txBody>
        </p:sp>
        <p:sp>
          <p:nvSpPr>
            <p:cNvPr id="218" name="tx218"/>
            <p:cNvSpPr/>
            <p:nvPr/>
          </p:nvSpPr>
          <p:spPr>
            <a:xfrm>
              <a:off x="3857858" y="2572648"/>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219" name="tx219"/>
            <p:cNvSpPr/>
            <p:nvPr/>
          </p:nvSpPr>
          <p:spPr>
            <a:xfrm>
              <a:off x="3853471" y="2468006"/>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CUB</a:t>
              </a:r>
            </a:p>
          </p:txBody>
        </p:sp>
        <p:sp>
          <p:nvSpPr>
            <p:cNvPr id="220" name="tx220"/>
            <p:cNvSpPr/>
            <p:nvPr/>
          </p:nvSpPr>
          <p:spPr>
            <a:xfrm>
              <a:off x="3871055" y="2363365"/>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221" name="tx221"/>
            <p:cNvSpPr/>
            <p:nvPr/>
          </p:nvSpPr>
          <p:spPr>
            <a:xfrm>
              <a:off x="3849046" y="2258724"/>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222" name="tx222"/>
            <p:cNvSpPr/>
            <p:nvPr/>
          </p:nvSpPr>
          <p:spPr>
            <a:xfrm>
              <a:off x="3862322" y="2154083"/>
              <a:ext cx="15899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VCT</a:t>
              </a:r>
            </a:p>
          </p:txBody>
        </p:sp>
        <p:sp>
          <p:nvSpPr>
            <p:cNvPr id="223" name="tx223"/>
            <p:cNvSpPr/>
            <p:nvPr/>
          </p:nvSpPr>
          <p:spPr>
            <a:xfrm>
              <a:off x="3862360" y="2049403"/>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224" name="tx224"/>
            <p:cNvSpPr/>
            <p:nvPr/>
          </p:nvSpPr>
          <p:spPr>
            <a:xfrm>
              <a:off x="3853471" y="1945771"/>
              <a:ext cx="16784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URY</a:t>
              </a:r>
            </a:p>
          </p:txBody>
        </p:sp>
        <p:sp>
          <p:nvSpPr>
            <p:cNvPr id="225" name="rc225"/>
            <p:cNvSpPr/>
            <p:nvPr/>
          </p:nvSpPr>
          <p:spPr>
            <a:xfrm>
              <a:off x="2919244" y="1807768"/>
              <a:ext cx="1218078" cy="3683372"/>
            </a:xfrm>
            <a:prstGeom prst="rect">
              <a:avLst/>
            </a:prstGeom>
            <a:ln w="13550" cap="rnd">
              <a:solidFill>
                <a:srgbClr val="999999">
                  <a:alpha val="100000"/>
                </a:srgbClr>
              </a:solidFill>
              <a:prstDash val="solid"/>
              <a:round/>
            </a:ln>
          </p:spPr>
          <p:txBody>
            <a:bodyPr/>
            <a:lstStyle/>
            <a:p>
              <a:endParaRPr/>
            </a:p>
          </p:txBody>
        </p:sp>
        <p:sp>
          <p:nvSpPr>
            <p:cNvPr id="226" name="pl226"/>
            <p:cNvSpPr/>
            <p:nvPr/>
          </p:nvSpPr>
          <p:spPr>
            <a:xfrm>
              <a:off x="4218513"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227" name="pl227"/>
            <p:cNvSpPr/>
            <p:nvPr/>
          </p:nvSpPr>
          <p:spPr>
            <a:xfrm>
              <a:off x="4450528"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228" name="pl228"/>
            <p:cNvSpPr/>
            <p:nvPr/>
          </p:nvSpPr>
          <p:spPr>
            <a:xfrm>
              <a:off x="4682543"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229" name="pl229"/>
            <p:cNvSpPr/>
            <p:nvPr/>
          </p:nvSpPr>
          <p:spPr>
            <a:xfrm>
              <a:off x="4914558"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230" name="pl230"/>
            <p:cNvSpPr/>
            <p:nvPr/>
          </p:nvSpPr>
          <p:spPr>
            <a:xfrm>
              <a:off x="5146573"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231" name="pl231"/>
            <p:cNvSpPr/>
            <p:nvPr/>
          </p:nvSpPr>
          <p:spPr>
            <a:xfrm>
              <a:off x="5378588"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232" name="pl232"/>
            <p:cNvSpPr/>
            <p:nvPr/>
          </p:nvSpPr>
          <p:spPr>
            <a:xfrm>
              <a:off x="5169775"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233" name="pt233"/>
            <p:cNvSpPr/>
            <p:nvPr/>
          </p:nvSpPr>
          <p:spPr>
            <a:xfrm>
              <a:off x="4798886"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234" name="pt234"/>
            <p:cNvSpPr/>
            <p:nvPr/>
          </p:nvSpPr>
          <p:spPr>
            <a:xfrm>
              <a:off x="4856890" y="5169630"/>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235" name="pt235"/>
            <p:cNvSpPr/>
            <p:nvPr/>
          </p:nvSpPr>
          <p:spPr>
            <a:xfrm>
              <a:off x="5030901" y="506161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236" name="pt236"/>
            <p:cNvSpPr/>
            <p:nvPr/>
          </p:nvSpPr>
          <p:spPr>
            <a:xfrm>
              <a:off x="5054103" y="495359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237" name="pt237"/>
            <p:cNvSpPr/>
            <p:nvPr/>
          </p:nvSpPr>
          <p:spPr>
            <a:xfrm>
              <a:off x="5065704" y="484558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238" name="pt238"/>
            <p:cNvSpPr/>
            <p:nvPr/>
          </p:nvSpPr>
          <p:spPr>
            <a:xfrm>
              <a:off x="5100506" y="473756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39" name="pt239"/>
            <p:cNvSpPr/>
            <p:nvPr/>
          </p:nvSpPr>
          <p:spPr>
            <a:xfrm>
              <a:off x="5100506" y="462954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40" name="pt240"/>
            <p:cNvSpPr/>
            <p:nvPr/>
          </p:nvSpPr>
          <p:spPr>
            <a:xfrm>
              <a:off x="5112107" y="452152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41" name="pt241"/>
            <p:cNvSpPr/>
            <p:nvPr/>
          </p:nvSpPr>
          <p:spPr>
            <a:xfrm>
              <a:off x="5146909" y="441351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42" name="pt242"/>
            <p:cNvSpPr/>
            <p:nvPr/>
          </p:nvSpPr>
          <p:spPr>
            <a:xfrm>
              <a:off x="5146909" y="430549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43" name="pt243"/>
            <p:cNvSpPr/>
            <p:nvPr/>
          </p:nvSpPr>
          <p:spPr>
            <a:xfrm>
              <a:off x="5170110" y="419747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44" name="pt244"/>
            <p:cNvSpPr/>
            <p:nvPr/>
          </p:nvSpPr>
          <p:spPr>
            <a:xfrm>
              <a:off x="5170110" y="408946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45" name="pt245"/>
            <p:cNvSpPr/>
            <p:nvPr/>
          </p:nvSpPr>
          <p:spPr>
            <a:xfrm>
              <a:off x="5181711" y="398144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46" name="pt246"/>
            <p:cNvSpPr/>
            <p:nvPr/>
          </p:nvSpPr>
          <p:spPr>
            <a:xfrm>
              <a:off x="5193312" y="387342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47" name="pt247"/>
            <p:cNvSpPr/>
            <p:nvPr/>
          </p:nvSpPr>
          <p:spPr>
            <a:xfrm>
              <a:off x="5193312" y="376541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48" name="pt248"/>
            <p:cNvSpPr/>
            <p:nvPr/>
          </p:nvSpPr>
          <p:spPr>
            <a:xfrm>
              <a:off x="5204913" y="365739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49" name="pt249"/>
            <p:cNvSpPr/>
            <p:nvPr/>
          </p:nvSpPr>
          <p:spPr>
            <a:xfrm>
              <a:off x="5228114" y="354937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50" name="pt250"/>
            <p:cNvSpPr/>
            <p:nvPr/>
          </p:nvSpPr>
          <p:spPr>
            <a:xfrm>
              <a:off x="5239715" y="344136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51" name="pt251"/>
            <p:cNvSpPr/>
            <p:nvPr/>
          </p:nvSpPr>
          <p:spPr>
            <a:xfrm>
              <a:off x="5251316" y="333334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52" name="pt252"/>
            <p:cNvSpPr/>
            <p:nvPr/>
          </p:nvSpPr>
          <p:spPr>
            <a:xfrm>
              <a:off x="5251316" y="322532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53" name="pt253"/>
            <p:cNvSpPr/>
            <p:nvPr/>
          </p:nvSpPr>
          <p:spPr>
            <a:xfrm>
              <a:off x="5251316" y="311731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54" name="pt254"/>
            <p:cNvSpPr/>
            <p:nvPr/>
          </p:nvSpPr>
          <p:spPr>
            <a:xfrm>
              <a:off x="5274517" y="300929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55" name="pt255"/>
            <p:cNvSpPr/>
            <p:nvPr/>
          </p:nvSpPr>
          <p:spPr>
            <a:xfrm>
              <a:off x="5274517" y="290127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56" name="pt256"/>
            <p:cNvSpPr/>
            <p:nvPr/>
          </p:nvSpPr>
          <p:spPr>
            <a:xfrm>
              <a:off x="5274517" y="279326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57" name="pt257"/>
            <p:cNvSpPr/>
            <p:nvPr/>
          </p:nvSpPr>
          <p:spPr>
            <a:xfrm>
              <a:off x="5286118" y="268524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58" name="pt258"/>
            <p:cNvSpPr/>
            <p:nvPr/>
          </p:nvSpPr>
          <p:spPr>
            <a:xfrm>
              <a:off x="5286118" y="25772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59" name="pt259"/>
            <p:cNvSpPr/>
            <p:nvPr/>
          </p:nvSpPr>
          <p:spPr>
            <a:xfrm>
              <a:off x="5286118" y="246921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60" name="pt260"/>
            <p:cNvSpPr/>
            <p:nvPr/>
          </p:nvSpPr>
          <p:spPr>
            <a:xfrm>
              <a:off x="5320920" y="236119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61" name="pt261"/>
            <p:cNvSpPr/>
            <p:nvPr/>
          </p:nvSpPr>
          <p:spPr>
            <a:xfrm>
              <a:off x="5320920" y="225317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62" name="pt262"/>
            <p:cNvSpPr/>
            <p:nvPr/>
          </p:nvSpPr>
          <p:spPr>
            <a:xfrm>
              <a:off x="5320920" y="214516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63" name="pt263"/>
            <p:cNvSpPr/>
            <p:nvPr/>
          </p:nvSpPr>
          <p:spPr>
            <a:xfrm>
              <a:off x="5320920" y="203714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64" name="pt264"/>
            <p:cNvSpPr/>
            <p:nvPr/>
          </p:nvSpPr>
          <p:spPr>
            <a:xfrm>
              <a:off x="5320920"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65" name="tx265"/>
            <p:cNvSpPr/>
            <p:nvPr/>
          </p:nvSpPr>
          <p:spPr>
            <a:xfrm>
              <a:off x="4902957"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266" name="tx266"/>
            <p:cNvSpPr/>
            <p:nvPr/>
          </p:nvSpPr>
          <p:spPr>
            <a:xfrm>
              <a:off x="4960961" y="5185265"/>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267" name="tx267"/>
            <p:cNvSpPr/>
            <p:nvPr/>
          </p:nvSpPr>
          <p:spPr>
            <a:xfrm>
              <a:off x="5134972" y="5077287"/>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268" name="tx268"/>
            <p:cNvSpPr/>
            <p:nvPr/>
          </p:nvSpPr>
          <p:spPr>
            <a:xfrm>
              <a:off x="5158174" y="4969270"/>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SUR</a:t>
              </a:r>
            </a:p>
          </p:txBody>
        </p:sp>
        <p:sp>
          <p:nvSpPr>
            <p:cNvPr id="269" name="tx269"/>
            <p:cNvSpPr/>
            <p:nvPr/>
          </p:nvSpPr>
          <p:spPr>
            <a:xfrm>
              <a:off x="5169775" y="4861253"/>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270" name="tx270"/>
            <p:cNvSpPr/>
            <p:nvPr/>
          </p:nvSpPr>
          <p:spPr>
            <a:xfrm>
              <a:off x="4925111" y="4755177"/>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271" name="tx271"/>
            <p:cNvSpPr/>
            <p:nvPr/>
          </p:nvSpPr>
          <p:spPr>
            <a:xfrm>
              <a:off x="4925111" y="4647160"/>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272" name="tx272"/>
            <p:cNvSpPr/>
            <p:nvPr/>
          </p:nvSpPr>
          <p:spPr>
            <a:xfrm>
              <a:off x="4923553" y="4537203"/>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273" name="tx273"/>
            <p:cNvSpPr/>
            <p:nvPr/>
          </p:nvSpPr>
          <p:spPr>
            <a:xfrm>
              <a:off x="4971514" y="4431127"/>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274" name="tx274"/>
            <p:cNvSpPr/>
            <p:nvPr/>
          </p:nvSpPr>
          <p:spPr>
            <a:xfrm>
              <a:off x="4980326" y="4321169"/>
              <a:ext cx="15464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LCA</a:t>
              </a:r>
            </a:p>
          </p:txBody>
        </p:sp>
        <p:sp>
          <p:nvSpPr>
            <p:cNvPr id="275" name="tx275"/>
            <p:cNvSpPr/>
            <p:nvPr/>
          </p:nvSpPr>
          <p:spPr>
            <a:xfrm>
              <a:off x="5012378" y="4215093"/>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276" name="tx276"/>
            <p:cNvSpPr/>
            <p:nvPr/>
          </p:nvSpPr>
          <p:spPr>
            <a:xfrm>
              <a:off x="4994716" y="410707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277" name="tx277"/>
            <p:cNvSpPr/>
            <p:nvPr/>
          </p:nvSpPr>
          <p:spPr>
            <a:xfrm>
              <a:off x="4997544" y="3999060"/>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278" name="tx278"/>
            <p:cNvSpPr/>
            <p:nvPr/>
          </p:nvSpPr>
          <p:spPr>
            <a:xfrm>
              <a:off x="5017956" y="3889102"/>
              <a:ext cx="16341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ATG</a:t>
              </a:r>
            </a:p>
          </p:txBody>
        </p:sp>
        <p:sp>
          <p:nvSpPr>
            <p:cNvPr id="279" name="tx279"/>
            <p:cNvSpPr/>
            <p:nvPr/>
          </p:nvSpPr>
          <p:spPr>
            <a:xfrm>
              <a:off x="4995908" y="3781047"/>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280" name="tx280"/>
            <p:cNvSpPr/>
            <p:nvPr/>
          </p:nvSpPr>
          <p:spPr>
            <a:xfrm>
              <a:off x="5020707" y="3675009"/>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281" name="tx281"/>
            <p:cNvSpPr/>
            <p:nvPr/>
          </p:nvSpPr>
          <p:spPr>
            <a:xfrm>
              <a:off x="5052720" y="3566993"/>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BRB</a:t>
              </a:r>
            </a:p>
          </p:txBody>
        </p:sp>
        <p:sp>
          <p:nvSpPr>
            <p:cNvPr id="282" name="tx282"/>
            <p:cNvSpPr/>
            <p:nvPr/>
          </p:nvSpPr>
          <p:spPr>
            <a:xfrm>
              <a:off x="5064320" y="3456996"/>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283" name="tx283"/>
            <p:cNvSpPr/>
            <p:nvPr/>
          </p:nvSpPr>
          <p:spPr>
            <a:xfrm>
              <a:off x="5075921" y="3349018"/>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284" name="tx284"/>
            <p:cNvSpPr/>
            <p:nvPr/>
          </p:nvSpPr>
          <p:spPr>
            <a:xfrm>
              <a:off x="5062723" y="3242942"/>
              <a:ext cx="176655"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DMA</a:t>
              </a:r>
            </a:p>
          </p:txBody>
        </p:sp>
        <p:sp>
          <p:nvSpPr>
            <p:cNvPr id="285" name="tx285"/>
            <p:cNvSpPr/>
            <p:nvPr/>
          </p:nvSpPr>
          <p:spPr>
            <a:xfrm>
              <a:off x="5062723" y="3132985"/>
              <a:ext cx="176655"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GRD</a:t>
              </a:r>
            </a:p>
          </p:txBody>
        </p:sp>
        <p:sp>
          <p:nvSpPr>
            <p:cNvPr id="286" name="tx286"/>
            <p:cNvSpPr/>
            <p:nvPr/>
          </p:nvSpPr>
          <p:spPr>
            <a:xfrm>
              <a:off x="5103548" y="3024968"/>
              <a:ext cx="159032"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CHL</a:t>
              </a:r>
            </a:p>
          </p:txBody>
        </p:sp>
        <p:sp>
          <p:nvSpPr>
            <p:cNvPr id="287" name="tx287"/>
            <p:cNvSpPr/>
            <p:nvPr/>
          </p:nvSpPr>
          <p:spPr>
            <a:xfrm>
              <a:off x="5103587" y="2917922"/>
              <a:ext cx="15899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JAM</a:t>
              </a:r>
            </a:p>
          </p:txBody>
        </p:sp>
        <p:sp>
          <p:nvSpPr>
            <p:cNvPr id="288" name="tx288"/>
            <p:cNvSpPr/>
            <p:nvPr/>
          </p:nvSpPr>
          <p:spPr>
            <a:xfrm>
              <a:off x="5099123" y="2810875"/>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KNA</a:t>
              </a:r>
            </a:p>
          </p:txBody>
        </p:sp>
        <p:sp>
          <p:nvSpPr>
            <p:cNvPr id="289" name="tx289"/>
            <p:cNvSpPr/>
            <p:nvPr/>
          </p:nvSpPr>
          <p:spPr>
            <a:xfrm>
              <a:off x="5137274" y="2700918"/>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290" name="tx290"/>
            <p:cNvSpPr/>
            <p:nvPr/>
          </p:nvSpPr>
          <p:spPr>
            <a:xfrm>
              <a:off x="5137274" y="2592901"/>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291" name="tx291"/>
            <p:cNvSpPr/>
            <p:nvPr/>
          </p:nvSpPr>
          <p:spPr>
            <a:xfrm>
              <a:off x="5106337" y="2485854"/>
              <a:ext cx="16784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URY</a:t>
              </a:r>
            </a:p>
          </p:txBody>
        </p:sp>
        <p:sp>
          <p:nvSpPr>
            <p:cNvPr id="292" name="tx292"/>
            <p:cNvSpPr/>
            <p:nvPr/>
          </p:nvSpPr>
          <p:spPr>
            <a:xfrm>
              <a:off x="5141139" y="2376867"/>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CUB</a:t>
              </a:r>
            </a:p>
          </p:txBody>
        </p:sp>
        <p:sp>
          <p:nvSpPr>
            <p:cNvPr id="293" name="tx293"/>
            <p:cNvSpPr/>
            <p:nvPr/>
          </p:nvSpPr>
          <p:spPr>
            <a:xfrm>
              <a:off x="5158723" y="2268850"/>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294" name="tx294"/>
            <p:cNvSpPr/>
            <p:nvPr/>
          </p:nvSpPr>
          <p:spPr>
            <a:xfrm>
              <a:off x="5136714" y="2160834"/>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295" name="tx295"/>
            <p:cNvSpPr/>
            <p:nvPr/>
          </p:nvSpPr>
          <p:spPr>
            <a:xfrm>
              <a:off x="5149990" y="2052817"/>
              <a:ext cx="15899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VCT</a:t>
              </a:r>
            </a:p>
          </p:txBody>
        </p:sp>
        <p:sp>
          <p:nvSpPr>
            <p:cNvPr id="296" name="tx296"/>
            <p:cNvSpPr/>
            <p:nvPr/>
          </p:nvSpPr>
          <p:spPr>
            <a:xfrm>
              <a:off x="5150028" y="1944761"/>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297" name="rc297"/>
            <p:cNvSpPr/>
            <p:nvPr/>
          </p:nvSpPr>
          <p:spPr>
            <a:xfrm>
              <a:off x="4206912" y="1807768"/>
              <a:ext cx="1218078" cy="3683372"/>
            </a:xfrm>
            <a:prstGeom prst="rect">
              <a:avLst/>
            </a:prstGeom>
            <a:ln w="13550" cap="rnd">
              <a:solidFill>
                <a:srgbClr val="999999">
                  <a:alpha val="100000"/>
                </a:srgbClr>
              </a:solidFill>
              <a:prstDash val="solid"/>
              <a:round/>
            </a:ln>
          </p:spPr>
          <p:txBody>
            <a:bodyPr/>
            <a:lstStyle/>
            <a:p>
              <a:endParaRPr/>
            </a:p>
          </p:txBody>
        </p:sp>
        <p:sp>
          <p:nvSpPr>
            <p:cNvPr id="298" name="pl298"/>
            <p:cNvSpPr/>
            <p:nvPr/>
          </p:nvSpPr>
          <p:spPr>
            <a:xfrm>
              <a:off x="5506181"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299" name="pl299"/>
            <p:cNvSpPr/>
            <p:nvPr/>
          </p:nvSpPr>
          <p:spPr>
            <a:xfrm>
              <a:off x="5738196"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00" name="pl300"/>
            <p:cNvSpPr/>
            <p:nvPr/>
          </p:nvSpPr>
          <p:spPr>
            <a:xfrm>
              <a:off x="5970211"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01" name="pl301"/>
            <p:cNvSpPr/>
            <p:nvPr/>
          </p:nvSpPr>
          <p:spPr>
            <a:xfrm>
              <a:off x="6202226"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02" name="pl302"/>
            <p:cNvSpPr/>
            <p:nvPr/>
          </p:nvSpPr>
          <p:spPr>
            <a:xfrm>
              <a:off x="6434241"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03" name="pl303"/>
            <p:cNvSpPr/>
            <p:nvPr/>
          </p:nvSpPr>
          <p:spPr>
            <a:xfrm>
              <a:off x="6666256"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04" name="pl304"/>
            <p:cNvSpPr/>
            <p:nvPr/>
          </p:nvSpPr>
          <p:spPr>
            <a:xfrm>
              <a:off x="6503845"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305" name="pt305"/>
            <p:cNvSpPr/>
            <p:nvPr/>
          </p:nvSpPr>
          <p:spPr>
            <a:xfrm>
              <a:off x="6074954"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306" name="pt306"/>
            <p:cNvSpPr/>
            <p:nvPr/>
          </p:nvSpPr>
          <p:spPr>
            <a:xfrm>
              <a:off x="6179360" y="517300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307" name="pt307"/>
            <p:cNvSpPr/>
            <p:nvPr/>
          </p:nvSpPr>
          <p:spPr>
            <a:xfrm>
              <a:off x="6237364" y="506836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308" name="pt308"/>
            <p:cNvSpPr/>
            <p:nvPr/>
          </p:nvSpPr>
          <p:spPr>
            <a:xfrm>
              <a:off x="6237364" y="496372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309" name="pt309"/>
            <p:cNvSpPr/>
            <p:nvPr/>
          </p:nvSpPr>
          <p:spPr>
            <a:xfrm>
              <a:off x="6364972" y="485908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310" name="pt310"/>
            <p:cNvSpPr/>
            <p:nvPr/>
          </p:nvSpPr>
          <p:spPr>
            <a:xfrm>
              <a:off x="6388174" y="475444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11" name="pt311"/>
            <p:cNvSpPr/>
            <p:nvPr/>
          </p:nvSpPr>
          <p:spPr>
            <a:xfrm>
              <a:off x="6411375" y="464979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12" name="pt312"/>
            <p:cNvSpPr/>
            <p:nvPr/>
          </p:nvSpPr>
          <p:spPr>
            <a:xfrm>
              <a:off x="6422976" y="454515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13" name="pt313"/>
            <p:cNvSpPr/>
            <p:nvPr/>
          </p:nvSpPr>
          <p:spPr>
            <a:xfrm>
              <a:off x="6434577" y="44405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14" name="pt314"/>
            <p:cNvSpPr/>
            <p:nvPr/>
          </p:nvSpPr>
          <p:spPr>
            <a:xfrm>
              <a:off x="6457778" y="433587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15" name="pt315"/>
            <p:cNvSpPr/>
            <p:nvPr/>
          </p:nvSpPr>
          <p:spPr>
            <a:xfrm>
              <a:off x="6469379" y="423123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16" name="pt316"/>
            <p:cNvSpPr/>
            <p:nvPr/>
          </p:nvSpPr>
          <p:spPr>
            <a:xfrm>
              <a:off x="6469379" y="412659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17" name="pt317"/>
            <p:cNvSpPr/>
            <p:nvPr/>
          </p:nvSpPr>
          <p:spPr>
            <a:xfrm>
              <a:off x="6480980" y="402195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18" name="pt318"/>
            <p:cNvSpPr/>
            <p:nvPr/>
          </p:nvSpPr>
          <p:spPr>
            <a:xfrm>
              <a:off x="6480980" y="391731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19" name="pt319"/>
            <p:cNvSpPr/>
            <p:nvPr/>
          </p:nvSpPr>
          <p:spPr>
            <a:xfrm>
              <a:off x="6492581" y="381266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20" name="pt320"/>
            <p:cNvSpPr/>
            <p:nvPr/>
          </p:nvSpPr>
          <p:spPr>
            <a:xfrm>
              <a:off x="6504181" y="370802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21" name="pt321"/>
            <p:cNvSpPr/>
            <p:nvPr/>
          </p:nvSpPr>
          <p:spPr>
            <a:xfrm>
              <a:off x="6504181" y="360338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22" name="pt322"/>
            <p:cNvSpPr/>
            <p:nvPr/>
          </p:nvSpPr>
          <p:spPr>
            <a:xfrm>
              <a:off x="6504181" y="349874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23" name="pt323"/>
            <p:cNvSpPr/>
            <p:nvPr/>
          </p:nvSpPr>
          <p:spPr>
            <a:xfrm>
              <a:off x="6515782" y="339410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24" name="pt324"/>
            <p:cNvSpPr/>
            <p:nvPr/>
          </p:nvSpPr>
          <p:spPr>
            <a:xfrm>
              <a:off x="6515782" y="328946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25" name="pt325"/>
            <p:cNvSpPr/>
            <p:nvPr/>
          </p:nvSpPr>
          <p:spPr>
            <a:xfrm>
              <a:off x="6538984" y="318482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26" name="pt326"/>
            <p:cNvSpPr/>
            <p:nvPr/>
          </p:nvSpPr>
          <p:spPr>
            <a:xfrm>
              <a:off x="6538984" y="308018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27" name="pt327"/>
            <p:cNvSpPr/>
            <p:nvPr/>
          </p:nvSpPr>
          <p:spPr>
            <a:xfrm>
              <a:off x="6538984" y="297553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28" name="pt328"/>
            <p:cNvSpPr/>
            <p:nvPr/>
          </p:nvSpPr>
          <p:spPr>
            <a:xfrm>
              <a:off x="6550584" y="287089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29" name="pt329"/>
            <p:cNvSpPr/>
            <p:nvPr/>
          </p:nvSpPr>
          <p:spPr>
            <a:xfrm>
              <a:off x="6562185" y="27662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30" name="pt330"/>
            <p:cNvSpPr/>
            <p:nvPr/>
          </p:nvSpPr>
          <p:spPr>
            <a:xfrm>
              <a:off x="6562185" y="266161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31" name="pt331"/>
            <p:cNvSpPr/>
            <p:nvPr/>
          </p:nvSpPr>
          <p:spPr>
            <a:xfrm>
              <a:off x="6585387" y="25569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32" name="pt332"/>
            <p:cNvSpPr/>
            <p:nvPr/>
          </p:nvSpPr>
          <p:spPr>
            <a:xfrm>
              <a:off x="6596987" y="245233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33" name="pt333"/>
            <p:cNvSpPr/>
            <p:nvPr/>
          </p:nvSpPr>
          <p:spPr>
            <a:xfrm>
              <a:off x="6596987" y="23476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34" name="pt334"/>
            <p:cNvSpPr/>
            <p:nvPr/>
          </p:nvSpPr>
          <p:spPr>
            <a:xfrm>
              <a:off x="6596987" y="22430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35" name="pt335"/>
            <p:cNvSpPr/>
            <p:nvPr/>
          </p:nvSpPr>
          <p:spPr>
            <a:xfrm>
              <a:off x="6608588" y="213840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36" name="pt336"/>
            <p:cNvSpPr/>
            <p:nvPr/>
          </p:nvSpPr>
          <p:spPr>
            <a:xfrm>
              <a:off x="6608588" y="203376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37" name="pt337"/>
            <p:cNvSpPr/>
            <p:nvPr/>
          </p:nvSpPr>
          <p:spPr>
            <a:xfrm>
              <a:off x="6608588"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38" name="tx338"/>
            <p:cNvSpPr/>
            <p:nvPr/>
          </p:nvSpPr>
          <p:spPr>
            <a:xfrm>
              <a:off x="6179024"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339" name="tx339"/>
            <p:cNvSpPr/>
            <p:nvPr/>
          </p:nvSpPr>
          <p:spPr>
            <a:xfrm>
              <a:off x="6283431" y="5190620"/>
              <a:ext cx="12805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HTI</a:t>
              </a:r>
            </a:p>
          </p:txBody>
        </p:sp>
        <p:sp>
          <p:nvSpPr>
            <p:cNvPr id="340" name="tx340"/>
            <p:cNvSpPr/>
            <p:nvPr/>
          </p:nvSpPr>
          <p:spPr>
            <a:xfrm>
              <a:off x="6341435" y="5083999"/>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341" name="tx341"/>
            <p:cNvSpPr/>
            <p:nvPr/>
          </p:nvSpPr>
          <p:spPr>
            <a:xfrm>
              <a:off x="6341435" y="4979396"/>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SUR</a:t>
              </a:r>
            </a:p>
          </p:txBody>
        </p:sp>
        <p:sp>
          <p:nvSpPr>
            <p:cNvPr id="342" name="tx342"/>
            <p:cNvSpPr/>
            <p:nvPr/>
          </p:nvSpPr>
          <p:spPr>
            <a:xfrm>
              <a:off x="6469043" y="4874755"/>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343" name="tx343"/>
            <p:cNvSpPr/>
            <p:nvPr/>
          </p:nvSpPr>
          <p:spPr>
            <a:xfrm>
              <a:off x="6199581" y="4772055"/>
              <a:ext cx="176655"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DMA</a:t>
              </a:r>
            </a:p>
          </p:txBody>
        </p:sp>
        <p:sp>
          <p:nvSpPr>
            <p:cNvPr id="344" name="tx344"/>
            <p:cNvSpPr/>
            <p:nvPr/>
          </p:nvSpPr>
          <p:spPr>
            <a:xfrm>
              <a:off x="6227169" y="4665473"/>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345" name="tx345"/>
            <p:cNvSpPr/>
            <p:nvPr/>
          </p:nvSpPr>
          <p:spPr>
            <a:xfrm>
              <a:off x="6234384" y="4560831"/>
              <a:ext cx="176655"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GRD</a:t>
              </a:r>
            </a:p>
          </p:txBody>
        </p:sp>
        <p:sp>
          <p:nvSpPr>
            <p:cNvPr id="346" name="tx346"/>
            <p:cNvSpPr/>
            <p:nvPr/>
          </p:nvSpPr>
          <p:spPr>
            <a:xfrm>
              <a:off x="6259182" y="445813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347" name="tx347"/>
            <p:cNvSpPr/>
            <p:nvPr/>
          </p:nvSpPr>
          <p:spPr>
            <a:xfrm>
              <a:off x="6291195" y="4351549"/>
              <a:ext cx="15464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LCA</a:t>
              </a:r>
            </a:p>
          </p:txBody>
        </p:sp>
        <p:sp>
          <p:nvSpPr>
            <p:cNvPr id="348" name="tx348"/>
            <p:cNvSpPr/>
            <p:nvPr/>
          </p:nvSpPr>
          <p:spPr>
            <a:xfrm>
              <a:off x="6285212" y="4248849"/>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349" name="tx349"/>
            <p:cNvSpPr/>
            <p:nvPr/>
          </p:nvSpPr>
          <p:spPr>
            <a:xfrm>
              <a:off x="6293984" y="4144207"/>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350" name="tx350"/>
            <p:cNvSpPr/>
            <p:nvPr/>
          </p:nvSpPr>
          <p:spPr>
            <a:xfrm>
              <a:off x="6323247" y="4039566"/>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351" name="tx351"/>
            <p:cNvSpPr/>
            <p:nvPr/>
          </p:nvSpPr>
          <p:spPr>
            <a:xfrm>
              <a:off x="6296774" y="3934925"/>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352" name="tx352"/>
            <p:cNvSpPr/>
            <p:nvPr/>
          </p:nvSpPr>
          <p:spPr>
            <a:xfrm>
              <a:off x="6317186" y="383028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BRB</a:t>
              </a:r>
            </a:p>
          </p:txBody>
        </p:sp>
        <p:sp>
          <p:nvSpPr>
            <p:cNvPr id="353" name="tx353"/>
            <p:cNvSpPr/>
            <p:nvPr/>
          </p:nvSpPr>
          <p:spPr>
            <a:xfrm>
              <a:off x="6328787" y="3725642"/>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354" name="tx354"/>
            <p:cNvSpPr/>
            <p:nvPr/>
          </p:nvSpPr>
          <p:spPr>
            <a:xfrm>
              <a:off x="6315628" y="3619060"/>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355" name="tx355"/>
            <p:cNvSpPr/>
            <p:nvPr/>
          </p:nvSpPr>
          <p:spPr>
            <a:xfrm>
              <a:off x="6328787" y="3516360"/>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356" name="tx356"/>
            <p:cNvSpPr/>
            <p:nvPr/>
          </p:nvSpPr>
          <p:spPr>
            <a:xfrm>
              <a:off x="6340387" y="3409778"/>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357" name="tx357"/>
            <p:cNvSpPr/>
            <p:nvPr/>
          </p:nvSpPr>
          <p:spPr>
            <a:xfrm>
              <a:off x="6340387" y="3305098"/>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358" name="tx358"/>
            <p:cNvSpPr/>
            <p:nvPr/>
          </p:nvSpPr>
          <p:spPr>
            <a:xfrm>
              <a:off x="6368053" y="3201466"/>
              <a:ext cx="15899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JAM</a:t>
              </a:r>
            </a:p>
          </p:txBody>
        </p:sp>
        <p:sp>
          <p:nvSpPr>
            <p:cNvPr id="359" name="tx359"/>
            <p:cNvSpPr/>
            <p:nvPr/>
          </p:nvSpPr>
          <p:spPr>
            <a:xfrm>
              <a:off x="6363589" y="3097795"/>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KNA</a:t>
              </a:r>
            </a:p>
          </p:txBody>
        </p:sp>
        <p:sp>
          <p:nvSpPr>
            <p:cNvPr id="360" name="tx360"/>
            <p:cNvSpPr/>
            <p:nvPr/>
          </p:nvSpPr>
          <p:spPr>
            <a:xfrm>
              <a:off x="6368092" y="2991174"/>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361" name="tx361"/>
            <p:cNvSpPr/>
            <p:nvPr/>
          </p:nvSpPr>
          <p:spPr>
            <a:xfrm>
              <a:off x="6401740" y="2886571"/>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362" name="tx362"/>
            <p:cNvSpPr/>
            <p:nvPr/>
          </p:nvSpPr>
          <p:spPr>
            <a:xfrm>
              <a:off x="6391216" y="2781930"/>
              <a:ext cx="159032"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CHL</a:t>
              </a:r>
            </a:p>
          </p:txBody>
        </p:sp>
        <p:sp>
          <p:nvSpPr>
            <p:cNvPr id="363" name="tx363"/>
            <p:cNvSpPr/>
            <p:nvPr/>
          </p:nvSpPr>
          <p:spPr>
            <a:xfrm>
              <a:off x="6364781" y="2677250"/>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364" name="tx364"/>
            <p:cNvSpPr/>
            <p:nvPr/>
          </p:nvSpPr>
          <p:spPr>
            <a:xfrm>
              <a:off x="6410031" y="2572648"/>
              <a:ext cx="16341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ATG</a:t>
              </a:r>
            </a:p>
          </p:txBody>
        </p:sp>
        <p:sp>
          <p:nvSpPr>
            <p:cNvPr id="365" name="tx365"/>
            <p:cNvSpPr/>
            <p:nvPr/>
          </p:nvSpPr>
          <p:spPr>
            <a:xfrm>
              <a:off x="6448143" y="2468006"/>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366" name="tx366"/>
            <p:cNvSpPr/>
            <p:nvPr/>
          </p:nvSpPr>
          <p:spPr>
            <a:xfrm>
              <a:off x="6434790" y="2363365"/>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367" name="tx367"/>
            <p:cNvSpPr/>
            <p:nvPr/>
          </p:nvSpPr>
          <p:spPr>
            <a:xfrm>
              <a:off x="6417206" y="2259694"/>
              <a:ext cx="16784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URY</a:t>
              </a:r>
            </a:p>
          </p:txBody>
        </p:sp>
        <p:sp>
          <p:nvSpPr>
            <p:cNvPr id="368" name="tx368"/>
            <p:cNvSpPr/>
            <p:nvPr/>
          </p:nvSpPr>
          <p:spPr>
            <a:xfrm>
              <a:off x="6428807" y="2154083"/>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CUB</a:t>
              </a:r>
            </a:p>
          </p:txBody>
        </p:sp>
        <p:sp>
          <p:nvSpPr>
            <p:cNvPr id="369" name="tx369"/>
            <p:cNvSpPr/>
            <p:nvPr/>
          </p:nvSpPr>
          <p:spPr>
            <a:xfrm>
              <a:off x="6424382" y="2049441"/>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370" name="tx370"/>
            <p:cNvSpPr/>
            <p:nvPr/>
          </p:nvSpPr>
          <p:spPr>
            <a:xfrm>
              <a:off x="6437657" y="1944800"/>
              <a:ext cx="15899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VCT</a:t>
              </a:r>
            </a:p>
          </p:txBody>
        </p:sp>
        <p:sp>
          <p:nvSpPr>
            <p:cNvPr id="371" name="rc371"/>
            <p:cNvSpPr/>
            <p:nvPr/>
          </p:nvSpPr>
          <p:spPr>
            <a:xfrm>
              <a:off x="5494580" y="1807768"/>
              <a:ext cx="1218078" cy="3683372"/>
            </a:xfrm>
            <a:prstGeom prst="rect">
              <a:avLst/>
            </a:prstGeom>
            <a:ln w="13550" cap="rnd">
              <a:solidFill>
                <a:srgbClr val="999999">
                  <a:alpha val="100000"/>
                </a:srgbClr>
              </a:solidFill>
              <a:prstDash val="solid"/>
              <a:round/>
            </a:ln>
          </p:spPr>
          <p:txBody>
            <a:bodyPr/>
            <a:lstStyle/>
            <a:p>
              <a:endParaRPr/>
            </a:p>
          </p:txBody>
        </p:sp>
        <p:sp>
          <p:nvSpPr>
            <p:cNvPr id="372" name="pl372"/>
            <p:cNvSpPr/>
            <p:nvPr/>
          </p:nvSpPr>
          <p:spPr>
            <a:xfrm>
              <a:off x="6793849"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73" name="pl373"/>
            <p:cNvSpPr/>
            <p:nvPr/>
          </p:nvSpPr>
          <p:spPr>
            <a:xfrm>
              <a:off x="7025864"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74" name="pl374"/>
            <p:cNvSpPr/>
            <p:nvPr/>
          </p:nvSpPr>
          <p:spPr>
            <a:xfrm>
              <a:off x="7257879"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75" name="pl375"/>
            <p:cNvSpPr/>
            <p:nvPr/>
          </p:nvSpPr>
          <p:spPr>
            <a:xfrm>
              <a:off x="7489894"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76" name="pl376"/>
            <p:cNvSpPr/>
            <p:nvPr/>
          </p:nvSpPr>
          <p:spPr>
            <a:xfrm>
              <a:off x="7721909"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77" name="pl377"/>
            <p:cNvSpPr/>
            <p:nvPr/>
          </p:nvSpPr>
          <p:spPr>
            <a:xfrm>
              <a:off x="7953924"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78" name="pl378"/>
            <p:cNvSpPr/>
            <p:nvPr/>
          </p:nvSpPr>
          <p:spPr>
            <a:xfrm>
              <a:off x="7617502"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379" name="pt379"/>
            <p:cNvSpPr/>
            <p:nvPr/>
          </p:nvSpPr>
          <p:spPr>
            <a:xfrm>
              <a:off x="7188610"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380" name="pt380"/>
            <p:cNvSpPr/>
            <p:nvPr/>
          </p:nvSpPr>
          <p:spPr>
            <a:xfrm>
              <a:off x="7281416" y="517300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381" name="pt381"/>
            <p:cNvSpPr/>
            <p:nvPr/>
          </p:nvSpPr>
          <p:spPr>
            <a:xfrm>
              <a:off x="7304618" y="506836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382" name="pt382"/>
            <p:cNvSpPr/>
            <p:nvPr/>
          </p:nvSpPr>
          <p:spPr>
            <a:xfrm>
              <a:off x="7351021" y="496372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383" name="pt383"/>
            <p:cNvSpPr/>
            <p:nvPr/>
          </p:nvSpPr>
          <p:spPr>
            <a:xfrm>
              <a:off x="7455427" y="485908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384" name="pt384"/>
            <p:cNvSpPr/>
            <p:nvPr/>
          </p:nvSpPr>
          <p:spPr>
            <a:xfrm>
              <a:off x="7501830" y="475444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385" name="pt385"/>
            <p:cNvSpPr/>
            <p:nvPr/>
          </p:nvSpPr>
          <p:spPr>
            <a:xfrm>
              <a:off x="7513431" y="464979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386" name="pt386"/>
            <p:cNvSpPr/>
            <p:nvPr/>
          </p:nvSpPr>
          <p:spPr>
            <a:xfrm>
              <a:off x="7525032" y="454515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387" name="pt387"/>
            <p:cNvSpPr/>
            <p:nvPr/>
          </p:nvSpPr>
          <p:spPr>
            <a:xfrm>
              <a:off x="7548233" y="444051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388" name="pt388"/>
            <p:cNvSpPr/>
            <p:nvPr/>
          </p:nvSpPr>
          <p:spPr>
            <a:xfrm>
              <a:off x="7548233" y="433587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389" name="pt389"/>
            <p:cNvSpPr/>
            <p:nvPr/>
          </p:nvSpPr>
          <p:spPr>
            <a:xfrm>
              <a:off x="7571435" y="423123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390" name="pt390"/>
            <p:cNvSpPr/>
            <p:nvPr/>
          </p:nvSpPr>
          <p:spPr>
            <a:xfrm>
              <a:off x="7606237" y="412659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391" name="pt391"/>
            <p:cNvSpPr/>
            <p:nvPr/>
          </p:nvSpPr>
          <p:spPr>
            <a:xfrm>
              <a:off x="7629439" y="402195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392" name="pt392"/>
            <p:cNvSpPr/>
            <p:nvPr/>
          </p:nvSpPr>
          <p:spPr>
            <a:xfrm>
              <a:off x="7652640" y="391731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393" name="pt393"/>
            <p:cNvSpPr/>
            <p:nvPr/>
          </p:nvSpPr>
          <p:spPr>
            <a:xfrm>
              <a:off x="7652640" y="381266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394" name="pt394"/>
            <p:cNvSpPr/>
            <p:nvPr/>
          </p:nvSpPr>
          <p:spPr>
            <a:xfrm>
              <a:off x="7652640" y="370802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395" name="pt395"/>
            <p:cNvSpPr/>
            <p:nvPr/>
          </p:nvSpPr>
          <p:spPr>
            <a:xfrm>
              <a:off x="7664241" y="360338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396" name="pt396"/>
            <p:cNvSpPr/>
            <p:nvPr/>
          </p:nvSpPr>
          <p:spPr>
            <a:xfrm>
              <a:off x="7699043" y="349874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97" name="pt397"/>
            <p:cNvSpPr/>
            <p:nvPr/>
          </p:nvSpPr>
          <p:spPr>
            <a:xfrm>
              <a:off x="7722245" y="339410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98" name="pt398"/>
            <p:cNvSpPr/>
            <p:nvPr/>
          </p:nvSpPr>
          <p:spPr>
            <a:xfrm>
              <a:off x="7722245" y="328946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99" name="pt399"/>
            <p:cNvSpPr/>
            <p:nvPr/>
          </p:nvSpPr>
          <p:spPr>
            <a:xfrm>
              <a:off x="7733845" y="318482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00" name="pt400"/>
            <p:cNvSpPr/>
            <p:nvPr/>
          </p:nvSpPr>
          <p:spPr>
            <a:xfrm>
              <a:off x="7733845" y="308018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01" name="pt401"/>
            <p:cNvSpPr/>
            <p:nvPr/>
          </p:nvSpPr>
          <p:spPr>
            <a:xfrm>
              <a:off x="7745446" y="297553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02" name="pt402"/>
            <p:cNvSpPr/>
            <p:nvPr/>
          </p:nvSpPr>
          <p:spPr>
            <a:xfrm>
              <a:off x="7803450" y="287089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403" name="pt403"/>
            <p:cNvSpPr/>
            <p:nvPr/>
          </p:nvSpPr>
          <p:spPr>
            <a:xfrm>
              <a:off x="7815051" y="276625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404" name="pt404"/>
            <p:cNvSpPr/>
            <p:nvPr/>
          </p:nvSpPr>
          <p:spPr>
            <a:xfrm>
              <a:off x="7826651" y="266161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405" name="pt405"/>
            <p:cNvSpPr/>
            <p:nvPr/>
          </p:nvSpPr>
          <p:spPr>
            <a:xfrm>
              <a:off x="7826651" y="255697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406" name="pt406"/>
            <p:cNvSpPr/>
            <p:nvPr/>
          </p:nvSpPr>
          <p:spPr>
            <a:xfrm>
              <a:off x="7849853" y="245233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07" name="pt407"/>
            <p:cNvSpPr/>
            <p:nvPr/>
          </p:nvSpPr>
          <p:spPr>
            <a:xfrm>
              <a:off x="7849853" y="23476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08" name="pt408"/>
            <p:cNvSpPr/>
            <p:nvPr/>
          </p:nvSpPr>
          <p:spPr>
            <a:xfrm>
              <a:off x="7861454" y="22430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09" name="pt409"/>
            <p:cNvSpPr/>
            <p:nvPr/>
          </p:nvSpPr>
          <p:spPr>
            <a:xfrm>
              <a:off x="7873054" y="213840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10" name="pt410"/>
            <p:cNvSpPr/>
            <p:nvPr/>
          </p:nvSpPr>
          <p:spPr>
            <a:xfrm>
              <a:off x="7896256" y="203376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11" name="pt411"/>
            <p:cNvSpPr/>
            <p:nvPr/>
          </p:nvSpPr>
          <p:spPr>
            <a:xfrm>
              <a:off x="7896256"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12" name="tx412"/>
            <p:cNvSpPr/>
            <p:nvPr/>
          </p:nvSpPr>
          <p:spPr>
            <a:xfrm>
              <a:off x="7292681"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413" name="tx413"/>
            <p:cNvSpPr/>
            <p:nvPr/>
          </p:nvSpPr>
          <p:spPr>
            <a:xfrm>
              <a:off x="7385487" y="5188679"/>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414" name="tx414"/>
            <p:cNvSpPr/>
            <p:nvPr/>
          </p:nvSpPr>
          <p:spPr>
            <a:xfrm>
              <a:off x="7408689" y="5085979"/>
              <a:ext cx="12805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HTI</a:t>
              </a:r>
            </a:p>
          </p:txBody>
        </p:sp>
        <p:sp>
          <p:nvSpPr>
            <p:cNvPr id="415" name="tx415"/>
            <p:cNvSpPr/>
            <p:nvPr/>
          </p:nvSpPr>
          <p:spPr>
            <a:xfrm>
              <a:off x="7455092" y="4979396"/>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SUR</a:t>
              </a:r>
            </a:p>
          </p:txBody>
        </p:sp>
        <p:sp>
          <p:nvSpPr>
            <p:cNvPr id="416" name="tx416"/>
            <p:cNvSpPr/>
            <p:nvPr/>
          </p:nvSpPr>
          <p:spPr>
            <a:xfrm>
              <a:off x="7559498" y="4874716"/>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417" name="tx417"/>
            <p:cNvSpPr/>
            <p:nvPr/>
          </p:nvSpPr>
          <p:spPr>
            <a:xfrm>
              <a:off x="7605901" y="4770114"/>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418" name="tx418"/>
            <p:cNvSpPr/>
            <p:nvPr/>
          </p:nvSpPr>
          <p:spPr>
            <a:xfrm>
              <a:off x="7617502" y="466741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419" name="tx419"/>
            <p:cNvSpPr/>
            <p:nvPr/>
          </p:nvSpPr>
          <p:spPr>
            <a:xfrm>
              <a:off x="7629103" y="4560831"/>
              <a:ext cx="176655"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GRD</a:t>
              </a:r>
            </a:p>
          </p:txBody>
        </p:sp>
        <p:sp>
          <p:nvSpPr>
            <p:cNvPr id="420" name="tx420"/>
            <p:cNvSpPr/>
            <p:nvPr/>
          </p:nvSpPr>
          <p:spPr>
            <a:xfrm>
              <a:off x="7652304" y="4458131"/>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421" name="tx421"/>
            <p:cNvSpPr/>
            <p:nvPr/>
          </p:nvSpPr>
          <p:spPr>
            <a:xfrm>
              <a:off x="7652304" y="4353490"/>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422" name="tx422"/>
            <p:cNvSpPr/>
            <p:nvPr/>
          </p:nvSpPr>
          <p:spPr>
            <a:xfrm>
              <a:off x="7675506" y="4246908"/>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423" name="tx423"/>
            <p:cNvSpPr/>
            <p:nvPr/>
          </p:nvSpPr>
          <p:spPr>
            <a:xfrm>
              <a:off x="7710308" y="4144207"/>
              <a:ext cx="176655"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DMA</a:t>
              </a:r>
            </a:p>
          </p:txBody>
        </p:sp>
        <p:sp>
          <p:nvSpPr>
            <p:cNvPr id="424" name="tx424"/>
            <p:cNvSpPr/>
            <p:nvPr/>
          </p:nvSpPr>
          <p:spPr>
            <a:xfrm>
              <a:off x="7733510" y="403956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425" name="tx425"/>
            <p:cNvSpPr/>
            <p:nvPr/>
          </p:nvSpPr>
          <p:spPr>
            <a:xfrm>
              <a:off x="7756711" y="3932984"/>
              <a:ext cx="159032"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CHL</a:t>
              </a:r>
            </a:p>
          </p:txBody>
        </p:sp>
        <p:sp>
          <p:nvSpPr>
            <p:cNvPr id="426" name="tx426"/>
            <p:cNvSpPr/>
            <p:nvPr/>
          </p:nvSpPr>
          <p:spPr>
            <a:xfrm>
              <a:off x="7756711" y="3828304"/>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427" name="tx427"/>
            <p:cNvSpPr/>
            <p:nvPr/>
          </p:nvSpPr>
          <p:spPr>
            <a:xfrm>
              <a:off x="7756711" y="3723701"/>
              <a:ext cx="15464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LCA</a:t>
              </a:r>
            </a:p>
          </p:txBody>
        </p:sp>
        <p:sp>
          <p:nvSpPr>
            <p:cNvPr id="428" name="tx428"/>
            <p:cNvSpPr/>
            <p:nvPr/>
          </p:nvSpPr>
          <p:spPr>
            <a:xfrm>
              <a:off x="7768312" y="3619060"/>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429" name="tx429"/>
            <p:cNvSpPr/>
            <p:nvPr/>
          </p:nvSpPr>
          <p:spPr>
            <a:xfrm>
              <a:off x="7523687" y="3514419"/>
              <a:ext cx="16341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ATG</a:t>
              </a:r>
            </a:p>
          </p:txBody>
        </p:sp>
        <p:sp>
          <p:nvSpPr>
            <p:cNvPr id="430" name="tx430"/>
            <p:cNvSpPr/>
            <p:nvPr/>
          </p:nvSpPr>
          <p:spPr>
            <a:xfrm>
              <a:off x="7533691" y="3409778"/>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431" name="tx431"/>
            <p:cNvSpPr/>
            <p:nvPr/>
          </p:nvSpPr>
          <p:spPr>
            <a:xfrm>
              <a:off x="7538077" y="3307077"/>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432" name="tx432"/>
            <p:cNvSpPr/>
            <p:nvPr/>
          </p:nvSpPr>
          <p:spPr>
            <a:xfrm>
              <a:off x="7558451" y="320243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BRB</a:t>
              </a:r>
            </a:p>
          </p:txBody>
        </p:sp>
        <p:sp>
          <p:nvSpPr>
            <p:cNvPr id="433" name="tx433"/>
            <p:cNvSpPr/>
            <p:nvPr/>
          </p:nvSpPr>
          <p:spPr>
            <a:xfrm>
              <a:off x="7558451" y="3097795"/>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434" name="tx434"/>
            <p:cNvSpPr/>
            <p:nvPr/>
          </p:nvSpPr>
          <p:spPr>
            <a:xfrm>
              <a:off x="7570052" y="2991174"/>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435" name="tx435"/>
            <p:cNvSpPr/>
            <p:nvPr/>
          </p:nvSpPr>
          <p:spPr>
            <a:xfrm>
              <a:off x="7645717" y="2888512"/>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436" name="tx436"/>
            <p:cNvSpPr/>
            <p:nvPr/>
          </p:nvSpPr>
          <p:spPr>
            <a:xfrm>
              <a:off x="7666207" y="2781930"/>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437" name="tx437"/>
            <p:cNvSpPr/>
            <p:nvPr/>
          </p:nvSpPr>
          <p:spPr>
            <a:xfrm>
              <a:off x="7655721" y="2678259"/>
              <a:ext cx="15899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JAM</a:t>
              </a:r>
            </a:p>
          </p:txBody>
        </p:sp>
        <p:sp>
          <p:nvSpPr>
            <p:cNvPr id="438" name="tx438"/>
            <p:cNvSpPr/>
            <p:nvPr/>
          </p:nvSpPr>
          <p:spPr>
            <a:xfrm>
              <a:off x="7651257" y="2574588"/>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KNA</a:t>
              </a:r>
            </a:p>
          </p:txBody>
        </p:sp>
        <p:sp>
          <p:nvSpPr>
            <p:cNvPr id="439" name="tx439"/>
            <p:cNvSpPr/>
            <p:nvPr/>
          </p:nvSpPr>
          <p:spPr>
            <a:xfrm>
              <a:off x="7701009" y="2468006"/>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440" name="tx440"/>
            <p:cNvSpPr/>
            <p:nvPr/>
          </p:nvSpPr>
          <p:spPr>
            <a:xfrm>
              <a:off x="7670072" y="2364336"/>
              <a:ext cx="16784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URY</a:t>
              </a:r>
            </a:p>
          </p:txBody>
        </p:sp>
        <p:sp>
          <p:nvSpPr>
            <p:cNvPr id="441" name="tx441"/>
            <p:cNvSpPr/>
            <p:nvPr/>
          </p:nvSpPr>
          <p:spPr>
            <a:xfrm>
              <a:off x="7690562" y="2258685"/>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442" name="tx442"/>
            <p:cNvSpPr/>
            <p:nvPr/>
          </p:nvSpPr>
          <p:spPr>
            <a:xfrm>
              <a:off x="7688848" y="2154083"/>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443" name="tx443"/>
            <p:cNvSpPr/>
            <p:nvPr/>
          </p:nvSpPr>
          <p:spPr>
            <a:xfrm>
              <a:off x="7716475" y="2049441"/>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CUB</a:t>
              </a:r>
            </a:p>
          </p:txBody>
        </p:sp>
        <p:sp>
          <p:nvSpPr>
            <p:cNvPr id="444" name="tx444"/>
            <p:cNvSpPr/>
            <p:nvPr/>
          </p:nvSpPr>
          <p:spPr>
            <a:xfrm>
              <a:off x="7725325" y="1944800"/>
              <a:ext cx="15899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VCT</a:t>
              </a:r>
            </a:p>
          </p:txBody>
        </p:sp>
        <p:sp>
          <p:nvSpPr>
            <p:cNvPr id="445" name="rc445"/>
            <p:cNvSpPr/>
            <p:nvPr/>
          </p:nvSpPr>
          <p:spPr>
            <a:xfrm>
              <a:off x="6782248" y="1807768"/>
              <a:ext cx="1218078" cy="3683372"/>
            </a:xfrm>
            <a:prstGeom prst="rect">
              <a:avLst/>
            </a:prstGeom>
            <a:ln w="13550" cap="rnd">
              <a:solidFill>
                <a:srgbClr val="999999">
                  <a:alpha val="100000"/>
                </a:srgbClr>
              </a:solidFill>
              <a:prstDash val="solid"/>
              <a:round/>
            </a:ln>
          </p:spPr>
          <p:txBody>
            <a:bodyPr/>
            <a:lstStyle/>
            <a:p>
              <a:endParaRPr/>
            </a:p>
          </p:txBody>
        </p:sp>
        <p:sp>
          <p:nvSpPr>
            <p:cNvPr id="446" name="pl446"/>
            <p:cNvSpPr/>
            <p:nvPr/>
          </p:nvSpPr>
          <p:spPr>
            <a:xfrm>
              <a:off x="808151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447" name="pl447"/>
            <p:cNvSpPr/>
            <p:nvPr/>
          </p:nvSpPr>
          <p:spPr>
            <a:xfrm>
              <a:off x="831353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448" name="pl448"/>
            <p:cNvSpPr/>
            <p:nvPr/>
          </p:nvSpPr>
          <p:spPr>
            <a:xfrm>
              <a:off x="854554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449" name="pl449"/>
            <p:cNvSpPr/>
            <p:nvPr/>
          </p:nvSpPr>
          <p:spPr>
            <a:xfrm>
              <a:off x="877756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450" name="pl450"/>
            <p:cNvSpPr/>
            <p:nvPr/>
          </p:nvSpPr>
          <p:spPr>
            <a:xfrm>
              <a:off x="900957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451" name="pl451"/>
            <p:cNvSpPr/>
            <p:nvPr/>
          </p:nvSpPr>
          <p:spPr>
            <a:xfrm>
              <a:off x="924159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452" name="pl452"/>
            <p:cNvSpPr/>
            <p:nvPr/>
          </p:nvSpPr>
          <p:spPr>
            <a:xfrm>
              <a:off x="8986375"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453" name="pt453"/>
            <p:cNvSpPr/>
            <p:nvPr/>
          </p:nvSpPr>
          <p:spPr>
            <a:xfrm>
              <a:off x="8035450"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454" name="pt454"/>
            <p:cNvSpPr/>
            <p:nvPr/>
          </p:nvSpPr>
          <p:spPr>
            <a:xfrm>
              <a:off x="8487879" y="513812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455" name="pt455"/>
            <p:cNvSpPr/>
            <p:nvPr/>
          </p:nvSpPr>
          <p:spPr>
            <a:xfrm>
              <a:off x="8719894" y="499860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456" name="pt456"/>
            <p:cNvSpPr/>
            <p:nvPr/>
          </p:nvSpPr>
          <p:spPr>
            <a:xfrm>
              <a:off x="8905506" y="485908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57" name="pt457"/>
            <p:cNvSpPr/>
            <p:nvPr/>
          </p:nvSpPr>
          <p:spPr>
            <a:xfrm>
              <a:off x="8917107" y="471956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58" name="pt458"/>
            <p:cNvSpPr/>
            <p:nvPr/>
          </p:nvSpPr>
          <p:spPr>
            <a:xfrm>
              <a:off x="8928707" y="458003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59" name="pt459"/>
            <p:cNvSpPr/>
            <p:nvPr/>
          </p:nvSpPr>
          <p:spPr>
            <a:xfrm>
              <a:off x="8940308" y="444051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60" name="pt460"/>
            <p:cNvSpPr/>
            <p:nvPr/>
          </p:nvSpPr>
          <p:spPr>
            <a:xfrm>
              <a:off x="8951909" y="430099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61" name="pt461"/>
            <p:cNvSpPr/>
            <p:nvPr/>
          </p:nvSpPr>
          <p:spPr>
            <a:xfrm>
              <a:off x="8963510" y="416147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62" name="pt462"/>
            <p:cNvSpPr/>
            <p:nvPr/>
          </p:nvSpPr>
          <p:spPr>
            <a:xfrm>
              <a:off x="9021513" y="402195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63" name="pt463"/>
            <p:cNvSpPr/>
            <p:nvPr/>
          </p:nvSpPr>
          <p:spPr>
            <a:xfrm>
              <a:off x="9021513" y="388243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64" name="pt464"/>
            <p:cNvSpPr/>
            <p:nvPr/>
          </p:nvSpPr>
          <p:spPr>
            <a:xfrm>
              <a:off x="9021513" y="374290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65" name="pt465"/>
            <p:cNvSpPr/>
            <p:nvPr/>
          </p:nvSpPr>
          <p:spPr>
            <a:xfrm>
              <a:off x="9033114" y="360338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66" name="pt466"/>
            <p:cNvSpPr/>
            <p:nvPr/>
          </p:nvSpPr>
          <p:spPr>
            <a:xfrm>
              <a:off x="9044715" y="346386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67" name="pt467"/>
            <p:cNvSpPr/>
            <p:nvPr/>
          </p:nvSpPr>
          <p:spPr>
            <a:xfrm>
              <a:off x="9056316" y="332434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68" name="pt468"/>
            <p:cNvSpPr/>
            <p:nvPr/>
          </p:nvSpPr>
          <p:spPr>
            <a:xfrm>
              <a:off x="9067916" y="318482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69" name="pt469"/>
            <p:cNvSpPr/>
            <p:nvPr/>
          </p:nvSpPr>
          <p:spPr>
            <a:xfrm>
              <a:off x="9091118" y="304530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470" name="pt470"/>
            <p:cNvSpPr/>
            <p:nvPr/>
          </p:nvSpPr>
          <p:spPr>
            <a:xfrm>
              <a:off x="9125920" y="290577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471" name="pt471"/>
            <p:cNvSpPr/>
            <p:nvPr/>
          </p:nvSpPr>
          <p:spPr>
            <a:xfrm>
              <a:off x="9149122" y="27662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72" name="pt472"/>
            <p:cNvSpPr/>
            <p:nvPr/>
          </p:nvSpPr>
          <p:spPr>
            <a:xfrm>
              <a:off x="9160722" y="262673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73" name="pt473"/>
            <p:cNvSpPr/>
            <p:nvPr/>
          </p:nvSpPr>
          <p:spPr>
            <a:xfrm>
              <a:off x="9160722" y="248721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74" name="pt474"/>
            <p:cNvSpPr/>
            <p:nvPr/>
          </p:nvSpPr>
          <p:spPr>
            <a:xfrm>
              <a:off x="9172323" y="23476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75" name="pt475"/>
            <p:cNvSpPr/>
            <p:nvPr/>
          </p:nvSpPr>
          <p:spPr>
            <a:xfrm>
              <a:off x="9172323" y="22081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76" name="pt476"/>
            <p:cNvSpPr/>
            <p:nvPr/>
          </p:nvSpPr>
          <p:spPr>
            <a:xfrm>
              <a:off x="9183924" y="206864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77" name="pt477"/>
            <p:cNvSpPr/>
            <p:nvPr/>
          </p:nvSpPr>
          <p:spPr>
            <a:xfrm>
              <a:off x="9183924"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78" name="tx478"/>
            <p:cNvSpPr/>
            <p:nvPr/>
          </p:nvSpPr>
          <p:spPr>
            <a:xfrm>
              <a:off x="8139520"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479" name="tx479"/>
            <p:cNvSpPr/>
            <p:nvPr/>
          </p:nvSpPr>
          <p:spPr>
            <a:xfrm>
              <a:off x="8591950" y="5155739"/>
              <a:ext cx="12805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HTI</a:t>
              </a:r>
            </a:p>
          </p:txBody>
        </p:sp>
        <p:sp>
          <p:nvSpPr>
            <p:cNvPr id="480" name="tx480"/>
            <p:cNvSpPr/>
            <p:nvPr/>
          </p:nvSpPr>
          <p:spPr>
            <a:xfrm>
              <a:off x="8823965" y="5014238"/>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481" name="tx481"/>
            <p:cNvSpPr/>
            <p:nvPr/>
          </p:nvSpPr>
          <p:spPr>
            <a:xfrm>
              <a:off x="9009577" y="4876696"/>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482" name="tx482"/>
            <p:cNvSpPr/>
            <p:nvPr/>
          </p:nvSpPr>
          <p:spPr>
            <a:xfrm>
              <a:off x="9021177" y="4735234"/>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483" name="tx483"/>
            <p:cNvSpPr/>
            <p:nvPr/>
          </p:nvSpPr>
          <p:spPr>
            <a:xfrm>
              <a:off x="9032778" y="4597653"/>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484" name="tx484"/>
            <p:cNvSpPr/>
            <p:nvPr/>
          </p:nvSpPr>
          <p:spPr>
            <a:xfrm>
              <a:off x="9044379" y="4458131"/>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485" name="tx485"/>
            <p:cNvSpPr/>
            <p:nvPr/>
          </p:nvSpPr>
          <p:spPr>
            <a:xfrm>
              <a:off x="9055980" y="4316669"/>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486" name="tx486"/>
            <p:cNvSpPr/>
            <p:nvPr/>
          </p:nvSpPr>
          <p:spPr>
            <a:xfrm>
              <a:off x="8788115" y="4179088"/>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487" name="tx487"/>
            <p:cNvSpPr/>
            <p:nvPr/>
          </p:nvSpPr>
          <p:spPr>
            <a:xfrm>
              <a:off x="8846119" y="4037625"/>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488" name="tx488"/>
            <p:cNvSpPr/>
            <p:nvPr/>
          </p:nvSpPr>
          <p:spPr>
            <a:xfrm>
              <a:off x="8846119" y="390004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BRB</a:t>
              </a:r>
            </a:p>
          </p:txBody>
        </p:sp>
        <p:sp>
          <p:nvSpPr>
            <p:cNvPr id="489" name="tx489"/>
            <p:cNvSpPr/>
            <p:nvPr/>
          </p:nvSpPr>
          <p:spPr>
            <a:xfrm>
              <a:off x="8832960" y="3758582"/>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490" name="tx490"/>
            <p:cNvSpPr/>
            <p:nvPr/>
          </p:nvSpPr>
          <p:spPr>
            <a:xfrm>
              <a:off x="8848947" y="3621001"/>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491" name="tx491"/>
            <p:cNvSpPr/>
            <p:nvPr/>
          </p:nvSpPr>
          <p:spPr>
            <a:xfrm>
              <a:off x="8847311" y="3479500"/>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492" name="tx492"/>
            <p:cNvSpPr/>
            <p:nvPr/>
          </p:nvSpPr>
          <p:spPr>
            <a:xfrm>
              <a:off x="8880921" y="3341958"/>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493" name="tx493"/>
            <p:cNvSpPr/>
            <p:nvPr/>
          </p:nvSpPr>
          <p:spPr>
            <a:xfrm>
              <a:off x="8892522" y="3200456"/>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494" name="tx494"/>
            <p:cNvSpPr/>
            <p:nvPr/>
          </p:nvSpPr>
          <p:spPr>
            <a:xfrm>
              <a:off x="8915723" y="306291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495" name="tx495"/>
            <p:cNvSpPr/>
            <p:nvPr/>
          </p:nvSpPr>
          <p:spPr>
            <a:xfrm>
              <a:off x="8954951" y="2921452"/>
              <a:ext cx="159032"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CHL</a:t>
              </a:r>
            </a:p>
          </p:txBody>
        </p:sp>
        <p:sp>
          <p:nvSpPr>
            <p:cNvPr id="496" name="tx496"/>
            <p:cNvSpPr/>
            <p:nvPr/>
          </p:nvSpPr>
          <p:spPr>
            <a:xfrm>
              <a:off x="9000278" y="2781930"/>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497" name="tx497"/>
            <p:cNvSpPr/>
            <p:nvPr/>
          </p:nvSpPr>
          <p:spPr>
            <a:xfrm>
              <a:off x="8989830" y="2642370"/>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498" name="tx498"/>
            <p:cNvSpPr/>
            <p:nvPr/>
          </p:nvSpPr>
          <p:spPr>
            <a:xfrm>
              <a:off x="8980941" y="2503857"/>
              <a:ext cx="16784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URY</a:t>
              </a:r>
            </a:p>
          </p:txBody>
        </p:sp>
        <p:sp>
          <p:nvSpPr>
            <p:cNvPr id="499" name="tx499"/>
            <p:cNvSpPr/>
            <p:nvPr/>
          </p:nvSpPr>
          <p:spPr>
            <a:xfrm>
              <a:off x="9023479" y="2363365"/>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500" name="tx500"/>
            <p:cNvSpPr/>
            <p:nvPr/>
          </p:nvSpPr>
          <p:spPr>
            <a:xfrm>
              <a:off x="9010126" y="2223843"/>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501" name="tx501"/>
            <p:cNvSpPr/>
            <p:nvPr/>
          </p:nvSpPr>
          <p:spPr>
            <a:xfrm>
              <a:off x="9004143" y="2084322"/>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CUB</a:t>
              </a:r>
            </a:p>
          </p:txBody>
        </p:sp>
        <p:sp>
          <p:nvSpPr>
            <p:cNvPr id="502" name="tx502"/>
            <p:cNvSpPr/>
            <p:nvPr/>
          </p:nvSpPr>
          <p:spPr>
            <a:xfrm>
              <a:off x="8999718" y="1944800"/>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503" name="rc503"/>
            <p:cNvSpPr/>
            <p:nvPr/>
          </p:nvSpPr>
          <p:spPr>
            <a:xfrm>
              <a:off x="8069916" y="1807768"/>
              <a:ext cx="1218078" cy="3683372"/>
            </a:xfrm>
            <a:prstGeom prst="rect">
              <a:avLst/>
            </a:prstGeom>
            <a:ln w="13550" cap="rnd">
              <a:solidFill>
                <a:srgbClr val="999999">
                  <a:alpha val="100000"/>
                </a:srgbClr>
              </a:solidFill>
              <a:prstDash val="solid"/>
              <a:round/>
            </a:ln>
          </p:spPr>
          <p:txBody>
            <a:bodyPr/>
            <a:lstStyle/>
            <a:p>
              <a:endParaRPr/>
            </a:p>
          </p:txBody>
        </p:sp>
        <p:sp>
          <p:nvSpPr>
            <p:cNvPr id="504" name="pl504"/>
            <p:cNvSpPr/>
            <p:nvPr/>
          </p:nvSpPr>
          <p:spPr>
            <a:xfrm>
              <a:off x="9369184"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05" name="pl505"/>
            <p:cNvSpPr/>
            <p:nvPr/>
          </p:nvSpPr>
          <p:spPr>
            <a:xfrm>
              <a:off x="9601200"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06" name="pl506"/>
            <p:cNvSpPr/>
            <p:nvPr/>
          </p:nvSpPr>
          <p:spPr>
            <a:xfrm>
              <a:off x="9833215"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07" name="pl507"/>
            <p:cNvSpPr/>
            <p:nvPr/>
          </p:nvSpPr>
          <p:spPr>
            <a:xfrm>
              <a:off x="10065230"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08" name="pl508"/>
            <p:cNvSpPr/>
            <p:nvPr/>
          </p:nvSpPr>
          <p:spPr>
            <a:xfrm>
              <a:off x="10297245"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09" name="pl509"/>
            <p:cNvSpPr/>
            <p:nvPr/>
          </p:nvSpPr>
          <p:spPr>
            <a:xfrm>
              <a:off x="10529260"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10" name="pl510"/>
            <p:cNvSpPr/>
            <p:nvPr/>
          </p:nvSpPr>
          <p:spPr>
            <a:xfrm>
              <a:off x="10262442"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511" name="pt511"/>
            <p:cNvSpPr/>
            <p:nvPr/>
          </p:nvSpPr>
          <p:spPr>
            <a:xfrm>
              <a:off x="9323117"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512" name="pt512"/>
            <p:cNvSpPr/>
            <p:nvPr/>
          </p:nvSpPr>
          <p:spPr>
            <a:xfrm>
              <a:off x="9520330" y="510140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513" name="pt513"/>
            <p:cNvSpPr/>
            <p:nvPr/>
          </p:nvSpPr>
          <p:spPr>
            <a:xfrm>
              <a:off x="9926356" y="492517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514" name="pt514"/>
            <p:cNvSpPr/>
            <p:nvPr/>
          </p:nvSpPr>
          <p:spPr>
            <a:xfrm>
              <a:off x="10042364" y="474893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515" name="pt515"/>
            <p:cNvSpPr/>
            <p:nvPr/>
          </p:nvSpPr>
          <p:spPr>
            <a:xfrm>
              <a:off x="10169972" y="457269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516" name="pt516"/>
            <p:cNvSpPr/>
            <p:nvPr/>
          </p:nvSpPr>
          <p:spPr>
            <a:xfrm>
              <a:off x="10204774" y="439645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517" name="pt517"/>
            <p:cNvSpPr/>
            <p:nvPr/>
          </p:nvSpPr>
          <p:spPr>
            <a:xfrm>
              <a:off x="10251177" y="422021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18" name="pt518"/>
            <p:cNvSpPr/>
            <p:nvPr/>
          </p:nvSpPr>
          <p:spPr>
            <a:xfrm>
              <a:off x="10285980" y="404398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19" name="pt519"/>
            <p:cNvSpPr/>
            <p:nvPr/>
          </p:nvSpPr>
          <p:spPr>
            <a:xfrm>
              <a:off x="10285980" y="386774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20" name="pt520"/>
            <p:cNvSpPr/>
            <p:nvPr/>
          </p:nvSpPr>
          <p:spPr>
            <a:xfrm>
              <a:off x="10309181" y="369150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21" name="pt521"/>
            <p:cNvSpPr/>
            <p:nvPr/>
          </p:nvSpPr>
          <p:spPr>
            <a:xfrm>
              <a:off x="10309181" y="351526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22" name="pt522"/>
            <p:cNvSpPr/>
            <p:nvPr/>
          </p:nvSpPr>
          <p:spPr>
            <a:xfrm>
              <a:off x="10332383" y="333903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23" name="pt523"/>
            <p:cNvSpPr/>
            <p:nvPr/>
          </p:nvSpPr>
          <p:spPr>
            <a:xfrm>
              <a:off x="10332383" y="316279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24" name="pt524"/>
            <p:cNvSpPr/>
            <p:nvPr/>
          </p:nvSpPr>
          <p:spPr>
            <a:xfrm>
              <a:off x="10332383" y="298655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25" name="pt525"/>
            <p:cNvSpPr/>
            <p:nvPr/>
          </p:nvSpPr>
          <p:spPr>
            <a:xfrm>
              <a:off x="10343983" y="281031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26" name="pt526"/>
            <p:cNvSpPr/>
            <p:nvPr/>
          </p:nvSpPr>
          <p:spPr>
            <a:xfrm>
              <a:off x="10378786" y="263407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527" name="pt527"/>
            <p:cNvSpPr/>
            <p:nvPr/>
          </p:nvSpPr>
          <p:spPr>
            <a:xfrm>
              <a:off x="10425189" y="245784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528" name="pt528"/>
            <p:cNvSpPr/>
            <p:nvPr/>
          </p:nvSpPr>
          <p:spPr>
            <a:xfrm>
              <a:off x="10436790" y="228160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529" name="pt529"/>
            <p:cNvSpPr/>
            <p:nvPr/>
          </p:nvSpPr>
          <p:spPr>
            <a:xfrm>
              <a:off x="10471592" y="210536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530" name="pt530"/>
            <p:cNvSpPr/>
            <p:nvPr/>
          </p:nvSpPr>
          <p:spPr>
            <a:xfrm>
              <a:off x="10471592"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531" name="tx531"/>
            <p:cNvSpPr/>
            <p:nvPr/>
          </p:nvSpPr>
          <p:spPr>
            <a:xfrm>
              <a:off x="9427188"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532" name="tx532"/>
            <p:cNvSpPr/>
            <p:nvPr/>
          </p:nvSpPr>
          <p:spPr>
            <a:xfrm>
              <a:off x="9624401" y="5119023"/>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533" name="tx533"/>
            <p:cNvSpPr/>
            <p:nvPr/>
          </p:nvSpPr>
          <p:spPr>
            <a:xfrm>
              <a:off x="10030427" y="4942785"/>
              <a:ext cx="12805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HTI</a:t>
              </a:r>
            </a:p>
          </p:txBody>
        </p:sp>
        <p:sp>
          <p:nvSpPr>
            <p:cNvPr id="534" name="tx534"/>
            <p:cNvSpPr/>
            <p:nvPr/>
          </p:nvSpPr>
          <p:spPr>
            <a:xfrm>
              <a:off x="10146435" y="4764568"/>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535" name="tx535"/>
            <p:cNvSpPr/>
            <p:nvPr/>
          </p:nvSpPr>
          <p:spPr>
            <a:xfrm>
              <a:off x="10274043" y="4588369"/>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536" name="tx536"/>
            <p:cNvSpPr/>
            <p:nvPr/>
          </p:nvSpPr>
          <p:spPr>
            <a:xfrm>
              <a:off x="10308845" y="4412131"/>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537" name="tx537"/>
            <p:cNvSpPr/>
            <p:nvPr/>
          </p:nvSpPr>
          <p:spPr>
            <a:xfrm>
              <a:off x="10075783" y="423783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538" name="tx538"/>
            <p:cNvSpPr/>
            <p:nvPr/>
          </p:nvSpPr>
          <p:spPr>
            <a:xfrm>
              <a:off x="10088576" y="4059616"/>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539" name="tx539"/>
            <p:cNvSpPr/>
            <p:nvPr/>
          </p:nvSpPr>
          <p:spPr>
            <a:xfrm>
              <a:off x="10097426" y="3883417"/>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540" name="tx540"/>
            <p:cNvSpPr/>
            <p:nvPr/>
          </p:nvSpPr>
          <p:spPr>
            <a:xfrm>
              <a:off x="10133787" y="3707179"/>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541" name="tx541"/>
            <p:cNvSpPr/>
            <p:nvPr/>
          </p:nvSpPr>
          <p:spPr>
            <a:xfrm>
              <a:off x="10124975" y="3532882"/>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542" name="tx542"/>
            <p:cNvSpPr/>
            <p:nvPr/>
          </p:nvSpPr>
          <p:spPr>
            <a:xfrm>
              <a:off x="10148215" y="3356644"/>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543" name="tx543"/>
            <p:cNvSpPr/>
            <p:nvPr/>
          </p:nvSpPr>
          <p:spPr>
            <a:xfrm>
              <a:off x="10156988" y="318040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544" name="tx544"/>
            <p:cNvSpPr/>
            <p:nvPr/>
          </p:nvSpPr>
          <p:spPr>
            <a:xfrm>
              <a:off x="10156988" y="3004168"/>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545" name="tx545"/>
            <p:cNvSpPr/>
            <p:nvPr/>
          </p:nvSpPr>
          <p:spPr>
            <a:xfrm>
              <a:off x="10168589" y="2827930"/>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546" name="tx546"/>
            <p:cNvSpPr/>
            <p:nvPr/>
          </p:nvSpPr>
          <p:spPr>
            <a:xfrm>
              <a:off x="10203391" y="2649713"/>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547" name="tx547"/>
            <p:cNvSpPr/>
            <p:nvPr/>
          </p:nvSpPr>
          <p:spPr>
            <a:xfrm>
              <a:off x="10276345" y="2473514"/>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548" name="tx548"/>
            <p:cNvSpPr/>
            <p:nvPr/>
          </p:nvSpPr>
          <p:spPr>
            <a:xfrm>
              <a:off x="10287946" y="2297276"/>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549" name="tx549"/>
            <p:cNvSpPr/>
            <p:nvPr/>
          </p:nvSpPr>
          <p:spPr>
            <a:xfrm>
              <a:off x="10309395" y="2121038"/>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550" name="tx550"/>
            <p:cNvSpPr/>
            <p:nvPr/>
          </p:nvSpPr>
          <p:spPr>
            <a:xfrm>
              <a:off x="10287386" y="1944800"/>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551" name="rc551"/>
            <p:cNvSpPr/>
            <p:nvPr/>
          </p:nvSpPr>
          <p:spPr>
            <a:xfrm>
              <a:off x="9357584" y="1807768"/>
              <a:ext cx="1218078" cy="3683372"/>
            </a:xfrm>
            <a:prstGeom prst="rect">
              <a:avLst/>
            </a:prstGeom>
            <a:ln w="13550" cap="rnd">
              <a:solidFill>
                <a:srgbClr val="999999">
                  <a:alpha val="100000"/>
                </a:srgbClr>
              </a:solidFill>
              <a:prstDash val="solid"/>
              <a:round/>
            </a:ln>
          </p:spPr>
          <p:txBody>
            <a:bodyPr/>
            <a:lstStyle/>
            <a:p>
              <a:endParaRPr/>
            </a:p>
          </p:txBody>
        </p:sp>
        <p:sp>
          <p:nvSpPr>
            <p:cNvPr id="552" name="pl552"/>
            <p:cNvSpPr/>
            <p:nvPr/>
          </p:nvSpPr>
          <p:spPr>
            <a:xfrm>
              <a:off x="1065685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53" name="pl553"/>
            <p:cNvSpPr/>
            <p:nvPr/>
          </p:nvSpPr>
          <p:spPr>
            <a:xfrm>
              <a:off x="1088886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54" name="pl554"/>
            <p:cNvSpPr/>
            <p:nvPr/>
          </p:nvSpPr>
          <p:spPr>
            <a:xfrm>
              <a:off x="1112088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55" name="pl555"/>
            <p:cNvSpPr/>
            <p:nvPr/>
          </p:nvSpPr>
          <p:spPr>
            <a:xfrm>
              <a:off x="1135289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56" name="pl556"/>
            <p:cNvSpPr/>
            <p:nvPr/>
          </p:nvSpPr>
          <p:spPr>
            <a:xfrm>
              <a:off x="1158491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57" name="pl557"/>
            <p:cNvSpPr/>
            <p:nvPr/>
          </p:nvSpPr>
          <p:spPr>
            <a:xfrm>
              <a:off x="1181692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58" name="pl558"/>
            <p:cNvSpPr/>
            <p:nvPr/>
          </p:nvSpPr>
          <p:spPr>
            <a:xfrm>
              <a:off x="11434103"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559" name="pt559"/>
            <p:cNvSpPr/>
            <p:nvPr/>
          </p:nvSpPr>
          <p:spPr>
            <a:xfrm>
              <a:off x="10668789"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560" name="pt560"/>
            <p:cNvSpPr/>
            <p:nvPr/>
          </p:nvSpPr>
          <p:spPr>
            <a:xfrm>
              <a:off x="10691991" y="497323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561" name="pt561"/>
            <p:cNvSpPr/>
            <p:nvPr/>
          </p:nvSpPr>
          <p:spPr>
            <a:xfrm>
              <a:off x="11306830" y="466882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562" name="pt562"/>
            <p:cNvSpPr/>
            <p:nvPr/>
          </p:nvSpPr>
          <p:spPr>
            <a:xfrm>
              <a:off x="11318431" y="436441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563" name="pt563"/>
            <p:cNvSpPr/>
            <p:nvPr/>
          </p:nvSpPr>
          <p:spPr>
            <a:xfrm>
              <a:off x="11341633" y="406000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564" name="pt564"/>
            <p:cNvSpPr/>
            <p:nvPr/>
          </p:nvSpPr>
          <p:spPr>
            <a:xfrm>
              <a:off x="11376435" y="375559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565" name="pt565"/>
            <p:cNvSpPr/>
            <p:nvPr/>
          </p:nvSpPr>
          <p:spPr>
            <a:xfrm>
              <a:off x="11446039" y="345118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566" name="pt566"/>
            <p:cNvSpPr/>
            <p:nvPr/>
          </p:nvSpPr>
          <p:spPr>
            <a:xfrm>
              <a:off x="11527245" y="314677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567" name="pt567"/>
            <p:cNvSpPr/>
            <p:nvPr/>
          </p:nvSpPr>
          <p:spPr>
            <a:xfrm>
              <a:off x="11573648" y="28423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68" name="pt568"/>
            <p:cNvSpPr/>
            <p:nvPr/>
          </p:nvSpPr>
          <p:spPr>
            <a:xfrm>
              <a:off x="11689655" y="253794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569" name="pt569"/>
            <p:cNvSpPr/>
            <p:nvPr/>
          </p:nvSpPr>
          <p:spPr>
            <a:xfrm>
              <a:off x="11724457" y="223353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570" name="pt570"/>
            <p:cNvSpPr/>
            <p:nvPr/>
          </p:nvSpPr>
          <p:spPr>
            <a:xfrm>
              <a:off x="11759260"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571" name="tx571"/>
            <p:cNvSpPr/>
            <p:nvPr/>
          </p:nvSpPr>
          <p:spPr>
            <a:xfrm>
              <a:off x="10772860"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572" name="tx572"/>
            <p:cNvSpPr/>
            <p:nvPr/>
          </p:nvSpPr>
          <p:spPr>
            <a:xfrm>
              <a:off x="10796061" y="4988909"/>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573" name="tx573"/>
            <p:cNvSpPr/>
            <p:nvPr/>
          </p:nvSpPr>
          <p:spPr>
            <a:xfrm>
              <a:off x="11410901" y="4686439"/>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574" name="tx574"/>
            <p:cNvSpPr/>
            <p:nvPr/>
          </p:nvSpPr>
          <p:spPr>
            <a:xfrm>
              <a:off x="11422502" y="4382028"/>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575" name="tx575"/>
            <p:cNvSpPr/>
            <p:nvPr/>
          </p:nvSpPr>
          <p:spPr>
            <a:xfrm>
              <a:off x="11445703" y="4075677"/>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SUR</a:t>
              </a:r>
            </a:p>
          </p:txBody>
        </p:sp>
        <p:sp>
          <p:nvSpPr>
            <p:cNvPr id="576" name="tx576"/>
            <p:cNvSpPr/>
            <p:nvPr/>
          </p:nvSpPr>
          <p:spPr>
            <a:xfrm>
              <a:off x="11480506" y="3771227"/>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577" name="tx577"/>
            <p:cNvSpPr/>
            <p:nvPr/>
          </p:nvSpPr>
          <p:spPr>
            <a:xfrm>
              <a:off x="11550110" y="346879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578" name="tx578"/>
            <p:cNvSpPr/>
            <p:nvPr/>
          </p:nvSpPr>
          <p:spPr>
            <a:xfrm>
              <a:off x="11631315" y="3162444"/>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579" name="tx579"/>
            <p:cNvSpPr/>
            <p:nvPr/>
          </p:nvSpPr>
          <p:spPr>
            <a:xfrm>
              <a:off x="11398253" y="285997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580" name="tx580"/>
            <p:cNvSpPr/>
            <p:nvPr/>
          </p:nvSpPr>
          <p:spPr>
            <a:xfrm>
              <a:off x="11518763" y="2553583"/>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581" name="tx581"/>
            <p:cNvSpPr/>
            <p:nvPr/>
          </p:nvSpPr>
          <p:spPr>
            <a:xfrm>
              <a:off x="11549063" y="2249172"/>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582" name="tx582"/>
            <p:cNvSpPr/>
            <p:nvPr/>
          </p:nvSpPr>
          <p:spPr>
            <a:xfrm>
              <a:off x="11575054" y="1944800"/>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583" name="rc583"/>
            <p:cNvSpPr/>
            <p:nvPr/>
          </p:nvSpPr>
          <p:spPr>
            <a:xfrm>
              <a:off x="10645252" y="1807768"/>
              <a:ext cx="1218078" cy="3683372"/>
            </a:xfrm>
            <a:prstGeom prst="rect">
              <a:avLst/>
            </a:prstGeom>
            <a:ln w="13550" cap="rnd">
              <a:solidFill>
                <a:srgbClr val="999999">
                  <a:alpha val="100000"/>
                </a:srgbClr>
              </a:solidFill>
              <a:prstDash val="solid"/>
              <a:round/>
            </a:ln>
          </p:spPr>
          <p:txBody>
            <a:bodyPr/>
            <a:lstStyle/>
            <a:p>
              <a:endParaRPr/>
            </a:p>
          </p:txBody>
        </p:sp>
        <p:sp>
          <p:nvSpPr>
            <p:cNvPr id="584" name="rc584"/>
            <p:cNvSpPr/>
            <p:nvPr/>
          </p:nvSpPr>
          <p:spPr>
            <a:xfrm>
              <a:off x="343909"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585" name="tx585"/>
            <p:cNvSpPr/>
            <p:nvPr/>
          </p:nvSpPr>
          <p:spPr>
            <a:xfrm>
              <a:off x="645526" y="1635452"/>
              <a:ext cx="61484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DTP1 (89%)</a:t>
              </a:r>
            </a:p>
          </p:txBody>
        </p:sp>
        <p:sp>
          <p:nvSpPr>
            <p:cNvPr id="586" name="rc586"/>
            <p:cNvSpPr/>
            <p:nvPr/>
          </p:nvSpPr>
          <p:spPr>
            <a:xfrm>
              <a:off x="1631576"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587" name="tx587"/>
            <p:cNvSpPr/>
            <p:nvPr/>
          </p:nvSpPr>
          <p:spPr>
            <a:xfrm>
              <a:off x="1933194" y="1635452"/>
              <a:ext cx="61484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DTP3 (83%)</a:t>
              </a:r>
            </a:p>
          </p:txBody>
        </p:sp>
        <p:sp>
          <p:nvSpPr>
            <p:cNvPr id="588" name="rc588"/>
            <p:cNvSpPr/>
            <p:nvPr/>
          </p:nvSpPr>
          <p:spPr>
            <a:xfrm>
              <a:off x="2919244"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589" name="tx589"/>
            <p:cNvSpPr/>
            <p:nvPr/>
          </p:nvSpPr>
          <p:spPr>
            <a:xfrm>
              <a:off x="3242554" y="1635452"/>
              <a:ext cx="57146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IPV1 (89%)</a:t>
              </a:r>
            </a:p>
          </p:txBody>
        </p:sp>
        <p:sp>
          <p:nvSpPr>
            <p:cNvPr id="590" name="rc590"/>
            <p:cNvSpPr/>
            <p:nvPr/>
          </p:nvSpPr>
          <p:spPr>
            <a:xfrm>
              <a:off x="4206912"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591" name="tx591"/>
            <p:cNvSpPr/>
            <p:nvPr/>
          </p:nvSpPr>
          <p:spPr>
            <a:xfrm>
              <a:off x="4520945" y="1635452"/>
              <a:ext cx="59001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IPVC (82%)</a:t>
              </a:r>
            </a:p>
          </p:txBody>
        </p:sp>
        <p:sp>
          <p:nvSpPr>
            <p:cNvPr id="592" name="rc592"/>
            <p:cNvSpPr/>
            <p:nvPr/>
          </p:nvSpPr>
          <p:spPr>
            <a:xfrm>
              <a:off x="5494580"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593" name="tx593"/>
            <p:cNvSpPr/>
            <p:nvPr/>
          </p:nvSpPr>
          <p:spPr>
            <a:xfrm>
              <a:off x="5783783" y="1635452"/>
              <a:ext cx="63967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MCV1 (86%)</a:t>
              </a:r>
            </a:p>
          </p:txBody>
        </p:sp>
        <p:sp>
          <p:nvSpPr>
            <p:cNvPr id="594" name="rc594"/>
            <p:cNvSpPr/>
            <p:nvPr/>
          </p:nvSpPr>
          <p:spPr>
            <a:xfrm>
              <a:off x="6782248"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595" name="tx595"/>
            <p:cNvSpPr/>
            <p:nvPr/>
          </p:nvSpPr>
          <p:spPr>
            <a:xfrm>
              <a:off x="7071451" y="1635452"/>
              <a:ext cx="63967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MCV2 (71%)</a:t>
              </a:r>
            </a:p>
          </p:txBody>
        </p:sp>
        <p:sp>
          <p:nvSpPr>
            <p:cNvPr id="596" name="rc596"/>
            <p:cNvSpPr/>
            <p:nvPr/>
          </p:nvSpPr>
          <p:spPr>
            <a:xfrm>
              <a:off x="8069916"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597" name="tx597"/>
            <p:cNvSpPr/>
            <p:nvPr/>
          </p:nvSpPr>
          <p:spPr>
            <a:xfrm>
              <a:off x="8359119" y="1635452"/>
              <a:ext cx="63967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PCVC (78%)</a:t>
              </a:r>
            </a:p>
          </p:txBody>
        </p:sp>
        <p:sp>
          <p:nvSpPr>
            <p:cNvPr id="598" name="rc598"/>
            <p:cNvSpPr/>
            <p:nvPr/>
          </p:nvSpPr>
          <p:spPr>
            <a:xfrm>
              <a:off x="9357584"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599" name="tx599"/>
            <p:cNvSpPr/>
            <p:nvPr/>
          </p:nvSpPr>
          <p:spPr>
            <a:xfrm>
              <a:off x="9606459" y="1635398"/>
              <a:ext cx="720328"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ROTAC (77%)</a:t>
              </a:r>
            </a:p>
          </p:txBody>
        </p:sp>
        <p:sp>
          <p:nvSpPr>
            <p:cNvPr id="600" name="rc600"/>
            <p:cNvSpPr/>
            <p:nvPr/>
          </p:nvSpPr>
          <p:spPr>
            <a:xfrm>
              <a:off x="10645252"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601" name="tx601"/>
            <p:cNvSpPr/>
            <p:nvPr/>
          </p:nvSpPr>
          <p:spPr>
            <a:xfrm>
              <a:off x="10981030" y="1635452"/>
              <a:ext cx="54652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YFV (67%)</a:t>
              </a:r>
            </a:p>
          </p:txBody>
        </p:sp>
        <p:sp>
          <p:nvSpPr>
            <p:cNvPr id="602" name="pl602"/>
            <p:cNvSpPr/>
            <p:nvPr/>
          </p:nvSpPr>
          <p:spPr>
            <a:xfrm>
              <a:off x="343909"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603" name="pl603"/>
            <p:cNvSpPr/>
            <p:nvPr/>
          </p:nvSpPr>
          <p:spPr>
            <a:xfrm>
              <a:off x="355509"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04" name="pl604"/>
            <p:cNvSpPr/>
            <p:nvPr/>
          </p:nvSpPr>
          <p:spPr>
            <a:xfrm>
              <a:off x="587524"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05" name="pl605"/>
            <p:cNvSpPr/>
            <p:nvPr/>
          </p:nvSpPr>
          <p:spPr>
            <a:xfrm>
              <a:off x="819539"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06" name="pl606"/>
            <p:cNvSpPr/>
            <p:nvPr/>
          </p:nvSpPr>
          <p:spPr>
            <a:xfrm>
              <a:off x="1051554"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07" name="pl607"/>
            <p:cNvSpPr/>
            <p:nvPr/>
          </p:nvSpPr>
          <p:spPr>
            <a:xfrm>
              <a:off x="1283569"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08" name="pl608"/>
            <p:cNvSpPr/>
            <p:nvPr/>
          </p:nvSpPr>
          <p:spPr>
            <a:xfrm>
              <a:off x="1515584"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09" name="tx609"/>
            <p:cNvSpPr/>
            <p:nvPr/>
          </p:nvSpPr>
          <p:spPr>
            <a:xfrm rot="-5400000">
              <a:off x="323586"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10" name="tx610"/>
            <p:cNvSpPr/>
            <p:nvPr/>
          </p:nvSpPr>
          <p:spPr>
            <a:xfrm rot="-5400000">
              <a:off x="524523"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611" name="tx611"/>
            <p:cNvSpPr/>
            <p:nvPr/>
          </p:nvSpPr>
          <p:spPr>
            <a:xfrm rot="-5400000">
              <a:off x="756538"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612" name="tx612"/>
            <p:cNvSpPr/>
            <p:nvPr/>
          </p:nvSpPr>
          <p:spPr>
            <a:xfrm rot="-5400000">
              <a:off x="988553"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613" name="tx613"/>
            <p:cNvSpPr/>
            <p:nvPr/>
          </p:nvSpPr>
          <p:spPr>
            <a:xfrm rot="-5400000">
              <a:off x="1220568"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614" name="tx614"/>
            <p:cNvSpPr/>
            <p:nvPr/>
          </p:nvSpPr>
          <p:spPr>
            <a:xfrm rot="-5400000">
              <a:off x="1421505"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15" name="pl615"/>
            <p:cNvSpPr/>
            <p:nvPr/>
          </p:nvSpPr>
          <p:spPr>
            <a:xfrm>
              <a:off x="1631576"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616" name="pl616"/>
            <p:cNvSpPr/>
            <p:nvPr/>
          </p:nvSpPr>
          <p:spPr>
            <a:xfrm>
              <a:off x="164317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17" name="pl617"/>
            <p:cNvSpPr/>
            <p:nvPr/>
          </p:nvSpPr>
          <p:spPr>
            <a:xfrm>
              <a:off x="187519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18" name="pl618"/>
            <p:cNvSpPr/>
            <p:nvPr/>
          </p:nvSpPr>
          <p:spPr>
            <a:xfrm>
              <a:off x="210720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19" name="pl619"/>
            <p:cNvSpPr/>
            <p:nvPr/>
          </p:nvSpPr>
          <p:spPr>
            <a:xfrm>
              <a:off x="233922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20" name="pl620"/>
            <p:cNvSpPr/>
            <p:nvPr/>
          </p:nvSpPr>
          <p:spPr>
            <a:xfrm>
              <a:off x="257123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21" name="pl621"/>
            <p:cNvSpPr/>
            <p:nvPr/>
          </p:nvSpPr>
          <p:spPr>
            <a:xfrm>
              <a:off x="280325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22" name="tx622"/>
            <p:cNvSpPr/>
            <p:nvPr/>
          </p:nvSpPr>
          <p:spPr>
            <a:xfrm rot="-5400000">
              <a:off x="1611254"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23" name="tx623"/>
            <p:cNvSpPr/>
            <p:nvPr/>
          </p:nvSpPr>
          <p:spPr>
            <a:xfrm rot="-5400000">
              <a:off x="1812191"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624" name="tx624"/>
            <p:cNvSpPr/>
            <p:nvPr/>
          </p:nvSpPr>
          <p:spPr>
            <a:xfrm rot="-5400000">
              <a:off x="2044206"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625" name="tx625"/>
            <p:cNvSpPr/>
            <p:nvPr/>
          </p:nvSpPr>
          <p:spPr>
            <a:xfrm rot="-5400000">
              <a:off x="2276221"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626" name="tx626"/>
            <p:cNvSpPr/>
            <p:nvPr/>
          </p:nvSpPr>
          <p:spPr>
            <a:xfrm rot="-5400000">
              <a:off x="2508236"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627" name="tx627"/>
            <p:cNvSpPr/>
            <p:nvPr/>
          </p:nvSpPr>
          <p:spPr>
            <a:xfrm rot="-5400000">
              <a:off x="2709173"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28" name="pl628"/>
            <p:cNvSpPr/>
            <p:nvPr/>
          </p:nvSpPr>
          <p:spPr>
            <a:xfrm>
              <a:off x="2919244"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629" name="pl629"/>
            <p:cNvSpPr/>
            <p:nvPr/>
          </p:nvSpPr>
          <p:spPr>
            <a:xfrm>
              <a:off x="2930845"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30" name="pl630"/>
            <p:cNvSpPr/>
            <p:nvPr/>
          </p:nvSpPr>
          <p:spPr>
            <a:xfrm>
              <a:off x="3162860"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31" name="pl631"/>
            <p:cNvSpPr/>
            <p:nvPr/>
          </p:nvSpPr>
          <p:spPr>
            <a:xfrm>
              <a:off x="3394875"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32" name="pl632"/>
            <p:cNvSpPr/>
            <p:nvPr/>
          </p:nvSpPr>
          <p:spPr>
            <a:xfrm>
              <a:off x="3626890"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33" name="pl633"/>
            <p:cNvSpPr/>
            <p:nvPr/>
          </p:nvSpPr>
          <p:spPr>
            <a:xfrm>
              <a:off x="3858905"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34" name="pl634"/>
            <p:cNvSpPr/>
            <p:nvPr/>
          </p:nvSpPr>
          <p:spPr>
            <a:xfrm>
              <a:off x="4090920"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35" name="tx635"/>
            <p:cNvSpPr/>
            <p:nvPr/>
          </p:nvSpPr>
          <p:spPr>
            <a:xfrm rot="-5400000">
              <a:off x="2898921"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36" name="tx636"/>
            <p:cNvSpPr/>
            <p:nvPr/>
          </p:nvSpPr>
          <p:spPr>
            <a:xfrm rot="-5400000">
              <a:off x="3099859"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637" name="tx637"/>
            <p:cNvSpPr/>
            <p:nvPr/>
          </p:nvSpPr>
          <p:spPr>
            <a:xfrm rot="-5400000">
              <a:off x="3331874"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638" name="tx638"/>
            <p:cNvSpPr/>
            <p:nvPr/>
          </p:nvSpPr>
          <p:spPr>
            <a:xfrm rot="-5400000">
              <a:off x="3563889"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639" name="tx639"/>
            <p:cNvSpPr/>
            <p:nvPr/>
          </p:nvSpPr>
          <p:spPr>
            <a:xfrm rot="-5400000">
              <a:off x="3795904"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640" name="tx640"/>
            <p:cNvSpPr/>
            <p:nvPr/>
          </p:nvSpPr>
          <p:spPr>
            <a:xfrm rot="-5400000">
              <a:off x="3996841"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41" name="pl641"/>
            <p:cNvSpPr/>
            <p:nvPr/>
          </p:nvSpPr>
          <p:spPr>
            <a:xfrm>
              <a:off x="4206912"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642" name="pl642"/>
            <p:cNvSpPr/>
            <p:nvPr/>
          </p:nvSpPr>
          <p:spPr>
            <a:xfrm>
              <a:off x="4218513"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43" name="pl643"/>
            <p:cNvSpPr/>
            <p:nvPr/>
          </p:nvSpPr>
          <p:spPr>
            <a:xfrm>
              <a:off x="4450528"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44" name="pl644"/>
            <p:cNvSpPr/>
            <p:nvPr/>
          </p:nvSpPr>
          <p:spPr>
            <a:xfrm>
              <a:off x="4682543"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45" name="pl645"/>
            <p:cNvSpPr/>
            <p:nvPr/>
          </p:nvSpPr>
          <p:spPr>
            <a:xfrm>
              <a:off x="4914558"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46" name="pl646"/>
            <p:cNvSpPr/>
            <p:nvPr/>
          </p:nvSpPr>
          <p:spPr>
            <a:xfrm>
              <a:off x="5146573"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47" name="pl647"/>
            <p:cNvSpPr/>
            <p:nvPr/>
          </p:nvSpPr>
          <p:spPr>
            <a:xfrm>
              <a:off x="5378588"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48" name="tx648"/>
            <p:cNvSpPr/>
            <p:nvPr/>
          </p:nvSpPr>
          <p:spPr>
            <a:xfrm rot="-5400000">
              <a:off x="4186589"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49" name="tx649"/>
            <p:cNvSpPr/>
            <p:nvPr/>
          </p:nvSpPr>
          <p:spPr>
            <a:xfrm rot="-5400000">
              <a:off x="4387527"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650" name="tx650"/>
            <p:cNvSpPr/>
            <p:nvPr/>
          </p:nvSpPr>
          <p:spPr>
            <a:xfrm rot="-5400000">
              <a:off x="4619542"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651" name="tx651"/>
            <p:cNvSpPr/>
            <p:nvPr/>
          </p:nvSpPr>
          <p:spPr>
            <a:xfrm rot="-5400000">
              <a:off x="4851557"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652" name="tx652"/>
            <p:cNvSpPr/>
            <p:nvPr/>
          </p:nvSpPr>
          <p:spPr>
            <a:xfrm rot="-5400000">
              <a:off x="5083572"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653" name="tx653"/>
            <p:cNvSpPr/>
            <p:nvPr/>
          </p:nvSpPr>
          <p:spPr>
            <a:xfrm rot="-5400000">
              <a:off x="5284509"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54" name="pl654"/>
            <p:cNvSpPr/>
            <p:nvPr/>
          </p:nvSpPr>
          <p:spPr>
            <a:xfrm>
              <a:off x="5494580"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655" name="pl655"/>
            <p:cNvSpPr/>
            <p:nvPr/>
          </p:nvSpPr>
          <p:spPr>
            <a:xfrm>
              <a:off x="5506181"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56" name="pl656"/>
            <p:cNvSpPr/>
            <p:nvPr/>
          </p:nvSpPr>
          <p:spPr>
            <a:xfrm>
              <a:off x="5738196"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57" name="pl657"/>
            <p:cNvSpPr/>
            <p:nvPr/>
          </p:nvSpPr>
          <p:spPr>
            <a:xfrm>
              <a:off x="5970211"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58" name="pl658"/>
            <p:cNvSpPr/>
            <p:nvPr/>
          </p:nvSpPr>
          <p:spPr>
            <a:xfrm>
              <a:off x="6202226"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59" name="pl659"/>
            <p:cNvSpPr/>
            <p:nvPr/>
          </p:nvSpPr>
          <p:spPr>
            <a:xfrm>
              <a:off x="6434241"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60" name="pl660"/>
            <p:cNvSpPr/>
            <p:nvPr/>
          </p:nvSpPr>
          <p:spPr>
            <a:xfrm>
              <a:off x="6666256"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61" name="tx661"/>
            <p:cNvSpPr/>
            <p:nvPr/>
          </p:nvSpPr>
          <p:spPr>
            <a:xfrm rot="-5400000">
              <a:off x="5474257"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62" name="tx662"/>
            <p:cNvSpPr/>
            <p:nvPr/>
          </p:nvSpPr>
          <p:spPr>
            <a:xfrm rot="-5400000">
              <a:off x="5675194"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663" name="tx663"/>
            <p:cNvSpPr/>
            <p:nvPr/>
          </p:nvSpPr>
          <p:spPr>
            <a:xfrm rot="-5400000">
              <a:off x="5907209"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664" name="tx664"/>
            <p:cNvSpPr/>
            <p:nvPr/>
          </p:nvSpPr>
          <p:spPr>
            <a:xfrm rot="-5400000">
              <a:off x="6139224"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665" name="tx665"/>
            <p:cNvSpPr/>
            <p:nvPr/>
          </p:nvSpPr>
          <p:spPr>
            <a:xfrm rot="-5400000">
              <a:off x="6371239"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666" name="tx666"/>
            <p:cNvSpPr/>
            <p:nvPr/>
          </p:nvSpPr>
          <p:spPr>
            <a:xfrm rot="-5400000">
              <a:off x="6572177"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67" name="pl667"/>
            <p:cNvSpPr/>
            <p:nvPr/>
          </p:nvSpPr>
          <p:spPr>
            <a:xfrm>
              <a:off x="6782248"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668" name="pl668"/>
            <p:cNvSpPr/>
            <p:nvPr/>
          </p:nvSpPr>
          <p:spPr>
            <a:xfrm>
              <a:off x="6793849"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69" name="pl669"/>
            <p:cNvSpPr/>
            <p:nvPr/>
          </p:nvSpPr>
          <p:spPr>
            <a:xfrm>
              <a:off x="7025864"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70" name="pl670"/>
            <p:cNvSpPr/>
            <p:nvPr/>
          </p:nvSpPr>
          <p:spPr>
            <a:xfrm>
              <a:off x="7257879"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71" name="pl671"/>
            <p:cNvSpPr/>
            <p:nvPr/>
          </p:nvSpPr>
          <p:spPr>
            <a:xfrm>
              <a:off x="7489894"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72" name="pl672"/>
            <p:cNvSpPr/>
            <p:nvPr/>
          </p:nvSpPr>
          <p:spPr>
            <a:xfrm>
              <a:off x="7721909"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73" name="pl673"/>
            <p:cNvSpPr/>
            <p:nvPr/>
          </p:nvSpPr>
          <p:spPr>
            <a:xfrm>
              <a:off x="7953924"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74" name="tx674"/>
            <p:cNvSpPr/>
            <p:nvPr/>
          </p:nvSpPr>
          <p:spPr>
            <a:xfrm rot="-5400000">
              <a:off x="6761925"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75" name="tx675"/>
            <p:cNvSpPr/>
            <p:nvPr/>
          </p:nvSpPr>
          <p:spPr>
            <a:xfrm rot="-5400000">
              <a:off x="6962862"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676" name="tx676"/>
            <p:cNvSpPr/>
            <p:nvPr/>
          </p:nvSpPr>
          <p:spPr>
            <a:xfrm rot="-5400000">
              <a:off x="7194877"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677" name="tx677"/>
            <p:cNvSpPr/>
            <p:nvPr/>
          </p:nvSpPr>
          <p:spPr>
            <a:xfrm rot="-5400000">
              <a:off x="7426892"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678" name="tx678"/>
            <p:cNvSpPr/>
            <p:nvPr/>
          </p:nvSpPr>
          <p:spPr>
            <a:xfrm rot="-5400000">
              <a:off x="7658907"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679" name="tx679"/>
            <p:cNvSpPr/>
            <p:nvPr/>
          </p:nvSpPr>
          <p:spPr>
            <a:xfrm rot="-5400000">
              <a:off x="7859845"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80" name="pl680"/>
            <p:cNvSpPr/>
            <p:nvPr/>
          </p:nvSpPr>
          <p:spPr>
            <a:xfrm>
              <a:off x="8069916"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681" name="pl681"/>
            <p:cNvSpPr/>
            <p:nvPr/>
          </p:nvSpPr>
          <p:spPr>
            <a:xfrm>
              <a:off x="808151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82" name="pl682"/>
            <p:cNvSpPr/>
            <p:nvPr/>
          </p:nvSpPr>
          <p:spPr>
            <a:xfrm>
              <a:off x="831353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83" name="pl683"/>
            <p:cNvSpPr/>
            <p:nvPr/>
          </p:nvSpPr>
          <p:spPr>
            <a:xfrm>
              <a:off x="854554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84" name="pl684"/>
            <p:cNvSpPr/>
            <p:nvPr/>
          </p:nvSpPr>
          <p:spPr>
            <a:xfrm>
              <a:off x="877756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85" name="pl685"/>
            <p:cNvSpPr/>
            <p:nvPr/>
          </p:nvSpPr>
          <p:spPr>
            <a:xfrm>
              <a:off x="900957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86" name="pl686"/>
            <p:cNvSpPr/>
            <p:nvPr/>
          </p:nvSpPr>
          <p:spPr>
            <a:xfrm>
              <a:off x="924159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87" name="tx687"/>
            <p:cNvSpPr/>
            <p:nvPr/>
          </p:nvSpPr>
          <p:spPr>
            <a:xfrm rot="-5400000">
              <a:off x="8049593"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88" name="tx688"/>
            <p:cNvSpPr/>
            <p:nvPr/>
          </p:nvSpPr>
          <p:spPr>
            <a:xfrm rot="-5400000">
              <a:off x="8250530"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689" name="tx689"/>
            <p:cNvSpPr/>
            <p:nvPr/>
          </p:nvSpPr>
          <p:spPr>
            <a:xfrm rot="-5400000">
              <a:off x="8482545"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690" name="tx690"/>
            <p:cNvSpPr/>
            <p:nvPr/>
          </p:nvSpPr>
          <p:spPr>
            <a:xfrm rot="-5400000">
              <a:off x="8714560"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691" name="tx691"/>
            <p:cNvSpPr/>
            <p:nvPr/>
          </p:nvSpPr>
          <p:spPr>
            <a:xfrm rot="-5400000">
              <a:off x="8946575"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692" name="tx692"/>
            <p:cNvSpPr/>
            <p:nvPr/>
          </p:nvSpPr>
          <p:spPr>
            <a:xfrm rot="-5400000">
              <a:off x="9147512"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93" name="pl693"/>
            <p:cNvSpPr/>
            <p:nvPr/>
          </p:nvSpPr>
          <p:spPr>
            <a:xfrm>
              <a:off x="9357584"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694" name="pl694"/>
            <p:cNvSpPr/>
            <p:nvPr/>
          </p:nvSpPr>
          <p:spPr>
            <a:xfrm>
              <a:off x="9369184"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95" name="pl695"/>
            <p:cNvSpPr/>
            <p:nvPr/>
          </p:nvSpPr>
          <p:spPr>
            <a:xfrm>
              <a:off x="9601200"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96" name="pl696"/>
            <p:cNvSpPr/>
            <p:nvPr/>
          </p:nvSpPr>
          <p:spPr>
            <a:xfrm>
              <a:off x="9833215"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97" name="pl697"/>
            <p:cNvSpPr/>
            <p:nvPr/>
          </p:nvSpPr>
          <p:spPr>
            <a:xfrm>
              <a:off x="10065230"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98" name="pl698"/>
            <p:cNvSpPr/>
            <p:nvPr/>
          </p:nvSpPr>
          <p:spPr>
            <a:xfrm>
              <a:off x="10297245"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99" name="pl699"/>
            <p:cNvSpPr/>
            <p:nvPr/>
          </p:nvSpPr>
          <p:spPr>
            <a:xfrm>
              <a:off x="10529260"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00" name="tx700"/>
            <p:cNvSpPr/>
            <p:nvPr/>
          </p:nvSpPr>
          <p:spPr>
            <a:xfrm rot="-5400000">
              <a:off x="9337261"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01" name="tx701"/>
            <p:cNvSpPr/>
            <p:nvPr/>
          </p:nvSpPr>
          <p:spPr>
            <a:xfrm rot="-5400000">
              <a:off x="9538198"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702" name="tx702"/>
            <p:cNvSpPr/>
            <p:nvPr/>
          </p:nvSpPr>
          <p:spPr>
            <a:xfrm rot="-5400000">
              <a:off x="9770213"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703" name="tx703"/>
            <p:cNvSpPr/>
            <p:nvPr/>
          </p:nvSpPr>
          <p:spPr>
            <a:xfrm rot="-5400000">
              <a:off x="10002228"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704" name="tx704"/>
            <p:cNvSpPr/>
            <p:nvPr/>
          </p:nvSpPr>
          <p:spPr>
            <a:xfrm rot="-5400000">
              <a:off x="10234243"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705" name="tx705"/>
            <p:cNvSpPr/>
            <p:nvPr/>
          </p:nvSpPr>
          <p:spPr>
            <a:xfrm rot="-5400000">
              <a:off x="10435180"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706" name="pl706"/>
            <p:cNvSpPr/>
            <p:nvPr/>
          </p:nvSpPr>
          <p:spPr>
            <a:xfrm>
              <a:off x="10645252"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707" name="pl707"/>
            <p:cNvSpPr/>
            <p:nvPr/>
          </p:nvSpPr>
          <p:spPr>
            <a:xfrm>
              <a:off x="1065685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08" name="pl708"/>
            <p:cNvSpPr/>
            <p:nvPr/>
          </p:nvSpPr>
          <p:spPr>
            <a:xfrm>
              <a:off x="1088886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09" name="pl709"/>
            <p:cNvSpPr/>
            <p:nvPr/>
          </p:nvSpPr>
          <p:spPr>
            <a:xfrm>
              <a:off x="1112088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10" name="pl710"/>
            <p:cNvSpPr/>
            <p:nvPr/>
          </p:nvSpPr>
          <p:spPr>
            <a:xfrm>
              <a:off x="1135289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11" name="pl711"/>
            <p:cNvSpPr/>
            <p:nvPr/>
          </p:nvSpPr>
          <p:spPr>
            <a:xfrm>
              <a:off x="1158491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12" name="pl712"/>
            <p:cNvSpPr/>
            <p:nvPr/>
          </p:nvSpPr>
          <p:spPr>
            <a:xfrm>
              <a:off x="1181692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13" name="tx713"/>
            <p:cNvSpPr/>
            <p:nvPr/>
          </p:nvSpPr>
          <p:spPr>
            <a:xfrm rot="-5400000">
              <a:off x="10624929"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14" name="tx714"/>
            <p:cNvSpPr/>
            <p:nvPr/>
          </p:nvSpPr>
          <p:spPr>
            <a:xfrm rot="-5400000">
              <a:off x="10825866"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715" name="tx715"/>
            <p:cNvSpPr/>
            <p:nvPr/>
          </p:nvSpPr>
          <p:spPr>
            <a:xfrm rot="-5400000">
              <a:off x="11057881"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716" name="tx716"/>
            <p:cNvSpPr/>
            <p:nvPr/>
          </p:nvSpPr>
          <p:spPr>
            <a:xfrm rot="-5400000">
              <a:off x="11289896"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717" name="tx717"/>
            <p:cNvSpPr/>
            <p:nvPr/>
          </p:nvSpPr>
          <p:spPr>
            <a:xfrm rot="-5400000">
              <a:off x="11521911"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718" name="tx718"/>
            <p:cNvSpPr/>
            <p:nvPr/>
          </p:nvSpPr>
          <p:spPr>
            <a:xfrm rot="-5400000">
              <a:off x="11722848"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719" name="tx719"/>
            <p:cNvSpPr/>
            <p:nvPr/>
          </p:nvSpPr>
          <p:spPr>
            <a:xfrm>
              <a:off x="5664977" y="5763132"/>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720" name="tx720"/>
            <p:cNvSpPr/>
            <p:nvPr/>
          </p:nvSpPr>
          <p:spPr>
            <a:xfrm>
              <a:off x="3795185" y="6161027"/>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721" name="pt721"/>
            <p:cNvSpPr/>
            <p:nvPr/>
          </p:nvSpPr>
          <p:spPr>
            <a:xfrm>
              <a:off x="4805721" y="619606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722" name="pt722"/>
            <p:cNvSpPr/>
            <p:nvPr/>
          </p:nvSpPr>
          <p:spPr>
            <a:xfrm>
              <a:off x="5353933" y="619606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723" name="pt723"/>
            <p:cNvSpPr/>
            <p:nvPr/>
          </p:nvSpPr>
          <p:spPr>
            <a:xfrm>
              <a:off x="5998406" y="619606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724" name="pt724"/>
            <p:cNvSpPr/>
            <p:nvPr/>
          </p:nvSpPr>
          <p:spPr>
            <a:xfrm>
              <a:off x="6642879" y="619606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725" name="pt725"/>
            <p:cNvSpPr/>
            <p:nvPr/>
          </p:nvSpPr>
          <p:spPr>
            <a:xfrm>
              <a:off x="7287353" y="619606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726" name="pt726"/>
            <p:cNvSpPr/>
            <p:nvPr/>
          </p:nvSpPr>
          <p:spPr>
            <a:xfrm>
              <a:off x="7931826" y="619606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727" name="tx727"/>
            <p:cNvSpPr/>
            <p:nvPr/>
          </p:nvSpPr>
          <p:spPr>
            <a:xfrm>
              <a:off x="5031105" y="6200440"/>
              <a:ext cx="189577"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&lt;60</a:t>
              </a:r>
            </a:p>
          </p:txBody>
        </p:sp>
        <p:sp>
          <p:nvSpPr>
            <p:cNvPr id="728" name="tx728"/>
            <p:cNvSpPr/>
            <p:nvPr/>
          </p:nvSpPr>
          <p:spPr>
            <a:xfrm>
              <a:off x="5579317" y="6200440"/>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60-69</a:t>
              </a:r>
            </a:p>
          </p:txBody>
        </p:sp>
        <p:sp>
          <p:nvSpPr>
            <p:cNvPr id="729" name="tx729"/>
            <p:cNvSpPr/>
            <p:nvPr/>
          </p:nvSpPr>
          <p:spPr>
            <a:xfrm>
              <a:off x="6223790" y="6200440"/>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70-79</a:t>
              </a:r>
            </a:p>
          </p:txBody>
        </p:sp>
        <p:sp>
          <p:nvSpPr>
            <p:cNvPr id="730" name="tx730"/>
            <p:cNvSpPr/>
            <p:nvPr/>
          </p:nvSpPr>
          <p:spPr>
            <a:xfrm>
              <a:off x="6868264" y="6200440"/>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80-89</a:t>
              </a:r>
            </a:p>
          </p:txBody>
        </p:sp>
        <p:sp>
          <p:nvSpPr>
            <p:cNvPr id="731" name="tx731"/>
            <p:cNvSpPr/>
            <p:nvPr/>
          </p:nvSpPr>
          <p:spPr>
            <a:xfrm>
              <a:off x="7512737" y="6200440"/>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90-94</a:t>
              </a:r>
            </a:p>
          </p:txBody>
        </p:sp>
        <p:sp>
          <p:nvSpPr>
            <p:cNvPr id="732" name="tx732"/>
            <p:cNvSpPr/>
            <p:nvPr/>
          </p:nvSpPr>
          <p:spPr>
            <a:xfrm>
              <a:off x="8157210" y="6200440"/>
              <a:ext cx="254843"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&gt;=95</a:t>
              </a:r>
            </a:p>
          </p:txBody>
        </p:sp>
        <p:sp>
          <p:nvSpPr>
            <p:cNvPr id="733" name="tx733"/>
            <p:cNvSpPr/>
            <p:nvPr/>
          </p:nvSpPr>
          <p:spPr>
            <a:xfrm>
              <a:off x="343909" y="1330710"/>
              <a:ext cx="3382431"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vacunal (%), por país, LACR, 2025</a:t>
              </a:r>
            </a:p>
          </p:txBody>
        </p:sp>
        <p:sp>
          <p:nvSpPr>
            <p:cNvPr id="734" name="tx734"/>
            <p:cNvSpPr/>
            <p:nvPr/>
          </p:nvSpPr>
          <p:spPr>
            <a:xfrm>
              <a:off x="7266491" y="647379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735" name="tx735"/>
            <p:cNvSpPr/>
            <p:nvPr/>
          </p:nvSpPr>
          <p:spPr>
            <a:xfrm>
              <a:off x="2519583" y="6586800"/>
              <a:ext cx="9343747"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Los países se clasifican dentro de cada región. Se muestran los códigos ISO de los países. La cobertura media regional se indica en los encabezados y mediante la línea discontinua.</a:t>
              </a:r>
            </a:p>
          </p:txBody>
        </p:sp>
      </p:grpSp>
      <p:sp>
        <p:nvSpPr>
          <p:cNvPr id="736" name="body"/>
          <p:cNvSpPr>
            <a:spLocks noGrp="1"/>
          </p:cNvSpPr>
          <p:nvPr>
            <p:ph/>
          </p:nvPr>
        </p:nvSpPr>
        <p:spPr>
          <a:xfrm>
            <a:off x="292608" y="182880"/>
            <a:ext cx="11658600" cy="649224"/>
          </a:xfrm>
          <a:solidFill>
            <a:srgbClr val="FFFFFF">
              <a:alpha val="100000"/>
            </a:srgbClr>
          </a:solidFill>
        </p:spPr>
        <p:txBody>
          <a:bodyPr/>
          <a:lstStyle/>
          <a:p>
            <a:pPr marL="0" marR="0" algn="l">
              <a:lnSpc>
                <a:spcPct val="100000"/>
              </a:lnSpc>
              <a:spcBef>
                <a:spcPts val="0"/>
              </a:spcBef>
              <a:spcAft>
                <a:spcPts val="0"/>
              </a:spcAft>
              <a:buNone/>
            </a:pPr>
            <a:r>
              <a:rPr sz="1400" b="0" i="0" u="none" cap="none">
                <a:solidFill>
                  <a:srgbClr val="000000">
                    <a:alpha val="100000"/>
                  </a:srgbClr>
                </a:solidFill>
                <a:latin typeface="Arial"/>
                <a:cs typeface="Arial"/>
                <a:sym typeface="Arial"/>
              </a:rPr>
              <a:t>La cobertura media regional oculta las diferencias entre países en todas las vacunas, lo que pone de manifiesto la heterogeneidad en los resultados de la vacunación y la necesidad de estrategias específicas para cada país que permitan llegar a las poblaciones desatendidas.</a:t>
            </a:r>
          </a:p>
        </p:txBody>
      </p:sp>
      <p:grpSp>
        <p:nvGrpSpPr>
          <p:cNvPr id="737" name="Group 736"/>
          <p:cNvGrpSpPr/>
          <p:nvPr/>
        </p:nvGrpSpPr>
        <p:grpSpPr>
          <a:xfrm>
            <a:off x="292608" y="914400"/>
            <a:ext cx="11612880" cy="28575"/>
            <a:chOff x="292608" y="914400"/>
            <a:chExt cx="11612880" cy="28575"/>
          </a:xfrm>
        </p:grpSpPr>
        <p:sp>
          <p:nvSpPr>
            <p:cNvPr id="738" name="rc3"/>
            <p:cNvSpPr/>
            <p:nvPr/>
          </p:nvSpPr>
          <p:spPr>
            <a:xfrm>
              <a:off x="292608" y="914400"/>
              <a:ext cx="1161288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739" name="rc4"/>
            <p:cNvSpPr/>
            <p:nvPr/>
          </p:nvSpPr>
          <p:spPr>
            <a:xfrm>
              <a:off x="292608" y="914400"/>
              <a:ext cx="11612879" cy="28575"/>
            </a:xfrm>
            <a:prstGeom prst="rect">
              <a:avLst/>
            </a:prstGeom>
            <a:solidFill>
              <a:srgbClr val="000000">
                <a:alpha val="100000"/>
              </a:srgbClr>
            </a:solidFill>
          </p:spPr>
          <p:txBody>
            <a:bodyPr/>
            <a:lstStyle/>
            <a:p>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714250" y="2901348"/>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5" name="pl5"/>
            <p:cNvSpPr/>
            <p:nvPr/>
          </p:nvSpPr>
          <p:spPr>
            <a:xfrm>
              <a:off x="714250" y="2233026"/>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6" name="pl6"/>
            <p:cNvSpPr/>
            <p:nvPr/>
          </p:nvSpPr>
          <p:spPr>
            <a:xfrm>
              <a:off x="714250" y="1564704"/>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7" name="pl7"/>
            <p:cNvSpPr/>
            <p:nvPr/>
          </p:nvSpPr>
          <p:spPr>
            <a:xfrm>
              <a:off x="714250" y="896383"/>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885627"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122828"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360029"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597229"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834430"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2071631"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2308832"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546032"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783233"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3020434"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rc18"/>
            <p:cNvSpPr/>
            <p:nvPr/>
          </p:nvSpPr>
          <p:spPr>
            <a:xfrm>
              <a:off x="1899660" y="2166194"/>
              <a:ext cx="106740" cy="735154"/>
            </a:xfrm>
            <a:prstGeom prst="rect">
              <a:avLst/>
            </a:prstGeom>
            <a:solidFill>
              <a:srgbClr val="2C7FB8">
                <a:alpha val="100000"/>
              </a:srgbClr>
            </a:solidFill>
          </p:spPr>
          <p:txBody>
            <a:bodyPr/>
            <a:lstStyle/>
            <a:p>
              <a:endParaRPr/>
            </a:p>
          </p:txBody>
        </p:sp>
        <p:sp>
          <p:nvSpPr>
            <p:cNvPr id="19" name="rc19"/>
            <p:cNvSpPr/>
            <p:nvPr/>
          </p:nvSpPr>
          <p:spPr>
            <a:xfrm>
              <a:off x="2018261" y="1798617"/>
              <a:ext cx="106740" cy="1102731"/>
            </a:xfrm>
            <a:prstGeom prst="rect">
              <a:avLst/>
            </a:prstGeom>
            <a:solidFill>
              <a:srgbClr val="2C7FB8">
                <a:alpha val="100000"/>
              </a:srgbClr>
            </a:solidFill>
          </p:spPr>
          <p:txBody>
            <a:bodyPr/>
            <a:lstStyle/>
            <a:p>
              <a:endParaRPr/>
            </a:p>
          </p:txBody>
        </p:sp>
        <p:sp>
          <p:nvSpPr>
            <p:cNvPr id="20" name="rc20"/>
            <p:cNvSpPr/>
            <p:nvPr/>
          </p:nvSpPr>
          <p:spPr>
            <a:xfrm>
              <a:off x="2136861" y="1798617"/>
              <a:ext cx="106740" cy="1102731"/>
            </a:xfrm>
            <a:prstGeom prst="rect">
              <a:avLst/>
            </a:prstGeom>
            <a:solidFill>
              <a:srgbClr val="2C7FB8">
                <a:alpha val="100000"/>
              </a:srgbClr>
            </a:solidFill>
          </p:spPr>
          <p:txBody>
            <a:bodyPr/>
            <a:lstStyle/>
            <a:p>
              <a:endParaRPr/>
            </a:p>
          </p:txBody>
        </p:sp>
        <p:sp>
          <p:nvSpPr>
            <p:cNvPr id="21" name="rc21"/>
            <p:cNvSpPr/>
            <p:nvPr/>
          </p:nvSpPr>
          <p:spPr>
            <a:xfrm>
              <a:off x="2255461" y="1798617"/>
              <a:ext cx="106740" cy="1102731"/>
            </a:xfrm>
            <a:prstGeom prst="rect">
              <a:avLst/>
            </a:prstGeom>
            <a:solidFill>
              <a:srgbClr val="2C7FB8">
                <a:alpha val="100000"/>
              </a:srgbClr>
            </a:solidFill>
          </p:spPr>
          <p:txBody>
            <a:bodyPr/>
            <a:lstStyle/>
            <a:p>
              <a:endParaRPr/>
            </a:p>
          </p:txBody>
        </p:sp>
        <p:sp>
          <p:nvSpPr>
            <p:cNvPr id="22" name="rc22"/>
            <p:cNvSpPr/>
            <p:nvPr/>
          </p:nvSpPr>
          <p:spPr>
            <a:xfrm>
              <a:off x="2374062" y="1798617"/>
              <a:ext cx="106740" cy="1102731"/>
            </a:xfrm>
            <a:prstGeom prst="rect">
              <a:avLst/>
            </a:prstGeom>
            <a:solidFill>
              <a:srgbClr val="2C7FB8">
                <a:alpha val="100000"/>
              </a:srgbClr>
            </a:solidFill>
          </p:spPr>
          <p:txBody>
            <a:bodyPr/>
            <a:lstStyle/>
            <a:p>
              <a:endParaRPr/>
            </a:p>
          </p:txBody>
        </p:sp>
        <p:sp>
          <p:nvSpPr>
            <p:cNvPr id="23" name="rc23"/>
            <p:cNvSpPr/>
            <p:nvPr/>
          </p:nvSpPr>
          <p:spPr>
            <a:xfrm>
              <a:off x="2492662" y="1798617"/>
              <a:ext cx="106740" cy="1102731"/>
            </a:xfrm>
            <a:prstGeom prst="rect">
              <a:avLst/>
            </a:prstGeom>
            <a:solidFill>
              <a:srgbClr val="2C7FB8">
                <a:alpha val="100000"/>
              </a:srgbClr>
            </a:solidFill>
          </p:spPr>
          <p:txBody>
            <a:bodyPr/>
            <a:lstStyle/>
            <a:p>
              <a:endParaRPr/>
            </a:p>
          </p:txBody>
        </p:sp>
        <p:sp>
          <p:nvSpPr>
            <p:cNvPr id="24" name="rc24"/>
            <p:cNvSpPr/>
            <p:nvPr/>
          </p:nvSpPr>
          <p:spPr>
            <a:xfrm>
              <a:off x="2611263" y="1798617"/>
              <a:ext cx="106740" cy="1102731"/>
            </a:xfrm>
            <a:prstGeom prst="rect">
              <a:avLst/>
            </a:prstGeom>
            <a:solidFill>
              <a:srgbClr val="2C7FB8">
                <a:alpha val="100000"/>
              </a:srgbClr>
            </a:solidFill>
          </p:spPr>
          <p:txBody>
            <a:bodyPr/>
            <a:lstStyle/>
            <a:p>
              <a:endParaRPr/>
            </a:p>
          </p:txBody>
        </p:sp>
        <p:sp>
          <p:nvSpPr>
            <p:cNvPr id="25" name="rc25"/>
            <p:cNvSpPr/>
            <p:nvPr/>
          </p:nvSpPr>
          <p:spPr>
            <a:xfrm>
              <a:off x="2729863" y="1798617"/>
              <a:ext cx="106740" cy="1102731"/>
            </a:xfrm>
            <a:prstGeom prst="rect">
              <a:avLst/>
            </a:prstGeom>
            <a:solidFill>
              <a:srgbClr val="2C7FB8">
                <a:alpha val="100000"/>
              </a:srgbClr>
            </a:solidFill>
          </p:spPr>
          <p:txBody>
            <a:bodyPr/>
            <a:lstStyle/>
            <a:p>
              <a:endParaRPr/>
            </a:p>
          </p:txBody>
        </p:sp>
        <p:sp>
          <p:nvSpPr>
            <p:cNvPr id="26" name="rc26"/>
            <p:cNvSpPr/>
            <p:nvPr/>
          </p:nvSpPr>
          <p:spPr>
            <a:xfrm>
              <a:off x="2848463" y="1798617"/>
              <a:ext cx="106740" cy="1102731"/>
            </a:xfrm>
            <a:prstGeom prst="rect">
              <a:avLst/>
            </a:prstGeom>
            <a:solidFill>
              <a:srgbClr val="2C7FB8">
                <a:alpha val="100000"/>
              </a:srgbClr>
            </a:solidFill>
          </p:spPr>
          <p:txBody>
            <a:bodyPr/>
            <a:lstStyle/>
            <a:p>
              <a:endParaRPr/>
            </a:p>
          </p:txBody>
        </p:sp>
        <p:sp>
          <p:nvSpPr>
            <p:cNvPr id="27" name="rc27"/>
            <p:cNvSpPr/>
            <p:nvPr/>
          </p:nvSpPr>
          <p:spPr>
            <a:xfrm>
              <a:off x="2967064" y="1798617"/>
              <a:ext cx="106740" cy="1102731"/>
            </a:xfrm>
            <a:prstGeom prst="rect">
              <a:avLst/>
            </a:prstGeom>
            <a:solidFill>
              <a:srgbClr val="2C7FB8">
                <a:alpha val="100000"/>
              </a:srgbClr>
            </a:solidFill>
          </p:spPr>
          <p:txBody>
            <a:bodyPr/>
            <a:lstStyle/>
            <a:p>
              <a:endParaRPr/>
            </a:p>
          </p:txBody>
        </p:sp>
        <p:sp>
          <p:nvSpPr>
            <p:cNvPr id="28" name="rc28"/>
            <p:cNvSpPr/>
            <p:nvPr/>
          </p:nvSpPr>
          <p:spPr>
            <a:xfrm>
              <a:off x="3085664" y="1798617"/>
              <a:ext cx="106740" cy="1102731"/>
            </a:xfrm>
            <a:prstGeom prst="rect">
              <a:avLst/>
            </a:prstGeom>
            <a:solidFill>
              <a:srgbClr val="2C7FB8">
                <a:alpha val="100000"/>
              </a:srgbClr>
            </a:solidFill>
          </p:spPr>
          <p:txBody>
            <a:bodyPr/>
            <a:lstStyle/>
            <a:p>
              <a:endParaRPr/>
            </a:p>
          </p:txBody>
        </p:sp>
        <p:sp>
          <p:nvSpPr>
            <p:cNvPr id="29" name="pl29"/>
            <p:cNvSpPr/>
            <p:nvPr/>
          </p:nvSpPr>
          <p:spPr>
            <a:xfrm>
              <a:off x="714250" y="1798617"/>
              <a:ext cx="2596161" cy="0"/>
            </a:xfrm>
            <a:custGeom>
              <a:avLst/>
              <a:gdLst/>
              <a:ahLst/>
              <a:cxnLst/>
              <a:rect l="0" t="0" r="0" b="0"/>
              <a:pathLst>
                <a:path w="2596161">
                  <a:moveTo>
                    <a:pt x="0" y="0"/>
                  </a:moveTo>
                  <a:lnTo>
                    <a:pt x="2596161" y="0"/>
                  </a:lnTo>
                  <a:lnTo>
                    <a:pt x="2596161" y="0"/>
                  </a:lnTo>
                </a:path>
              </a:pathLst>
            </a:custGeom>
            <a:ln w="16260" cap="flat">
              <a:solidFill>
                <a:srgbClr val="BEBEBE">
                  <a:alpha val="100000"/>
                </a:srgbClr>
              </a:solidFill>
              <a:prstDash val="dash"/>
              <a:round/>
            </a:ln>
          </p:spPr>
          <p:txBody>
            <a:bodyPr/>
            <a:lstStyle/>
            <a:p>
              <a:endParaRPr/>
            </a:p>
          </p:txBody>
        </p:sp>
        <p:sp>
          <p:nvSpPr>
            <p:cNvPr id="30" name="pl30"/>
            <p:cNvSpPr/>
            <p:nvPr/>
          </p:nvSpPr>
          <p:spPr>
            <a:xfrm>
              <a:off x="1953031" y="1247251"/>
              <a:ext cx="1186003" cy="514607"/>
            </a:xfrm>
            <a:custGeom>
              <a:avLst/>
              <a:gdLst/>
              <a:ahLst/>
              <a:cxnLst/>
              <a:rect l="0" t="0" r="0" b="0"/>
              <a:pathLst>
                <a:path w="1186003" h="514607">
                  <a:moveTo>
                    <a:pt x="0" y="514607"/>
                  </a:moveTo>
                  <a:lnTo>
                    <a:pt x="118600" y="73515"/>
                  </a:lnTo>
                  <a:lnTo>
                    <a:pt x="237200" y="0"/>
                  </a:lnTo>
                  <a:lnTo>
                    <a:pt x="355801" y="36757"/>
                  </a:lnTo>
                  <a:lnTo>
                    <a:pt x="474401" y="55136"/>
                  </a:lnTo>
                  <a:lnTo>
                    <a:pt x="593001" y="147030"/>
                  </a:lnTo>
                  <a:lnTo>
                    <a:pt x="711602" y="165409"/>
                  </a:lnTo>
                  <a:lnTo>
                    <a:pt x="830202" y="73515"/>
                  </a:lnTo>
                  <a:lnTo>
                    <a:pt x="948802" y="73515"/>
                  </a:lnTo>
                  <a:lnTo>
                    <a:pt x="1067403" y="73515"/>
                  </a:lnTo>
                  <a:lnTo>
                    <a:pt x="1186003" y="18378"/>
                  </a:lnTo>
                </a:path>
              </a:pathLst>
            </a:custGeom>
            <a:ln w="27101" cap="flat">
              <a:solidFill>
                <a:srgbClr val="000000">
                  <a:alpha val="80000"/>
                </a:srgbClr>
              </a:solidFill>
              <a:prstDash val="solid"/>
              <a:round/>
            </a:ln>
          </p:spPr>
          <p:txBody>
            <a:bodyPr/>
            <a:lstStyle/>
            <a:p>
              <a:endParaRPr/>
            </a:p>
          </p:txBody>
        </p:sp>
        <p:sp>
          <p:nvSpPr>
            <p:cNvPr id="31" name="tx31"/>
            <p:cNvSpPr/>
            <p:nvPr/>
          </p:nvSpPr>
          <p:spPr>
            <a:xfrm>
              <a:off x="885627" y="1706674"/>
              <a:ext cx="218477" cy="66076"/>
            </a:xfrm>
            <a:prstGeom prst="rect">
              <a:avLst/>
            </a:prstGeom>
            <a:noFill/>
          </p:spPr>
          <p:txBody>
            <a:bodyPr wrap="none" lIns="0" tIns="0" rIns="0" bIns="0" anchor="ctr" anchorCtr="1"/>
            <a:lstStyle/>
            <a:p>
              <a:pPr marL="0" marR="0" indent="0" algn="l">
                <a:lnSpc>
                  <a:spcPts val="711"/>
                </a:lnSpc>
                <a:spcBef>
                  <a:spcPts val="0"/>
                </a:spcBef>
                <a:spcAft>
                  <a:spcPts val="0"/>
                </a:spcAft>
              </a:pPr>
              <a:r>
                <a:rPr sz="711">
                  <a:solidFill>
                    <a:srgbClr val="000000">
                      <a:alpha val="100000"/>
                    </a:srgbClr>
                  </a:solidFill>
                  <a:latin typeface="Arial"/>
                  <a:cs typeface="Arial"/>
                </a:rPr>
                <a:t>N=33</a:t>
              </a:r>
            </a:p>
          </p:txBody>
        </p:sp>
        <p:sp>
          <p:nvSpPr>
            <p:cNvPr id="32" name="tx32"/>
            <p:cNvSpPr/>
            <p:nvPr/>
          </p:nvSpPr>
          <p:spPr>
            <a:xfrm rot="-5400000">
              <a:off x="1897763" y="2210282"/>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22</a:t>
              </a:r>
            </a:p>
          </p:txBody>
        </p:sp>
        <p:sp>
          <p:nvSpPr>
            <p:cNvPr id="33" name="tx33"/>
            <p:cNvSpPr/>
            <p:nvPr/>
          </p:nvSpPr>
          <p:spPr>
            <a:xfrm rot="-5400000">
              <a:off x="2015836"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34" name="tx34"/>
            <p:cNvSpPr/>
            <p:nvPr/>
          </p:nvSpPr>
          <p:spPr>
            <a:xfrm rot="-5400000">
              <a:off x="2134436"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35" name="tx35"/>
            <p:cNvSpPr/>
            <p:nvPr/>
          </p:nvSpPr>
          <p:spPr>
            <a:xfrm rot="-5400000">
              <a:off x="2253036"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36" name="tx36"/>
            <p:cNvSpPr/>
            <p:nvPr/>
          </p:nvSpPr>
          <p:spPr>
            <a:xfrm rot="-5400000">
              <a:off x="2371637"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37" name="tx37"/>
            <p:cNvSpPr/>
            <p:nvPr/>
          </p:nvSpPr>
          <p:spPr>
            <a:xfrm rot="-5400000">
              <a:off x="2490237"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38" name="tx38"/>
            <p:cNvSpPr/>
            <p:nvPr/>
          </p:nvSpPr>
          <p:spPr>
            <a:xfrm rot="-5400000">
              <a:off x="2608837"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39" name="tx39"/>
            <p:cNvSpPr/>
            <p:nvPr/>
          </p:nvSpPr>
          <p:spPr>
            <a:xfrm rot="-5400000">
              <a:off x="2727438"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40" name="tx40"/>
            <p:cNvSpPr/>
            <p:nvPr/>
          </p:nvSpPr>
          <p:spPr>
            <a:xfrm rot="-5400000">
              <a:off x="2846038"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41" name="tx41"/>
            <p:cNvSpPr/>
            <p:nvPr/>
          </p:nvSpPr>
          <p:spPr>
            <a:xfrm rot="-5400000">
              <a:off x="2964639"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42" name="tx42"/>
            <p:cNvSpPr/>
            <p:nvPr/>
          </p:nvSpPr>
          <p:spPr>
            <a:xfrm rot="-5400000">
              <a:off x="3083239"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43" name="tx43"/>
            <p:cNvSpPr/>
            <p:nvPr/>
          </p:nvSpPr>
          <p:spPr>
            <a:xfrm>
              <a:off x="3117337" y="1145051"/>
              <a:ext cx="21696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44" name="rc44"/>
            <p:cNvSpPr/>
            <p:nvPr/>
          </p:nvSpPr>
          <p:spPr>
            <a:xfrm>
              <a:off x="714250" y="875080"/>
              <a:ext cx="2596161" cy="2122757"/>
            </a:xfrm>
            <a:prstGeom prst="rect">
              <a:avLst/>
            </a:prstGeom>
            <a:ln w="13550" cap="rnd">
              <a:solidFill>
                <a:srgbClr val="999999">
                  <a:alpha val="100000"/>
                </a:srgbClr>
              </a:solidFill>
              <a:prstDash val="solid"/>
              <a:round/>
            </a:ln>
          </p:spPr>
          <p:txBody>
            <a:bodyPr/>
            <a:lstStyle/>
            <a:p>
              <a:endParaRPr/>
            </a:p>
          </p:txBody>
        </p:sp>
        <p:sp>
          <p:nvSpPr>
            <p:cNvPr id="45" name="pl45"/>
            <p:cNvSpPr/>
            <p:nvPr/>
          </p:nvSpPr>
          <p:spPr>
            <a:xfrm>
              <a:off x="714250" y="5308557"/>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714250" y="4640235"/>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47" name="pl47"/>
            <p:cNvSpPr/>
            <p:nvPr/>
          </p:nvSpPr>
          <p:spPr>
            <a:xfrm>
              <a:off x="714250" y="3971913"/>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48" name="pl48"/>
            <p:cNvSpPr/>
            <p:nvPr/>
          </p:nvSpPr>
          <p:spPr>
            <a:xfrm>
              <a:off x="714250" y="3303591"/>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49" name="pl49"/>
            <p:cNvSpPr/>
            <p:nvPr/>
          </p:nvSpPr>
          <p:spPr>
            <a:xfrm>
              <a:off x="885627"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0" name="pl50"/>
            <p:cNvSpPr/>
            <p:nvPr/>
          </p:nvSpPr>
          <p:spPr>
            <a:xfrm>
              <a:off x="1122828"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1" name="pl51"/>
            <p:cNvSpPr/>
            <p:nvPr/>
          </p:nvSpPr>
          <p:spPr>
            <a:xfrm>
              <a:off x="1360029"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2" name="pl52"/>
            <p:cNvSpPr/>
            <p:nvPr/>
          </p:nvSpPr>
          <p:spPr>
            <a:xfrm>
              <a:off x="1597229"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3" name="pl53"/>
            <p:cNvSpPr/>
            <p:nvPr/>
          </p:nvSpPr>
          <p:spPr>
            <a:xfrm>
              <a:off x="1834430"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4" name="pl54"/>
            <p:cNvSpPr/>
            <p:nvPr/>
          </p:nvSpPr>
          <p:spPr>
            <a:xfrm>
              <a:off x="2071631"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5" name="pl55"/>
            <p:cNvSpPr/>
            <p:nvPr/>
          </p:nvSpPr>
          <p:spPr>
            <a:xfrm>
              <a:off x="2308832"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6" name="pl56"/>
            <p:cNvSpPr/>
            <p:nvPr/>
          </p:nvSpPr>
          <p:spPr>
            <a:xfrm>
              <a:off x="2546032"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7" name="pl57"/>
            <p:cNvSpPr/>
            <p:nvPr/>
          </p:nvSpPr>
          <p:spPr>
            <a:xfrm>
              <a:off x="2783233"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8" name="pl58"/>
            <p:cNvSpPr/>
            <p:nvPr/>
          </p:nvSpPr>
          <p:spPr>
            <a:xfrm>
              <a:off x="3020434"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9" name="rc59"/>
            <p:cNvSpPr/>
            <p:nvPr/>
          </p:nvSpPr>
          <p:spPr>
            <a:xfrm>
              <a:off x="832257" y="4239242"/>
              <a:ext cx="106740" cy="1069314"/>
            </a:xfrm>
            <a:prstGeom prst="rect">
              <a:avLst/>
            </a:prstGeom>
            <a:solidFill>
              <a:srgbClr val="2C7FB8">
                <a:alpha val="100000"/>
              </a:srgbClr>
            </a:solidFill>
          </p:spPr>
          <p:txBody>
            <a:bodyPr/>
            <a:lstStyle/>
            <a:p>
              <a:endParaRPr/>
            </a:p>
          </p:txBody>
        </p:sp>
        <p:sp>
          <p:nvSpPr>
            <p:cNvPr id="60" name="rc60"/>
            <p:cNvSpPr/>
            <p:nvPr/>
          </p:nvSpPr>
          <p:spPr>
            <a:xfrm>
              <a:off x="950857" y="4239242"/>
              <a:ext cx="106740" cy="1069314"/>
            </a:xfrm>
            <a:prstGeom prst="rect">
              <a:avLst/>
            </a:prstGeom>
            <a:solidFill>
              <a:srgbClr val="2C7FB8">
                <a:alpha val="100000"/>
              </a:srgbClr>
            </a:solidFill>
          </p:spPr>
          <p:txBody>
            <a:bodyPr/>
            <a:lstStyle/>
            <a:p>
              <a:endParaRPr/>
            </a:p>
          </p:txBody>
        </p:sp>
        <p:sp>
          <p:nvSpPr>
            <p:cNvPr id="61" name="rc61"/>
            <p:cNvSpPr/>
            <p:nvPr/>
          </p:nvSpPr>
          <p:spPr>
            <a:xfrm>
              <a:off x="1069458" y="4205826"/>
              <a:ext cx="106740" cy="1102731"/>
            </a:xfrm>
            <a:prstGeom prst="rect">
              <a:avLst/>
            </a:prstGeom>
            <a:solidFill>
              <a:srgbClr val="2C7FB8">
                <a:alpha val="100000"/>
              </a:srgbClr>
            </a:solidFill>
          </p:spPr>
          <p:txBody>
            <a:bodyPr/>
            <a:lstStyle/>
            <a:p>
              <a:endParaRPr/>
            </a:p>
          </p:txBody>
        </p:sp>
        <p:sp>
          <p:nvSpPr>
            <p:cNvPr id="62" name="rc62"/>
            <p:cNvSpPr/>
            <p:nvPr/>
          </p:nvSpPr>
          <p:spPr>
            <a:xfrm>
              <a:off x="1188058" y="4205826"/>
              <a:ext cx="106740" cy="1102731"/>
            </a:xfrm>
            <a:prstGeom prst="rect">
              <a:avLst/>
            </a:prstGeom>
            <a:solidFill>
              <a:srgbClr val="2C7FB8">
                <a:alpha val="100000"/>
              </a:srgbClr>
            </a:solidFill>
          </p:spPr>
          <p:txBody>
            <a:bodyPr/>
            <a:lstStyle/>
            <a:p>
              <a:endParaRPr/>
            </a:p>
          </p:txBody>
        </p:sp>
        <p:sp>
          <p:nvSpPr>
            <p:cNvPr id="63" name="rc63"/>
            <p:cNvSpPr/>
            <p:nvPr/>
          </p:nvSpPr>
          <p:spPr>
            <a:xfrm>
              <a:off x="1306659" y="4205826"/>
              <a:ext cx="106740" cy="1102731"/>
            </a:xfrm>
            <a:prstGeom prst="rect">
              <a:avLst/>
            </a:prstGeom>
            <a:solidFill>
              <a:srgbClr val="2C7FB8">
                <a:alpha val="100000"/>
              </a:srgbClr>
            </a:solidFill>
          </p:spPr>
          <p:txBody>
            <a:bodyPr/>
            <a:lstStyle/>
            <a:p>
              <a:endParaRPr/>
            </a:p>
          </p:txBody>
        </p:sp>
        <p:sp>
          <p:nvSpPr>
            <p:cNvPr id="64" name="rc64"/>
            <p:cNvSpPr/>
            <p:nvPr/>
          </p:nvSpPr>
          <p:spPr>
            <a:xfrm>
              <a:off x="1425259" y="4205826"/>
              <a:ext cx="106740" cy="1102731"/>
            </a:xfrm>
            <a:prstGeom prst="rect">
              <a:avLst/>
            </a:prstGeom>
            <a:solidFill>
              <a:srgbClr val="2C7FB8">
                <a:alpha val="100000"/>
              </a:srgbClr>
            </a:solidFill>
          </p:spPr>
          <p:txBody>
            <a:bodyPr/>
            <a:lstStyle/>
            <a:p>
              <a:endParaRPr/>
            </a:p>
          </p:txBody>
        </p:sp>
        <p:sp>
          <p:nvSpPr>
            <p:cNvPr id="65" name="rc65"/>
            <p:cNvSpPr/>
            <p:nvPr/>
          </p:nvSpPr>
          <p:spPr>
            <a:xfrm>
              <a:off x="1543859" y="4205826"/>
              <a:ext cx="106740" cy="1102731"/>
            </a:xfrm>
            <a:prstGeom prst="rect">
              <a:avLst/>
            </a:prstGeom>
            <a:solidFill>
              <a:srgbClr val="2C7FB8">
                <a:alpha val="100000"/>
              </a:srgbClr>
            </a:solidFill>
          </p:spPr>
          <p:txBody>
            <a:bodyPr/>
            <a:lstStyle/>
            <a:p>
              <a:endParaRPr/>
            </a:p>
          </p:txBody>
        </p:sp>
        <p:sp>
          <p:nvSpPr>
            <p:cNvPr id="66" name="rc66"/>
            <p:cNvSpPr/>
            <p:nvPr/>
          </p:nvSpPr>
          <p:spPr>
            <a:xfrm>
              <a:off x="1662460" y="4205826"/>
              <a:ext cx="106740" cy="1102731"/>
            </a:xfrm>
            <a:prstGeom prst="rect">
              <a:avLst/>
            </a:prstGeom>
            <a:solidFill>
              <a:srgbClr val="2C7FB8">
                <a:alpha val="100000"/>
              </a:srgbClr>
            </a:solidFill>
          </p:spPr>
          <p:txBody>
            <a:bodyPr/>
            <a:lstStyle/>
            <a:p>
              <a:endParaRPr/>
            </a:p>
          </p:txBody>
        </p:sp>
        <p:sp>
          <p:nvSpPr>
            <p:cNvPr id="67" name="rc67"/>
            <p:cNvSpPr/>
            <p:nvPr/>
          </p:nvSpPr>
          <p:spPr>
            <a:xfrm>
              <a:off x="1781060" y="4205826"/>
              <a:ext cx="106740" cy="1102731"/>
            </a:xfrm>
            <a:prstGeom prst="rect">
              <a:avLst/>
            </a:prstGeom>
            <a:solidFill>
              <a:srgbClr val="2C7FB8">
                <a:alpha val="100000"/>
              </a:srgbClr>
            </a:solidFill>
          </p:spPr>
          <p:txBody>
            <a:bodyPr/>
            <a:lstStyle/>
            <a:p>
              <a:endParaRPr/>
            </a:p>
          </p:txBody>
        </p:sp>
        <p:sp>
          <p:nvSpPr>
            <p:cNvPr id="68" name="rc68"/>
            <p:cNvSpPr/>
            <p:nvPr/>
          </p:nvSpPr>
          <p:spPr>
            <a:xfrm>
              <a:off x="1899660" y="4205826"/>
              <a:ext cx="106740" cy="1102731"/>
            </a:xfrm>
            <a:prstGeom prst="rect">
              <a:avLst/>
            </a:prstGeom>
            <a:solidFill>
              <a:srgbClr val="2C7FB8">
                <a:alpha val="100000"/>
              </a:srgbClr>
            </a:solidFill>
          </p:spPr>
          <p:txBody>
            <a:bodyPr/>
            <a:lstStyle/>
            <a:p>
              <a:endParaRPr/>
            </a:p>
          </p:txBody>
        </p:sp>
        <p:sp>
          <p:nvSpPr>
            <p:cNvPr id="69" name="rc69"/>
            <p:cNvSpPr/>
            <p:nvPr/>
          </p:nvSpPr>
          <p:spPr>
            <a:xfrm>
              <a:off x="2018261" y="4205826"/>
              <a:ext cx="106740" cy="1102731"/>
            </a:xfrm>
            <a:prstGeom prst="rect">
              <a:avLst/>
            </a:prstGeom>
            <a:solidFill>
              <a:srgbClr val="2C7FB8">
                <a:alpha val="100000"/>
              </a:srgbClr>
            </a:solidFill>
          </p:spPr>
          <p:txBody>
            <a:bodyPr/>
            <a:lstStyle/>
            <a:p>
              <a:endParaRPr/>
            </a:p>
          </p:txBody>
        </p:sp>
        <p:sp>
          <p:nvSpPr>
            <p:cNvPr id="70" name="rc70"/>
            <p:cNvSpPr/>
            <p:nvPr/>
          </p:nvSpPr>
          <p:spPr>
            <a:xfrm>
              <a:off x="2136861" y="4205826"/>
              <a:ext cx="106740" cy="1102731"/>
            </a:xfrm>
            <a:prstGeom prst="rect">
              <a:avLst/>
            </a:prstGeom>
            <a:solidFill>
              <a:srgbClr val="2C7FB8">
                <a:alpha val="100000"/>
              </a:srgbClr>
            </a:solidFill>
          </p:spPr>
          <p:txBody>
            <a:bodyPr/>
            <a:lstStyle/>
            <a:p>
              <a:endParaRPr/>
            </a:p>
          </p:txBody>
        </p:sp>
        <p:sp>
          <p:nvSpPr>
            <p:cNvPr id="71" name="rc71"/>
            <p:cNvSpPr/>
            <p:nvPr/>
          </p:nvSpPr>
          <p:spPr>
            <a:xfrm>
              <a:off x="2255461" y="4205826"/>
              <a:ext cx="106740" cy="1102731"/>
            </a:xfrm>
            <a:prstGeom prst="rect">
              <a:avLst/>
            </a:prstGeom>
            <a:solidFill>
              <a:srgbClr val="2C7FB8">
                <a:alpha val="100000"/>
              </a:srgbClr>
            </a:solidFill>
          </p:spPr>
          <p:txBody>
            <a:bodyPr/>
            <a:lstStyle/>
            <a:p>
              <a:endParaRPr/>
            </a:p>
          </p:txBody>
        </p:sp>
        <p:sp>
          <p:nvSpPr>
            <p:cNvPr id="72" name="rc72"/>
            <p:cNvSpPr/>
            <p:nvPr/>
          </p:nvSpPr>
          <p:spPr>
            <a:xfrm>
              <a:off x="2374062" y="4205826"/>
              <a:ext cx="106740" cy="1102731"/>
            </a:xfrm>
            <a:prstGeom prst="rect">
              <a:avLst/>
            </a:prstGeom>
            <a:solidFill>
              <a:srgbClr val="2C7FB8">
                <a:alpha val="100000"/>
              </a:srgbClr>
            </a:solidFill>
          </p:spPr>
          <p:txBody>
            <a:bodyPr/>
            <a:lstStyle/>
            <a:p>
              <a:endParaRPr/>
            </a:p>
          </p:txBody>
        </p:sp>
        <p:sp>
          <p:nvSpPr>
            <p:cNvPr id="73" name="rc73"/>
            <p:cNvSpPr/>
            <p:nvPr/>
          </p:nvSpPr>
          <p:spPr>
            <a:xfrm>
              <a:off x="2492662" y="4205826"/>
              <a:ext cx="106740" cy="1102731"/>
            </a:xfrm>
            <a:prstGeom prst="rect">
              <a:avLst/>
            </a:prstGeom>
            <a:solidFill>
              <a:srgbClr val="2C7FB8">
                <a:alpha val="100000"/>
              </a:srgbClr>
            </a:solidFill>
          </p:spPr>
          <p:txBody>
            <a:bodyPr/>
            <a:lstStyle/>
            <a:p>
              <a:endParaRPr/>
            </a:p>
          </p:txBody>
        </p:sp>
        <p:sp>
          <p:nvSpPr>
            <p:cNvPr id="74" name="rc74"/>
            <p:cNvSpPr/>
            <p:nvPr/>
          </p:nvSpPr>
          <p:spPr>
            <a:xfrm>
              <a:off x="2611263" y="4205826"/>
              <a:ext cx="106740" cy="1102731"/>
            </a:xfrm>
            <a:prstGeom prst="rect">
              <a:avLst/>
            </a:prstGeom>
            <a:solidFill>
              <a:srgbClr val="2C7FB8">
                <a:alpha val="100000"/>
              </a:srgbClr>
            </a:solidFill>
          </p:spPr>
          <p:txBody>
            <a:bodyPr/>
            <a:lstStyle/>
            <a:p>
              <a:endParaRPr/>
            </a:p>
          </p:txBody>
        </p:sp>
        <p:sp>
          <p:nvSpPr>
            <p:cNvPr id="75" name="rc75"/>
            <p:cNvSpPr/>
            <p:nvPr/>
          </p:nvSpPr>
          <p:spPr>
            <a:xfrm>
              <a:off x="2729863" y="4205826"/>
              <a:ext cx="106740" cy="1102731"/>
            </a:xfrm>
            <a:prstGeom prst="rect">
              <a:avLst/>
            </a:prstGeom>
            <a:solidFill>
              <a:srgbClr val="2C7FB8">
                <a:alpha val="100000"/>
              </a:srgbClr>
            </a:solidFill>
          </p:spPr>
          <p:txBody>
            <a:bodyPr/>
            <a:lstStyle/>
            <a:p>
              <a:endParaRPr/>
            </a:p>
          </p:txBody>
        </p:sp>
        <p:sp>
          <p:nvSpPr>
            <p:cNvPr id="76" name="rc76"/>
            <p:cNvSpPr/>
            <p:nvPr/>
          </p:nvSpPr>
          <p:spPr>
            <a:xfrm>
              <a:off x="2848463" y="4205826"/>
              <a:ext cx="106740" cy="1102731"/>
            </a:xfrm>
            <a:prstGeom prst="rect">
              <a:avLst/>
            </a:prstGeom>
            <a:solidFill>
              <a:srgbClr val="2C7FB8">
                <a:alpha val="100000"/>
              </a:srgbClr>
            </a:solidFill>
          </p:spPr>
          <p:txBody>
            <a:bodyPr/>
            <a:lstStyle/>
            <a:p>
              <a:endParaRPr/>
            </a:p>
          </p:txBody>
        </p:sp>
        <p:sp>
          <p:nvSpPr>
            <p:cNvPr id="77" name="rc77"/>
            <p:cNvSpPr/>
            <p:nvPr/>
          </p:nvSpPr>
          <p:spPr>
            <a:xfrm>
              <a:off x="2967064" y="4205826"/>
              <a:ext cx="106740" cy="1102731"/>
            </a:xfrm>
            <a:prstGeom prst="rect">
              <a:avLst/>
            </a:prstGeom>
            <a:solidFill>
              <a:srgbClr val="2C7FB8">
                <a:alpha val="100000"/>
              </a:srgbClr>
            </a:solidFill>
          </p:spPr>
          <p:txBody>
            <a:bodyPr/>
            <a:lstStyle/>
            <a:p>
              <a:endParaRPr/>
            </a:p>
          </p:txBody>
        </p:sp>
        <p:sp>
          <p:nvSpPr>
            <p:cNvPr id="78" name="rc78"/>
            <p:cNvSpPr/>
            <p:nvPr/>
          </p:nvSpPr>
          <p:spPr>
            <a:xfrm>
              <a:off x="3085664" y="4205826"/>
              <a:ext cx="106740" cy="1102731"/>
            </a:xfrm>
            <a:prstGeom prst="rect">
              <a:avLst/>
            </a:prstGeom>
            <a:solidFill>
              <a:srgbClr val="2C7FB8">
                <a:alpha val="100000"/>
              </a:srgbClr>
            </a:solidFill>
          </p:spPr>
          <p:txBody>
            <a:bodyPr/>
            <a:lstStyle/>
            <a:p>
              <a:endParaRPr/>
            </a:p>
          </p:txBody>
        </p:sp>
        <p:sp>
          <p:nvSpPr>
            <p:cNvPr id="79" name="pl79"/>
            <p:cNvSpPr/>
            <p:nvPr/>
          </p:nvSpPr>
          <p:spPr>
            <a:xfrm>
              <a:off x="714250" y="4205826"/>
              <a:ext cx="2596161" cy="0"/>
            </a:xfrm>
            <a:custGeom>
              <a:avLst/>
              <a:gdLst/>
              <a:ahLst/>
              <a:cxnLst/>
              <a:rect l="0" t="0" r="0" b="0"/>
              <a:pathLst>
                <a:path w="2596161">
                  <a:moveTo>
                    <a:pt x="0" y="0"/>
                  </a:moveTo>
                  <a:lnTo>
                    <a:pt x="2596161" y="0"/>
                  </a:lnTo>
                  <a:lnTo>
                    <a:pt x="2596161" y="0"/>
                  </a:lnTo>
                </a:path>
              </a:pathLst>
            </a:custGeom>
            <a:ln w="16260" cap="flat">
              <a:solidFill>
                <a:srgbClr val="BEBEBE">
                  <a:alpha val="100000"/>
                </a:srgbClr>
              </a:solidFill>
              <a:prstDash val="dash"/>
              <a:round/>
            </a:ln>
          </p:spPr>
          <p:txBody>
            <a:bodyPr/>
            <a:lstStyle/>
            <a:p>
              <a:endParaRPr/>
            </a:p>
          </p:txBody>
        </p:sp>
        <p:sp>
          <p:nvSpPr>
            <p:cNvPr id="80" name="pl80"/>
            <p:cNvSpPr/>
            <p:nvPr/>
          </p:nvSpPr>
          <p:spPr>
            <a:xfrm>
              <a:off x="885627" y="3562566"/>
              <a:ext cx="2253406" cy="257303"/>
            </a:xfrm>
            <a:custGeom>
              <a:avLst/>
              <a:gdLst/>
              <a:ahLst/>
              <a:cxnLst/>
              <a:rect l="0" t="0" r="0" b="0"/>
              <a:pathLst>
                <a:path w="2253406" h="257303">
                  <a:moveTo>
                    <a:pt x="0" y="36757"/>
                  </a:moveTo>
                  <a:lnTo>
                    <a:pt x="118600" y="36757"/>
                  </a:lnTo>
                  <a:lnTo>
                    <a:pt x="237200" y="0"/>
                  </a:lnTo>
                  <a:lnTo>
                    <a:pt x="355801" y="0"/>
                  </a:lnTo>
                  <a:lnTo>
                    <a:pt x="474401" y="36757"/>
                  </a:lnTo>
                  <a:lnTo>
                    <a:pt x="593001" y="0"/>
                  </a:lnTo>
                  <a:lnTo>
                    <a:pt x="711602" y="0"/>
                  </a:lnTo>
                  <a:lnTo>
                    <a:pt x="830202" y="55136"/>
                  </a:lnTo>
                  <a:lnTo>
                    <a:pt x="948802" y="36757"/>
                  </a:lnTo>
                  <a:lnTo>
                    <a:pt x="1067403" y="36757"/>
                  </a:lnTo>
                  <a:lnTo>
                    <a:pt x="1186003" y="36757"/>
                  </a:lnTo>
                  <a:lnTo>
                    <a:pt x="1304604" y="165409"/>
                  </a:lnTo>
                  <a:lnTo>
                    <a:pt x="1423204" y="73515"/>
                  </a:lnTo>
                  <a:lnTo>
                    <a:pt x="1541804" y="165409"/>
                  </a:lnTo>
                  <a:lnTo>
                    <a:pt x="1660405" y="202167"/>
                  </a:lnTo>
                  <a:lnTo>
                    <a:pt x="1779005" y="220546"/>
                  </a:lnTo>
                  <a:lnTo>
                    <a:pt x="1897605" y="257303"/>
                  </a:lnTo>
                  <a:lnTo>
                    <a:pt x="2016206" y="202167"/>
                  </a:lnTo>
                  <a:lnTo>
                    <a:pt x="2134806" y="147030"/>
                  </a:lnTo>
                  <a:lnTo>
                    <a:pt x="2253406" y="165409"/>
                  </a:lnTo>
                </a:path>
              </a:pathLst>
            </a:custGeom>
            <a:ln w="27101" cap="flat">
              <a:solidFill>
                <a:srgbClr val="000000">
                  <a:alpha val="80000"/>
                </a:srgbClr>
              </a:solidFill>
              <a:prstDash val="solid"/>
              <a:round/>
            </a:ln>
          </p:spPr>
          <p:txBody>
            <a:bodyPr/>
            <a:lstStyle/>
            <a:p>
              <a:endParaRPr/>
            </a:p>
          </p:txBody>
        </p:sp>
        <p:sp>
          <p:nvSpPr>
            <p:cNvPr id="81" name="tx81"/>
            <p:cNvSpPr/>
            <p:nvPr/>
          </p:nvSpPr>
          <p:spPr>
            <a:xfrm>
              <a:off x="885627" y="4113883"/>
              <a:ext cx="218477" cy="66076"/>
            </a:xfrm>
            <a:prstGeom prst="rect">
              <a:avLst/>
            </a:prstGeom>
            <a:noFill/>
          </p:spPr>
          <p:txBody>
            <a:bodyPr wrap="none" lIns="0" tIns="0" rIns="0" bIns="0" anchor="ctr" anchorCtr="1"/>
            <a:lstStyle/>
            <a:p>
              <a:pPr marL="0" marR="0" indent="0" algn="l">
                <a:lnSpc>
                  <a:spcPts val="711"/>
                </a:lnSpc>
                <a:spcBef>
                  <a:spcPts val="0"/>
                </a:spcBef>
                <a:spcAft>
                  <a:spcPts val="0"/>
                </a:spcAft>
              </a:pPr>
              <a:r>
                <a:rPr sz="711">
                  <a:solidFill>
                    <a:srgbClr val="000000">
                      <a:alpha val="100000"/>
                    </a:srgbClr>
                  </a:solidFill>
                  <a:latin typeface="Arial"/>
                  <a:cs typeface="Arial"/>
                </a:rPr>
                <a:t>N=33</a:t>
              </a:r>
            </a:p>
          </p:txBody>
        </p:sp>
        <p:sp>
          <p:nvSpPr>
            <p:cNvPr id="82" name="tx82"/>
            <p:cNvSpPr/>
            <p:nvPr/>
          </p:nvSpPr>
          <p:spPr>
            <a:xfrm rot="-5400000">
              <a:off x="829832" y="4282802"/>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32</a:t>
              </a:r>
            </a:p>
          </p:txBody>
        </p:sp>
        <p:sp>
          <p:nvSpPr>
            <p:cNvPr id="83" name="tx83"/>
            <p:cNvSpPr/>
            <p:nvPr/>
          </p:nvSpPr>
          <p:spPr>
            <a:xfrm rot="-5400000">
              <a:off x="948432" y="4282802"/>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32</a:t>
              </a:r>
            </a:p>
          </p:txBody>
        </p:sp>
        <p:sp>
          <p:nvSpPr>
            <p:cNvPr id="84" name="tx84"/>
            <p:cNvSpPr/>
            <p:nvPr/>
          </p:nvSpPr>
          <p:spPr>
            <a:xfrm rot="-5400000">
              <a:off x="1067033"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85" name="tx85"/>
            <p:cNvSpPr/>
            <p:nvPr/>
          </p:nvSpPr>
          <p:spPr>
            <a:xfrm rot="-5400000">
              <a:off x="1185633"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86" name="tx86"/>
            <p:cNvSpPr/>
            <p:nvPr/>
          </p:nvSpPr>
          <p:spPr>
            <a:xfrm rot="-5400000">
              <a:off x="1304233"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87" name="tx87"/>
            <p:cNvSpPr/>
            <p:nvPr/>
          </p:nvSpPr>
          <p:spPr>
            <a:xfrm rot="-5400000">
              <a:off x="1422834"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88" name="tx88"/>
            <p:cNvSpPr/>
            <p:nvPr/>
          </p:nvSpPr>
          <p:spPr>
            <a:xfrm rot="-5400000">
              <a:off x="1541434"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89" name="tx89"/>
            <p:cNvSpPr/>
            <p:nvPr/>
          </p:nvSpPr>
          <p:spPr>
            <a:xfrm rot="-5400000">
              <a:off x="1660035"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90" name="tx90"/>
            <p:cNvSpPr/>
            <p:nvPr/>
          </p:nvSpPr>
          <p:spPr>
            <a:xfrm rot="-5400000">
              <a:off x="1778635"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91" name="tx91"/>
            <p:cNvSpPr/>
            <p:nvPr/>
          </p:nvSpPr>
          <p:spPr>
            <a:xfrm rot="-5400000">
              <a:off x="1897235"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92" name="tx92"/>
            <p:cNvSpPr/>
            <p:nvPr/>
          </p:nvSpPr>
          <p:spPr>
            <a:xfrm rot="-5400000">
              <a:off x="2015836"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93" name="tx93"/>
            <p:cNvSpPr/>
            <p:nvPr/>
          </p:nvSpPr>
          <p:spPr>
            <a:xfrm rot="-5400000">
              <a:off x="2134436"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94" name="tx94"/>
            <p:cNvSpPr/>
            <p:nvPr/>
          </p:nvSpPr>
          <p:spPr>
            <a:xfrm rot="-5400000">
              <a:off x="2253036"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95" name="tx95"/>
            <p:cNvSpPr/>
            <p:nvPr/>
          </p:nvSpPr>
          <p:spPr>
            <a:xfrm rot="-5400000">
              <a:off x="2371637"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96" name="tx96"/>
            <p:cNvSpPr/>
            <p:nvPr/>
          </p:nvSpPr>
          <p:spPr>
            <a:xfrm rot="-5400000">
              <a:off x="2490237"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97" name="tx97"/>
            <p:cNvSpPr/>
            <p:nvPr/>
          </p:nvSpPr>
          <p:spPr>
            <a:xfrm rot="-5400000">
              <a:off x="2608837"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98" name="tx98"/>
            <p:cNvSpPr/>
            <p:nvPr/>
          </p:nvSpPr>
          <p:spPr>
            <a:xfrm rot="-5400000">
              <a:off x="2727438"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99" name="tx99"/>
            <p:cNvSpPr/>
            <p:nvPr/>
          </p:nvSpPr>
          <p:spPr>
            <a:xfrm rot="-5400000">
              <a:off x="2846038"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100" name="tx100"/>
            <p:cNvSpPr/>
            <p:nvPr/>
          </p:nvSpPr>
          <p:spPr>
            <a:xfrm rot="-5400000">
              <a:off x="2964639"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101" name="tx101"/>
            <p:cNvSpPr/>
            <p:nvPr/>
          </p:nvSpPr>
          <p:spPr>
            <a:xfrm rot="-5400000">
              <a:off x="3083239"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102" name="tx102"/>
            <p:cNvSpPr/>
            <p:nvPr/>
          </p:nvSpPr>
          <p:spPr>
            <a:xfrm>
              <a:off x="3117337" y="3607396"/>
              <a:ext cx="21696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103" name="rc103"/>
            <p:cNvSpPr/>
            <p:nvPr/>
          </p:nvSpPr>
          <p:spPr>
            <a:xfrm>
              <a:off x="714250" y="3282288"/>
              <a:ext cx="2596161" cy="2122757"/>
            </a:xfrm>
            <a:prstGeom prst="rect">
              <a:avLst/>
            </a:prstGeom>
            <a:ln w="13550" cap="rnd">
              <a:solidFill>
                <a:srgbClr val="999999">
                  <a:alpha val="100000"/>
                </a:srgbClr>
              </a:solidFill>
              <a:prstDash val="solid"/>
              <a:round/>
            </a:ln>
          </p:spPr>
          <p:txBody>
            <a:bodyPr/>
            <a:lstStyle/>
            <a:p>
              <a:endParaRPr/>
            </a:p>
          </p:txBody>
        </p:sp>
        <p:sp>
          <p:nvSpPr>
            <p:cNvPr id="104" name="pl104"/>
            <p:cNvSpPr/>
            <p:nvPr/>
          </p:nvSpPr>
          <p:spPr>
            <a:xfrm>
              <a:off x="3380001" y="2901348"/>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05" name="pl105"/>
            <p:cNvSpPr/>
            <p:nvPr/>
          </p:nvSpPr>
          <p:spPr>
            <a:xfrm>
              <a:off x="3380001" y="2233026"/>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06" name="pl106"/>
            <p:cNvSpPr/>
            <p:nvPr/>
          </p:nvSpPr>
          <p:spPr>
            <a:xfrm>
              <a:off x="3380001" y="1564704"/>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07" name="pl107"/>
            <p:cNvSpPr/>
            <p:nvPr/>
          </p:nvSpPr>
          <p:spPr>
            <a:xfrm>
              <a:off x="3380001" y="896383"/>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08" name="pl108"/>
            <p:cNvSpPr/>
            <p:nvPr/>
          </p:nvSpPr>
          <p:spPr>
            <a:xfrm>
              <a:off x="3551378"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9" name="pl109"/>
            <p:cNvSpPr/>
            <p:nvPr/>
          </p:nvSpPr>
          <p:spPr>
            <a:xfrm>
              <a:off x="3788579"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0" name="pl110"/>
            <p:cNvSpPr/>
            <p:nvPr/>
          </p:nvSpPr>
          <p:spPr>
            <a:xfrm>
              <a:off x="4025780"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1" name="pl111"/>
            <p:cNvSpPr/>
            <p:nvPr/>
          </p:nvSpPr>
          <p:spPr>
            <a:xfrm>
              <a:off x="4262980"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2" name="pl112"/>
            <p:cNvSpPr/>
            <p:nvPr/>
          </p:nvSpPr>
          <p:spPr>
            <a:xfrm>
              <a:off x="4500181"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3" name="pl113"/>
            <p:cNvSpPr/>
            <p:nvPr/>
          </p:nvSpPr>
          <p:spPr>
            <a:xfrm>
              <a:off x="4737382"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4" name="pl114"/>
            <p:cNvSpPr/>
            <p:nvPr/>
          </p:nvSpPr>
          <p:spPr>
            <a:xfrm>
              <a:off x="4974583"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5" name="pl115"/>
            <p:cNvSpPr/>
            <p:nvPr/>
          </p:nvSpPr>
          <p:spPr>
            <a:xfrm>
              <a:off x="5211783"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6" name="pl116"/>
            <p:cNvSpPr/>
            <p:nvPr/>
          </p:nvSpPr>
          <p:spPr>
            <a:xfrm>
              <a:off x="5448984"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7" name="pl117"/>
            <p:cNvSpPr/>
            <p:nvPr/>
          </p:nvSpPr>
          <p:spPr>
            <a:xfrm>
              <a:off x="5686185"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8" name="rc118"/>
            <p:cNvSpPr/>
            <p:nvPr/>
          </p:nvSpPr>
          <p:spPr>
            <a:xfrm>
              <a:off x="5277014" y="1999114"/>
              <a:ext cx="106740" cy="902234"/>
            </a:xfrm>
            <a:prstGeom prst="rect">
              <a:avLst/>
            </a:prstGeom>
            <a:solidFill>
              <a:srgbClr val="2C7FB8">
                <a:alpha val="100000"/>
              </a:srgbClr>
            </a:solidFill>
          </p:spPr>
          <p:txBody>
            <a:bodyPr/>
            <a:lstStyle/>
            <a:p>
              <a:endParaRPr/>
            </a:p>
          </p:txBody>
        </p:sp>
        <p:sp>
          <p:nvSpPr>
            <p:cNvPr id="119" name="rc119"/>
            <p:cNvSpPr/>
            <p:nvPr/>
          </p:nvSpPr>
          <p:spPr>
            <a:xfrm>
              <a:off x="5395614" y="1932281"/>
              <a:ext cx="106740" cy="969066"/>
            </a:xfrm>
            <a:prstGeom prst="rect">
              <a:avLst/>
            </a:prstGeom>
            <a:solidFill>
              <a:srgbClr val="2C7FB8">
                <a:alpha val="100000"/>
              </a:srgbClr>
            </a:solidFill>
          </p:spPr>
          <p:txBody>
            <a:bodyPr/>
            <a:lstStyle/>
            <a:p>
              <a:endParaRPr/>
            </a:p>
          </p:txBody>
        </p:sp>
        <p:sp>
          <p:nvSpPr>
            <p:cNvPr id="120" name="rc120"/>
            <p:cNvSpPr/>
            <p:nvPr/>
          </p:nvSpPr>
          <p:spPr>
            <a:xfrm>
              <a:off x="5514214" y="1832033"/>
              <a:ext cx="106740" cy="1069314"/>
            </a:xfrm>
            <a:prstGeom prst="rect">
              <a:avLst/>
            </a:prstGeom>
            <a:solidFill>
              <a:srgbClr val="2C7FB8">
                <a:alpha val="100000"/>
              </a:srgbClr>
            </a:solidFill>
          </p:spPr>
          <p:txBody>
            <a:bodyPr/>
            <a:lstStyle/>
            <a:p>
              <a:endParaRPr/>
            </a:p>
          </p:txBody>
        </p:sp>
        <p:sp>
          <p:nvSpPr>
            <p:cNvPr id="121" name="rc121"/>
            <p:cNvSpPr/>
            <p:nvPr/>
          </p:nvSpPr>
          <p:spPr>
            <a:xfrm>
              <a:off x="5632815" y="1832033"/>
              <a:ext cx="106740" cy="1069314"/>
            </a:xfrm>
            <a:prstGeom prst="rect">
              <a:avLst/>
            </a:prstGeom>
            <a:solidFill>
              <a:srgbClr val="2C7FB8">
                <a:alpha val="100000"/>
              </a:srgbClr>
            </a:solidFill>
          </p:spPr>
          <p:txBody>
            <a:bodyPr/>
            <a:lstStyle/>
            <a:p>
              <a:endParaRPr/>
            </a:p>
          </p:txBody>
        </p:sp>
        <p:sp>
          <p:nvSpPr>
            <p:cNvPr id="122" name="rc122"/>
            <p:cNvSpPr/>
            <p:nvPr/>
          </p:nvSpPr>
          <p:spPr>
            <a:xfrm>
              <a:off x="5751415" y="1832033"/>
              <a:ext cx="106740" cy="1069314"/>
            </a:xfrm>
            <a:prstGeom prst="rect">
              <a:avLst/>
            </a:prstGeom>
            <a:solidFill>
              <a:srgbClr val="2C7FB8">
                <a:alpha val="100000"/>
              </a:srgbClr>
            </a:solidFill>
          </p:spPr>
          <p:txBody>
            <a:bodyPr/>
            <a:lstStyle/>
            <a:p>
              <a:endParaRPr/>
            </a:p>
          </p:txBody>
        </p:sp>
        <p:sp>
          <p:nvSpPr>
            <p:cNvPr id="123" name="pl123"/>
            <p:cNvSpPr/>
            <p:nvPr/>
          </p:nvSpPr>
          <p:spPr>
            <a:xfrm>
              <a:off x="3380001" y="1798617"/>
              <a:ext cx="2596161" cy="0"/>
            </a:xfrm>
            <a:custGeom>
              <a:avLst/>
              <a:gdLst/>
              <a:ahLst/>
              <a:cxnLst/>
              <a:rect l="0" t="0" r="0" b="0"/>
              <a:pathLst>
                <a:path w="2596161">
                  <a:moveTo>
                    <a:pt x="0" y="0"/>
                  </a:moveTo>
                  <a:lnTo>
                    <a:pt x="2596161" y="0"/>
                  </a:lnTo>
                  <a:lnTo>
                    <a:pt x="2596161" y="0"/>
                  </a:lnTo>
                </a:path>
              </a:pathLst>
            </a:custGeom>
            <a:ln w="16260" cap="flat">
              <a:solidFill>
                <a:srgbClr val="BEBEBE">
                  <a:alpha val="100000"/>
                </a:srgbClr>
              </a:solidFill>
              <a:prstDash val="dash"/>
              <a:round/>
            </a:ln>
          </p:spPr>
          <p:txBody>
            <a:bodyPr/>
            <a:lstStyle/>
            <a:p>
              <a:endParaRPr/>
            </a:p>
          </p:txBody>
        </p:sp>
        <p:sp>
          <p:nvSpPr>
            <p:cNvPr id="124" name="pl124"/>
            <p:cNvSpPr/>
            <p:nvPr/>
          </p:nvSpPr>
          <p:spPr>
            <a:xfrm>
              <a:off x="5330384" y="1394282"/>
              <a:ext cx="474401" cy="220546"/>
            </a:xfrm>
            <a:custGeom>
              <a:avLst/>
              <a:gdLst/>
              <a:ahLst/>
              <a:cxnLst/>
              <a:rect l="0" t="0" r="0" b="0"/>
              <a:pathLst>
                <a:path w="474401" h="220546">
                  <a:moveTo>
                    <a:pt x="0" y="220546"/>
                  </a:moveTo>
                  <a:lnTo>
                    <a:pt x="118600" y="110273"/>
                  </a:lnTo>
                  <a:lnTo>
                    <a:pt x="237200" y="0"/>
                  </a:lnTo>
                  <a:lnTo>
                    <a:pt x="355801" y="55136"/>
                  </a:lnTo>
                  <a:lnTo>
                    <a:pt x="474401" y="0"/>
                  </a:lnTo>
                </a:path>
              </a:pathLst>
            </a:custGeom>
            <a:ln w="27101" cap="flat">
              <a:solidFill>
                <a:srgbClr val="000000">
                  <a:alpha val="80000"/>
                </a:srgbClr>
              </a:solidFill>
              <a:prstDash val="solid"/>
              <a:round/>
            </a:ln>
          </p:spPr>
          <p:txBody>
            <a:bodyPr/>
            <a:lstStyle/>
            <a:p>
              <a:endParaRPr/>
            </a:p>
          </p:txBody>
        </p:sp>
        <p:sp>
          <p:nvSpPr>
            <p:cNvPr id="125" name="tx125"/>
            <p:cNvSpPr/>
            <p:nvPr/>
          </p:nvSpPr>
          <p:spPr>
            <a:xfrm>
              <a:off x="3551378" y="1706674"/>
              <a:ext cx="218477" cy="66076"/>
            </a:xfrm>
            <a:prstGeom prst="rect">
              <a:avLst/>
            </a:prstGeom>
            <a:noFill/>
          </p:spPr>
          <p:txBody>
            <a:bodyPr wrap="none" lIns="0" tIns="0" rIns="0" bIns="0" anchor="ctr" anchorCtr="1"/>
            <a:lstStyle/>
            <a:p>
              <a:pPr marL="0" marR="0" indent="0" algn="l">
                <a:lnSpc>
                  <a:spcPts val="711"/>
                </a:lnSpc>
                <a:spcBef>
                  <a:spcPts val="0"/>
                </a:spcBef>
                <a:spcAft>
                  <a:spcPts val="0"/>
                </a:spcAft>
              </a:pPr>
              <a:r>
                <a:rPr sz="711">
                  <a:solidFill>
                    <a:srgbClr val="000000">
                      <a:alpha val="100000"/>
                    </a:srgbClr>
                  </a:solidFill>
                  <a:latin typeface="Arial"/>
                  <a:cs typeface="Arial"/>
                </a:rPr>
                <a:t>N=33</a:t>
              </a:r>
            </a:p>
          </p:txBody>
        </p:sp>
        <p:sp>
          <p:nvSpPr>
            <p:cNvPr id="126" name="tx126"/>
            <p:cNvSpPr/>
            <p:nvPr/>
          </p:nvSpPr>
          <p:spPr>
            <a:xfrm rot="-5400000">
              <a:off x="5275116" y="2043201"/>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27</a:t>
              </a:r>
            </a:p>
          </p:txBody>
        </p:sp>
        <p:sp>
          <p:nvSpPr>
            <p:cNvPr id="127" name="tx127"/>
            <p:cNvSpPr/>
            <p:nvPr/>
          </p:nvSpPr>
          <p:spPr>
            <a:xfrm rot="-5400000">
              <a:off x="5393209" y="1975862"/>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29</a:t>
              </a:r>
            </a:p>
          </p:txBody>
        </p:sp>
        <p:sp>
          <p:nvSpPr>
            <p:cNvPr id="128" name="tx128"/>
            <p:cNvSpPr/>
            <p:nvPr/>
          </p:nvSpPr>
          <p:spPr>
            <a:xfrm rot="-5400000">
              <a:off x="5511789" y="1875593"/>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32</a:t>
              </a:r>
            </a:p>
          </p:txBody>
        </p:sp>
        <p:sp>
          <p:nvSpPr>
            <p:cNvPr id="129" name="tx129"/>
            <p:cNvSpPr/>
            <p:nvPr/>
          </p:nvSpPr>
          <p:spPr>
            <a:xfrm rot="-5400000">
              <a:off x="5630390" y="1875593"/>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32</a:t>
              </a:r>
            </a:p>
          </p:txBody>
        </p:sp>
        <p:sp>
          <p:nvSpPr>
            <p:cNvPr id="130" name="tx130"/>
            <p:cNvSpPr/>
            <p:nvPr/>
          </p:nvSpPr>
          <p:spPr>
            <a:xfrm rot="-5400000">
              <a:off x="5748990" y="1875593"/>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32</a:t>
              </a:r>
            </a:p>
          </p:txBody>
        </p:sp>
        <p:sp>
          <p:nvSpPr>
            <p:cNvPr id="131" name="tx131"/>
            <p:cNvSpPr/>
            <p:nvPr/>
          </p:nvSpPr>
          <p:spPr>
            <a:xfrm>
              <a:off x="5783088" y="1273703"/>
              <a:ext cx="21696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132" name="rc132"/>
            <p:cNvSpPr/>
            <p:nvPr/>
          </p:nvSpPr>
          <p:spPr>
            <a:xfrm>
              <a:off x="3380001" y="875080"/>
              <a:ext cx="2596161" cy="2122757"/>
            </a:xfrm>
            <a:prstGeom prst="rect">
              <a:avLst/>
            </a:prstGeom>
            <a:ln w="13550" cap="rnd">
              <a:solidFill>
                <a:srgbClr val="999999">
                  <a:alpha val="100000"/>
                </a:srgbClr>
              </a:solidFill>
              <a:prstDash val="solid"/>
              <a:round/>
            </a:ln>
          </p:spPr>
          <p:txBody>
            <a:bodyPr/>
            <a:lstStyle/>
            <a:p>
              <a:endParaRPr/>
            </a:p>
          </p:txBody>
        </p:sp>
        <p:sp>
          <p:nvSpPr>
            <p:cNvPr id="133" name="pl133"/>
            <p:cNvSpPr/>
            <p:nvPr/>
          </p:nvSpPr>
          <p:spPr>
            <a:xfrm>
              <a:off x="3380001" y="5308557"/>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34" name="pl134"/>
            <p:cNvSpPr/>
            <p:nvPr/>
          </p:nvSpPr>
          <p:spPr>
            <a:xfrm>
              <a:off x="3380001" y="4640235"/>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35" name="pl135"/>
            <p:cNvSpPr/>
            <p:nvPr/>
          </p:nvSpPr>
          <p:spPr>
            <a:xfrm>
              <a:off x="3380001" y="3971913"/>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36" name="pl136"/>
            <p:cNvSpPr/>
            <p:nvPr/>
          </p:nvSpPr>
          <p:spPr>
            <a:xfrm>
              <a:off x="3380001" y="3303591"/>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37" name="pl137"/>
            <p:cNvSpPr/>
            <p:nvPr/>
          </p:nvSpPr>
          <p:spPr>
            <a:xfrm>
              <a:off x="3551378"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38" name="pl138"/>
            <p:cNvSpPr/>
            <p:nvPr/>
          </p:nvSpPr>
          <p:spPr>
            <a:xfrm>
              <a:off x="3788579"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39" name="pl139"/>
            <p:cNvSpPr/>
            <p:nvPr/>
          </p:nvSpPr>
          <p:spPr>
            <a:xfrm>
              <a:off x="4025780"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0" name="pl140"/>
            <p:cNvSpPr/>
            <p:nvPr/>
          </p:nvSpPr>
          <p:spPr>
            <a:xfrm>
              <a:off x="4262980"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1" name="pl141"/>
            <p:cNvSpPr/>
            <p:nvPr/>
          </p:nvSpPr>
          <p:spPr>
            <a:xfrm>
              <a:off x="4500181"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2" name="pl142"/>
            <p:cNvSpPr/>
            <p:nvPr/>
          </p:nvSpPr>
          <p:spPr>
            <a:xfrm>
              <a:off x="4737382"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3" name="pl143"/>
            <p:cNvSpPr/>
            <p:nvPr/>
          </p:nvSpPr>
          <p:spPr>
            <a:xfrm>
              <a:off x="4974583"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4" name="pl144"/>
            <p:cNvSpPr/>
            <p:nvPr/>
          </p:nvSpPr>
          <p:spPr>
            <a:xfrm>
              <a:off x="5211783"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5" name="pl145"/>
            <p:cNvSpPr/>
            <p:nvPr/>
          </p:nvSpPr>
          <p:spPr>
            <a:xfrm>
              <a:off x="5448984"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6" name="pl146"/>
            <p:cNvSpPr/>
            <p:nvPr/>
          </p:nvSpPr>
          <p:spPr>
            <a:xfrm>
              <a:off x="5686185"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7" name="rc147"/>
            <p:cNvSpPr/>
            <p:nvPr/>
          </p:nvSpPr>
          <p:spPr>
            <a:xfrm>
              <a:off x="3498008" y="5174892"/>
              <a:ext cx="106740" cy="133664"/>
            </a:xfrm>
            <a:prstGeom prst="rect">
              <a:avLst/>
            </a:prstGeom>
            <a:solidFill>
              <a:srgbClr val="2C7FB8">
                <a:alpha val="100000"/>
              </a:srgbClr>
            </a:solidFill>
          </p:spPr>
          <p:txBody>
            <a:bodyPr/>
            <a:lstStyle/>
            <a:p>
              <a:endParaRPr/>
            </a:p>
          </p:txBody>
        </p:sp>
        <p:sp>
          <p:nvSpPr>
            <p:cNvPr id="148" name="rc148"/>
            <p:cNvSpPr/>
            <p:nvPr/>
          </p:nvSpPr>
          <p:spPr>
            <a:xfrm>
              <a:off x="3616608" y="5141476"/>
              <a:ext cx="106740" cy="167080"/>
            </a:xfrm>
            <a:prstGeom prst="rect">
              <a:avLst/>
            </a:prstGeom>
            <a:solidFill>
              <a:srgbClr val="2C7FB8">
                <a:alpha val="100000"/>
              </a:srgbClr>
            </a:solidFill>
          </p:spPr>
          <p:txBody>
            <a:bodyPr/>
            <a:lstStyle/>
            <a:p>
              <a:endParaRPr/>
            </a:p>
          </p:txBody>
        </p:sp>
        <p:sp>
          <p:nvSpPr>
            <p:cNvPr id="149" name="rc149"/>
            <p:cNvSpPr/>
            <p:nvPr/>
          </p:nvSpPr>
          <p:spPr>
            <a:xfrm>
              <a:off x="3735209" y="5007812"/>
              <a:ext cx="106740" cy="300744"/>
            </a:xfrm>
            <a:prstGeom prst="rect">
              <a:avLst/>
            </a:prstGeom>
            <a:solidFill>
              <a:srgbClr val="2C7FB8">
                <a:alpha val="100000"/>
              </a:srgbClr>
            </a:solidFill>
          </p:spPr>
          <p:txBody>
            <a:bodyPr/>
            <a:lstStyle/>
            <a:p>
              <a:endParaRPr/>
            </a:p>
          </p:txBody>
        </p:sp>
        <p:sp>
          <p:nvSpPr>
            <p:cNvPr id="150" name="rc150"/>
            <p:cNvSpPr/>
            <p:nvPr/>
          </p:nvSpPr>
          <p:spPr>
            <a:xfrm>
              <a:off x="3853809" y="4940980"/>
              <a:ext cx="106740" cy="367577"/>
            </a:xfrm>
            <a:prstGeom prst="rect">
              <a:avLst/>
            </a:prstGeom>
            <a:solidFill>
              <a:srgbClr val="2C7FB8">
                <a:alpha val="100000"/>
              </a:srgbClr>
            </a:solidFill>
          </p:spPr>
          <p:txBody>
            <a:bodyPr/>
            <a:lstStyle/>
            <a:p>
              <a:endParaRPr/>
            </a:p>
          </p:txBody>
        </p:sp>
        <p:sp>
          <p:nvSpPr>
            <p:cNvPr id="151" name="rc151"/>
            <p:cNvSpPr/>
            <p:nvPr/>
          </p:nvSpPr>
          <p:spPr>
            <a:xfrm>
              <a:off x="3972410" y="4840731"/>
              <a:ext cx="106740" cy="467825"/>
            </a:xfrm>
            <a:prstGeom prst="rect">
              <a:avLst/>
            </a:prstGeom>
            <a:solidFill>
              <a:srgbClr val="2C7FB8">
                <a:alpha val="100000"/>
              </a:srgbClr>
            </a:solidFill>
          </p:spPr>
          <p:txBody>
            <a:bodyPr/>
            <a:lstStyle/>
            <a:p>
              <a:endParaRPr/>
            </a:p>
          </p:txBody>
        </p:sp>
        <p:sp>
          <p:nvSpPr>
            <p:cNvPr id="152" name="rc152"/>
            <p:cNvSpPr/>
            <p:nvPr/>
          </p:nvSpPr>
          <p:spPr>
            <a:xfrm>
              <a:off x="4091010" y="4840731"/>
              <a:ext cx="106740" cy="467825"/>
            </a:xfrm>
            <a:prstGeom prst="rect">
              <a:avLst/>
            </a:prstGeom>
            <a:solidFill>
              <a:srgbClr val="2C7FB8">
                <a:alpha val="100000"/>
              </a:srgbClr>
            </a:solidFill>
          </p:spPr>
          <p:txBody>
            <a:bodyPr/>
            <a:lstStyle/>
            <a:p>
              <a:endParaRPr/>
            </a:p>
          </p:txBody>
        </p:sp>
        <p:sp>
          <p:nvSpPr>
            <p:cNvPr id="153" name="rc153"/>
            <p:cNvSpPr/>
            <p:nvPr/>
          </p:nvSpPr>
          <p:spPr>
            <a:xfrm>
              <a:off x="4209610" y="4807315"/>
              <a:ext cx="106740" cy="501241"/>
            </a:xfrm>
            <a:prstGeom prst="rect">
              <a:avLst/>
            </a:prstGeom>
            <a:solidFill>
              <a:srgbClr val="2C7FB8">
                <a:alpha val="100000"/>
              </a:srgbClr>
            </a:solidFill>
          </p:spPr>
          <p:txBody>
            <a:bodyPr/>
            <a:lstStyle/>
            <a:p>
              <a:endParaRPr/>
            </a:p>
          </p:txBody>
        </p:sp>
        <p:sp>
          <p:nvSpPr>
            <p:cNvPr id="154" name="rc154"/>
            <p:cNvSpPr/>
            <p:nvPr/>
          </p:nvSpPr>
          <p:spPr>
            <a:xfrm>
              <a:off x="4328211" y="4807315"/>
              <a:ext cx="106740" cy="501241"/>
            </a:xfrm>
            <a:prstGeom prst="rect">
              <a:avLst/>
            </a:prstGeom>
            <a:solidFill>
              <a:srgbClr val="2C7FB8">
                <a:alpha val="100000"/>
              </a:srgbClr>
            </a:solidFill>
          </p:spPr>
          <p:txBody>
            <a:bodyPr/>
            <a:lstStyle/>
            <a:p>
              <a:endParaRPr/>
            </a:p>
          </p:txBody>
        </p:sp>
        <p:sp>
          <p:nvSpPr>
            <p:cNvPr id="155" name="rc155"/>
            <p:cNvSpPr/>
            <p:nvPr/>
          </p:nvSpPr>
          <p:spPr>
            <a:xfrm>
              <a:off x="4446811" y="4773899"/>
              <a:ext cx="106740" cy="534657"/>
            </a:xfrm>
            <a:prstGeom prst="rect">
              <a:avLst/>
            </a:prstGeom>
            <a:solidFill>
              <a:srgbClr val="2C7FB8">
                <a:alpha val="100000"/>
              </a:srgbClr>
            </a:solidFill>
          </p:spPr>
          <p:txBody>
            <a:bodyPr/>
            <a:lstStyle/>
            <a:p>
              <a:endParaRPr/>
            </a:p>
          </p:txBody>
        </p:sp>
        <p:sp>
          <p:nvSpPr>
            <p:cNvPr id="156" name="rc156"/>
            <p:cNvSpPr/>
            <p:nvPr/>
          </p:nvSpPr>
          <p:spPr>
            <a:xfrm>
              <a:off x="4565411" y="4740483"/>
              <a:ext cx="106740" cy="568073"/>
            </a:xfrm>
            <a:prstGeom prst="rect">
              <a:avLst/>
            </a:prstGeom>
            <a:solidFill>
              <a:srgbClr val="2C7FB8">
                <a:alpha val="100000"/>
              </a:srgbClr>
            </a:solidFill>
          </p:spPr>
          <p:txBody>
            <a:bodyPr/>
            <a:lstStyle/>
            <a:p>
              <a:endParaRPr/>
            </a:p>
          </p:txBody>
        </p:sp>
        <p:sp>
          <p:nvSpPr>
            <p:cNvPr id="157" name="rc157"/>
            <p:cNvSpPr/>
            <p:nvPr/>
          </p:nvSpPr>
          <p:spPr>
            <a:xfrm>
              <a:off x="4684012" y="4707067"/>
              <a:ext cx="106740" cy="601489"/>
            </a:xfrm>
            <a:prstGeom prst="rect">
              <a:avLst/>
            </a:prstGeom>
            <a:solidFill>
              <a:srgbClr val="2C7FB8">
                <a:alpha val="100000"/>
              </a:srgbClr>
            </a:solidFill>
          </p:spPr>
          <p:txBody>
            <a:bodyPr/>
            <a:lstStyle/>
            <a:p>
              <a:endParaRPr/>
            </a:p>
          </p:txBody>
        </p:sp>
        <p:sp>
          <p:nvSpPr>
            <p:cNvPr id="158" name="rc158"/>
            <p:cNvSpPr/>
            <p:nvPr/>
          </p:nvSpPr>
          <p:spPr>
            <a:xfrm>
              <a:off x="4802612" y="4707067"/>
              <a:ext cx="106740" cy="601489"/>
            </a:xfrm>
            <a:prstGeom prst="rect">
              <a:avLst/>
            </a:prstGeom>
            <a:solidFill>
              <a:srgbClr val="2C7FB8">
                <a:alpha val="100000"/>
              </a:srgbClr>
            </a:solidFill>
          </p:spPr>
          <p:txBody>
            <a:bodyPr/>
            <a:lstStyle/>
            <a:p>
              <a:endParaRPr/>
            </a:p>
          </p:txBody>
        </p:sp>
        <p:sp>
          <p:nvSpPr>
            <p:cNvPr id="159" name="rc159"/>
            <p:cNvSpPr/>
            <p:nvPr/>
          </p:nvSpPr>
          <p:spPr>
            <a:xfrm>
              <a:off x="4921212" y="4707067"/>
              <a:ext cx="106740" cy="601489"/>
            </a:xfrm>
            <a:prstGeom prst="rect">
              <a:avLst/>
            </a:prstGeom>
            <a:solidFill>
              <a:srgbClr val="2C7FB8">
                <a:alpha val="100000"/>
              </a:srgbClr>
            </a:solidFill>
          </p:spPr>
          <p:txBody>
            <a:bodyPr/>
            <a:lstStyle/>
            <a:p>
              <a:endParaRPr/>
            </a:p>
          </p:txBody>
        </p:sp>
        <p:sp>
          <p:nvSpPr>
            <p:cNvPr id="160" name="rc160"/>
            <p:cNvSpPr/>
            <p:nvPr/>
          </p:nvSpPr>
          <p:spPr>
            <a:xfrm>
              <a:off x="5039813" y="4673651"/>
              <a:ext cx="106740" cy="634905"/>
            </a:xfrm>
            <a:prstGeom prst="rect">
              <a:avLst/>
            </a:prstGeom>
            <a:solidFill>
              <a:srgbClr val="2C7FB8">
                <a:alpha val="100000"/>
              </a:srgbClr>
            </a:solidFill>
          </p:spPr>
          <p:txBody>
            <a:bodyPr/>
            <a:lstStyle/>
            <a:p>
              <a:endParaRPr/>
            </a:p>
          </p:txBody>
        </p:sp>
        <p:sp>
          <p:nvSpPr>
            <p:cNvPr id="161" name="rc161"/>
            <p:cNvSpPr/>
            <p:nvPr/>
          </p:nvSpPr>
          <p:spPr>
            <a:xfrm>
              <a:off x="5158413" y="4673651"/>
              <a:ext cx="106740" cy="634905"/>
            </a:xfrm>
            <a:prstGeom prst="rect">
              <a:avLst/>
            </a:prstGeom>
            <a:solidFill>
              <a:srgbClr val="2C7FB8">
                <a:alpha val="100000"/>
              </a:srgbClr>
            </a:solidFill>
          </p:spPr>
          <p:txBody>
            <a:bodyPr/>
            <a:lstStyle/>
            <a:p>
              <a:endParaRPr/>
            </a:p>
          </p:txBody>
        </p:sp>
        <p:sp>
          <p:nvSpPr>
            <p:cNvPr id="162" name="rc162"/>
            <p:cNvSpPr/>
            <p:nvPr/>
          </p:nvSpPr>
          <p:spPr>
            <a:xfrm>
              <a:off x="5277014" y="4673651"/>
              <a:ext cx="106740" cy="634905"/>
            </a:xfrm>
            <a:prstGeom prst="rect">
              <a:avLst/>
            </a:prstGeom>
            <a:solidFill>
              <a:srgbClr val="2C7FB8">
                <a:alpha val="100000"/>
              </a:srgbClr>
            </a:solidFill>
          </p:spPr>
          <p:txBody>
            <a:bodyPr/>
            <a:lstStyle/>
            <a:p>
              <a:endParaRPr/>
            </a:p>
          </p:txBody>
        </p:sp>
        <p:sp>
          <p:nvSpPr>
            <p:cNvPr id="163" name="rc163"/>
            <p:cNvSpPr/>
            <p:nvPr/>
          </p:nvSpPr>
          <p:spPr>
            <a:xfrm>
              <a:off x="5395614" y="4673651"/>
              <a:ext cx="106740" cy="634905"/>
            </a:xfrm>
            <a:prstGeom prst="rect">
              <a:avLst/>
            </a:prstGeom>
            <a:solidFill>
              <a:srgbClr val="2C7FB8">
                <a:alpha val="100000"/>
              </a:srgbClr>
            </a:solidFill>
          </p:spPr>
          <p:txBody>
            <a:bodyPr/>
            <a:lstStyle/>
            <a:p>
              <a:endParaRPr/>
            </a:p>
          </p:txBody>
        </p:sp>
        <p:sp>
          <p:nvSpPr>
            <p:cNvPr id="164" name="rc164"/>
            <p:cNvSpPr/>
            <p:nvPr/>
          </p:nvSpPr>
          <p:spPr>
            <a:xfrm>
              <a:off x="5514214" y="4673651"/>
              <a:ext cx="106740" cy="634905"/>
            </a:xfrm>
            <a:prstGeom prst="rect">
              <a:avLst/>
            </a:prstGeom>
            <a:solidFill>
              <a:srgbClr val="2C7FB8">
                <a:alpha val="100000"/>
              </a:srgbClr>
            </a:solidFill>
          </p:spPr>
          <p:txBody>
            <a:bodyPr/>
            <a:lstStyle/>
            <a:p>
              <a:endParaRPr/>
            </a:p>
          </p:txBody>
        </p:sp>
        <p:sp>
          <p:nvSpPr>
            <p:cNvPr id="165" name="rc165"/>
            <p:cNvSpPr/>
            <p:nvPr/>
          </p:nvSpPr>
          <p:spPr>
            <a:xfrm>
              <a:off x="5632815" y="4673651"/>
              <a:ext cx="106740" cy="634905"/>
            </a:xfrm>
            <a:prstGeom prst="rect">
              <a:avLst/>
            </a:prstGeom>
            <a:solidFill>
              <a:srgbClr val="2C7FB8">
                <a:alpha val="100000"/>
              </a:srgbClr>
            </a:solidFill>
          </p:spPr>
          <p:txBody>
            <a:bodyPr/>
            <a:lstStyle/>
            <a:p>
              <a:endParaRPr/>
            </a:p>
          </p:txBody>
        </p:sp>
        <p:sp>
          <p:nvSpPr>
            <p:cNvPr id="166" name="rc166"/>
            <p:cNvSpPr/>
            <p:nvPr/>
          </p:nvSpPr>
          <p:spPr>
            <a:xfrm>
              <a:off x="5751415" y="4640235"/>
              <a:ext cx="106740" cy="668321"/>
            </a:xfrm>
            <a:prstGeom prst="rect">
              <a:avLst/>
            </a:prstGeom>
            <a:solidFill>
              <a:srgbClr val="2C7FB8">
                <a:alpha val="100000"/>
              </a:srgbClr>
            </a:solidFill>
          </p:spPr>
          <p:txBody>
            <a:bodyPr/>
            <a:lstStyle/>
            <a:p>
              <a:endParaRPr/>
            </a:p>
          </p:txBody>
        </p:sp>
        <p:sp>
          <p:nvSpPr>
            <p:cNvPr id="167" name="pl167"/>
            <p:cNvSpPr/>
            <p:nvPr/>
          </p:nvSpPr>
          <p:spPr>
            <a:xfrm>
              <a:off x="3380001" y="4205826"/>
              <a:ext cx="2596161" cy="0"/>
            </a:xfrm>
            <a:custGeom>
              <a:avLst/>
              <a:gdLst/>
              <a:ahLst/>
              <a:cxnLst/>
              <a:rect l="0" t="0" r="0" b="0"/>
              <a:pathLst>
                <a:path w="2596161">
                  <a:moveTo>
                    <a:pt x="0" y="0"/>
                  </a:moveTo>
                  <a:lnTo>
                    <a:pt x="2596161" y="0"/>
                  </a:lnTo>
                  <a:lnTo>
                    <a:pt x="2596161" y="0"/>
                  </a:lnTo>
                </a:path>
              </a:pathLst>
            </a:custGeom>
            <a:ln w="16260" cap="flat">
              <a:solidFill>
                <a:srgbClr val="BEBEBE">
                  <a:alpha val="100000"/>
                </a:srgbClr>
              </a:solidFill>
              <a:prstDash val="dash"/>
              <a:round/>
            </a:ln>
          </p:spPr>
          <p:txBody>
            <a:bodyPr/>
            <a:lstStyle/>
            <a:p>
              <a:endParaRPr/>
            </a:p>
          </p:txBody>
        </p:sp>
        <p:sp>
          <p:nvSpPr>
            <p:cNvPr id="168" name="pl168"/>
            <p:cNvSpPr/>
            <p:nvPr/>
          </p:nvSpPr>
          <p:spPr>
            <a:xfrm>
              <a:off x="3551378" y="3838249"/>
              <a:ext cx="2253406" cy="1194625"/>
            </a:xfrm>
            <a:custGeom>
              <a:avLst/>
              <a:gdLst/>
              <a:ahLst/>
              <a:cxnLst/>
              <a:rect l="0" t="0" r="0" b="0"/>
              <a:pathLst>
                <a:path w="2253406" h="1194625">
                  <a:moveTo>
                    <a:pt x="0" y="1194625"/>
                  </a:moveTo>
                  <a:lnTo>
                    <a:pt x="118600" y="992457"/>
                  </a:lnTo>
                  <a:lnTo>
                    <a:pt x="237200" y="496228"/>
                  </a:lnTo>
                  <a:lnTo>
                    <a:pt x="355801" y="330819"/>
                  </a:lnTo>
                  <a:lnTo>
                    <a:pt x="474401" y="257303"/>
                  </a:lnTo>
                  <a:lnTo>
                    <a:pt x="593001" y="128651"/>
                  </a:lnTo>
                  <a:lnTo>
                    <a:pt x="711602" y="91894"/>
                  </a:lnTo>
                  <a:lnTo>
                    <a:pt x="830202" y="110273"/>
                  </a:lnTo>
                  <a:lnTo>
                    <a:pt x="948802" y="91894"/>
                  </a:lnTo>
                  <a:lnTo>
                    <a:pt x="1067403" y="0"/>
                  </a:lnTo>
                  <a:lnTo>
                    <a:pt x="1186003" y="73515"/>
                  </a:lnTo>
                  <a:lnTo>
                    <a:pt x="1304604" y="147030"/>
                  </a:lnTo>
                  <a:lnTo>
                    <a:pt x="1423204" y="128651"/>
                  </a:lnTo>
                  <a:lnTo>
                    <a:pt x="1541804" y="110273"/>
                  </a:lnTo>
                  <a:lnTo>
                    <a:pt x="1660405" y="183788"/>
                  </a:lnTo>
                  <a:lnTo>
                    <a:pt x="1779005" y="220546"/>
                  </a:lnTo>
                  <a:lnTo>
                    <a:pt x="1897605" y="128651"/>
                  </a:lnTo>
                  <a:lnTo>
                    <a:pt x="2016206" y="91894"/>
                  </a:lnTo>
                  <a:lnTo>
                    <a:pt x="2134806" y="55136"/>
                  </a:lnTo>
                  <a:lnTo>
                    <a:pt x="2253406" y="55136"/>
                  </a:lnTo>
                </a:path>
              </a:pathLst>
            </a:custGeom>
            <a:ln w="27101" cap="flat">
              <a:solidFill>
                <a:srgbClr val="000000">
                  <a:alpha val="80000"/>
                </a:srgbClr>
              </a:solidFill>
              <a:prstDash val="solid"/>
              <a:round/>
            </a:ln>
          </p:spPr>
          <p:txBody>
            <a:bodyPr/>
            <a:lstStyle/>
            <a:p>
              <a:endParaRPr/>
            </a:p>
          </p:txBody>
        </p:sp>
        <p:sp>
          <p:nvSpPr>
            <p:cNvPr id="169" name="tx169"/>
            <p:cNvSpPr/>
            <p:nvPr/>
          </p:nvSpPr>
          <p:spPr>
            <a:xfrm>
              <a:off x="3551378" y="4113883"/>
              <a:ext cx="218477" cy="66076"/>
            </a:xfrm>
            <a:prstGeom prst="rect">
              <a:avLst/>
            </a:prstGeom>
            <a:noFill/>
          </p:spPr>
          <p:txBody>
            <a:bodyPr wrap="none" lIns="0" tIns="0" rIns="0" bIns="0" anchor="ctr" anchorCtr="1"/>
            <a:lstStyle/>
            <a:p>
              <a:pPr marL="0" marR="0" indent="0" algn="l">
                <a:lnSpc>
                  <a:spcPts val="711"/>
                </a:lnSpc>
                <a:spcBef>
                  <a:spcPts val="0"/>
                </a:spcBef>
                <a:spcAft>
                  <a:spcPts val="0"/>
                </a:spcAft>
              </a:pPr>
              <a:r>
                <a:rPr sz="711">
                  <a:solidFill>
                    <a:srgbClr val="000000">
                      <a:alpha val="100000"/>
                    </a:srgbClr>
                  </a:solidFill>
                  <a:latin typeface="Arial"/>
                  <a:cs typeface="Arial"/>
                </a:rPr>
                <a:t>N=33</a:t>
              </a:r>
            </a:p>
          </p:txBody>
        </p:sp>
        <p:sp>
          <p:nvSpPr>
            <p:cNvPr id="170" name="tx170"/>
            <p:cNvSpPr/>
            <p:nvPr/>
          </p:nvSpPr>
          <p:spPr>
            <a:xfrm rot="-5400000">
              <a:off x="4207205" y="4850896"/>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15</a:t>
              </a:r>
            </a:p>
          </p:txBody>
        </p:sp>
        <p:sp>
          <p:nvSpPr>
            <p:cNvPr id="171" name="tx171"/>
            <p:cNvSpPr/>
            <p:nvPr/>
          </p:nvSpPr>
          <p:spPr>
            <a:xfrm rot="-5400000">
              <a:off x="4325806" y="4850896"/>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15</a:t>
              </a:r>
            </a:p>
          </p:txBody>
        </p:sp>
        <p:sp>
          <p:nvSpPr>
            <p:cNvPr id="172" name="tx172"/>
            <p:cNvSpPr/>
            <p:nvPr/>
          </p:nvSpPr>
          <p:spPr>
            <a:xfrm rot="-5400000">
              <a:off x="4444406" y="4817480"/>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16</a:t>
              </a:r>
            </a:p>
          </p:txBody>
        </p:sp>
        <p:sp>
          <p:nvSpPr>
            <p:cNvPr id="173" name="tx173"/>
            <p:cNvSpPr/>
            <p:nvPr/>
          </p:nvSpPr>
          <p:spPr>
            <a:xfrm rot="-5400000">
              <a:off x="4563514" y="4784571"/>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17</a:t>
              </a:r>
            </a:p>
          </p:txBody>
        </p:sp>
        <p:sp>
          <p:nvSpPr>
            <p:cNvPr id="174" name="tx174"/>
            <p:cNvSpPr/>
            <p:nvPr/>
          </p:nvSpPr>
          <p:spPr>
            <a:xfrm rot="-5400000">
              <a:off x="4681607" y="4750647"/>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18</a:t>
              </a:r>
            </a:p>
          </p:txBody>
        </p:sp>
        <p:sp>
          <p:nvSpPr>
            <p:cNvPr id="175" name="tx175"/>
            <p:cNvSpPr/>
            <p:nvPr/>
          </p:nvSpPr>
          <p:spPr>
            <a:xfrm rot="-5400000">
              <a:off x="4800207" y="4750647"/>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18</a:t>
              </a:r>
            </a:p>
          </p:txBody>
        </p:sp>
        <p:sp>
          <p:nvSpPr>
            <p:cNvPr id="176" name="tx176"/>
            <p:cNvSpPr/>
            <p:nvPr/>
          </p:nvSpPr>
          <p:spPr>
            <a:xfrm rot="-5400000">
              <a:off x="4918808" y="4750647"/>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18</a:t>
              </a:r>
            </a:p>
          </p:txBody>
        </p:sp>
        <p:sp>
          <p:nvSpPr>
            <p:cNvPr id="177" name="tx177"/>
            <p:cNvSpPr/>
            <p:nvPr/>
          </p:nvSpPr>
          <p:spPr>
            <a:xfrm rot="-5400000">
              <a:off x="5037408" y="4717231"/>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19</a:t>
              </a:r>
            </a:p>
          </p:txBody>
        </p:sp>
        <p:sp>
          <p:nvSpPr>
            <p:cNvPr id="178" name="tx178"/>
            <p:cNvSpPr/>
            <p:nvPr/>
          </p:nvSpPr>
          <p:spPr>
            <a:xfrm rot="-5400000">
              <a:off x="5156008" y="4717231"/>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19</a:t>
              </a:r>
            </a:p>
          </p:txBody>
        </p:sp>
        <p:sp>
          <p:nvSpPr>
            <p:cNvPr id="179" name="tx179"/>
            <p:cNvSpPr/>
            <p:nvPr/>
          </p:nvSpPr>
          <p:spPr>
            <a:xfrm rot="-5400000">
              <a:off x="5274609" y="4717231"/>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19</a:t>
              </a:r>
            </a:p>
          </p:txBody>
        </p:sp>
        <p:sp>
          <p:nvSpPr>
            <p:cNvPr id="180" name="tx180"/>
            <p:cNvSpPr/>
            <p:nvPr/>
          </p:nvSpPr>
          <p:spPr>
            <a:xfrm rot="-5400000">
              <a:off x="5393209" y="4717231"/>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19</a:t>
              </a:r>
            </a:p>
          </p:txBody>
        </p:sp>
        <p:sp>
          <p:nvSpPr>
            <p:cNvPr id="181" name="tx181"/>
            <p:cNvSpPr/>
            <p:nvPr/>
          </p:nvSpPr>
          <p:spPr>
            <a:xfrm rot="-5400000">
              <a:off x="5511810" y="4717231"/>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19</a:t>
              </a:r>
            </a:p>
          </p:txBody>
        </p:sp>
        <p:sp>
          <p:nvSpPr>
            <p:cNvPr id="182" name="tx182"/>
            <p:cNvSpPr/>
            <p:nvPr/>
          </p:nvSpPr>
          <p:spPr>
            <a:xfrm rot="-5400000">
              <a:off x="5630410" y="4717231"/>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19</a:t>
              </a:r>
            </a:p>
          </p:txBody>
        </p:sp>
        <p:sp>
          <p:nvSpPr>
            <p:cNvPr id="183" name="tx183"/>
            <p:cNvSpPr/>
            <p:nvPr/>
          </p:nvSpPr>
          <p:spPr>
            <a:xfrm rot="-5400000">
              <a:off x="5749010" y="4683815"/>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20</a:t>
              </a:r>
            </a:p>
          </p:txBody>
        </p:sp>
        <p:sp>
          <p:nvSpPr>
            <p:cNvPr id="184" name="tx184"/>
            <p:cNvSpPr/>
            <p:nvPr/>
          </p:nvSpPr>
          <p:spPr>
            <a:xfrm>
              <a:off x="3528267" y="5085654"/>
              <a:ext cx="46222" cy="59492"/>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4</a:t>
              </a:r>
            </a:p>
          </p:txBody>
        </p:sp>
        <p:sp>
          <p:nvSpPr>
            <p:cNvPr id="185" name="tx185"/>
            <p:cNvSpPr/>
            <p:nvPr/>
          </p:nvSpPr>
          <p:spPr>
            <a:xfrm>
              <a:off x="3646868" y="5052035"/>
              <a:ext cx="46222" cy="5969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5</a:t>
              </a:r>
            </a:p>
          </p:txBody>
        </p:sp>
        <p:sp>
          <p:nvSpPr>
            <p:cNvPr id="186" name="tx186"/>
            <p:cNvSpPr/>
            <p:nvPr/>
          </p:nvSpPr>
          <p:spPr>
            <a:xfrm>
              <a:off x="3765468" y="4917316"/>
              <a:ext cx="46222"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9</a:t>
              </a:r>
            </a:p>
          </p:txBody>
        </p:sp>
        <p:sp>
          <p:nvSpPr>
            <p:cNvPr id="187" name="tx187"/>
            <p:cNvSpPr/>
            <p:nvPr/>
          </p:nvSpPr>
          <p:spPr>
            <a:xfrm>
              <a:off x="3860957" y="4851498"/>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11</a:t>
              </a:r>
            </a:p>
          </p:txBody>
        </p:sp>
        <p:sp>
          <p:nvSpPr>
            <p:cNvPr id="188" name="tx188"/>
            <p:cNvSpPr/>
            <p:nvPr/>
          </p:nvSpPr>
          <p:spPr>
            <a:xfrm>
              <a:off x="3979558" y="4751250"/>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14</a:t>
              </a:r>
            </a:p>
          </p:txBody>
        </p:sp>
        <p:sp>
          <p:nvSpPr>
            <p:cNvPr id="189" name="tx189"/>
            <p:cNvSpPr/>
            <p:nvPr/>
          </p:nvSpPr>
          <p:spPr>
            <a:xfrm>
              <a:off x="4098158" y="4751250"/>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14</a:t>
              </a:r>
            </a:p>
          </p:txBody>
        </p:sp>
        <p:sp>
          <p:nvSpPr>
            <p:cNvPr id="190" name="tx190"/>
            <p:cNvSpPr/>
            <p:nvPr/>
          </p:nvSpPr>
          <p:spPr>
            <a:xfrm>
              <a:off x="5783088" y="3772806"/>
              <a:ext cx="21696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191" name="rc191"/>
            <p:cNvSpPr/>
            <p:nvPr/>
          </p:nvSpPr>
          <p:spPr>
            <a:xfrm>
              <a:off x="3380001" y="3282288"/>
              <a:ext cx="2596161" cy="2122757"/>
            </a:xfrm>
            <a:prstGeom prst="rect">
              <a:avLst/>
            </a:prstGeom>
            <a:ln w="13550" cap="rnd">
              <a:solidFill>
                <a:srgbClr val="999999">
                  <a:alpha val="100000"/>
                </a:srgbClr>
              </a:solidFill>
              <a:prstDash val="solid"/>
              <a:round/>
            </a:ln>
          </p:spPr>
          <p:txBody>
            <a:bodyPr/>
            <a:lstStyle/>
            <a:p>
              <a:endParaRPr/>
            </a:p>
          </p:txBody>
        </p:sp>
        <p:sp>
          <p:nvSpPr>
            <p:cNvPr id="192" name="pl192"/>
            <p:cNvSpPr/>
            <p:nvPr/>
          </p:nvSpPr>
          <p:spPr>
            <a:xfrm>
              <a:off x="6045752" y="2901348"/>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93" name="pl193"/>
            <p:cNvSpPr/>
            <p:nvPr/>
          </p:nvSpPr>
          <p:spPr>
            <a:xfrm>
              <a:off x="6045752" y="2233026"/>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94" name="pl194"/>
            <p:cNvSpPr/>
            <p:nvPr/>
          </p:nvSpPr>
          <p:spPr>
            <a:xfrm>
              <a:off x="6045752" y="1564704"/>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95" name="pl195"/>
            <p:cNvSpPr/>
            <p:nvPr/>
          </p:nvSpPr>
          <p:spPr>
            <a:xfrm>
              <a:off x="6045752" y="896383"/>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96" name="pl196"/>
            <p:cNvSpPr/>
            <p:nvPr/>
          </p:nvSpPr>
          <p:spPr>
            <a:xfrm>
              <a:off x="6217129"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7" name="pl197"/>
            <p:cNvSpPr/>
            <p:nvPr/>
          </p:nvSpPr>
          <p:spPr>
            <a:xfrm>
              <a:off x="6454330"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8" name="pl198"/>
            <p:cNvSpPr/>
            <p:nvPr/>
          </p:nvSpPr>
          <p:spPr>
            <a:xfrm>
              <a:off x="6691531"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9" name="pl199"/>
            <p:cNvSpPr/>
            <p:nvPr/>
          </p:nvSpPr>
          <p:spPr>
            <a:xfrm>
              <a:off x="6928731"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0" name="pl200"/>
            <p:cNvSpPr/>
            <p:nvPr/>
          </p:nvSpPr>
          <p:spPr>
            <a:xfrm>
              <a:off x="7165932"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1" name="pl201"/>
            <p:cNvSpPr/>
            <p:nvPr/>
          </p:nvSpPr>
          <p:spPr>
            <a:xfrm>
              <a:off x="7403133"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2" name="pl202"/>
            <p:cNvSpPr/>
            <p:nvPr/>
          </p:nvSpPr>
          <p:spPr>
            <a:xfrm>
              <a:off x="7640334"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3" name="pl203"/>
            <p:cNvSpPr/>
            <p:nvPr/>
          </p:nvSpPr>
          <p:spPr>
            <a:xfrm>
              <a:off x="7877534"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4" name="pl204"/>
            <p:cNvSpPr/>
            <p:nvPr/>
          </p:nvSpPr>
          <p:spPr>
            <a:xfrm>
              <a:off x="8114735"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5" name="pl205"/>
            <p:cNvSpPr/>
            <p:nvPr/>
          </p:nvSpPr>
          <p:spPr>
            <a:xfrm>
              <a:off x="8351936"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6" name="rc206"/>
            <p:cNvSpPr/>
            <p:nvPr/>
          </p:nvSpPr>
          <p:spPr>
            <a:xfrm>
              <a:off x="6400960" y="2867932"/>
              <a:ext cx="106740" cy="33416"/>
            </a:xfrm>
            <a:prstGeom prst="rect">
              <a:avLst/>
            </a:prstGeom>
            <a:solidFill>
              <a:srgbClr val="2C7FB8">
                <a:alpha val="100000"/>
              </a:srgbClr>
            </a:solidFill>
          </p:spPr>
          <p:txBody>
            <a:bodyPr/>
            <a:lstStyle/>
            <a:p>
              <a:endParaRPr/>
            </a:p>
          </p:txBody>
        </p:sp>
        <p:sp>
          <p:nvSpPr>
            <p:cNvPr id="207" name="rc207"/>
            <p:cNvSpPr/>
            <p:nvPr/>
          </p:nvSpPr>
          <p:spPr>
            <a:xfrm>
              <a:off x="6519560" y="2734268"/>
              <a:ext cx="106740" cy="167080"/>
            </a:xfrm>
            <a:prstGeom prst="rect">
              <a:avLst/>
            </a:prstGeom>
            <a:solidFill>
              <a:srgbClr val="2C7FB8">
                <a:alpha val="100000"/>
              </a:srgbClr>
            </a:solidFill>
          </p:spPr>
          <p:txBody>
            <a:bodyPr/>
            <a:lstStyle/>
            <a:p>
              <a:endParaRPr/>
            </a:p>
          </p:txBody>
        </p:sp>
        <p:sp>
          <p:nvSpPr>
            <p:cNvPr id="208" name="rc208"/>
            <p:cNvSpPr/>
            <p:nvPr/>
          </p:nvSpPr>
          <p:spPr>
            <a:xfrm>
              <a:off x="6638161" y="2533771"/>
              <a:ext cx="106740" cy="367577"/>
            </a:xfrm>
            <a:prstGeom prst="rect">
              <a:avLst/>
            </a:prstGeom>
            <a:solidFill>
              <a:srgbClr val="2C7FB8">
                <a:alpha val="100000"/>
              </a:srgbClr>
            </a:solidFill>
          </p:spPr>
          <p:txBody>
            <a:bodyPr/>
            <a:lstStyle/>
            <a:p>
              <a:endParaRPr/>
            </a:p>
          </p:txBody>
        </p:sp>
        <p:sp>
          <p:nvSpPr>
            <p:cNvPr id="209" name="rc209"/>
            <p:cNvSpPr/>
            <p:nvPr/>
          </p:nvSpPr>
          <p:spPr>
            <a:xfrm>
              <a:off x="6756761" y="2400107"/>
              <a:ext cx="106740" cy="501241"/>
            </a:xfrm>
            <a:prstGeom prst="rect">
              <a:avLst/>
            </a:prstGeom>
            <a:solidFill>
              <a:srgbClr val="2C7FB8">
                <a:alpha val="100000"/>
              </a:srgbClr>
            </a:solidFill>
          </p:spPr>
          <p:txBody>
            <a:bodyPr/>
            <a:lstStyle/>
            <a:p>
              <a:endParaRPr/>
            </a:p>
          </p:txBody>
        </p:sp>
        <p:sp>
          <p:nvSpPr>
            <p:cNvPr id="210" name="rc210"/>
            <p:cNvSpPr/>
            <p:nvPr/>
          </p:nvSpPr>
          <p:spPr>
            <a:xfrm>
              <a:off x="6875361" y="2299858"/>
              <a:ext cx="106740" cy="601489"/>
            </a:xfrm>
            <a:prstGeom prst="rect">
              <a:avLst/>
            </a:prstGeom>
            <a:solidFill>
              <a:srgbClr val="2C7FB8">
                <a:alpha val="100000"/>
              </a:srgbClr>
            </a:solidFill>
          </p:spPr>
          <p:txBody>
            <a:bodyPr/>
            <a:lstStyle/>
            <a:p>
              <a:endParaRPr/>
            </a:p>
          </p:txBody>
        </p:sp>
        <p:sp>
          <p:nvSpPr>
            <p:cNvPr id="211" name="rc211"/>
            <p:cNvSpPr/>
            <p:nvPr/>
          </p:nvSpPr>
          <p:spPr>
            <a:xfrm>
              <a:off x="6993962" y="2266442"/>
              <a:ext cx="106740" cy="634905"/>
            </a:xfrm>
            <a:prstGeom prst="rect">
              <a:avLst/>
            </a:prstGeom>
            <a:solidFill>
              <a:srgbClr val="2C7FB8">
                <a:alpha val="100000"/>
              </a:srgbClr>
            </a:solidFill>
          </p:spPr>
          <p:txBody>
            <a:bodyPr/>
            <a:lstStyle/>
            <a:p>
              <a:endParaRPr/>
            </a:p>
          </p:txBody>
        </p:sp>
        <p:sp>
          <p:nvSpPr>
            <p:cNvPr id="212" name="rc212"/>
            <p:cNvSpPr/>
            <p:nvPr/>
          </p:nvSpPr>
          <p:spPr>
            <a:xfrm>
              <a:off x="7112562" y="2199610"/>
              <a:ext cx="106740" cy="701737"/>
            </a:xfrm>
            <a:prstGeom prst="rect">
              <a:avLst/>
            </a:prstGeom>
            <a:solidFill>
              <a:srgbClr val="2C7FB8">
                <a:alpha val="100000"/>
              </a:srgbClr>
            </a:solidFill>
          </p:spPr>
          <p:txBody>
            <a:bodyPr/>
            <a:lstStyle/>
            <a:p>
              <a:endParaRPr/>
            </a:p>
          </p:txBody>
        </p:sp>
        <p:sp>
          <p:nvSpPr>
            <p:cNvPr id="213" name="rc213"/>
            <p:cNvSpPr/>
            <p:nvPr/>
          </p:nvSpPr>
          <p:spPr>
            <a:xfrm>
              <a:off x="7231162" y="2166194"/>
              <a:ext cx="106740" cy="735154"/>
            </a:xfrm>
            <a:prstGeom prst="rect">
              <a:avLst/>
            </a:prstGeom>
            <a:solidFill>
              <a:srgbClr val="2C7FB8">
                <a:alpha val="100000"/>
              </a:srgbClr>
            </a:solidFill>
          </p:spPr>
          <p:txBody>
            <a:bodyPr/>
            <a:lstStyle/>
            <a:p>
              <a:endParaRPr/>
            </a:p>
          </p:txBody>
        </p:sp>
        <p:sp>
          <p:nvSpPr>
            <p:cNvPr id="214" name="rc214"/>
            <p:cNvSpPr/>
            <p:nvPr/>
          </p:nvSpPr>
          <p:spPr>
            <a:xfrm>
              <a:off x="7349763" y="2166194"/>
              <a:ext cx="106740" cy="735154"/>
            </a:xfrm>
            <a:prstGeom prst="rect">
              <a:avLst/>
            </a:prstGeom>
            <a:solidFill>
              <a:srgbClr val="2C7FB8">
                <a:alpha val="100000"/>
              </a:srgbClr>
            </a:solidFill>
          </p:spPr>
          <p:txBody>
            <a:bodyPr/>
            <a:lstStyle/>
            <a:p>
              <a:endParaRPr/>
            </a:p>
          </p:txBody>
        </p:sp>
        <p:sp>
          <p:nvSpPr>
            <p:cNvPr id="215" name="rc215"/>
            <p:cNvSpPr/>
            <p:nvPr/>
          </p:nvSpPr>
          <p:spPr>
            <a:xfrm>
              <a:off x="7468363" y="2166194"/>
              <a:ext cx="106740" cy="735154"/>
            </a:xfrm>
            <a:prstGeom prst="rect">
              <a:avLst/>
            </a:prstGeom>
            <a:solidFill>
              <a:srgbClr val="2C7FB8">
                <a:alpha val="100000"/>
              </a:srgbClr>
            </a:solidFill>
          </p:spPr>
          <p:txBody>
            <a:bodyPr/>
            <a:lstStyle/>
            <a:p>
              <a:endParaRPr/>
            </a:p>
          </p:txBody>
        </p:sp>
        <p:sp>
          <p:nvSpPr>
            <p:cNvPr id="216" name="rc216"/>
            <p:cNvSpPr/>
            <p:nvPr/>
          </p:nvSpPr>
          <p:spPr>
            <a:xfrm>
              <a:off x="7586963" y="2132778"/>
              <a:ext cx="106740" cy="768570"/>
            </a:xfrm>
            <a:prstGeom prst="rect">
              <a:avLst/>
            </a:prstGeom>
            <a:solidFill>
              <a:srgbClr val="2C7FB8">
                <a:alpha val="100000"/>
              </a:srgbClr>
            </a:solidFill>
          </p:spPr>
          <p:txBody>
            <a:bodyPr/>
            <a:lstStyle/>
            <a:p>
              <a:endParaRPr/>
            </a:p>
          </p:txBody>
        </p:sp>
        <p:sp>
          <p:nvSpPr>
            <p:cNvPr id="217" name="rc217"/>
            <p:cNvSpPr/>
            <p:nvPr/>
          </p:nvSpPr>
          <p:spPr>
            <a:xfrm>
              <a:off x="7705564" y="2132778"/>
              <a:ext cx="106740" cy="768570"/>
            </a:xfrm>
            <a:prstGeom prst="rect">
              <a:avLst/>
            </a:prstGeom>
            <a:solidFill>
              <a:srgbClr val="2C7FB8">
                <a:alpha val="100000"/>
              </a:srgbClr>
            </a:solidFill>
          </p:spPr>
          <p:txBody>
            <a:bodyPr/>
            <a:lstStyle/>
            <a:p>
              <a:endParaRPr/>
            </a:p>
          </p:txBody>
        </p:sp>
        <p:sp>
          <p:nvSpPr>
            <p:cNvPr id="218" name="rc218"/>
            <p:cNvSpPr/>
            <p:nvPr/>
          </p:nvSpPr>
          <p:spPr>
            <a:xfrm>
              <a:off x="7824164" y="2132778"/>
              <a:ext cx="106740" cy="768570"/>
            </a:xfrm>
            <a:prstGeom prst="rect">
              <a:avLst/>
            </a:prstGeom>
            <a:solidFill>
              <a:srgbClr val="2C7FB8">
                <a:alpha val="100000"/>
              </a:srgbClr>
            </a:solidFill>
          </p:spPr>
          <p:txBody>
            <a:bodyPr/>
            <a:lstStyle/>
            <a:p>
              <a:endParaRPr/>
            </a:p>
          </p:txBody>
        </p:sp>
        <p:sp>
          <p:nvSpPr>
            <p:cNvPr id="219" name="rc219"/>
            <p:cNvSpPr/>
            <p:nvPr/>
          </p:nvSpPr>
          <p:spPr>
            <a:xfrm>
              <a:off x="7942765" y="2132778"/>
              <a:ext cx="106740" cy="768570"/>
            </a:xfrm>
            <a:prstGeom prst="rect">
              <a:avLst/>
            </a:prstGeom>
            <a:solidFill>
              <a:srgbClr val="2C7FB8">
                <a:alpha val="100000"/>
              </a:srgbClr>
            </a:solidFill>
          </p:spPr>
          <p:txBody>
            <a:bodyPr/>
            <a:lstStyle/>
            <a:p>
              <a:endParaRPr/>
            </a:p>
          </p:txBody>
        </p:sp>
        <p:sp>
          <p:nvSpPr>
            <p:cNvPr id="220" name="rc220"/>
            <p:cNvSpPr/>
            <p:nvPr/>
          </p:nvSpPr>
          <p:spPr>
            <a:xfrm>
              <a:off x="8061365" y="2132778"/>
              <a:ext cx="106740" cy="768570"/>
            </a:xfrm>
            <a:prstGeom prst="rect">
              <a:avLst/>
            </a:prstGeom>
            <a:solidFill>
              <a:srgbClr val="2C7FB8">
                <a:alpha val="100000"/>
              </a:srgbClr>
            </a:solidFill>
          </p:spPr>
          <p:txBody>
            <a:bodyPr/>
            <a:lstStyle/>
            <a:p>
              <a:endParaRPr/>
            </a:p>
          </p:txBody>
        </p:sp>
        <p:sp>
          <p:nvSpPr>
            <p:cNvPr id="221" name="rc221"/>
            <p:cNvSpPr/>
            <p:nvPr/>
          </p:nvSpPr>
          <p:spPr>
            <a:xfrm>
              <a:off x="8179965" y="2132778"/>
              <a:ext cx="106740" cy="768570"/>
            </a:xfrm>
            <a:prstGeom prst="rect">
              <a:avLst/>
            </a:prstGeom>
            <a:solidFill>
              <a:srgbClr val="2C7FB8">
                <a:alpha val="100000"/>
              </a:srgbClr>
            </a:solidFill>
          </p:spPr>
          <p:txBody>
            <a:bodyPr/>
            <a:lstStyle/>
            <a:p>
              <a:endParaRPr/>
            </a:p>
          </p:txBody>
        </p:sp>
        <p:sp>
          <p:nvSpPr>
            <p:cNvPr id="222" name="rc222"/>
            <p:cNvSpPr/>
            <p:nvPr/>
          </p:nvSpPr>
          <p:spPr>
            <a:xfrm>
              <a:off x="8298566" y="2099362"/>
              <a:ext cx="106740" cy="801986"/>
            </a:xfrm>
            <a:prstGeom prst="rect">
              <a:avLst/>
            </a:prstGeom>
            <a:solidFill>
              <a:srgbClr val="2C7FB8">
                <a:alpha val="100000"/>
              </a:srgbClr>
            </a:solidFill>
          </p:spPr>
          <p:txBody>
            <a:bodyPr/>
            <a:lstStyle/>
            <a:p>
              <a:endParaRPr/>
            </a:p>
          </p:txBody>
        </p:sp>
        <p:sp>
          <p:nvSpPr>
            <p:cNvPr id="223" name="rc223"/>
            <p:cNvSpPr/>
            <p:nvPr/>
          </p:nvSpPr>
          <p:spPr>
            <a:xfrm>
              <a:off x="8417166" y="2065946"/>
              <a:ext cx="106740" cy="835402"/>
            </a:xfrm>
            <a:prstGeom prst="rect">
              <a:avLst/>
            </a:prstGeom>
            <a:solidFill>
              <a:srgbClr val="2C7FB8">
                <a:alpha val="100000"/>
              </a:srgbClr>
            </a:solidFill>
          </p:spPr>
          <p:txBody>
            <a:bodyPr/>
            <a:lstStyle/>
            <a:p>
              <a:endParaRPr/>
            </a:p>
          </p:txBody>
        </p:sp>
        <p:sp>
          <p:nvSpPr>
            <p:cNvPr id="224" name="pl224"/>
            <p:cNvSpPr/>
            <p:nvPr/>
          </p:nvSpPr>
          <p:spPr>
            <a:xfrm>
              <a:off x="6045752" y="1798617"/>
              <a:ext cx="2596161" cy="0"/>
            </a:xfrm>
            <a:custGeom>
              <a:avLst/>
              <a:gdLst/>
              <a:ahLst/>
              <a:cxnLst/>
              <a:rect l="0" t="0" r="0" b="0"/>
              <a:pathLst>
                <a:path w="2596161">
                  <a:moveTo>
                    <a:pt x="0" y="0"/>
                  </a:moveTo>
                  <a:lnTo>
                    <a:pt x="2596161" y="0"/>
                  </a:lnTo>
                  <a:lnTo>
                    <a:pt x="2596161" y="0"/>
                  </a:lnTo>
                </a:path>
              </a:pathLst>
            </a:custGeom>
            <a:ln w="16260" cap="flat">
              <a:solidFill>
                <a:srgbClr val="BEBEBE">
                  <a:alpha val="100000"/>
                </a:srgbClr>
              </a:solidFill>
              <a:prstDash val="dash"/>
              <a:round/>
            </a:ln>
          </p:spPr>
          <p:txBody>
            <a:bodyPr/>
            <a:lstStyle/>
            <a:p>
              <a:endParaRPr/>
            </a:p>
          </p:txBody>
        </p:sp>
        <p:sp>
          <p:nvSpPr>
            <p:cNvPr id="225" name="pl225"/>
            <p:cNvSpPr/>
            <p:nvPr/>
          </p:nvSpPr>
          <p:spPr>
            <a:xfrm>
              <a:off x="6454330" y="1394282"/>
              <a:ext cx="2016206" cy="1451929"/>
            </a:xfrm>
            <a:custGeom>
              <a:avLst/>
              <a:gdLst/>
              <a:ahLst/>
              <a:cxnLst/>
              <a:rect l="0" t="0" r="0" b="0"/>
              <a:pathLst>
                <a:path w="2016206" h="1451929">
                  <a:moveTo>
                    <a:pt x="0" y="1451929"/>
                  </a:moveTo>
                  <a:lnTo>
                    <a:pt x="118600" y="1304898"/>
                  </a:lnTo>
                  <a:lnTo>
                    <a:pt x="237200" y="863805"/>
                  </a:lnTo>
                  <a:lnTo>
                    <a:pt x="355801" y="404334"/>
                  </a:lnTo>
                  <a:lnTo>
                    <a:pt x="474401" y="202167"/>
                  </a:lnTo>
                  <a:lnTo>
                    <a:pt x="593001" y="110273"/>
                  </a:lnTo>
                  <a:lnTo>
                    <a:pt x="711602" y="36757"/>
                  </a:lnTo>
                  <a:lnTo>
                    <a:pt x="830202" y="0"/>
                  </a:lnTo>
                  <a:lnTo>
                    <a:pt x="948802" y="55136"/>
                  </a:lnTo>
                  <a:lnTo>
                    <a:pt x="1067403" y="73515"/>
                  </a:lnTo>
                  <a:lnTo>
                    <a:pt x="1186003" y="73515"/>
                  </a:lnTo>
                  <a:lnTo>
                    <a:pt x="1304604" y="91894"/>
                  </a:lnTo>
                  <a:lnTo>
                    <a:pt x="1423204" y="147030"/>
                  </a:lnTo>
                  <a:lnTo>
                    <a:pt x="1541804" y="183788"/>
                  </a:lnTo>
                  <a:lnTo>
                    <a:pt x="1660405" y="165409"/>
                  </a:lnTo>
                  <a:lnTo>
                    <a:pt x="1779005" y="91894"/>
                  </a:lnTo>
                  <a:lnTo>
                    <a:pt x="1897605" y="55136"/>
                  </a:lnTo>
                  <a:lnTo>
                    <a:pt x="2016206" y="73515"/>
                  </a:lnTo>
                </a:path>
              </a:pathLst>
            </a:custGeom>
            <a:ln w="27101" cap="flat">
              <a:solidFill>
                <a:srgbClr val="000000">
                  <a:alpha val="80000"/>
                </a:srgbClr>
              </a:solidFill>
              <a:prstDash val="solid"/>
              <a:round/>
            </a:ln>
          </p:spPr>
          <p:txBody>
            <a:bodyPr/>
            <a:lstStyle/>
            <a:p>
              <a:endParaRPr/>
            </a:p>
          </p:txBody>
        </p:sp>
        <p:sp>
          <p:nvSpPr>
            <p:cNvPr id="226" name="tx226"/>
            <p:cNvSpPr/>
            <p:nvPr/>
          </p:nvSpPr>
          <p:spPr>
            <a:xfrm>
              <a:off x="6217129" y="1706674"/>
              <a:ext cx="218477" cy="66076"/>
            </a:xfrm>
            <a:prstGeom prst="rect">
              <a:avLst/>
            </a:prstGeom>
            <a:noFill/>
          </p:spPr>
          <p:txBody>
            <a:bodyPr wrap="none" lIns="0" tIns="0" rIns="0" bIns="0" anchor="ctr" anchorCtr="1"/>
            <a:lstStyle/>
            <a:p>
              <a:pPr marL="0" marR="0" indent="0" algn="l">
                <a:lnSpc>
                  <a:spcPts val="711"/>
                </a:lnSpc>
                <a:spcBef>
                  <a:spcPts val="0"/>
                </a:spcBef>
                <a:spcAft>
                  <a:spcPts val="0"/>
                </a:spcAft>
              </a:pPr>
              <a:r>
                <a:rPr sz="711">
                  <a:solidFill>
                    <a:srgbClr val="000000">
                      <a:alpha val="100000"/>
                    </a:srgbClr>
                  </a:solidFill>
                  <a:latin typeface="Arial"/>
                  <a:cs typeface="Arial"/>
                </a:rPr>
                <a:t>N=33</a:t>
              </a:r>
            </a:p>
          </p:txBody>
        </p:sp>
        <p:sp>
          <p:nvSpPr>
            <p:cNvPr id="227" name="tx227"/>
            <p:cNvSpPr/>
            <p:nvPr/>
          </p:nvSpPr>
          <p:spPr>
            <a:xfrm rot="-5400000">
              <a:off x="6754356" y="2443687"/>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15</a:t>
              </a:r>
            </a:p>
          </p:txBody>
        </p:sp>
        <p:sp>
          <p:nvSpPr>
            <p:cNvPr id="228" name="tx228"/>
            <p:cNvSpPr/>
            <p:nvPr/>
          </p:nvSpPr>
          <p:spPr>
            <a:xfrm rot="-5400000">
              <a:off x="6872957" y="2343439"/>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18</a:t>
              </a:r>
            </a:p>
          </p:txBody>
        </p:sp>
        <p:sp>
          <p:nvSpPr>
            <p:cNvPr id="229" name="tx229"/>
            <p:cNvSpPr/>
            <p:nvPr/>
          </p:nvSpPr>
          <p:spPr>
            <a:xfrm rot="-5400000">
              <a:off x="6991557" y="2310023"/>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19</a:t>
              </a:r>
            </a:p>
          </p:txBody>
        </p:sp>
        <p:sp>
          <p:nvSpPr>
            <p:cNvPr id="230" name="tx230"/>
            <p:cNvSpPr/>
            <p:nvPr/>
          </p:nvSpPr>
          <p:spPr>
            <a:xfrm rot="-5400000">
              <a:off x="7110665" y="2243698"/>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21</a:t>
              </a:r>
            </a:p>
          </p:txBody>
        </p:sp>
        <p:sp>
          <p:nvSpPr>
            <p:cNvPr id="231" name="tx231"/>
            <p:cNvSpPr/>
            <p:nvPr/>
          </p:nvSpPr>
          <p:spPr>
            <a:xfrm rot="-5400000">
              <a:off x="7229265" y="2210282"/>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22</a:t>
              </a:r>
            </a:p>
          </p:txBody>
        </p:sp>
        <p:sp>
          <p:nvSpPr>
            <p:cNvPr id="232" name="tx232"/>
            <p:cNvSpPr/>
            <p:nvPr/>
          </p:nvSpPr>
          <p:spPr>
            <a:xfrm rot="-5400000">
              <a:off x="7347865" y="2210282"/>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22</a:t>
              </a:r>
            </a:p>
          </p:txBody>
        </p:sp>
        <p:sp>
          <p:nvSpPr>
            <p:cNvPr id="233" name="tx233"/>
            <p:cNvSpPr/>
            <p:nvPr/>
          </p:nvSpPr>
          <p:spPr>
            <a:xfrm rot="-5400000">
              <a:off x="7466466" y="2210282"/>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22</a:t>
              </a:r>
            </a:p>
          </p:txBody>
        </p:sp>
        <p:sp>
          <p:nvSpPr>
            <p:cNvPr id="234" name="tx234"/>
            <p:cNvSpPr/>
            <p:nvPr/>
          </p:nvSpPr>
          <p:spPr>
            <a:xfrm rot="-5400000">
              <a:off x="7584538" y="2176338"/>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23</a:t>
              </a:r>
            </a:p>
          </p:txBody>
        </p:sp>
        <p:sp>
          <p:nvSpPr>
            <p:cNvPr id="235" name="tx235"/>
            <p:cNvSpPr/>
            <p:nvPr/>
          </p:nvSpPr>
          <p:spPr>
            <a:xfrm rot="-5400000">
              <a:off x="7703139" y="2176338"/>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23</a:t>
              </a:r>
            </a:p>
          </p:txBody>
        </p:sp>
        <p:sp>
          <p:nvSpPr>
            <p:cNvPr id="236" name="tx236"/>
            <p:cNvSpPr/>
            <p:nvPr/>
          </p:nvSpPr>
          <p:spPr>
            <a:xfrm rot="-5400000">
              <a:off x="7821739" y="2176338"/>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23</a:t>
              </a:r>
            </a:p>
          </p:txBody>
        </p:sp>
        <p:sp>
          <p:nvSpPr>
            <p:cNvPr id="237" name="tx237"/>
            <p:cNvSpPr/>
            <p:nvPr/>
          </p:nvSpPr>
          <p:spPr>
            <a:xfrm rot="-5400000">
              <a:off x="7940339" y="2176338"/>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23</a:t>
              </a:r>
            </a:p>
          </p:txBody>
        </p:sp>
        <p:sp>
          <p:nvSpPr>
            <p:cNvPr id="238" name="tx238"/>
            <p:cNvSpPr/>
            <p:nvPr/>
          </p:nvSpPr>
          <p:spPr>
            <a:xfrm rot="-5400000">
              <a:off x="8058940" y="2176338"/>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23</a:t>
              </a:r>
            </a:p>
          </p:txBody>
        </p:sp>
        <p:sp>
          <p:nvSpPr>
            <p:cNvPr id="239" name="tx239"/>
            <p:cNvSpPr/>
            <p:nvPr/>
          </p:nvSpPr>
          <p:spPr>
            <a:xfrm rot="-5400000">
              <a:off x="8177540" y="2176338"/>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23</a:t>
              </a:r>
            </a:p>
          </p:txBody>
        </p:sp>
        <p:sp>
          <p:nvSpPr>
            <p:cNvPr id="240" name="tx240"/>
            <p:cNvSpPr/>
            <p:nvPr/>
          </p:nvSpPr>
          <p:spPr>
            <a:xfrm rot="-5400000">
              <a:off x="8296668" y="2143449"/>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24</a:t>
              </a:r>
            </a:p>
          </p:txBody>
        </p:sp>
        <p:sp>
          <p:nvSpPr>
            <p:cNvPr id="241" name="tx241"/>
            <p:cNvSpPr/>
            <p:nvPr/>
          </p:nvSpPr>
          <p:spPr>
            <a:xfrm rot="-5400000">
              <a:off x="8414761" y="2109526"/>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25</a:t>
              </a:r>
            </a:p>
          </p:txBody>
        </p:sp>
        <p:sp>
          <p:nvSpPr>
            <p:cNvPr id="242" name="tx242"/>
            <p:cNvSpPr/>
            <p:nvPr/>
          </p:nvSpPr>
          <p:spPr>
            <a:xfrm>
              <a:off x="6431219" y="2778450"/>
              <a:ext cx="46222"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1</a:t>
              </a:r>
            </a:p>
          </p:txBody>
        </p:sp>
        <p:sp>
          <p:nvSpPr>
            <p:cNvPr id="243" name="tx243"/>
            <p:cNvSpPr/>
            <p:nvPr/>
          </p:nvSpPr>
          <p:spPr>
            <a:xfrm>
              <a:off x="6549819" y="2644826"/>
              <a:ext cx="46222" cy="5969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5</a:t>
              </a:r>
            </a:p>
          </p:txBody>
        </p:sp>
        <p:sp>
          <p:nvSpPr>
            <p:cNvPr id="244" name="tx244"/>
            <p:cNvSpPr/>
            <p:nvPr/>
          </p:nvSpPr>
          <p:spPr>
            <a:xfrm>
              <a:off x="6645309" y="2444289"/>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11</a:t>
              </a:r>
            </a:p>
          </p:txBody>
        </p:sp>
        <p:sp>
          <p:nvSpPr>
            <p:cNvPr id="245" name="tx245"/>
            <p:cNvSpPr/>
            <p:nvPr/>
          </p:nvSpPr>
          <p:spPr>
            <a:xfrm>
              <a:off x="8448839" y="1347218"/>
              <a:ext cx="21696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78%</a:t>
              </a:r>
            </a:p>
          </p:txBody>
        </p:sp>
        <p:sp>
          <p:nvSpPr>
            <p:cNvPr id="246" name="rc246"/>
            <p:cNvSpPr/>
            <p:nvPr/>
          </p:nvSpPr>
          <p:spPr>
            <a:xfrm>
              <a:off x="6045752" y="875080"/>
              <a:ext cx="2596161" cy="2122757"/>
            </a:xfrm>
            <a:prstGeom prst="rect">
              <a:avLst/>
            </a:prstGeom>
            <a:ln w="13550" cap="rnd">
              <a:solidFill>
                <a:srgbClr val="999999">
                  <a:alpha val="100000"/>
                </a:srgbClr>
              </a:solidFill>
              <a:prstDash val="solid"/>
              <a:round/>
            </a:ln>
          </p:spPr>
          <p:txBody>
            <a:bodyPr/>
            <a:lstStyle/>
            <a:p>
              <a:endParaRPr/>
            </a:p>
          </p:txBody>
        </p:sp>
        <p:sp>
          <p:nvSpPr>
            <p:cNvPr id="247" name="pl247"/>
            <p:cNvSpPr/>
            <p:nvPr/>
          </p:nvSpPr>
          <p:spPr>
            <a:xfrm>
              <a:off x="6045752" y="5308557"/>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248" name="pl248"/>
            <p:cNvSpPr/>
            <p:nvPr/>
          </p:nvSpPr>
          <p:spPr>
            <a:xfrm>
              <a:off x="6045752" y="4640235"/>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249" name="pl249"/>
            <p:cNvSpPr/>
            <p:nvPr/>
          </p:nvSpPr>
          <p:spPr>
            <a:xfrm>
              <a:off x="6045752" y="3971913"/>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250" name="pl250"/>
            <p:cNvSpPr/>
            <p:nvPr/>
          </p:nvSpPr>
          <p:spPr>
            <a:xfrm>
              <a:off x="6045752" y="3303591"/>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251" name="pl251"/>
            <p:cNvSpPr/>
            <p:nvPr/>
          </p:nvSpPr>
          <p:spPr>
            <a:xfrm>
              <a:off x="6217129"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2" name="pl252"/>
            <p:cNvSpPr/>
            <p:nvPr/>
          </p:nvSpPr>
          <p:spPr>
            <a:xfrm>
              <a:off x="6454330"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3" name="pl253"/>
            <p:cNvSpPr/>
            <p:nvPr/>
          </p:nvSpPr>
          <p:spPr>
            <a:xfrm>
              <a:off x="6691531"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4" name="pl254"/>
            <p:cNvSpPr/>
            <p:nvPr/>
          </p:nvSpPr>
          <p:spPr>
            <a:xfrm>
              <a:off x="6928731"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5" name="pl255"/>
            <p:cNvSpPr/>
            <p:nvPr/>
          </p:nvSpPr>
          <p:spPr>
            <a:xfrm>
              <a:off x="7165932"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6" name="pl256"/>
            <p:cNvSpPr/>
            <p:nvPr/>
          </p:nvSpPr>
          <p:spPr>
            <a:xfrm>
              <a:off x="7403133"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7" name="pl257"/>
            <p:cNvSpPr/>
            <p:nvPr/>
          </p:nvSpPr>
          <p:spPr>
            <a:xfrm>
              <a:off x="7640334"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8" name="pl258"/>
            <p:cNvSpPr/>
            <p:nvPr/>
          </p:nvSpPr>
          <p:spPr>
            <a:xfrm>
              <a:off x="7877534"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9" name="pl259"/>
            <p:cNvSpPr/>
            <p:nvPr/>
          </p:nvSpPr>
          <p:spPr>
            <a:xfrm>
              <a:off x="8114735"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60" name="pl260"/>
            <p:cNvSpPr/>
            <p:nvPr/>
          </p:nvSpPr>
          <p:spPr>
            <a:xfrm>
              <a:off x="8351936"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61" name="rc261"/>
            <p:cNvSpPr/>
            <p:nvPr/>
          </p:nvSpPr>
          <p:spPr>
            <a:xfrm>
              <a:off x="6163759" y="4606819"/>
              <a:ext cx="106740" cy="701737"/>
            </a:xfrm>
            <a:prstGeom prst="rect">
              <a:avLst/>
            </a:prstGeom>
            <a:solidFill>
              <a:srgbClr val="2C7FB8">
                <a:alpha val="100000"/>
              </a:srgbClr>
            </a:solidFill>
          </p:spPr>
          <p:txBody>
            <a:bodyPr/>
            <a:lstStyle/>
            <a:p>
              <a:endParaRPr/>
            </a:p>
          </p:txBody>
        </p:sp>
        <p:sp>
          <p:nvSpPr>
            <p:cNvPr id="262" name="rc262"/>
            <p:cNvSpPr/>
            <p:nvPr/>
          </p:nvSpPr>
          <p:spPr>
            <a:xfrm>
              <a:off x="6282359" y="4573403"/>
              <a:ext cx="106740" cy="735154"/>
            </a:xfrm>
            <a:prstGeom prst="rect">
              <a:avLst/>
            </a:prstGeom>
            <a:solidFill>
              <a:srgbClr val="2C7FB8">
                <a:alpha val="100000"/>
              </a:srgbClr>
            </a:solidFill>
          </p:spPr>
          <p:txBody>
            <a:bodyPr/>
            <a:lstStyle/>
            <a:p>
              <a:endParaRPr/>
            </a:p>
          </p:txBody>
        </p:sp>
        <p:sp>
          <p:nvSpPr>
            <p:cNvPr id="263" name="rc263"/>
            <p:cNvSpPr/>
            <p:nvPr/>
          </p:nvSpPr>
          <p:spPr>
            <a:xfrm>
              <a:off x="6400960" y="4539987"/>
              <a:ext cx="106740" cy="768570"/>
            </a:xfrm>
            <a:prstGeom prst="rect">
              <a:avLst/>
            </a:prstGeom>
            <a:solidFill>
              <a:srgbClr val="2C7FB8">
                <a:alpha val="100000"/>
              </a:srgbClr>
            </a:solidFill>
          </p:spPr>
          <p:txBody>
            <a:bodyPr/>
            <a:lstStyle/>
            <a:p>
              <a:endParaRPr/>
            </a:p>
          </p:txBody>
        </p:sp>
        <p:sp>
          <p:nvSpPr>
            <p:cNvPr id="264" name="rc264"/>
            <p:cNvSpPr/>
            <p:nvPr/>
          </p:nvSpPr>
          <p:spPr>
            <a:xfrm>
              <a:off x="6519560" y="4473154"/>
              <a:ext cx="106740" cy="835402"/>
            </a:xfrm>
            <a:prstGeom prst="rect">
              <a:avLst/>
            </a:prstGeom>
            <a:solidFill>
              <a:srgbClr val="2C7FB8">
                <a:alpha val="100000"/>
              </a:srgbClr>
            </a:solidFill>
          </p:spPr>
          <p:txBody>
            <a:bodyPr/>
            <a:lstStyle/>
            <a:p>
              <a:endParaRPr/>
            </a:p>
          </p:txBody>
        </p:sp>
        <p:sp>
          <p:nvSpPr>
            <p:cNvPr id="265" name="rc265"/>
            <p:cNvSpPr/>
            <p:nvPr/>
          </p:nvSpPr>
          <p:spPr>
            <a:xfrm>
              <a:off x="6638161" y="4473154"/>
              <a:ext cx="106740" cy="835402"/>
            </a:xfrm>
            <a:prstGeom prst="rect">
              <a:avLst/>
            </a:prstGeom>
            <a:solidFill>
              <a:srgbClr val="2C7FB8">
                <a:alpha val="100000"/>
              </a:srgbClr>
            </a:solidFill>
          </p:spPr>
          <p:txBody>
            <a:bodyPr/>
            <a:lstStyle/>
            <a:p>
              <a:endParaRPr/>
            </a:p>
          </p:txBody>
        </p:sp>
        <p:sp>
          <p:nvSpPr>
            <p:cNvPr id="266" name="rc266"/>
            <p:cNvSpPr/>
            <p:nvPr/>
          </p:nvSpPr>
          <p:spPr>
            <a:xfrm>
              <a:off x="6756761" y="4473154"/>
              <a:ext cx="106740" cy="835402"/>
            </a:xfrm>
            <a:prstGeom prst="rect">
              <a:avLst/>
            </a:prstGeom>
            <a:solidFill>
              <a:srgbClr val="2C7FB8">
                <a:alpha val="100000"/>
              </a:srgbClr>
            </a:solidFill>
          </p:spPr>
          <p:txBody>
            <a:bodyPr/>
            <a:lstStyle/>
            <a:p>
              <a:endParaRPr/>
            </a:p>
          </p:txBody>
        </p:sp>
        <p:sp>
          <p:nvSpPr>
            <p:cNvPr id="267" name="rc267"/>
            <p:cNvSpPr/>
            <p:nvPr/>
          </p:nvSpPr>
          <p:spPr>
            <a:xfrm>
              <a:off x="6875361" y="4473154"/>
              <a:ext cx="106740" cy="835402"/>
            </a:xfrm>
            <a:prstGeom prst="rect">
              <a:avLst/>
            </a:prstGeom>
            <a:solidFill>
              <a:srgbClr val="2C7FB8">
                <a:alpha val="100000"/>
              </a:srgbClr>
            </a:solidFill>
          </p:spPr>
          <p:txBody>
            <a:bodyPr/>
            <a:lstStyle/>
            <a:p>
              <a:endParaRPr/>
            </a:p>
          </p:txBody>
        </p:sp>
        <p:sp>
          <p:nvSpPr>
            <p:cNvPr id="268" name="rc268"/>
            <p:cNvSpPr/>
            <p:nvPr/>
          </p:nvSpPr>
          <p:spPr>
            <a:xfrm>
              <a:off x="6993962" y="4406322"/>
              <a:ext cx="106740" cy="902234"/>
            </a:xfrm>
            <a:prstGeom prst="rect">
              <a:avLst/>
            </a:prstGeom>
            <a:solidFill>
              <a:srgbClr val="2C7FB8">
                <a:alpha val="100000"/>
              </a:srgbClr>
            </a:solidFill>
          </p:spPr>
          <p:txBody>
            <a:bodyPr/>
            <a:lstStyle/>
            <a:p>
              <a:endParaRPr/>
            </a:p>
          </p:txBody>
        </p:sp>
        <p:sp>
          <p:nvSpPr>
            <p:cNvPr id="269" name="rc269"/>
            <p:cNvSpPr/>
            <p:nvPr/>
          </p:nvSpPr>
          <p:spPr>
            <a:xfrm>
              <a:off x="7112562" y="4406322"/>
              <a:ext cx="106740" cy="902234"/>
            </a:xfrm>
            <a:prstGeom prst="rect">
              <a:avLst/>
            </a:prstGeom>
            <a:solidFill>
              <a:srgbClr val="2C7FB8">
                <a:alpha val="100000"/>
              </a:srgbClr>
            </a:solidFill>
          </p:spPr>
          <p:txBody>
            <a:bodyPr/>
            <a:lstStyle/>
            <a:p>
              <a:endParaRPr/>
            </a:p>
          </p:txBody>
        </p:sp>
        <p:sp>
          <p:nvSpPr>
            <p:cNvPr id="270" name="rc270"/>
            <p:cNvSpPr/>
            <p:nvPr/>
          </p:nvSpPr>
          <p:spPr>
            <a:xfrm>
              <a:off x="7231162" y="4406322"/>
              <a:ext cx="106740" cy="902234"/>
            </a:xfrm>
            <a:prstGeom prst="rect">
              <a:avLst/>
            </a:prstGeom>
            <a:solidFill>
              <a:srgbClr val="2C7FB8">
                <a:alpha val="100000"/>
              </a:srgbClr>
            </a:solidFill>
          </p:spPr>
          <p:txBody>
            <a:bodyPr/>
            <a:lstStyle/>
            <a:p>
              <a:endParaRPr/>
            </a:p>
          </p:txBody>
        </p:sp>
        <p:sp>
          <p:nvSpPr>
            <p:cNvPr id="271" name="rc271"/>
            <p:cNvSpPr/>
            <p:nvPr/>
          </p:nvSpPr>
          <p:spPr>
            <a:xfrm>
              <a:off x="7349763" y="4339490"/>
              <a:ext cx="106740" cy="969066"/>
            </a:xfrm>
            <a:prstGeom prst="rect">
              <a:avLst/>
            </a:prstGeom>
            <a:solidFill>
              <a:srgbClr val="2C7FB8">
                <a:alpha val="100000"/>
              </a:srgbClr>
            </a:solidFill>
          </p:spPr>
          <p:txBody>
            <a:bodyPr/>
            <a:lstStyle/>
            <a:p>
              <a:endParaRPr/>
            </a:p>
          </p:txBody>
        </p:sp>
        <p:sp>
          <p:nvSpPr>
            <p:cNvPr id="272" name="rc272"/>
            <p:cNvSpPr/>
            <p:nvPr/>
          </p:nvSpPr>
          <p:spPr>
            <a:xfrm>
              <a:off x="7468363" y="4306074"/>
              <a:ext cx="106740" cy="1002482"/>
            </a:xfrm>
            <a:prstGeom prst="rect">
              <a:avLst/>
            </a:prstGeom>
            <a:solidFill>
              <a:srgbClr val="2C7FB8">
                <a:alpha val="100000"/>
              </a:srgbClr>
            </a:solidFill>
          </p:spPr>
          <p:txBody>
            <a:bodyPr/>
            <a:lstStyle/>
            <a:p>
              <a:endParaRPr/>
            </a:p>
          </p:txBody>
        </p:sp>
        <p:sp>
          <p:nvSpPr>
            <p:cNvPr id="273" name="rc273"/>
            <p:cNvSpPr/>
            <p:nvPr/>
          </p:nvSpPr>
          <p:spPr>
            <a:xfrm>
              <a:off x="7586963" y="4205826"/>
              <a:ext cx="106740" cy="1102731"/>
            </a:xfrm>
            <a:prstGeom prst="rect">
              <a:avLst/>
            </a:prstGeom>
            <a:solidFill>
              <a:srgbClr val="2C7FB8">
                <a:alpha val="100000"/>
              </a:srgbClr>
            </a:solidFill>
          </p:spPr>
          <p:txBody>
            <a:bodyPr/>
            <a:lstStyle/>
            <a:p>
              <a:endParaRPr/>
            </a:p>
          </p:txBody>
        </p:sp>
        <p:sp>
          <p:nvSpPr>
            <p:cNvPr id="274" name="rc274"/>
            <p:cNvSpPr/>
            <p:nvPr/>
          </p:nvSpPr>
          <p:spPr>
            <a:xfrm>
              <a:off x="7705564" y="4205826"/>
              <a:ext cx="106740" cy="1102731"/>
            </a:xfrm>
            <a:prstGeom prst="rect">
              <a:avLst/>
            </a:prstGeom>
            <a:solidFill>
              <a:srgbClr val="2C7FB8">
                <a:alpha val="100000"/>
              </a:srgbClr>
            </a:solidFill>
          </p:spPr>
          <p:txBody>
            <a:bodyPr/>
            <a:lstStyle/>
            <a:p>
              <a:endParaRPr/>
            </a:p>
          </p:txBody>
        </p:sp>
        <p:sp>
          <p:nvSpPr>
            <p:cNvPr id="275" name="rc275"/>
            <p:cNvSpPr/>
            <p:nvPr/>
          </p:nvSpPr>
          <p:spPr>
            <a:xfrm>
              <a:off x="7824164" y="4205826"/>
              <a:ext cx="106740" cy="1102731"/>
            </a:xfrm>
            <a:prstGeom prst="rect">
              <a:avLst/>
            </a:prstGeom>
            <a:solidFill>
              <a:srgbClr val="2C7FB8">
                <a:alpha val="100000"/>
              </a:srgbClr>
            </a:solidFill>
          </p:spPr>
          <p:txBody>
            <a:bodyPr/>
            <a:lstStyle/>
            <a:p>
              <a:endParaRPr/>
            </a:p>
          </p:txBody>
        </p:sp>
        <p:sp>
          <p:nvSpPr>
            <p:cNvPr id="276" name="rc276"/>
            <p:cNvSpPr/>
            <p:nvPr/>
          </p:nvSpPr>
          <p:spPr>
            <a:xfrm>
              <a:off x="7942765" y="4205826"/>
              <a:ext cx="106740" cy="1102731"/>
            </a:xfrm>
            <a:prstGeom prst="rect">
              <a:avLst/>
            </a:prstGeom>
            <a:solidFill>
              <a:srgbClr val="2C7FB8">
                <a:alpha val="100000"/>
              </a:srgbClr>
            </a:solidFill>
          </p:spPr>
          <p:txBody>
            <a:bodyPr/>
            <a:lstStyle/>
            <a:p>
              <a:endParaRPr/>
            </a:p>
          </p:txBody>
        </p:sp>
        <p:sp>
          <p:nvSpPr>
            <p:cNvPr id="277" name="rc277"/>
            <p:cNvSpPr/>
            <p:nvPr/>
          </p:nvSpPr>
          <p:spPr>
            <a:xfrm>
              <a:off x="8061365" y="4205826"/>
              <a:ext cx="106740" cy="1102731"/>
            </a:xfrm>
            <a:prstGeom prst="rect">
              <a:avLst/>
            </a:prstGeom>
            <a:solidFill>
              <a:srgbClr val="2C7FB8">
                <a:alpha val="100000"/>
              </a:srgbClr>
            </a:solidFill>
          </p:spPr>
          <p:txBody>
            <a:bodyPr/>
            <a:lstStyle/>
            <a:p>
              <a:endParaRPr/>
            </a:p>
          </p:txBody>
        </p:sp>
        <p:sp>
          <p:nvSpPr>
            <p:cNvPr id="278" name="rc278"/>
            <p:cNvSpPr/>
            <p:nvPr/>
          </p:nvSpPr>
          <p:spPr>
            <a:xfrm>
              <a:off x="8179965" y="4205826"/>
              <a:ext cx="106740" cy="1102731"/>
            </a:xfrm>
            <a:prstGeom prst="rect">
              <a:avLst/>
            </a:prstGeom>
            <a:solidFill>
              <a:srgbClr val="2C7FB8">
                <a:alpha val="100000"/>
              </a:srgbClr>
            </a:solidFill>
          </p:spPr>
          <p:txBody>
            <a:bodyPr/>
            <a:lstStyle/>
            <a:p>
              <a:endParaRPr/>
            </a:p>
          </p:txBody>
        </p:sp>
        <p:sp>
          <p:nvSpPr>
            <p:cNvPr id="279" name="rc279"/>
            <p:cNvSpPr/>
            <p:nvPr/>
          </p:nvSpPr>
          <p:spPr>
            <a:xfrm>
              <a:off x="8298566" y="4205826"/>
              <a:ext cx="106740" cy="1102731"/>
            </a:xfrm>
            <a:prstGeom prst="rect">
              <a:avLst/>
            </a:prstGeom>
            <a:solidFill>
              <a:srgbClr val="2C7FB8">
                <a:alpha val="100000"/>
              </a:srgbClr>
            </a:solidFill>
          </p:spPr>
          <p:txBody>
            <a:bodyPr/>
            <a:lstStyle/>
            <a:p>
              <a:endParaRPr/>
            </a:p>
          </p:txBody>
        </p:sp>
        <p:sp>
          <p:nvSpPr>
            <p:cNvPr id="280" name="rc280"/>
            <p:cNvSpPr/>
            <p:nvPr/>
          </p:nvSpPr>
          <p:spPr>
            <a:xfrm>
              <a:off x="8417166" y="4205826"/>
              <a:ext cx="106740" cy="1102731"/>
            </a:xfrm>
            <a:prstGeom prst="rect">
              <a:avLst/>
            </a:prstGeom>
            <a:solidFill>
              <a:srgbClr val="2C7FB8">
                <a:alpha val="100000"/>
              </a:srgbClr>
            </a:solidFill>
          </p:spPr>
          <p:txBody>
            <a:bodyPr/>
            <a:lstStyle/>
            <a:p>
              <a:endParaRPr/>
            </a:p>
          </p:txBody>
        </p:sp>
        <p:sp>
          <p:nvSpPr>
            <p:cNvPr id="281" name="pl281"/>
            <p:cNvSpPr/>
            <p:nvPr/>
          </p:nvSpPr>
          <p:spPr>
            <a:xfrm>
              <a:off x="6045752" y="4205826"/>
              <a:ext cx="2596161" cy="0"/>
            </a:xfrm>
            <a:custGeom>
              <a:avLst/>
              <a:gdLst/>
              <a:ahLst/>
              <a:cxnLst/>
              <a:rect l="0" t="0" r="0" b="0"/>
              <a:pathLst>
                <a:path w="2596161">
                  <a:moveTo>
                    <a:pt x="0" y="0"/>
                  </a:moveTo>
                  <a:lnTo>
                    <a:pt x="2596161" y="0"/>
                  </a:lnTo>
                  <a:lnTo>
                    <a:pt x="2596161" y="0"/>
                  </a:lnTo>
                </a:path>
              </a:pathLst>
            </a:custGeom>
            <a:ln w="16260" cap="flat">
              <a:solidFill>
                <a:srgbClr val="BEBEBE">
                  <a:alpha val="100000"/>
                </a:srgbClr>
              </a:solidFill>
              <a:prstDash val="dash"/>
              <a:round/>
            </a:ln>
          </p:spPr>
          <p:txBody>
            <a:bodyPr/>
            <a:lstStyle/>
            <a:p>
              <a:endParaRPr/>
            </a:p>
          </p:txBody>
        </p:sp>
        <p:sp>
          <p:nvSpPr>
            <p:cNvPr id="282" name="pl282"/>
            <p:cNvSpPr/>
            <p:nvPr/>
          </p:nvSpPr>
          <p:spPr>
            <a:xfrm>
              <a:off x="6217129" y="3838249"/>
              <a:ext cx="2253406" cy="514607"/>
            </a:xfrm>
            <a:custGeom>
              <a:avLst/>
              <a:gdLst/>
              <a:ahLst/>
              <a:cxnLst/>
              <a:rect l="0" t="0" r="0" b="0"/>
              <a:pathLst>
                <a:path w="2253406" h="514607">
                  <a:moveTo>
                    <a:pt x="0" y="477850"/>
                  </a:moveTo>
                  <a:lnTo>
                    <a:pt x="118600" y="514607"/>
                  </a:lnTo>
                  <a:lnTo>
                    <a:pt x="237200" y="459471"/>
                  </a:lnTo>
                  <a:lnTo>
                    <a:pt x="355801" y="367577"/>
                  </a:lnTo>
                  <a:lnTo>
                    <a:pt x="474401" y="367577"/>
                  </a:lnTo>
                  <a:lnTo>
                    <a:pt x="593001" y="238925"/>
                  </a:lnTo>
                  <a:lnTo>
                    <a:pt x="711602" y="257303"/>
                  </a:lnTo>
                  <a:lnTo>
                    <a:pt x="830202" y="349198"/>
                  </a:lnTo>
                  <a:lnTo>
                    <a:pt x="948802" y="128651"/>
                  </a:lnTo>
                  <a:lnTo>
                    <a:pt x="1067403" y="165409"/>
                  </a:lnTo>
                  <a:lnTo>
                    <a:pt x="1186003" y="110273"/>
                  </a:lnTo>
                  <a:lnTo>
                    <a:pt x="1304604" y="238925"/>
                  </a:lnTo>
                  <a:lnTo>
                    <a:pt x="1423204" y="0"/>
                  </a:lnTo>
                  <a:lnTo>
                    <a:pt x="1541804" y="312440"/>
                  </a:lnTo>
                  <a:lnTo>
                    <a:pt x="1660405" y="294061"/>
                  </a:lnTo>
                  <a:lnTo>
                    <a:pt x="1779005" y="202167"/>
                  </a:lnTo>
                  <a:lnTo>
                    <a:pt x="1897605" y="202167"/>
                  </a:lnTo>
                  <a:lnTo>
                    <a:pt x="2016206" y="202167"/>
                  </a:lnTo>
                  <a:lnTo>
                    <a:pt x="2134806" y="128651"/>
                  </a:lnTo>
                  <a:lnTo>
                    <a:pt x="2253406" y="165409"/>
                  </a:lnTo>
                </a:path>
              </a:pathLst>
            </a:custGeom>
            <a:ln w="27101" cap="flat">
              <a:solidFill>
                <a:srgbClr val="000000">
                  <a:alpha val="80000"/>
                </a:srgbClr>
              </a:solidFill>
              <a:prstDash val="solid"/>
              <a:round/>
            </a:ln>
          </p:spPr>
          <p:txBody>
            <a:bodyPr/>
            <a:lstStyle/>
            <a:p>
              <a:endParaRPr/>
            </a:p>
          </p:txBody>
        </p:sp>
        <p:sp>
          <p:nvSpPr>
            <p:cNvPr id="283" name="tx283"/>
            <p:cNvSpPr/>
            <p:nvPr/>
          </p:nvSpPr>
          <p:spPr>
            <a:xfrm>
              <a:off x="6217129" y="4113883"/>
              <a:ext cx="218477" cy="66076"/>
            </a:xfrm>
            <a:prstGeom prst="rect">
              <a:avLst/>
            </a:prstGeom>
            <a:noFill/>
          </p:spPr>
          <p:txBody>
            <a:bodyPr wrap="none" lIns="0" tIns="0" rIns="0" bIns="0" anchor="ctr" anchorCtr="1"/>
            <a:lstStyle/>
            <a:p>
              <a:pPr marL="0" marR="0" indent="0" algn="l">
                <a:lnSpc>
                  <a:spcPts val="711"/>
                </a:lnSpc>
                <a:spcBef>
                  <a:spcPts val="0"/>
                </a:spcBef>
                <a:spcAft>
                  <a:spcPts val="0"/>
                </a:spcAft>
              </a:pPr>
              <a:r>
                <a:rPr sz="711">
                  <a:solidFill>
                    <a:srgbClr val="000000">
                      <a:alpha val="100000"/>
                    </a:srgbClr>
                  </a:solidFill>
                  <a:latin typeface="Arial"/>
                  <a:cs typeface="Arial"/>
                </a:rPr>
                <a:t>N=33</a:t>
              </a:r>
            </a:p>
          </p:txBody>
        </p:sp>
        <p:sp>
          <p:nvSpPr>
            <p:cNvPr id="284" name="tx284"/>
            <p:cNvSpPr/>
            <p:nvPr/>
          </p:nvSpPr>
          <p:spPr>
            <a:xfrm rot="-5400000">
              <a:off x="6161862" y="4650906"/>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21</a:t>
              </a:r>
            </a:p>
          </p:txBody>
        </p:sp>
        <p:sp>
          <p:nvSpPr>
            <p:cNvPr id="285" name="tx285"/>
            <p:cNvSpPr/>
            <p:nvPr/>
          </p:nvSpPr>
          <p:spPr>
            <a:xfrm rot="-5400000">
              <a:off x="6280462" y="4617490"/>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22</a:t>
              </a:r>
            </a:p>
          </p:txBody>
        </p:sp>
        <p:sp>
          <p:nvSpPr>
            <p:cNvPr id="286" name="tx286"/>
            <p:cNvSpPr/>
            <p:nvPr/>
          </p:nvSpPr>
          <p:spPr>
            <a:xfrm rot="-5400000">
              <a:off x="6398535" y="458354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23</a:t>
              </a:r>
            </a:p>
          </p:txBody>
        </p:sp>
        <p:sp>
          <p:nvSpPr>
            <p:cNvPr id="287" name="tx287"/>
            <p:cNvSpPr/>
            <p:nvPr/>
          </p:nvSpPr>
          <p:spPr>
            <a:xfrm rot="-5400000">
              <a:off x="6517155" y="4516735"/>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25</a:t>
              </a:r>
            </a:p>
          </p:txBody>
        </p:sp>
        <p:sp>
          <p:nvSpPr>
            <p:cNvPr id="288" name="tx288"/>
            <p:cNvSpPr/>
            <p:nvPr/>
          </p:nvSpPr>
          <p:spPr>
            <a:xfrm rot="-5400000">
              <a:off x="6635756" y="4516735"/>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25</a:t>
              </a:r>
            </a:p>
          </p:txBody>
        </p:sp>
        <p:sp>
          <p:nvSpPr>
            <p:cNvPr id="289" name="tx289"/>
            <p:cNvSpPr/>
            <p:nvPr/>
          </p:nvSpPr>
          <p:spPr>
            <a:xfrm rot="-5400000">
              <a:off x="6754356" y="4516735"/>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25</a:t>
              </a:r>
            </a:p>
          </p:txBody>
        </p:sp>
        <p:sp>
          <p:nvSpPr>
            <p:cNvPr id="290" name="tx290"/>
            <p:cNvSpPr/>
            <p:nvPr/>
          </p:nvSpPr>
          <p:spPr>
            <a:xfrm rot="-5400000">
              <a:off x="6872957" y="4516735"/>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25</a:t>
              </a:r>
            </a:p>
          </p:txBody>
        </p:sp>
        <p:sp>
          <p:nvSpPr>
            <p:cNvPr id="291" name="tx291"/>
            <p:cNvSpPr/>
            <p:nvPr/>
          </p:nvSpPr>
          <p:spPr>
            <a:xfrm rot="-5400000">
              <a:off x="6992064" y="4450410"/>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27</a:t>
              </a:r>
            </a:p>
          </p:txBody>
        </p:sp>
        <p:sp>
          <p:nvSpPr>
            <p:cNvPr id="292" name="tx292"/>
            <p:cNvSpPr/>
            <p:nvPr/>
          </p:nvSpPr>
          <p:spPr>
            <a:xfrm rot="-5400000">
              <a:off x="7110665" y="4450410"/>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27</a:t>
              </a:r>
            </a:p>
          </p:txBody>
        </p:sp>
        <p:sp>
          <p:nvSpPr>
            <p:cNvPr id="293" name="tx293"/>
            <p:cNvSpPr/>
            <p:nvPr/>
          </p:nvSpPr>
          <p:spPr>
            <a:xfrm rot="-5400000">
              <a:off x="7229265" y="4450410"/>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27</a:t>
              </a:r>
            </a:p>
          </p:txBody>
        </p:sp>
        <p:sp>
          <p:nvSpPr>
            <p:cNvPr id="294" name="tx294"/>
            <p:cNvSpPr/>
            <p:nvPr/>
          </p:nvSpPr>
          <p:spPr>
            <a:xfrm rot="-5400000">
              <a:off x="7347358" y="4383070"/>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29</a:t>
              </a:r>
            </a:p>
          </p:txBody>
        </p:sp>
        <p:sp>
          <p:nvSpPr>
            <p:cNvPr id="295" name="tx295"/>
            <p:cNvSpPr/>
            <p:nvPr/>
          </p:nvSpPr>
          <p:spPr>
            <a:xfrm rot="-5400000">
              <a:off x="7465938" y="4349634"/>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30</a:t>
              </a:r>
            </a:p>
          </p:txBody>
        </p:sp>
        <p:sp>
          <p:nvSpPr>
            <p:cNvPr id="296" name="tx296"/>
            <p:cNvSpPr/>
            <p:nvPr/>
          </p:nvSpPr>
          <p:spPr>
            <a:xfrm rot="-5400000">
              <a:off x="7584538"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297" name="tx297"/>
            <p:cNvSpPr/>
            <p:nvPr/>
          </p:nvSpPr>
          <p:spPr>
            <a:xfrm rot="-5400000">
              <a:off x="7703139"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298" name="tx298"/>
            <p:cNvSpPr/>
            <p:nvPr/>
          </p:nvSpPr>
          <p:spPr>
            <a:xfrm rot="-5400000">
              <a:off x="7821739"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299" name="tx299"/>
            <p:cNvSpPr/>
            <p:nvPr/>
          </p:nvSpPr>
          <p:spPr>
            <a:xfrm rot="-5400000">
              <a:off x="7940339"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300" name="tx300"/>
            <p:cNvSpPr/>
            <p:nvPr/>
          </p:nvSpPr>
          <p:spPr>
            <a:xfrm rot="-5400000">
              <a:off x="8058940"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301" name="tx301"/>
            <p:cNvSpPr/>
            <p:nvPr/>
          </p:nvSpPr>
          <p:spPr>
            <a:xfrm rot="-5400000">
              <a:off x="8177540"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302" name="tx302"/>
            <p:cNvSpPr/>
            <p:nvPr/>
          </p:nvSpPr>
          <p:spPr>
            <a:xfrm rot="-5400000">
              <a:off x="8296141"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303" name="tx303"/>
            <p:cNvSpPr/>
            <p:nvPr/>
          </p:nvSpPr>
          <p:spPr>
            <a:xfrm rot="-5400000">
              <a:off x="8414741"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304" name="tx304"/>
            <p:cNvSpPr/>
            <p:nvPr/>
          </p:nvSpPr>
          <p:spPr>
            <a:xfrm>
              <a:off x="8448839" y="3883079"/>
              <a:ext cx="21696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71%</a:t>
              </a:r>
            </a:p>
          </p:txBody>
        </p:sp>
        <p:sp>
          <p:nvSpPr>
            <p:cNvPr id="305" name="rc305"/>
            <p:cNvSpPr/>
            <p:nvPr/>
          </p:nvSpPr>
          <p:spPr>
            <a:xfrm>
              <a:off x="6045752" y="3282288"/>
              <a:ext cx="2596161" cy="2122757"/>
            </a:xfrm>
            <a:prstGeom prst="rect">
              <a:avLst/>
            </a:prstGeom>
            <a:ln w="13550" cap="rnd">
              <a:solidFill>
                <a:srgbClr val="999999">
                  <a:alpha val="100000"/>
                </a:srgbClr>
              </a:solidFill>
              <a:prstDash val="solid"/>
              <a:round/>
            </a:ln>
          </p:spPr>
          <p:txBody>
            <a:bodyPr/>
            <a:lstStyle/>
            <a:p>
              <a:endParaRPr/>
            </a:p>
          </p:txBody>
        </p:sp>
        <p:sp>
          <p:nvSpPr>
            <p:cNvPr id="306" name="rc306"/>
            <p:cNvSpPr/>
            <p:nvPr/>
          </p:nvSpPr>
          <p:spPr>
            <a:xfrm>
              <a:off x="714250" y="3067426"/>
              <a:ext cx="2596161"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307" name="tx307"/>
            <p:cNvSpPr/>
            <p:nvPr/>
          </p:nvSpPr>
          <p:spPr>
            <a:xfrm>
              <a:off x="1863272" y="3132129"/>
              <a:ext cx="29811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RCV1</a:t>
              </a:r>
            </a:p>
          </p:txBody>
        </p:sp>
        <p:sp>
          <p:nvSpPr>
            <p:cNvPr id="308" name="rc308"/>
            <p:cNvSpPr/>
            <p:nvPr/>
          </p:nvSpPr>
          <p:spPr>
            <a:xfrm>
              <a:off x="3380001" y="3067426"/>
              <a:ext cx="2596161"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309" name="tx309"/>
            <p:cNvSpPr/>
            <p:nvPr/>
          </p:nvSpPr>
          <p:spPr>
            <a:xfrm>
              <a:off x="4482502" y="3132074"/>
              <a:ext cx="391160" cy="82783"/>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ROTAC</a:t>
              </a:r>
            </a:p>
          </p:txBody>
        </p:sp>
        <p:sp>
          <p:nvSpPr>
            <p:cNvPr id="310" name="rc310"/>
            <p:cNvSpPr/>
            <p:nvPr/>
          </p:nvSpPr>
          <p:spPr>
            <a:xfrm>
              <a:off x="6045752" y="3067426"/>
              <a:ext cx="2596161"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311" name="tx311"/>
            <p:cNvSpPr/>
            <p:nvPr/>
          </p:nvSpPr>
          <p:spPr>
            <a:xfrm>
              <a:off x="7188580" y="3132129"/>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MCV2</a:t>
              </a:r>
            </a:p>
          </p:txBody>
        </p:sp>
        <p:sp>
          <p:nvSpPr>
            <p:cNvPr id="312" name="rc312"/>
            <p:cNvSpPr/>
            <p:nvPr/>
          </p:nvSpPr>
          <p:spPr>
            <a:xfrm>
              <a:off x="714250" y="660217"/>
              <a:ext cx="2596161"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313" name="tx313"/>
            <p:cNvSpPr/>
            <p:nvPr/>
          </p:nvSpPr>
          <p:spPr>
            <a:xfrm>
              <a:off x="1891185" y="727321"/>
              <a:ext cx="242292"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IPV1</a:t>
              </a:r>
            </a:p>
          </p:txBody>
        </p:sp>
        <p:sp>
          <p:nvSpPr>
            <p:cNvPr id="314" name="rc314"/>
            <p:cNvSpPr/>
            <p:nvPr/>
          </p:nvSpPr>
          <p:spPr>
            <a:xfrm>
              <a:off x="3380001" y="660217"/>
              <a:ext cx="2596161"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315" name="tx315"/>
            <p:cNvSpPr/>
            <p:nvPr/>
          </p:nvSpPr>
          <p:spPr>
            <a:xfrm>
              <a:off x="4547659" y="724920"/>
              <a:ext cx="26084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IPVC</a:t>
              </a:r>
            </a:p>
          </p:txBody>
        </p:sp>
        <p:sp>
          <p:nvSpPr>
            <p:cNvPr id="316" name="rc316"/>
            <p:cNvSpPr/>
            <p:nvPr/>
          </p:nvSpPr>
          <p:spPr>
            <a:xfrm>
              <a:off x="6045752" y="660217"/>
              <a:ext cx="2596161"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317" name="tx317"/>
            <p:cNvSpPr/>
            <p:nvPr/>
          </p:nvSpPr>
          <p:spPr>
            <a:xfrm>
              <a:off x="7188580" y="724920"/>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PCVC</a:t>
              </a:r>
            </a:p>
          </p:txBody>
        </p:sp>
        <p:sp>
          <p:nvSpPr>
            <p:cNvPr id="318" name="pl318"/>
            <p:cNvSpPr/>
            <p:nvPr/>
          </p:nvSpPr>
          <p:spPr>
            <a:xfrm>
              <a:off x="714250" y="5405046"/>
              <a:ext cx="2596161" cy="0"/>
            </a:xfrm>
            <a:custGeom>
              <a:avLst/>
              <a:gdLst/>
              <a:ahLst/>
              <a:cxnLst/>
              <a:rect l="0" t="0" r="0" b="0"/>
              <a:pathLst>
                <a:path w="2596161">
                  <a:moveTo>
                    <a:pt x="0" y="0"/>
                  </a:moveTo>
                  <a:lnTo>
                    <a:pt x="2596161" y="0"/>
                  </a:lnTo>
                </a:path>
              </a:pathLst>
            </a:custGeom>
            <a:ln w="8130" cap="flat">
              <a:solidFill>
                <a:srgbClr val="000000">
                  <a:alpha val="100000"/>
                </a:srgbClr>
              </a:solidFill>
              <a:prstDash val="solid"/>
              <a:round/>
            </a:ln>
          </p:spPr>
          <p:txBody>
            <a:bodyPr/>
            <a:lstStyle/>
            <a:p>
              <a:endParaRPr/>
            </a:p>
          </p:txBody>
        </p:sp>
        <p:sp>
          <p:nvSpPr>
            <p:cNvPr id="319" name="pl319"/>
            <p:cNvSpPr/>
            <p:nvPr/>
          </p:nvSpPr>
          <p:spPr>
            <a:xfrm>
              <a:off x="885627"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0" name="pl320"/>
            <p:cNvSpPr/>
            <p:nvPr/>
          </p:nvSpPr>
          <p:spPr>
            <a:xfrm>
              <a:off x="1122828"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1" name="pl321"/>
            <p:cNvSpPr/>
            <p:nvPr/>
          </p:nvSpPr>
          <p:spPr>
            <a:xfrm>
              <a:off x="1360029"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2" name="pl322"/>
            <p:cNvSpPr/>
            <p:nvPr/>
          </p:nvSpPr>
          <p:spPr>
            <a:xfrm>
              <a:off x="1597229"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3" name="pl323"/>
            <p:cNvSpPr/>
            <p:nvPr/>
          </p:nvSpPr>
          <p:spPr>
            <a:xfrm>
              <a:off x="1834430"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4" name="pl324"/>
            <p:cNvSpPr/>
            <p:nvPr/>
          </p:nvSpPr>
          <p:spPr>
            <a:xfrm>
              <a:off x="2071631"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5" name="pl325"/>
            <p:cNvSpPr/>
            <p:nvPr/>
          </p:nvSpPr>
          <p:spPr>
            <a:xfrm>
              <a:off x="2308832"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6" name="pl326"/>
            <p:cNvSpPr/>
            <p:nvPr/>
          </p:nvSpPr>
          <p:spPr>
            <a:xfrm>
              <a:off x="2546032"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7" name="pl327"/>
            <p:cNvSpPr/>
            <p:nvPr/>
          </p:nvSpPr>
          <p:spPr>
            <a:xfrm>
              <a:off x="2783233"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8" name="pl328"/>
            <p:cNvSpPr/>
            <p:nvPr/>
          </p:nvSpPr>
          <p:spPr>
            <a:xfrm>
              <a:off x="3020434"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9" name="tx329"/>
            <p:cNvSpPr/>
            <p:nvPr/>
          </p:nvSpPr>
          <p:spPr>
            <a:xfrm rot="-5400000">
              <a:off x="757626"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2006</a:t>
              </a:r>
            </a:p>
          </p:txBody>
        </p:sp>
        <p:sp>
          <p:nvSpPr>
            <p:cNvPr id="330" name="tx330"/>
            <p:cNvSpPr/>
            <p:nvPr/>
          </p:nvSpPr>
          <p:spPr>
            <a:xfrm rot="-5400000">
              <a:off x="994826"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2008</a:t>
              </a:r>
            </a:p>
          </p:txBody>
        </p:sp>
        <p:sp>
          <p:nvSpPr>
            <p:cNvPr id="331" name="tx331"/>
            <p:cNvSpPr/>
            <p:nvPr/>
          </p:nvSpPr>
          <p:spPr>
            <a:xfrm rot="-5400000">
              <a:off x="1232027"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2010</a:t>
              </a:r>
            </a:p>
          </p:txBody>
        </p:sp>
        <p:sp>
          <p:nvSpPr>
            <p:cNvPr id="332" name="tx332"/>
            <p:cNvSpPr/>
            <p:nvPr/>
          </p:nvSpPr>
          <p:spPr>
            <a:xfrm rot="-5400000">
              <a:off x="1469228"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2012</a:t>
              </a:r>
            </a:p>
          </p:txBody>
        </p:sp>
        <p:sp>
          <p:nvSpPr>
            <p:cNvPr id="333" name="tx333"/>
            <p:cNvSpPr/>
            <p:nvPr/>
          </p:nvSpPr>
          <p:spPr>
            <a:xfrm rot="-5400000">
              <a:off x="1706429"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2014</a:t>
              </a:r>
            </a:p>
          </p:txBody>
        </p:sp>
        <p:sp>
          <p:nvSpPr>
            <p:cNvPr id="334" name="tx334"/>
            <p:cNvSpPr/>
            <p:nvPr/>
          </p:nvSpPr>
          <p:spPr>
            <a:xfrm rot="-5400000">
              <a:off x="1943629"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2016</a:t>
              </a:r>
            </a:p>
          </p:txBody>
        </p:sp>
        <p:sp>
          <p:nvSpPr>
            <p:cNvPr id="335" name="tx335"/>
            <p:cNvSpPr/>
            <p:nvPr/>
          </p:nvSpPr>
          <p:spPr>
            <a:xfrm rot="-5400000">
              <a:off x="2180830"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2018</a:t>
              </a:r>
            </a:p>
          </p:txBody>
        </p:sp>
        <p:sp>
          <p:nvSpPr>
            <p:cNvPr id="336" name="tx336"/>
            <p:cNvSpPr/>
            <p:nvPr/>
          </p:nvSpPr>
          <p:spPr>
            <a:xfrm rot="-5400000">
              <a:off x="2418031"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2020</a:t>
              </a:r>
            </a:p>
          </p:txBody>
        </p:sp>
        <p:sp>
          <p:nvSpPr>
            <p:cNvPr id="337" name="tx337"/>
            <p:cNvSpPr/>
            <p:nvPr/>
          </p:nvSpPr>
          <p:spPr>
            <a:xfrm rot="-5400000">
              <a:off x="2655232"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2022</a:t>
              </a:r>
            </a:p>
          </p:txBody>
        </p:sp>
        <p:sp>
          <p:nvSpPr>
            <p:cNvPr id="338" name="tx338"/>
            <p:cNvSpPr/>
            <p:nvPr/>
          </p:nvSpPr>
          <p:spPr>
            <a:xfrm rot="-5400000">
              <a:off x="2892432"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2024</a:t>
              </a:r>
            </a:p>
          </p:txBody>
        </p:sp>
        <p:sp>
          <p:nvSpPr>
            <p:cNvPr id="339" name="pl339"/>
            <p:cNvSpPr/>
            <p:nvPr/>
          </p:nvSpPr>
          <p:spPr>
            <a:xfrm>
              <a:off x="3380001" y="5405046"/>
              <a:ext cx="2596161" cy="0"/>
            </a:xfrm>
            <a:custGeom>
              <a:avLst/>
              <a:gdLst/>
              <a:ahLst/>
              <a:cxnLst/>
              <a:rect l="0" t="0" r="0" b="0"/>
              <a:pathLst>
                <a:path w="2596161">
                  <a:moveTo>
                    <a:pt x="0" y="0"/>
                  </a:moveTo>
                  <a:lnTo>
                    <a:pt x="2596161" y="0"/>
                  </a:lnTo>
                </a:path>
              </a:pathLst>
            </a:custGeom>
            <a:ln w="8130" cap="flat">
              <a:solidFill>
                <a:srgbClr val="000000">
                  <a:alpha val="100000"/>
                </a:srgbClr>
              </a:solidFill>
              <a:prstDash val="solid"/>
              <a:round/>
            </a:ln>
          </p:spPr>
          <p:txBody>
            <a:bodyPr/>
            <a:lstStyle/>
            <a:p>
              <a:endParaRPr/>
            </a:p>
          </p:txBody>
        </p:sp>
        <p:sp>
          <p:nvSpPr>
            <p:cNvPr id="340" name="pl340"/>
            <p:cNvSpPr/>
            <p:nvPr/>
          </p:nvSpPr>
          <p:spPr>
            <a:xfrm>
              <a:off x="3551378"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1" name="pl341"/>
            <p:cNvSpPr/>
            <p:nvPr/>
          </p:nvSpPr>
          <p:spPr>
            <a:xfrm>
              <a:off x="3788579"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2" name="pl342"/>
            <p:cNvSpPr/>
            <p:nvPr/>
          </p:nvSpPr>
          <p:spPr>
            <a:xfrm>
              <a:off x="4025780"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3" name="pl343"/>
            <p:cNvSpPr/>
            <p:nvPr/>
          </p:nvSpPr>
          <p:spPr>
            <a:xfrm>
              <a:off x="4262980"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4" name="pl344"/>
            <p:cNvSpPr/>
            <p:nvPr/>
          </p:nvSpPr>
          <p:spPr>
            <a:xfrm>
              <a:off x="4500181"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5" name="pl345"/>
            <p:cNvSpPr/>
            <p:nvPr/>
          </p:nvSpPr>
          <p:spPr>
            <a:xfrm>
              <a:off x="4737382"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6" name="pl346"/>
            <p:cNvSpPr/>
            <p:nvPr/>
          </p:nvSpPr>
          <p:spPr>
            <a:xfrm>
              <a:off x="4974583"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7" name="pl347"/>
            <p:cNvSpPr/>
            <p:nvPr/>
          </p:nvSpPr>
          <p:spPr>
            <a:xfrm>
              <a:off x="5211783"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8" name="pl348"/>
            <p:cNvSpPr/>
            <p:nvPr/>
          </p:nvSpPr>
          <p:spPr>
            <a:xfrm>
              <a:off x="5448984"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9" name="pl349"/>
            <p:cNvSpPr/>
            <p:nvPr/>
          </p:nvSpPr>
          <p:spPr>
            <a:xfrm>
              <a:off x="5686185"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50" name="tx350"/>
            <p:cNvSpPr/>
            <p:nvPr/>
          </p:nvSpPr>
          <p:spPr>
            <a:xfrm rot="-5400000">
              <a:off x="3423377"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2006</a:t>
              </a:r>
            </a:p>
          </p:txBody>
        </p:sp>
        <p:sp>
          <p:nvSpPr>
            <p:cNvPr id="351" name="tx351"/>
            <p:cNvSpPr/>
            <p:nvPr/>
          </p:nvSpPr>
          <p:spPr>
            <a:xfrm rot="-5400000">
              <a:off x="3660577"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2008</a:t>
              </a:r>
            </a:p>
          </p:txBody>
        </p:sp>
        <p:sp>
          <p:nvSpPr>
            <p:cNvPr id="352" name="tx352"/>
            <p:cNvSpPr/>
            <p:nvPr/>
          </p:nvSpPr>
          <p:spPr>
            <a:xfrm rot="-5400000">
              <a:off x="3897778"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2010</a:t>
              </a:r>
            </a:p>
          </p:txBody>
        </p:sp>
        <p:sp>
          <p:nvSpPr>
            <p:cNvPr id="353" name="tx353"/>
            <p:cNvSpPr/>
            <p:nvPr/>
          </p:nvSpPr>
          <p:spPr>
            <a:xfrm rot="-5400000">
              <a:off x="4134979"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2012</a:t>
              </a:r>
            </a:p>
          </p:txBody>
        </p:sp>
        <p:sp>
          <p:nvSpPr>
            <p:cNvPr id="354" name="tx354"/>
            <p:cNvSpPr/>
            <p:nvPr/>
          </p:nvSpPr>
          <p:spPr>
            <a:xfrm rot="-5400000">
              <a:off x="4372180"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2014</a:t>
              </a:r>
            </a:p>
          </p:txBody>
        </p:sp>
        <p:sp>
          <p:nvSpPr>
            <p:cNvPr id="355" name="tx355"/>
            <p:cNvSpPr/>
            <p:nvPr/>
          </p:nvSpPr>
          <p:spPr>
            <a:xfrm rot="-5400000">
              <a:off x="4609380"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2016</a:t>
              </a:r>
            </a:p>
          </p:txBody>
        </p:sp>
        <p:sp>
          <p:nvSpPr>
            <p:cNvPr id="356" name="tx356"/>
            <p:cNvSpPr/>
            <p:nvPr/>
          </p:nvSpPr>
          <p:spPr>
            <a:xfrm rot="-5400000">
              <a:off x="4846581"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2018</a:t>
              </a:r>
            </a:p>
          </p:txBody>
        </p:sp>
        <p:sp>
          <p:nvSpPr>
            <p:cNvPr id="357" name="tx357"/>
            <p:cNvSpPr/>
            <p:nvPr/>
          </p:nvSpPr>
          <p:spPr>
            <a:xfrm rot="-5400000">
              <a:off x="5083782"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2020</a:t>
              </a:r>
            </a:p>
          </p:txBody>
        </p:sp>
        <p:sp>
          <p:nvSpPr>
            <p:cNvPr id="358" name="tx358"/>
            <p:cNvSpPr/>
            <p:nvPr/>
          </p:nvSpPr>
          <p:spPr>
            <a:xfrm rot="-5400000">
              <a:off x="5320983"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2022</a:t>
              </a:r>
            </a:p>
          </p:txBody>
        </p:sp>
        <p:sp>
          <p:nvSpPr>
            <p:cNvPr id="359" name="tx359"/>
            <p:cNvSpPr/>
            <p:nvPr/>
          </p:nvSpPr>
          <p:spPr>
            <a:xfrm rot="-5400000">
              <a:off x="5558183"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2024</a:t>
              </a:r>
            </a:p>
          </p:txBody>
        </p:sp>
        <p:sp>
          <p:nvSpPr>
            <p:cNvPr id="360" name="pl360"/>
            <p:cNvSpPr/>
            <p:nvPr/>
          </p:nvSpPr>
          <p:spPr>
            <a:xfrm>
              <a:off x="6045752" y="5405046"/>
              <a:ext cx="2596161" cy="0"/>
            </a:xfrm>
            <a:custGeom>
              <a:avLst/>
              <a:gdLst/>
              <a:ahLst/>
              <a:cxnLst/>
              <a:rect l="0" t="0" r="0" b="0"/>
              <a:pathLst>
                <a:path w="2596161">
                  <a:moveTo>
                    <a:pt x="0" y="0"/>
                  </a:moveTo>
                  <a:lnTo>
                    <a:pt x="2596161" y="0"/>
                  </a:lnTo>
                </a:path>
              </a:pathLst>
            </a:custGeom>
            <a:ln w="8130" cap="flat">
              <a:solidFill>
                <a:srgbClr val="000000">
                  <a:alpha val="100000"/>
                </a:srgbClr>
              </a:solidFill>
              <a:prstDash val="solid"/>
              <a:round/>
            </a:ln>
          </p:spPr>
          <p:txBody>
            <a:bodyPr/>
            <a:lstStyle/>
            <a:p>
              <a:endParaRPr/>
            </a:p>
          </p:txBody>
        </p:sp>
        <p:sp>
          <p:nvSpPr>
            <p:cNvPr id="361" name="pl361"/>
            <p:cNvSpPr/>
            <p:nvPr/>
          </p:nvSpPr>
          <p:spPr>
            <a:xfrm>
              <a:off x="6217129"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2" name="pl362"/>
            <p:cNvSpPr/>
            <p:nvPr/>
          </p:nvSpPr>
          <p:spPr>
            <a:xfrm>
              <a:off x="6454330"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3" name="pl363"/>
            <p:cNvSpPr/>
            <p:nvPr/>
          </p:nvSpPr>
          <p:spPr>
            <a:xfrm>
              <a:off x="6691531"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4" name="pl364"/>
            <p:cNvSpPr/>
            <p:nvPr/>
          </p:nvSpPr>
          <p:spPr>
            <a:xfrm>
              <a:off x="6928731"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5" name="pl365"/>
            <p:cNvSpPr/>
            <p:nvPr/>
          </p:nvSpPr>
          <p:spPr>
            <a:xfrm>
              <a:off x="7165932"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6" name="pl366"/>
            <p:cNvSpPr/>
            <p:nvPr/>
          </p:nvSpPr>
          <p:spPr>
            <a:xfrm>
              <a:off x="7403133"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7" name="pl367"/>
            <p:cNvSpPr/>
            <p:nvPr/>
          </p:nvSpPr>
          <p:spPr>
            <a:xfrm>
              <a:off x="7640334"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8" name="pl368"/>
            <p:cNvSpPr/>
            <p:nvPr/>
          </p:nvSpPr>
          <p:spPr>
            <a:xfrm>
              <a:off x="7877534"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9" name="pl369"/>
            <p:cNvSpPr/>
            <p:nvPr/>
          </p:nvSpPr>
          <p:spPr>
            <a:xfrm>
              <a:off x="8114735"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70" name="pl370"/>
            <p:cNvSpPr/>
            <p:nvPr/>
          </p:nvSpPr>
          <p:spPr>
            <a:xfrm>
              <a:off x="8351936"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71" name="tx371"/>
            <p:cNvSpPr/>
            <p:nvPr/>
          </p:nvSpPr>
          <p:spPr>
            <a:xfrm rot="-5400000">
              <a:off x="6089128"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2006</a:t>
              </a:r>
            </a:p>
          </p:txBody>
        </p:sp>
        <p:sp>
          <p:nvSpPr>
            <p:cNvPr id="372" name="tx372"/>
            <p:cNvSpPr/>
            <p:nvPr/>
          </p:nvSpPr>
          <p:spPr>
            <a:xfrm rot="-5400000">
              <a:off x="6326329"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2008</a:t>
              </a:r>
            </a:p>
          </p:txBody>
        </p:sp>
        <p:sp>
          <p:nvSpPr>
            <p:cNvPr id="373" name="tx373"/>
            <p:cNvSpPr/>
            <p:nvPr/>
          </p:nvSpPr>
          <p:spPr>
            <a:xfrm rot="-5400000">
              <a:off x="6563529"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2010</a:t>
              </a:r>
            </a:p>
          </p:txBody>
        </p:sp>
        <p:sp>
          <p:nvSpPr>
            <p:cNvPr id="374" name="tx374"/>
            <p:cNvSpPr/>
            <p:nvPr/>
          </p:nvSpPr>
          <p:spPr>
            <a:xfrm rot="-5400000">
              <a:off x="6800730"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2012</a:t>
              </a:r>
            </a:p>
          </p:txBody>
        </p:sp>
        <p:sp>
          <p:nvSpPr>
            <p:cNvPr id="375" name="tx375"/>
            <p:cNvSpPr/>
            <p:nvPr/>
          </p:nvSpPr>
          <p:spPr>
            <a:xfrm rot="-5400000">
              <a:off x="7037931"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2014</a:t>
              </a:r>
            </a:p>
          </p:txBody>
        </p:sp>
        <p:sp>
          <p:nvSpPr>
            <p:cNvPr id="376" name="tx376"/>
            <p:cNvSpPr/>
            <p:nvPr/>
          </p:nvSpPr>
          <p:spPr>
            <a:xfrm rot="-5400000">
              <a:off x="7275131"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2016</a:t>
              </a:r>
            </a:p>
          </p:txBody>
        </p:sp>
        <p:sp>
          <p:nvSpPr>
            <p:cNvPr id="377" name="tx377"/>
            <p:cNvSpPr/>
            <p:nvPr/>
          </p:nvSpPr>
          <p:spPr>
            <a:xfrm rot="-5400000">
              <a:off x="7512332"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2018</a:t>
              </a:r>
            </a:p>
          </p:txBody>
        </p:sp>
        <p:sp>
          <p:nvSpPr>
            <p:cNvPr id="378" name="tx378"/>
            <p:cNvSpPr/>
            <p:nvPr/>
          </p:nvSpPr>
          <p:spPr>
            <a:xfrm rot="-5400000">
              <a:off x="7749533"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2020</a:t>
              </a:r>
            </a:p>
          </p:txBody>
        </p:sp>
        <p:sp>
          <p:nvSpPr>
            <p:cNvPr id="379" name="tx379"/>
            <p:cNvSpPr/>
            <p:nvPr/>
          </p:nvSpPr>
          <p:spPr>
            <a:xfrm rot="-5400000">
              <a:off x="7986734"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2022</a:t>
              </a:r>
            </a:p>
          </p:txBody>
        </p:sp>
        <p:sp>
          <p:nvSpPr>
            <p:cNvPr id="380" name="tx380"/>
            <p:cNvSpPr/>
            <p:nvPr/>
          </p:nvSpPr>
          <p:spPr>
            <a:xfrm rot="-5400000">
              <a:off x="8223934"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2024</a:t>
              </a:r>
            </a:p>
          </p:txBody>
        </p:sp>
        <p:sp>
          <p:nvSpPr>
            <p:cNvPr id="381" name="tx381"/>
            <p:cNvSpPr/>
            <p:nvPr/>
          </p:nvSpPr>
          <p:spPr>
            <a:xfrm>
              <a:off x="570259" y="2859656"/>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382" name="tx382"/>
            <p:cNvSpPr/>
            <p:nvPr/>
          </p:nvSpPr>
          <p:spPr>
            <a:xfrm>
              <a:off x="508103" y="219133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383" name="tx383"/>
            <p:cNvSpPr/>
            <p:nvPr/>
          </p:nvSpPr>
          <p:spPr>
            <a:xfrm>
              <a:off x="508103" y="152301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384" name="tx384"/>
            <p:cNvSpPr/>
            <p:nvPr/>
          </p:nvSpPr>
          <p:spPr>
            <a:xfrm>
              <a:off x="508103" y="85469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385" name="tx385"/>
            <p:cNvSpPr/>
            <p:nvPr/>
          </p:nvSpPr>
          <p:spPr>
            <a:xfrm>
              <a:off x="570259" y="526686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386" name="tx386"/>
            <p:cNvSpPr/>
            <p:nvPr/>
          </p:nvSpPr>
          <p:spPr>
            <a:xfrm>
              <a:off x="508103" y="459854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387" name="tx387"/>
            <p:cNvSpPr/>
            <p:nvPr/>
          </p:nvSpPr>
          <p:spPr>
            <a:xfrm>
              <a:off x="508103" y="393022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388" name="tx388"/>
            <p:cNvSpPr/>
            <p:nvPr/>
          </p:nvSpPr>
          <p:spPr>
            <a:xfrm>
              <a:off x="508103" y="326189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389" name="tx389"/>
            <p:cNvSpPr/>
            <p:nvPr/>
          </p:nvSpPr>
          <p:spPr>
            <a:xfrm>
              <a:off x="8723749" y="2859656"/>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390" name="tx390"/>
            <p:cNvSpPr/>
            <p:nvPr/>
          </p:nvSpPr>
          <p:spPr>
            <a:xfrm>
              <a:off x="8723749" y="240018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391" name="tx391"/>
            <p:cNvSpPr/>
            <p:nvPr/>
          </p:nvSpPr>
          <p:spPr>
            <a:xfrm>
              <a:off x="8723749" y="194071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392" name="tx392"/>
            <p:cNvSpPr/>
            <p:nvPr/>
          </p:nvSpPr>
          <p:spPr>
            <a:xfrm>
              <a:off x="8723749" y="148260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393" name="tx393"/>
            <p:cNvSpPr/>
            <p:nvPr/>
          </p:nvSpPr>
          <p:spPr>
            <a:xfrm>
              <a:off x="8723749" y="102177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394" name="tx394"/>
            <p:cNvSpPr/>
            <p:nvPr/>
          </p:nvSpPr>
          <p:spPr>
            <a:xfrm>
              <a:off x="8723749" y="526686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395" name="tx395"/>
            <p:cNvSpPr/>
            <p:nvPr/>
          </p:nvSpPr>
          <p:spPr>
            <a:xfrm>
              <a:off x="8723749" y="480739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396" name="tx396"/>
            <p:cNvSpPr/>
            <p:nvPr/>
          </p:nvSpPr>
          <p:spPr>
            <a:xfrm>
              <a:off x="8723749" y="434792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397" name="tx397"/>
            <p:cNvSpPr/>
            <p:nvPr/>
          </p:nvSpPr>
          <p:spPr>
            <a:xfrm>
              <a:off x="8723749" y="3889815"/>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398" name="tx398"/>
            <p:cNvSpPr/>
            <p:nvPr/>
          </p:nvSpPr>
          <p:spPr>
            <a:xfrm>
              <a:off x="8723749" y="3428980"/>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399" name="tx399"/>
            <p:cNvSpPr/>
            <p:nvPr/>
          </p:nvSpPr>
          <p:spPr>
            <a:xfrm rot="5400000">
              <a:off x="8601320" y="3074510"/>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400" name="rc400"/>
            <p:cNvSpPr/>
            <p:nvPr/>
          </p:nvSpPr>
          <p:spPr>
            <a:xfrm>
              <a:off x="3513428" y="6123116"/>
              <a:ext cx="201456" cy="201456"/>
            </a:xfrm>
            <a:prstGeom prst="rect">
              <a:avLst/>
            </a:prstGeom>
            <a:solidFill>
              <a:srgbClr val="2C7FB8">
                <a:alpha val="100000"/>
              </a:srgbClr>
            </a:solidFill>
          </p:spPr>
          <p:txBody>
            <a:bodyPr/>
            <a:lstStyle/>
            <a:p>
              <a:endParaRPr/>
            </a:p>
          </p:txBody>
        </p:sp>
        <p:sp>
          <p:nvSpPr>
            <p:cNvPr id="401" name="tx401"/>
            <p:cNvSpPr/>
            <p:nvPr/>
          </p:nvSpPr>
          <p:spPr>
            <a:xfrm>
              <a:off x="3793473" y="6181170"/>
              <a:ext cx="1006276" cy="8267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Number of countries</a:t>
              </a:r>
            </a:p>
          </p:txBody>
        </p:sp>
        <p:sp>
          <p:nvSpPr>
            <p:cNvPr id="402" name="pl402"/>
            <p:cNvSpPr/>
            <p:nvPr/>
          </p:nvSpPr>
          <p:spPr>
            <a:xfrm>
              <a:off x="5100051" y="6223844"/>
              <a:ext cx="175564" cy="0"/>
            </a:xfrm>
            <a:custGeom>
              <a:avLst/>
              <a:gdLst/>
              <a:ahLst/>
              <a:cxnLst/>
              <a:rect l="0" t="0" r="0" b="0"/>
              <a:pathLst>
                <a:path w="175564">
                  <a:moveTo>
                    <a:pt x="0" y="0"/>
                  </a:moveTo>
                  <a:lnTo>
                    <a:pt x="175564" y="0"/>
                  </a:lnTo>
                </a:path>
              </a:pathLst>
            </a:custGeom>
            <a:ln w="27101" cap="flat">
              <a:solidFill>
                <a:srgbClr val="000000">
                  <a:alpha val="80000"/>
                </a:srgbClr>
              </a:solidFill>
              <a:prstDash val="solid"/>
              <a:round/>
            </a:ln>
          </p:spPr>
          <p:txBody>
            <a:bodyPr/>
            <a:lstStyle/>
            <a:p>
              <a:endParaRPr/>
            </a:p>
          </p:txBody>
        </p:sp>
        <p:sp>
          <p:nvSpPr>
            <p:cNvPr id="403" name="tx403"/>
            <p:cNvSpPr/>
            <p:nvPr/>
          </p:nvSpPr>
          <p:spPr>
            <a:xfrm>
              <a:off x="5367151" y="6158960"/>
              <a:ext cx="48458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Coverage</a:t>
              </a:r>
            </a:p>
          </p:txBody>
        </p:sp>
        <p:sp>
          <p:nvSpPr>
            <p:cNvPr id="404" name="tx404"/>
            <p:cNvSpPr/>
            <p:nvPr/>
          </p:nvSpPr>
          <p:spPr>
            <a:xfrm>
              <a:off x="714250" y="398022"/>
              <a:ext cx="6559651"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Trends in number of countries with WUENIC estimates and coverage, LACR, 2006-2025</a:t>
              </a:r>
            </a:p>
          </p:txBody>
        </p:sp>
        <p:sp>
          <p:nvSpPr>
            <p:cNvPr id="405" name="tx405"/>
            <p:cNvSpPr/>
            <p:nvPr/>
          </p:nvSpPr>
          <p:spPr>
            <a:xfrm>
              <a:off x="4014024" y="6455506"/>
              <a:ext cx="462788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406" name="tx406"/>
            <p:cNvSpPr/>
            <p:nvPr/>
          </p:nvSpPr>
          <p:spPr>
            <a:xfrm>
              <a:off x="3404746" y="6568567"/>
              <a:ext cx="523716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Total number of countries recommended to have the vaccine indicated by the horizonal dashed line.</a:t>
              </a:r>
            </a:p>
          </p:txBody>
        </p:sp>
      </p:grpSp>
      <p:sp>
        <p:nvSpPr>
          <p:cNvPr id="407"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evolución de la cobertura de determinadas vacunas junto con el número de países en los que se han introducido, con el fin de facilitar la comprensión de los avances.
WUENIC comienza a elaborar estimaciones a partir del primer año en que un país comunica datos. En el caso de las vacunas nuevas, suele tratarse del año de su introducción o del año siguiente a esta. Por lo tanto, las cifras sirven como indicador aproximado del año de introducción.
A medida que WUENIC ha ido evolucionando y se han actualizado las recomendaciones del SAGE, se han ido añadiendo más vacunas al proceso de estimación. Cuando las estimaciones se iniciaron después de 2006, el primer año de estimación se indica mediante la línea discontinua vertical.
El número total de países para los que se recomienda cada vacuna se indica mediante la línea discontinua horizontal y el valor correspondiente.
Los países que no disponen de la vacuna se incluyen en los totales como 0.</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Vacunación contra el VPH</a:t>
            </a:r>
          </a:p>
        </p:txBody>
      </p:sp>
      <p:sp>
        <p:nvSpPr>
          <p:cNvPr id="3" name="body"/>
          <p:cNvSpPr>
            <a:spLocks noGrp="1"/>
          </p:cNvSpPr>
          <p:nvPr>
            <p:ph/>
          </p:nvPr>
        </p:nvSpPr>
        <p:spPr>
          <a:xfrm>
            <a:off x="521208" y="5998464"/>
            <a:ext cx="11301984" cy="512064"/>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Calibri"/>
                <a:cs typeface="Calibri"/>
                <a:sym typeface="Calibri"/>
              </a:rPr>
              <a:t>Métodos: </a:t>
            </a:r>
            <a:r>
              <a:rPr sz="1400" b="0" i="0" u="none" cap="none">
                <a:solidFill>
                  <a:srgbClr val="FFC000">
                    <a:alpha val="100000"/>
                  </a:srgbClr>
                </a:solidFill>
                <a:latin typeface="Calibri"/>
                <a:cs typeface="Calibri"/>
                <a:sym typeface="Calibri"/>
              </a:rPr>
              <a:t>• </a:t>
            </a:r>
            <a:r>
              <a:rPr sz="1300" b="0" i="0" u="sng" cap="none">
                <a:hlinkClick r:id="rId2"/>
              </a:rPr>
              <a:t>Bruni et al. 2021, HPV vaccination introduction worldwide and WHO and UNICEF estimates of national HPV immunization coverage 2010–2019 (supplementary materials).</a:t>
            </a: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757200" y="4967879"/>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757200" y="4456506"/>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757200" y="3945133"/>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57200" y="3433759"/>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757200" y="2922386"/>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757200" y="2411013"/>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757200" y="4712192"/>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757200" y="4200819"/>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757200" y="3689446"/>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757200" y="3178073"/>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757200" y="2666700"/>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757200" y="2155327"/>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909934"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164490"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419046"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673602"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928158"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182715"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437271"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2691827"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2946383"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3200940"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3455496"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3710052"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3964608"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4219164"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4473721"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4728277"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909934" y="2947955"/>
              <a:ext cx="3818343" cy="1738668"/>
            </a:xfrm>
            <a:custGeom>
              <a:avLst/>
              <a:gdLst/>
              <a:ahLst/>
              <a:cxnLst/>
              <a:rect l="0" t="0" r="0" b="0"/>
              <a:pathLst>
                <a:path w="3818343" h="1738668">
                  <a:moveTo>
                    <a:pt x="0" y="1738668"/>
                  </a:moveTo>
                  <a:lnTo>
                    <a:pt x="254556" y="1559688"/>
                  </a:lnTo>
                  <a:lnTo>
                    <a:pt x="509112" y="1150589"/>
                  </a:lnTo>
                  <a:lnTo>
                    <a:pt x="763668" y="1073883"/>
                  </a:lnTo>
                  <a:lnTo>
                    <a:pt x="1018224" y="153411"/>
                  </a:lnTo>
                  <a:lnTo>
                    <a:pt x="1272781" y="332392"/>
                  </a:lnTo>
                  <a:lnTo>
                    <a:pt x="1527337" y="281255"/>
                  </a:lnTo>
                  <a:lnTo>
                    <a:pt x="1781893" y="102274"/>
                  </a:lnTo>
                  <a:lnTo>
                    <a:pt x="2036449" y="153411"/>
                  </a:lnTo>
                  <a:lnTo>
                    <a:pt x="2291006" y="409098"/>
                  </a:lnTo>
                  <a:lnTo>
                    <a:pt x="2545562" y="511373"/>
                  </a:lnTo>
                  <a:lnTo>
                    <a:pt x="2800118" y="664785"/>
                  </a:lnTo>
                  <a:lnTo>
                    <a:pt x="3054674" y="178980"/>
                  </a:lnTo>
                  <a:lnTo>
                    <a:pt x="3309230" y="102274"/>
                  </a:lnTo>
                  <a:lnTo>
                    <a:pt x="3563787" y="102274"/>
                  </a:lnTo>
                  <a:lnTo>
                    <a:pt x="3818343" y="0"/>
                  </a:lnTo>
                </a:path>
              </a:pathLst>
            </a:custGeom>
            <a:ln w="29811" cap="flat">
              <a:solidFill>
                <a:srgbClr val="FF0000">
                  <a:alpha val="100000"/>
                </a:srgbClr>
              </a:solidFill>
              <a:prstDash val="solid"/>
              <a:round/>
            </a:ln>
          </p:spPr>
          <p:txBody>
            <a:bodyPr/>
            <a:lstStyle/>
            <a:p>
              <a:endParaRPr/>
            </a:p>
          </p:txBody>
        </p:sp>
        <p:sp>
          <p:nvSpPr>
            <p:cNvPr id="33" name="pl33"/>
            <p:cNvSpPr/>
            <p:nvPr/>
          </p:nvSpPr>
          <p:spPr>
            <a:xfrm>
              <a:off x="909934" y="2947955"/>
              <a:ext cx="3818343" cy="1764237"/>
            </a:xfrm>
            <a:custGeom>
              <a:avLst/>
              <a:gdLst/>
              <a:ahLst/>
              <a:cxnLst/>
              <a:rect l="0" t="0" r="0" b="0"/>
              <a:pathLst>
                <a:path w="3818343" h="1764237">
                  <a:moveTo>
                    <a:pt x="0" y="1764237"/>
                  </a:moveTo>
                  <a:lnTo>
                    <a:pt x="254556" y="1610825"/>
                  </a:lnTo>
                  <a:lnTo>
                    <a:pt x="509112" y="1278432"/>
                  </a:lnTo>
                  <a:lnTo>
                    <a:pt x="763668" y="1278432"/>
                  </a:lnTo>
                  <a:lnTo>
                    <a:pt x="1018224" y="715922"/>
                  </a:lnTo>
                  <a:lnTo>
                    <a:pt x="1272781" y="767059"/>
                  </a:lnTo>
                  <a:lnTo>
                    <a:pt x="1527337" y="562510"/>
                  </a:lnTo>
                  <a:lnTo>
                    <a:pt x="1781893" y="383529"/>
                  </a:lnTo>
                  <a:lnTo>
                    <a:pt x="2036449" y="562510"/>
                  </a:lnTo>
                  <a:lnTo>
                    <a:pt x="2291006" y="613647"/>
                  </a:lnTo>
                  <a:lnTo>
                    <a:pt x="2545562" y="894903"/>
                  </a:lnTo>
                  <a:lnTo>
                    <a:pt x="2800118" y="946040"/>
                  </a:lnTo>
                  <a:lnTo>
                    <a:pt x="3054674" y="485804"/>
                  </a:lnTo>
                  <a:lnTo>
                    <a:pt x="3309230" y="281255"/>
                  </a:lnTo>
                  <a:lnTo>
                    <a:pt x="3563787" y="76705"/>
                  </a:lnTo>
                  <a:lnTo>
                    <a:pt x="3818343" y="0"/>
                  </a:lnTo>
                </a:path>
              </a:pathLst>
            </a:custGeom>
            <a:ln w="29811" cap="flat">
              <a:solidFill>
                <a:srgbClr val="0058AB">
                  <a:alpha val="100000"/>
                </a:srgbClr>
              </a:solidFill>
              <a:prstDash val="solid"/>
              <a:round/>
            </a:ln>
          </p:spPr>
          <p:txBody>
            <a:bodyPr/>
            <a:lstStyle/>
            <a:p>
              <a:endParaRPr/>
            </a:p>
          </p:txBody>
        </p:sp>
        <p:sp>
          <p:nvSpPr>
            <p:cNvPr id="34" name="pt34"/>
            <p:cNvSpPr/>
            <p:nvPr/>
          </p:nvSpPr>
          <p:spPr>
            <a:xfrm>
              <a:off x="885108" y="466179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35" name="pt35"/>
            <p:cNvSpPr/>
            <p:nvPr/>
          </p:nvSpPr>
          <p:spPr>
            <a:xfrm>
              <a:off x="1139664" y="448281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36" name="pt36"/>
            <p:cNvSpPr/>
            <p:nvPr/>
          </p:nvSpPr>
          <p:spPr>
            <a:xfrm>
              <a:off x="1394220" y="407371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37" name="pt37"/>
            <p:cNvSpPr/>
            <p:nvPr/>
          </p:nvSpPr>
          <p:spPr>
            <a:xfrm>
              <a:off x="1648776" y="399701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38" name="pt38"/>
            <p:cNvSpPr/>
            <p:nvPr/>
          </p:nvSpPr>
          <p:spPr>
            <a:xfrm>
              <a:off x="1903332" y="307654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39" name="pt39"/>
            <p:cNvSpPr/>
            <p:nvPr/>
          </p:nvSpPr>
          <p:spPr>
            <a:xfrm>
              <a:off x="2157889" y="325552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0" name="pt40"/>
            <p:cNvSpPr/>
            <p:nvPr/>
          </p:nvSpPr>
          <p:spPr>
            <a:xfrm>
              <a:off x="2412445" y="320438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1" name="pt41"/>
            <p:cNvSpPr/>
            <p:nvPr/>
          </p:nvSpPr>
          <p:spPr>
            <a:xfrm>
              <a:off x="2667001" y="302540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2" name="pt42"/>
            <p:cNvSpPr/>
            <p:nvPr/>
          </p:nvSpPr>
          <p:spPr>
            <a:xfrm>
              <a:off x="2921557" y="307654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3" name="pt43"/>
            <p:cNvSpPr/>
            <p:nvPr/>
          </p:nvSpPr>
          <p:spPr>
            <a:xfrm>
              <a:off x="3176114" y="333222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4" name="pt44"/>
            <p:cNvSpPr/>
            <p:nvPr/>
          </p:nvSpPr>
          <p:spPr>
            <a:xfrm>
              <a:off x="3430670" y="343450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5" name="pt45"/>
            <p:cNvSpPr/>
            <p:nvPr/>
          </p:nvSpPr>
          <p:spPr>
            <a:xfrm>
              <a:off x="3685226" y="358791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6" name="pt46"/>
            <p:cNvSpPr/>
            <p:nvPr/>
          </p:nvSpPr>
          <p:spPr>
            <a:xfrm>
              <a:off x="3939782" y="310211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7" name="pt47"/>
            <p:cNvSpPr/>
            <p:nvPr/>
          </p:nvSpPr>
          <p:spPr>
            <a:xfrm>
              <a:off x="4194338" y="302540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8" name="pt48"/>
            <p:cNvSpPr/>
            <p:nvPr/>
          </p:nvSpPr>
          <p:spPr>
            <a:xfrm>
              <a:off x="4448895" y="302540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9" name="pt49"/>
            <p:cNvSpPr/>
            <p:nvPr/>
          </p:nvSpPr>
          <p:spPr>
            <a:xfrm>
              <a:off x="4703451" y="292312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50" name="pt50"/>
            <p:cNvSpPr/>
            <p:nvPr/>
          </p:nvSpPr>
          <p:spPr>
            <a:xfrm>
              <a:off x="885108" y="46873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1" name="pt51"/>
            <p:cNvSpPr/>
            <p:nvPr/>
          </p:nvSpPr>
          <p:spPr>
            <a:xfrm>
              <a:off x="1139664" y="453395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2" name="pt52"/>
            <p:cNvSpPr/>
            <p:nvPr/>
          </p:nvSpPr>
          <p:spPr>
            <a:xfrm>
              <a:off x="1394220" y="420156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3" name="pt53"/>
            <p:cNvSpPr/>
            <p:nvPr/>
          </p:nvSpPr>
          <p:spPr>
            <a:xfrm>
              <a:off x="1648776" y="420156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4" name="pt54"/>
            <p:cNvSpPr/>
            <p:nvPr/>
          </p:nvSpPr>
          <p:spPr>
            <a:xfrm>
              <a:off x="1903332" y="363905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5" name="pt55"/>
            <p:cNvSpPr/>
            <p:nvPr/>
          </p:nvSpPr>
          <p:spPr>
            <a:xfrm>
              <a:off x="2157889" y="369018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6" name="pt56"/>
            <p:cNvSpPr/>
            <p:nvPr/>
          </p:nvSpPr>
          <p:spPr>
            <a:xfrm>
              <a:off x="2412445" y="348563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7" name="pt57"/>
            <p:cNvSpPr/>
            <p:nvPr/>
          </p:nvSpPr>
          <p:spPr>
            <a:xfrm>
              <a:off x="2667001" y="330665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8" name="pt58"/>
            <p:cNvSpPr/>
            <p:nvPr/>
          </p:nvSpPr>
          <p:spPr>
            <a:xfrm>
              <a:off x="2921557" y="348563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9" name="pt59"/>
            <p:cNvSpPr/>
            <p:nvPr/>
          </p:nvSpPr>
          <p:spPr>
            <a:xfrm>
              <a:off x="3176114" y="353677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60" name="pt60"/>
            <p:cNvSpPr/>
            <p:nvPr/>
          </p:nvSpPr>
          <p:spPr>
            <a:xfrm>
              <a:off x="3430670" y="381803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61" name="pt61"/>
            <p:cNvSpPr/>
            <p:nvPr/>
          </p:nvSpPr>
          <p:spPr>
            <a:xfrm>
              <a:off x="3685226" y="386916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62" name="pt62"/>
            <p:cNvSpPr/>
            <p:nvPr/>
          </p:nvSpPr>
          <p:spPr>
            <a:xfrm>
              <a:off x="3939782" y="3408933"/>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63" name="pt63"/>
            <p:cNvSpPr/>
            <p:nvPr/>
          </p:nvSpPr>
          <p:spPr>
            <a:xfrm>
              <a:off x="4194338" y="320438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64" name="pt64"/>
            <p:cNvSpPr/>
            <p:nvPr/>
          </p:nvSpPr>
          <p:spPr>
            <a:xfrm>
              <a:off x="4448895" y="299983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65" name="pt65"/>
            <p:cNvSpPr/>
            <p:nvPr/>
          </p:nvSpPr>
          <p:spPr>
            <a:xfrm>
              <a:off x="4703451" y="292312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66" name="tx66"/>
            <p:cNvSpPr/>
            <p:nvPr/>
          </p:nvSpPr>
          <p:spPr>
            <a:xfrm>
              <a:off x="909934" y="4781820"/>
              <a:ext cx="55265"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0</a:t>
              </a:r>
            </a:p>
          </p:txBody>
        </p:sp>
        <p:sp>
          <p:nvSpPr>
            <p:cNvPr id="67" name="tx67"/>
            <p:cNvSpPr/>
            <p:nvPr/>
          </p:nvSpPr>
          <p:spPr>
            <a:xfrm>
              <a:off x="1419046" y="4296016"/>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19</a:t>
              </a:r>
            </a:p>
          </p:txBody>
        </p:sp>
        <p:sp>
          <p:nvSpPr>
            <p:cNvPr id="68" name="tx68"/>
            <p:cNvSpPr/>
            <p:nvPr/>
          </p:nvSpPr>
          <p:spPr>
            <a:xfrm>
              <a:off x="1928158" y="3734718"/>
              <a:ext cx="110531" cy="71423"/>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41</a:t>
              </a:r>
            </a:p>
          </p:txBody>
        </p:sp>
        <p:sp>
          <p:nvSpPr>
            <p:cNvPr id="69" name="tx69"/>
            <p:cNvSpPr/>
            <p:nvPr/>
          </p:nvSpPr>
          <p:spPr>
            <a:xfrm>
              <a:off x="2437271" y="3581597"/>
              <a:ext cx="110531" cy="71131"/>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47</a:t>
              </a:r>
            </a:p>
          </p:txBody>
        </p:sp>
        <p:sp>
          <p:nvSpPr>
            <p:cNvPr id="70" name="tx70"/>
            <p:cNvSpPr/>
            <p:nvPr/>
          </p:nvSpPr>
          <p:spPr>
            <a:xfrm>
              <a:off x="2946383" y="3581597"/>
              <a:ext cx="110531" cy="71131"/>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47</a:t>
              </a:r>
            </a:p>
          </p:txBody>
        </p:sp>
        <p:sp>
          <p:nvSpPr>
            <p:cNvPr id="71" name="tx71"/>
            <p:cNvSpPr/>
            <p:nvPr/>
          </p:nvSpPr>
          <p:spPr>
            <a:xfrm>
              <a:off x="3455496" y="3912437"/>
              <a:ext cx="110531" cy="72684"/>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34</a:t>
              </a:r>
            </a:p>
          </p:txBody>
        </p:sp>
        <p:sp>
          <p:nvSpPr>
            <p:cNvPr id="72" name="tx72"/>
            <p:cNvSpPr/>
            <p:nvPr/>
          </p:nvSpPr>
          <p:spPr>
            <a:xfrm>
              <a:off x="3964608" y="3503387"/>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50</a:t>
              </a:r>
            </a:p>
          </p:txBody>
        </p:sp>
        <p:sp>
          <p:nvSpPr>
            <p:cNvPr id="73" name="tx73"/>
            <p:cNvSpPr/>
            <p:nvPr/>
          </p:nvSpPr>
          <p:spPr>
            <a:xfrm>
              <a:off x="4473721" y="3094289"/>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66</a:t>
              </a:r>
            </a:p>
          </p:txBody>
        </p:sp>
        <p:sp>
          <p:nvSpPr>
            <p:cNvPr id="74" name="tx74"/>
            <p:cNvSpPr/>
            <p:nvPr/>
          </p:nvSpPr>
          <p:spPr>
            <a:xfrm>
              <a:off x="4728277" y="3017583"/>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69</a:t>
              </a:r>
            </a:p>
          </p:txBody>
        </p:sp>
        <p:sp>
          <p:nvSpPr>
            <p:cNvPr id="75" name="tx75"/>
            <p:cNvSpPr/>
            <p:nvPr/>
          </p:nvSpPr>
          <p:spPr>
            <a:xfrm>
              <a:off x="909934" y="4515616"/>
              <a:ext cx="55265" cy="71423"/>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1</a:t>
              </a:r>
            </a:p>
          </p:txBody>
        </p:sp>
        <p:sp>
          <p:nvSpPr>
            <p:cNvPr id="76" name="tx76"/>
            <p:cNvSpPr/>
            <p:nvPr/>
          </p:nvSpPr>
          <p:spPr>
            <a:xfrm>
              <a:off x="1419046" y="3927537"/>
              <a:ext cx="110531" cy="71423"/>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24</a:t>
              </a:r>
            </a:p>
          </p:txBody>
        </p:sp>
        <p:sp>
          <p:nvSpPr>
            <p:cNvPr id="77" name="tx77"/>
            <p:cNvSpPr/>
            <p:nvPr/>
          </p:nvSpPr>
          <p:spPr>
            <a:xfrm>
              <a:off x="1928158" y="2929098"/>
              <a:ext cx="110531" cy="72684"/>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63</a:t>
              </a:r>
            </a:p>
          </p:txBody>
        </p:sp>
        <p:sp>
          <p:nvSpPr>
            <p:cNvPr id="78" name="tx78"/>
            <p:cNvSpPr/>
            <p:nvPr/>
          </p:nvSpPr>
          <p:spPr>
            <a:xfrm>
              <a:off x="2437271" y="3056989"/>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58</a:t>
              </a:r>
            </a:p>
          </p:txBody>
        </p:sp>
        <p:sp>
          <p:nvSpPr>
            <p:cNvPr id="79" name="tx79"/>
            <p:cNvSpPr/>
            <p:nvPr/>
          </p:nvSpPr>
          <p:spPr>
            <a:xfrm>
              <a:off x="2946383" y="2929098"/>
              <a:ext cx="110531" cy="72684"/>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63</a:t>
              </a:r>
            </a:p>
          </p:txBody>
        </p:sp>
        <p:sp>
          <p:nvSpPr>
            <p:cNvPr id="80" name="tx80"/>
            <p:cNvSpPr/>
            <p:nvPr/>
          </p:nvSpPr>
          <p:spPr>
            <a:xfrm>
              <a:off x="3455496" y="3287107"/>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49</a:t>
              </a:r>
            </a:p>
          </p:txBody>
        </p:sp>
        <p:sp>
          <p:nvSpPr>
            <p:cNvPr id="81" name="tx81"/>
            <p:cNvSpPr/>
            <p:nvPr/>
          </p:nvSpPr>
          <p:spPr>
            <a:xfrm>
              <a:off x="3964608" y="2954715"/>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62</a:t>
              </a:r>
            </a:p>
          </p:txBody>
        </p:sp>
        <p:sp>
          <p:nvSpPr>
            <p:cNvPr id="82" name="tx82"/>
            <p:cNvSpPr/>
            <p:nvPr/>
          </p:nvSpPr>
          <p:spPr>
            <a:xfrm>
              <a:off x="4473721" y="2878009"/>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65</a:t>
              </a:r>
            </a:p>
          </p:txBody>
        </p:sp>
        <p:sp>
          <p:nvSpPr>
            <p:cNvPr id="83" name="tx83"/>
            <p:cNvSpPr/>
            <p:nvPr/>
          </p:nvSpPr>
          <p:spPr>
            <a:xfrm>
              <a:off x="4728277" y="2775734"/>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69</a:t>
              </a:r>
            </a:p>
          </p:txBody>
        </p:sp>
        <p:sp>
          <p:nvSpPr>
            <p:cNvPr id="84" name="pl84"/>
            <p:cNvSpPr/>
            <p:nvPr/>
          </p:nvSpPr>
          <p:spPr>
            <a:xfrm>
              <a:off x="757200" y="4712192"/>
              <a:ext cx="4123810" cy="0"/>
            </a:xfrm>
            <a:custGeom>
              <a:avLst/>
              <a:gdLst/>
              <a:ahLst/>
              <a:cxnLst/>
              <a:rect l="0" t="0" r="0" b="0"/>
              <a:pathLst>
                <a:path w="4123810">
                  <a:moveTo>
                    <a:pt x="0" y="0"/>
                  </a:moveTo>
                  <a:lnTo>
                    <a:pt x="4123810" y="0"/>
                  </a:lnTo>
                  <a:lnTo>
                    <a:pt x="4123810" y="0"/>
                  </a:lnTo>
                </a:path>
              </a:pathLst>
            </a:custGeom>
            <a:ln w="13550" cap="flat">
              <a:solidFill>
                <a:srgbClr val="A9A9A9">
                  <a:alpha val="100000"/>
                </a:srgbClr>
              </a:solidFill>
              <a:prstDash val="dash"/>
              <a:round/>
            </a:ln>
          </p:spPr>
          <p:txBody>
            <a:bodyPr/>
            <a:lstStyle/>
            <a:p>
              <a:endParaRPr/>
            </a:p>
          </p:txBody>
        </p:sp>
        <p:sp>
          <p:nvSpPr>
            <p:cNvPr id="85" name="rc85"/>
            <p:cNvSpPr/>
            <p:nvPr/>
          </p:nvSpPr>
          <p:spPr>
            <a:xfrm>
              <a:off x="757200" y="2014699"/>
              <a:ext cx="4123810" cy="3093807"/>
            </a:xfrm>
            <a:prstGeom prst="rect">
              <a:avLst/>
            </a:prstGeom>
            <a:ln w="13550" cap="rnd">
              <a:solidFill>
                <a:srgbClr val="BEBEBE">
                  <a:alpha val="100000"/>
                </a:srgbClr>
              </a:solidFill>
              <a:prstDash val="solid"/>
              <a:round/>
            </a:ln>
          </p:spPr>
          <p:txBody>
            <a:bodyPr/>
            <a:lstStyle/>
            <a:p>
              <a:endParaRPr/>
            </a:p>
          </p:txBody>
        </p:sp>
        <p:sp>
          <p:nvSpPr>
            <p:cNvPr id="86" name="pl86"/>
            <p:cNvSpPr/>
            <p:nvPr/>
          </p:nvSpPr>
          <p:spPr>
            <a:xfrm>
              <a:off x="4950600" y="4967879"/>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87" name="pl87"/>
            <p:cNvSpPr/>
            <p:nvPr/>
          </p:nvSpPr>
          <p:spPr>
            <a:xfrm>
              <a:off x="4950600" y="4456506"/>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88" name="pl88"/>
            <p:cNvSpPr/>
            <p:nvPr/>
          </p:nvSpPr>
          <p:spPr>
            <a:xfrm>
              <a:off x="4950600" y="3945133"/>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89" name="pl89"/>
            <p:cNvSpPr/>
            <p:nvPr/>
          </p:nvSpPr>
          <p:spPr>
            <a:xfrm>
              <a:off x="4950600" y="3433759"/>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90" name="pl90"/>
            <p:cNvSpPr/>
            <p:nvPr/>
          </p:nvSpPr>
          <p:spPr>
            <a:xfrm>
              <a:off x="4950600" y="2922386"/>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91" name="pl91"/>
            <p:cNvSpPr/>
            <p:nvPr/>
          </p:nvSpPr>
          <p:spPr>
            <a:xfrm>
              <a:off x="4950600" y="2411013"/>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92" name="pl92"/>
            <p:cNvSpPr/>
            <p:nvPr/>
          </p:nvSpPr>
          <p:spPr>
            <a:xfrm>
              <a:off x="4950600" y="4712192"/>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93" name="pl93"/>
            <p:cNvSpPr/>
            <p:nvPr/>
          </p:nvSpPr>
          <p:spPr>
            <a:xfrm>
              <a:off x="4950600" y="4200819"/>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94" name="pl94"/>
            <p:cNvSpPr/>
            <p:nvPr/>
          </p:nvSpPr>
          <p:spPr>
            <a:xfrm>
              <a:off x="4950600" y="3689446"/>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95" name="pl95"/>
            <p:cNvSpPr/>
            <p:nvPr/>
          </p:nvSpPr>
          <p:spPr>
            <a:xfrm>
              <a:off x="4950600" y="3178073"/>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96" name="pl96"/>
            <p:cNvSpPr/>
            <p:nvPr/>
          </p:nvSpPr>
          <p:spPr>
            <a:xfrm>
              <a:off x="4950600" y="2666700"/>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97" name="pl97"/>
            <p:cNvSpPr/>
            <p:nvPr/>
          </p:nvSpPr>
          <p:spPr>
            <a:xfrm>
              <a:off x="4950600" y="2155327"/>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98" name="pl98"/>
            <p:cNvSpPr/>
            <p:nvPr/>
          </p:nvSpPr>
          <p:spPr>
            <a:xfrm>
              <a:off x="5103333"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99" name="pl99"/>
            <p:cNvSpPr/>
            <p:nvPr/>
          </p:nvSpPr>
          <p:spPr>
            <a:xfrm>
              <a:off x="5357890"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0" name="pl100"/>
            <p:cNvSpPr/>
            <p:nvPr/>
          </p:nvSpPr>
          <p:spPr>
            <a:xfrm>
              <a:off x="5612446"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1" name="pl101"/>
            <p:cNvSpPr/>
            <p:nvPr/>
          </p:nvSpPr>
          <p:spPr>
            <a:xfrm>
              <a:off x="5867002"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2" name="pl102"/>
            <p:cNvSpPr/>
            <p:nvPr/>
          </p:nvSpPr>
          <p:spPr>
            <a:xfrm>
              <a:off x="6121558"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3" name="pl103"/>
            <p:cNvSpPr/>
            <p:nvPr/>
          </p:nvSpPr>
          <p:spPr>
            <a:xfrm>
              <a:off x="6376115"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4" name="pl104"/>
            <p:cNvSpPr/>
            <p:nvPr/>
          </p:nvSpPr>
          <p:spPr>
            <a:xfrm>
              <a:off x="6630671"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5" name="pl105"/>
            <p:cNvSpPr/>
            <p:nvPr/>
          </p:nvSpPr>
          <p:spPr>
            <a:xfrm>
              <a:off x="6885227"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6" name="pl106"/>
            <p:cNvSpPr/>
            <p:nvPr/>
          </p:nvSpPr>
          <p:spPr>
            <a:xfrm>
              <a:off x="7139783"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7" name="pl107"/>
            <p:cNvSpPr/>
            <p:nvPr/>
          </p:nvSpPr>
          <p:spPr>
            <a:xfrm>
              <a:off x="7394339"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8" name="pl108"/>
            <p:cNvSpPr/>
            <p:nvPr/>
          </p:nvSpPr>
          <p:spPr>
            <a:xfrm>
              <a:off x="7648896"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9" name="pl109"/>
            <p:cNvSpPr/>
            <p:nvPr/>
          </p:nvSpPr>
          <p:spPr>
            <a:xfrm>
              <a:off x="7903452"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0" name="pl110"/>
            <p:cNvSpPr/>
            <p:nvPr/>
          </p:nvSpPr>
          <p:spPr>
            <a:xfrm>
              <a:off x="8158008"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1" name="pl111"/>
            <p:cNvSpPr/>
            <p:nvPr/>
          </p:nvSpPr>
          <p:spPr>
            <a:xfrm>
              <a:off x="8412564"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2" name="pl112"/>
            <p:cNvSpPr/>
            <p:nvPr/>
          </p:nvSpPr>
          <p:spPr>
            <a:xfrm>
              <a:off x="8667121"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3" name="pl113"/>
            <p:cNvSpPr/>
            <p:nvPr/>
          </p:nvSpPr>
          <p:spPr>
            <a:xfrm>
              <a:off x="8921677"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4" name="pl114"/>
            <p:cNvSpPr/>
            <p:nvPr/>
          </p:nvSpPr>
          <p:spPr>
            <a:xfrm>
              <a:off x="5103333" y="3587171"/>
              <a:ext cx="3818343" cy="1125020"/>
            </a:xfrm>
            <a:custGeom>
              <a:avLst/>
              <a:gdLst/>
              <a:ahLst/>
              <a:cxnLst/>
              <a:rect l="0" t="0" r="0" b="0"/>
              <a:pathLst>
                <a:path w="3818343" h="1125020">
                  <a:moveTo>
                    <a:pt x="0" y="1125020"/>
                  </a:moveTo>
                  <a:lnTo>
                    <a:pt x="254556" y="1125020"/>
                  </a:lnTo>
                  <a:lnTo>
                    <a:pt x="509112" y="1125020"/>
                  </a:lnTo>
                  <a:lnTo>
                    <a:pt x="763668" y="1125020"/>
                  </a:lnTo>
                  <a:lnTo>
                    <a:pt x="1018224" y="1125020"/>
                  </a:lnTo>
                  <a:lnTo>
                    <a:pt x="1272781" y="1125020"/>
                  </a:lnTo>
                  <a:lnTo>
                    <a:pt x="1527337" y="1099452"/>
                  </a:lnTo>
                  <a:lnTo>
                    <a:pt x="1781893" y="690353"/>
                  </a:lnTo>
                  <a:lnTo>
                    <a:pt x="2036449" y="434667"/>
                  </a:lnTo>
                  <a:lnTo>
                    <a:pt x="2291006" y="434667"/>
                  </a:lnTo>
                  <a:lnTo>
                    <a:pt x="2545562" y="536941"/>
                  </a:lnTo>
                  <a:lnTo>
                    <a:pt x="2800118" y="511373"/>
                  </a:lnTo>
                  <a:lnTo>
                    <a:pt x="3054674" y="460235"/>
                  </a:lnTo>
                  <a:lnTo>
                    <a:pt x="3309230" y="357961"/>
                  </a:lnTo>
                  <a:lnTo>
                    <a:pt x="3563787" y="178980"/>
                  </a:lnTo>
                  <a:lnTo>
                    <a:pt x="3818343" y="0"/>
                  </a:lnTo>
                </a:path>
              </a:pathLst>
            </a:custGeom>
            <a:ln w="29811" cap="flat">
              <a:solidFill>
                <a:srgbClr val="FF0000">
                  <a:alpha val="100000"/>
                </a:srgbClr>
              </a:solidFill>
              <a:prstDash val="solid"/>
              <a:round/>
            </a:ln>
          </p:spPr>
          <p:txBody>
            <a:bodyPr/>
            <a:lstStyle/>
            <a:p>
              <a:endParaRPr/>
            </a:p>
          </p:txBody>
        </p:sp>
        <p:sp>
          <p:nvSpPr>
            <p:cNvPr id="115" name="pl115"/>
            <p:cNvSpPr/>
            <p:nvPr/>
          </p:nvSpPr>
          <p:spPr>
            <a:xfrm>
              <a:off x="5103333" y="3638309"/>
              <a:ext cx="3818343" cy="1073883"/>
            </a:xfrm>
            <a:custGeom>
              <a:avLst/>
              <a:gdLst/>
              <a:ahLst/>
              <a:cxnLst/>
              <a:rect l="0" t="0" r="0" b="0"/>
              <a:pathLst>
                <a:path w="3818343" h="1073883">
                  <a:moveTo>
                    <a:pt x="0" y="1073883"/>
                  </a:moveTo>
                  <a:lnTo>
                    <a:pt x="254556" y="1073883"/>
                  </a:lnTo>
                  <a:lnTo>
                    <a:pt x="509112" y="1073883"/>
                  </a:lnTo>
                  <a:lnTo>
                    <a:pt x="763668" y="1073883"/>
                  </a:lnTo>
                  <a:lnTo>
                    <a:pt x="1018224" y="1073883"/>
                  </a:lnTo>
                  <a:lnTo>
                    <a:pt x="1272781" y="1073883"/>
                  </a:lnTo>
                  <a:lnTo>
                    <a:pt x="1527337" y="1073883"/>
                  </a:lnTo>
                  <a:lnTo>
                    <a:pt x="1781893" y="946040"/>
                  </a:lnTo>
                  <a:lnTo>
                    <a:pt x="2036449" y="485804"/>
                  </a:lnTo>
                  <a:lnTo>
                    <a:pt x="2291006" y="588079"/>
                  </a:lnTo>
                  <a:lnTo>
                    <a:pt x="2545562" y="639216"/>
                  </a:lnTo>
                  <a:lnTo>
                    <a:pt x="2800118" y="613647"/>
                  </a:lnTo>
                  <a:lnTo>
                    <a:pt x="3054674" y="588079"/>
                  </a:lnTo>
                  <a:lnTo>
                    <a:pt x="3309230" y="485804"/>
                  </a:lnTo>
                  <a:lnTo>
                    <a:pt x="3563787" y="127843"/>
                  </a:lnTo>
                  <a:lnTo>
                    <a:pt x="3818343" y="0"/>
                  </a:lnTo>
                </a:path>
              </a:pathLst>
            </a:custGeom>
            <a:ln w="29811" cap="flat">
              <a:solidFill>
                <a:srgbClr val="0058AB">
                  <a:alpha val="100000"/>
                </a:srgbClr>
              </a:solidFill>
              <a:prstDash val="solid"/>
              <a:round/>
            </a:ln>
          </p:spPr>
          <p:txBody>
            <a:bodyPr/>
            <a:lstStyle/>
            <a:p>
              <a:endParaRPr/>
            </a:p>
          </p:txBody>
        </p:sp>
        <p:sp>
          <p:nvSpPr>
            <p:cNvPr id="116" name="pt116"/>
            <p:cNvSpPr/>
            <p:nvPr/>
          </p:nvSpPr>
          <p:spPr>
            <a:xfrm>
              <a:off x="5078507" y="46873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17" name="pt117"/>
            <p:cNvSpPr/>
            <p:nvPr/>
          </p:nvSpPr>
          <p:spPr>
            <a:xfrm>
              <a:off x="5333064" y="46873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18" name="pt118"/>
            <p:cNvSpPr/>
            <p:nvPr/>
          </p:nvSpPr>
          <p:spPr>
            <a:xfrm>
              <a:off x="5587620" y="46873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19" name="pt119"/>
            <p:cNvSpPr/>
            <p:nvPr/>
          </p:nvSpPr>
          <p:spPr>
            <a:xfrm>
              <a:off x="5842176" y="46873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0" name="pt120"/>
            <p:cNvSpPr/>
            <p:nvPr/>
          </p:nvSpPr>
          <p:spPr>
            <a:xfrm>
              <a:off x="6096732" y="46873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1" name="pt121"/>
            <p:cNvSpPr/>
            <p:nvPr/>
          </p:nvSpPr>
          <p:spPr>
            <a:xfrm>
              <a:off x="6351289" y="46873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2" name="pt122"/>
            <p:cNvSpPr/>
            <p:nvPr/>
          </p:nvSpPr>
          <p:spPr>
            <a:xfrm>
              <a:off x="6605845" y="466179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3" name="pt123"/>
            <p:cNvSpPr/>
            <p:nvPr/>
          </p:nvSpPr>
          <p:spPr>
            <a:xfrm>
              <a:off x="6860401" y="425269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4" name="pt124"/>
            <p:cNvSpPr/>
            <p:nvPr/>
          </p:nvSpPr>
          <p:spPr>
            <a:xfrm>
              <a:off x="7114957" y="399701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5" name="pt125"/>
            <p:cNvSpPr/>
            <p:nvPr/>
          </p:nvSpPr>
          <p:spPr>
            <a:xfrm>
              <a:off x="7369513" y="399701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6" name="pt126"/>
            <p:cNvSpPr/>
            <p:nvPr/>
          </p:nvSpPr>
          <p:spPr>
            <a:xfrm>
              <a:off x="7624070" y="409928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7" name="pt127"/>
            <p:cNvSpPr/>
            <p:nvPr/>
          </p:nvSpPr>
          <p:spPr>
            <a:xfrm>
              <a:off x="7878626" y="407371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8" name="pt128"/>
            <p:cNvSpPr/>
            <p:nvPr/>
          </p:nvSpPr>
          <p:spPr>
            <a:xfrm>
              <a:off x="8133182" y="402258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9" name="pt129"/>
            <p:cNvSpPr/>
            <p:nvPr/>
          </p:nvSpPr>
          <p:spPr>
            <a:xfrm>
              <a:off x="8387738" y="392030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30" name="pt130"/>
            <p:cNvSpPr/>
            <p:nvPr/>
          </p:nvSpPr>
          <p:spPr>
            <a:xfrm>
              <a:off x="8642295" y="374132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31" name="pt131"/>
            <p:cNvSpPr/>
            <p:nvPr/>
          </p:nvSpPr>
          <p:spPr>
            <a:xfrm>
              <a:off x="8896851" y="3562345"/>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32" name="pt132"/>
            <p:cNvSpPr/>
            <p:nvPr/>
          </p:nvSpPr>
          <p:spPr>
            <a:xfrm>
              <a:off x="5078507" y="46873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33" name="pt133"/>
            <p:cNvSpPr/>
            <p:nvPr/>
          </p:nvSpPr>
          <p:spPr>
            <a:xfrm>
              <a:off x="5333064" y="46873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34" name="pt134"/>
            <p:cNvSpPr/>
            <p:nvPr/>
          </p:nvSpPr>
          <p:spPr>
            <a:xfrm>
              <a:off x="5587620" y="46873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35" name="pt135"/>
            <p:cNvSpPr/>
            <p:nvPr/>
          </p:nvSpPr>
          <p:spPr>
            <a:xfrm>
              <a:off x="5842176" y="46873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36" name="pt136"/>
            <p:cNvSpPr/>
            <p:nvPr/>
          </p:nvSpPr>
          <p:spPr>
            <a:xfrm>
              <a:off x="6096732" y="46873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37" name="pt137"/>
            <p:cNvSpPr/>
            <p:nvPr/>
          </p:nvSpPr>
          <p:spPr>
            <a:xfrm>
              <a:off x="6351289" y="46873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38" name="pt138"/>
            <p:cNvSpPr/>
            <p:nvPr/>
          </p:nvSpPr>
          <p:spPr>
            <a:xfrm>
              <a:off x="6605845" y="46873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39" name="pt139"/>
            <p:cNvSpPr/>
            <p:nvPr/>
          </p:nvSpPr>
          <p:spPr>
            <a:xfrm>
              <a:off x="6860401" y="4559523"/>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0" name="pt140"/>
            <p:cNvSpPr/>
            <p:nvPr/>
          </p:nvSpPr>
          <p:spPr>
            <a:xfrm>
              <a:off x="7114957" y="409928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1" name="pt141"/>
            <p:cNvSpPr/>
            <p:nvPr/>
          </p:nvSpPr>
          <p:spPr>
            <a:xfrm>
              <a:off x="7369513" y="420156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2" name="pt142"/>
            <p:cNvSpPr/>
            <p:nvPr/>
          </p:nvSpPr>
          <p:spPr>
            <a:xfrm>
              <a:off x="7624070" y="425269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3" name="pt143"/>
            <p:cNvSpPr/>
            <p:nvPr/>
          </p:nvSpPr>
          <p:spPr>
            <a:xfrm>
              <a:off x="7878626" y="422713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4" name="pt144"/>
            <p:cNvSpPr/>
            <p:nvPr/>
          </p:nvSpPr>
          <p:spPr>
            <a:xfrm>
              <a:off x="8133182" y="420156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5" name="pt145"/>
            <p:cNvSpPr/>
            <p:nvPr/>
          </p:nvSpPr>
          <p:spPr>
            <a:xfrm>
              <a:off x="8387738" y="409928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6" name="pt146"/>
            <p:cNvSpPr/>
            <p:nvPr/>
          </p:nvSpPr>
          <p:spPr>
            <a:xfrm>
              <a:off x="8642295" y="374132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7" name="pt147"/>
            <p:cNvSpPr/>
            <p:nvPr/>
          </p:nvSpPr>
          <p:spPr>
            <a:xfrm>
              <a:off x="8896851" y="3613483"/>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8" name="tx148"/>
            <p:cNvSpPr/>
            <p:nvPr/>
          </p:nvSpPr>
          <p:spPr>
            <a:xfrm>
              <a:off x="5103333" y="4781820"/>
              <a:ext cx="55265"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0</a:t>
              </a:r>
            </a:p>
          </p:txBody>
        </p:sp>
        <p:sp>
          <p:nvSpPr>
            <p:cNvPr id="149" name="tx149"/>
            <p:cNvSpPr/>
            <p:nvPr/>
          </p:nvSpPr>
          <p:spPr>
            <a:xfrm>
              <a:off x="5612446" y="4781820"/>
              <a:ext cx="55265"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0</a:t>
              </a:r>
            </a:p>
          </p:txBody>
        </p:sp>
        <p:sp>
          <p:nvSpPr>
            <p:cNvPr id="150" name="tx150"/>
            <p:cNvSpPr/>
            <p:nvPr/>
          </p:nvSpPr>
          <p:spPr>
            <a:xfrm>
              <a:off x="6121558" y="4781820"/>
              <a:ext cx="55265"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0</a:t>
              </a:r>
            </a:p>
          </p:txBody>
        </p:sp>
        <p:sp>
          <p:nvSpPr>
            <p:cNvPr id="151" name="tx151"/>
            <p:cNvSpPr/>
            <p:nvPr/>
          </p:nvSpPr>
          <p:spPr>
            <a:xfrm>
              <a:off x="6630671" y="4781820"/>
              <a:ext cx="55265"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0</a:t>
              </a:r>
            </a:p>
          </p:txBody>
        </p:sp>
        <p:sp>
          <p:nvSpPr>
            <p:cNvPr id="152" name="tx152"/>
            <p:cNvSpPr/>
            <p:nvPr/>
          </p:nvSpPr>
          <p:spPr>
            <a:xfrm>
              <a:off x="7139783" y="4193692"/>
              <a:ext cx="110531" cy="72684"/>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23</a:t>
              </a:r>
            </a:p>
          </p:txBody>
        </p:sp>
        <p:sp>
          <p:nvSpPr>
            <p:cNvPr id="153" name="tx153"/>
            <p:cNvSpPr/>
            <p:nvPr/>
          </p:nvSpPr>
          <p:spPr>
            <a:xfrm>
              <a:off x="7648896" y="4348366"/>
              <a:ext cx="110531" cy="71423"/>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17</a:t>
              </a:r>
            </a:p>
          </p:txBody>
        </p:sp>
        <p:sp>
          <p:nvSpPr>
            <p:cNvPr id="154" name="tx154"/>
            <p:cNvSpPr/>
            <p:nvPr/>
          </p:nvSpPr>
          <p:spPr>
            <a:xfrm>
              <a:off x="8158008" y="4296016"/>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19</a:t>
              </a:r>
            </a:p>
          </p:txBody>
        </p:sp>
        <p:sp>
          <p:nvSpPr>
            <p:cNvPr id="155" name="tx155"/>
            <p:cNvSpPr/>
            <p:nvPr/>
          </p:nvSpPr>
          <p:spPr>
            <a:xfrm>
              <a:off x="8667121" y="3835731"/>
              <a:ext cx="110531" cy="72684"/>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37</a:t>
              </a:r>
            </a:p>
          </p:txBody>
        </p:sp>
        <p:sp>
          <p:nvSpPr>
            <p:cNvPr id="156" name="tx156"/>
            <p:cNvSpPr/>
            <p:nvPr/>
          </p:nvSpPr>
          <p:spPr>
            <a:xfrm>
              <a:off x="8921677" y="3709150"/>
              <a:ext cx="110531" cy="71423"/>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42</a:t>
              </a:r>
            </a:p>
          </p:txBody>
        </p:sp>
        <p:sp>
          <p:nvSpPr>
            <p:cNvPr id="157" name="tx157"/>
            <p:cNvSpPr/>
            <p:nvPr/>
          </p:nvSpPr>
          <p:spPr>
            <a:xfrm>
              <a:off x="5103333" y="4539971"/>
              <a:ext cx="55265"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0</a:t>
              </a:r>
            </a:p>
          </p:txBody>
        </p:sp>
        <p:sp>
          <p:nvSpPr>
            <p:cNvPr id="158" name="tx158"/>
            <p:cNvSpPr/>
            <p:nvPr/>
          </p:nvSpPr>
          <p:spPr>
            <a:xfrm>
              <a:off x="5612446" y="4539971"/>
              <a:ext cx="55265"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0</a:t>
              </a:r>
            </a:p>
          </p:txBody>
        </p:sp>
        <p:sp>
          <p:nvSpPr>
            <p:cNvPr id="159" name="tx159"/>
            <p:cNvSpPr/>
            <p:nvPr/>
          </p:nvSpPr>
          <p:spPr>
            <a:xfrm>
              <a:off x="6121558" y="4539971"/>
              <a:ext cx="55265"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0</a:t>
              </a:r>
            </a:p>
          </p:txBody>
        </p:sp>
        <p:sp>
          <p:nvSpPr>
            <p:cNvPr id="160" name="tx160"/>
            <p:cNvSpPr/>
            <p:nvPr/>
          </p:nvSpPr>
          <p:spPr>
            <a:xfrm>
              <a:off x="6630671" y="4515616"/>
              <a:ext cx="55265" cy="71423"/>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1</a:t>
              </a:r>
            </a:p>
          </p:txBody>
        </p:sp>
        <p:sp>
          <p:nvSpPr>
            <p:cNvPr id="161" name="tx161"/>
            <p:cNvSpPr/>
            <p:nvPr/>
          </p:nvSpPr>
          <p:spPr>
            <a:xfrm>
              <a:off x="7139783" y="3850831"/>
              <a:ext cx="110531" cy="71423"/>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27</a:t>
              </a:r>
            </a:p>
          </p:txBody>
        </p:sp>
        <p:sp>
          <p:nvSpPr>
            <p:cNvPr id="162" name="tx162"/>
            <p:cNvSpPr/>
            <p:nvPr/>
          </p:nvSpPr>
          <p:spPr>
            <a:xfrm>
              <a:off x="7648896" y="3951844"/>
              <a:ext cx="110531" cy="72684"/>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23</a:t>
              </a:r>
            </a:p>
          </p:txBody>
        </p:sp>
        <p:sp>
          <p:nvSpPr>
            <p:cNvPr id="163" name="tx163"/>
            <p:cNvSpPr/>
            <p:nvPr/>
          </p:nvSpPr>
          <p:spPr>
            <a:xfrm>
              <a:off x="8158008" y="3875186"/>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26</a:t>
              </a:r>
            </a:p>
          </p:txBody>
        </p:sp>
        <p:sp>
          <p:nvSpPr>
            <p:cNvPr id="164" name="tx164"/>
            <p:cNvSpPr/>
            <p:nvPr/>
          </p:nvSpPr>
          <p:spPr>
            <a:xfrm>
              <a:off x="8667121" y="3593883"/>
              <a:ext cx="110531" cy="72684"/>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37</a:t>
              </a:r>
            </a:p>
          </p:txBody>
        </p:sp>
        <p:sp>
          <p:nvSpPr>
            <p:cNvPr id="165" name="tx165"/>
            <p:cNvSpPr/>
            <p:nvPr/>
          </p:nvSpPr>
          <p:spPr>
            <a:xfrm>
              <a:off x="8921677" y="3416455"/>
              <a:ext cx="110531" cy="71131"/>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44</a:t>
              </a:r>
            </a:p>
          </p:txBody>
        </p:sp>
        <p:sp>
          <p:nvSpPr>
            <p:cNvPr id="166" name="pl166"/>
            <p:cNvSpPr/>
            <p:nvPr/>
          </p:nvSpPr>
          <p:spPr>
            <a:xfrm>
              <a:off x="4950600" y="4712192"/>
              <a:ext cx="4123810" cy="0"/>
            </a:xfrm>
            <a:custGeom>
              <a:avLst/>
              <a:gdLst/>
              <a:ahLst/>
              <a:cxnLst/>
              <a:rect l="0" t="0" r="0" b="0"/>
              <a:pathLst>
                <a:path w="4123810">
                  <a:moveTo>
                    <a:pt x="0" y="0"/>
                  </a:moveTo>
                  <a:lnTo>
                    <a:pt x="4123810" y="0"/>
                  </a:lnTo>
                  <a:lnTo>
                    <a:pt x="4123810" y="0"/>
                  </a:lnTo>
                </a:path>
              </a:pathLst>
            </a:custGeom>
            <a:ln w="13550" cap="flat">
              <a:solidFill>
                <a:srgbClr val="A9A9A9">
                  <a:alpha val="100000"/>
                </a:srgbClr>
              </a:solidFill>
              <a:prstDash val="dash"/>
              <a:round/>
            </a:ln>
          </p:spPr>
          <p:txBody>
            <a:bodyPr/>
            <a:lstStyle/>
            <a:p>
              <a:endParaRPr/>
            </a:p>
          </p:txBody>
        </p:sp>
        <p:sp>
          <p:nvSpPr>
            <p:cNvPr id="167" name="rc167"/>
            <p:cNvSpPr/>
            <p:nvPr/>
          </p:nvSpPr>
          <p:spPr>
            <a:xfrm>
              <a:off x="4950600" y="2014699"/>
              <a:ext cx="4123810" cy="3093807"/>
            </a:xfrm>
            <a:prstGeom prst="rect">
              <a:avLst/>
            </a:prstGeom>
            <a:ln w="13550" cap="rnd">
              <a:solidFill>
                <a:srgbClr val="BEBEBE">
                  <a:alpha val="100000"/>
                </a:srgbClr>
              </a:solidFill>
              <a:prstDash val="solid"/>
              <a:round/>
            </a:ln>
          </p:spPr>
          <p:txBody>
            <a:bodyPr/>
            <a:lstStyle/>
            <a:p>
              <a:endParaRPr/>
            </a:p>
          </p:txBody>
        </p:sp>
        <p:sp>
          <p:nvSpPr>
            <p:cNvPr id="168" name="tx168"/>
            <p:cNvSpPr/>
            <p:nvPr/>
          </p:nvSpPr>
          <p:spPr>
            <a:xfrm>
              <a:off x="2605599" y="1840917"/>
              <a:ext cx="427012"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A1A1A">
                      <a:alpha val="100000"/>
                    </a:srgbClr>
                  </a:solidFill>
                  <a:latin typeface="Arial"/>
                  <a:cs typeface="Arial"/>
                </a:rPr>
                <a:t>Chicas</a:t>
              </a:r>
            </a:p>
          </p:txBody>
        </p:sp>
        <p:sp>
          <p:nvSpPr>
            <p:cNvPr id="169" name="tx169"/>
            <p:cNvSpPr/>
            <p:nvPr/>
          </p:nvSpPr>
          <p:spPr>
            <a:xfrm>
              <a:off x="6798999" y="1840917"/>
              <a:ext cx="427012"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A1A1A">
                      <a:alpha val="100000"/>
                    </a:srgbClr>
                  </a:solidFill>
                  <a:latin typeface="Arial"/>
                  <a:cs typeface="Arial"/>
                </a:rPr>
                <a:t>Chicos</a:t>
              </a:r>
            </a:p>
          </p:txBody>
        </p:sp>
        <p:sp>
          <p:nvSpPr>
            <p:cNvPr id="170" name="tx170"/>
            <p:cNvSpPr/>
            <p:nvPr/>
          </p:nvSpPr>
          <p:spPr>
            <a:xfrm rot="-2700000">
              <a:off x="528325"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2010 (2)</a:t>
              </a:r>
            </a:p>
          </p:txBody>
        </p:sp>
        <p:sp>
          <p:nvSpPr>
            <p:cNvPr id="171" name="tx171"/>
            <p:cNvSpPr/>
            <p:nvPr/>
          </p:nvSpPr>
          <p:spPr>
            <a:xfrm rot="-2700000">
              <a:off x="782881"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2011 (4)</a:t>
              </a:r>
            </a:p>
          </p:txBody>
        </p:sp>
        <p:sp>
          <p:nvSpPr>
            <p:cNvPr id="172" name="tx172"/>
            <p:cNvSpPr/>
            <p:nvPr/>
          </p:nvSpPr>
          <p:spPr>
            <a:xfrm rot="-2700000">
              <a:off x="1037437"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2012 (6)</a:t>
              </a:r>
            </a:p>
          </p:txBody>
        </p:sp>
        <p:sp>
          <p:nvSpPr>
            <p:cNvPr id="173" name="tx173"/>
            <p:cNvSpPr/>
            <p:nvPr/>
          </p:nvSpPr>
          <p:spPr>
            <a:xfrm rot="-2700000">
              <a:off x="1231706"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2013 (10)</a:t>
              </a:r>
            </a:p>
          </p:txBody>
        </p:sp>
        <p:sp>
          <p:nvSpPr>
            <p:cNvPr id="174" name="tx174"/>
            <p:cNvSpPr/>
            <p:nvPr/>
          </p:nvSpPr>
          <p:spPr>
            <a:xfrm rot="-2700000">
              <a:off x="1486262"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2014 (13)</a:t>
              </a:r>
            </a:p>
          </p:txBody>
        </p:sp>
        <p:sp>
          <p:nvSpPr>
            <p:cNvPr id="175" name="tx175"/>
            <p:cNvSpPr/>
            <p:nvPr/>
          </p:nvSpPr>
          <p:spPr>
            <a:xfrm rot="-2700000">
              <a:off x="1740818"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 (15)</a:t>
              </a:r>
            </a:p>
          </p:txBody>
        </p:sp>
        <p:sp>
          <p:nvSpPr>
            <p:cNvPr id="176" name="tx176"/>
            <p:cNvSpPr/>
            <p:nvPr/>
          </p:nvSpPr>
          <p:spPr>
            <a:xfrm rot="-2700000">
              <a:off x="1995375"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2016 (17)</a:t>
              </a:r>
            </a:p>
          </p:txBody>
        </p:sp>
        <p:sp>
          <p:nvSpPr>
            <p:cNvPr id="177" name="tx177"/>
            <p:cNvSpPr/>
            <p:nvPr/>
          </p:nvSpPr>
          <p:spPr>
            <a:xfrm rot="-2700000">
              <a:off x="2249931"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2017 (21)</a:t>
              </a:r>
            </a:p>
          </p:txBody>
        </p:sp>
        <p:sp>
          <p:nvSpPr>
            <p:cNvPr id="178" name="tx178"/>
            <p:cNvSpPr/>
            <p:nvPr/>
          </p:nvSpPr>
          <p:spPr>
            <a:xfrm rot="-2700000">
              <a:off x="2504487"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 (23)</a:t>
              </a:r>
            </a:p>
          </p:txBody>
        </p:sp>
        <p:sp>
          <p:nvSpPr>
            <p:cNvPr id="179" name="tx179"/>
            <p:cNvSpPr/>
            <p:nvPr/>
          </p:nvSpPr>
          <p:spPr>
            <a:xfrm rot="-2700000">
              <a:off x="2759043"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 (28)</a:t>
              </a:r>
            </a:p>
          </p:txBody>
        </p:sp>
        <p:sp>
          <p:nvSpPr>
            <p:cNvPr id="180" name="tx180"/>
            <p:cNvSpPr/>
            <p:nvPr/>
          </p:nvSpPr>
          <p:spPr>
            <a:xfrm rot="-2700000">
              <a:off x="3013599"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 (29)</a:t>
              </a:r>
            </a:p>
          </p:txBody>
        </p:sp>
        <p:sp>
          <p:nvSpPr>
            <p:cNvPr id="181" name="tx181"/>
            <p:cNvSpPr/>
            <p:nvPr/>
          </p:nvSpPr>
          <p:spPr>
            <a:xfrm rot="-2700000">
              <a:off x="3268156"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2021 (29)</a:t>
              </a:r>
            </a:p>
          </p:txBody>
        </p:sp>
        <p:sp>
          <p:nvSpPr>
            <p:cNvPr id="182" name="tx182"/>
            <p:cNvSpPr/>
            <p:nvPr/>
          </p:nvSpPr>
          <p:spPr>
            <a:xfrm rot="-2700000">
              <a:off x="3522712"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 (29)</a:t>
              </a:r>
            </a:p>
          </p:txBody>
        </p:sp>
        <p:sp>
          <p:nvSpPr>
            <p:cNvPr id="183" name="tx183"/>
            <p:cNvSpPr/>
            <p:nvPr/>
          </p:nvSpPr>
          <p:spPr>
            <a:xfrm rot="-2700000">
              <a:off x="3777268"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2023 (30)</a:t>
              </a:r>
            </a:p>
          </p:txBody>
        </p:sp>
        <p:sp>
          <p:nvSpPr>
            <p:cNvPr id="184" name="tx184"/>
            <p:cNvSpPr/>
            <p:nvPr/>
          </p:nvSpPr>
          <p:spPr>
            <a:xfrm rot="-2700000">
              <a:off x="4031824"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 (30)</a:t>
              </a:r>
            </a:p>
          </p:txBody>
        </p:sp>
        <p:sp>
          <p:nvSpPr>
            <p:cNvPr id="185" name="tx185"/>
            <p:cNvSpPr/>
            <p:nvPr/>
          </p:nvSpPr>
          <p:spPr>
            <a:xfrm rot="-2700000">
              <a:off x="4286381"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 (31)</a:t>
              </a:r>
            </a:p>
          </p:txBody>
        </p:sp>
        <p:sp>
          <p:nvSpPr>
            <p:cNvPr id="186" name="tx186"/>
            <p:cNvSpPr/>
            <p:nvPr/>
          </p:nvSpPr>
          <p:spPr>
            <a:xfrm rot="-2700000">
              <a:off x="4721725"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2010 (0)</a:t>
              </a:r>
            </a:p>
          </p:txBody>
        </p:sp>
        <p:sp>
          <p:nvSpPr>
            <p:cNvPr id="187" name="tx187"/>
            <p:cNvSpPr/>
            <p:nvPr/>
          </p:nvSpPr>
          <p:spPr>
            <a:xfrm rot="-2700000">
              <a:off x="4976281"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2011 (0)</a:t>
              </a:r>
            </a:p>
          </p:txBody>
        </p:sp>
        <p:sp>
          <p:nvSpPr>
            <p:cNvPr id="188" name="tx188"/>
            <p:cNvSpPr/>
            <p:nvPr/>
          </p:nvSpPr>
          <p:spPr>
            <a:xfrm rot="-2700000">
              <a:off x="5230837"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2012 (0)</a:t>
              </a:r>
            </a:p>
          </p:txBody>
        </p:sp>
        <p:sp>
          <p:nvSpPr>
            <p:cNvPr id="189" name="tx189"/>
            <p:cNvSpPr/>
            <p:nvPr/>
          </p:nvSpPr>
          <p:spPr>
            <a:xfrm rot="-2700000">
              <a:off x="5485393"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2013 (0)</a:t>
              </a:r>
            </a:p>
          </p:txBody>
        </p:sp>
        <p:sp>
          <p:nvSpPr>
            <p:cNvPr id="190" name="tx190"/>
            <p:cNvSpPr/>
            <p:nvPr/>
          </p:nvSpPr>
          <p:spPr>
            <a:xfrm rot="-2700000">
              <a:off x="5739950"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2014 (0)</a:t>
              </a:r>
            </a:p>
          </p:txBody>
        </p:sp>
        <p:sp>
          <p:nvSpPr>
            <p:cNvPr id="191" name="tx191"/>
            <p:cNvSpPr/>
            <p:nvPr/>
          </p:nvSpPr>
          <p:spPr>
            <a:xfrm rot="-2700000">
              <a:off x="5994506"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 (2)</a:t>
              </a:r>
            </a:p>
          </p:txBody>
        </p:sp>
        <p:sp>
          <p:nvSpPr>
            <p:cNvPr id="192" name="tx192"/>
            <p:cNvSpPr/>
            <p:nvPr/>
          </p:nvSpPr>
          <p:spPr>
            <a:xfrm rot="-2700000">
              <a:off x="6249062"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2016 (3)</a:t>
              </a:r>
            </a:p>
          </p:txBody>
        </p:sp>
        <p:sp>
          <p:nvSpPr>
            <p:cNvPr id="193" name="tx193"/>
            <p:cNvSpPr/>
            <p:nvPr/>
          </p:nvSpPr>
          <p:spPr>
            <a:xfrm rot="-2700000">
              <a:off x="6503618"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2017 (5)</a:t>
              </a:r>
            </a:p>
          </p:txBody>
        </p:sp>
        <p:sp>
          <p:nvSpPr>
            <p:cNvPr id="194" name="tx194"/>
            <p:cNvSpPr/>
            <p:nvPr/>
          </p:nvSpPr>
          <p:spPr>
            <a:xfrm rot="-2700000">
              <a:off x="6758174"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 (7)</a:t>
              </a:r>
            </a:p>
          </p:txBody>
        </p:sp>
        <p:sp>
          <p:nvSpPr>
            <p:cNvPr id="195" name="tx195"/>
            <p:cNvSpPr/>
            <p:nvPr/>
          </p:nvSpPr>
          <p:spPr>
            <a:xfrm rot="-2700000">
              <a:off x="6952443"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 (14)</a:t>
              </a:r>
            </a:p>
          </p:txBody>
        </p:sp>
        <p:sp>
          <p:nvSpPr>
            <p:cNvPr id="196" name="tx196"/>
            <p:cNvSpPr/>
            <p:nvPr/>
          </p:nvSpPr>
          <p:spPr>
            <a:xfrm rot="-2700000">
              <a:off x="7206999"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 (13)</a:t>
              </a:r>
            </a:p>
          </p:txBody>
        </p:sp>
        <p:sp>
          <p:nvSpPr>
            <p:cNvPr id="197" name="tx197"/>
            <p:cNvSpPr/>
            <p:nvPr/>
          </p:nvSpPr>
          <p:spPr>
            <a:xfrm rot="-2700000">
              <a:off x="7461555"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2021 (14)</a:t>
              </a:r>
            </a:p>
          </p:txBody>
        </p:sp>
        <p:sp>
          <p:nvSpPr>
            <p:cNvPr id="198" name="tx198"/>
            <p:cNvSpPr/>
            <p:nvPr/>
          </p:nvSpPr>
          <p:spPr>
            <a:xfrm rot="-2700000">
              <a:off x="7716112"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 (14)</a:t>
              </a:r>
            </a:p>
          </p:txBody>
        </p:sp>
        <p:sp>
          <p:nvSpPr>
            <p:cNvPr id="199" name="tx199"/>
            <p:cNvSpPr/>
            <p:nvPr/>
          </p:nvSpPr>
          <p:spPr>
            <a:xfrm rot="-2700000">
              <a:off x="7970668"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2023 (18)</a:t>
              </a:r>
            </a:p>
          </p:txBody>
        </p:sp>
        <p:sp>
          <p:nvSpPr>
            <p:cNvPr id="200" name="tx200"/>
            <p:cNvSpPr/>
            <p:nvPr/>
          </p:nvSpPr>
          <p:spPr>
            <a:xfrm rot="-2700000">
              <a:off x="8225224"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 (24)</a:t>
              </a:r>
            </a:p>
          </p:txBody>
        </p:sp>
        <p:sp>
          <p:nvSpPr>
            <p:cNvPr id="201" name="tx201"/>
            <p:cNvSpPr/>
            <p:nvPr/>
          </p:nvSpPr>
          <p:spPr>
            <a:xfrm rot="-2700000">
              <a:off x="8479780"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 (27)</a:t>
              </a:r>
            </a:p>
          </p:txBody>
        </p:sp>
        <p:sp>
          <p:nvSpPr>
            <p:cNvPr id="202" name="tx202"/>
            <p:cNvSpPr/>
            <p:nvPr/>
          </p:nvSpPr>
          <p:spPr>
            <a:xfrm>
              <a:off x="632414" y="467050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03" name="tx203"/>
            <p:cNvSpPr/>
            <p:nvPr/>
          </p:nvSpPr>
          <p:spPr>
            <a:xfrm>
              <a:off x="570259" y="415912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04" name="tx204"/>
            <p:cNvSpPr/>
            <p:nvPr/>
          </p:nvSpPr>
          <p:spPr>
            <a:xfrm>
              <a:off x="570259" y="364775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05" name="tx205"/>
            <p:cNvSpPr/>
            <p:nvPr/>
          </p:nvSpPr>
          <p:spPr>
            <a:xfrm>
              <a:off x="570259" y="313638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06" name="tx206"/>
            <p:cNvSpPr/>
            <p:nvPr/>
          </p:nvSpPr>
          <p:spPr>
            <a:xfrm>
              <a:off x="570259" y="2625008"/>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07" name="tx207"/>
            <p:cNvSpPr/>
            <p:nvPr/>
          </p:nvSpPr>
          <p:spPr>
            <a:xfrm>
              <a:off x="508103" y="2113635"/>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08" name="tx208"/>
            <p:cNvSpPr/>
            <p:nvPr/>
          </p:nvSpPr>
          <p:spPr>
            <a:xfrm rot="-5400000">
              <a:off x="-60286" y="3496050"/>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209" name="pl209"/>
            <p:cNvSpPr/>
            <p:nvPr/>
          </p:nvSpPr>
          <p:spPr>
            <a:xfrm>
              <a:off x="4252894" y="6121431"/>
              <a:ext cx="175564" cy="0"/>
            </a:xfrm>
            <a:custGeom>
              <a:avLst/>
              <a:gdLst/>
              <a:ahLst/>
              <a:cxnLst/>
              <a:rect l="0" t="0" r="0" b="0"/>
              <a:pathLst>
                <a:path w="175564">
                  <a:moveTo>
                    <a:pt x="0" y="0"/>
                  </a:moveTo>
                  <a:lnTo>
                    <a:pt x="175564" y="0"/>
                  </a:lnTo>
                </a:path>
              </a:pathLst>
            </a:custGeom>
            <a:ln w="29811" cap="flat">
              <a:solidFill>
                <a:srgbClr val="FF0000">
                  <a:alpha val="100000"/>
                </a:srgbClr>
              </a:solidFill>
              <a:prstDash val="solid"/>
              <a:round/>
            </a:ln>
          </p:spPr>
          <p:txBody>
            <a:bodyPr/>
            <a:lstStyle/>
            <a:p>
              <a:endParaRPr/>
            </a:p>
          </p:txBody>
        </p:sp>
        <p:sp>
          <p:nvSpPr>
            <p:cNvPr id="210" name="pl210"/>
            <p:cNvSpPr/>
            <p:nvPr/>
          </p:nvSpPr>
          <p:spPr>
            <a:xfrm>
              <a:off x="4976467" y="6121431"/>
              <a:ext cx="175564" cy="0"/>
            </a:xfrm>
            <a:custGeom>
              <a:avLst/>
              <a:gdLst/>
              <a:ahLst/>
              <a:cxnLst/>
              <a:rect l="0" t="0" r="0" b="0"/>
              <a:pathLst>
                <a:path w="175564">
                  <a:moveTo>
                    <a:pt x="0" y="0"/>
                  </a:moveTo>
                  <a:lnTo>
                    <a:pt x="175564" y="0"/>
                  </a:lnTo>
                </a:path>
              </a:pathLst>
            </a:custGeom>
            <a:ln w="29811" cap="flat">
              <a:solidFill>
                <a:srgbClr val="0058AB">
                  <a:alpha val="100000"/>
                </a:srgbClr>
              </a:solidFill>
              <a:prstDash val="solid"/>
              <a:round/>
            </a:ln>
          </p:spPr>
          <p:txBody>
            <a:bodyPr/>
            <a:lstStyle/>
            <a:p>
              <a:endParaRPr/>
            </a:p>
          </p:txBody>
        </p:sp>
        <p:sp>
          <p:nvSpPr>
            <p:cNvPr id="211" name="tx211"/>
            <p:cNvSpPr/>
            <p:nvPr/>
          </p:nvSpPr>
          <p:spPr>
            <a:xfrm>
              <a:off x="4519994" y="6071022"/>
              <a:ext cx="36493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HPV1</a:t>
              </a:r>
            </a:p>
          </p:txBody>
        </p:sp>
        <p:sp>
          <p:nvSpPr>
            <p:cNvPr id="212" name="tx212"/>
            <p:cNvSpPr/>
            <p:nvPr/>
          </p:nvSpPr>
          <p:spPr>
            <a:xfrm>
              <a:off x="5243567" y="6069794"/>
              <a:ext cx="357094"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HPVc</a:t>
              </a:r>
            </a:p>
          </p:txBody>
        </p:sp>
        <p:sp>
          <p:nvSpPr>
            <p:cNvPr id="213" name="tx213"/>
            <p:cNvSpPr/>
            <p:nvPr/>
          </p:nvSpPr>
          <p:spPr>
            <a:xfrm>
              <a:off x="757200" y="1330710"/>
              <a:ext cx="8264455"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Vacuna contra el virus del papiloma humano (VPH), primera y última dosis, cobertura del programa (%), LACR,</a:t>
              </a:r>
            </a:p>
          </p:txBody>
        </p:sp>
        <p:sp>
          <p:nvSpPr>
            <p:cNvPr id="214" name="tx214"/>
            <p:cNvSpPr/>
            <p:nvPr/>
          </p:nvSpPr>
          <p:spPr>
            <a:xfrm>
              <a:off x="757200" y="1546550"/>
              <a:ext cx="801692" cy="122537"/>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2010-2025</a:t>
              </a:r>
            </a:p>
          </p:txBody>
        </p:sp>
        <p:sp>
          <p:nvSpPr>
            <p:cNvPr id="215" name="tx215"/>
            <p:cNvSpPr/>
            <p:nvPr/>
          </p:nvSpPr>
          <p:spPr>
            <a:xfrm>
              <a:off x="4477571" y="635309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216" name="tx216"/>
            <p:cNvSpPr/>
            <p:nvPr/>
          </p:nvSpPr>
          <p:spPr>
            <a:xfrm>
              <a:off x="4887285" y="6468391"/>
              <a:ext cx="4187125"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número de países con vacunación contra el VPH se indica entre paréntesis.</a:t>
              </a:r>
            </a:p>
          </p:txBody>
        </p:sp>
        <p:sp>
          <p:nvSpPr>
            <p:cNvPr id="217" name="tx217"/>
            <p:cNvSpPr/>
            <p:nvPr/>
          </p:nvSpPr>
          <p:spPr>
            <a:xfrm>
              <a:off x="4098198" y="6587782"/>
              <a:ext cx="4976212" cy="10395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Los países sin introducción se incluyen en los agregados utilizando un valor cero para la estimación.</a:t>
              </a:r>
            </a:p>
          </p:txBody>
        </p:sp>
      </p:grpSp>
      <p:sp>
        <p:nvSpPr>
          <p:cNvPr id="218"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cobertura del programa contra el VPH se evalúa según el calendario nacional y se utiliza para el seguimiento del rendimiento a corto plazo y la presentación de informes sobre los ODS.
En 2025, la cobertura de la primera dosis (HPV1) entre las niñas aumentó hasta el 69 % y la cobertura de la última dosis (HPVc) también aumentó hasta el 69 %.
La cobertura de la vacuna contra el VPH1 entre los niños aumentó hasta el 44 % y la de la vacuna contra el VPHc, hasta el 42 %.
La vacuna contra el VPH estaba disponible en 31* (de un total de 33) países para las niñas y en 27 para los niños. Los países que aún no la han introducido se incluyen en los datos agregados con una cobertura del 0 %.
Para aumentar la cobertura es necesario llegar a más niñas y niños en los programas existentes e introducir la vacuna contra el VPH en los países que aún no la han introducido.
*Incluye introducciones parciales</a:t>
            </a:r>
          </a:p>
        </p:txBody>
      </p:sp>
      <p:sp>
        <p:nvSpPr>
          <p:cNvPr id="219"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la cobertura de la última dosis de la vacuna contra el VPH entre las niñas aumentó hasta el 69 % y la cobertura entre los niños, hasta el 42 %. Estos aumentos se deben a la introducción de nuevas vacunas, a la ampliación a escala nacional y a la implantación del calendario de una sola dosis.</a:t>
            </a:r>
          </a:p>
        </p:txBody>
      </p:sp>
      <p:grpSp>
        <p:nvGrpSpPr>
          <p:cNvPr id="220" name="Group 219"/>
          <p:cNvGrpSpPr/>
          <p:nvPr/>
        </p:nvGrpSpPr>
        <p:grpSpPr>
          <a:xfrm>
            <a:off x="292608" y="1097280"/>
            <a:ext cx="8595360" cy="28575"/>
            <a:chOff x="292608" y="1097280"/>
            <a:chExt cx="8595360" cy="28575"/>
          </a:xfrm>
        </p:grpSpPr>
        <p:sp>
          <p:nvSpPr>
            <p:cNvPr id="221"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22" name="rc4"/>
            <p:cNvSpPr/>
            <p:nvPr/>
          </p:nvSpPr>
          <p:spPr>
            <a:xfrm>
              <a:off x="292608" y="109728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3EFB7F-E235-4AE0-6317-B8C018B003A7}"/>
            </a:ext>
          </a:extLst>
        </p:cNvPr>
        <p:cNvGrpSpPr/>
        <p:nvPr/>
      </p:nvGrpSpPr>
      <p:grpSpPr>
        <a:xfrm>
          <a:off x="0" y="0"/>
          <a:ext cx="0" cy="0"/>
          <a:chOff x="0" y="0"/>
          <a:chExt cx="0" cy="0"/>
        </a:xfrm>
      </p:grpSpPr>
      <p:sp>
        <p:nvSpPr>
          <p:cNvPr id="1021" name="body">
            <a:extLst>
              <a:ext uri="{FF2B5EF4-FFF2-40B4-BE49-F238E27FC236}">
                <a16:creationId xmlns:a16="http://schemas.microsoft.com/office/drawing/2014/main" id="{B3A6A96D-B1D3-704A-18EC-F13989EAF292}"/>
              </a:ext>
            </a:extLst>
          </p:cNvPr>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mapa de calor muestra la cobertura del programa de vacunación contra el VPH entre las niñas, por país y año. El degradado de colores se basa en el país con mejores resultados.
En 2025, Cuba tenía la mayor cobertura de la vacuna contra el VPH (94 %), y Antigua y Barbuda, la más baja (1 %).
Países sin vacuna contra el VPH en 2025 (n = 3): Antigua y Barbuda, Haití y Venezuela.</a:t>
            </a:r>
          </a:p>
        </p:txBody>
      </p:sp>
      <p:grpSp>
        <p:nvGrpSpPr>
          <p:cNvPr id="1022" name="body">
            <a:extLst>
              <a:ext uri="{FF2B5EF4-FFF2-40B4-BE49-F238E27FC236}">
                <a16:creationId xmlns:a16="http://schemas.microsoft.com/office/drawing/2014/main" id="{A0031406-8233-3F05-AA54-E22BB747FDC8}"/>
              </a:ext>
            </a:extLst>
          </p:cNvPr>
          <p:cNvGrpSpPr/>
          <p:nvPr/>
        </p:nvGrpSpPr>
        <p:grpSpPr>
          <a:xfrm>
            <a:off x="274320" y="365760"/>
            <a:ext cx="8869680" cy="6400799"/>
            <a:chOff x="274320" y="365760"/>
            <a:chExt cx="8869680" cy="6400799"/>
          </a:xfrm>
        </p:grpSpPr>
        <p:sp>
          <p:nvSpPr>
            <p:cNvPr id="1023" name="rc3">
              <a:extLst>
                <a:ext uri="{FF2B5EF4-FFF2-40B4-BE49-F238E27FC236}">
                  <a16:creationId xmlns:a16="http://schemas.microsoft.com/office/drawing/2014/main" id="{0535CD39-CF0E-0AE6-CA7A-E2202A4D1387}"/>
                </a:ext>
              </a:extLst>
            </p:cNvPr>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024" name="rc4">
              <a:extLst>
                <a:ext uri="{FF2B5EF4-FFF2-40B4-BE49-F238E27FC236}">
                  <a16:creationId xmlns:a16="http://schemas.microsoft.com/office/drawing/2014/main" id="{26F56C98-F233-05D6-9F9C-469A6DF34EDA}"/>
                </a:ext>
              </a:extLst>
            </p:cNvPr>
            <p:cNvSpPr/>
            <p:nvPr/>
          </p:nvSpPr>
          <p:spPr>
            <a:xfrm>
              <a:off x="6625948" y="5344221"/>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025" name="rc5">
              <a:extLst>
                <a:ext uri="{FF2B5EF4-FFF2-40B4-BE49-F238E27FC236}">
                  <a16:creationId xmlns:a16="http://schemas.microsoft.com/office/drawing/2014/main" id="{0F841144-9352-58E5-0485-178848269B2D}"/>
                </a:ext>
              </a:extLst>
            </p:cNvPr>
            <p:cNvSpPr/>
            <p:nvPr/>
          </p:nvSpPr>
          <p:spPr>
            <a:xfrm>
              <a:off x="7048096" y="5344221"/>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026" name="rc6">
              <a:extLst>
                <a:ext uri="{FF2B5EF4-FFF2-40B4-BE49-F238E27FC236}">
                  <a16:creationId xmlns:a16="http://schemas.microsoft.com/office/drawing/2014/main" id="{AA47C1FF-1299-2398-5056-79DC250D7BA4}"/>
                </a:ext>
              </a:extLst>
            </p:cNvPr>
            <p:cNvSpPr/>
            <p:nvPr/>
          </p:nvSpPr>
          <p:spPr>
            <a:xfrm>
              <a:off x="7470245" y="5344221"/>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a:endParaRPr/>
            </a:p>
          </p:txBody>
        </p:sp>
        <p:sp>
          <p:nvSpPr>
            <p:cNvPr id="1027" name="rc7">
              <a:extLst>
                <a:ext uri="{FF2B5EF4-FFF2-40B4-BE49-F238E27FC236}">
                  <a16:creationId xmlns:a16="http://schemas.microsoft.com/office/drawing/2014/main" id="{26B595ED-E802-10DA-C960-B945365ED360}"/>
                </a:ext>
              </a:extLst>
            </p:cNvPr>
            <p:cNvSpPr/>
            <p:nvPr/>
          </p:nvSpPr>
          <p:spPr>
            <a:xfrm>
              <a:off x="7892394" y="5344221"/>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a:endParaRPr/>
            </a:p>
          </p:txBody>
        </p:sp>
        <p:sp>
          <p:nvSpPr>
            <p:cNvPr id="1028" name="rc8">
              <a:extLst>
                <a:ext uri="{FF2B5EF4-FFF2-40B4-BE49-F238E27FC236}">
                  <a16:creationId xmlns:a16="http://schemas.microsoft.com/office/drawing/2014/main" id="{84DD9AA9-2326-DCE2-7E4A-0F621B575615}"/>
                </a:ext>
              </a:extLst>
            </p:cNvPr>
            <p:cNvSpPr/>
            <p:nvPr/>
          </p:nvSpPr>
          <p:spPr>
            <a:xfrm>
              <a:off x="8314543" y="5344221"/>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a:endParaRPr/>
            </a:p>
          </p:txBody>
        </p:sp>
        <p:sp>
          <p:nvSpPr>
            <p:cNvPr id="1029" name="rc9">
              <a:extLst>
                <a:ext uri="{FF2B5EF4-FFF2-40B4-BE49-F238E27FC236}">
                  <a16:creationId xmlns:a16="http://schemas.microsoft.com/office/drawing/2014/main" id="{3B9F640D-E3D0-E6D3-F72B-E173C097D191}"/>
                </a:ext>
              </a:extLst>
            </p:cNvPr>
            <p:cNvSpPr/>
            <p:nvPr/>
          </p:nvSpPr>
          <p:spPr>
            <a:xfrm>
              <a:off x="2404460" y="3744550"/>
              <a:ext cx="422148" cy="133305"/>
            </a:xfrm>
            <a:prstGeom prst="rect">
              <a:avLst/>
            </a:prstGeom>
            <a:solidFill>
              <a:srgbClr val="EF6020">
                <a:alpha val="100000"/>
              </a:srgbClr>
            </a:solidFill>
            <a:ln w="2710" cap="flat">
              <a:solidFill>
                <a:srgbClr val="FFFFFF">
                  <a:alpha val="100000"/>
                </a:srgbClr>
              </a:solidFill>
              <a:prstDash val="solid"/>
              <a:miter/>
            </a:ln>
          </p:spPr>
          <p:txBody>
            <a:bodyPr/>
            <a:lstStyle/>
            <a:p>
              <a:endParaRPr/>
            </a:p>
          </p:txBody>
        </p:sp>
        <p:sp>
          <p:nvSpPr>
            <p:cNvPr id="1030" name="rc10">
              <a:extLst>
                <a:ext uri="{FF2B5EF4-FFF2-40B4-BE49-F238E27FC236}">
                  <a16:creationId xmlns:a16="http://schemas.microsoft.com/office/drawing/2014/main" id="{FB1FDE95-65E0-138D-BD8B-22CB1CE20C80}"/>
                </a:ext>
              </a:extLst>
            </p:cNvPr>
            <p:cNvSpPr/>
            <p:nvPr/>
          </p:nvSpPr>
          <p:spPr>
            <a:xfrm>
              <a:off x="2826609" y="3744550"/>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031" name="rc11">
              <a:extLst>
                <a:ext uri="{FF2B5EF4-FFF2-40B4-BE49-F238E27FC236}">
                  <a16:creationId xmlns:a16="http://schemas.microsoft.com/office/drawing/2014/main" id="{AF5F0FB2-EFC8-202D-146F-4A24E9D7444A}"/>
                </a:ext>
              </a:extLst>
            </p:cNvPr>
            <p:cNvSpPr/>
            <p:nvPr/>
          </p:nvSpPr>
          <p:spPr>
            <a:xfrm>
              <a:off x="3248757" y="3744550"/>
              <a:ext cx="422148" cy="133305"/>
            </a:xfrm>
            <a:prstGeom prst="rect">
              <a:avLst/>
            </a:prstGeom>
            <a:solidFill>
              <a:srgbClr val="FCC211">
                <a:alpha val="100000"/>
              </a:srgbClr>
            </a:solidFill>
            <a:ln w="2710" cap="flat">
              <a:solidFill>
                <a:srgbClr val="FFFFFF">
                  <a:alpha val="100000"/>
                </a:srgbClr>
              </a:solidFill>
              <a:prstDash val="solid"/>
              <a:miter/>
            </a:ln>
          </p:spPr>
          <p:txBody>
            <a:bodyPr/>
            <a:lstStyle/>
            <a:p>
              <a:endParaRPr/>
            </a:p>
          </p:txBody>
        </p:sp>
        <p:sp>
          <p:nvSpPr>
            <p:cNvPr id="1032" name="rc12">
              <a:extLst>
                <a:ext uri="{FF2B5EF4-FFF2-40B4-BE49-F238E27FC236}">
                  <a16:creationId xmlns:a16="http://schemas.microsoft.com/office/drawing/2014/main" id="{BE8A7FB2-2A21-16FA-41C3-31474998C20D}"/>
                </a:ext>
              </a:extLst>
            </p:cNvPr>
            <p:cNvSpPr/>
            <p:nvPr/>
          </p:nvSpPr>
          <p:spPr>
            <a:xfrm>
              <a:off x="3670906" y="3744550"/>
              <a:ext cx="422148" cy="133305"/>
            </a:xfrm>
            <a:prstGeom prst="rect">
              <a:avLst/>
            </a:prstGeom>
            <a:solidFill>
              <a:srgbClr val="FEB813">
                <a:alpha val="100000"/>
              </a:srgbClr>
            </a:solidFill>
            <a:ln w="2710" cap="flat">
              <a:solidFill>
                <a:srgbClr val="FFFFFF">
                  <a:alpha val="100000"/>
                </a:srgbClr>
              </a:solidFill>
              <a:prstDash val="solid"/>
              <a:miter/>
            </a:ln>
          </p:spPr>
          <p:txBody>
            <a:bodyPr/>
            <a:lstStyle/>
            <a:p>
              <a:endParaRPr/>
            </a:p>
          </p:txBody>
        </p:sp>
        <p:sp>
          <p:nvSpPr>
            <p:cNvPr id="1033" name="rc13">
              <a:extLst>
                <a:ext uri="{FF2B5EF4-FFF2-40B4-BE49-F238E27FC236}">
                  <a16:creationId xmlns:a16="http://schemas.microsoft.com/office/drawing/2014/main" id="{82A66FA2-B42F-1E74-3D58-60E8F6AD81C9}"/>
                </a:ext>
              </a:extLst>
            </p:cNvPr>
            <p:cNvSpPr/>
            <p:nvPr/>
          </p:nvSpPr>
          <p:spPr>
            <a:xfrm>
              <a:off x="4093055" y="3744550"/>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a:endParaRPr/>
            </a:p>
          </p:txBody>
        </p:sp>
        <p:sp>
          <p:nvSpPr>
            <p:cNvPr id="1034" name="rc14">
              <a:extLst>
                <a:ext uri="{FF2B5EF4-FFF2-40B4-BE49-F238E27FC236}">
                  <a16:creationId xmlns:a16="http://schemas.microsoft.com/office/drawing/2014/main" id="{CE337B44-DA5B-8BB4-D3EE-4E9B7F165E97}"/>
                </a:ext>
              </a:extLst>
            </p:cNvPr>
            <p:cNvSpPr/>
            <p:nvPr/>
          </p:nvSpPr>
          <p:spPr>
            <a:xfrm>
              <a:off x="4515204" y="3744550"/>
              <a:ext cx="422148" cy="133305"/>
            </a:xfrm>
            <a:prstGeom prst="rect">
              <a:avLst/>
            </a:prstGeom>
            <a:solidFill>
              <a:srgbClr val="FEBC11">
                <a:alpha val="100000"/>
              </a:srgbClr>
            </a:solidFill>
            <a:ln w="2710" cap="flat">
              <a:solidFill>
                <a:srgbClr val="FFFFFF">
                  <a:alpha val="100000"/>
                </a:srgbClr>
              </a:solidFill>
              <a:prstDash val="solid"/>
              <a:miter/>
            </a:ln>
          </p:spPr>
          <p:txBody>
            <a:bodyPr/>
            <a:lstStyle/>
            <a:p>
              <a:endParaRPr/>
            </a:p>
          </p:txBody>
        </p:sp>
        <p:sp>
          <p:nvSpPr>
            <p:cNvPr id="1035" name="rc15">
              <a:extLst>
                <a:ext uri="{FF2B5EF4-FFF2-40B4-BE49-F238E27FC236}">
                  <a16:creationId xmlns:a16="http://schemas.microsoft.com/office/drawing/2014/main" id="{A97C20A0-308A-9F30-171A-F707A381F689}"/>
                </a:ext>
              </a:extLst>
            </p:cNvPr>
            <p:cNvSpPr/>
            <p:nvPr/>
          </p:nvSpPr>
          <p:spPr>
            <a:xfrm>
              <a:off x="4937353" y="3744550"/>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a:endParaRPr/>
            </a:p>
          </p:txBody>
        </p:sp>
        <p:sp>
          <p:nvSpPr>
            <p:cNvPr id="1036" name="rc16">
              <a:extLst>
                <a:ext uri="{FF2B5EF4-FFF2-40B4-BE49-F238E27FC236}">
                  <a16:creationId xmlns:a16="http://schemas.microsoft.com/office/drawing/2014/main" id="{6C88259A-F081-05B6-11B9-89EEAC25524F}"/>
                </a:ext>
              </a:extLst>
            </p:cNvPr>
            <p:cNvSpPr/>
            <p:nvPr/>
          </p:nvSpPr>
          <p:spPr>
            <a:xfrm>
              <a:off x="5359501" y="3744550"/>
              <a:ext cx="422148" cy="133305"/>
            </a:xfrm>
            <a:prstGeom prst="rect">
              <a:avLst/>
            </a:prstGeom>
            <a:solidFill>
              <a:srgbClr val="FFC00F">
                <a:alpha val="100000"/>
              </a:srgbClr>
            </a:solidFill>
            <a:ln w="2710" cap="flat">
              <a:solidFill>
                <a:srgbClr val="FFFFFF">
                  <a:alpha val="100000"/>
                </a:srgbClr>
              </a:solidFill>
              <a:prstDash val="solid"/>
              <a:miter/>
            </a:ln>
          </p:spPr>
          <p:txBody>
            <a:bodyPr/>
            <a:lstStyle/>
            <a:p>
              <a:endParaRPr/>
            </a:p>
          </p:txBody>
        </p:sp>
        <p:sp>
          <p:nvSpPr>
            <p:cNvPr id="1037" name="rc17">
              <a:extLst>
                <a:ext uri="{FF2B5EF4-FFF2-40B4-BE49-F238E27FC236}">
                  <a16:creationId xmlns:a16="http://schemas.microsoft.com/office/drawing/2014/main" id="{A306201F-EE47-7F66-A8B1-5900BD8B5740}"/>
                </a:ext>
              </a:extLst>
            </p:cNvPr>
            <p:cNvSpPr/>
            <p:nvPr/>
          </p:nvSpPr>
          <p:spPr>
            <a:xfrm>
              <a:off x="5781650" y="3744550"/>
              <a:ext cx="422148" cy="133305"/>
            </a:xfrm>
            <a:prstGeom prst="rect">
              <a:avLst/>
            </a:prstGeom>
            <a:solidFill>
              <a:srgbClr val="FCC211">
                <a:alpha val="100000"/>
              </a:srgbClr>
            </a:solidFill>
            <a:ln w="2710" cap="flat">
              <a:solidFill>
                <a:srgbClr val="FFFFFF">
                  <a:alpha val="100000"/>
                </a:srgbClr>
              </a:solidFill>
              <a:prstDash val="solid"/>
              <a:miter/>
            </a:ln>
          </p:spPr>
          <p:txBody>
            <a:bodyPr/>
            <a:lstStyle/>
            <a:p>
              <a:endParaRPr/>
            </a:p>
          </p:txBody>
        </p:sp>
        <p:sp>
          <p:nvSpPr>
            <p:cNvPr id="1038" name="rc18">
              <a:extLst>
                <a:ext uri="{FF2B5EF4-FFF2-40B4-BE49-F238E27FC236}">
                  <a16:creationId xmlns:a16="http://schemas.microsoft.com/office/drawing/2014/main" id="{470862D3-FB18-F6A2-2768-28C2742B89F4}"/>
                </a:ext>
              </a:extLst>
            </p:cNvPr>
            <p:cNvSpPr/>
            <p:nvPr/>
          </p:nvSpPr>
          <p:spPr>
            <a:xfrm>
              <a:off x="6203799" y="3744550"/>
              <a:ext cx="422148" cy="133305"/>
            </a:xfrm>
            <a:prstGeom prst="rect">
              <a:avLst/>
            </a:prstGeom>
            <a:solidFill>
              <a:srgbClr val="F7881E">
                <a:alpha val="100000"/>
              </a:srgbClr>
            </a:solidFill>
            <a:ln w="2710" cap="flat">
              <a:solidFill>
                <a:srgbClr val="FFFFFF">
                  <a:alpha val="100000"/>
                </a:srgbClr>
              </a:solidFill>
              <a:prstDash val="solid"/>
              <a:miter/>
            </a:ln>
          </p:spPr>
          <p:txBody>
            <a:bodyPr/>
            <a:lstStyle/>
            <a:p>
              <a:endParaRPr/>
            </a:p>
          </p:txBody>
        </p:sp>
        <p:sp>
          <p:nvSpPr>
            <p:cNvPr id="1039" name="rc19">
              <a:extLst>
                <a:ext uri="{FF2B5EF4-FFF2-40B4-BE49-F238E27FC236}">
                  <a16:creationId xmlns:a16="http://schemas.microsoft.com/office/drawing/2014/main" id="{4AA81CDA-AFE6-835B-E773-9C51F3D39CAD}"/>
                </a:ext>
              </a:extLst>
            </p:cNvPr>
            <p:cNvSpPr/>
            <p:nvPr/>
          </p:nvSpPr>
          <p:spPr>
            <a:xfrm>
              <a:off x="6625948" y="3744550"/>
              <a:ext cx="422148" cy="133305"/>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040" name="rc20">
              <a:extLst>
                <a:ext uri="{FF2B5EF4-FFF2-40B4-BE49-F238E27FC236}">
                  <a16:creationId xmlns:a16="http://schemas.microsoft.com/office/drawing/2014/main" id="{8D722378-21A0-F66C-8EEF-DCE0BF05980E}"/>
                </a:ext>
              </a:extLst>
            </p:cNvPr>
            <p:cNvSpPr/>
            <p:nvPr/>
          </p:nvSpPr>
          <p:spPr>
            <a:xfrm>
              <a:off x="7048096" y="3744550"/>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041" name="rc21">
              <a:extLst>
                <a:ext uri="{FF2B5EF4-FFF2-40B4-BE49-F238E27FC236}">
                  <a16:creationId xmlns:a16="http://schemas.microsoft.com/office/drawing/2014/main" id="{B5542E31-BE57-FDEC-2E89-983F9F47C6D6}"/>
                </a:ext>
              </a:extLst>
            </p:cNvPr>
            <p:cNvSpPr/>
            <p:nvPr/>
          </p:nvSpPr>
          <p:spPr>
            <a:xfrm>
              <a:off x="7470245" y="3744550"/>
              <a:ext cx="422148" cy="133305"/>
            </a:xfrm>
            <a:prstGeom prst="rect">
              <a:avLst/>
            </a:prstGeom>
            <a:solidFill>
              <a:srgbClr val="EF6020">
                <a:alpha val="100000"/>
              </a:srgbClr>
            </a:solidFill>
            <a:ln w="2710" cap="flat">
              <a:solidFill>
                <a:srgbClr val="FFFFFF">
                  <a:alpha val="100000"/>
                </a:srgbClr>
              </a:solidFill>
              <a:prstDash val="solid"/>
              <a:miter/>
            </a:ln>
          </p:spPr>
          <p:txBody>
            <a:bodyPr/>
            <a:lstStyle/>
            <a:p>
              <a:endParaRPr/>
            </a:p>
          </p:txBody>
        </p:sp>
        <p:sp>
          <p:nvSpPr>
            <p:cNvPr id="1042" name="rc22">
              <a:extLst>
                <a:ext uri="{FF2B5EF4-FFF2-40B4-BE49-F238E27FC236}">
                  <a16:creationId xmlns:a16="http://schemas.microsoft.com/office/drawing/2014/main" id="{54BD81C7-F0CB-E6D2-E190-BB7AC965AED0}"/>
                </a:ext>
              </a:extLst>
            </p:cNvPr>
            <p:cNvSpPr/>
            <p:nvPr/>
          </p:nvSpPr>
          <p:spPr>
            <a:xfrm>
              <a:off x="7892394" y="3744550"/>
              <a:ext cx="422148" cy="133305"/>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043" name="rc23">
              <a:extLst>
                <a:ext uri="{FF2B5EF4-FFF2-40B4-BE49-F238E27FC236}">
                  <a16:creationId xmlns:a16="http://schemas.microsoft.com/office/drawing/2014/main" id="{9EF07F97-38C8-527B-0FE1-31E365C072D3}"/>
                </a:ext>
              </a:extLst>
            </p:cNvPr>
            <p:cNvSpPr/>
            <p:nvPr/>
          </p:nvSpPr>
          <p:spPr>
            <a:xfrm>
              <a:off x="8314543" y="3744550"/>
              <a:ext cx="422148" cy="133305"/>
            </a:xfrm>
            <a:prstGeom prst="rect">
              <a:avLst/>
            </a:prstGeom>
            <a:solidFill>
              <a:srgbClr val="F6C216">
                <a:alpha val="100000"/>
              </a:srgbClr>
            </a:solidFill>
            <a:ln w="2710" cap="flat">
              <a:solidFill>
                <a:srgbClr val="FFFFFF">
                  <a:alpha val="100000"/>
                </a:srgbClr>
              </a:solidFill>
              <a:prstDash val="solid"/>
              <a:miter/>
            </a:ln>
          </p:spPr>
          <p:txBody>
            <a:bodyPr/>
            <a:lstStyle/>
            <a:p>
              <a:endParaRPr/>
            </a:p>
          </p:txBody>
        </p:sp>
        <p:sp>
          <p:nvSpPr>
            <p:cNvPr id="1044" name="rc24">
              <a:extLst>
                <a:ext uri="{FF2B5EF4-FFF2-40B4-BE49-F238E27FC236}">
                  <a16:creationId xmlns:a16="http://schemas.microsoft.com/office/drawing/2014/main" id="{84E47001-83AF-ACCA-E285-FA7EA8771E4B}"/>
                </a:ext>
              </a:extLst>
            </p:cNvPr>
            <p:cNvSpPr/>
            <p:nvPr/>
          </p:nvSpPr>
          <p:spPr>
            <a:xfrm>
              <a:off x="4093055" y="5077609"/>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a:endParaRPr/>
            </a:p>
          </p:txBody>
        </p:sp>
        <p:sp>
          <p:nvSpPr>
            <p:cNvPr id="1045" name="rc25">
              <a:extLst>
                <a:ext uri="{FF2B5EF4-FFF2-40B4-BE49-F238E27FC236}">
                  <a16:creationId xmlns:a16="http://schemas.microsoft.com/office/drawing/2014/main" id="{67DD81B7-7CB7-9366-E953-0D3D9BAFFC75}"/>
                </a:ext>
              </a:extLst>
            </p:cNvPr>
            <p:cNvSpPr/>
            <p:nvPr/>
          </p:nvSpPr>
          <p:spPr>
            <a:xfrm>
              <a:off x="4515204" y="5077609"/>
              <a:ext cx="422148" cy="133305"/>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046" name="rc26">
              <a:extLst>
                <a:ext uri="{FF2B5EF4-FFF2-40B4-BE49-F238E27FC236}">
                  <a16:creationId xmlns:a16="http://schemas.microsoft.com/office/drawing/2014/main" id="{7535661B-07C8-0080-8216-89E7CEA44424}"/>
                </a:ext>
              </a:extLst>
            </p:cNvPr>
            <p:cNvSpPr/>
            <p:nvPr/>
          </p:nvSpPr>
          <p:spPr>
            <a:xfrm>
              <a:off x="4937353" y="5077609"/>
              <a:ext cx="422148" cy="133305"/>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1047" name="rc27">
              <a:extLst>
                <a:ext uri="{FF2B5EF4-FFF2-40B4-BE49-F238E27FC236}">
                  <a16:creationId xmlns:a16="http://schemas.microsoft.com/office/drawing/2014/main" id="{C5C5CAE8-DD6B-3A86-4A0C-083917B67B59}"/>
                </a:ext>
              </a:extLst>
            </p:cNvPr>
            <p:cNvSpPr/>
            <p:nvPr/>
          </p:nvSpPr>
          <p:spPr>
            <a:xfrm>
              <a:off x="5359501" y="5077609"/>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a:endParaRPr/>
            </a:p>
          </p:txBody>
        </p:sp>
        <p:sp>
          <p:nvSpPr>
            <p:cNvPr id="1048" name="rc28">
              <a:extLst>
                <a:ext uri="{FF2B5EF4-FFF2-40B4-BE49-F238E27FC236}">
                  <a16:creationId xmlns:a16="http://schemas.microsoft.com/office/drawing/2014/main" id="{714957BD-EE6D-949A-2F3E-6273D552F64A}"/>
                </a:ext>
              </a:extLst>
            </p:cNvPr>
            <p:cNvSpPr/>
            <p:nvPr/>
          </p:nvSpPr>
          <p:spPr>
            <a:xfrm>
              <a:off x="5781650" y="5077609"/>
              <a:ext cx="422148" cy="133305"/>
            </a:xfrm>
            <a:prstGeom prst="rect">
              <a:avLst/>
            </a:prstGeom>
            <a:solidFill>
              <a:srgbClr val="C01006">
                <a:alpha val="100000"/>
              </a:srgbClr>
            </a:solidFill>
            <a:ln w="2710" cap="flat">
              <a:solidFill>
                <a:srgbClr val="FFFFFF">
                  <a:alpha val="100000"/>
                </a:srgbClr>
              </a:solidFill>
              <a:prstDash val="solid"/>
              <a:miter/>
            </a:ln>
          </p:spPr>
          <p:txBody>
            <a:bodyPr/>
            <a:lstStyle/>
            <a:p>
              <a:endParaRPr/>
            </a:p>
          </p:txBody>
        </p:sp>
        <p:sp>
          <p:nvSpPr>
            <p:cNvPr id="1049" name="rc29">
              <a:extLst>
                <a:ext uri="{FF2B5EF4-FFF2-40B4-BE49-F238E27FC236}">
                  <a16:creationId xmlns:a16="http://schemas.microsoft.com/office/drawing/2014/main" id="{D8B4BA5E-7F55-CFB4-2FAE-BEBB050C4E5B}"/>
                </a:ext>
              </a:extLst>
            </p:cNvPr>
            <p:cNvSpPr/>
            <p:nvPr/>
          </p:nvSpPr>
          <p:spPr>
            <a:xfrm>
              <a:off x="6203799" y="5077609"/>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050" name="rc30">
              <a:extLst>
                <a:ext uri="{FF2B5EF4-FFF2-40B4-BE49-F238E27FC236}">
                  <a16:creationId xmlns:a16="http://schemas.microsoft.com/office/drawing/2014/main" id="{019D98DD-C04E-5936-05BE-18C3E2274872}"/>
                </a:ext>
              </a:extLst>
            </p:cNvPr>
            <p:cNvSpPr/>
            <p:nvPr/>
          </p:nvSpPr>
          <p:spPr>
            <a:xfrm>
              <a:off x="6625948" y="5077609"/>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051" name="rc31">
              <a:extLst>
                <a:ext uri="{FF2B5EF4-FFF2-40B4-BE49-F238E27FC236}">
                  <a16:creationId xmlns:a16="http://schemas.microsoft.com/office/drawing/2014/main" id="{14FB33A6-B742-A18C-DD1B-EF3BF924C993}"/>
                </a:ext>
              </a:extLst>
            </p:cNvPr>
            <p:cNvSpPr/>
            <p:nvPr/>
          </p:nvSpPr>
          <p:spPr>
            <a:xfrm>
              <a:off x="7048096" y="5077609"/>
              <a:ext cx="422148" cy="133305"/>
            </a:xfrm>
            <a:prstGeom prst="rect">
              <a:avLst/>
            </a:prstGeom>
            <a:solidFill>
              <a:srgbClr val="BC0D03">
                <a:alpha val="100000"/>
              </a:srgbClr>
            </a:solidFill>
            <a:ln w="2710" cap="flat">
              <a:solidFill>
                <a:srgbClr val="FFFFFF">
                  <a:alpha val="100000"/>
                </a:srgbClr>
              </a:solidFill>
              <a:prstDash val="solid"/>
              <a:miter/>
            </a:ln>
          </p:spPr>
          <p:txBody>
            <a:bodyPr/>
            <a:lstStyle/>
            <a:p>
              <a:endParaRPr/>
            </a:p>
          </p:txBody>
        </p:sp>
        <p:sp>
          <p:nvSpPr>
            <p:cNvPr id="1052" name="rc32">
              <a:extLst>
                <a:ext uri="{FF2B5EF4-FFF2-40B4-BE49-F238E27FC236}">
                  <a16:creationId xmlns:a16="http://schemas.microsoft.com/office/drawing/2014/main" id="{FA239169-915A-54A8-C8AA-652517366401}"/>
                </a:ext>
              </a:extLst>
            </p:cNvPr>
            <p:cNvSpPr/>
            <p:nvPr/>
          </p:nvSpPr>
          <p:spPr>
            <a:xfrm>
              <a:off x="7470245" y="5077609"/>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053" name="rc33">
              <a:extLst>
                <a:ext uri="{FF2B5EF4-FFF2-40B4-BE49-F238E27FC236}">
                  <a16:creationId xmlns:a16="http://schemas.microsoft.com/office/drawing/2014/main" id="{1EC8D7F4-3794-C724-F347-7E4661C5B9EF}"/>
                </a:ext>
              </a:extLst>
            </p:cNvPr>
            <p:cNvSpPr/>
            <p:nvPr/>
          </p:nvSpPr>
          <p:spPr>
            <a:xfrm>
              <a:off x="7892394" y="5077609"/>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054" name="rc34">
              <a:extLst>
                <a:ext uri="{FF2B5EF4-FFF2-40B4-BE49-F238E27FC236}">
                  <a16:creationId xmlns:a16="http://schemas.microsoft.com/office/drawing/2014/main" id="{8AC5788F-4722-AC23-41B5-48C87E9BCD79}"/>
                </a:ext>
              </a:extLst>
            </p:cNvPr>
            <p:cNvSpPr/>
            <p:nvPr/>
          </p:nvSpPr>
          <p:spPr>
            <a:xfrm>
              <a:off x="8314543" y="5077609"/>
              <a:ext cx="422148" cy="133305"/>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1055" name="rc35">
              <a:extLst>
                <a:ext uri="{FF2B5EF4-FFF2-40B4-BE49-F238E27FC236}">
                  <a16:creationId xmlns:a16="http://schemas.microsoft.com/office/drawing/2014/main" id="{10A9ADA5-C74C-97FB-DA47-2DB687C84C4E}"/>
                </a:ext>
              </a:extLst>
            </p:cNvPr>
            <p:cNvSpPr/>
            <p:nvPr/>
          </p:nvSpPr>
          <p:spPr>
            <a:xfrm>
              <a:off x="3670906" y="3877856"/>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056" name="rc36">
              <a:extLst>
                <a:ext uri="{FF2B5EF4-FFF2-40B4-BE49-F238E27FC236}">
                  <a16:creationId xmlns:a16="http://schemas.microsoft.com/office/drawing/2014/main" id="{0277FC15-0EED-ACA2-65E5-C1DAA3D77F8E}"/>
                </a:ext>
              </a:extLst>
            </p:cNvPr>
            <p:cNvSpPr/>
            <p:nvPr/>
          </p:nvSpPr>
          <p:spPr>
            <a:xfrm>
              <a:off x="4093055" y="3877856"/>
              <a:ext cx="422148" cy="133305"/>
            </a:xfrm>
            <a:prstGeom prst="rect">
              <a:avLst/>
            </a:prstGeom>
            <a:solidFill>
              <a:srgbClr val="EB511E">
                <a:alpha val="100000"/>
              </a:srgbClr>
            </a:solidFill>
            <a:ln w="2710" cap="flat">
              <a:solidFill>
                <a:srgbClr val="FFFFFF">
                  <a:alpha val="100000"/>
                </a:srgbClr>
              </a:solidFill>
              <a:prstDash val="solid"/>
              <a:miter/>
            </a:ln>
          </p:spPr>
          <p:txBody>
            <a:bodyPr/>
            <a:lstStyle/>
            <a:p>
              <a:endParaRPr/>
            </a:p>
          </p:txBody>
        </p:sp>
        <p:sp>
          <p:nvSpPr>
            <p:cNvPr id="1057" name="rc37">
              <a:extLst>
                <a:ext uri="{FF2B5EF4-FFF2-40B4-BE49-F238E27FC236}">
                  <a16:creationId xmlns:a16="http://schemas.microsoft.com/office/drawing/2014/main" id="{D238E9ED-2FCE-55F9-8F9E-AA96A5908C5B}"/>
                </a:ext>
              </a:extLst>
            </p:cNvPr>
            <p:cNvSpPr/>
            <p:nvPr/>
          </p:nvSpPr>
          <p:spPr>
            <a:xfrm>
              <a:off x="4515204" y="3877856"/>
              <a:ext cx="422148" cy="133305"/>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058" name="rc38">
              <a:extLst>
                <a:ext uri="{FF2B5EF4-FFF2-40B4-BE49-F238E27FC236}">
                  <a16:creationId xmlns:a16="http://schemas.microsoft.com/office/drawing/2014/main" id="{D821582B-527B-C8F2-3CE0-1EE9946F4098}"/>
                </a:ext>
              </a:extLst>
            </p:cNvPr>
            <p:cNvSpPr/>
            <p:nvPr/>
          </p:nvSpPr>
          <p:spPr>
            <a:xfrm>
              <a:off x="4937353" y="3877856"/>
              <a:ext cx="422148" cy="133305"/>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059" name="rc39">
              <a:extLst>
                <a:ext uri="{FF2B5EF4-FFF2-40B4-BE49-F238E27FC236}">
                  <a16:creationId xmlns:a16="http://schemas.microsoft.com/office/drawing/2014/main" id="{65B427A5-03C4-12C2-14DF-5E1C7F037A42}"/>
                </a:ext>
              </a:extLst>
            </p:cNvPr>
            <p:cNvSpPr/>
            <p:nvPr/>
          </p:nvSpPr>
          <p:spPr>
            <a:xfrm>
              <a:off x="5359501" y="3877856"/>
              <a:ext cx="422148" cy="133305"/>
            </a:xfrm>
            <a:prstGeom prst="rect">
              <a:avLst/>
            </a:prstGeom>
            <a:solidFill>
              <a:srgbClr val="E73F1C">
                <a:alpha val="100000"/>
              </a:srgbClr>
            </a:solidFill>
            <a:ln w="2710" cap="flat">
              <a:solidFill>
                <a:srgbClr val="FFFFFF">
                  <a:alpha val="100000"/>
                </a:srgbClr>
              </a:solidFill>
              <a:prstDash val="solid"/>
              <a:miter/>
            </a:ln>
          </p:spPr>
          <p:txBody>
            <a:bodyPr/>
            <a:lstStyle/>
            <a:p>
              <a:endParaRPr/>
            </a:p>
          </p:txBody>
        </p:sp>
        <p:sp>
          <p:nvSpPr>
            <p:cNvPr id="1060" name="rc40">
              <a:extLst>
                <a:ext uri="{FF2B5EF4-FFF2-40B4-BE49-F238E27FC236}">
                  <a16:creationId xmlns:a16="http://schemas.microsoft.com/office/drawing/2014/main" id="{6555D95B-1E13-469F-8D2C-14E5905ACB87}"/>
                </a:ext>
              </a:extLst>
            </p:cNvPr>
            <p:cNvSpPr/>
            <p:nvPr/>
          </p:nvSpPr>
          <p:spPr>
            <a:xfrm>
              <a:off x="5781650" y="3877856"/>
              <a:ext cx="422148" cy="133305"/>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061" name="rc41">
              <a:extLst>
                <a:ext uri="{FF2B5EF4-FFF2-40B4-BE49-F238E27FC236}">
                  <a16:creationId xmlns:a16="http://schemas.microsoft.com/office/drawing/2014/main" id="{ABE4D594-6C31-E463-A08D-BE7A3DEBA003}"/>
                </a:ext>
              </a:extLst>
            </p:cNvPr>
            <p:cNvSpPr/>
            <p:nvPr/>
          </p:nvSpPr>
          <p:spPr>
            <a:xfrm>
              <a:off x="6203799" y="3877856"/>
              <a:ext cx="422148" cy="133305"/>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1062" name="rc42">
              <a:extLst>
                <a:ext uri="{FF2B5EF4-FFF2-40B4-BE49-F238E27FC236}">
                  <a16:creationId xmlns:a16="http://schemas.microsoft.com/office/drawing/2014/main" id="{41388A6E-0096-D0C3-DE6A-EAB42D249168}"/>
                </a:ext>
              </a:extLst>
            </p:cNvPr>
            <p:cNvSpPr/>
            <p:nvPr/>
          </p:nvSpPr>
          <p:spPr>
            <a:xfrm>
              <a:off x="6625948" y="3877856"/>
              <a:ext cx="422148" cy="133305"/>
            </a:xfrm>
            <a:prstGeom prst="rect">
              <a:avLst/>
            </a:prstGeom>
            <a:solidFill>
              <a:srgbClr val="E73F1C">
                <a:alpha val="100000"/>
              </a:srgbClr>
            </a:solidFill>
            <a:ln w="2710" cap="flat">
              <a:solidFill>
                <a:srgbClr val="FFFFFF">
                  <a:alpha val="100000"/>
                </a:srgbClr>
              </a:solidFill>
              <a:prstDash val="solid"/>
              <a:miter/>
            </a:ln>
          </p:spPr>
          <p:txBody>
            <a:bodyPr/>
            <a:lstStyle/>
            <a:p>
              <a:endParaRPr/>
            </a:p>
          </p:txBody>
        </p:sp>
        <p:sp>
          <p:nvSpPr>
            <p:cNvPr id="1063" name="rc43">
              <a:extLst>
                <a:ext uri="{FF2B5EF4-FFF2-40B4-BE49-F238E27FC236}">
                  <a16:creationId xmlns:a16="http://schemas.microsoft.com/office/drawing/2014/main" id="{A40F64EB-FB09-AB27-07BA-DA2460BB3536}"/>
                </a:ext>
              </a:extLst>
            </p:cNvPr>
            <p:cNvSpPr/>
            <p:nvPr/>
          </p:nvSpPr>
          <p:spPr>
            <a:xfrm>
              <a:off x="7048096" y="3877856"/>
              <a:ext cx="422148" cy="133305"/>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064" name="rc44">
              <a:extLst>
                <a:ext uri="{FF2B5EF4-FFF2-40B4-BE49-F238E27FC236}">
                  <a16:creationId xmlns:a16="http://schemas.microsoft.com/office/drawing/2014/main" id="{BE9EDADF-871A-DEB9-AAFD-5E09E9E186AE}"/>
                </a:ext>
              </a:extLst>
            </p:cNvPr>
            <p:cNvSpPr/>
            <p:nvPr/>
          </p:nvSpPr>
          <p:spPr>
            <a:xfrm>
              <a:off x="7470245" y="3877856"/>
              <a:ext cx="422148" cy="133305"/>
            </a:xfrm>
            <a:prstGeom prst="rect">
              <a:avLst/>
            </a:prstGeom>
            <a:solidFill>
              <a:srgbClr val="F9911C">
                <a:alpha val="100000"/>
              </a:srgbClr>
            </a:solidFill>
            <a:ln w="2710" cap="flat">
              <a:solidFill>
                <a:srgbClr val="FFFFFF">
                  <a:alpha val="100000"/>
                </a:srgbClr>
              </a:solidFill>
              <a:prstDash val="solid"/>
              <a:miter/>
            </a:ln>
          </p:spPr>
          <p:txBody>
            <a:bodyPr/>
            <a:lstStyle/>
            <a:p>
              <a:endParaRPr/>
            </a:p>
          </p:txBody>
        </p:sp>
        <p:sp>
          <p:nvSpPr>
            <p:cNvPr id="1065" name="rc45">
              <a:extLst>
                <a:ext uri="{FF2B5EF4-FFF2-40B4-BE49-F238E27FC236}">
                  <a16:creationId xmlns:a16="http://schemas.microsoft.com/office/drawing/2014/main" id="{CFB67068-3FFA-D621-4C58-4AC7F7416507}"/>
                </a:ext>
              </a:extLst>
            </p:cNvPr>
            <p:cNvSpPr/>
            <p:nvPr/>
          </p:nvSpPr>
          <p:spPr>
            <a:xfrm>
              <a:off x="7892394" y="3877856"/>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066" name="rc46">
              <a:extLst>
                <a:ext uri="{FF2B5EF4-FFF2-40B4-BE49-F238E27FC236}">
                  <a16:creationId xmlns:a16="http://schemas.microsoft.com/office/drawing/2014/main" id="{181F74C4-C88E-BD0A-DEBE-4F6A692BF9A5}"/>
                </a:ext>
              </a:extLst>
            </p:cNvPr>
            <p:cNvSpPr/>
            <p:nvPr/>
          </p:nvSpPr>
          <p:spPr>
            <a:xfrm>
              <a:off x="8314543" y="3877856"/>
              <a:ext cx="422148" cy="133305"/>
            </a:xfrm>
            <a:prstGeom prst="rect">
              <a:avLst/>
            </a:prstGeom>
            <a:solidFill>
              <a:srgbClr val="FEBC11">
                <a:alpha val="100000"/>
              </a:srgbClr>
            </a:solidFill>
            <a:ln w="2710" cap="flat">
              <a:solidFill>
                <a:srgbClr val="FFFFFF">
                  <a:alpha val="100000"/>
                </a:srgbClr>
              </a:solidFill>
              <a:prstDash val="solid"/>
              <a:miter/>
            </a:ln>
          </p:spPr>
          <p:txBody>
            <a:bodyPr/>
            <a:lstStyle/>
            <a:p>
              <a:endParaRPr/>
            </a:p>
          </p:txBody>
        </p:sp>
        <p:sp>
          <p:nvSpPr>
            <p:cNvPr id="1067" name="rc47">
              <a:extLst>
                <a:ext uri="{FF2B5EF4-FFF2-40B4-BE49-F238E27FC236}">
                  <a16:creationId xmlns:a16="http://schemas.microsoft.com/office/drawing/2014/main" id="{3165D953-D8F9-85DA-57C0-5B0A5E1B190E}"/>
                </a:ext>
              </a:extLst>
            </p:cNvPr>
            <p:cNvSpPr/>
            <p:nvPr/>
          </p:nvSpPr>
          <p:spPr>
            <a:xfrm>
              <a:off x="4937353" y="3078021"/>
              <a:ext cx="422148" cy="133305"/>
            </a:xfrm>
            <a:prstGeom prst="rect">
              <a:avLst/>
            </a:prstGeom>
            <a:solidFill>
              <a:srgbClr val="FB9E1A">
                <a:alpha val="100000"/>
              </a:srgbClr>
            </a:solidFill>
            <a:ln w="2710" cap="flat">
              <a:solidFill>
                <a:srgbClr val="FFFFFF">
                  <a:alpha val="100000"/>
                </a:srgbClr>
              </a:solidFill>
              <a:prstDash val="solid"/>
              <a:miter/>
            </a:ln>
          </p:spPr>
          <p:txBody>
            <a:bodyPr/>
            <a:lstStyle/>
            <a:p>
              <a:endParaRPr/>
            </a:p>
          </p:txBody>
        </p:sp>
        <p:sp>
          <p:nvSpPr>
            <p:cNvPr id="1068" name="rc48">
              <a:extLst>
                <a:ext uri="{FF2B5EF4-FFF2-40B4-BE49-F238E27FC236}">
                  <a16:creationId xmlns:a16="http://schemas.microsoft.com/office/drawing/2014/main" id="{F4E95DD7-A4A5-F4FE-23EF-ACF95B9F19C0}"/>
                </a:ext>
              </a:extLst>
            </p:cNvPr>
            <p:cNvSpPr/>
            <p:nvPr/>
          </p:nvSpPr>
          <p:spPr>
            <a:xfrm>
              <a:off x="5359501" y="3078021"/>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069" name="rc49">
              <a:extLst>
                <a:ext uri="{FF2B5EF4-FFF2-40B4-BE49-F238E27FC236}">
                  <a16:creationId xmlns:a16="http://schemas.microsoft.com/office/drawing/2014/main" id="{E54B7E0F-32B9-4355-FD0D-1FD03AA18AB8}"/>
                </a:ext>
              </a:extLst>
            </p:cNvPr>
            <p:cNvSpPr/>
            <p:nvPr/>
          </p:nvSpPr>
          <p:spPr>
            <a:xfrm>
              <a:off x="5781650" y="3078021"/>
              <a:ext cx="422148" cy="133305"/>
            </a:xfrm>
            <a:prstGeom prst="rect">
              <a:avLst/>
            </a:prstGeom>
            <a:solidFill>
              <a:srgbClr val="EAC21E">
                <a:alpha val="100000"/>
              </a:srgbClr>
            </a:solidFill>
            <a:ln w="2710" cap="flat">
              <a:solidFill>
                <a:srgbClr val="FFFFFF">
                  <a:alpha val="100000"/>
                </a:srgbClr>
              </a:solidFill>
              <a:prstDash val="solid"/>
              <a:miter/>
            </a:ln>
          </p:spPr>
          <p:txBody>
            <a:bodyPr/>
            <a:lstStyle/>
            <a:p>
              <a:endParaRPr/>
            </a:p>
          </p:txBody>
        </p:sp>
        <p:sp>
          <p:nvSpPr>
            <p:cNvPr id="1070" name="rc50">
              <a:extLst>
                <a:ext uri="{FF2B5EF4-FFF2-40B4-BE49-F238E27FC236}">
                  <a16:creationId xmlns:a16="http://schemas.microsoft.com/office/drawing/2014/main" id="{0D97F142-3459-6FF9-AEA0-B060E9DE86EB}"/>
                </a:ext>
              </a:extLst>
            </p:cNvPr>
            <p:cNvSpPr/>
            <p:nvPr/>
          </p:nvSpPr>
          <p:spPr>
            <a:xfrm>
              <a:off x="6203799" y="3078021"/>
              <a:ext cx="422148" cy="133305"/>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1071" name="rc51">
              <a:extLst>
                <a:ext uri="{FF2B5EF4-FFF2-40B4-BE49-F238E27FC236}">
                  <a16:creationId xmlns:a16="http://schemas.microsoft.com/office/drawing/2014/main" id="{A20690FE-9950-1179-6B98-5C75D629B805}"/>
                </a:ext>
              </a:extLst>
            </p:cNvPr>
            <p:cNvSpPr/>
            <p:nvPr/>
          </p:nvSpPr>
          <p:spPr>
            <a:xfrm>
              <a:off x="6625948" y="3078021"/>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a:endParaRPr/>
            </a:p>
          </p:txBody>
        </p:sp>
        <p:sp>
          <p:nvSpPr>
            <p:cNvPr id="1072" name="rc52">
              <a:extLst>
                <a:ext uri="{FF2B5EF4-FFF2-40B4-BE49-F238E27FC236}">
                  <a16:creationId xmlns:a16="http://schemas.microsoft.com/office/drawing/2014/main" id="{8459EB51-9BB1-8923-6FAE-82692881CBAB}"/>
                </a:ext>
              </a:extLst>
            </p:cNvPr>
            <p:cNvSpPr/>
            <p:nvPr/>
          </p:nvSpPr>
          <p:spPr>
            <a:xfrm>
              <a:off x="7048096" y="3078021"/>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073" name="rc53">
              <a:extLst>
                <a:ext uri="{FF2B5EF4-FFF2-40B4-BE49-F238E27FC236}">
                  <a16:creationId xmlns:a16="http://schemas.microsoft.com/office/drawing/2014/main" id="{A909D95F-0A7C-9672-27F4-0241528AC603}"/>
                </a:ext>
              </a:extLst>
            </p:cNvPr>
            <p:cNvSpPr/>
            <p:nvPr/>
          </p:nvSpPr>
          <p:spPr>
            <a:xfrm>
              <a:off x="7470245" y="3078021"/>
              <a:ext cx="422148" cy="133305"/>
            </a:xfrm>
            <a:prstGeom prst="rect">
              <a:avLst/>
            </a:prstGeom>
            <a:solidFill>
              <a:srgbClr val="FA9A1B">
                <a:alpha val="100000"/>
              </a:srgbClr>
            </a:solidFill>
            <a:ln w="2710" cap="flat">
              <a:solidFill>
                <a:srgbClr val="FFFFFF">
                  <a:alpha val="100000"/>
                </a:srgbClr>
              </a:solidFill>
              <a:prstDash val="solid"/>
              <a:miter/>
            </a:ln>
          </p:spPr>
          <p:txBody>
            <a:bodyPr/>
            <a:lstStyle/>
            <a:p>
              <a:endParaRPr/>
            </a:p>
          </p:txBody>
        </p:sp>
        <p:sp>
          <p:nvSpPr>
            <p:cNvPr id="1074" name="rc54">
              <a:extLst>
                <a:ext uri="{FF2B5EF4-FFF2-40B4-BE49-F238E27FC236}">
                  <a16:creationId xmlns:a16="http://schemas.microsoft.com/office/drawing/2014/main" id="{3BD2D14E-C1E3-CE4D-8095-DC35B416BC54}"/>
                </a:ext>
              </a:extLst>
            </p:cNvPr>
            <p:cNvSpPr/>
            <p:nvPr/>
          </p:nvSpPr>
          <p:spPr>
            <a:xfrm>
              <a:off x="7892394" y="3078021"/>
              <a:ext cx="422148" cy="133305"/>
            </a:xfrm>
            <a:prstGeom prst="rect">
              <a:avLst/>
            </a:prstGeom>
            <a:solidFill>
              <a:srgbClr val="F0C21A">
                <a:alpha val="100000"/>
              </a:srgbClr>
            </a:solidFill>
            <a:ln w="2710" cap="flat">
              <a:solidFill>
                <a:srgbClr val="FFFFFF">
                  <a:alpha val="100000"/>
                </a:srgbClr>
              </a:solidFill>
              <a:prstDash val="solid"/>
              <a:miter/>
            </a:ln>
          </p:spPr>
          <p:txBody>
            <a:bodyPr/>
            <a:lstStyle/>
            <a:p>
              <a:endParaRPr/>
            </a:p>
          </p:txBody>
        </p:sp>
        <p:sp>
          <p:nvSpPr>
            <p:cNvPr id="1075" name="rc55">
              <a:extLst>
                <a:ext uri="{FF2B5EF4-FFF2-40B4-BE49-F238E27FC236}">
                  <a16:creationId xmlns:a16="http://schemas.microsoft.com/office/drawing/2014/main" id="{5F9776FC-6C41-3584-78ED-BB1B3BBE6218}"/>
                </a:ext>
              </a:extLst>
            </p:cNvPr>
            <p:cNvSpPr/>
            <p:nvPr/>
          </p:nvSpPr>
          <p:spPr>
            <a:xfrm>
              <a:off x="8314543" y="3078021"/>
              <a:ext cx="422148" cy="133305"/>
            </a:xfrm>
            <a:prstGeom prst="rect">
              <a:avLst/>
            </a:prstGeom>
            <a:solidFill>
              <a:srgbClr val="C6C12E">
                <a:alpha val="100000"/>
              </a:srgbClr>
            </a:solidFill>
            <a:ln w="2710" cap="flat">
              <a:solidFill>
                <a:srgbClr val="FFFFFF">
                  <a:alpha val="100000"/>
                </a:srgbClr>
              </a:solidFill>
              <a:prstDash val="solid"/>
              <a:miter/>
            </a:ln>
          </p:spPr>
          <p:txBody>
            <a:bodyPr/>
            <a:lstStyle/>
            <a:p>
              <a:endParaRPr/>
            </a:p>
          </p:txBody>
        </p:sp>
        <p:sp>
          <p:nvSpPr>
            <p:cNvPr id="1076" name="rc56">
              <a:extLst>
                <a:ext uri="{FF2B5EF4-FFF2-40B4-BE49-F238E27FC236}">
                  <a16:creationId xmlns:a16="http://schemas.microsoft.com/office/drawing/2014/main" id="{47F71571-DF14-D719-E058-567C3CEDD2B7}"/>
                </a:ext>
              </a:extLst>
            </p:cNvPr>
            <p:cNvSpPr/>
            <p:nvPr/>
          </p:nvSpPr>
          <p:spPr>
            <a:xfrm>
              <a:off x="4937353" y="3344632"/>
              <a:ext cx="422148" cy="133305"/>
            </a:xfrm>
            <a:prstGeom prst="rect">
              <a:avLst/>
            </a:prstGeom>
            <a:solidFill>
              <a:srgbClr val="DEC224">
                <a:alpha val="100000"/>
              </a:srgbClr>
            </a:solidFill>
            <a:ln w="2710" cap="flat">
              <a:solidFill>
                <a:srgbClr val="FFFFFF">
                  <a:alpha val="100000"/>
                </a:srgbClr>
              </a:solidFill>
              <a:prstDash val="solid"/>
              <a:miter/>
            </a:ln>
          </p:spPr>
          <p:txBody>
            <a:bodyPr/>
            <a:lstStyle/>
            <a:p>
              <a:endParaRPr/>
            </a:p>
          </p:txBody>
        </p:sp>
        <p:sp>
          <p:nvSpPr>
            <p:cNvPr id="1077" name="rc57">
              <a:extLst>
                <a:ext uri="{FF2B5EF4-FFF2-40B4-BE49-F238E27FC236}">
                  <a16:creationId xmlns:a16="http://schemas.microsoft.com/office/drawing/2014/main" id="{721EC735-ECA5-59FA-7BE9-F3A6B4527D4B}"/>
                </a:ext>
              </a:extLst>
            </p:cNvPr>
            <p:cNvSpPr/>
            <p:nvPr/>
          </p:nvSpPr>
          <p:spPr>
            <a:xfrm>
              <a:off x="5359501" y="3344632"/>
              <a:ext cx="422148" cy="133305"/>
            </a:xfrm>
            <a:prstGeom prst="rect">
              <a:avLst/>
            </a:prstGeom>
            <a:solidFill>
              <a:srgbClr val="FCC211">
                <a:alpha val="100000"/>
              </a:srgbClr>
            </a:solidFill>
            <a:ln w="2710" cap="flat">
              <a:solidFill>
                <a:srgbClr val="FFFFFF">
                  <a:alpha val="100000"/>
                </a:srgbClr>
              </a:solidFill>
              <a:prstDash val="solid"/>
              <a:miter/>
            </a:ln>
          </p:spPr>
          <p:txBody>
            <a:bodyPr/>
            <a:lstStyle/>
            <a:p>
              <a:endParaRPr/>
            </a:p>
          </p:txBody>
        </p:sp>
        <p:sp>
          <p:nvSpPr>
            <p:cNvPr id="1078" name="rc58">
              <a:extLst>
                <a:ext uri="{FF2B5EF4-FFF2-40B4-BE49-F238E27FC236}">
                  <a16:creationId xmlns:a16="http://schemas.microsoft.com/office/drawing/2014/main" id="{9EBC4E96-D05D-C357-FECF-631B3F9A6925}"/>
                </a:ext>
              </a:extLst>
            </p:cNvPr>
            <p:cNvSpPr/>
            <p:nvPr/>
          </p:nvSpPr>
          <p:spPr>
            <a:xfrm>
              <a:off x="5781650" y="3344632"/>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a:endParaRPr/>
            </a:p>
          </p:txBody>
        </p:sp>
        <p:sp>
          <p:nvSpPr>
            <p:cNvPr id="1079" name="rc59">
              <a:extLst>
                <a:ext uri="{FF2B5EF4-FFF2-40B4-BE49-F238E27FC236}">
                  <a16:creationId xmlns:a16="http://schemas.microsoft.com/office/drawing/2014/main" id="{9D85982D-5F32-9E99-7E89-82B020C35644}"/>
                </a:ext>
              </a:extLst>
            </p:cNvPr>
            <p:cNvSpPr/>
            <p:nvPr/>
          </p:nvSpPr>
          <p:spPr>
            <a:xfrm>
              <a:off x="6203799" y="3344632"/>
              <a:ext cx="422148" cy="133305"/>
            </a:xfrm>
            <a:prstGeom prst="rect">
              <a:avLst/>
            </a:prstGeom>
            <a:solidFill>
              <a:srgbClr val="E5331B">
                <a:alpha val="100000"/>
              </a:srgbClr>
            </a:solidFill>
            <a:ln w="2710" cap="flat">
              <a:solidFill>
                <a:srgbClr val="FFFFFF">
                  <a:alpha val="100000"/>
                </a:srgbClr>
              </a:solidFill>
              <a:prstDash val="solid"/>
              <a:miter/>
            </a:ln>
          </p:spPr>
          <p:txBody>
            <a:bodyPr/>
            <a:lstStyle/>
            <a:p>
              <a:endParaRPr/>
            </a:p>
          </p:txBody>
        </p:sp>
        <p:sp>
          <p:nvSpPr>
            <p:cNvPr id="1080" name="rc60">
              <a:extLst>
                <a:ext uri="{FF2B5EF4-FFF2-40B4-BE49-F238E27FC236}">
                  <a16:creationId xmlns:a16="http://schemas.microsoft.com/office/drawing/2014/main" id="{9FEC4210-1E75-FCE8-B38E-186E319EE58D}"/>
                </a:ext>
              </a:extLst>
            </p:cNvPr>
            <p:cNvSpPr/>
            <p:nvPr/>
          </p:nvSpPr>
          <p:spPr>
            <a:xfrm>
              <a:off x="6625948" y="3344632"/>
              <a:ext cx="422148" cy="133305"/>
            </a:xfrm>
            <a:prstGeom prst="rect">
              <a:avLst/>
            </a:prstGeom>
            <a:solidFill>
              <a:srgbClr val="EE5A1F">
                <a:alpha val="100000"/>
              </a:srgbClr>
            </a:solidFill>
            <a:ln w="2710" cap="flat">
              <a:solidFill>
                <a:srgbClr val="FFFFFF">
                  <a:alpha val="100000"/>
                </a:srgbClr>
              </a:solidFill>
              <a:prstDash val="solid"/>
              <a:miter/>
            </a:ln>
          </p:spPr>
          <p:txBody>
            <a:bodyPr/>
            <a:lstStyle/>
            <a:p>
              <a:endParaRPr/>
            </a:p>
          </p:txBody>
        </p:sp>
        <p:sp>
          <p:nvSpPr>
            <p:cNvPr id="1081" name="rc61">
              <a:extLst>
                <a:ext uri="{FF2B5EF4-FFF2-40B4-BE49-F238E27FC236}">
                  <a16:creationId xmlns:a16="http://schemas.microsoft.com/office/drawing/2014/main" id="{7F17F4C1-2786-4DB5-6EA8-E0F679031D58}"/>
                </a:ext>
              </a:extLst>
            </p:cNvPr>
            <p:cNvSpPr/>
            <p:nvPr/>
          </p:nvSpPr>
          <p:spPr>
            <a:xfrm>
              <a:off x="7048096" y="3344632"/>
              <a:ext cx="422148" cy="133305"/>
            </a:xfrm>
            <a:prstGeom prst="rect">
              <a:avLst/>
            </a:prstGeom>
            <a:solidFill>
              <a:srgbClr val="F7881E">
                <a:alpha val="100000"/>
              </a:srgbClr>
            </a:solidFill>
            <a:ln w="2710" cap="flat">
              <a:solidFill>
                <a:srgbClr val="FFFFFF">
                  <a:alpha val="100000"/>
                </a:srgbClr>
              </a:solidFill>
              <a:prstDash val="solid"/>
              <a:miter/>
            </a:ln>
          </p:spPr>
          <p:txBody>
            <a:bodyPr/>
            <a:lstStyle/>
            <a:p>
              <a:endParaRPr/>
            </a:p>
          </p:txBody>
        </p:sp>
        <p:sp>
          <p:nvSpPr>
            <p:cNvPr id="1082" name="rc62">
              <a:extLst>
                <a:ext uri="{FF2B5EF4-FFF2-40B4-BE49-F238E27FC236}">
                  <a16:creationId xmlns:a16="http://schemas.microsoft.com/office/drawing/2014/main" id="{0B7874DF-3E05-1C56-2201-1DF1870D6B3F}"/>
                </a:ext>
              </a:extLst>
            </p:cNvPr>
            <p:cNvSpPr/>
            <p:nvPr/>
          </p:nvSpPr>
          <p:spPr>
            <a:xfrm>
              <a:off x="7470245" y="3344632"/>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083" name="rc63">
              <a:extLst>
                <a:ext uri="{FF2B5EF4-FFF2-40B4-BE49-F238E27FC236}">
                  <a16:creationId xmlns:a16="http://schemas.microsoft.com/office/drawing/2014/main" id="{773CC9A7-EE9A-0D39-14D3-8493B79BCE8C}"/>
                </a:ext>
              </a:extLst>
            </p:cNvPr>
            <p:cNvSpPr/>
            <p:nvPr/>
          </p:nvSpPr>
          <p:spPr>
            <a:xfrm>
              <a:off x="7892394" y="3344632"/>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084" name="rc64">
              <a:extLst>
                <a:ext uri="{FF2B5EF4-FFF2-40B4-BE49-F238E27FC236}">
                  <a16:creationId xmlns:a16="http://schemas.microsoft.com/office/drawing/2014/main" id="{6BA89C69-0E59-E8B0-F9C8-FD4EED9EAD72}"/>
                </a:ext>
              </a:extLst>
            </p:cNvPr>
            <p:cNvSpPr/>
            <p:nvPr/>
          </p:nvSpPr>
          <p:spPr>
            <a:xfrm>
              <a:off x="8314543" y="3344632"/>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a:endParaRPr/>
            </a:p>
          </p:txBody>
        </p:sp>
        <p:sp>
          <p:nvSpPr>
            <p:cNvPr id="1085" name="rc65">
              <a:extLst>
                <a:ext uri="{FF2B5EF4-FFF2-40B4-BE49-F238E27FC236}">
                  <a16:creationId xmlns:a16="http://schemas.microsoft.com/office/drawing/2014/main" id="{214BC17A-4076-DDF8-31FD-818BB9EE053E}"/>
                </a:ext>
              </a:extLst>
            </p:cNvPr>
            <p:cNvSpPr/>
            <p:nvPr/>
          </p:nvSpPr>
          <p:spPr>
            <a:xfrm>
              <a:off x="3670906" y="1611655"/>
              <a:ext cx="422148" cy="133305"/>
            </a:xfrm>
            <a:prstGeom prst="rect">
              <a:avLst/>
            </a:prstGeom>
            <a:solidFill>
              <a:srgbClr val="F6C216">
                <a:alpha val="100000"/>
              </a:srgbClr>
            </a:solidFill>
            <a:ln w="2710" cap="flat">
              <a:solidFill>
                <a:srgbClr val="FFFFFF">
                  <a:alpha val="100000"/>
                </a:srgbClr>
              </a:solidFill>
              <a:prstDash val="solid"/>
              <a:miter/>
            </a:ln>
          </p:spPr>
          <p:txBody>
            <a:bodyPr/>
            <a:lstStyle/>
            <a:p>
              <a:endParaRPr/>
            </a:p>
          </p:txBody>
        </p:sp>
        <p:sp>
          <p:nvSpPr>
            <p:cNvPr id="1086" name="rc66">
              <a:extLst>
                <a:ext uri="{FF2B5EF4-FFF2-40B4-BE49-F238E27FC236}">
                  <a16:creationId xmlns:a16="http://schemas.microsoft.com/office/drawing/2014/main" id="{6B69270F-B50A-C5E5-FF49-775F77310959}"/>
                </a:ext>
              </a:extLst>
            </p:cNvPr>
            <p:cNvSpPr/>
            <p:nvPr/>
          </p:nvSpPr>
          <p:spPr>
            <a:xfrm>
              <a:off x="4093055" y="1611655"/>
              <a:ext cx="422148" cy="133305"/>
            </a:xfrm>
            <a:prstGeom prst="rect">
              <a:avLst/>
            </a:prstGeom>
            <a:solidFill>
              <a:srgbClr val="FA9A1B">
                <a:alpha val="100000"/>
              </a:srgbClr>
            </a:solidFill>
            <a:ln w="2710" cap="flat">
              <a:solidFill>
                <a:srgbClr val="FFFFFF">
                  <a:alpha val="100000"/>
                </a:srgbClr>
              </a:solidFill>
              <a:prstDash val="solid"/>
              <a:miter/>
            </a:ln>
          </p:spPr>
          <p:txBody>
            <a:bodyPr/>
            <a:lstStyle/>
            <a:p>
              <a:endParaRPr/>
            </a:p>
          </p:txBody>
        </p:sp>
        <p:sp>
          <p:nvSpPr>
            <p:cNvPr id="1087" name="rc67">
              <a:extLst>
                <a:ext uri="{FF2B5EF4-FFF2-40B4-BE49-F238E27FC236}">
                  <a16:creationId xmlns:a16="http://schemas.microsoft.com/office/drawing/2014/main" id="{D0C80CAA-0879-390A-3401-3DD9D252E306}"/>
                </a:ext>
              </a:extLst>
            </p:cNvPr>
            <p:cNvSpPr/>
            <p:nvPr/>
          </p:nvSpPr>
          <p:spPr>
            <a:xfrm>
              <a:off x="4515204" y="1611655"/>
              <a:ext cx="422148" cy="133305"/>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1088" name="rc68">
              <a:extLst>
                <a:ext uri="{FF2B5EF4-FFF2-40B4-BE49-F238E27FC236}">
                  <a16:creationId xmlns:a16="http://schemas.microsoft.com/office/drawing/2014/main" id="{5667237C-122D-C482-3E34-15A8E4E4EFE7}"/>
                </a:ext>
              </a:extLst>
            </p:cNvPr>
            <p:cNvSpPr/>
            <p:nvPr/>
          </p:nvSpPr>
          <p:spPr>
            <a:xfrm>
              <a:off x="4937353" y="1611655"/>
              <a:ext cx="422148" cy="133305"/>
            </a:xfrm>
            <a:prstGeom prst="rect">
              <a:avLst/>
            </a:prstGeom>
            <a:solidFill>
              <a:srgbClr val="34913F">
                <a:alpha val="100000"/>
              </a:srgbClr>
            </a:solidFill>
            <a:ln w="2710" cap="flat">
              <a:solidFill>
                <a:srgbClr val="FFFFFF">
                  <a:alpha val="100000"/>
                </a:srgbClr>
              </a:solidFill>
              <a:prstDash val="solid"/>
              <a:miter/>
            </a:ln>
          </p:spPr>
          <p:txBody>
            <a:bodyPr/>
            <a:lstStyle/>
            <a:p>
              <a:endParaRPr/>
            </a:p>
          </p:txBody>
        </p:sp>
        <p:sp>
          <p:nvSpPr>
            <p:cNvPr id="1089" name="rc69">
              <a:extLst>
                <a:ext uri="{FF2B5EF4-FFF2-40B4-BE49-F238E27FC236}">
                  <a16:creationId xmlns:a16="http://schemas.microsoft.com/office/drawing/2014/main" id="{E939874F-B966-599B-3E14-17B127E33FB2}"/>
                </a:ext>
              </a:extLst>
            </p:cNvPr>
            <p:cNvSpPr/>
            <p:nvPr/>
          </p:nvSpPr>
          <p:spPr>
            <a:xfrm>
              <a:off x="5359501" y="1611655"/>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a:endParaRPr/>
            </a:p>
          </p:txBody>
        </p:sp>
        <p:sp>
          <p:nvSpPr>
            <p:cNvPr id="1090" name="rc70">
              <a:extLst>
                <a:ext uri="{FF2B5EF4-FFF2-40B4-BE49-F238E27FC236}">
                  <a16:creationId xmlns:a16="http://schemas.microsoft.com/office/drawing/2014/main" id="{DE5EE06B-C179-5F67-D5FC-631E41D16381}"/>
                </a:ext>
              </a:extLst>
            </p:cNvPr>
            <p:cNvSpPr/>
            <p:nvPr/>
          </p:nvSpPr>
          <p:spPr>
            <a:xfrm>
              <a:off x="5781650" y="1611655"/>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a:endParaRPr/>
            </a:p>
          </p:txBody>
        </p:sp>
        <p:sp>
          <p:nvSpPr>
            <p:cNvPr id="1091" name="rc71">
              <a:extLst>
                <a:ext uri="{FF2B5EF4-FFF2-40B4-BE49-F238E27FC236}">
                  <a16:creationId xmlns:a16="http://schemas.microsoft.com/office/drawing/2014/main" id="{8D5125CA-7236-A097-9A93-0000C7C58E8D}"/>
                </a:ext>
              </a:extLst>
            </p:cNvPr>
            <p:cNvSpPr/>
            <p:nvPr/>
          </p:nvSpPr>
          <p:spPr>
            <a:xfrm>
              <a:off x="6203799" y="1611655"/>
              <a:ext cx="422148" cy="133305"/>
            </a:xfrm>
            <a:prstGeom prst="rect">
              <a:avLst/>
            </a:prstGeom>
            <a:solidFill>
              <a:srgbClr val="B9C132">
                <a:alpha val="100000"/>
              </a:srgbClr>
            </a:solidFill>
            <a:ln w="2710" cap="flat">
              <a:solidFill>
                <a:srgbClr val="FFFFFF">
                  <a:alpha val="100000"/>
                </a:srgbClr>
              </a:solidFill>
              <a:prstDash val="solid"/>
              <a:miter/>
            </a:ln>
          </p:spPr>
          <p:txBody>
            <a:bodyPr/>
            <a:lstStyle/>
            <a:p>
              <a:endParaRPr/>
            </a:p>
          </p:txBody>
        </p:sp>
        <p:sp>
          <p:nvSpPr>
            <p:cNvPr id="1092" name="rc72">
              <a:extLst>
                <a:ext uri="{FF2B5EF4-FFF2-40B4-BE49-F238E27FC236}">
                  <a16:creationId xmlns:a16="http://schemas.microsoft.com/office/drawing/2014/main" id="{B09D3F67-ADEF-9149-849D-0B16EA9C02D2}"/>
                </a:ext>
              </a:extLst>
            </p:cNvPr>
            <p:cNvSpPr/>
            <p:nvPr/>
          </p:nvSpPr>
          <p:spPr>
            <a:xfrm>
              <a:off x="6625948" y="1611655"/>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a:endParaRPr/>
            </a:p>
          </p:txBody>
        </p:sp>
        <p:sp>
          <p:nvSpPr>
            <p:cNvPr id="1093" name="rc73">
              <a:extLst>
                <a:ext uri="{FF2B5EF4-FFF2-40B4-BE49-F238E27FC236}">
                  <a16:creationId xmlns:a16="http://schemas.microsoft.com/office/drawing/2014/main" id="{9946696D-28C6-D99F-BE43-087CF7C060F7}"/>
                </a:ext>
              </a:extLst>
            </p:cNvPr>
            <p:cNvSpPr/>
            <p:nvPr/>
          </p:nvSpPr>
          <p:spPr>
            <a:xfrm>
              <a:off x="7048096" y="1611655"/>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094" name="rc74">
              <a:extLst>
                <a:ext uri="{FF2B5EF4-FFF2-40B4-BE49-F238E27FC236}">
                  <a16:creationId xmlns:a16="http://schemas.microsoft.com/office/drawing/2014/main" id="{376EE9CE-A2B2-9443-CD85-BF3818693EDB}"/>
                </a:ext>
              </a:extLst>
            </p:cNvPr>
            <p:cNvSpPr/>
            <p:nvPr/>
          </p:nvSpPr>
          <p:spPr>
            <a:xfrm>
              <a:off x="7470245" y="1611655"/>
              <a:ext cx="422148" cy="133305"/>
            </a:xfrm>
            <a:prstGeom prst="rect">
              <a:avLst/>
            </a:prstGeom>
            <a:solidFill>
              <a:srgbClr val="9FBF3A">
                <a:alpha val="100000"/>
              </a:srgbClr>
            </a:solidFill>
            <a:ln w="2710" cap="flat">
              <a:solidFill>
                <a:srgbClr val="FFFFFF">
                  <a:alpha val="100000"/>
                </a:srgbClr>
              </a:solidFill>
              <a:prstDash val="solid"/>
              <a:miter/>
            </a:ln>
          </p:spPr>
          <p:txBody>
            <a:bodyPr/>
            <a:lstStyle/>
            <a:p>
              <a:endParaRPr/>
            </a:p>
          </p:txBody>
        </p:sp>
        <p:sp>
          <p:nvSpPr>
            <p:cNvPr id="1095" name="rc75">
              <a:extLst>
                <a:ext uri="{FF2B5EF4-FFF2-40B4-BE49-F238E27FC236}">
                  <a16:creationId xmlns:a16="http://schemas.microsoft.com/office/drawing/2014/main" id="{7E4379D3-8A8F-0212-D968-E7BEFF7F3C4A}"/>
                </a:ext>
              </a:extLst>
            </p:cNvPr>
            <p:cNvSpPr/>
            <p:nvPr/>
          </p:nvSpPr>
          <p:spPr>
            <a:xfrm>
              <a:off x="7892394" y="1611655"/>
              <a:ext cx="422148" cy="133305"/>
            </a:xfrm>
            <a:prstGeom prst="rect">
              <a:avLst/>
            </a:prstGeom>
            <a:solidFill>
              <a:srgbClr val="7CBB41">
                <a:alpha val="100000"/>
              </a:srgbClr>
            </a:solidFill>
            <a:ln w="2710" cap="flat">
              <a:solidFill>
                <a:srgbClr val="FFFFFF">
                  <a:alpha val="100000"/>
                </a:srgbClr>
              </a:solidFill>
              <a:prstDash val="solid"/>
              <a:miter/>
            </a:ln>
          </p:spPr>
          <p:txBody>
            <a:bodyPr/>
            <a:lstStyle/>
            <a:p>
              <a:endParaRPr/>
            </a:p>
          </p:txBody>
        </p:sp>
        <p:sp>
          <p:nvSpPr>
            <p:cNvPr id="1096" name="rc76">
              <a:extLst>
                <a:ext uri="{FF2B5EF4-FFF2-40B4-BE49-F238E27FC236}">
                  <a16:creationId xmlns:a16="http://schemas.microsoft.com/office/drawing/2014/main" id="{3910BF58-7596-732C-3467-DCE64FE666E7}"/>
                </a:ext>
              </a:extLst>
            </p:cNvPr>
            <p:cNvSpPr/>
            <p:nvPr/>
          </p:nvSpPr>
          <p:spPr>
            <a:xfrm>
              <a:off x="8314543" y="1611655"/>
              <a:ext cx="422148" cy="133305"/>
            </a:xfrm>
            <a:prstGeom prst="rect">
              <a:avLst/>
            </a:prstGeom>
            <a:solidFill>
              <a:srgbClr val="60A940">
                <a:alpha val="100000"/>
              </a:srgbClr>
            </a:solidFill>
            <a:ln w="2710" cap="flat">
              <a:solidFill>
                <a:srgbClr val="FFFFFF">
                  <a:alpha val="100000"/>
                </a:srgbClr>
              </a:solidFill>
              <a:prstDash val="solid"/>
              <a:miter/>
            </a:ln>
          </p:spPr>
          <p:txBody>
            <a:bodyPr/>
            <a:lstStyle/>
            <a:p>
              <a:endParaRPr/>
            </a:p>
          </p:txBody>
        </p:sp>
        <p:sp>
          <p:nvSpPr>
            <p:cNvPr id="1097" name="rc77">
              <a:extLst>
                <a:ext uri="{FF2B5EF4-FFF2-40B4-BE49-F238E27FC236}">
                  <a16:creationId xmlns:a16="http://schemas.microsoft.com/office/drawing/2014/main" id="{DB929F54-E401-CCE9-CEA9-EA119BF3AF0A}"/>
                </a:ext>
              </a:extLst>
            </p:cNvPr>
            <p:cNvSpPr/>
            <p:nvPr/>
          </p:nvSpPr>
          <p:spPr>
            <a:xfrm>
              <a:off x="4093055" y="1345044"/>
              <a:ext cx="422148" cy="133305"/>
            </a:xfrm>
            <a:prstGeom prst="rect">
              <a:avLst/>
            </a:prstGeom>
            <a:solidFill>
              <a:srgbClr val="98BF3C">
                <a:alpha val="100000"/>
              </a:srgbClr>
            </a:solidFill>
            <a:ln w="2710" cap="flat">
              <a:solidFill>
                <a:srgbClr val="FFFFFF">
                  <a:alpha val="100000"/>
                </a:srgbClr>
              </a:solidFill>
              <a:prstDash val="solid"/>
              <a:miter/>
            </a:ln>
          </p:spPr>
          <p:txBody>
            <a:bodyPr/>
            <a:lstStyle/>
            <a:p>
              <a:endParaRPr/>
            </a:p>
          </p:txBody>
        </p:sp>
        <p:sp>
          <p:nvSpPr>
            <p:cNvPr id="1098" name="rc78">
              <a:extLst>
                <a:ext uri="{FF2B5EF4-FFF2-40B4-BE49-F238E27FC236}">
                  <a16:creationId xmlns:a16="http://schemas.microsoft.com/office/drawing/2014/main" id="{5479C002-9086-28A3-A3BF-A2930613CF81}"/>
                </a:ext>
              </a:extLst>
            </p:cNvPr>
            <p:cNvSpPr/>
            <p:nvPr/>
          </p:nvSpPr>
          <p:spPr>
            <a:xfrm>
              <a:off x="4515204" y="1345044"/>
              <a:ext cx="422148" cy="133305"/>
            </a:xfrm>
            <a:prstGeom prst="rect">
              <a:avLst/>
            </a:prstGeom>
            <a:solidFill>
              <a:srgbClr val="82BD41">
                <a:alpha val="100000"/>
              </a:srgbClr>
            </a:solidFill>
            <a:ln w="2710" cap="flat">
              <a:solidFill>
                <a:srgbClr val="FFFFFF">
                  <a:alpha val="100000"/>
                </a:srgbClr>
              </a:solidFill>
              <a:prstDash val="solid"/>
              <a:miter/>
            </a:ln>
          </p:spPr>
          <p:txBody>
            <a:bodyPr/>
            <a:lstStyle/>
            <a:p>
              <a:endParaRPr/>
            </a:p>
          </p:txBody>
        </p:sp>
        <p:sp>
          <p:nvSpPr>
            <p:cNvPr id="1099" name="rc79">
              <a:extLst>
                <a:ext uri="{FF2B5EF4-FFF2-40B4-BE49-F238E27FC236}">
                  <a16:creationId xmlns:a16="http://schemas.microsoft.com/office/drawing/2014/main" id="{9144A682-02A2-F381-C39C-5C4E62FA6653}"/>
                </a:ext>
              </a:extLst>
            </p:cNvPr>
            <p:cNvSpPr/>
            <p:nvPr/>
          </p:nvSpPr>
          <p:spPr>
            <a:xfrm>
              <a:off x="4937353" y="1345044"/>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a:endParaRPr/>
            </a:p>
          </p:txBody>
        </p:sp>
        <p:sp>
          <p:nvSpPr>
            <p:cNvPr id="1100" name="rc80">
              <a:extLst>
                <a:ext uri="{FF2B5EF4-FFF2-40B4-BE49-F238E27FC236}">
                  <a16:creationId xmlns:a16="http://schemas.microsoft.com/office/drawing/2014/main" id="{B2BC4185-3D00-9C64-7BBA-84EAF9BCD302}"/>
                </a:ext>
              </a:extLst>
            </p:cNvPr>
            <p:cNvSpPr/>
            <p:nvPr/>
          </p:nvSpPr>
          <p:spPr>
            <a:xfrm>
              <a:off x="5359501" y="1345044"/>
              <a:ext cx="422148" cy="133305"/>
            </a:xfrm>
            <a:prstGeom prst="rect">
              <a:avLst/>
            </a:prstGeom>
            <a:solidFill>
              <a:srgbClr val="89BE3F">
                <a:alpha val="100000"/>
              </a:srgbClr>
            </a:solidFill>
            <a:ln w="2710" cap="flat">
              <a:solidFill>
                <a:srgbClr val="FFFFFF">
                  <a:alpha val="100000"/>
                </a:srgbClr>
              </a:solidFill>
              <a:prstDash val="solid"/>
              <a:miter/>
            </a:ln>
          </p:spPr>
          <p:txBody>
            <a:bodyPr/>
            <a:lstStyle/>
            <a:p>
              <a:endParaRPr/>
            </a:p>
          </p:txBody>
        </p:sp>
        <p:sp>
          <p:nvSpPr>
            <p:cNvPr id="1101" name="rc81">
              <a:extLst>
                <a:ext uri="{FF2B5EF4-FFF2-40B4-BE49-F238E27FC236}">
                  <a16:creationId xmlns:a16="http://schemas.microsoft.com/office/drawing/2014/main" id="{47CBE2BD-EED0-358E-2C2D-7582A3DBCBFC}"/>
                </a:ext>
              </a:extLst>
            </p:cNvPr>
            <p:cNvSpPr/>
            <p:nvPr/>
          </p:nvSpPr>
          <p:spPr>
            <a:xfrm>
              <a:off x="5781650" y="1345044"/>
              <a:ext cx="422148" cy="133305"/>
            </a:xfrm>
            <a:prstGeom prst="rect">
              <a:avLst/>
            </a:prstGeom>
            <a:solidFill>
              <a:srgbClr val="69AF41">
                <a:alpha val="100000"/>
              </a:srgbClr>
            </a:solidFill>
            <a:ln w="2710" cap="flat">
              <a:solidFill>
                <a:srgbClr val="FFFFFF">
                  <a:alpha val="100000"/>
                </a:srgbClr>
              </a:solidFill>
              <a:prstDash val="solid"/>
              <a:miter/>
            </a:ln>
          </p:spPr>
          <p:txBody>
            <a:bodyPr/>
            <a:lstStyle/>
            <a:p>
              <a:endParaRPr/>
            </a:p>
          </p:txBody>
        </p:sp>
        <p:sp>
          <p:nvSpPr>
            <p:cNvPr id="1102" name="rc82">
              <a:extLst>
                <a:ext uri="{FF2B5EF4-FFF2-40B4-BE49-F238E27FC236}">
                  <a16:creationId xmlns:a16="http://schemas.microsoft.com/office/drawing/2014/main" id="{F198BF7B-2403-F29A-5149-BE27DE83BFD5}"/>
                </a:ext>
              </a:extLst>
            </p:cNvPr>
            <p:cNvSpPr/>
            <p:nvPr/>
          </p:nvSpPr>
          <p:spPr>
            <a:xfrm>
              <a:off x="6203799" y="1345044"/>
              <a:ext cx="422148" cy="133305"/>
            </a:xfrm>
            <a:prstGeom prst="rect">
              <a:avLst/>
            </a:prstGeom>
            <a:solidFill>
              <a:srgbClr val="98BF3C">
                <a:alpha val="100000"/>
              </a:srgbClr>
            </a:solidFill>
            <a:ln w="2710" cap="flat">
              <a:solidFill>
                <a:srgbClr val="FFFFFF">
                  <a:alpha val="100000"/>
                </a:srgbClr>
              </a:solidFill>
              <a:prstDash val="solid"/>
              <a:miter/>
            </a:ln>
          </p:spPr>
          <p:txBody>
            <a:bodyPr/>
            <a:lstStyle/>
            <a:p>
              <a:endParaRPr/>
            </a:p>
          </p:txBody>
        </p:sp>
        <p:sp>
          <p:nvSpPr>
            <p:cNvPr id="1103" name="rc83">
              <a:extLst>
                <a:ext uri="{FF2B5EF4-FFF2-40B4-BE49-F238E27FC236}">
                  <a16:creationId xmlns:a16="http://schemas.microsoft.com/office/drawing/2014/main" id="{FFE96EE5-3D44-5E95-516B-C728CD9C664C}"/>
                </a:ext>
              </a:extLst>
            </p:cNvPr>
            <p:cNvSpPr/>
            <p:nvPr/>
          </p:nvSpPr>
          <p:spPr>
            <a:xfrm>
              <a:off x="6625948" y="1345044"/>
              <a:ext cx="422148" cy="133305"/>
            </a:xfrm>
            <a:prstGeom prst="rect">
              <a:avLst/>
            </a:prstGeom>
            <a:solidFill>
              <a:srgbClr val="FFC00F">
                <a:alpha val="100000"/>
              </a:srgbClr>
            </a:solidFill>
            <a:ln w="2710" cap="flat">
              <a:solidFill>
                <a:srgbClr val="FFFFFF">
                  <a:alpha val="100000"/>
                </a:srgbClr>
              </a:solidFill>
              <a:prstDash val="solid"/>
              <a:miter/>
            </a:ln>
          </p:spPr>
          <p:txBody>
            <a:bodyPr/>
            <a:lstStyle/>
            <a:p>
              <a:endParaRPr/>
            </a:p>
          </p:txBody>
        </p:sp>
        <p:sp>
          <p:nvSpPr>
            <p:cNvPr id="1104" name="rc84">
              <a:extLst>
                <a:ext uri="{FF2B5EF4-FFF2-40B4-BE49-F238E27FC236}">
                  <a16:creationId xmlns:a16="http://schemas.microsoft.com/office/drawing/2014/main" id="{71BF9B81-746B-A0CB-805C-06F2CD49E626}"/>
                </a:ext>
              </a:extLst>
            </p:cNvPr>
            <p:cNvSpPr/>
            <p:nvPr/>
          </p:nvSpPr>
          <p:spPr>
            <a:xfrm>
              <a:off x="7048096" y="1345044"/>
              <a:ext cx="422148" cy="133305"/>
            </a:xfrm>
            <a:prstGeom prst="rect">
              <a:avLst/>
            </a:prstGeom>
            <a:solidFill>
              <a:srgbClr val="C6C12E">
                <a:alpha val="100000"/>
              </a:srgbClr>
            </a:solidFill>
            <a:ln w="2710" cap="flat">
              <a:solidFill>
                <a:srgbClr val="FFFFFF">
                  <a:alpha val="100000"/>
                </a:srgbClr>
              </a:solidFill>
              <a:prstDash val="solid"/>
              <a:miter/>
            </a:ln>
          </p:spPr>
          <p:txBody>
            <a:bodyPr/>
            <a:lstStyle/>
            <a:p>
              <a:endParaRPr/>
            </a:p>
          </p:txBody>
        </p:sp>
        <p:sp>
          <p:nvSpPr>
            <p:cNvPr id="1105" name="rc85">
              <a:extLst>
                <a:ext uri="{FF2B5EF4-FFF2-40B4-BE49-F238E27FC236}">
                  <a16:creationId xmlns:a16="http://schemas.microsoft.com/office/drawing/2014/main" id="{88260D8E-EC7F-FB9C-9EDC-0AF3E2EA9EA5}"/>
                </a:ext>
              </a:extLst>
            </p:cNvPr>
            <p:cNvSpPr/>
            <p:nvPr/>
          </p:nvSpPr>
          <p:spPr>
            <a:xfrm>
              <a:off x="7470245" y="1345044"/>
              <a:ext cx="422148" cy="133305"/>
            </a:xfrm>
            <a:prstGeom prst="rect">
              <a:avLst/>
            </a:prstGeom>
            <a:solidFill>
              <a:srgbClr val="73B541">
                <a:alpha val="100000"/>
              </a:srgbClr>
            </a:solidFill>
            <a:ln w="2710" cap="flat">
              <a:solidFill>
                <a:srgbClr val="FFFFFF">
                  <a:alpha val="100000"/>
                </a:srgbClr>
              </a:solidFill>
              <a:prstDash val="solid"/>
              <a:miter/>
            </a:ln>
          </p:spPr>
          <p:txBody>
            <a:bodyPr/>
            <a:lstStyle/>
            <a:p>
              <a:endParaRPr/>
            </a:p>
          </p:txBody>
        </p:sp>
        <p:sp>
          <p:nvSpPr>
            <p:cNvPr id="1106" name="rc86">
              <a:extLst>
                <a:ext uri="{FF2B5EF4-FFF2-40B4-BE49-F238E27FC236}">
                  <a16:creationId xmlns:a16="http://schemas.microsoft.com/office/drawing/2014/main" id="{9F68EFC2-0A38-4754-77F1-32468F8DD213}"/>
                </a:ext>
              </a:extLst>
            </p:cNvPr>
            <p:cNvSpPr/>
            <p:nvPr/>
          </p:nvSpPr>
          <p:spPr>
            <a:xfrm>
              <a:off x="7892394" y="1345044"/>
              <a:ext cx="422148" cy="133305"/>
            </a:xfrm>
            <a:prstGeom prst="rect">
              <a:avLst/>
            </a:prstGeom>
            <a:solidFill>
              <a:srgbClr val="5BA640">
                <a:alpha val="100000"/>
              </a:srgbClr>
            </a:solidFill>
            <a:ln w="2710" cap="flat">
              <a:solidFill>
                <a:srgbClr val="FFFFFF">
                  <a:alpha val="100000"/>
                </a:srgbClr>
              </a:solidFill>
              <a:prstDash val="solid"/>
              <a:miter/>
            </a:ln>
          </p:spPr>
          <p:txBody>
            <a:bodyPr/>
            <a:lstStyle/>
            <a:p>
              <a:endParaRPr/>
            </a:p>
          </p:txBody>
        </p:sp>
        <p:sp>
          <p:nvSpPr>
            <p:cNvPr id="1107" name="rc87">
              <a:extLst>
                <a:ext uri="{FF2B5EF4-FFF2-40B4-BE49-F238E27FC236}">
                  <a16:creationId xmlns:a16="http://schemas.microsoft.com/office/drawing/2014/main" id="{E581F57A-7AB0-BBF9-28DC-8D80842696C3}"/>
                </a:ext>
              </a:extLst>
            </p:cNvPr>
            <p:cNvSpPr/>
            <p:nvPr/>
          </p:nvSpPr>
          <p:spPr>
            <a:xfrm>
              <a:off x="8314543" y="1345044"/>
              <a:ext cx="422148" cy="133305"/>
            </a:xfrm>
            <a:prstGeom prst="rect">
              <a:avLst/>
            </a:prstGeom>
            <a:solidFill>
              <a:srgbClr val="40973F">
                <a:alpha val="100000"/>
              </a:srgbClr>
            </a:solidFill>
            <a:ln w="2710" cap="flat">
              <a:solidFill>
                <a:srgbClr val="FFFFFF">
                  <a:alpha val="100000"/>
                </a:srgbClr>
              </a:solidFill>
              <a:prstDash val="solid"/>
              <a:miter/>
            </a:ln>
          </p:spPr>
          <p:txBody>
            <a:bodyPr/>
            <a:lstStyle/>
            <a:p>
              <a:endParaRPr/>
            </a:p>
          </p:txBody>
        </p:sp>
        <p:sp>
          <p:nvSpPr>
            <p:cNvPr id="1108" name="rc88">
              <a:extLst>
                <a:ext uri="{FF2B5EF4-FFF2-40B4-BE49-F238E27FC236}">
                  <a16:creationId xmlns:a16="http://schemas.microsoft.com/office/drawing/2014/main" id="{C5A32FAA-7267-7A9C-21EE-B48F78E45E27}"/>
                </a:ext>
              </a:extLst>
            </p:cNvPr>
            <p:cNvSpPr/>
            <p:nvPr/>
          </p:nvSpPr>
          <p:spPr>
            <a:xfrm>
              <a:off x="2826609" y="4011162"/>
              <a:ext cx="422148" cy="133305"/>
            </a:xfrm>
            <a:prstGeom prst="rect">
              <a:avLst/>
            </a:prstGeom>
            <a:solidFill>
              <a:srgbClr val="60A940">
                <a:alpha val="100000"/>
              </a:srgbClr>
            </a:solidFill>
            <a:ln w="2710" cap="flat">
              <a:solidFill>
                <a:srgbClr val="FFFFFF">
                  <a:alpha val="100000"/>
                </a:srgbClr>
              </a:solidFill>
              <a:prstDash val="solid"/>
              <a:miter/>
            </a:ln>
          </p:spPr>
          <p:txBody>
            <a:bodyPr/>
            <a:lstStyle/>
            <a:p>
              <a:endParaRPr/>
            </a:p>
          </p:txBody>
        </p:sp>
        <p:sp>
          <p:nvSpPr>
            <p:cNvPr id="1109" name="rc89">
              <a:extLst>
                <a:ext uri="{FF2B5EF4-FFF2-40B4-BE49-F238E27FC236}">
                  <a16:creationId xmlns:a16="http://schemas.microsoft.com/office/drawing/2014/main" id="{30148956-6755-C567-A36E-6C7CD4516C52}"/>
                </a:ext>
              </a:extLst>
            </p:cNvPr>
            <p:cNvSpPr/>
            <p:nvPr/>
          </p:nvSpPr>
          <p:spPr>
            <a:xfrm>
              <a:off x="3248757" y="4011162"/>
              <a:ext cx="422148" cy="133305"/>
            </a:xfrm>
            <a:prstGeom prst="rect">
              <a:avLst/>
            </a:prstGeom>
            <a:solidFill>
              <a:srgbClr val="F9911C">
                <a:alpha val="100000"/>
              </a:srgbClr>
            </a:solidFill>
            <a:ln w="2710" cap="flat">
              <a:solidFill>
                <a:srgbClr val="FFFFFF">
                  <a:alpha val="100000"/>
                </a:srgbClr>
              </a:solidFill>
              <a:prstDash val="solid"/>
              <a:miter/>
            </a:ln>
          </p:spPr>
          <p:txBody>
            <a:bodyPr/>
            <a:lstStyle/>
            <a:p>
              <a:endParaRPr/>
            </a:p>
          </p:txBody>
        </p:sp>
        <p:sp>
          <p:nvSpPr>
            <p:cNvPr id="1110" name="rc90">
              <a:extLst>
                <a:ext uri="{FF2B5EF4-FFF2-40B4-BE49-F238E27FC236}">
                  <a16:creationId xmlns:a16="http://schemas.microsoft.com/office/drawing/2014/main" id="{BDA81E70-92B6-F748-AF8B-4EDEE2D1BBF9}"/>
                </a:ext>
              </a:extLst>
            </p:cNvPr>
            <p:cNvSpPr/>
            <p:nvPr/>
          </p:nvSpPr>
          <p:spPr>
            <a:xfrm>
              <a:off x="3670906" y="4011162"/>
              <a:ext cx="422148" cy="133305"/>
            </a:xfrm>
            <a:prstGeom prst="rect">
              <a:avLst/>
            </a:prstGeom>
            <a:solidFill>
              <a:srgbClr val="DC2016">
                <a:alpha val="100000"/>
              </a:srgbClr>
            </a:solidFill>
            <a:ln w="2710" cap="flat">
              <a:solidFill>
                <a:srgbClr val="FFFFFF">
                  <a:alpha val="100000"/>
                </a:srgbClr>
              </a:solidFill>
              <a:prstDash val="solid"/>
              <a:miter/>
            </a:ln>
          </p:spPr>
          <p:txBody>
            <a:bodyPr/>
            <a:lstStyle/>
            <a:p>
              <a:endParaRPr/>
            </a:p>
          </p:txBody>
        </p:sp>
        <p:sp>
          <p:nvSpPr>
            <p:cNvPr id="1111" name="rc91">
              <a:extLst>
                <a:ext uri="{FF2B5EF4-FFF2-40B4-BE49-F238E27FC236}">
                  <a16:creationId xmlns:a16="http://schemas.microsoft.com/office/drawing/2014/main" id="{E98EEB8A-932F-89BD-02DA-3646F7332C43}"/>
                </a:ext>
              </a:extLst>
            </p:cNvPr>
            <p:cNvSpPr/>
            <p:nvPr/>
          </p:nvSpPr>
          <p:spPr>
            <a:xfrm>
              <a:off x="4093055" y="4011162"/>
              <a:ext cx="422148" cy="133305"/>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1112" name="rc92">
              <a:extLst>
                <a:ext uri="{FF2B5EF4-FFF2-40B4-BE49-F238E27FC236}">
                  <a16:creationId xmlns:a16="http://schemas.microsoft.com/office/drawing/2014/main" id="{4BDF118E-DDF3-DDB2-2476-E293AAE04836}"/>
                </a:ext>
              </a:extLst>
            </p:cNvPr>
            <p:cNvSpPr/>
            <p:nvPr/>
          </p:nvSpPr>
          <p:spPr>
            <a:xfrm>
              <a:off x="4515204" y="4011162"/>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113" name="rc93">
              <a:extLst>
                <a:ext uri="{FF2B5EF4-FFF2-40B4-BE49-F238E27FC236}">
                  <a16:creationId xmlns:a16="http://schemas.microsoft.com/office/drawing/2014/main" id="{A55551BE-81A3-B067-DAF3-4EB73D0D8FD4}"/>
                </a:ext>
              </a:extLst>
            </p:cNvPr>
            <p:cNvSpPr/>
            <p:nvPr/>
          </p:nvSpPr>
          <p:spPr>
            <a:xfrm>
              <a:off x="4937353" y="4011162"/>
              <a:ext cx="422148" cy="133305"/>
            </a:xfrm>
            <a:prstGeom prst="rect">
              <a:avLst/>
            </a:prstGeom>
            <a:solidFill>
              <a:srgbClr val="BC0D03">
                <a:alpha val="100000"/>
              </a:srgbClr>
            </a:solidFill>
            <a:ln w="2710" cap="flat">
              <a:solidFill>
                <a:srgbClr val="FFFFFF">
                  <a:alpha val="100000"/>
                </a:srgbClr>
              </a:solidFill>
              <a:prstDash val="solid"/>
              <a:miter/>
            </a:ln>
          </p:spPr>
          <p:txBody>
            <a:bodyPr/>
            <a:lstStyle/>
            <a:p>
              <a:endParaRPr/>
            </a:p>
          </p:txBody>
        </p:sp>
        <p:sp>
          <p:nvSpPr>
            <p:cNvPr id="1114" name="rc94">
              <a:extLst>
                <a:ext uri="{FF2B5EF4-FFF2-40B4-BE49-F238E27FC236}">
                  <a16:creationId xmlns:a16="http://schemas.microsoft.com/office/drawing/2014/main" id="{00DE7C6B-3925-8DCD-7FA2-FACF68D24E25}"/>
                </a:ext>
              </a:extLst>
            </p:cNvPr>
            <p:cNvSpPr/>
            <p:nvPr/>
          </p:nvSpPr>
          <p:spPr>
            <a:xfrm>
              <a:off x="5359501" y="4011162"/>
              <a:ext cx="422148" cy="133305"/>
            </a:xfrm>
            <a:prstGeom prst="rect">
              <a:avLst/>
            </a:prstGeom>
            <a:solidFill>
              <a:srgbClr val="C9160C">
                <a:alpha val="100000"/>
              </a:srgbClr>
            </a:solidFill>
            <a:ln w="2710" cap="flat">
              <a:solidFill>
                <a:srgbClr val="FFFFFF">
                  <a:alpha val="100000"/>
                </a:srgbClr>
              </a:solidFill>
              <a:prstDash val="solid"/>
              <a:miter/>
            </a:ln>
          </p:spPr>
          <p:txBody>
            <a:bodyPr/>
            <a:lstStyle/>
            <a:p>
              <a:endParaRPr/>
            </a:p>
          </p:txBody>
        </p:sp>
        <p:sp>
          <p:nvSpPr>
            <p:cNvPr id="1115" name="rc95">
              <a:extLst>
                <a:ext uri="{FF2B5EF4-FFF2-40B4-BE49-F238E27FC236}">
                  <a16:creationId xmlns:a16="http://schemas.microsoft.com/office/drawing/2014/main" id="{2CE51EB9-EE50-49A8-1D84-807069AAA2E1}"/>
                </a:ext>
              </a:extLst>
            </p:cNvPr>
            <p:cNvSpPr/>
            <p:nvPr/>
          </p:nvSpPr>
          <p:spPr>
            <a:xfrm>
              <a:off x="5781650" y="4011162"/>
              <a:ext cx="422148" cy="133305"/>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1116" name="rc96">
              <a:extLst>
                <a:ext uri="{FF2B5EF4-FFF2-40B4-BE49-F238E27FC236}">
                  <a16:creationId xmlns:a16="http://schemas.microsoft.com/office/drawing/2014/main" id="{44E09605-E032-9CD7-D6B4-FD141818AFEE}"/>
                </a:ext>
              </a:extLst>
            </p:cNvPr>
            <p:cNvSpPr/>
            <p:nvPr/>
          </p:nvSpPr>
          <p:spPr>
            <a:xfrm>
              <a:off x="6203799" y="4011162"/>
              <a:ext cx="422148" cy="133305"/>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1117" name="rc97">
              <a:extLst>
                <a:ext uri="{FF2B5EF4-FFF2-40B4-BE49-F238E27FC236}">
                  <a16:creationId xmlns:a16="http://schemas.microsoft.com/office/drawing/2014/main" id="{6F9B4605-F182-1460-358A-064B263018D0}"/>
                </a:ext>
              </a:extLst>
            </p:cNvPr>
            <p:cNvSpPr/>
            <p:nvPr/>
          </p:nvSpPr>
          <p:spPr>
            <a:xfrm>
              <a:off x="6625948" y="4011162"/>
              <a:ext cx="422148" cy="133305"/>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118" name="rc98">
              <a:extLst>
                <a:ext uri="{FF2B5EF4-FFF2-40B4-BE49-F238E27FC236}">
                  <a16:creationId xmlns:a16="http://schemas.microsoft.com/office/drawing/2014/main" id="{BDD4B7DE-FA34-7489-0A2E-C9C1FFC4C91F}"/>
                </a:ext>
              </a:extLst>
            </p:cNvPr>
            <p:cNvSpPr/>
            <p:nvPr/>
          </p:nvSpPr>
          <p:spPr>
            <a:xfrm>
              <a:off x="7048096" y="4011162"/>
              <a:ext cx="422148" cy="133305"/>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119" name="rc99">
              <a:extLst>
                <a:ext uri="{FF2B5EF4-FFF2-40B4-BE49-F238E27FC236}">
                  <a16:creationId xmlns:a16="http://schemas.microsoft.com/office/drawing/2014/main" id="{4DE053AD-F0BC-B21F-DD40-200681E62F68}"/>
                </a:ext>
              </a:extLst>
            </p:cNvPr>
            <p:cNvSpPr/>
            <p:nvPr/>
          </p:nvSpPr>
          <p:spPr>
            <a:xfrm>
              <a:off x="7470245" y="4011162"/>
              <a:ext cx="422148" cy="133305"/>
            </a:xfrm>
            <a:prstGeom prst="rect">
              <a:avLst/>
            </a:prstGeom>
            <a:solidFill>
              <a:srgbClr val="FCA718">
                <a:alpha val="100000"/>
              </a:srgbClr>
            </a:solidFill>
            <a:ln w="2710" cap="flat">
              <a:solidFill>
                <a:srgbClr val="FFFFFF">
                  <a:alpha val="100000"/>
                </a:srgbClr>
              </a:solidFill>
              <a:prstDash val="solid"/>
              <a:miter/>
            </a:ln>
          </p:spPr>
          <p:txBody>
            <a:bodyPr/>
            <a:lstStyle/>
            <a:p>
              <a:endParaRPr/>
            </a:p>
          </p:txBody>
        </p:sp>
        <p:sp>
          <p:nvSpPr>
            <p:cNvPr id="1120" name="rc100">
              <a:extLst>
                <a:ext uri="{FF2B5EF4-FFF2-40B4-BE49-F238E27FC236}">
                  <a16:creationId xmlns:a16="http://schemas.microsoft.com/office/drawing/2014/main" id="{FD09D95C-49AE-54E1-8C74-4EBBEA39BB0C}"/>
                </a:ext>
              </a:extLst>
            </p:cNvPr>
            <p:cNvSpPr/>
            <p:nvPr/>
          </p:nvSpPr>
          <p:spPr>
            <a:xfrm>
              <a:off x="7892394" y="4011162"/>
              <a:ext cx="422148" cy="133305"/>
            </a:xfrm>
            <a:prstGeom prst="rect">
              <a:avLst/>
            </a:prstGeom>
            <a:solidFill>
              <a:srgbClr val="FFC00F">
                <a:alpha val="100000"/>
              </a:srgbClr>
            </a:solidFill>
            <a:ln w="2710" cap="flat">
              <a:solidFill>
                <a:srgbClr val="FFFFFF">
                  <a:alpha val="100000"/>
                </a:srgbClr>
              </a:solidFill>
              <a:prstDash val="solid"/>
              <a:miter/>
            </a:ln>
          </p:spPr>
          <p:txBody>
            <a:bodyPr/>
            <a:lstStyle/>
            <a:p>
              <a:endParaRPr/>
            </a:p>
          </p:txBody>
        </p:sp>
        <p:sp>
          <p:nvSpPr>
            <p:cNvPr id="1121" name="rc101">
              <a:extLst>
                <a:ext uri="{FF2B5EF4-FFF2-40B4-BE49-F238E27FC236}">
                  <a16:creationId xmlns:a16="http://schemas.microsoft.com/office/drawing/2014/main" id="{DD662D45-38E4-50B5-3896-EDBBD4A7230D}"/>
                </a:ext>
              </a:extLst>
            </p:cNvPr>
            <p:cNvSpPr/>
            <p:nvPr/>
          </p:nvSpPr>
          <p:spPr>
            <a:xfrm>
              <a:off x="8314543" y="4011162"/>
              <a:ext cx="422148" cy="133305"/>
            </a:xfrm>
            <a:prstGeom prst="rect">
              <a:avLst/>
            </a:prstGeom>
            <a:solidFill>
              <a:srgbClr val="FEB813">
                <a:alpha val="100000"/>
              </a:srgbClr>
            </a:solidFill>
            <a:ln w="2710" cap="flat">
              <a:solidFill>
                <a:srgbClr val="FFFFFF">
                  <a:alpha val="100000"/>
                </a:srgbClr>
              </a:solidFill>
              <a:prstDash val="solid"/>
              <a:miter/>
            </a:ln>
          </p:spPr>
          <p:txBody>
            <a:bodyPr/>
            <a:lstStyle/>
            <a:p>
              <a:endParaRPr/>
            </a:p>
          </p:txBody>
        </p:sp>
        <p:sp>
          <p:nvSpPr>
            <p:cNvPr id="1122" name="rc102">
              <a:extLst>
                <a:ext uri="{FF2B5EF4-FFF2-40B4-BE49-F238E27FC236}">
                  <a16:creationId xmlns:a16="http://schemas.microsoft.com/office/drawing/2014/main" id="{33F5C672-FA39-2D48-27A8-808E588070B8}"/>
                </a:ext>
              </a:extLst>
            </p:cNvPr>
            <p:cNvSpPr/>
            <p:nvPr/>
          </p:nvSpPr>
          <p:spPr>
            <a:xfrm>
              <a:off x="5781650" y="1744961"/>
              <a:ext cx="422148" cy="133305"/>
            </a:xfrm>
            <a:prstGeom prst="rect">
              <a:avLst/>
            </a:prstGeom>
            <a:solidFill>
              <a:srgbClr val="268C3E">
                <a:alpha val="100000"/>
              </a:srgbClr>
            </a:solidFill>
            <a:ln w="2710" cap="flat">
              <a:solidFill>
                <a:srgbClr val="FFFFFF">
                  <a:alpha val="100000"/>
                </a:srgbClr>
              </a:solidFill>
              <a:prstDash val="solid"/>
              <a:miter/>
            </a:ln>
          </p:spPr>
          <p:txBody>
            <a:bodyPr/>
            <a:lstStyle/>
            <a:p>
              <a:endParaRPr/>
            </a:p>
          </p:txBody>
        </p:sp>
        <p:sp>
          <p:nvSpPr>
            <p:cNvPr id="1123" name="rc103">
              <a:extLst>
                <a:ext uri="{FF2B5EF4-FFF2-40B4-BE49-F238E27FC236}">
                  <a16:creationId xmlns:a16="http://schemas.microsoft.com/office/drawing/2014/main" id="{840D6050-89F9-8488-4EB9-1358A4E4B512}"/>
                </a:ext>
              </a:extLst>
            </p:cNvPr>
            <p:cNvSpPr/>
            <p:nvPr/>
          </p:nvSpPr>
          <p:spPr>
            <a:xfrm>
              <a:off x="6203799" y="1744961"/>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124" name="rc104">
              <a:extLst>
                <a:ext uri="{FF2B5EF4-FFF2-40B4-BE49-F238E27FC236}">
                  <a16:creationId xmlns:a16="http://schemas.microsoft.com/office/drawing/2014/main" id="{E6F3684B-8A03-9696-317F-9A7ACAC4DCF9}"/>
                </a:ext>
              </a:extLst>
            </p:cNvPr>
            <p:cNvSpPr/>
            <p:nvPr/>
          </p:nvSpPr>
          <p:spPr>
            <a:xfrm>
              <a:off x="6625948" y="1744961"/>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125" name="rc105">
              <a:extLst>
                <a:ext uri="{FF2B5EF4-FFF2-40B4-BE49-F238E27FC236}">
                  <a16:creationId xmlns:a16="http://schemas.microsoft.com/office/drawing/2014/main" id="{E0C08035-EBB1-0C67-A35F-3682D1C8E4AB}"/>
                </a:ext>
              </a:extLst>
            </p:cNvPr>
            <p:cNvSpPr/>
            <p:nvPr/>
          </p:nvSpPr>
          <p:spPr>
            <a:xfrm>
              <a:off x="7048096" y="1744961"/>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a:endParaRPr/>
            </a:p>
          </p:txBody>
        </p:sp>
        <p:sp>
          <p:nvSpPr>
            <p:cNvPr id="1126" name="rc106">
              <a:extLst>
                <a:ext uri="{FF2B5EF4-FFF2-40B4-BE49-F238E27FC236}">
                  <a16:creationId xmlns:a16="http://schemas.microsoft.com/office/drawing/2014/main" id="{E7BAD073-C872-7421-5DA9-DA0F7E37C85F}"/>
                </a:ext>
              </a:extLst>
            </p:cNvPr>
            <p:cNvSpPr/>
            <p:nvPr/>
          </p:nvSpPr>
          <p:spPr>
            <a:xfrm>
              <a:off x="7470245" y="1744961"/>
              <a:ext cx="422148" cy="133305"/>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127" name="rc107">
              <a:extLst>
                <a:ext uri="{FF2B5EF4-FFF2-40B4-BE49-F238E27FC236}">
                  <a16:creationId xmlns:a16="http://schemas.microsoft.com/office/drawing/2014/main" id="{55C1F55C-CC42-D0CF-40BD-84EBFA8EE7E8}"/>
                </a:ext>
              </a:extLst>
            </p:cNvPr>
            <p:cNvSpPr/>
            <p:nvPr/>
          </p:nvSpPr>
          <p:spPr>
            <a:xfrm>
              <a:off x="7892394" y="1744961"/>
              <a:ext cx="422148" cy="133305"/>
            </a:xfrm>
            <a:prstGeom prst="rect">
              <a:avLst/>
            </a:prstGeom>
            <a:solidFill>
              <a:srgbClr val="69AF41">
                <a:alpha val="100000"/>
              </a:srgbClr>
            </a:solidFill>
            <a:ln w="2710" cap="flat">
              <a:solidFill>
                <a:srgbClr val="FFFFFF">
                  <a:alpha val="100000"/>
                </a:srgbClr>
              </a:solidFill>
              <a:prstDash val="solid"/>
              <a:miter/>
            </a:ln>
          </p:spPr>
          <p:txBody>
            <a:bodyPr/>
            <a:lstStyle/>
            <a:p>
              <a:endParaRPr/>
            </a:p>
          </p:txBody>
        </p:sp>
        <p:sp>
          <p:nvSpPr>
            <p:cNvPr id="1128" name="rc108">
              <a:extLst>
                <a:ext uri="{FF2B5EF4-FFF2-40B4-BE49-F238E27FC236}">
                  <a16:creationId xmlns:a16="http://schemas.microsoft.com/office/drawing/2014/main" id="{B2D805AC-ABFD-91CB-3949-AF578DC7603B}"/>
                </a:ext>
              </a:extLst>
            </p:cNvPr>
            <p:cNvSpPr/>
            <p:nvPr/>
          </p:nvSpPr>
          <p:spPr>
            <a:xfrm>
              <a:off x="8314543" y="1744961"/>
              <a:ext cx="422148" cy="133305"/>
            </a:xfrm>
            <a:prstGeom prst="rect">
              <a:avLst/>
            </a:prstGeom>
            <a:solidFill>
              <a:srgbClr val="6EB241">
                <a:alpha val="100000"/>
              </a:srgbClr>
            </a:solidFill>
            <a:ln w="2710" cap="flat">
              <a:solidFill>
                <a:srgbClr val="FFFFFF">
                  <a:alpha val="100000"/>
                </a:srgbClr>
              </a:solidFill>
              <a:prstDash val="solid"/>
              <a:miter/>
            </a:ln>
          </p:spPr>
          <p:txBody>
            <a:bodyPr/>
            <a:lstStyle/>
            <a:p>
              <a:endParaRPr/>
            </a:p>
          </p:txBody>
        </p:sp>
        <p:sp>
          <p:nvSpPr>
            <p:cNvPr id="1129" name="rc109">
              <a:extLst>
                <a:ext uri="{FF2B5EF4-FFF2-40B4-BE49-F238E27FC236}">
                  <a16:creationId xmlns:a16="http://schemas.microsoft.com/office/drawing/2014/main" id="{7A729E5C-1A0A-634B-43A0-2649C217EEED}"/>
                </a:ext>
              </a:extLst>
            </p:cNvPr>
            <p:cNvSpPr/>
            <p:nvPr/>
          </p:nvSpPr>
          <p:spPr>
            <a:xfrm>
              <a:off x="8314543" y="1211738"/>
              <a:ext cx="422148" cy="133305"/>
            </a:xfrm>
            <a:prstGeom prst="rect">
              <a:avLst/>
            </a:prstGeom>
            <a:solidFill>
              <a:srgbClr val="34913F">
                <a:alpha val="100000"/>
              </a:srgbClr>
            </a:solidFill>
            <a:ln w="2710" cap="flat">
              <a:solidFill>
                <a:srgbClr val="FFFFFF">
                  <a:alpha val="100000"/>
                </a:srgbClr>
              </a:solidFill>
              <a:prstDash val="solid"/>
              <a:miter/>
            </a:ln>
          </p:spPr>
          <p:txBody>
            <a:bodyPr/>
            <a:lstStyle/>
            <a:p>
              <a:endParaRPr/>
            </a:p>
          </p:txBody>
        </p:sp>
        <p:sp>
          <p:nvSpPr>
            <p:cNvPr id="1130" name="rc110">
              <a:extLst>
                <a:ext uri="{FF2B5EF4-FFF2-40B4-BE49-F238E27FC236}">
                  <a16:creationId xmlns:a16="http://schemas.microsoft.com/office/drawing/2014/main" id="{31B254B2-6ECA-98F2-C26D-C8693FC8A736}"/>
                </a:ext>
              </a:extLst>
            </p:cNvPr>
            <p:cNvSpPr/>
            <p:nvPr/>
          </p:nvSpPr>
          <p:spPr>
            <a:xfrm>
              <a:off x="6203799" y="2278185"/>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131" name="rc111">
              <a:extLst>
                <a:ext uri="{FF2B5EF4-FFF2-40B4-BE49-F238E27FC236}">
                  <a16:creationId xmlns:a16="http://schemas.microsoft.com/office/drawing/2014/main" id="{86688418-E2BE-1B3B-D771-018D8A4A5148}"/>
                </a:ext>
              </a:extLst>
            </p:cNvPr>
            <p:cNvSpPr/>
            <p:nvPr/>
          </p:nvSpPr>
          <p:spPr>
            <a:xfrm>
              <a:off x="6625948" y="2278185"/>
              <a:ext cx="422148" cy="133305"/>
            </a:xfrm>
            <a:prstGeom prst="rect">
              <a:avLst/>
            </a:prstGeom>
            <a:solidFill>
              <a:srgbClr val="9FBF3A">
                <a:alpha val="100000"/>
              </a:srgbClr>
            </a:solidFill>
            <a:ln w="2710" cap="flat">
              <a:solidFill>
                <a:srgbClr val="FFFFFF">
                  <a:alpha val="100000"/>
                </a:srgbClr>
              </a:solidFill>
              <a:prstDash val="solid"/>
              <a:miter/>
            </a:ln>
          </p:spPr>
          <p:txBody>
            <a:bodyPr/>
            <a:lstStyle/>
            <a:p>
              <a:endParaRPr/>
            </a:p>
          </p:txBody>
        </p:sp>
        <p:sp>
          <p:nvSpPr>
            <p:cNvPr id="1132" name="rc112">
              <a:extLst>
                <a:ext uri="{FF2B5EF4-FFF2-40B4-BE49-F238E27FC236}">
                  <a16:creationId xmlns:a16="http://schemas.microsoft.com/office/drawing/2014/main" id="{80F014DE-48E5-2C63-504E-92E75F8EFFBA}"/>
                </a:ext>
              </a:extLst>
            </p:cNvPr>
            <p:cNvSpPr/>
            <p:nvPr/>
          </p:nvSpPr>
          <p:spPr>
            <a:xfrm>
              <a:off x="7048096" y="2278185"/>
              <a:ext cx="422148" cy="133305"/>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1133" name="rc113">
              <a:extLst>
                <a:ext uri="{FF2B5EF4-FFF2-40B4-BE49-F238E27FC236}">
                  <a16:creationId xmlns:a16="http://schemas.microsoft.com/office/drawing/2014/main" id="{81E3B408-D091-1212-E53A-A01866CF1529}"/>
                </a:ext>
              </a:extLst>
            </p:cNvPr>
            <p:cNvSpPr/>
            <p:nvPr/>
          </p:nvSpPr>
          <p:spPr>
            <a:xfrm>
              <a:off x="7470245" y="2278185"/>
              <a:ext cx="422148" cy="133305"/>
            </a:xfrm>
            <a:prstGeom prst="rect">
              <a:avLst/>
            </a:prstGeom>
            <a:solidFill>
              <a:srgbClr val="BFC130">
                <a:alpha val="100000"/>
              </a:srgbClr>
            </a:solidFill>
            <a:ln w="2710" cap="flat">
              <a:solidFill>
                <a:srgbClr val="FFFFFF">
                  <a:alpha val="100000"/>
                </a:srgbClr>
              </a:solidFill>
              <a:prstDash val="solid"/>
              <a:miter/>
            </a:ln>
          </p:spPr>
          <p:txBody>
            <a:bodyPr/>
            <a:lstStyle/>
            <a:p>
              <a:endParaRPr/>
            </a:p>
          </p:txBody>
        </p:sp>
        <p:sp>
          <p:nvSpPr>
            <p:cNvPr id="1134" name="rc114">
              <a:extLst>
                <a:ext uri="{FF2B5EF4-FFF2-40B4-BE49-F238E27FC236}">
                  <a16:creationId xmlns:a16="http://schemas.microsoft.com/office/drawing/2014/main" id="{CC60CA97-1F00-6CAE-BE6F-C90F9C241633}"/>
                </a:ext>
              </a:extLst>
            </p:cNvPr>
            <p:cNvSpPr/>
            <p:nvPr/>
          </p:nvSpPr>
          <p:spPr>
            <a:xfrm>
              <a:off x="7892394" y="2278185"/>
              <a:ext cx="422148" cy="133305"/>
            </a:xfrm>
            <a:prstGeom prst="rect">
              <a:avLst/>
            </a:prstGeom>
            <a:solidFill>
              <a:srgbClr val="90BE3D">
                <a:alpha val="100000"/>
              </a:srgbClr>
            </a:solidFill>
            <a:ln w="2710" cap="flat">
              <a:solidFill>
                <a:srgbClr val="FFFFFF">
                  <a:alpha val="100000"/>
                </a:srgbClr>
              </a:solidFill>
              <a:prstDash val="solid"/>
              <a:miter/>
            </a:ln>
          </p:spPr>
          <p:txBody>
            <a:bodyPr/>
            <a:lstStyle/>
            <a:p>
              <a:endParaRPr/>
            </a:p>
          </p:txBody>
        </p:sp>
        <p:sp>
          <p:nvSpPr>
            <p:cNvPr id="1135" name="rc115">
              <a:extLst>
                <a:ext uri="{FF2B5EF4-FFF2-40B4-BE49-F238E27FC236}">
                  <a16:creationId xmlns:a16="http://schemas.microsoft.com/office/drawing/2014/main" id="{D9E019CC-04B5-687B-8DC4-B58E1EE984E8}"/>
                </a:ext>
              </a:extLst>
            </p:cNvPr>
            <p:cNvSpPr/>
            <p:nvPr/>
          </p:nvSpPr>
          <p:spPr>
            <a:xfrm>
              <a:off x="8314543" y="2278185"/>
              <a:ext cx="422148" cy="133305"/>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1136" name="rc116">
              <a:extLst>
                <a:ext uri="{FF2B5EF4-FFF2-40B4-BE49-F238E27FC236}">
                  <a16:creationId xmlns:a16="http://schemas.microsoft.com/office/drawing/2014/main" id="{6BA09BC6-238F-3976-46F0-BA1F7DCDD0D1}"/>
                </a:ext>
              </a:extLst>
            </p:cNvPr>
            <p:cNvSpPr/>
            <p:nvPr/>
          </p:nvSpPr>
          <p:spPr>
            <a:xfrm>
              <a:off x="4937353" y="4277774"/>
              <a:ext cx="422148" cy="133305"/>
            </a:xfrm>
            <a:prstGeom prst="rect">
              <a:avLst/>
            </a:prstGeom>
            <a:solidFill>
              <a:srgbClr val="EE5A1F">
                <a:alpha val="100000"/>
              </a:srgbClr>
            </a:solidFill>
            <a:ln w="2710" cap="flat">
              <a:solidFill>
                <a:srgbClr val="FFFFFF">
                  <a:alpha val="100000"/>
                </a:srgbClr>
              </a:solidFill>
              <a:prstDash val="solid"/>
              <a:miter/>
            </a:ln>
          </p:spPr>
          <p:txBody>
            <a:bodyPr/>
            <a:lstStyle/>
            <a:p>
              <a:endParaRPr/>
            </a:p>
          </p:txBody>
        </p:sp>
        <p:sp>
          <p:nvSpPr>
            <p:cNvPr id="1137" name="rc117">
              <a:extLst>
                <a:ext uri="{FF2B5EF4-FFF2-40B4-BE49-F238E27FC236}">
                  <a16:creationId xmlns:a16="http://schemas.microsoft.com/office/drawing/2014/main" id="{E7A42EC0-CA0F-27C8-D14B-D91995BE9C40}"/>
                </a:ext>
              </a:extLst>
            </p:cNvPr>
            <p:cNvSpPr/>
            <p:nvPr/>
          </p:nvSpPr>
          <p:spPr>
            <a:xfrm>
              <a:off x="5359501" y="4277774"/>
              <a:ext cx="422148" cy="133305"/>
            </a:xfrm>
            <a:prstGeom prst="rect">
              <a:avLst/>
            </a:prstGeom>
            <a:solidFill>
              <a:srgbClr val="EB4D1D">
                <a:alpha val="100000"/>
              </a:srgbClr>
            </a:solidFill>
            <a:ln w="2710" cap="flat">
              <a:solidFill>
                <a:srgbClr val="FFFFFF">
                  <a:alpha val="100000"/>
                </a:srgbClr>
              </a:solidFill>
              <a:prstDash val="solid"/>
              <a:miter/>
            </a:ln>
          </p:spPr>
          <p:txBody>
            <a:bodyPr/>
            <a:lstStyle/>
            <a:p>
              <a:endParaRPr/>
            </a:p>
          </p:txBody>
        </p:sp>
        <p:sp>
          <p:nvSpPr>
            <p:cNvPr id="1138" name="rc118">
              <a:extLst>
                <a:ext uri="{FF2B5EF4-FFF2-40B4-BE49-F238E27FC236}">
                  <a16:creationId xmlns:a16="http://schemas.microsoft.com/office/drawing/2014/main" id="{4D291EF9-0FF9-7C15-DCFF-284640CBC1C2}"/>
                </a:ext>
              </a:extLst>
            </p:cNvPr>
            <p:cNvSpPr/>
            <p:nvPr/>
          </p:nvSpPr>
          <p:spPr>
            <a:xfrm>
              <a:off x="5781650" y="4277774"/>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a:endParaRPr/>
            </a:p>
          </p:txBody>
        </p:sp>
        <p:sp>
          <p:nvSpPr>
            <p:cNvPr id="1139" name="rc119">
              <a:extLst>
                <a:ext uri="{FF2B5EF4-FFF2-40B4-BE49-F238E27FC236}">
                  <a16:creationId xmlns:a16="http://schemas.microsoft.com/office/drawing/2014/main" id="{EF22E15A-0936-2230-DCE2-E94D322B95DE}"/>
                </a:ext>
              </a:extLst>
            </p:cNvPr>
            <p:cNvSpPr/>
            <p:nvPr/>
          </p:nvSpPr>
          <p:spPr>
            <a:xfrm>
              <a:off x="6203799" y="4277774"/>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a:endParaRPr/>
            </a:p>
          </p:txBody>
        </p:sp>
        <p:sp>
          <p:nvSpPr>
            <p:cNvPr id="1140" name="rc120">
              <a:extLst>
                <a:ext uri="{FF2B5EF4-FFF2-40B4-BE49-F238E27FC236}">
                  <a16:creationId xmlns:a16="http://schemas.microsoft.com/office/drawing/2014/main" id="{4431DF64-9AE2-D166-A5F2-4BB53A7AE359}"/>
                </a:ext>
              </a:extLst>
            </p:cNvPr>
            <p:cNvSpPr/>
            <p:nvPr/>
          </p:nvSpPr>
          <p:spPr>
            <a:xfrm>
              <a:off x="6625948" y="4277774"/>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141" name="rc121">
              <a:extLst>
                <a:ext uri="{FF2B5EF4-FFF2-40B4-BE49-F238E27FC236}">
                  <a16:creationId xmlns:a16="http://schemas.microsoft.com/office/drawing/2014/main" id="{D573CC9B-5BEF-AEEF-8D91-EC1480DAC87E}"/>
                </a:ext>
              </a:extLst>
            </p:cNvPr>
            <p:cNvSpPr/>
            <p:nvPr/>
          </p:nvSpPr>
          <p:spPr>
            <a:xfrm>
              <a:off x="7048096" y="4277774"/>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142" name="rc122">
              <a:extLst>
                <a:ext uri="{FF2B5EF4-FFF2-40B4-BE49-F238E27FC236}">
                  <a16:creationId xmlns:a16="http://schemas.microsoft.com/office/drawing/2014/main" id="{33EEC080-1BFC-3C3F-46FC-76D6686B7F08}"/>
                </a:ext>
              </a:extLst>
            </p:cNvPr>
            <p:cNvSpPr/>
            <p:nvPr/>
          </p:nvSpPr>
          <p:spPr>
            <a:xfrm>
              <a:off x="7470245" y="4277774"/>
              <a:ext cx="422148" cy="133305"/>
            </a:xfrm>
            <a:prstGeom prst="rect">
              <a:avLst/>
            </a:prstGeom>
            <a:solidFill>
              <a:srgbClr val="F47620">
                <a:alpha val="100000"/>
              </a:srgbClr>
            </a:solidFill>
            <a:ln w="2710" cap="flat">
              <a:solidFill>
                <a:srgbClr val="FFFFFF">
                  <a:alpha val="100000"/>
                </a:srgbClr>
              </a:solidFill>
              <a:prstDash val="solid"/>
              <a:miter/>
            </a:ln>
          </p:spPr>
          <p:txBody>
            <a:bodyPr/>
            <a:lstStyle/>
            <a:p>
              <a:endParaRPr/>
            </a:p>
          </p:txBody>
        </p:sp>
        <p:sp>
          <p:nvSpPr>
            <p:cNvPr id="1143" name="rc123">
              <a:extLst>
                <a:ext uri="{FF2B5EF4-FFF2-40B4-BE49-F238E27FC236}">
                  <a16:creationId xmlns:a16="http://schemas.microsoft.com/office/drawing/2014/main" id="{954F0635-89E6-6F54-77AC-26CFF635AD3F}"/>
                </a:ext>
              </a:extLst>
            </p:cNvPr>
            <p:cNvSpPr/>
            <p:nvPr/>
          </p:nvSpPr>
          <p:spPr>
            <a:xfrm>
              <a:off x="7892394" y="4277774"/>
              <a:ext cx="422148" cy="133305"/>
            </a:xfrm>
            <a:prstGeom prst="rect">
              <a:avLst/>
            </a:prstGeom>
            <a:solidFill>
              <a:srgbClr val="F7841E">
                <a:alpha val="100000"/>
              </a:srgbClr>
            </a:solidFill>
            <a:ln w="2710" cap="flat">
              <a:solidFill>
                <a:srgbClr val="FFFFFF">
                  <a:alpha val="100000"/>
                </a:srgbClr>
              </a:solidFill>
              <a:prstDash val="solid"/>
              <a:miter/>
            </a:ln>
          </p:spPr>
          <p:txBody>
            <a:bodyPr/>
            <a:lstStyle/>
            <a:p>
              <a:endParaRPr/>
            </a:p>
          </p:txBody>
        </p:sp>
        <p:sp>
          <p:nvSpPr>
            <p:cNvPr id="1144" name="rc124">
              <a:extLst>
                <a:ext uri="{FF2B5EF4-FFF2-40B4-BE49-F238E27FC236}">
                  <a16:creationId xmlns:a16="http://schemas.microsoft.com/office/drawing/2014/main" id="{5CAF2A4F-A718-4ADD-F032-CCB557E9DC58}"/>
                </a:ext>
              </a:extLst>
            </p:cNvPr>
            <p:cNvSpPr/>
            <p:nvPr/>
          </p:nvSpPr>
          <p:spPr>
            <a:xfrm>
              <a:off x="8314543" y="4277774"/>
              <a:ext cx="422148" cy="133305"/>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145" name="rc125">
              <a:extLst>
                <a:ext uri="{FF2B5EF4-FFF2-40B4-BE49-F238E27FC236}">
                  <a16:creationId xmlns:a16="http://schemas.microsoft.com/office/drawing/2014/main" id="{194FB3E1-006C-56E4-916D-77A1CF0713B0}"/>
                </a:ext>
              </a:extLst>
            </p:cNvPr>
            <p:cNvSpPr/>
            <p:nvPr/>
          </p:nvSpPr>
          <p:spPr>
            <a:xfrm>
              <a:off x="3670906" y="3211326"/>
              <a:ext cx="422148" cy="133305"/>
            </a:xfrm>
            <a:prstGeom prst="rect">
              <a:avLst/>
            </a:prstGeom>
            <a:solidFill>
              <a:srgbClr val="78B841">
                <a:alpha val="100000"/>
              </a:srgbClr>
            </a:solidFill>
            <a:ln w="2710" cap="flat">
              <a:solidFill>
                <a:srgbClr val="FFFFFF">
                  <a:alpha val="100000"/>
                </a:srgbClr>
              </a:solidFill>
              <a:prstDash val="solid"/>
              <a:miter/>
            </a:ln>
          </p:spPr>
          <p:txBody>
            <a:bodyPr/>
            <a:lstStyle/>
            <a:p>
              <a:endParaRPr/>
            </a:p>
          </p:txBody>
        </p:sp>
        <p:sp>
          <p:nvSpPr>
            <p:cNvPr id="1146" name="rc126">
              <a:extLst>
                <a:ext uri="{FF2B5EF4-FFF2-40B4-BE49-F238E27FC236}">
                  <a16:creationId xmlns:a16="http://schemas.microsoft.com/office/drawing/2014/main" id="{84E6A3DB-A18A-9928-799F-2F0E13B4C249}"/>
                </a:ext>
              </a:extLst>
            </p:cNvPr>
            <p:cNvSpPr/>
            <p:nvPr/>
          </p:nvSpPr>
          <p:spPr>
            <a:xfrm>
              <a:off x="4093055" y="3211326"/>
              <a:ext cx="422148" cy="133305"/>
            </a:xfrm>
            <a:prstGeom prst="rect">
              <a:avLst/>
            </a:prstGeom>
            <a:solidFill>
              <a:srgbClr val="00833D">
                <a:alpha val="100000"/>
              </a:srgbClr>
            </a:solidFill>
            <a:ln w="2710" cap="flat">
              <a:solidFill>
                <a:srgbClr val="FFFFFF">
                  <a:alpha val="100000"/>
                </a:srgbClr>
              </a:solidFill>
              <a:prstDash val="solid"/>
              <a:miter/>
            </a:ln>
          </p:spPr>
          <p:txBody>
            <a:bodyPr/>
            <a:lstStyle/>
            <a:p>
              <a:endParaRPr/>
            </a:p>
          </p:txBody>
        </p:sp>
        <p:sp>
          <p:nvSpPr>
            <p:cNvPr id="1147" name="rc127">
              <a:extLst>
                <a:ext uri="{FF2B5EF4-FFF2-40B4-BE49-F238E27FC236}">
                  <a16:creationId xmlns:a16="http://schemas.microsoft.com/office/drawing/2014/main" id="{6B8F2BFD-7C9C-EA49-9100-3E632A1E0F42}"/>
                </a:ext>
              </a:extLst>
            </p:cNvPr>
            <p:cNvSpPr/>
            <p:nvPr/>
          </p:nvSpPr>
          <p:spPr>
            <a:xfrm>
              <a:off x="4515204" y="3211326"/>
              <a:ext cx="422148" cy="133305"/>
            </a:xfrm>
            <a:prstGeom prst="rect">
              <a:avLst/>
            </a:prstGeom>
            <a:solidFill>
              <a:srgbClr val="2D8F3E">
                <a:alpha val="100000"/>
              </a:srgbClr>
            </a:solidFill>
            <a:ln w="2710" cap="flat">
              <a:solidFill>
                <a:srgbClr val="FFFFFF">
                  <a:alpha val="100000"/>
                </a:srgbClr>
              </a:solidFill>
              <a:prstDash val="solid"/>
              <a:miter/>
            </a:ln>
          </p:spPr>
          <p:txBody>
            <a:bodyPr/>
            <a:lstStyle/>
            <a:p>
              <a:endParaRPr/>
            </a:p>
          </p:txBody>
        </p:sp>
        <p:sp>
          <p:nvSpPr>
            <p:cNvPr id="1148" name="rc128">
              <a:extLst>
                <a:ext uri="{FF2B5EF4-FFF2-40B4-BE49-F238E27FC236}">
                  <a16:creationId xmlns:a16="http://schemas.microsoft.com/office/drawing/2014/main" id="{2928FE46-1631-D77A-169A-5F2708A5DA2E}"/>
                </a:ext>
              </a:extLst>
            </p:cNvPr>
            <p:cNvSpPr/>
            <p:nvPr/>
          </p:nvSpPr>
          <p:spPr>
            <a:xfrm>
              <a:off x="4937353" y="3211326"/>
              <a:ext cx="422148" cy="133305"/>
            </a:xfrm>
            <a:prstGeom prst="rect">
              <a:avLst/>
            </a:prstGeom>
            <a:solidFill>
              <a:srgbClr val="60A940">
                <a:alpha val="100000"/>
              </a:srgbClr>
            </a:solidFill>
            <a:ln w="2710" cap="flat">
              <a:solidFill>
                <a:srgbClr val="FFFFFF">
                  <a:alpha val="100000"/>
                </a:srgbClr>
              </a:solidFill>
              <a:prstDash val="solid"/>
              <a:miter/>
            </a:ln>
          </p:spPr>
          <p:txBody>
            <a:bodyPr/>
            <a:lstStyle/>
            <a:p>
              <a:endParaRPr/>
            </a:p>
          </p:txBody>
        </p:sp>
        <p:sp>
          <p:nvSpPr>
            <p:cNvPr id="1149" name="rc129">
              <a:extLst>
                <a:ext uri="{FF2B5EF4-FFF2-40B4-BE49-F238E27FC236}">
                  <a16:creationId xmlns:a16="http://schemas.microsoft.com/office/drawing/2014/main" id="{278C7941-A80F-8288-D448-D603F65B3B51}"/>
                </a:ext>
              </a:extLst>
            </p:cNvPr>
            <p:cNvSpPr/>
            <p:nvPr/>
          </p:nvSpPr>
          <p:spPr>
            <a:xfrm>
              <a:off x="5359501" y="3211326"/>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a:endParaRPr/>
            </a:p>
          </p:txBody>
        </p:sp>
        <p:sp>
          <p:nvSpPr>
            <p:cNvPr id="1150" name="rc130">
              <a:extLst>
                <a:ext uri="{FF2B5EF4-FFF2-40B4-BE49-F238E27FC236}">
                  <a16:creationId xmlns:a16="http://schemas.microsoft.com/office/drawing/2014/main" id="{9B80BC07-D358-4509-B892-E3AD9A5753A4}"/>
                </a:ext>
              </a:extLst>
            </p:cNvPr>
            <p:cNvSpPr/>
            <p:nvPr/>
          </p:nvSpPr>
          <p:spPr>
            <a:xfrm>
              <a:off x="5781650" y="3211326"/>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151" name="rc131">
              <a:extLst>
                <a:ext uri="{FF2B5EF4-FFF2-40B4-BE49-F238E27FC236}">
                  <a16:creationId xmlns:a16="http://schemas.microsoft.com/office/drawing/2014/main" id="{1FF34E9D-EDA2-0A34-9A3F-4AD3EB85FE87}"/>
                </a:ext>
              </a:extLst>
            </p:cNvPr>
            <p:cNvSpPr/>
            <p:nvPr/>
          </p:nvSpPr>
          <p:spPr>
            <a:xfrm>
              <a:off x="6203799" y="3211326"/>
              <a:ext cx="422148" cy="133305"/>
            </a:xfrm>
            <a:prstGeom prst="rect">
              <a:avLst/>
            </a:prstGeom>
            <a:solidFill>
              <a:srgbClr val="EF5D1F">
                <a:alpha val="100000"/>
              </a:srgbClr>
            </a:solidFill>
            <a:ln w="2710" cap="flat">
              <a:solidFill>
                <a:srgbClr val="FFFFFF">
                  <a:alpha val="100000"/>
                </a:srgbClr>
              </a:solidFill>
              <a:prstDash val="solid"/>
              <a:miter/>
            </a:ln>
          </p:spPr>
          <p:txBody>
            <a:bodyPr/>
            <a:lstStyle/>
            <a:p>
              <a:endParaRPr/>
            </a:p>
          </p:txBody>
        </p:sp>
        <p:sp>
          <p:nvSpPr>
            <p:cNvPr id="1152" name="rc132">
              <a:extLst>
                <a:ext uri="{FF2B5EF4-FFF2-40B4-BE49-F238E27FC236}">
                  <a16:creationId xmlns:a16="http://schemas.microsoft.com/office/drawing/2014/main" id="{FB7835DC-2639-C36E-ED51-7B5D886365E4}"/>
                </a:ext>
              </a:extLst>
            </p:cNvPr>
            <p:cNvSpPr/>
            <p:nvPr/>
          </p:nvSpPr>
          <p:spPr>
            <a:xfrm>
              <a:off x="6625948" y="3211326"/>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153" name="rc133">
              <a:extLst>
                <a:ext uri="{FF2B5EF4-FFF2-40B4-BE49-F238E27FC236}">
                  <a16:creationId xmlns:a16="http://schemas.microsoft.com/office/drawing/2014/main" id="{951EC3F2-3DC5-1939-8B71-3BD1C2F65866}"/>
                </a:ext>
              </a:extLst>
            </p:cNvPr>
            <p:cNvSpPr/>
            <p:nvPr/>
          </p:nvSpPr>
          <p:spPr>
            <a:xfrm>
              <a:off x="7048096" y="3211326"/>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a:endParaRPr/>
            </a:p>
          </p:txBody>
        </p:sp>
        <p:sp>
          <p:nvSpPr>
            <p:cNvPr id="1154" name="rc134">
              <a:extLst>
                <a:ext uri="{FF2B5EF4-FFF2-40B4-BE49-F238E27FC236}">
                  <a16:creationId xmlns:a16="http://schemas.microsoft.com/office/drawing/2014/main" id="{703353F4-E4C9-E587-5ECA-8D183361CEDC}"/>
                </a:ext>
              </a:extLst>
            </p:cNvPr>
            <p:cNvSpPr/>
            <p:nvPr/>
          </p:nvSpPr>
          <p:spPr>
            <a:xfrm>
              <a:off x="7470245" y="3211326"/>
              <a:ext cx="422148" cy="133305"/>
            </a:xfrm>
            <a:prstGeom prst="rect">
              <a:avLst/>
            </a:prstGeom>
            <a:solidFill>
              <a:srgbClr val="FB9E1A">
                <a:alpha val="100000"/>
              </a:srgbClr>
            </a:solidFill>
            <a:ln w="2710" cap="flat">
              <a:solidFill>
                <a:srgbClr val="FFFFFF">
                  <a:alpha val="100000"/>
                </a:srgbClr>
              </a:solidFill>
              <a:prstDash val="solid"/>
              <a:miter/>
            </a:ln>
          </p:spPr>
          <p:txBody>
            <a:bodyPr/>
            <a:lstStyle/>
            <a:p>
              <a:endParaRPr/>
            </a:p>
          </p:txBody>
        </p:sp>
        <p:sp>
          <p:nvSpPr>
            <p:cNvPr id="1155" name="rc135">
              <a:extLst>
                <a:ext uri="{FF2B5EF4-FFF2-40B4-BE49-F238E27FC236}">
                  <a16:creationId xmlns:a16="http://schemas.microsoft.com/office/drawing/2014/main" id="{45FC03F8-E2C7-37E9-FE83-FF33236286CC}"/>
                </a:ext>
              </a:extLst>
            </p:cNvPr>
            <p:cNvSpPr/>
            <p:nvPr/>
          </p:nvSpPr>
          <p:spPr>
            <a:xfrm>
              <a:off x="7892394" y="3211326"/>
              <a:ext cx="422148" cy="133305"/>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156" name="rc136">
              <a:extLst>
                <a:ext uri="{FF2B5EF4-FFF2-40B4-BE49-F238E27FC236}">
                  <a16:creationId xmlns:a16="http://schemas.microsoft.com/office/drawing/2014/main" id="{44DF0085-F93A-2020-9BFE-54C21E89B7A0}"/>
                </a:ext>
              </a:extLst>
            </p:cNvPr>
            <p:cNvSpPr/>
            <p:nvPr/>
          </p:nvSpPr>
          <p:spPr>
            <a:xfrm>
              <a:off x="8314543" y="3211326"/>
              <a:ext cx="422148" cy="133305"/>
            </a:xfrm>
            <a:prstGeom prst="rect">
              <a:avLst/>
            </a:prstGeom>
            <a:solidFill>
              <a:srgbClr val="CCC12C">
                <a:alpha val="100000"/>
              </a:srgbClr>
            </a:solidFill>
            <a:ln w="2710" cap="flat">
              <a:solidFill>
                <a:srgbClr val="FFFFFF">
                  <a:alpha val="100000"/>
                </a:srgbClr>
              </a:solidFill>
              <a:prstDash val="solid"/>
              <a:miter/>
            </a:ln>
          </p:spPr>
          <p:txBody>
            <a:bodyPr/>
            <a:lstStyle/>
            <a:p>
              <a:endParaRPr/>
            </a:p>
          </p:txBody>
        </p:sp>
        <p:sp>
          <p:nvSpPr>
            <p:cNvPr id="1157" name="rc137">
              <a:extLst>
                <a:ext uri="{FF2B5EF4-FFF2-40B4-BE49-F238E27FC236}">
                  <a16:creationId xmlns:a16="http://schemas.microsoft.com/office/drawing/2014/main" id="{A9A920CA-CD81-27ED-A062-69D1F095BC1B}"/>
                </a:ext>
              </a:extLst>
            </p:cNvPr>
            <p:cNvSpPr/>
            <p:nvPr/>
          </p:nvSpPr>
          <p:spPr>
            <a:xfrm>
              <a:off x="6625948" y="2011573"/>
              <a:ext cx="422148" cy="133305"/>
            </a:xfrm>
            <a:prstGeom prst="rect">
              <a:avLst/>
            </a:prstGeom>
            <a:solidFill>
              <a:srgbClr val="E6381B">
                <a:alpha val="100000"/>
              </a:srgbClr>
            </a:solidFill>
            <a:ln w="2710" cap="flat">
              <a:solidFill>
                <a:srgbClr val="FFFFFF">
                  <a:alpha val="100000"/>
                </a:srgbClr>
              </a:solidFill>
              <a:prstDash val="solid"/>
              <a:miter/>
            </a:ln>
          </p:spPr>
          <p:txBody>
            <a:bodyPr/>
            <a:lstStyle/>
            <a:p>
              <a:endParaRPr/>
            </a:p>
          </p:txBody>
        </p:sp>
        <p:sp>
          <p:nvSpPr>
            <p:cNvPr id="1158" name="rc138">
              <a:extLst>
                <a:ext uri="{FF2B5EF4-FFF2-40B4-BE49-F238E27FC236}">
                  <a16:creationId xmlns:a16="http://schemas.microsoft.com/office/drawing/2014/main" id="{AD2E1AEA-3BF0-D686-D0D6-3F8738E47993}"/>
                </a:ext>
              </a:extLst>
            </p:cNvPr>
            <p:cNvSpPr/>
            <p:nvPr/>
          </p:nvSpPr>
          <p:spPr>
            <a:xfrm>
              <a:off x="7048096" y="2011573"/>
              <a:ext cx="422148" cy="133305"/>
            </a:xfrm>
            <a:prstGeom prst="rect">
              <a:avLst/>
            </a:prstGeom>
            <a:solidFill>
              <a:srgbClr val="EE5A1F">
                <a:alpha val="100000"/>
              </a:srgbClr>
            </a:solidFill>
            <a:ln w="2710" cap="flat">
              <a:solidFill>
                <a:srgbClr val="FFFFFF">
                  <a:alpha val="100000"/>
                </a:srgbClr>
              </a:solidFill>
              <a:prstDash val="solid"/>
              <a:miter/>
            </a:ln>
          </p:spPr>
          <p:txBody>
            <a:bodyPr/>
            <a:lstStyle/>
            <a:p>
              <a:endParaRPr/>
            </a:p>
          </p:txBody>
        </p:sp>
        <p:sp>
          <p:nvSpPr>
            <p:cNvPr id="1159" name="rc139">
              <a:extLst>
                <a:ext uri="{FF2B5EF4-FFF2-40B4-BE49-F238E27FC236}">
                  <a16:creationId xmlns:a16="http://schemas.microsoft.com/office/drawing/2014/main" id="{00326767-99F9-F7AD-48C2-AE0456C1945E}"/>
                </a:ext>
              </a:extLst>
            </p:cNvPr>
            <p:cNvSpPr/>
            <p:nvPr/>
          </p:nvSpPr>
          <p:spPr>
            <a:xfrm>
              <a:off x="7470245" y="2011573"/>
              <a:ext cx="422148" cy="133305"/>
            </a:xfrm>
            <a:prstGeom prst="rect">
              <a:avLst/>
            </a:prstGeom>
            <a:solidFill>
              <a:srgbClr val="EF6020">
                <a:alpha val="100000"/>
              </a:srgbClr>
            </a:solidFill>
            <a:ln w="2710" cap="flat">
              <a:solidFill>
                <a:srgbClr val="FFFFFF">
                  <a:alpha val="100000"/>
                </a:srgbClr>
              </a:solidFill>
              <a:prstDash val="solid"/>
              <a:miter/>
            </a:ln>
          </p:spPr>
          <p:txBody>
            <a:bodyPr/>
            <a:lstStyle/>
            <a:p>
              <a:endParaRPr/>
            </a:p>
          </p:txBody>
        </p:sp>
        <p:sp>
          <p:nvSpPr>
            <p:cNvPr id="1160" name="rc140">
              <a:extLst>
                <a:ext uri="{FF2B5EF4-FFF2-40B4-BE49-F238E27FC236}">
                  <a16:creationId xmlns:a16="http://schemas.microsoft.com/office/drawing/2014/main" id="{0FBA4CE0-3C2A-2F27-4C20-69EB3C395361}"/>
                </a:ext>
              </a:extLst>
            </p:cNvPr>
            <p:cNvSpPr/>
            <p:nvPr/>
          </p:nvSpPr>
          <p:spPr>
            <a:xfrm>
              <a:off x="7892394" y="2011573"/>
              <a:ext cx="422148" cy="133305"/>
            </a:xfrm>
            <a:prstGeom prst="rect">
              <a:avLst/>
            </a:prstGeom>
            <a:solidFill>
              <a:srgbClr val="78B841">
                <a:alpha val="100000"/>
              </a:srgbClr>
            </a:solidFill>
            <a:ln w="2710" cap="flat">
              <a:solidFill>
                <a:srgbClr val="FFFFFF">
                  <a:alpha val="100000"/>
                </a:srgbClr>
              </a:solidFill>
              <a:prstDash val="solid"/>
              <a:miter/>
            </a:ln>
          </p:spPr>
          <p:txBody>
            <a:bodyPr/>
            <a:lstStyle/>
            <a:p>
              <a:endParaRPr/>
            </a:p>
          </p:txBody>
        </p:sp>
        <p:sp>
          <p:nvSpPr>
            <p:cNvPr id="1161" name="rc141">
              <a:extLst>
                <a:ext uri="{FF2B5EF4-FFF2-40B4-BE49-F238E27FC236}">
                  <a16:creationId xmlns:a16="http://schemas.microsoft.com/office/drawing/2014/main" id="{5619F9E2-FC07-F6A2-954B-08358EE7CCF3}"/>
                </a:ext>
              </a:extLst>
            </p:cNvPr>
            <p:cNvSpPr/>
            <p:nvPr/>
          </p:nvSpPr>
          <p:spPr>
            <a:xfrm>
              <a:off x="8314543" y="2011573"/>
              <a:ext cx="422148" cy="133305"/>
            </a:xfrm>
            <a:prstGeom prst="rect">
              <a:avLst/>
            </a:prstGeom>
            <a:solidFill>
              <a:srgbClr val="90BE3D">
                <a:alpha val="100000"/>
              </a:srgbClr>
            </a:solidFill>
            <a:ln w="2710" cap="flat">
              <a:solidFill>
                <a:srgbClr val="FFFFFF">
                  <a:alpha val="100000"/>
                </a:srgbClr>
              </a:solidFill>
              <a:prstDash val="solid"/>
              <a:miter/>
            </a:ln>
          </p:spPr>
          <p:txBody>
            <a:bodyPr/>
            <a:lstStyle/>
            <a:p>
              <a:endParaRPr/>
            </a:p>
          </p:txBody>
        </p:sp>
        <p:sp>
          <p:nvSpPr>
            <p:cNvPr id="1162" name="rc142">
              <a:extLst>
                <a:ext uri="{FF2B5EF4-FFF2-40B4-BE49-F238E27FC236}">
                  <a16:creationId xmlns:a16="http://schemas.microsoft.com/office/drawing/2014/main" id="{8630D758-B5CE-4878-4372-6DE4B436224F}"/>
                </a:ext>
              </a:extLst>
            </p:cNvPr>
            <p:cNvSpPr/>
            <p:nvPr/>
          </p:nvSpPr>
          <p:spPr>
            <a:xfrm>
              <a:off x="5781650" y="5210915"/>
              <a:ext cx="422148" cy="133305"/>
            </a:xfrm>
            <a:prstGeom prst="rect">
              <a:avLst/>
            </a:prstGeom>
            <a:solidFill>
              <a:srgbClr val="F47620">
                <a:alpha val="100000"/>
              </a:srgbClr>
            </a:solidFill>
            <a:ln w="2710" cap="flat">
              <a:solidFill>
                <a:srgbClr val="FFFFFF">
                  <a:alpha val="100000"/>
                </a:srgbClr>
              </a:solidFill>
              <a:prstDash val="solid"/>
              <a:miter/>
            </a:ln>
          </p:spPr>
          <p:txBody>
            <a:bodyPr/>
            <a:lstStyle/>
            <a:p>
              <a:endParaRPr/>
            </a:p>
          </p:txBody>
        </p:sp>
        <p:sp>
          <p:nvSpPr>
            <p:cNvPr id="1163" name="rc143">
              <a:extLst>
                <a:ext uri="{FF2B5EF4-FFF2-40B4-BE49-F238E27FC236}">
                  <a16:creationId xmlns:a16="http://schemas.microsoft.com/office/drawing/2014/main" id="{28EB76D9-2B26-E995-423C-8459F07F58C1}"/>
                </a:ext>
              </a:extLst>
            </p:cNvPr>
            <p:cNvSpPr/>
            <p:nvPr/>
          </p:nvSpPr>
          <p:spPr>
            <a:xfrm>
              <a:off x="6203799" y="5210915"/>
              <a:ext cx="422148" cy="133305"/>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164" name="rc144">
              <a:extLst>
                <a:ext uri="{FF2B5EF4-FFF2-40B4-BE49-F238E27FC236}">
                  <a16:creationId xmlns:a16="http://schemas.microsoft.com/office/drawing/2014/main" id="{F9BE4735-9238-55C6-92E6-EEA99CB18BCF}"/>
                </a:ext>
              </a:extLst>
            </p:cNvPr>
            <p:cNvSpPr/>
            <p:nvPr/>
          </p:nvSpPr>
          <p:spPr>
            <a:xfrm>
              <a:off x="6625948" y="5210915"/>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165" name="rc145">
              <a:extLst>
                <a:ext uri="{FF2B5EF4-FFF2-40B4-BE49-F238E27FC236}">
                  <a16:creationId xmlns:a16="http://schemas.microsoft.com/office/drawing/2014/main" id="{D8DA09A3-DDB4-68CA-4577-2B3FE7421600}"/>
                </a:ext>
              </a:extLst>
            </p:cNvPr>
            <p:cNvSpPr/>
            <p:nvPr/>
          </p:nvSpPr>
          <p:spPr>
            <a:xfrm>
              <a:off x="7048096" y="5210915"/>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a:endParaRPr/>
            </a:p>
          </p:txBody>
        </p:sp>
        <p:sp>
          <p:nvSpPr>
            <p:cNvPr id="1166" name="rc146">
              <a:extLst>
                <a:ext uri="{FF2B5EF4-FFF2-40B4-BE49-F238E27FC236}">
                  <a16:creationId xmlns:a16="http://schemas.microsoft.com/office/drawing/2014/main" id="{986AA3C8-AA36-D1D3-DEEA-6CCC7076BAEC}"/>
                </a:ext>
              </a:extLst>
            </p:cNvPr>
            <p:cNvSpPr/>
            <p:nvPr/>
          </p:nvSpPr>
          <p:spPr>
            <a:xfrm>
              <a:off x="7470245" y="5210915"/>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a:endParaRPr/>
            </a:p>
          </p:txBody>
        </p:sp>
        <p:sp>
          <p:nvSpPr>
            <p:cNvPr id="1167" name="rc147">
              <a:extLst>
                <a:ext uri="{FF2B5EF4-FFF2-40B4-BE49-F238E27FC236}">
                  <a16:creationId xmlns:a16="http://schemas.microsoft.com/office/drawing/2014/main" id="{EFE72C83-FDB6-97E6-4F80-72F66B85CAE0}"/>
                </a:ext>
              </a:extLst>
            </p:cNvPr>
            <p:cNvSpPr/>
            <p:nvPr/>
          </p:nvSpPr>
          <p:spPr>
            <a:xfrm>
              <a:off x="7892394" y="5210915"/>
              <a:ext cx="422148" cy="133305"/>
            </a:xfrm>
            <a:prstGeom prst="rect">
              <a:avLst/>
            </a:prstGeom>
            <a:solidFill>
              <a:srgbClr val="C01006">
                <a:alpha val="100000"/>
              </a:srgbClr>
            </a:solidFill>
            <a:ln w="2710" cap="flat">
              <a:solidFill>
                <a:srgbClr val="FFFFFF">
                  <a:alpha val="100000"/>
                </a:srgbClr>
              </a:solidFill>
              <a:prstDash val="solid"/>
              <a:miter/>
            </a:ln>
          </p:spPr>
          <p:txBody>
            <a:bodyPr/>
            <a:lstStyle/>
            <a:p>
              <a:endParaRPr/>
            </a:p>
          </p:txBody>
        </p:sp>
        <p:sp>
          <p:nvSpPr>
            <p:cNvPr id="1168" name="rc148">
              <a:extLst>
                <a:ext uri="{FF2B5EF4-FFF2-40B4-BE49-F238E27FC236}">
                  <a16:creationId xmlns:a16="http://schemas.microsoft.com/office/drawing/2014/main" id="{F9567F5A-9998-027C-E8DC-88B4153AD5EB}"/>
                </a:ext>
              </a:extLst>
            </p:cNvPr>
            <p:cNvSpPr/>
            <p:nvPr/>
          </p:nvSpPr>
          <p:spPr>
            <a:xfrm>
              <a:off x="8314543" y="5210915"/>
              <a:ext cx="422148" cy="133305"/>
            </a:xfrm>
            <a:prstGeom prst="rect">
              <a:avLst/>
            </a:prstGeom>
            <a:solidFill>
              <a:srgbClr val="BC0D03">
                <a:alpha val="100000"/>
              </a:srgbClr>
            </a:solidFill>
            <a:ln w="2710" cap="flat">
              <a:solidFill>
                <a:srgbClr val="FFFFFF">
                  <a:alpha val="100000"/>
                </a:srgbClr>
              </a:solidFill>
              <a:prstDash val="solid"/>
              <a:miter/>
            </a:ln>
          </p:spPr>
          <p:txBody>
            <a:bodyPr/>
            <a:lstStyle/>
            <a:p>
              <a:endParaRPr/>
            </a:p>
          </p:txBody>
        </p:sp>
        <p:sp>
          <p:nvSpPr>
            <p:cNvPr id="1169" name="rc149">
              <a:extLst>
                <a:ext uri="{FF2B5EF4-FFF2-40B4-BE49-F238E27FC236}">
                  <a16:creationId xmlns:a16="http://schemas.microsoft.com/office/drawing/2014/main" id="{F768A864-DC33-9093-0969-0A57958EB4D5}"/>
                </a:ext>
              </a:extLst>
            </p:cNvPr>
            <p:cNvSpPr/>
            <p:nvPr/>
          </p:nvSpPr>
          <p:spPr>
            <a:xfrm>
              <a:off x="5359501" y="3611244"/>
              <a:ext cx="422148" cy="133305"/>
            </a:xfrm>
            <a:prstGeom prst="rect">
              <a:avLst/>
            </a:prstGeom>
            <a:solidFill>
              <a:srgbClr val="EB511E">
                <a:alpha val="100000"/>
              </a:srgbClr>
            </a:solidFill>
            <a:ln w="2710" cap="flat">
              <a:solidFill>
                <a:srgbClr val="FFFFFF">
                  <a:alpha val="100000"/>
                </a:srgbClr>
              </a:solidFill>
              <a:prstDash val="solid"/>
              <a:miter/>
            </a:ln>
          </p:spPr>
          <p:txBody>
            <a:bodyPr/>
            <a:lstStyle/>
            <a:p>
              <a:endParaRPr/>
            </a:p>
          </p:txBody>
        </p:sp>
        <p:sp>
          <p:nvSpPr>
            <p:cNvPr id="1170" name="rc150">
              <a:extLst>
                <a:ext uri="{FF2B5EF4-FFF2-40B4-BE49-F238E27FC236}">
                  <a16:creationId xmlns:a16="http://schemas.microsoft.com/office/drawing/2014/main" id="{C47B7173-9136-6606-4501-F760BC78FA3C}"/>
                </a:ext>
              </a:extLst>
            </p:cNvPr>
            <p:cNvSpPr/>
            <p:nvPr/>
          </p:nvSpPr>
          <p:spPr>
            <a:xfrm>
              <a:off x="5781650" y="3611244"/>
              <a:ext cx="422148" cy="133305"/>
            </a:xfrm>
            <a:prstGeom prst="rect">
              <a:avLst/>
            </a:prstGeom>
            <a:solidFill>
              <a:srgbClr val="E02219">
                <a:alpha val="100000"/>
              </a:srgbClr>
            </a:solidFill>
            <a:ln w="2710" cap="flat">
              <a:solidFill>
                <a:srgbClr val="FFFFFF">
                  <a:alpha val="100000"/>
                </a:srgbClr>
              </a:solidFill>
              <a:prstDash val="solid"/>
              <a:miter/>
            </a:ln>
          </p:spPr>
          <p:txBody>
            <a:bodyPr/>
            <a:lstStyle/>
            <a:p>
              <a:endParaRPr/>
            </a:p>
          </p:txBody>
        </p:sp>
        <p:sp>
          <p:nvSpPr>
            <p:cNvPr id="1171" name="rc151">
              <a:extLst>
                <a:ext uri="{FF2B5EF4-FFF2-40B4-BE49-F238E27FC236}">
                  <a16:creationId xmlns:a16="http://schemas.microsoft.com/office/drawing/2014/main" id="{6A8F43D8-CF0D-4E6F-E7DC-A34C9DDDBD90}"/>
                </a:ext>
              </a:extLst>
            </p:cNvPr>
            <p:cNvSpPr/>
            <p:nvPr/>
          </p:nvSpPr>
          <p:spPr>
            <a:xfrm>
              <a:off x="6203799" y="3611244"/>
              <a:ext cx="422148" cy="133305"/>
            </a:xfrm>
            <a:prstGeom prst="rect">
              <a:avLst/>
            </a:prstGeom>
            <a:solidFill>
              <a:srgbClr val="D91F15">
                <a:alpha val="100000"/>
              </a:srgbClr>
            </a:solidFill>
            <a:ln w="2710" cap="flat">
              <a:solidFill>
                <a:srgbClr val="FFFFFF">
                  <a:alpha val="100000"/>
                </a:srgbClr>
              </a:solidFill>
              <a:prstDash val="solid"/>
              <a:miter/>
            </a:ln>
          </p:spPr>
          <p:txBody>
            <a:bodyPr/>
            <a:lstStyle/>
            <a:p>
              <a:endParaRPr/>
            </a:p>
          </p:txBody>
        </p:sp>
        <p:sp>
          <p:nvSpPr>
            <p:cNvPr id="1172" name="rc152">
              <a:extLst>
                <a:ext uri="{FF2B5EF4-FFF2-40B4-BE49-F238E27FC236}">
                  <a16:creationId xmlns:a16="http://schemas.microsoft.com/office/drawing/2014/main" id="{C5360564-C31F-F403-59D4-93813287DCEA}"/>
                </a:ext>
              </a:extLst>
            </p:cNvPr>
            <p:cNvSpPr/>
            <p:nvPr/>
          </p:nvSpPr>
          <p:spPr>
            <a:xfrm>
              <a:off x="6625948" y="3611244"/>
              <a:ext cx="422148" cy="133305"/>
            </a:xfrm>
            <a:prstGeom prst="rect">
              <a:avLst/>
            </a:prstGeom>
            <a:solidFill>
              <a:srgbClr val="EB4D1D">
                <a:alpha val="100000"/>
              </a:srgbClr>
            </a:solidFill>
            <a:ln w="2710" cap="flat">
              <a:solidFill>
                <a:srgbClr val="FFFFFF">
                  <a:alpha val="100000"/>
                </a:srgbClr>
              </a:solidFill>
              <a:prstDash val="solid"/>
              <a:miter/>
            </a:ln>
          </p:spPr>
          <p:txBody>
            <a:bodyPr/>
            <a:lstStyle/>
            <a:p>
              <a:endParaRPr/>
            </a:p>
          </p:txBody>
        </p:sp>
        <p:sp>
          <p:nvSpPr>
            <p:cNvPr id="1173" name="rc153">
              <a:extLst>
                <a:ext uri="{FF2B5EF4-FFF2-40B4-BE49-F238E27FC236}">
                  <a16:creationId xmlns:a16="http://schemas.microsoft.com/office/drawing/2014/main" id="{1C4E92B1-DBDE-16CD-DC89-6BAB9FD10B33}"/>
                </a:ext>
              </a:extLst>
            </p:cNvPr>
            <p:cNvSpPr/>
            <p:nvPr/>
          </p:nvSpPr>
          <p:spPr>
            <a:xfrm>
              <a:off x="7048096" y="3611244"/>
              <a:ext cx="422148" cy="133305"/>
            </a:xfrm>
            <a:prstGeom prst="rect">
              <a:avLst/>
            </a:prstGeom>
            <a:solidFill>
              <a:srgbClr val="E42F1B">
                <a:alpha val="100000"/>
              </a:srgbClr>
            </a:solidFill>
            <a:ln w="2710" cap="flat">
              <a:solidFill>
                <a:srgbClr val="FFFFFF">
                  <a:alpha val="100000"/>
                </a:srgbClr>
              </a:solidFill>
              <a:prstDash val="solid"/>
              <a:miter/>
            </a:ln>
          </p:spPr>
          <p:txBody>
            <a:bodyPr/>
            <a:lstStyle/>
            <a:p>
              <a:endParaRPr/>
            </a:p>
          </p:txBody>
        </p:sp>
        <p:sp>
          <p:nvSpPr>
            <p:cNvPr id="1174" name="rc154">
              <a:extLst>
                <a:ext uri="{FF2B5EF4-FFF2-40B4-BE49-F238E27FC236}">
                  <a16:creationId xmlns:a16="http://schemas.microsoft.com/office/drawing/2014/main" id="{EA0C58CB-4769-2491-C617-8284093169F6}"/>
                </a:ext>
              </a:extLst>
            </p:cNvPr>
            <p:cNvSpPr/>
            <p:nvPr/>
          </p:nvSpPr>
          <p:spPr>
            <a:xfrm>
              <a:off x="7470245" y="3611244"/>
              <a:ext cx="422148" cy="133305"/>
            </a:xfrm>
            <a:prstGeom prst="rect">
              <a:avLst/>
            </a:prstGeom>
            <a:solidFill>
              <a:srgbClr val="F9911C">
                <a:alpha val="100000"/>
              </a:srgbClr>
            </a:solidFill>
            <a:ln w="2710" cap="flat">
              <a:solidFill>
                <a:srgbClr val="FFFFFF">
                  <a:alpha val="100000"/>
                </a:srgbClr>
              </a:solidFill>
              <a:prstDash val="solid"/>
              <a:miter/>
            </a:ln>
          </p:spPr>
          <p:txBody>
            <a:bodyPr/>
            <a:lstStyle/>
            <a:p>
              <a:endParaRPr/>
            </a:p>
          </p:txBody>
        </p:sp>
        <p:sp>
          <p:nvSpPr>
            <p:cNvPr id="1175" name="rc155">
              <a:extLst>
                <a:ext uri="{FF2B5EF4-FFF2-40B4-BE49-F238E27FC236}">
                  <a16:creationId xmlns:a16="http://schemas.microsoft.com/office/drawing/2014/main" id="{F21B0B67-829B-6D8C-3A08-0B2963A7B0BD}"/>
                </a:ext>
              </a:extLst>
            </p:cNvPr>
            <p:cNvSpPr/>
            <p:nvPr/>
          </p:nvSpPr>
          <p:spPr>
            <a:xfrm>
              <a:off x="7892394" y="3611244"/>
              <a:ext cx="422148" cy="133305"/>
            </a:xfrm>
            <a:prstGeom prst="rect">
              <a:avLst/>
            </a:prstGeom>
            <a:solidFill>
              <a:srgbClr val="FEB813">
                <a:alpha val="100000"/>
              </a:srgbClr>
            </a:solidFill>
            <a:ln w="2710" cap="flat">
              <a:solidFill>
                <a:srgbClr val="FFFFFF">
                  <a:alpha val="100000"/>
                </a:srgbClr>
              </a:solidFill>
              <a:prstDash val="solid"/>
              <a:miter/>
            </a:ln>
          </p:spPr>
          <p:txBody>
            <a:bodyPr/>
            <a:lstStyle/>
            <a:p>
              <a:endParaRPr/>
            </a:p>
          </p:txBody>
        </p:sp>
        <p:sp>
          <p:nvSpPr>
            <p:cNvPr id="1176" name="rc156">
              <a:extLst>
                <a:ext uri="{FF2B5EF4-FFF2-40B4-BE49-F238E27FC236}">
                  <a16:creationId xmlns:a16="http://schemas.microsoft.com/office/drawing/2014/main" id="{89FF303B-FEC1-8DC6-2CC5-F82E819BC3DE}"/>
                </a:ext>
              </a:extLst>
            </p:cNvPr>
            <p:cNvSpPr/>
            <p:nvPr/>
          </p:nvSpPr>
          <p:spPr>
            <a:xfrm>
              <a:off x="8314543" y="3611244"/>
              <a:ext cx="422148" cy="133305"/>
            </a:xfrm>
            <a:prstGeom prst="rect">
              <a:avLst/>
            </a:prstGeom>
            <a:solidFill>
              <a:srgbClr val="EAC21E">
                <a:alpha val="100000"/>
              </a:srgbClr>
            </a:solidFill>
            <a:ln w="2710" cap="flat">
              <a:solidFill>
                <a:srgbClr val="FFFFFF">
                  <a:alpha val="100000"/>
                </a:srgbClr>
              </a:solidFill>
              <a:prstDash val="solid"/>
              <a:miter/>
            </a:ln>
          </p:spPr>
          <p:txBody>
            <a:bodyPr/>
            <a:lstStyle/>
            <a:p>
              <a:endParaRPr/>
            </a:p>
          </p:txBody>
        </p:sp>
        <p:sp>
          <p:nvSpPr>
            <p:cNvPr id="1177" name="rc157">
              <a:extLst>
                <a:ext uri="{FF2B5EF4-FFF2-40B4-BE49-F238E27FC236}">
                  <a16:creationId xmlns:a16="http://schemas.microsoft.com/office/drawing/2014/main" id="{E566546C-FDC4-071F-3192-2734966DA6DC}"/>
                </a:ext>
              </a:extLst>
            </p:cNvPr>
            <p:cNvSpPr/>
            <p:nvPr/>
          </p:nvSpPr>
          <p:spPr>
            <a:xfrm>
              <a:off x="2826609" y="2678103"/>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178" name="rc158">
              <a:extLst>
                <a:ext uri="{FF2B5EF4-FFF2-40B4-BE49-F238E27FC236}">
                  <a16:creationId xmlns:a16="http://schemas.microsoft.com/office/drawing/2014/main" id="{5B12AB46-662E-24C3-75A3-50B95CBD4DC3}"/>
                </a:ext>
              </a:extLst>
            </p:cNvPr>
            <p:cNvSpPr/>
            <p:nvPr/>
          </p:nvSpPr>
          <p:spPr>
            <a:xfrm>
              <a:off x="3248757" y="2678103"/>
              <a:ext cx="422148" cy="133305"/>
            </a:xfrm>
            <a:prstGeom prst="rect">
              <a:avLst/>
            </a:prstGeom>
            <a:solidFill>
              <a:srgbClr val="C9160C">
                <a:alpha val="100000"/>
              </a:srgbClr>
            </a:solidFill>
            <a:ln w="2710" cap="flat">
              <a:solidFill>
                <a:srgbClr val="FFFFFF">
                  <a:alpha val="100000"/>
                </a:srgbClr>
              </a:solidFill>
              <a:prstDash val="solid"/>
              <a:miter/>
            </a:ln>
          </p:spPr>
          <p:txBody>
            <a:bodyPr/>
            <a:lstStyle/>
            <a:p>
              <a:endParaRPr/>
            </a:p>
          </p:txBody>
        </p:sp>
        <p:sp>
          <p:nvSpPr>
            <p:cNvPr id="1179" name="rc159">
              <a:extLst>
                <a:ext uri="{FF2B5EF4-FFF2-40B4-BE49-F238E27FC236}">
                  <a16:creationId xmlns:a16="http://schemas.microsoft.com/office/drawing/2014/main" id="{6A1DD8D9-91E7-D407-8C7F-BA8546E4890F}"/>
                </a:ext>
              </a:extLst>
            </p:cNvPr>
            <p:cNvSpPr/>
            <p:nvPr/>
          </p:nvSpPr>
          <p:spPr>
            <a:xfrm>
              <a:off x="3670906" y="2678103"/>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a:endParaRPr/>
            </a:p>
          </p:txBody>
        </p:sp>
        <p:sp>
          <p:nvSpPr>
            <p:cNvPr id="1180" name="rc160">
              <a:extLst>
                <a:ext uri="{FF2B5EF4-FFF2-40B4-BE49-F238E27FC236}">
                  <a16:creationId xmlns:a16="http://schemas.microsoft.com/office/drawing/2014/main" id="{3C84232E-D7C0-E419-A7EF-78A8CBB2522D}"/>
                </a:ext>
              </a:extLst>
            </p:cNvPr>
            <p:cNvSpPr/>
            <p:nvPr/>
          </p:nvSpPr>
          <p:spPr>
            <a:xfrm>
              <a:off x="4093055" y="2678103"/>
              <a:ext cx="422148" cy="133305"/>
            </a:xfrm>
            <a:prstGeom prst="rect">
              <a:avLst/>
            </a:prstGeom>
            <a:solidFill>
              <a:srgbClr val="BC0D03">
                <a:alpha val="100000"/>
              </a:srgbClr>
            </a:solidFill>
            <a:ln w="2710" cap="flat">
              <a:solidFill>
                <a:srgbClr val="FFFFFF">
                  <a:alpha val="100000"/>
                </a:srgbClr>
              </a:solidFill>
              <a:prstDash val="solid"/>
              <a:miter/>
            </a:ln>
          </p:spPr>
          <p:txBody>
            <a:bodyPr/>
            <a:lstStyle/>
            <a:p>
              <a:endParaRPr/>
            </a:p>
          </p:txBody>
        </p:sp>
        <p:sp>
          <p:nvSpPr>
            <p:cNvPr id="1181" name="rc161">
              <a:extLst>
                <a:ext uri="{FF2B5EF4-FFF2-40B4-BE49-F238E27FC236}">
                  <a16:creationId xmlns:a16="http://schemas.microsoft.com/office/drawing/2014/main" id="{625CE943-3982-89BF-4844-E8126FCAFFF3}"/>
                </a:ext>
              </a:extLst>
            </p:cNvPr>
            <p:cNvSpPr/>
            <p:nvPr/>
          </p:nvSpPr>
          <p:spPr>
            <a:xfrm>
              <a:off x="4515204" y="2678103"/>
              <a:ext cx="422148" cy="133305"/>
            </a:xfrm>
            <a:prstGeom prst="rect">
              <a:avLst/>
            </a:prstGeom>
            <a:solidFill>
              <a:srgbClr val="C9160C">
                <a:alpha val="100000"/>
              </a:srgbClr>
            </a:solidFill>
            <a:ln w="2710" cap="flat">
              <a:solidFill>
                <a:srgbClr val="FFFFFF">
                  <a:alpha val="100000"/>
                </a:srgbClr>
              </a:solidFill>
              <a:prstDash val="solid"/>
              <a:miter/>
            </a:ln>
          </p:spPr>
          <p:txBody>
            <a:bodyPr/>
            <a:lstStyle/>
            <a:p>
              <a:endParaRPr/>
            </a:p>
          </p:txBody>
        </p:sp>
        <p:sp>
          <p:nvSpPr>
            <p:cNvPr id="1182" name="rc162">
              <a:extLst>
                <a:ext uri="{FF2B5EF4-FFF2-40B4-BE49-F238E27FC236}">
                  <a16:creationId xmlns:a16="http://schemas.microsoft.com/office/drawing/2014/main" id="{29250EEF-365D-A729-2979-9A2C05B42CF8}"/>
                </a:ext>
              </a:extLst>
            </p:cNvPr>
            <p:cNvSpPr/>
            <p:nvPr/>
          </p:nvSpPr>
          <p:spPr>
            <a:xfrm>
              <a:off x="4937353" y="2678103"/>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183" name="rc163">
              <a:extLst>
                <a:ext uri="{FF2B5EF4-FFF2-40B4-BE49-F238E27FC236}">
                  <a16:creationId xmlns:a16="http://schemas.microsoft.com/office/drawing/2014/main" id="{CD69D197-22D0-19E0-8523-125F408DB098}"/>
                </a:ext>
              </a:extLst>
            </p:cNvPr>
            <p:cNvSpPr/>
            <p:nvPr/>
          </p:nvSpPr>
          <p:spPr>
            <a:xfrm>
              <a:off x="5359501" y="2678103"/>
              <a:ext cx="422148" cy="133305"/>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184" name="rc164">
              <a:extLst>
                <a:ext uri="{FF2B5EF4-FFF2-40B4-BE49-F238E27FC236}">
                  <a16:creationId xmlns:a16="http://schemas.microsoft.com/office/drawing/2014/main" id="{6DAE56B5-2C4E-6AA4-550C-DFA7F0CA92D3}"/>
                </a:ext>
              </a:extLst>
            </p:cNvPr>
            <p:cNvSpPr/>
            <p:nvPr/>
          </p:nvSpPr>
          <p:spPr>
            <a:xfrm>
              <a:off x="5781650" y="2678103"/>
              <a:ext cx="422148" cy="133305"/>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185" name="rc165">
              <a:extLst>
                <a:ext uri="{FF2B5EF4-FFF2-40B4-BE49-F238E27FC236}">
                  <a16:creationId xmlns:a16="http://schemas.microsoft.com/office/drawing/2014/main" id="{754386F2-2FDA-FC2C-6C47-F1898BABBA56}"/>
                </a:ext>
              </a:extLst>
            </p:cNvPr>
            <p:cNvSpPr/>
            <p:nvPr/>
          </p:nvSpPr>
          <p:spPr>
            <a:xfrm>
              <a:off x="6203799" y="2678103"/>
              <a:ext cx="422148" cy="133305"/>
            </a:xfrm>
            <a:prstGeom prst="rect">
              <a:avLst/>
            </a:prstGeom>
            <a:solidFill>
              <a:srgbClr val="E42F1B">
                <a:alpha val="100000"/>
              </a:srgbClr>
            </a:solidFill>
            <a:ln w="2710" cap="flat">
              <a:solidFill>
                <a:srgbClr val="FFFFFF">
                  <a:alpha val="100000"/>
                </a:srgbClr>
              </a:solidFill>
              <a:prstDash val="solid"/>
              <a:miter/>
            </a:ln>
          </p:spPr>
          <p:txBody>
            <a:bodyPr/>
            <a:lstStyle/>
            <a:p>
              <a:endParaRPr/>
            </a:p>
          </p:txBody>
        </p:sp>
        <p:sp>
          <p:nvSpPr>
            <p:cNvPr id="1186" name="rc166">
              <a:extLst>
                <a:ext uri="{FF2B5EF4-FFF2-40B4-BE49-F238E27FC236}">
                  <a16:creationId xmlns:a16="http://schemas.microsoft.com/office/drawing/2014/main" id="{96DADEDC-16F7-E488-8E83-7E448E8CE080}"/>
                </a:ext>
              </a:extLst>
            </p:cNvPr>
            <p:cNvSpPr/>
            <p:nvPr/>
          </p:nvSpPr>
          <p:spPr>
            <a:xfrm>
              <a:off x="6625948" y="2678103"/>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a:endParaRPr/>
            </a:p>
          </p:txBody>
        </p:sp>
        <p:sp>
          <p:nvSpPr>
            <p:cNvPr id="1187" name="rc167">
              <a:extLst>
                <a:ext uri="{FF2B5EF4-FFF2-40B4-BE49-F238E27FC236}">
                  <a16:creationId xmlns:a16="http://schemas.microsoft.com/office/drawing/2014/main" id="{1976A567-4111-7812-F9D2-C30D0CE35E02}"/>
                </a:ext>
              </a:extLst>
            </p:cNvPr>
            <p:cNvSpPr/>
            <p:nvPr/>
          </p:nvSpPr>
          <p:spPr>
            <a:xfrm>
              <a:off x="7048096" y="2678103"/>
              <a:ext cx="422148" cy="133305"/>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188" name="rc168">
              <a:extLst>
                <a:ext uri="{FF2B5EF4-FFF2-40B4-BE49-F238E27FC236}">
                  <a16:creationId xmlns:a16="http://schemas.microsoft.com/office/drawing/2014/main" id="{5761D9CA-557B-9ED9-BBF4-28462334BB98}"/>
                </a:ext>
              </a:extLst>
            </p:cNvPr>
            <p:cNvSpPr/>
            <p:nvPr/>
          </p:nvSpPr>
          <p:spPr>
            <a:xfrm>
              <a:off x="7470245" y="2678103"/>
              <a:ext cx="422148" cy="133305"/>
            </a:xfrm>
            <a:prstGeom prst="rect">
              <a:avLst/>
            </a:prstGeom>
            <a:solidFill>
              <a:srgbClr val="F26C21">
                <a:alpha val="100000"/>
              </a:srgbClr>
            </a:solidFill>
            <a:ln w="2710" cap="flat">
              <a:solidFill>
                <a:srgbClr val="FFFFFF">
                  <a:alpha val="100000"/>
                </a:srgbClr>
              </a:solidFill>
              <a:prstDash val="solid"/>
              <a:miter/>
            </a:ln>
          </p:spPr>
          <p:txBody>
            <a:bodyPr/>
            <a:lstStyle/>
            <a:p>
              <a:endParaRPr/>
            </a:p>
          </p:txBody>
        </p:sp>
        <p:sp>
          <p:nvSpPr>
            <p:cNvPr id="1189" name="rc169">
              <a:extLst>
                <a:ext uri="{FF2B5EF4-FFF2-40B4-BE49-F238E27FC236}">
                  <a16:creationId xmlns:a16="http://schemas.microsoft.com/office/drawing/2014/main" id="{B1F121A0-61C3-201C-EAF8-58F6A45E41BA}"/>
                </a:ext>
              </a:extLst>
            </p:cNvPr>
            <p:cNvSpPr/>
            <p:nvPr/>
          </p:nvSpPr>
          <p:spPr>
            <a:xfrm>
              <a:off x="7892394" y="2678103"/>
              <a:ext cx="422148" cy="133305"/>
            </a:xfrm>
            <a:prstGeom prst="rect">
              <a:avLst/>
            </a:prstGeom>
            <a:solidFill>
              <a:srgbClr val="B9C132">
                <a:alpha val="100000"/>
              </a:srgbClr>
            </a:solidFill>
            <a:ln w="2710" cap="flat">
              <a:solidFill>
                <a:srgbClr val="FFFFFF">
                  <a:alpha val="100000"/>
                </a:srgbClr>
              </a:solidFill>
              <a:prstDash val="solid"/>
              <a:miter/>
            </a:ln>
          </p:spPr>
          <p:txBody>
            <a:bodyPr/>
            <a:lstStyle/>
            <a:p>
              <a:endParaRPr/>
            </a:p>
          </p:txBody>
        </p:sp>
        <p:sp>
          <p:nvSpPr>
            <p:cNvPr id="1190" name="rc170">
              <a:extLst>
                <a:ext uri="{FF2B5EF4-FFF2-40B4-BE49-F238E27FC236}">
                  <a16:creationId xmlns:a16="http://schemas.microsoft.com/office/drawing/2014/main" id="{EC749A75-FCB1-D6E2-212B-AF312D07075E}"/>
                </a:ext>
              </a:extLst>
            </p:cNvPr>
            <p:cNvSpPr/>
            <p:nvPr/>
          </p:nvSpPr>
          <p:spPr>
            <a:xfrm>
              <a:off x="8314543" y="2678103"/>
              <a:ext cx="422148" cy="133305"/>
            </a:xfrm>
            <a:prstGeom prst="rect">
              <a:avLst/>
            </a:prstGeom>
            <a:solidFill>
              <a:srgbClr val="B9C132">
                <a:alpha val="100000"/>
              </a:srgbClr>
            </a:solidFill>
            <a:ln w="2710" cap="flat">
              <a:solidFill>
                <a:srgbClr val="FFFFFF">
                  <a:alpha val="100000"/>
                </a:srgbClr>
              </a:solidFill>
              <a:prstDash val="solid"/>
              <a:miter/>
            </a:ln>
          </p:spPr>
          <p:txBody>
            <a:bodyPr/>
            <a:lstStyle/>
            <a:p>
              <a:endParaRPr/>
            </a:p>
          </p:txBody>
        </p:sp>
        <p:sp>
          <p:nvSpPr>
            <p:cNvPr id="1191" name="rc171">
              <a:extLst>
                <a:ext uri="{FF2B5EF4-FFF2-40B4-BE49-F238E27FC236}">
                  <a16:creationId xmlns:a16="http://schemas.microsoft.com/office/drawing/2014/main" id="{7EF5632C-8454-64E2-4045-B6434741906E}"/>
                </a:ext>
              </a:extLst>
            </p:cNvPr>
            <p:cNvSpPr/>
            <p:nvPr/>
          </p:nvSpPr>
          <p:spPr>
            <a:xfrm>
              <a:off x="4515204" y="2411491"/>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a:endParaRPr/>
            </a:p>
          </p:txBody>
        </p:sp>
        <p:sp>
          <p:nvSpPr>
            <p:cNvPr id="1192" name="rc172">
              <a:extLst>
                <a:ext uri="{FF2B5EF4-FFF2-40B4-BE49-F238E27FC236}">
                  <a16:creationId xmlns:a16="http://schemas.microsoft.com/office/drawing/2014/main" id="{E848ED4F-6B3E-A3CB-D1C9-39413DBC0745}"/>
                </a:ext>
              </a:extLst>
            </p:cNvPr>
            <p:cNvSpPr/>
            <p:nvPr/>
          </p:nvSpPr>
          <p:spPr>
            <a:xfrm>
              <a:off x="4937353" y="2411491"/>
              <a:ext cx="422148" cy="133305"/>
            </a:xfrm>
            <a:prstGeom prst="rect">
              <a:avLst/>
            </a:prstGeom>
            <a:solidFill>
              <a:srgbClr val="F6C216">
                <a:alpha val="100000"/>
              </a:srgbClr>
            </a:solidFill>
            <a:ln w="2710" cap="flat">
              <a:solidFill>
                <a:srgbClr val="FFFFFF">
                  <a:alpha val="100000"/>
                </a:srgbClr>
              </a:solidFill>
              <a:prstDash val="solid"/>
              <a:miter/>
            </a:ln>
          </p:spPr>
          <p:txBody>
            <a:bodyPr/>
            <a:lstStyle/>
            <a:p>
              <a:endParaRPr/>
            </a:p>
          </p:txBody>
        </p:sp>
        <p:sp>
          <p:nvSpPr>
            <p:cNvPr id="1193" name="rc173">
              <a:extLst>
                <a:ext uri="{FF2B5EF4-FFF2-40B4-BE49-F238E27FC236}">
                  <a16:creationId xmlns:a16="http://schemas.microsoft.com/office/drawing/2014/main" id="{E1317072-8FC9-308E-726B-4B2307F4B209}"/>
                </a:ext>
              </a:extLst>
            </p:cNvPr>
            <p:cNvSpPr/>
            <p:nvPr/>
          </p:nvSpPr>
          <p:spPr>
            <a:xfrm>
              <a:off x="5359501" y="2411491"/>
              <a:ext cx="422148" cy="133305"/>
            </a:xfrm>
            <a:prstGeom prst="rect">
              <a:avLst/>
            </a:prstGeom>
            <a:solidFill>
              <a:srgbClr val="FEB813">
                <a:alpha val="100000"/>
              </a:srgbClr>
            </a:solidFill>
            <a:ln w="2710" cap="flat">
              <a:solidFill>
                <a:srgbClr val="FFFFFF">
                  <a:alpha val="100000"/>
                </a:srgbClr>
              </a:solidFill>
              <a:prstDash val="solid"/>
              <a:miter/>
            </a:ln>
          </p:spPr>
          <p:txBody>
            <a:bodyPr/>
            <a:lstStyle/>
            <a:p>
              <a:endParaRPr/>
            </a:p>
          </p:txBody>
        </p:sp>
        <p:sp>
          <p:nvSpPr>
            <p:cNvPr id="1194" name="rc174">
              <a:extLst>
                <a:ext uri="{FF2B5EF4-FFF2-40B4-BE49-F238E27FC236}">
                  <a16:creationId xmlns:a16="http://schemas.microsoft.com/office/drawing/2014/main" id="{10501341-C200-9033-F1F4-262E93CBA50C}"/>
                </a:ext>
              </a:extLst>
            </p:cNvPr>
            <p:cNvSpPr/>
            <p:nvPr/>
          </p:nvSpPr>
          <p:spPr>
            <a:xfrm>
              <a:off x="5781650" y="2411491"/>
              <a:ext cx="422148" cy="133305"/>
            </a:xfrm>
            <a:prstGeom prst="rect">
              <a:avLst/>
            </a:prstGeom>
            <a:solidFill>
              <a:srgbClr val="F0C21A">
                <a:alpha val="100000"/>
              </a:srgbClr>
            </a:solidFill>
            <a:ln w="2710" cap="flat">
              <a:solidFill>
                <a:srgbClr val="FFFFFF">
                  <a:alpha val="100000"/>
                </a:srgbClr>
              </a:solidFill>
              <a:prstDash val="solid"/>
              <a:miter/>
            </a:ln>
          </p:spPr>
          <p:txBody>
            <a:bodyPr/>
            <a:lstStyle/>
            <a:p>
              <a:endParaRPr/>
            </a:p>
          </p:txBody>
        </p:sp>
        <p:sp>
          <p:nvSpPr>
            <p:cNvPr id="1195" name="rc175">
              <a:extLst>
                <a:ext uri="{FF2B5EF4-FFF2-40B4-BE49-F238E27FC236}">
                  <a16:creationId xmlns:a16="http://schemas.microsoft.com/office/drawing/2014/main" id="{56580064-176F-1312-30E6-088416FC4EE0}"/>
                </a:ext>
              </a:extLst>
            </p:cNvPr>
            <p:cNvSpPr/>
            <p:nvPr/>
          </p:nvSpPr>
          <p:spPr>
            <a:xfrm>
              <a:off x="6203799" y="2411491"/>
              <a:ext cx="422148" cy="133305"/>
            </a:xfrm>
            <a:prstGeom prst="rect">
              <a:avLst/>
            </a:prstGeom>
            <a:solidFill>
              <a:srgbClr val="FB9E1A">
                <a:alpha val="100000"/>
              </a:srgbClr>
            </a:solidFill>
            <a:ln w="2710" cap="flat">
              <a:solidFill>
                <a:srgbClr val="FFFFFF">
                  <a:alpha val="100000"/>
                </a:srgbClr>
              </a:solidFill>
              <a:prstDash val="solid"/>
              <a:miter/>
            </a:ln>
          </p:spPr>
          <p:txBody>
            <a:bodyPr/>
            <a:lstStyle/>
            <a:p>
              <a:endParaRPr/>
            </a:p>
          </p:txBody>
        </p:sp>
        <p:sp>
          <p:nvSpPr>
            <p:cNvPr id="1196" name="rc176">
              <a:extLst>
                <a:ext uri="{FF2B5EF4-FFF2-40B4-BE49-F238E27FC236}">
                  <a16:creationId xmlns:a16="http://schemas.microsoft.com/office/drawing/2014/main" id="{BBF67A2A-9810-63EE-D392-02B7344150E8}"/>
                </a:ext>
              </a:extLst>
            </p:cNvPr>
            <p:cNvSpPr/>
            <p:nvPr/>
          </p:nvSpPr>
          <p:spPr>
            <a:xfrm>
              <a:off x="6625948" y="2411491"/>
              <a:ext cx="422148" cy="133305"/>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197" name="rc177">
              <a:extLst>
                <a:ext uri="{FF2B5EF4-FFF2-40B4-BE49-F238E27FC236}">
                  <a16:creationId xmlns:a16="http://schemas.microsoft.com/office/drawing/2014/main" id="{AC804249-F896-D442-7F9F-3FF4B6EEFF9D}"/>
                </a:ext>
              </a:extLst>
            </p:cNvPr>
            <p:cNvSpPr/>
            <p:nvPr/>
          </p:nvSpPr>
          <p:spPr>
            <a:xfrm>
              <a:off x="7048096" y="2411491"/>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a:endParaRPr/>
            </a:p>
          </p:txBody>
        </p:sp>
        <p:sp>
          <p:nvSpPr>
            <p:cNvPr id="1198" name="rc178">
              <a:extLst>
                <a:ext uri="{FF2B5EF4-FFF2-40B4-BE49-F238E27FC236}">
                  <a16:creationId xmlns:a16="http://schemas.microsoft.com/office/drawing/2014/main" id="{F69BAE14-7FA0-108C-5D23-8526EF186C18}"/>
                </a:ext>
              </a:extLst>
            </p:cNvPr>
            <p:cNvSpPr/>
            <p:nvPr/>
          </p:nvSpPr>
          <p:spPr>
            <a:xfrm>
              <a:off x="7470245" y="2411491"/>
              <a:ext cx="422148" cy="133305"/>
            </a:xfrm>
            <a:prstGeom prst="rect">
              <a:avLst/>
            </a:prstGeom>
            <a:solidFill>
              <a:srgbClr val="FFC00F">
                <a:alpha val="100000"/>
              </a:srgbClr>
            </a:solidFill>
            <a:ln w="2710" cap="flat">
              <a:solidFill>
                <a:srgbClr val="FFFFFF">
                  <a:alpha val="100000"/>
                </a:srgbClr>
              </a:solidFill>
              <a:prstDash val="solid"/>
              <a:miter/>
            </a:ln>
          </p:spPr>
          <p:txBody>
            <a:bodyPr/>
            <a:lstStyle/>
            <a:p>
              <a:endParaRPr/>
            </a:p>
          </p:txBody>
        </p:sp>
        <p:sp>
          <p:nvSpPr>
            <p:cNvPr id="1199" name="rc179">
              <a:extLst>
                <a:ext uri="{FF2B5EF4-FFF2-40B4-BE49-F238E27FC236}">
                  <a16:creationId xmlns:a16="http://schemas.microsoft.com/office/drawing/2014/main" id="{D9638BFE-21B6-384D-1656-F91778033478}"/>
                </a:ext>
              </a:extLst>
            </p:cNvPr>
            <p:cNvSpPr/>
            <p:nvPr/>
          </p:nvSpPr>
          <p:spPr>
            <a:xfrm>
              <a:off x="7892394" y="2411491"/>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a:endParaRPr/>
            </a:p>
          </p:txBody>
        </p:sp>
        <p:sp>
          <p:nvSpPr>
            <p:cNvPr id="1200" name="rc180">
              <a:extLst>
                <a:ext uri="{FF2B5EF4-FFF2-40B4-BE49-F238E27FC236}">
                  <a16:creationId xmlns:a16="http://schemas.microsoft.com/office/drawing/2014/main" id="{0316445E-57BA-A7EF-FC6A-192B52DDBCB2}"/>
                </a:ext>
              </a:extLst>
            </p:cNvPr>
            <p:cNvSpPr/>
            <p:nvPr/>
          </p:nvSpPr>
          <p:spPr>
            <a:xfrm>
              <a:off x="8314543" y="2411491"/>
              <a:ext cx="422148" cy="133305"/>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1201" name="rc181">
              <a:extLst>
                <a:ext uri="{FF2B5EF4-FFF2-40B4-BE49-F238E27FC236}">
                  <a16:creationId xmlns:a16="http://schemas.microsoft.com/office/drawing/2014/main" id="{2CAAB3BB-CABA-7F78-C0AD-CE3B39B3D52B}"/>
                </a:ext>
              </a:extLst>
            </p:cNvPr>
            <p:cNvSpPr/>
            <p:nvPr/>
          </p:nvSpPr>
          <p:spPr>
            <a:xfrm>
              <a:off x="5359501" y="4544386"/>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202" name="rc182">
              <a:extLst>
                <a:ext uri="{FF2B5EF4-FFF2-40B4-BE49-F238E27FC236}">
                  <a16:creationId xmlns:a16="http://schemas.microsoft.com/office/drawing/2014/main" id="{5493AA19-89CF-0E4E-9D26-6FB9452776C0}"/>
                </a:ext>
              </a:extLst>
            </p:cNvPr>
            <p:cNvSpPr/>
            <p:nvPr/>
          </p:nvSpPr>
          <p:spPr>
            <a:xfrm>
              <a:off x="5781650" y="4544386"/>
              <a:ext cx="422148" cy="133305"/>
            </a:xfrm>
            <a:prstGeom prst="rect">
              <a:avLst/>
            </a:prstGeom>
            <a:solidFill>
              <a:srgbClr val="C9160C">
                <a:alpha val="100000"/>
              </a:srgbClr>
            </a:solidFill>
            <a:ln w="2710" cap="flat">
              <a:solidFill>
                <a:srgbClr val="FFFFFF">
                  <a:alpha val="100000"/>
                </a:srgbClr>
              </a:solidFill>
              <a:prstDash val="solid"/>
              <a:miter/>
            </a:ln>
          </p:spPr>
          <p:txBody>
            <a:bodyPr/>
            <a:lstStyle/>
            <a:p>
              <a:endParaRPr/>
            </a:p>
          </p:txBody>
        </p:sp>
        <p:sp>
          <p:nvSpPr>
            <p:cNvPr id="1203" name="rc183">
              <a:extLst>
                <a:ext uri="{FF2B5EF4-FFF2-40B4-BE49-F238E27FC236}">
                  <a16:creationId xmlns:a16="http://schemas.microsoft.com/office/drawing/2014/main" id="{194AFE47-DC92-92CB-47B7-A4A9429056AE}"/>
                </a:ext>
              </a:extLst>
            </p:cNvPr>
            <p:cNvSpPr/>
            <p:nvPr/>
          </p:nvSpPr>
          <p:spPr>
            <a:xfrm>
              <a:off x="6203799" y="4544386"/>
              <a:ext cx="422148" cy="133305"/>
            </a:xfrm>
            <a:prstGeom prst="rect">
              <a:avLst/>
            </a:prstGeom>
            <a:solidFill>
              <a:srgbClr val="BC0D03">
                <a:alpha val="100000"/>
              </a:srgbClr>
            </a:solidFill>
            <a:ln w="2710" cap="flat">
              <a:solidFill>
                <a:srgbClr val="FFFFFF">
                  <a:alpha val="100000"/>
                </a:srgbClr>
              </a:solidFill>
              <a:prstDash val="solid"/>
              <a:miter/>
            </a:ln>
          </p:spPr>
          <p:txBody>
            <a:bodyPr/>
            <a:lstStyle/>
            <a:p>
              <a:endParaRPr/>
            </a:p>
          </p:txBody>
        </p:sp>
        <p:sp>
          <p:nvSpPr>
            <p:cNvPr id="1204" name="rc184">
              <a:extLst>
                <a:ext uri="{FF2B5EF4-FFF2-40B4-BE49-F238E27FC236}">
                  <a16:creationId xmlns:a16="http://schemas.microsoft.com/office/drawing/2014/main" id="{AFE7EAFC-DFA1-87A5-D673-22F244AC5DD4}"/>
                </a:ext>
              </a:extLst>
            </p:cNvPr>
            <p:cNvSpPr/>
            <p:nvPr/>
          </p:nvSpPr>
          <p:spPr>
            <a:xfrm>
              <a:off x="6625948" y="4544386"/>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205" name="rc185">
              <a:extLst>
                <a:ext uri="{FF2B5EF4-FFF2-40B4-BE49-F238E27FC236}">
                  <a16:creationId xmlns:a16="http://schemas.microsoft.com/office/drawing/2014/main" id="{053A0C0D-CDEC-A11D-24AE-071B459CC476}"/>
                </a:ext>
              </a:extLst>
            </p:cNvPr>
            <p:cNvSpPr/>
            <p:nvPr/>
          </p:nvSpPr>
          <p:spPr>
            <a:xfrm>
              <a:off x="7048096" y="4544386"/>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206" name="rc186">
              <a:extLst>
                <a:ext uri="{FF2B5EF4-FFF2-40B4-BE49-F238E27FC236}">
                  <a16:creationId xmlns:a16="http://schemas.microsoft.com/office/drawing/2014/main" id="{7EFE9A91-7696-2D55-BFFE-DF767E8C31C9}"/>
                </a:ext>
              </a:extLst>
            </p:cNvPr>
            <p:cNvSpPr/>
            <p:nvPr/>
          </p:nvSpPr>
          <p:spPr>
            <a:xfrm>
              <a:off x="7470245" y="4544386"/>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a:endParaRPr/>
            </a:p>
          </p:txBody>
        </p:sp>
        <p:sp>
          <p:nvSpPr>
            <p:cNvPr id="1207" name="rc187">
              <a:extLst>
                <a:ext uri="{FF2B5EF4-FFF2-40B4-BE49-F238E27FC236}">
                  <a16:creationId xmlns:a16="http://schemas.microsoft.com/office/drawing/2014/main" id="{17C1E215-7D22-3B85-90BA-283B8310A17F}"/>
                </a:ext>
              </a:extLst>
            </p:cNvPr>
            <p:cNvSpPr/>
            <p:nvPr/>
          </p:nvSpPr>
          <p:spPr>
            <a:xfrm>
              <a:off x="7892394" y="4544386"/>
              <a:ext cx="422148" cy="133305"/>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1208" name="rc188">
              <a:extLst>
                <a:ext uri="{FF2B5EF4-FFF2-40B4-BE49-F238E27FC236}">
                  <a16:creationId xmlns:a16="http://schemas.microsoft.com/office/drawing/2014/main" id="{3DB53D01-4267-EC87-D23A-8CBA99CEF003}"/>
                </a:ext>
              </a:extLst>
            </p:cNvPr>
            <p:cNvSpPr/>
            <p:nvPr/>
          </p:nvSpPr>
          <p:spPr>
            <a:xfrm>
              <a:off x="8314543" y="4544386"/>
              <a:ext cx="422148" cy="133305"/>
            </a:xfrm>
            <a:prstGeom prst="rect">
              <a:avLst/>
            </a:prstGeom>
            <a:solidFill>
              <a:srgbClr val="EB4D1D">
                <a:alpha val="100000"/>
              </a:srgbClr>
            </a:solidFill>
            <a:ln w="2710" cap="flat">
              <a:solidFill>
                <a:srgbClr val="FFFFFF">
                  <a:alpha val="100000"/>
                </a:srgbClr>
              </a:solidFill>
              <a:prstDash val="solid"/>
              <a:miter/>
            </a:ln>
          </p:spPr>
          <p:txBody>
            <a:bodyPr/>
            <a:lstStyle/>
            <a:p>
              <a:endParaRPr/>
            </a:p>
          </p:txBody>
        </p:sp>
        <p:sp>
          <p:nvSpPr>
            <p:cNvPr id="1209" name="rc189">
              <a:extLst>
                <a:ext uri="{FF2B5EF4-FFF2-40B4-BE49-F238E27FC236}">
                  <a16:creationId xmlns:a16="http://schemas.microsoft.com/office/drawing/2014/main" id="{509F2DE9-7D19-B763-B0EF-F557226B8677}"/>
                </a:ext>
              </a:extLst>
            </p:cNvPr>
            <p:cNvSpPr/>
            <p:nvPr/>
          </p:nvSpPr>
          <p:spPr>
            <a:xfrm>
              <a:off x="2826609" y="2144879"/>
              <a:ext cx="422148" cy="133305"/>
            </a:xfrm>
            <a:prstGeom prst="rect">
              <a:avLst/>
            </a:prstGeom>
            <a:solidFill>
              <a:srgbClr val="F7841E">
                <a:alpha val="100000"/>
              </a:srgbClr>
            </a:solidFill>
            <a:ln w="2710" cap="flat">
              <a:solidFill>
                <a:srgbClr val="FFFFFF">
                  <a:alpha val="100000"/>
                </a:srgbClr>
              </a:solidFill>
              <a:prstDash val="solid"/>
              <a:miter/>
            </a:ln>
          </p:spPr>
          <p:txBody>
            <a:bodyPr/>
            <a:lstStyle/>
            <a:p>
              <a:endParaRPr/>
            </a:p>
          </p:txBody>
        </p:sp>
        <p:sp>
          <p:nvSpPr>
            <p:cNvPr id="1210" name="rc190">
              <a:extLst>
                <a:ext uri="{FF2B5EF4-FFF2-40B4-BE49-F238E27FC236}">
                  <a16:creationId xmlns:a16="http://schemas.microsoft.com/office/drawing/2014/main" id="{2EE34F91-4299-C50B-FE71-EEBB95E654E2}"/>
                </a:ext>
              </a:extLst>
            </p:cNvPr>
            <p:cNvSpPr/>
            <p:nvPr/>
          </p:nvSpPr>
          <p:spPr>
            <a:xfrm>
              <a:off x="3248757" y="2144879"/>
              <a:ext cx="422148" cy="133305"/>
            </a:xfrm>
            <a:prstGeom prst="rect">
              <a:avLst/>
            </a:prstGeom>
            <a:solidFill>
              <a:srgbClr val="FA9A1B">
                <a:alpha val="100000"/>
              </a:srgbClr>
            </a:solidFill>
            <a:ln w="2710" cap="flat">
              <a:solidFill>
                <a:srgbClr val="FFFFFF">
                  <a:alpha val="100000"/>
                </a:srgbClr>
              </a:solidFill>
              <a:prstDash val="solid"/>
              <a:miter/>
            </a:ln>
          </p:spPr>
          <p:txBody>
            <a:bodyPr/>
            <a:lstStyle/>
            <a:p>
              <a:endParaRPr/>
            </a:p>
          </p:txBody>
        </p:sp>
        <p:sp>
          <p:nvSpPr>
            <p:cNvPr id="1211" name="rc191">
              <a:extLst>
                <a:ext uri="{FF2B5EF4-FFF2-40B4-BE49-F238E27FC236}">
                  <a16:creationId xmlns:a16="http://schemas.microsoft.com/office/drawing/2014/main" id="{550BB7A7-124D-9896-4092-6D04189169B2}"/>
                </a:ext>
              </a:extLst>
            </p:cNvPr>
            <p:cNvSpPr/>
            <p:nvPr/>
          </p:nvSpPr>
          <p:spPr>
            <a:xfrm>
              <a:off x="3670906" y="2144879"/>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212" name="rc192">
              <a:extLst>
                <a:ext uri="{FF2B5EF4-FFF2-40B4-BE49-F238E27FC236}">
                  <a16:creationId xmlns:a16="http://schemas.microsoft.com/office/drawing/2014/main" id="{3D6F04D9-898D-1F16-B4C3-8CE112F9566F}"/>
                </a:ext>
              </a:extLst>
            </p:cNvPr>
            <p:cNvSpPr/>
            <p:nvPr/>
          </p:nvSpPr>
          <p:spPr>
            <a:xfrm>
              <a:off x="4093055" y="2144879"/>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a:endParaRPr/>
            </a:p>
          </p:txBody>
        </p:sp>
        <p:sp>
          <p:nvSpPr>
            <p:cNvPr id="1213" name="rc193">
              <a:extLst>
                <a:ext uri="{FF2B5EF4-FFF2-40B4-BE49-F238E27FC236}">
                  <a16:creationId xmlns:a16="http://schemas.microsoft.com/office/drawing/2014/main" id="{BA7E1F3A-CE70-C377-9C78-B366EEE2FC44}"/>
                </a:ext>
              </a:extLst>
            </p:cNvPr>
            <p:cNvSpPr/>
            <p:nvPr/>
          </p:nvSpPr>
          <p:spPr>
            <a:xfrm>
              <a:off x="4515204" y="2144879"/>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214" name="rc194">
              <a:extLst>
                <a:ext uri="{FF2B5EF4-FFF2-40B4-BE49-F238E27FC236}">
                  <a16:creationId xmlns:a16="http://schemas.microsoft.com/office/drawing/2014/main" id="{6853CC5C-73E5-1880-C7F8-9265485B2C16}"/>
                </a:ext>
              </a:extLst>
            </p:cNvPr>
            <p:cNvSpPr/>
            <p:nvPr/>
          </p:nvSpPr>
          <p:spPr>
            <a:xfrm>
              <a:off x="4937353" y="2144879"/>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215" name="rc195">
              <a:extLst>
                <a:ext uri="{FF2B5EF4-FFF2-40B4-BE49-F238E27FC236}">
                  <a16:creationId xmlns:a16="http://schemas.microsoft.com/office/drawing/2014/main" id="{FDA4398F-0915-C4CA-2D3F-8A966875FED7}"/>
                </a:ext>
              </a:extLst>
            </p:cNvPr>
            <p:cNvSpPr/>
            <p:nvPr/>
          </p:nvSpPr>
          <p:spPr>
            <a:xfrm>
              <a:off x="5359501" y="2144879"/>
              <a:ext cx="422148" cy="133305"/>
            </a:xfrm>
            <a:prstGeom prst="rect">
              <a:avLst/>
            </a:prstGeom>
            <a:solidFill>
              <a:srgbClr val="FCA718">
                <a:alpha val="100000"/>
              </a:srgbClr>
            </a:solidFill>
            <a:ln w="2710" cap="flat">
              <a:solidFill>
                <a:srgbClr val="FFFFFF">
                  <a:alpha val="100000"/>
                </a:srgbClr>
              </a:solidFill>
              <a:prstDash val="solid"/>
              <a:miter/>
            </a:ln>
          </p:spPr>
          <p:txBody>
            <a:bodyPr/>
            <a:lstStyle/>
            <a:p>
              <a:endParaRPr/>
            </a:p>
          </p:txBody>
        </p:sp>
        <p:sp>
          <p:nvSpPr>
            <p:cNvPr id="1216" name="rc196">
              <a:extLst>
                <a:ext uri="{FF2B5EF4-FFF2-40B4-BE49-F238E27FC236}">
                  <a16:creationId xmlns:a16="http://schemas.microsoft.com/office/drawing/2014/main" id="{C0DEBC04-5B3E-A196-B5EE-D004C8FEC128}"/>
                </a:ext>
              </a:extLst>
            </p:cNvPr>
            <p:cNvSpPr/>
            <p:nvPr/>
          </p:nvSpPr>
          <p:spPr>
            <a:xfrm>
              <a:off x="5781650" y="2144879"/>
              <a:ext cx="422148" cy="133305"/>
            </a:xfrm>
            <a:prstGeom prst="rect">
              <a:avLst/>
            </a:prstGeom>
            <a:solidFill>
              <a:srgbClr val="F88D1D">
                <a:alpha val="100000"/>
              </a:srgbClr>
            </a:solidFill>
            <a:ln w="2710" cap="flat">
              <a:solidFill>
                <a:srgbClr val="FFFFFF">
                  <a:alpha val="100000"/>
                </a:srgbClr>
              </a:solidFill>
              <a:prstDash val="solid"/>
              <a:miter/>
            </a:ln>
          </p:spPr>
          <p:txBody>
            <a:bodyPr/>
            <a:lstStyle/>
            <a:p>
              <a:endParaRPr/>
            </a:p>
          </p:txBody>
        </p:sp>
        <p:sp>
          <p:nvSpPr>
            <p:cNvPr id="1217" name="rc197">
              <a:extLst>
                <a:ext uri="{FF2B5EF4-FFF2-40B4-BE49-F238E27FC236}">
                  <a16:creationId xmlns:a16="http://schemas.microsoft.com/office/drawing/2014/main" id="{7F384D02-7FBD-B88B-C46A-07F6EC4B7300}"/>
                </a:ext>
              </a:extLst>
            </p:cNvPr>
            <p:cNvSpPr/>
            <p:nvPr/>
          </p:nvSpPr>
          <p:spPr>
            <a:xfrm>
              <a:off x="6203799" y="2144879"/>
              <a:ext cx="422148" cy="133305"/>
            </a:xfrm>
            <a:prstGeom prst="rect">
              <a:avLst/>
            </a:prstGeom>
            <a:solidFill>
              <a:srgbClr val="C01006">
                <a:alpha val="100000"/>
              </a:srgbClr>
            </a:solidFill>
            <a:ln w="2710" cap="flat">
              <a:solidFill>
                <a:srgbClr val="FFFFFF">
                  <a:alpha val="100000"/>
                </a:srgbClr>
              </a:solidFill>
              <a:prstDash val="solid"/>
              <a:miter/>
            </a:ln>
          </p:spPr>
          <p:txBody>
            <a:bodyPr/>
            <a:lstStyle/>
            <a:p>
              <a:endParaRPr/>
            </a:p>
          </p:txBody>
        </p:sp>
        <p:sp>
          <p:nvSpPr>
            <p:cNvPr id="1218" name="rc198">
              <a:extLst>
                <a:ext uri="{FF2B5EF4-FFF2-40B4-BE49-F238E27FC236}">
                  <a16:creationId xmlns:a16="http://schemas.microsoft.com/office/drawing/2014/main" id="{E8CF56E3-7037-BF06-8247-A2BD15ED1B11}"/>
                </a:ext>
              </a:extLst>
            </p:cNvPr>
            <p:cNvSpPr/>
            <p:nvPr/>
          </p:nvSpPr>
          <p:spPr>
            <a:xfrm>
              <a:off x="6625948" y="2144879"/>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a:endParaRPr/>
            </a:p>
          </p:txBody>
        </p:sp>
        <p:sp>
          <p:nvSpPr>
            <p:cNvPr id="1219" name="rc199">
              <a:extLst>
                <a:ext uri="{FF2B5EF4-FFF2-40B4-BE49-F238E27FC236}">
                  <a16:creationId xmlns:a16="http://schemas.microsoft.com/office/drawing/2014/main" id="{84BF2968-83E3-1C49-CD50-8A8E16812DD5}"/>
                </a:ext>
              </a:extLst>
            </p:cNvPr>
            <p:cNvSpPr/>
            <p:nvPr/>
          </p:nvSpPr>
          <p:spPr>
            <a:xfrm>
              <a:off x="7048096" y="2144879"/>
              <a:ext cx="422148" cy="133305"/>
            </a:xfrm>
            <a:prstGeom prst="rect">
              <a:avLst/>
            </a:prstGeom>
            <a:solidFill>
              <a:srgbClr val="E4C221">
                <a:alpha val="100000"/>
              </a:srgbClr>
            </a:solidFill>
            <a:ln w="2710" cap="flat">
              <a:solidFill>
                <a:srgbClr val="FFFFFF">
                  <a:alpha val="100000"/>
                </a:srgbClr>
              </a:solidFill>
              <a:prstDash val="solid"/>
              <a:miter/>
            </a:ln>
          </p:spPr>
          <p:txBody>
            <a:bodyPr/>
            <a:lstStyle/>
            <a:p>
              <a:endParaRPr/>
            </a:p>
          </p:txBody>
        </p:sp>
        <p:sp>
          <p:nvSpPr>
            <p:cNvPr id="1220" name="rc200">
              <a:extLst>
                <a:ext uri="{FF2B5EF4-FFF2-40B4-BE49-F238E27FC236}">
                  <a16:creationId xmlns:a16="http://schemas.microsoft.com/office/drawing/2014/main" id="{C6952F5F-06E8-C360-B36C-6EED022050CB}"/>
                </a:ext>
              </a:extLst>
            </p:cNvPr>
            <p:cNvSpPr/>
            <p:nvPr/>
          </p:nvSpPr>
          <p:spPr>
            <a:xfrm>
              <a:off x="7470245" y="2144879"/>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a:endParaRPr/>
            </a:p>
          </p:txBody>
        </p:sp>
        <p:sp>
          <p:nvSpPr>
            <p:cNvPr id="1221" name="rc201">
              <a:extLst>
                <a:ext uri="{FF2B5EF4-FFF2-40B4-BE49-F238E27FC236}">
                  <a16:creationId xmlns:a16="http://schemas.microsoft.com/office/drawing/2014/main" id="{1A996582-828C-F2F5-915C-CD3AAC2617CF}"/>
                </a:ext>
              </a:extLst>
            </p:cNvPr>
            <p:cNvSpPr/>
            <p:nvPr/>
          </p:nvSpPr>
          <p:spPr>
            <a:xfrm>
              <a:off x="7892394" y="2144879"/>
              <a:ext cx="422148" cy="133305"/>
            </a:xfrm>
            <a:prstGeom prst="rect">
              <a:avLst/>
            </a:prstGeom>
            <a:solidFill>
              <a:srgbClr val="9FBF3A">
                <a:alpha val="100000"/>
              </a:srgbClr>
            </a:solidFill>
            <a:ln w="2710" cap="flat">
              <a:solidFill>
                <a:srgbClr val="FFFFFF">
                  <a:alpha val="100000"/>
                </a:srgbClr>
              </a:solidFill>
              <a:prstDash val="solid"/>
              <a:miter/>
            </a:ln>
          </p:spPr>
          <p:txBody>
            <a:bodyPr/>
            <a:lstStyle/>
            <a:p>
              <a:endParaRPr/>
            </a:p>
          </p:txBody>
        </p:sp>
        <p:sp>
          <p:nvSpPr>
            <p:cNvPr id="1222" name="rc202">
              <a:extLst>
                <a:ext uri="{FF2B5EF4-FFF2-40B4-BE49-F238E27FC236}">
                  <a16:creationId xmlns:a16="http://schemas.microsoft.com/office/drawing/2014/main" id="{F84F54B2-08BF-2C4B-96AC-CC69C7AB3B2D}"/>
                </a:ext>
              </a:extLst>
            </p:cNvPr>
            <p:cNvSpPr/>
            <p:nvPr/>
          </p:nvSpPr>
          <p:spPr>
            <a:xfrm>
              <a:off x="8314543" y="2144879"/>
              <a:ext cx="422148" cy="133305"/>
            </a:xfrm>
            <a:prstGeom prst="rect">
              <a:avLst/>
            </a:prstGeom>
            <a:solidFill>
              <a:srgbClr val="9FBF3A">
                <a:alpha val="100000"/>
              </a:srgbClr>
            </a:solidFill>
            <a:ln w="2710" cap="flat">
              <a:solidFill>
                <a:srgbClr val="FFFFFF">
                  <a:alpha val="100000"/>
                </a:srgbClr>
              </a:solidFill>
              <a:prstDash val="solid"/>
              <a:miter/>
            </a:ln>
          </p:spPr>
          <p:txBody>
            <a:bodyPr/>
            <a:lstStyle/>
            <a:p>
              <a:endParaRPr/>
            </a:p>
          </p:txBody>
        </p:sp>
        <p:sp>
          <p:nvSpPr>
            <p:cNvPr id="1223" name="rc203">
              <a:extLst>
                <a:ext uri="{FF2B5EF4-FFF2-40B4-BE49-F238E27FC236}">
                  <a16:creationId xmlns:a16="http://schemas.microsoft.com/office/drawing/2014/main" id="{857EFCBB-3E22-29DF-C5B7-9227F5C79946}"/>
                </a:ext>
              </a:extLst>
            </p:cNvPr>
            <p:cNvSpPr/>
            <p:nvPr/>
          </p:nvSpPr>
          <p:spPr>
            <a:xfrm>
              <a:off x="7892394" y="3477938"/>
              <a:ext cx="422148" cy="133305"/>
            </a:xfrm>
            <a:prstGeom prst="rect">
              <a:avLst/>
            </a:prstGeom>
            <a:solidFill>
              <a:srgbClr val="89BE3F">
                <a:alpha val="100000"/>
              </a:srgbClr>
            </a:solidFill>
            <a:ln w="2710" cap="flat">
              <a:solidFill>
                <a:srgbClr val="FFFFFF">
                  <a:alpha val="100000"/>
                </a:srgbClr>
              </a:solidFill>
              <a:prstDash val="solid"/>
              <a:miter/>
            </a:ln>
          </p:spPr>
          <p:txBody>
            <a:bodyPr/>
            <a:lstStyle/>
            <a:p>
              <a:endParaRPr/>
            </a:p>
          </p:txBody>
        </p:sp>
        <p:sp>
          <p:nvSpPr>
            <p:cNvPr id="1224" name="rc204">
              <a:extLst>
                <a:ext uri="{FF2B5EF4-FFF2-40B4-BE49-F238E27FC236}">
                  <a16:creationId xmlns:a16="http://schemas.microsoft.com/office/drawing/2014/main" id="{EF702FD7-0F2E-37C5-4C85-E4F621A93681}"/>
                </a:ext>
              </a:extLst>
            </p:cNvPr>
            <p:cNvSpPr/>
            <p:nvPr/>
          </p:nvSpPr>
          <p:spPr>
            <a:xfrm>
              <a:off x="8314543" y="3477938"/>
              <a:ext cx="422148" cy="133305"/>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25" name="rc205">
              <a:extLst>
                <a:ext uri="{FF2B5EF4-FFF2-40B4-BE49-F238E27FC236}">
                  <a16:creationId xmlns:a16="http://schemas.microsoft.com/office/drawing/2014/main" id="{B1DE7281-D27C-35CF-CC64-E3B8889B644B}"/>
                </a:ext>
              </a:extLst>
            </p:cNvPr>
            <p:cNvSpPr/>
            <p:nvPr/>
          </p:nvSpPr>
          <p:spPr>
            <a:xfrm>
              <a:off x="1982311" y="2811409"/>
              <a:ext cx="422148" cy="133305"/>
            </a:xfrm>
            <a:prstGeom prst="rect">
              <a:avLst/>
            </a:prstGeom>
            <a:solidFill>
              <a:srgbClr val="DEC224">
                <a:alpha val="100000"/>
              </a:srgbClr>
            </a:solidFill>
            <a:ln w="2710" cap="flat">
              <a:solidFill>
                <a:srgbClr val="FFFFFF">
                  <a:alpha val="100000"/>
                </a:srgbClr>
              </a:solidFill>
              <a:prstDash val="solid"/>
              <a:miter/>
            </a:ln>
          </p:spPr>
          <p:txBody>
            <a:bodyPr/>
            <a:lstStyle/>
            <a:p>
              <a:endParaRPr/>
            </a:p>
          </p:txBody>
        </p:sp>
        <p:sp>
          <p:nvSpPr>
            <p:cNvPr id="1226" name="rc206">
              <a:extLst>
                <a:ext uri="{FF2B5EF4-FFF2-40B4-BE49-F238E27FC236}">
                  <a16:creationId xmlns:a16="http://schemas.microsoft.com/office/drawing/2014/main" id="{03B864EA-655B-BD78-650B-EBC90431C3D7}"/>
                </a:ext>
              </a:extLst>
            </p:cNvPr>
            <p:cNvSpPr/>
            <p:nvPr/>
          </p:nvSpPr>
          <p:spPr>
            <a:xfrm>
              <a:off x="2404460" y="2811409"/>
              <a:ext cx="422148" cy="133305"/>
            </a:xfrm>
            <a:prstGeom prst="rect">
              <a:avLst/>
            </a:prstGeom>
            <a:solidFill>
              <a:srgbClr val="82BD41">
                <a:alpha val="100000"/>
              </a:srgbClr>
            </a:solidFill>
            <a:ln w="2710" cap="flat">
              <a:solidFill>
                <a:srgbClr val="FFFFFF">
                  <a:alpha val="100000"/>
                </a:srgbClr>
              </a:solidFill>
              <a:prstDash val="solid"/>
              <a:miter/>
            </a:ln>
          </p:spPr>
          <p:txBody>
            <a:bodyPr/>
            <a:lstStyle/>
            <a:p>
              <a:endParaRPr/>
            </a:p>
          </p:txBody>
        </p:sp>
        <p:sp>
          <p:nvSpPr>
            <p:cNvPr id="1227" name="rc207">
              <a:extLst>
                <a:ext uri="{FF2B5EF4-FFF2-40B4-BE49-F238E27FC236}">
                  <a16:creationId xmlns:a16="http://schemas.microsoft.com/office/drawing/2014/main" id="{17370675-D4F6-29B1-FB55-FAF0DF227797}"/>
                </a:ext>
              </a:extLst>
            </p:cNvPr>
            <p:cNvSpPr/>
            <p:nvPr/>
          </p:nvSpPr>
          <p:spPr>
            <a:xfrm>
              <a:off x="2826609" y="2811409"/>
              <a:ext cx="422148" cy="133305"/>
            </a:xfrm>
            <a:prstGeom prst="rect">
              <a:avLst/>
            </a:prstGeom>
            <a:solidFill>
              <a:srgbClr val="82BD41">
                <a:alpha val="100000"/>
              </a:srgbClr>
            </a:solidFill>
            <a:ln w="2710" cap="flat">
              <a:solidFill>
                <a:srgbClr val="FFFFFF">
                  <a:alpha val="100000"/>
                </a:srgbClr>
              </a:solidFill>
              <a:prstDash val="solid"/>
              <a:miter/>
            </a:ln>
          </p:spPr>
          <p:txBody>
            <a:bodyPr/>
            <a:lstStyle/>
            <a:p>
              <a:endParaRPr/>
            </a:p>
          </p:txBody>
        </p:sp>
        <p:sp>
          <p:nvSpPr>
            <p:cNvPr id="1228" name="rc208">
              <a:extLst>
                <a:ext uri="{FF2B5EF4-FFF2-40B4-BE49-F238E27FC236}">
                  <a16:creationId xmlns:a16="http://schemas.microsoft.com/office/drawing/2014/main" id="{2B8974B0-2DB4-C996-2523-C583FC926636}"/>
                </a:ext>
              </a:extLst>
            </p:cNvPr>
            <p:cNvSpPr/>
            <p:nvPr/>
          </p:nvSpPr>
          <p:spPr>
            <a:xfrm>
              <a:off x="3248757" y="2811409"/>
              <a:ext cx="422148" cy="133305"/>
            </a:xfrm>
            <a:prstGeom prst="rect">
              <a:avLst/>
            </a:prstGeom>
            <a:solidFill>
              <a:srgbClr val="9FBF3A">
                <a:alpha val="100000"/>
              </a:srgbClr>
            </a:solidFill>
            <a:ln w="2710" cap="flat">
              <a:solidFill>
                <a:srgbClr val="FFFFFF">
                  <a:alpha val="100000"/>
                </a:srgbClr>
              </a:solidFill>
              <a:prstDash val="solid"/>
              <a:miter/>
            </a:ln>
          </p:spPr>
          <p:txBody>
            <a:bodyPr/>
            <a:lstStyle/>
            <a:p>
              <a:endParaRPr/>
            </a:p>
          </p:txBody>
        </p:sp>
        <p:sp>
          <p:nvSpPr>
            <p:cNvPr id="1229" name="rc209">
              <a:extLst>
                <a:ext uri="{FF2B5EF4-FFF2-40B4-BE49-F238E27FC236}">
                  <a16:creationId xmlns:a16="http://schemas.microsoft.com/office/drawing/2014/main" id="{058BB087-5EDD-5BD3-3291-A40E4A18614F}"/>
                </a:ext>
              </a:extLst>
            </p:cNvPr>
            <p:cNvSpPr/>
            <p:nvPr/>
          </p:nvSpPr>
          <p:spPr>
            <a:xfrm>
              <a:off x="3670906" y="2811409"/>
              <a:ext cx="422148" cy="133305"/>
            </a:xfrm>
            <a:prstGeom prst="rect">
              <a:avLst/>
            </a:prstGeom>
            <a:solidFill>
              <a:srgbClr val="7CBB41">
                <a:alpha val="100000"/>
              </a:srgbClr>
            </a:solidFill>
            <a:ln w="2710" cap="flat">
              <a:solidFill>
                <a:srgbClr val="FFFFFF">
                  <a:alpha val="100000"/>
                </a:srgbClr>
              </a:solidFill>
              <a:prstDash val="solid"/>
              <a:miter/>
            </a:ln>
          </p:spPr>
          <p:txBody>
            <a:bodyPr/>
            <a:lstStyle/>
            <a:p>
              <a:endParaRPr/>
            </a:p>
          </p:txBody>
        </p:sp>
        <p:sp>
          <p:nvSpPr>
            <p:cNvPr id="1230" name="rc210">
              <a:extLst>
                <a:ext uri="{FF2B5EF4-FFF2-40B4-BE49-F238E27FC236}">
                  <a16:creationId xmlns:a16="http://schemas.microsoft.com/office/drawing/2014/main" id="{DBC7C9E2-6A56-24DB-6915-B7B80F345502}"/>
                </a:ext>
              </a:extLst>
            </p:cNvPr>
            <p:cNvSpPr/>
            <p:nvPr/>
          </p:nvSpPr>
          <p:spPr>
            <a:xfrm>
              <a:off x="4093055" y="2811409"/>
              <a:ext cx="422148" cy="133305"/>
            </a:xfrm>
            <a:prstGeom prst="rect">
              <a:avLst/>
            </a:prstGeom>
            <a:solidFill>
              <a:srgbClr val="FEBC11">
                <a:alpha val="100000"/>
              </a:srgbClr>
            </a:solidFill>
            <a:ln w="2710" cap="flat">
              <a:solidFill>
                <a:srgbClr val="FFFFFF">
                  <a:alpha val="100000"/>
                </a:srgbClr>
              </a:solidFill>
              <a:prstDash val="solid"/>
              <a:miter/>
            </a:ln>
          </p:spPr>
          <p:txBody>
            <a:bodyPr/>
            <a:lstStyle/>
            <a:p>
              <a:endParaRPr/>
            </a:p>
          </p:txBody>
        </p:sp>
        <p:sp>
          <p:nvSpPr>
            <p:cNvPr id="1231" name="rc211">
              <a:extLst>
                <a:ext uri="{FF2B5EF4-FFF2-40B4-BE49-F238E27FC236}">
                  <a16:creationId xmlns:a16="http://schemas.microsoft.com/office/drawing/2014/main" id="{CC48959C-F766-555F-BAB0-A0D148C75242}"/>
                </a:ext>
              </a:extLst>
            </p:cNvPr>
            <p:cNvSpPr/>
            <p:nvPr/>
          </p:nvSpPr>
          <p:spPr>
            <a:xfrm>
              <a:off x="4515204" y="2811409"/>
              <a:ext cx="422148" cy="133305"/>
            </a:xfrm>
            <a:prstGeom prst="rect">
              <a:avLst/>
            </a:prstGeom>
            <a:solidFill>
              <a:srgbClr val="90BE3D">
                <a:alpha val="100000"/>
              </a:srgbClr>
            </a:solidFill>
            <a:ln w="2710" cap="flat">
              <a:solidFill>
                <a:srgbClr val="FFFFFF">
                  <a:alpha val="100000"/>
                </a:srgbClr>
              </a:solidFill>
              <a:prstDash val="solid"/>
              <a:miter/>
            </a:ln>
          </p:spPr>
          <p:txBody>
            <a:bodyPr/>
            <a:lstStyle/>
            <a:p>
              <a:endParaRPr/>
            </a:p>
          </p:txBody>
        </p:sp>
        <p:sp>
          <p:nvSpPr>
            <p:cNvPr id="1232" name="rc212">
              <a:extLst>
                <a:ext uri="{FF2B5EF4-FFF2-40B4-BE49-F238E27FC236}">
                  <a16:creationId xmlns:a16="http://schemas.microsoft.com/office/drawing/2014/main" id="{B8827B9E-8FAF-79F8-CC72-98B89BAFDF17}"/>
                </a:ext>
              </a:extLst>
            </p:cNvPr>
            <p:cNvSpPr/>
            <p:nvPr/>
          </p:nvSpPr>
          <p:spPr>
            <a:xfrm>
              <a:off x="4937353" y="2811409"/>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a:endParaRPr/>
            </a:p>
          </p:txBody>
        </p:sp>
        <p:sp>
          <p:nvSpPr>
            <p:cNvPr id="1233" name="rc213">
              <a:extLst>
                <a:ext uri="{FF2B5EF4-FFF2-40B4-BE49-F238E27FC236}">
                  <a16:creationId xmlns:a16="http://schemas.microsoft.com/office/drawing/2014/main" id="{54672484-FC8A-34C2-7DCF-06926C50F296}"/>
                </a:ext>
              </a:extLst>
            </p:cNvPr>
            <p:cNvSpPr/>
            <p:nvPr/>
          </p:nvSpPr>
          <p:spPr>
            <a:xfrm>
              <a:off x="5359501" y="2811409"/>
              <a:ext cx="422148" cy="133305"/>
            </a:xfrm>
            <a:prstGeom prst="rect">
              <a:avLst/>
            </a:prstGeom>
            <a:solidFill>
              <a:srgbClr val="C6C12E">
                <a:alpha val="100000"/>
              </a:srgbClr>
            </a:solidFill>
            <a:ln w="2710" cap="flat">
              <a:solidFill>
                <a:srgbClr val="FFFFFF">
                  <a:alpha val="100000"/>
                </a:srgbClr>
              </a:solidFill>
              <a:prstDash val="solid"/>
              <a:miter/>
            </a:ln>
          </p:spPr>
          <p:txBody>
            <a:bodyPr/>
            <a:lstStyle/>
            <a:p>
              <a:endParaRPr/>
            </a:p>
          </p:txBody>
        </p:sp>
        <p:sp>
          <p:nvSpPr>
            <p:cNvPr id="1234" name="rc214">
              <a:extLst>
                <a:ext uri="{FF2B5EF4-FFF2-40B4-BE49-F238E27FC236}">
                  <a16:creationId xmlns:a16="http://schemas.microsoft.com/office/drawing/2014/main" id="{0677150A-8184-432D-64DE-FED9503DB823}"/>
                </a:ext>
              </a:extLst>
            </p:cNvPr>
            <p:cNvSpPr/>
            <p:nvPr/>
          </p:nvSpPr>
          <p:spPr>
            <a:xfrm>
              <a:off x="5781650" y="2811409"/>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235" name="rc215">
              <a:extLst>
                <a:ext uri="{FF2B5EF4-FFF2-40B4-BE49-F238E27FC236}">
                  <a16:creationId xmlns:a16="http://schemas.microsoft.com/office/drawing/2014/main" id="{69DD3188-E98D-B6E8-EE0B-9C4419D6ACE2}"/>
                </a:ext>
              </a:extLst>
            </p:cNvPr>
            <p:cNvSpPr/>
            <p:nvPr/>
          </p:nvSpPr>
          <p:spPr>
            <a:xfrm>
              <a:off x="6203799" y="2811409"/>
              <a:ext cx="422148" cy="133305"/>
            </a:xfrm>
            <a:prstGeom prst="rect">
              <a:avLst/>
            </a:prstGeom>
            <a:solidFill>
              <a:srgbClr val="F7841E">
                <a:alpha val="100000"/>
              </a:srgbClr>
            </a:solidFill>
            <a:ln w="2710" cap="flat">
              <a:solidFill>
                <a:srgbClr val="FFFFFF">
                  <a:alpha val="100000"/>
                </a:srgbClr>
              </a:solidFill>
              <a:prstDash val="solid"/>
              <a:miter/>
            </a:ln>
          </p:spPr>
          <p:txBody>
            <a:bodyPr/>
            <a:lstStyle/>
            <a:p>
              <a:endParaRPr/>
            </a:p>
          </p:txBody>
        </p:sp>
        <p:sp>
          <p:nvSpPr>
            <p:cNvPr id="1236" name="rc216">
              <a:extLst>
                <a:ext uri="{FF2B5EF4-FFF2-40B4-BE49-F238E27FC236}">
                  <a16:creationId xmlns:a16="http://schemas.microsoft.com/office/drawing/2014/main" id="{3BED3548-99BD-F7FB-7841-122B85D0AB32}"/>
                </a:ext>
              </a:extLst>
            </p:cNvPr>
            <p:cNvSpPr/>
            <p:nvPr/>
          </p:nvSpPr>
          <p:spPr>
            <a:xfrm>
              <a:off x="6625948" y="2811409"/>
              <a:ext cx="422148" cy="133305"/>
            </a:xfrm>
            <a:prstGeom prst="rect">
              <a:avLst/>
            </a:prstGeom>
            <a:solidFill>
              <a:srgbClr val="F88D1D">
                <a:alpha val="100000"/>
              </a:srgbClr>
            </a:solidFill>
            <a:ln w="2710" cap="flat">
              <a:solidFill>
                <a:srgbClr val="FFFFFF">
                  <a:alpha val="100000"/>
                </a:srgbClr>
              </a:solidFill>
              <a:prstDash val="solid"/>
              <a:miter/>
            </a:ln>
          </p:spPr>
          <p:txBody>
            <a:bodyPr/>
            <a:lstStyle/>
            <a:p>
              <a:endParaRPr/>
            </a:p>
          </p:txBody>
        </p:sp>
        <p:sp>
          <p:nvSpPr>
            <p:cNvPr id="1237" name="rc217">
              <a:extLst>
                <a:ext uri="{FF2B5EF4-FFF2-40B4-BE49-F238E27FC236}">
                  <a16:creationId xmlns:a16="http://schemas.microsoft.com/office/drawing/2014/main" id="{81F38C79-196D-0233-C4BB-F2AFD36CD036}"/>
                </a:ext>
              </a:extLst>
            </p:cNvPr>
            <p:cNvSpPr/>
            <p:nvPr/>
          </p:nvSpPr>
          <p:spPr>
            <a:xfrm>
              <a:off x="7048096" y="2811409"/>
              <a:ext cx="422148" cy="133305"/>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38" name="rc218">
              <a:extLst>
                <a:ext uri="{FF2B5EF4-FFF2-40B4-BE49-F238E27FC236}">
                  <a16:creationId xmlns:a16="http://schemas.microsoft.com/office/drawing/2014/main" id="{BD030558-0EA5-DC22-D510-14060AD8A0B1}"/>
                </a:ext>
              </a:extLst>
            </p:cNvPr>
            <p:cNvSpPr/>
            <p:nvPr/>
          </p:nvSpPr>
          <p:spPr>
            <a:xfrm>
              <a:off x="7470245" y="2811409"/>
              <a:ext cx="422148" cy="133305"/>
            </a:xfrm>
            <a:prstGeom prst="rect">
              <a:avLst/>
            </a:prstGeom>
            <a:solidFill>
              <a:srgbClr val="B9C132">
                <a:alpha val="100000"/>
              </a:srgbClr>
            </a:solidFill>
            <a:ln w="2710" cap="flat">
              <a:solidFill>
                <a:srgbClr val="FFFFFF">
                  <a:alpha val="100000"/>
                </a:srgbClr>
              </a:solidFill>
              <a:prstDash val="solid"/>
              <a:miter/>
            </a:ln>
          </p:spPr>
          <p:txBody>
            <a:bodyPr/>
            <a:lstStyle/>
            <a:p>
              <a:endParaRPr/>
            </a:p>
          </p:txBody>
        </p:sp>
        <p:sp>
          <p:nvSpPr>
            <p:cNvPr id="1239" name="rc219">
              <a:extLst>
                <a:ext uri="{FF2B5EF4-FFF2-40B4-BE49-F238E27FC236}">
                  <a16:creationId xmlns:a16="http://schemas.microsoft.com/office/drawing/2014/main" id="{E653BD3F-6869-9BCF-90F7-3C8C7CEA9CE6}"/>
                </a:ext>
              </a:extLst>
            </p:cNvPr>
            <p:cNvSpPr/>
            <p:nvPr/>
          </p:nvSpPr>
          <p:spPr>
            <a:xfrm>
              <a:off x="7892394" y="2811409"/>
              <a:ext cx="422148" cy="133305"/>
            </a:xfrm>
            <a:prstGeom prst="rect">
              <a:avLst/>
            </a:prstGeom>
            <a:solidFill>
              <a:srgbClr val="E4C221">
                <a:alpha val="100000"/>
              </a:srgbClr>
            </a:solidFill>
            <a:ln w="2710" cap="flat">
              <a:solidFill>
                <a:srgbClr val="FFFFFF">
                  <a:alpha val="100000"/>
                </a:srgbClr>
              </a:solidFill>
              <a:prstDash val="solid"/>
              <a:miter/>
            </a:ln>
          </p:spPr>
          <p:txBody>
            <a:bodyPr/>
            <a:lstStyle/>
            <a:p>
              <a:endParaRPr/>
            </a:p>
          </p:txBody>
        </p:sp>
        <p:sp>
          <p:nvSpPr>
            <p:cNvPr id="1240" name="rc220">
              <a:extLst>
                <a:ext uri="{FF2B5EF4-FFF2-40B4-BE49-F238E27FC236}">
                  <a16:creationId xmlns:a16="http://schemas.microsoft.com/office/drawing/2014/main" id="{9B5E9503-CA31-BB26-B064-FED69340905F}"/>
                </a:ext>
              </a:extLst>
            </p:cNvPr>
            <p:cNvSpPr/>
            <p:nvPr/>
          </p:nvSpPr>
          <p:spPr>
            <a:xfrm>
              <a:off x="8314543" y="2811409"/>
              <a:ext cx="422148" cy="133305"/>
            </a:xfrm>
            <a:prstGeom prst="rect">
              <a:avLst/>
            </a:prstGeom>
            <a:solidFill>
              <a:srgbClr val="BFC130">
                <a:alpha val="100000"/>
              </a:srgbClr>
            </a:solidFill>
            <a:ln w="2710" cap="flat">
              <a:solidFill>
                <a:srgbClr val="FFFFFF">
                  <a:alpha val="100000"/>
                </a:srgbClr>
              </a:solidFill>
              <a:prstDash val="solid"/>
              <a:miter/>
            </a:ln>
          </p:spPr>
          <p:txBody>
            <a:bodyPr/>
            <a:lstStyle/>
            <a:p>
              <a:endParaRPr/>
            </a:p>
          </p:txBody>
        </p:sp>
        <p:sp>
          <p:nvSpPr>
            <p:cNvPr id="1241" name="rc221">
              <a:extLst>
                <a:ext uri="{FF2B5EF4-FFF2-40B4-BE49-F238E27FC236}">
                  <a16:creationId xmlns:a16="http://schemas.microsoft.com/office/drawing/2014/main" id="{F0A6C3BD-42D5-E4EE-377B-390DE3DBFC43}"/>
                </a:ext>
              </a:extLst>
            </p:cNvPr>
            <p:cNvSpPr/>
            <p:nvPr/>
          </p:nvSpPr>
          <p:spPr>
            <a:xfrm>
              <a:off x="3248757" y="4411080"/>
              <a:ext cx="422148" cy="133305"/>
            </a:xfrm>
            <a:prstGeom prst="rect">
              <a:avLst/>
            </a:prstGeom>
            <a:solidFill>
              <a:srgbClr val="82BD41">
                <a:alpha val="100000"/>
              </a:srgbClr>
            </a:solidFill>
            <a:ln w="2710" cap="flat">
              <a:solidFill>
                <a:srgbClr val="FFFFFF">
                  <a:alpha val="100000"/>
                </a:srgbClr>
              </a:solidFill>
              <a:prstDash val="solid"/>
              <a:miter/>
            </a:ln>
          </p:spPr>
          <p:txBody>
            <a:bodyPr/>
            <a:lstStyle/>
            <a:p>
              <a:endParaRPr/>
            </a:p>
          </p:txBody>
        </p:sp>
        <p:sp>
          <p:nvSpPr>
            <p:cNvPr id="1242" name="rc222">
              <a:extLst>
                <a:ext uri="{FF2B5EF4-FFF2-40B4-BE49-F238E27FC236}">
                  <a16:creationId xmlns:a16="http://schemas.microsoft.com/office/drawing/2014/main" id="{9EEB9076-F020-8798-FA64-AA606789240F}"/>
                </a:ext>
              </a:extLst>
            </p:cNvPr>
            <p:cNvSpPr/>
            <p:nvPr/>
          </p:nvSpPr>
          <p:spPr>
            <a:xfrm>
              <a:off x="3670906" y="4411080"/>
              <a:ext cx="422148" cy="133305"/>
            </a:xfrm>
            <a:prstGeom prst="rect">
              <a:avLst/>
            </a:prstGeom>
            <a:solidFill>
              <a:srgbClr val="7CBB41">
                <a:alpha val="100000"/>
              </a:srgbClr>
            </a:solidFill>
            <a:ln w="2710" cap="flat">
              <a:solidFill>
                <a:srgbClr val="FFFFFF">
                  <a:alpha val="100000"/>
                </a:srgbClr>
              </a:solidFill>
              <a:prstDash val="solid"/>
              <a:miter/>
            </a:ln>
          </p:spPr>
          <p:txBody>
            <a:bodyPr/>
            <a:lstStyle/>
            <a:p>
              <a:endParaRPr/>
            </a:p>
          </p:txBody>
        </p:sp>
        <p:sp>
          <p:nvSpPr>
            <p:cNvPr id="1243" name="rc223">
              <a:extLst>
                <a:ext uri="{FF2B5EF4-FFF2-40B4-BE49-F238E27FC236}">
                  <a16:creationId xmlns:a16="http://schemas.microsoft.com/office/drawing/2014/main" id="{13CD7F25-1D71-8328-144F-DB93B88ED684}"/>
                </a:ext>
              </a:extLst>
            </p:cNvPr>
            <p:cNvSpPr/>
            <p:nvPr/>
          </p:nvSpPr>
          <p:spPr>
            <a:xfrm>
              <a:off x="4093055" y="4411080"/>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244" name="rc224">
              <a:extLst>
                <a:ext uri="{FF2B5EF4-FFF2-40B4-BE49-F238E27FC236}">
                  <a16:creationId xmlns:a16="http://schemas.microsoft.com/office/drawing/2014/main" id="{C9DD5EC2-72B6-13B7-16E1-154CF05A7D12}"/>
                </a:ext>
              </a:extLst>
            </p:cNvPr>
            <p:cNvSpPr/>
            <p:nvPr/>
          </p:nvSpPr>
          <p:spPr>
            <a:xfrm>
              <a:off x="4515204" y="4411080"/>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245" name="rc225">
              <a:extLst>
                <a:ext uri="{FF2B5EF4-FFF2-40B4-BE49-F238E27FC236}">
                  <a16:creationId xmlns:a16="http://schemas.microsoft.com/office/drawing/2014/main" id="{A7A2D21E-A4C2-A34C-FF15-6EA0F802A24A}"/>
                </a:ext>
              </a:extLst>
            </p:cNvPr>
            <p:cNvSpPr/>
            <p:nvPr/>
          </p:nvSpPr>
          <p:spPr>
            <a:xfrm>
              <a:off x="4937353" y="4411080"/>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246" name="rc226">
              <a:extLst>
                <a:ext uri="{FF2B5EF4-FFF2-40B4-BE49-F238E27FC236}">
                  <a16:creationId xmlns:a16="http://schemas.microsoft.com/office/drawing/2014/main" id="{ABE4FB4C-C6E7-5D6F-02FD-56DEF519FC5F}"/>
                </a:ext>
              </a:extLst>
            </p:cNvPr>
            <p:cNvSpPr/>
            <p:nvPr/>
          </p:nvSpPr>
          <p:spPr>
            <a:xfrm>
              <a:off x="5359501" y="4411080"/>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247" name="rc227">
              <a:extLst>
                <a:ext uri="{FF2B5EF4-FFF2-40B4-BE49-F238E27FC236}">
                  <a16:creationId xmlns:a16="http://schemas.microsoft.com/office/drawing/2014/main" id="{C5EDB3B6-264F-39D6-C203-9168743A9AED}"/>
                </a:ext>
              </a:extLst>
            </p:cNvPr>
            <p:cNvSpPr/>
            <p:nvPr/>
          </p:nvSpPr>
          <p:spPr>
            <a:xfrm>
              <a:off x="5781650" y="4411080"/>
              <a:ext cx="422148" cy="133305"/>
            </a:xfrm>
            <a:prstGeom prst="rect">
              <a:avLst/>
            </a:prstGeom>
            <a:solidFill>
              <a:srgbClr val="B9C132">
                <a:alpha val="100000"/>
              </a:srgbClr>
            </a:solidFill>
            <a:ln w="2710" cap="flat">
              <a:solidFill>
                <a:srgbClr val="FFFFFF">
                  <a:alpha val="100000"/>
                </a:srgbClr>
              </a:solidFill>
              <a:prstDash val="solid"/>
              <a:miter/>
            </a:ln>
          </p:spPr>
          <p:txBody>
            <a:bodyPr/>
            <a:lstStyle/>
            <a:p>
              <a:endParaRPr/>
            </a:p>
          </p:txBody>
        </p:sp>
        <p:sp>
          <p:nvSpPr>
            <p:cNvPr id="1248" name="rc228">
              <a:extLst>
                <a:ext uri="{FF2B5EF4-FFF2-40B4-BE49-F238E27FC236}">
                  <a16:creationId xmlns:a16="http://schemas.microsoft.com/office/drawing/2014/main" id="{D72B1382-DE03-3C4F-79BC-2B41870E2368}"/>
                </a:ext>
              </a:extLst>
            </p:cNvPr>
            <p:cNvSpPr/>
            <p:nvPr/>
          </p:nvSpPr>
          <p:spPr>
            <a:xfrm>
              <a:off x="6203799" y="4411080"/>
              <a:ext cx="422148" cy="133305"/>
            </a:xfrm>
            <a:prstGeom prst="rect">
              <a:avLst/>
            </a:prstGeom>
            <a:solidFill>
              <a:srgbClr val="F9911C">
                <a:alpha val="100000"/>
              </a:srgbClr>
            </a:solidFill>
            <a:ln w="2710" cap="flat">
              <a:solidFill>
                <a:srgbClr val="FFFFFF">
                  <a:alpha val="100000"/>
                </a:srgbClr>
              </a:solidFill>
              <a:prstDash val="solid"/>
              <a:miter/>
            </a:ln>
          </p:spPr>
          <p:txBody>
            <a:bodyPr/>
            <a:lstStyle/>
            <a:p>
              <a:endParaRPr/>
            </a:p>
          </p:txBody>
        </p:sp>
        <p:sp>
          <p:nvSpPr>
            <p:cNvPr id="1249" name="rc229">
              <a:extLst>
                <a:ext uri="{FF2B5EF4-FFF2-40B4-BE49-F238E27FC236}">
                  <a16:creationId xmlns:a16="http://schemas.microsoft.com/office/drawing/2014/main" id="{1125B2A1-5155-D4F4-2968-237451477D98}"/>
                </a:ext>
              </a:extLst>
            </p:cNvPr>
            <p:cNvSpPr/>
            <p:nvPr/>
          </p:nvSpPr>
          <p:spPr>
            <a:xfrm>
              <a:off x="6625948" y="4411080"/>
              <a:ext cx="422148" cy="133305"/>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250" name="rc230">
              <a:extLst>
                <a:ext uri="{FF2B5EF4-FFF2-40B4-BE49-F238E27FC236}">
                  <a16:creationId xmlns:a16="http://schemas.microsoft.com/office/drawing/2014/main" id="{BBD88D6D-F9DA-23F2-A5C6-A41A1989E704}"/>
                </a:ext>
              </a:extLst>
            </p:cNvPr>
            <p:cNvSpPr/>
            <p:nvPr/>
          </p:nvSpPr>
          <p:spPr>
            <a:xfrm>
              <a:off x="7048096" y="4411080"/>
              <a:ext cx="422148" cy="133305"/>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251" name="rc231">
              <a:extLst>
                <a:ext uri="{FF2B5EF4-FFF2-40B4-BE49-F238E27FC236}">
                  <a16:creationId xmlns:a16="http://schemas.microsoft.com/office/drawing/2014/main" id="{E351AB93-2094-8530-A53E-1D42BC6A13E2}"/>
                </a:ext>
              </a:extLst>
            </p:cNvPr>
            <p:cNvSpPr/>
            <p:nvPr/>
          </p:nvSpPr>
          <p:spPr>
            <a:xfrm>
              <a:off x="7470245" y="4411080"/>
              <a:ext cx="422148" cy="133305"/>
            </a:xfrm>
            <a:prstGeom prst="rect">
              <a:avLst/>
            </a:prstGeom>
            <a:solidFill>
              <a:srgbClr val="E6381B">
                <a:alpha val="100000"/>
              </a:srgbClr>
            </a:solidFill>
            <a:ln w="2710" cap="flat">
              <a:solidFill>
                <a:srgbClr val="FFFFFF">
                  <a:alpha val="100000"/>
                </a:srgbClr>
              </a:solidFill>
              <a:prstDash val="solid"/>
              <a:miter/>
            </a:ln>
          </p:spPr>
          <p:txBody>
            <a:bodyPr/>
            <a:lstStyle/>
            <a:p>
              <a:endParaRPr/>
            </a:p>
          </p:txBody>
        </p:sp>
        <p:sp>
          <p:nvSpPr>
            <p:cNvPr id="1252" name="rc232">
              <a:extLst>
                <a:ext uri="{FF2B5EF4-FFF2-40B4-BE49-F238E27FC236}">
                  <a16:creationId xmlns:a16="http://schemas.microsoft.com/office/drawing/2014/main" id="{7D62B536-E8A7-9507-8FB8-CC7BC5DC085F}"/>
                </a:ext>
              </a:extLst>
            </p:cNvPr>
            <p:cNvSpPr/>
            <p:nvPr/>
          </p:nvSpPr>
          <p:spPr>
            <a:xfrm>
              <a:off x="7892394" y="4411080"/>
              <a:ext cx="422148" cy="133305"/>
            </a:xfrm>
            <a:prstGeom prst="rect">
              <a:avLst/>
            </a:prstGeom>
            <a:solidFill>
              <a:srgbClr val="F88D1D">
                <a:alpha val="100000"/>
              </a:srgbClr>
            </a:solidFill>
            <a:ln w="2710" cap="flat">
              <a:solidFill>
                <a:srgbClr val="FFFFFF">
                  <a:alpha val="100000"/>
                </a:srgbClr>
              </a:solidFill>
              <a:prstDash val="solid"/>
              <a:miter/>
            </a:ln>
          </p:spPr>
          <p:txBody>
            <a:bodyPr/>
            <a:lstStyle/>
            <a:p>
              <a:endParaRPr/>
            </a:p>
          </p:txBody>
        </p:sp>
        <p:sp>
          <p:nvSpPr>
            <p:cNvPr id="1253" name="rc233">
              <a:extLst>
                <a:ext uri="{FF2B5EF4-FFF2-40B4-BE49-F238E27FC236}">
                  <a16:creationId xmlns:a16="http://schemas.microsoft.com/office/drawing/2014/main" id="{9A3B48D2-118A-1F73-9516-A4550A3FE190}"/>
                </a:ext>
              </a:extLst>
            </p:cNvPr>
            <p:cNvSpPr/>
            <p:nvPr/>
          </p:nvSpPr>
          <p:spPr>
            <a:xfrm>
              <a:off x="8314543" y="4411080"/>
              <a:ext cx="422148" cy="133305"/>
            </a:xfrm>
            <a:prstGeom prst="rect">
              <a:avLst/>
            </a:prstGeom>
            <a:solidFill>
              <a:srgbClr val="F47620">
                <a:alpha val="100000"/>
              </a:srgbClr>
            </a:solidFill>
            <a:ln w="2710" cap="flat">
              <a:solidFill>
                <a:srgbClr val="FFFFFF">
                  <a:alpha val="100000"/>
                </a:srgbClr>
              </a:solidFill>
              <a:prstDash val="solid"/>
              <a:miter/>
            </a:ln>
          </p:spPr>
          <p:txBody>
            <a:bodyPr/>
            <a:lstStyle/>
            <a:p>
              <a:endParaRPr/>
            </a:p>
          </p:txBody>
        </p:sp>
        <p:sp>
          <p:nvSpPr>
            <p:cNvPr id="1254" name="rc234">
              <a:extLst>
                <a:ext uri="{FF2B5EF4-FFF2-40B4-BE49-F238E27FC236}">
                  <a16:creationId xmlns:a16="http://schemas.microsoft.com/office/drawing/2014/main" id="{0F30AA95-B6C0-965A-320C-B34939BFB504}"/>
                </a:ext>
              </a:extLst>
            </p:cNvPr>
            <p:cNvSpPr/>
            <p:nvPr/>
          </p:nvSpPr>
          <p:spPr>
            <a:xfrm>
              <a:off x="2404460" y="1878267"/>
              <a:ext cx="422148" cy="133305"/>
            </a:xfrm>
            <a:prstGeom prst="rect">
              <a:avLst/>
            </a:prstGeom>
            <a:solidFill>
              <a:srgbClr val="E4C221">
                <a:alpha val="100000"/>
              </a:srgbClr>
            </a:solidFill>
            <a:ln w="2710" cap="flat">
              <a:solidFill>
                <a:srgbClr val="FFFFFF">
                  <a:alpha val="100000"/>
                </a:srgbClr>
              </a:solidFill>
              <a:prstDash val="solid"/>
              <a:miter/>
            </a:ln>
          </p:spPr>
          <p:txBody>
            <a:bodyPr/>
            <a:lstStyle/>
            <a:p>
              <a:endParaRPr/>
            </a:p>
          </p:txBody>
        </p:sp>
        <p:sp>
          <p:nvSpPr>
            <p:cNvPr id="1255" name="rc235">
              <a:extLst>
                <a:ext uri="{FF2B5EF4-FFF2-40B4-BE49-F238E27FC236}">
                  <a16:creationId xmlns:a16="http://schemas.microsoft.com/office/drawing/2014/main" id="{B5434547-7E3F-C329-CC1F-73507E4279CB}"/>
                </a:ext>
              </a:extLst>
            </p:cNvPr>
            <p:cNvSpPr/>
            <p:nvPr/>
          </p:nvSpPr>
          <p:spPr>
            <a:xfrm>
              <a:off x="2826609" y="1878267"/>
              <a:ext cx="422148" cy="133305"/>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1256" name="rc236">
              <a:extLst>
                <a:ext uri="{FF2B5EF4-FFF2-40B4-BE49-F238E27FC236}">
                  <a16:creationId xmlns:a16="http://schemas.microsoft.com/office/drawing/2014/main" id="{0F0F54A2-5405-CE6A-4657-E2F9D00602C1}"/>
                </a:ext>
              </a:extLst>
            </p:cNvPr>
            <p:cNvSpPr/>
            <p:nvPr/>
          </p:nvSpPr>
          <p:spPr>
            <a:xfrm>
              <a:off x="3248757" y="1878267"/>
              <a:ext cx="422148" cy="133305"/>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1257" name="rc237">
              <a:extLst>
                <a:ext uri="{FF2B5EF4-FFF2-40B4-BE49-F238E27FC236}">
                  <a16:creationId xmlns:a16="http://schemas.microsoft.com/office/drawing/2014/main" id="{00C63B3C-B3BC-7C54-6671-C323602F76B4}"/>
                </a:ext>
              </a:extLst>
            </p:cNvPr>
            <p:cNvSpPr/>
            <p:nvPr/>
          </p:nvSpPr>
          <p:spPr>
            <a:xfrm>
              <a:off x="3670906" y="1878267"/>
              <a:ext cx="422148" cy="133305"/>
            </a:xfrm>
            <a:prstGeom prst="rect">
              <a:avLst/>
            </a:prstGeom>
            <a:solidFill>
              <a:srgbClr val="F9961C">
                <a:alpha val="100000"/>
              </a:srgbClr>
            </a:solidFill>
            <a:ln w="2710" cap="flat">
              <a:solidFill>
                <a:srgbClr val="FFFFFF">
                  <a:alpha val="100000"/>
                </a:srgbClr>
              </a:solidFill>
              <a:prstDash val="solid"/>
              <a:miter/>
            </a:ln>
          </p:spPr>
          <p:txBody>
            <a:bodyPr/>
            <a:lstStyle/>
            <a:p>
              <a:endParaRPr/>
            </a:p>
          </p:txBody>
        </p:sp>
        <p:sp>
          <p:nvSpPr>
            <p:cNvPr id="1258" name="rc238">
              <a:extLst>
                <a:ext uri="{FF2B5EF4-FFF2-40B4-BE49-F238E27FC236}">
                  <a16:creationId xmlns:a16="http://schemas.microsoft.com/office/drawing/2014/main" id="{FCE8C457-3697-6D55-2ED7-F8976F6D75BE}"/>
                </a:ext>
              </a:extLst>
            </p:cNvPr>
            <p:cNvSpPr/>
            <p:nvPr/>
          </p:nvSpPr>
          <p:spPr>
            <a:xfrm>
              <a:off x="4093055" y="1878267"/>
              <a:ext cx="422148" cy="133305"/>
            </a:xfrm>
            <a:prstGeom prst="rect">
              <a:avLst/>
            </a:prstGeom>
            <a:solidFill>
              <a:srgbClr val="FB9E1A">
                <a:alpha val="100000"/>
              </a:srgbClr>
            </a:solidFill>
            <a:ln w="2710" cap="flat">
              <a:solidFill>
                <a:srgbClr val="FFFFFF">
                  <a:alpha val="100000"/>
                </a:srgbClr>
              </a:solidFill>
              <a:prstDash val="solid"/>
              <a:miter/>
            </a:ln>
          </p:spPr>
          <p:txBody>
            <a:bodyPr/>
            <a:lstStyle/>
            <a:p>
              <a:endParaRPr/>
            </a:p>
          </p:txBody>
        </p:sp>
        <p:sp>
          <p:nvSpPr>
            <p:cNvPr id="1259" name="rc239">
              <a:extLst>
                <a:ext uri="{FF2B5EF4-FFF2-40B4-BE49-F238E27FC236}">
                  <a16:creationId xmlns:a16="http://schemas.microsoft.com/office/drawing/2014/main" id="{2AFC863D-4501-1F5D-8625-A9668CAEEFDE}"/>
                </a:ext>
              </a:extLst>
            </p:cNvPr>
            <p:cNvSpPr/>
            <p:nvPr/>
          </p:nvSpPr>
          <p:spPr>
            <a:xfrm>
              <a:off x="4515204" y="1878267"/>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260" name="rc240">
              <a:extLst>
                <a:ext uri="{FF2B5EF4-FFF2-40B4-BE49-F238E27FC236}">
                  <a16:creationId xmlns:a16="http://schemas.microsoft.com/office/drawing/2014/main" id="{12805CD6-C661-0ACE-5913-C6D49B1E07B3}"/>
                </a:ext>
              </a:extLst>
            </p:cNvPr>
            <p:cNvSpPr/>
            <p:nvPr/>
          </p:nvSpPr>
          <p:spPr>
            <a:xfrm>
              <a:off x="4937353" y="1878267"/>
              <a:ext cx="422148" cy="133305"/>
            </a:xfrm>
            <a:prstGeom prst="rect">
              <a:avLst/>
            </a:prstGeom>
            <a:solidFill>
              <a:srgbClr val="EF5D1F">
                <a:alpha val="100000"/>
              </a:srgbClr>
            </a:solidFill>
            <a:ln w="2710" cap="flat">
              <a:solidFill>
                <a:srgbClr val="FFFFFF">
                  <a:alpha val="100000"/>
                </a:srgbClr>
              </a:solidFill>
              <a:prstDash val="solid"/>
              <a:miter/>
            </a:ln>
          </p:spPr>
          <p:txBody>
            <a:bodyPr/>
            <a:lstStyle/>
            <a:p>
              <a:endParaRPr/>
            </a:p>
          </p:txBody>
        </p:sp>
        <p:sp>
          <p:nvSpPr>
            <p:cNvPr id="1261" name="rc241">
              <a:extLst>
                <a:ext uri="{FF2B5EF4-FFF2-40B4-BE49-F238E27FC236}">
                  <a16:creationId xmlns:a16="http://schemas.microsoft.com/office/drawing/2014/main" id="{E44D01C3-E412-36AA-0709-BC103E3554FA}"/>
                </a:ext>
              </a:extLst>
            </p:cNvPr>
            <p:cNvSpPr/>
            <p:nvPr/>
          </p:nvSpPr>
          <p:spPr>
            <a:xfrm>
              <a:off x="5359501" y="1878267"/>
              <a:ext cx="422148" cy="133305"/>
            </a:xfrm>
            <a:prstGeom prst="rect">
              <a:avLst/>
            </a:prstGeom>
            <a:solidFill>
              <a:srgbClr val="EC541E">
                <a:alpha val="100000"/>
              </a:srgbClr>
            </a:solidFill>
            <a:ln w="2710" cap="flat">
              <a:solidFill>
                <a:srgbClr val="FFFFFF">
                  <a:alpha val="100000"/>
                </a:srgbClr>
              </a:solidFill>
              <a:prstDash val="solid"/>
              <a:miter/>
            </a:ln>
          </p:spPr>
          <p:txBody>
            <a:bodyPr/>
            <a:lstStyle/>
            <a:p>
              <a:endParaRPr/>
            </a:p>
          </p:txBody>
        </p:sp>
        <p:sp>
          <p:nvSpPr>
            <p:cNvPr id="1262" name="rc242">
              <a:extLst>
                <a:ext uri="{FF2B5EF4-FFF2-40B4-BE49-F238E27FC236}">
                  <a16:creationId xmlns:a16="http://schemas.microsoft.com/office/drawing/2014/main" id="{EE12E5D5-0984-9E8C-D703-C1A0025E4300}"/>
                </a:ext>
              </a:extLst>
            </p:cNvPr>
            <p:cNvSpPr/>
            <p:nvPr/>
          </p:nvSpPr>
          <p:spPr>
            <a:xfrm>
              <a:off x="5781650" y="1878267"/>
              <a:ext cx="422148" cy="133305"/>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263" name="rc243">
              <a:extLst>
                <a:ext uri="{FF2B5EF4-FFF2-40B4-BE49-F238E27FC236}">
                  <a16:creationId xmlns:a16="http://schemas.microsoft.com/office/drawing/2014/main" id="{3CEDB489-2227-9A21-CD1A-9ABF675213EA}"/>
                </a:ext>
              </a:extLst>
            </p:cNvPr>
            <p:cNvSpPr/>
            <p:nvPr/>
          </p:nvSpPr>
          <p:spPr>
            <a:xfrm>
              <a:off x="6203799" y="1878267"/>
              <a:ext cx="422148" cy="133305"/>
            </a:xfrm>
            <a:prstGeom prst="rect">
              <a:avLst/>
            </a:prstGeom>
            <a:solidFill>
              <a:srgbClr val="F26C21">
                <a:alpha val="100000"/>
              </a:srgbClr>
            </a:solidFill>
            <a:ln w="2710" cap="flat">
              <a:solidFill>
                <a:srgbClr val="FFFFFF">
                  <a:alpha val="100000"/>
                </a:srgbClr>
              </a:solidFill>
              <a:prstDash val="solid"/>
              <a:miter/>
            </a:ln>
          </p:spPr>
          <p:txBody>
            <a:bodyPr/>
            <a:lstStyle/>
            <a:p>
              <a:endParaRPr/>
            </a:p>
          </p:txBody>
        </p:sp>
        <p:sp>
          <p:nvSpPr>
            <p:cNvPr id="1264" name="rc244">
              <a:extLst>
                <a:ext uri="{FF2B5EF4-FFF2-40B4-BE49-F238E27FC236}">
                  <a16:creationId xmlns:a16="http://schemas.microsoft.com/office/drawing/2014/main" id="{5E05CB57-C2F1-EDDD-BB46-8FEF52CFFB5C}"/>
                </a:ext>
              </a:extLst>
            </p:cNvPr>
            <p:cNvSpPr/>
            <p:nvPr/>
          </p:nvSpPr>
          <p:spPr>
            <a:xfrm>
              <a:off x="6625948" y="1878267"/>
              <a:ext cx="422148" cy="133305"/>
            </a:xfrm>
            <a:prstGeom prst="rect">
              <a:avLst/>
            </a:prstGeom>
            <a:solidFill>
              <a:srgbClr val="EA4A1D">
                <a:alpha val="100000"/>
              </a:srgbClr>
            </a:solidFill>
            <a:ln w="2710" cap="flat">
              <a:solidFill>
                <a:srgbClr val="FFFFFF">
                  <a:alpha val="100000"/>
                </a:srgbClr>
              </a:solidFill>
              <a:prstDash val="solid"/>
              <a:miter/>
            </a:ln>
          </p:spPr>
          <p:txBody>
            <a:bodyPr/>
            <a:lstStyle/>
            <a:p>
              <a:endParaRPr/>
            </a:p>
          </p:txBody>
        </p:sp>
        <p:sp>
          <p:nvSpPr>
            <p:cNvPr id="1265" name="rc245">
              <a:extLst>
                <a:ext uri="{FF2B5EF4-FFF2-40B4-BE49-F238E27FC236}">
                  <a16:creationId xmlns:a16="http://schemas.microsoft.com/office/drawing/2014/main" id="{077F3275-1FFE-6DBD-8AD3-CB90BD4A1DCC}"/>
                </a:ext>
              </a:extLst>
            </p:cNvPr>
            <p:cNvSpPr/>
            <p:nvPr/>
          </p:nvSpPr>
          <p:spPr>
            <a:xfrm>
              <a:off x="7048096" y="1878267"/>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266" name="rc246">
              <a:extLst>
                <a:ext uri="{FF2B5EF4-FFF2-40B4-BE49-F238E27FC236}">
                  <a16:creationId xmlns:a16="http://schemas.microsoft.com/office/drawing/2014/main" id="{E15467C9-199D-A1DD-A06E-14DFD88AD533}"/>
                </a:ext>
              </a:extLst>
            </p:cNvPr>
            <p:cNvSpPr/>
            <p:nvPr/>
          </p:nvSpPr>
          <p:spPr>
            <a:xfrm>
              <a:off x="7470245" y="1878267"/>
              <a:ext cx="422148" cy="133305"/>
            </a:xfrm>
            <a:prstGeom prst="rect">
              <a:avLst/>
            </a:prstGeom>
            <a:solidFill>
              <a:srgbClr val="89BE3F">
                <a:alpha val="100000"/>
              </a:srgbClr>
            </a:solidFill>
            <a:ln w="2710" cap="flat">
              <a:solidFill>
                <a:srgbClr val="FFFFFF">
                  <a:alpha val="100000"/>
                </a:srgbClr>
              </a:solidFill>
              <a:prstDash val="solid"/>
              <a:miter/>
            </a:ln>
          </p:spPr>
          <p:txBody>
            <a:bodyPr/>
            <a:lstStyle/>
            <a:p>
              <a:endParaRPr/>
            </a:p>
          </p:txBody>
        </p:sp>
        <p:sp>
          <p:nvSpPr>
            <p:cNvPr id="1267" name="rc247">
              <a:extLst>
                <a:ext uri="{FF2B5EF4-FFF2-40B4-BE49-F238E27FC236}">
                  <a16:creationId xmlns:a16="http://schemas.microsoft.com/office/drawing/2014/main" id="{FA275132-CC52-371C-B3F5-28EA73C445A9}"/>
                </a:ext>
              </a:extLst>
            </p:cNvPr>
            <p:cNvSpPr/>
            <p:nvPr/>
          </p:nvSpPr>
          <p:spPr>
            <a:xfrm>
              <a:off x="7892394" y="1878267"/>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268" name="rc248">
              <a:extLst>
                <a:ext uri="{FF2B5EF4-FFF2-40B4-BE49-F238E27FC236}">
                  <a16:creationId xmlns:a16="http://schemas.microsoft.com/office/drawing/2014/main" id="{94FCECCD-168F-136C-2604-BA6698675CE4}"/>
                </a:ext>
              </a:extLst>
            </p:cNvPr>
            <p:cNvSpPr/>
            <p:nvPr/>
          </p:nvSpPr>
          <p:spPr>
            <a:xfrm>
              <a:off x="8314543" y="1878267"/>
              <a:ext cx="422148" cy="133305"/>
            </a:xfrm>
            <a:prstGeom prst="rect">
              <a:avLst/>
            </a:prstGeom>
            <a:solidFill>
              <a:srgbClr val="7CBB41">
                <a:alpha val="100000"/>
              </a:srgbClr>
            </a:solidFill>
            <a:ln w="2710" cap="flat">
              <a:solidFill>
                <a:srgbClr val="FFFFFF">
                  <a:alpha val="100000"/>
                </a:srgbClr>
              </a:solidFill>
              <a:prstDash val="solid"/>
              <a:miter/>
            </a:ln>
          </p:spPr>
          <p:txBody>
            <a:bodyPr/>
            <a:lstStyle/>
            <a:p>
              <a:endParaRPr/>
            </a:p>
          </p:txBody>
        </p:sp>
        <p:sp>
          <p:nvSpPr>
            <p:cNvPr id="1269" name="rc249">
              <a:extLst>
                <a:ext uri="{FF2B5EF4-FFF2-40B4-BE49-F238E27FC236}">
                  <a16:creationId xmlns:a16="http://schemas.microsoft.com/office/drawing/2014/main" id="{708E6600-F54D-93E0-3B09-D6E8F3DA1E31}"/>
                </a:ext>
              </a:extLst>
            </p:cNvPr>
            <p:cNvSpPr/>
            <p:nvPr/>
          </p:nvSpPr>
          <p:spPr>
            <a:xfrm>
              <a:off x="6203799" y="2544797"/>
              <a:ext cx="422148" cy="133305"/>
            </a:xfrm>
            <a:prstGeom prst="rect">
              <a:avLst/>
            </a:prstGeom>
            <a:solidFill>
              <a:srgbClr val="12863D">
                <a:alpha val="100000"/>
              </a:srgbClr>
            </a:solidFill>
            <a:ln w="2710" cap="flat">
              <a:solidFill>
                <a:srgbClr val="FFFFFF">
                  <a:alpha val="100000"/>
                </a:srgbClr>
              </a:solidFill>
              <a:prstDash val="solid"/>
              <a:miter/>
            </a:ln>
          </p:spPr>
          <p:txBody>
            <a:bodyPr/>
            <a:lstStyle/>
            <a:p>
              <a:endParaRPr/>
            </a:p>
          </p:txBody>
        </p:sp>
        <p:sp>
          <p:nvSpPr>
            <p:cNvPr id="1270" name="rc250">
              <a:extLst>
                <a:ext uri="{FF2B5EF4-FFF2-40B4-BE49-F238E27FC236}">
                  <a16:creationId xmlns:a16="http://schemas.microsoft.com/office/drawing/2014/main" id="{690AD124-0090-6E73-9FD3-D126A752CBF3}"/>
                </a:ext>
              </a:extLst>
            </p:cNvPr>
            <p:cNvSpPr/>
            <p:nvPr/>
          </p:nvSpPr>
          <p:spPr>
            <a:xfrm>
              <a:off x="6625948" y="2544797"/>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271" name="rc251">
              <a:extLst>
                <a:ext uri="{FF2B5EF4-FFF2-40B4-BE49-F238E27FC236}">
                  <a16:creationId xmlns:a16="http://schemas.microsoft.com/office/drawing/2014/main" id="{3AAC7763-AD6C-BB4D-3479-0E4923CB9636}"/>
                </a:ext>
              </a:extLst>
            </p:cNvPr>
            <p:cNvSpPr/>
            <p:nvPr/>
          </p:nvSpPr>
          <p:spPr>
            <a:xfrm>
              <a:off x="7048096" y="2544797"/>
              <a:ext cx="422148" cy="133305"/>
            </a:xfrm>
            <a:prstGeom prst="rect">
              <a:avLst/>
            </a:prstGeom>
            <a:solidFill>
              <a:srgbClr val="F6C216">
                <a:alpha val="100000"/>
              </a:srgbClr>
            </a:solidFill>
            <a:ln w="2710" cap="flat">
              <a:solidFill>
                <a:srgbClr val="FFFFFF">
                  <a:alpha val="100000"/>
                </a:srgbClr>
              </a:solidFill>
              <a:prstDash val="solid"/>
              <a:miter/>
            </a:ln>
          </p:spPr>
          <p:txBody>
            <a:bodyPr/>
            <a:lstStyle/>
            <a:p>
              <a:endParaRPr/>
            </a:p>
          </p:txBody>
        </p:sp>
        <p:sp>
          <p:nvSpPr>
            <p:cNvPr id="1272" name="rc252">
              <a:extLst>
                <a:ext uri="{FF2B5EF4-FFF2-40B4-BE49-F238E27FC236}">
                  <a16:creationId xmlns:a16="http://schemas.microsoft.com/office/drawing/2014/main" id="{62F81C01-2150-00AA-9FFC-49F0BE7E28BE}"/>
                </a:ext>
              </a:extLst>
            </p:cNvPr>
            <p:cNvSpPr/>
            <p:nvPr/>
          </p:nvSpPr>
          <p:spPr>
            <a:xfrm>
              <a:off x="7470245" y="2544797"/>
              <a:ext cx="422148" cy="133305"/>
            </a:xfrm>
            <a:prstGeom prst="rect">
              <a:avLst/>
            </a:prstGeom>
            <a:solidFill>
              <a:srgbClr val="E4C221">
                <a:alpha val="100000"/>
              </a:srgbClr>
            </a:solidFill>
            <a:ln w="2710" cap="flat">
              <a:solidFill>
                <a:srgbClr val="FFFFFF">
                  <a:alpha val="100000"/>
                </a:srgbClr>
              </a:solidFill>
              <a:prstDash val="solid"/>
              <a:miter/>
            </a:ln>
          </p:spPr>
          <p:txBody>
            <a:bodyPr/>
            <a:lstStyle/>
            <a:p>
              <a:endParaRPr/>
            </a:p>
          </p:txBody>
        </p:sp>
        <p:sp>
          <p:nvSpPr>
            <p:cNvPr id="1273" name="rc253">
              <a:extLst>
                <a:ext uri="{FF2B5EF4-FFF2-40B4-BE49-F238E27FC236}">
                  <a16:creationId xmlns:a16="http://schemas.microsoft.com/office/drawing/2014/main" id="{CF11F928-FDED-ABC5-C5F9-50A1249B5062}"/>
                </a:ext>
              </a:extLst>
            </p:cNvPr>
            <p:cNvSpPr/>
            <p:nvPr/>
          </p:nvSpPr>
          <p:spPr>
            <a:xfrm>
              <a:off x="7892394" y="2544797"/>
              <a:ext cx="422148" cy="133305"/>
            </a:xfrm>
            <a:prstGeom prst="rect">
              <a:avLst/>
            </a:prstGeom>
            <a:solidFill>
              <a:srgbClr val="89BE3F">
                <a:alpha val="100000"/>
              </a:srgbClr>
            </a:solidFill>
            <a:ln w="2710" cap="flat">
              <a:solidFill>
                <a:srgbClr val="FFFFFF">
                  <a:alpha val="100000"/>
                </a:srgbClr>
              </a:solidFill>
              <a:prstDash val="solid"/>
              <a:miter/>
            </a:ln>
          </p:spPr>
          <p:txBody>
            <a:bodyPr/>
            <a:lstStyle/>
            <a:p>
              <a:endParaRPr/>
            </a:p>
          </p:txBody>
        </p:sp>
        <p:sp>
          <p:nvSpPr>
            <p:cNvPr id="1274" name="rc254">
              <a:extLst>
                <a:ext uri="{FF2B5EF4-FFF2-40B4-BE49-F238E27FC236}">
                  <a16:creationId xmlns:a16="http://schemas.microsoft.com/office/drawing/2014/main" id="{4F6EC897-BD5F-A85E-1BB2-D40C27E63F5A}"/>
                </a:ext>
              </a:extLst>
            </p:cNvPr>
            <p:cNvSpPr/>
            <p:nvPr/>
          </p:nvSpPr>
          <p:spPr>
            <a:xfrm>
              <a:off x="8314543" y="2544797"/>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a:endParaRPr/>
            </a:p>
          </p:txBody>
        </p:sp>
        <p:sp>
          <p:nvSpPr>
            <p:cNvPr id="1275" name="rc255">
              <a:extLst>
                <a:ext uri="{FF2B5EF4-FFF2-40B4-BE49-F238E27FC236}">
                  <a16:creationId xmlns:a16="http://schemas.microsoft.com/office/drawing/2014/main" id="{05A15F8B-169A-A021-AC0A-832F81FBFA5E}"/>
                </a:ext>
              </a:extLst>
            </p:cNvPr>
            <p:cNvSpPr/>
            <p:nvPr/>
          </p:nvSpPr>
          <p:spPr>
            <a:xfrm>
              <a:off x="5781650" y="1478350"/>
              <a:ext cx="422148" cy="133305"/>
            </a:xfrm>
            <a:prstGeom prst="rect">
              <a:avLst/>
            </a:prstGeom>
            <a:solidFill>
              <a:srgbClr val="F47620">
                <a:alpha val="100000"/>
              </a:srgbClr>
            </a:solidFill>
            <a:ln w="2710" cap="flat">
              <a:solidFill>
                <a:srgbClr val="FFFFFF">
                  <a:alpha val="100000"/>
                </a:srgbClr>
              </a:solidFill>
              <a:prstDash val="solid"/>
              <a:miter/>
            </a:ln>
          </p:spPr>
          <p:txBody>
            <a:bodyPr/>
            <a:lstStyle/>
            <a:p>
              <a:endParaRPr/>
            </a:p>
          </p:txBody>
        </p:sp>
        <p:sp>
          <p:nvSpPr>
            <p:cNvPr id="1276" name="rc256">
              <a:extLst>
                <a:ext uri="{FF2B5EF4-FFF2-40B4-BE49-F238E27FC236}">
                  <a16:creationId xmlns:a16="http://schemas.microsoft.com/office/drawing/2014/main" id="{C270758B-F97F-3F78-DCF4-1536C6AC1A47}"/>
                </a:ext>
              </a:extLst>
            </p:cNvPr>
            <p:cNvSpPr/>
            <p:nvPr/>
          </p:nvSpPr>
          <p:spPr>
            <a:xfrm>
              <a:off x="6203799" y="1478350"/>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a:endParaRPr/>
            </a:p>
          </p:txBody>
        </p:sp>
        <p:sp>
          <p:nvSpPr>
            <p:cNvPr id="1277" name="rc257">
              <a:extLst>
                <a:ext uri="{FF2B5EF4-FFF2-40B4-BE49-F238E27FC236}">
                  <a16:creationId xmlns:a16="http://schemas.microsoft.com/office/drawing/2014/main" id="{0A08BE73-4970-92B9-8F6E-BFE9BF43CD68}"/>
                </a:ext>
              </a:extLst>
            </p:cNvPr>
            <p:cNvSpPr/>
            <p:nvPr/>
          </p:nvSpPr>
          <p:spPr>
            <a:xfrm>
              <a:off x="6625948" y="1478350"/>
              <a:ext cx="422148" cy="133305"/>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278" name="rc258">
              <a:extLst>
                <a:ext uri="{FF2B5EF4-FFF2-40B4-BE49-F238E27FC236}">
                  <a16:creationId xmlns:a16="http://schemas.microsoft.com/office/drawing/2014/main" id="{447A70DE-6BC0-E30C-8931-51B181C9A030}"/>
                </a:ext>
              </a:extLst>
            </p:cNvPr>
            <p:cNvSpPr/>
            <p:nvPr/>
          </p:nvSpPr>
          <p:spPr>
            <a:xfrm>
              <a:off x="7048096" y="1478350"/>
              <a:ext cx="422148" cy="133305"/>
            </a:xfrm>
            <a:prstGeom prst="rect">
              <a:avLst/>
            </a:prstGeom>
            <a:solidFill>
              <a:srgbClr val="BFC130">
                <a:alpha val="100000"/>
              </a:srgbClr>
            </a:solidFill>
            <a:ln w="2710" cap="flat">
              <a:solidFill>
                <a:srgbClr val="FFFFFF">
                  <a:alpha val="100000"/>
                </a:srgbClr>
              </a:solidFill>
              <a:prstDash val="solid"/>
              <a:miter/>
            </a:ln>
          </p:spPr>
          <p:txBody>
            <a:bodyPr/>
            <a:lstStyle/>
            <a:p>
              <a:endParaRPr/>
            </a:p>
          </p:txBody>
        </p:sp>
        <p:sp>
          <p:nvSpPr>
            <p:cNvPr id="1279" name="rc259">
              <a:extLst>
                <a:ext uri="{FF2B5EF4-FFF2-40B4-BE49-F238E27FC236}">
                  <a16:creationId xmlns:a16="http://schemas.microsoft.com/office/drawing/2014/main" id="{6559EC0D-51E8-713A-2C2E-C07C357C8DCC}"/>
                </a:ext>
              </a:extLst>
            </p:cNvPr>
            <p:cNvSpPr/>
            <p:nvPr/>
          </p:nvSpPr>
          <p:spPr>
            <a:xfrm>
              <a:off x="7470245" y="1478350"/>
              <a:ext cx="422148" cy="133305"/>
            </a:xfrm>
            <a:prstGeom prst="rect">
              <a:avLst/>
            </a:prstGeom>
            <a:solidFill>
              <a:srgbClr val="73B541">
                <a:alpha val="100000"/>
              </a:srgbClr>
            </a:solidFill>
            <a:ln w="2710" cap="flat">
              <a:solidFill>
                <a:srgbClr val="FFFFFF">
                  <a:alpha val="100000"/>
                </a:srgbClr>
              </a:solidFill>
              <a:prstDash val="solid"/>
              <a:miter/>
            </a:ln>
          </p:spPr>
          <p:txBody>
            <a:bodyPr/>
            <a:lstStyle/>
            <a:p>
              <a:endParaRPr/>
            </a:p>
          </p:txBody>
        </p:sp>
        <p:sp>
          <p:nvSpPr>
            <p:cNvPr id="1280" name="rc260">
              <a:extLst>
                <a:ext uri="{FF2B5EF4-FFF2-40B4-BE49-F238E27FC236}">
                  <a16:creationId xmlns:a16="http://schemas.microsoft.com/office/drawing/2014/main" id="{738E246B-9EA3-DCB7-3689-9C96EE9E0523}"/>
                </a:ext>
              </a:extLst>
            </p:cNvPr>
            <p:cNvSpPr/>
            <p:nvPr/>
          </p:nvSpPr>
          <p:spPr>
            <a:xfrm>
              <a:off x="7892394" y="1478350"/>
              <a:ext cx="422148" cy="133305"/>
            </a:xfrm>
            <a:prstGeom prst="rect">
              <a:avLst/>
            </a:prstGeom>
            <a:solidFill>
              <a:srgbClr val="469A3F">
                <a:alpha val="100000"/>
              </a:srgbClr>
            </a:solidFill>
            <a:ln w="2710" cap="flat">
              <a:solidFill>
                <a:srgbClr val="FFFFFF">
                  <a:alpha val="100000"/>
                </a:srgbClr>
              </a:solidFill>
              <a:prstDash val="solid"/>
              <a:miter/>
            </a:ln>
          </p:spPr>
          <p:txBody>
            <a:bodyPr/>
            <a:lstStyle/>
            <a:p>
              <a:endParaRPr/>
            </a:p>
          </p:txBody>
        </p:sp>
        <p:sp>
          <p:nvSpPr>
            <p:cNvPr id="1281" name="rc261">
              <a:extLst>
                <a:ext uri="{FF2B5EF4-FFF2-40B4-BE49-F238E27FC236}">
                  <a16:creationId xmlns:a16="http://schemas.microsoft.com/office/drawing/2014/main" id="{544EB353-AD19-F274-03F0-10F99FFBB1D4}"/>
                </a:ext>
              </a:extLst>
            </p:cNvPr>
            <p:cNvSpPr/>
            <p:nvPr/>
          </p:nvSpPr>
          <p:spPr>
            <a:xfrm>
              <a:off x="8314543" y="1478350"/>
              <a:ext cx="422148" cy="133305"/>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282" name="rc262">
              <a:extLst>
                <a:ext uri="{FF2B5EF4-FFF2-40B4-BE49-F238E27FC236}">
                  <a16:creationId xmlns:a16="http://schemas.microsoft.com/office/drawing/2014/main" id="{09E291A9-B8B2-3924-0E4E-3F96939DFE44}"/>
                </a:ext>
              </a:extLst>
            </p:cNvPr>
            <p:cNvSpPr/>
            <p:nvPr/>
          </p:nvSpPr>
          <p:spPr>
            <a:xfrm>
              <a:off x="5359501" y="4810997"/>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a:endParaRPr/>
            </a:p>
          </p:txBody>
        </p:sp>
        <p:sp>
          <p:nvSpPr>
            <p:cNvPr id="1283" name="rc263">
              <a:extLst>
                <a:ext uri="{FF2B5EF4-FFF2-40B4-BE49-F238E27FC236}">
                  <a16:creationId xmlns:a16="http://schemas.microsoft.com/office/drawing/2014/main" id="{8F7156A6-A271-1860-D543-D6838239D05F}"/>
                </a:ext>
              </a:extLst>
            </p:cNvPr>
            <p:cNvSpPr/>
            <p:nvPr/>
          </p:nvSpPr>
          <p:spPr>
            <a:xfrm>
              <a:off x="5781650" y="4810997"/>
              <a:ext cx="422148" cy="133305"/>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284" name="rc264">
              <a:extLst>
                <a:ext uri="{FF2B5EF4-FFF2-40B4-BE49-F238E27FC236}">
                  <a16:creationId xmlns:a16="http://schemas.microsoft.com/office/drawing/2014/main" id="{0445FC58-FFF7-8A3F-3B01-A38B4DE3909E}"/>
                </a:ext>
              </a:extLst>
            </p:cNvPr>
            <p:cNvSpPr/>
            <p:nvPr/>
          </p:nvSpPr>
          <p:spPr>
            <a:xfrm>
              <a:off x="6203799" y="4810997"/>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285" name="rc265">
              <a:extLst>
                <a:ext uri="{FF2B5EF4-FFF2-40B4-BE49-F238E27FC236}">
                  <a16:creationId xmlns:a16="http://schemas.microsoft.com/office/drawing/2014/main" id="{9FB8058D-ECFE-FFD8-E98C-01F3AC27FC54}"/>
                </a:ext>
              </a:extLst>
            </p:cNvPr>
            <p:cNvSpPr/>
            <p:nvPr/>
          </p:nvSpPr>
          <p:spPr>
            <a:xfrm>
              <a:off x="7892394" y="4810997"/>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286" name="rc266">
              <a:extLst>
                <a:ext uri="{FF2B5EF4-FFF2-40B4-BE49-F238E27FC236}">
                  <a16:creationId xmlns:a16="http://schemas.microsoft.com/office/drawing/2014/main" id="{3B9850E7-D4DA-844C-36F0-237A965C0E25}"/>
                </a:ext>
              </a:extLst>
            </p:cNvPr>
            <p:cNvSpPr/>
            <p:nvPr/>
          </p:nvSpPr>
          <p:spPr>
            <a:xfrm>
              <a:off x="8314543" y="4810997"/>
              <a:ext cx="422148" cy="133305"/>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287" name="rc267">
              <a:extLst>
                <a:ext uri="{FF2B5EF4-FFF2-40B4-BE49-F238E27FC236}">
                  <a16:creationId xmlns:a16="http://schemas.microsoft.com/office/drawing/2014/main" id="{9442ED9B-E428-89B7-733D-D5C2B0D5249E}"/>
                </a:ext>
              </a:extLst>
            </p:cNvPr>
            <p:cNvSpPr/>
            <p:nvPr/>
          </p:nvSpPr>
          <p:spPr>
            <a:xfrm>
              <a:off x="3670906" y="4677692"/>
              <a:ext cx="422148" cy="133305"/>
            </a:xfrm>
            <a:prstGeom prst="rect">
              <a:avLst/>
            </a:prstGeom>
            <a:solidFill>
              <a:srgbClr val="EF6020">
                <a:alpha val="100000"/>
              </a:srgbClr>
            </a:solidFill>
            <a:ln w="2710" cap="flat">
              <a:solidFill>
                <a:srgbClr val="FFFFFF">
                  <a:alpha val="100000"/>
                </a:srgbClr>
              </a:solidFill>
              <a:prstDash val="solid"/>
              <a:miter/>
            </a:ln>
          </p:spPr>
          <p:txBody>
            <a:bodyPr/>
            <a:lstStyle/>
            <a:p>
              <a:endParaRPr/>
            </a:p>
          </p:txBody>
        </p:sp>
        <p:sp>
          <p:nvSpPr>
            <p:cNvPr id="1288" name="rc268">
              <a:extLst>
                <a:ext uri="{FF2B5EF4-FFF2-40B4-BE49-F238E27FC236}">
                  <a16:creationId xmlns:a16="http://schemas.microsoft.com/office/drawing/2014/main" id="{4DC352B8-204B-4723-7AA3-9A9705FFAF45}"/>
                </a:ext>
              </a:extLst>
            </p:cNvPr>
            <p:cNvSpPr/>
            <p:nvPr/>
          </p:nvSpPr>
          <p:spPr>
            <a:xfrm>
              <a:off x="4093055" y="4677692"/>
              <a:ext cx="422148" cy="133305"/>
            </a:xfrm>
            <a:prstGeom prst="rect">
              <a:avLst/>
            </a:prstGeom>
            <a:solidFill>
              <a:srgbClr val="EAC21E">
                <a:alpha val="100000"/>
              </a:srgbClr>
            </a:solidFill>
            <a:ln w="2710" cap="flat">
              <a:solidFill>
                <a:srgbClr val="FFFFFF">
                  <a:alpha val="100000"/>
                </a:srgbClr>
              </a:solidFill>
              <a:prstDash val="solid"/>
              <a:miter/>
            </a:ln>
          </p:spPr>
          <p:txBody>
            <a:bodyPr/>
            <a:lstStyle/>
            <a:p>
              <a:endParaRPr/>
            </a:p>
          </p:txBody>
        </p:sp>
        <p:sp>
          <p:nvSpPr>
            <p:cNvPr id="1289" name="rc269">
              <a:extLst>
                <a:ext uri="{FF2B5EF4-FFF2-40B4-BE49-F238E27FC236}">
                  <a16:creationId xmlns:a16="http://schemas.microsoft.com/office/drawing/2014/main" id="{275E0A5B-4B11-8DCE-7904-F8C37EB4DDE3}"/>
                </a:ext>
              </a:extLst>
            </p:cNvPr>
            <p:cNvSpPr/>
            <p:nvPr/>
          </p:nvSpPr>
          <p:spPr>
            <a:xfrm>
              <a:off x="4515204" y="4677692"/>
              <a:ext cx="422148" cy="133305"/>
            </a:xfrm>
            <a:prstGeom prst="rect">
              <a:avLst/>
            </a:prstGeom>
            <a:solidFill>
              <a:srgbClr val="EE5A1F">
                <a:alpha val="100000"/>
              </a:srgbClr>
            </a:solidFill>
            <a:ln w="2710" cap="flat">
              <a:solidFill>
                <a:srgbClr val="FFFFFF">
                  <a:alpha val="100000"/>
                </a:srgbClr>
              </a:solidFill>
              <a:prstDash val="solid"/>
              <a:miter/>
            </a:ln>
          </p:spPr>
          <p:txBody>
            <a:bodyPr/>
            <a:lstStyle/>
            <a:p>
              <a:endParaRPr/>
            </a:p>
          </p:txBody>
        </p:sp>
        <p:sp>
          <p:nvSpPr>
            <p:cNvPr id="1290" name="rc270">
              <a:extLst>
                <a:ext uri="{FF2B5EF4-FFF2-40B4-BE49-F238E27FC236}">
                  <a16:creationId xmlns:a16="http://schemas.microsoft.com/office/drawing/2014/main" id="{A1BB6D60-675E-988F-EF1D-B9765F39F2DF}"/>
                </a:ext>
              </a:extLst>
            </p:cNvPr>
            <p:cNvSpPr/>
            <p:nvPr/>
          </p:nvSpPr>
          <p:spPr>
            <a:xfrm>
              <a:off x="4937353" y="4677692"/>
              <a:ext cx="422148" cy="133305"/>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291" name="rc271">
              <a:extLst>
                <a:ext uri="{FF2B5EF4-FFF2-40B4-BE49-F238E27FC236}">
                  <a16:creationId xmlns:a16="http://schemas.microsoft.com/office/drawing/2014/main" id="{B0D37A22-8A3B-7B61-4897-8D839C0A76B4}"/>
                </a:ext>
              </a:extLst>
            </p:cNvPr>
            <p:cNvSpPr/>
            <p:nvPr/>
          </p:nvSpPr>
          <p:spPr>
            <a:xfrm>
              <a:off x="5359501" y="4677692"/>
              <a:ext cx="422148" cy="133305"/>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292" name="rc272">
              <a:extLst>
                <a:ext uri="{FF2B5EF4-FFF2-40B4-BE49-F238E27FC236}">
                  <a16:creationId xmlns:a16="http://schemas.microsoft.com/office/drawing/2014/main" id="{88ABB22D-01C2-5CF6-C9D6-C6F85BF376EA}"/>
                </a:ext>
              </a:extLst>
            </p:cNvPr>
            <p:cNvSpPr/>
            <p:nvPr/>
          </p:nvSpPr>
          <p:spPr>
            <a:xfrm>
              <a:off x="5781650" y="4677692"/>
              <a:ext cx="422148" cy="133305"/>
            </a:xfrm>
            <a:prstGeom prst="rect">
              <a:avLst/>
            </a:prstGeom>
            <a:solidFill>
              <a:srgbClr val="EF5D1F">
                <a:alpha val="100000"/>
              </a:srgbClr>
            </a:solidFill>
            <a:ln w="2710" cap="flat">
              <a:solidFill>
                <a:srgbClr val="FFFFFF">
                  <a:alpha val="100000"/>
                </a:srgbClr>
              </a:solidFill>
              <a:prstDash val="solid"/>
              <a:miter/>
            </a:ln>
          </p:spPr>
          <p:txBody>
            <a:bodyPr/>
            <a:lstStyle/>
            <a:p>
              <a:endParaRPr/>
            </a:p>
          </p:txBody>
        </p:sp>
        <p:sp>
          <p:nvSpPr>
            <p:cNvPr id="1293" name="rc273">
              <a:extLst>
                <a:ext uri="{FF2B5EF4-FFF2-40B4-BE49-F238E27FC236}">
                  <a16:creationId xmlns:a16="http://schemas.microsoft.com/office/drawing/2014/main" id="{57299689-7DFB-B4F0-9704-B3E42E1B2D95}"/>
                </a:ext>
              </a:extLst>
            </p:cNvPr>
            <p:cNvSpPr/>
            <p:nvPr/>
          </p:nvSpPr>
          <p:spPr>
            <a:xfrm>
              <a:off x="6203799" y="4677692"/>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a:endParaRPr/>
            </a:p>
          </p:txBody>
        </p:sp>
        <p:sp>
          <p:nvSpPr>
            <p:cNvPr id="1294" name="rc274">
              <a:extLst>
                <a:ext uri="{FF2B5EF4-FFF2-40B4-BE49-F238E27FC236}">
                  <a16:creationId xmlns:a16="http://schemas.microsoft.com/office/drawing/2014/main" id="{602F2571-C3ED-4A7F-E73F-EFBF40815808}"/>
                </a:ext>
              </a:extLst>
            </p:cNvPr>
            <p:cNvSpPr/>
            <p:nvPr/>
          </p:nvSpPr>
          <p:spPr>
            <a:xfrm>
              <a:off x="6625948" y="4677692"/>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295" name="rc275">
              <a:extLst>
                <a:ext uri="{FF2B5EF4-FFF2-40B4-BE49-F238E27FC236}">
                  <a16:creationId xmlns:a16="http://schemas.microsoft.com/office/drawing/2014/main" id="{CEA018D3-356F-1BFE-A669-A981EE981CBB}"/>
                </a:ext>
              </a:extLst>
            </p:cNvPr>
            <p:cNvSpPr/>
            <p:nvPr/>
          </p:nvSpPr>
          <p:spPr>
            <a:xfrm>
              <a:off x="7048096" y="4677692"/>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296" name="rc276">
              <a:extLst>
                <a:ext uri="{FF2B5EF4-FFF2-40B4-BE49-F238E27FC236}">
                  <a16:creationId xmlns:a16="http://schemas.microsoft.com/office/drawing/2014/main" id="{B2E68BF8-547E-4FF1-3CC3-0D009606EFC3}"/>
                </a:ext>
              </a:extLst>
            </p:cNvPr>
            <p:cNvSpPr/>
            <p:nvPr/>
          </p:nvSpPr>
          <p:spPr>
            <a:xfrm>
              <a:off x="7892394" y="4677692"/>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297" name="rc277">
              <a:extLst>
                <a:ext uri="{FF2B5EF4-FFF2-40B4-BE49-F238E27FC236}">
                  <a16:creationId xmlns:a16="http://schemas.microsoft.com/office/drawing/2014/main" id="{B1AA35E1-280C-2F4C-4080-D6E4DCF9AF58}"/>
                </a:ext>
              </a:extLst>
            </p:cNvPr>
            <p:cNvSpPr/>
            <p:nvPr/>
          </p:nvSpPr>
          <p:spPr>
            <a:xfrm>
              <a:off x="8314543" y="4677692"/>
              <a:ext cx="422148" cy="133305"/>
            </a:xfrm>
            <a:prstGeom prst="rect">
              <a:avLst/>
            </a:prstGeom>
            <a:solidFill>
              <a:srgbClr val="E32A1A">
                <a:alpha val="100000"/>
              </a:srgbClr>
            </a:solidFill>
            <a:ln w="2710" cap="flat">
              <a:solidFill>
                <a:srgbClr val="FFFFFF">
                  <a:alpha val="100000"/>
                </a:srgbClr>
              </a:solidFill>
              <a:prstDash val="solid"/>
              <a:miter/>
            </a:ln>
          </p:spPr>
          <p:txBody>
            <a:bodyPr/>
            <a:lstStyle/>
            <a:p>
              <a:endParaRPr/>
            </a:p>
          </p:txBody>
        </p:sp>
        <p:sp>
          <p:nvSpPr>
            <p:cNvPr id="1298" name="rc278">
              <a:extLst>
                <a:ext uri="{FF2B5EF4-FFF2-40B4-BE49-F238E27FC236}">
                  <a16:creationId xmlns:a16="http://schemas.microsoft.com/office/drawing/2014/main" id="{870A410E-C4DB-80F4-C31C-3338278A849E}"/>
                </a:ext>
              </a:extLst>
            </p:cNvPr>
            <p:cNvSpPr/>
            <p:nvPr/>
          </p:nvSpPr>
          <p:spPr>
            <a:xfrm>
              <a:off x="3248757" y="4944303"/>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299" name="rc279">
              <a:extLst>
                <a:ext uri="{FF2B5EF4-FFF2-40B4-BE49-F238E27FC236}">
                  <a16:creationId xmlns:a16="http://schemas.microsoft.com/office/drawing/2014/main" id="{52D65CF2-433D-259D-247F-A4A0F4CA2FB1}"/>
                </a:ext>
              </a:extLst>
            </p:cNvPr>
            <p:cNvSpPr/>
            <p:nvPr/>
          </p:nvSpPr>
          <p:spPr>
            <a:xfrm>
              <a:off x="4093055" y="4944303"/>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a:endParaRPr/>
            </a:p>
          </p:txBody>
        </p:sp>
        <p:sp>
          <p:nvSpPr>
            <p:cNvPr id="1300" name="rc280">
              <a:extLst>
                <a:ext uri="{FF2B5EF4-FFF2-40B4-BE49-F238E27FC236}">
                  <a16:creationId xmlns:a16="http://schemas.microsoft.com/office/drawing/2014/main" id="{13000A79-EF07-52DE-CC0E-0DC62B32A70F}"/>
                </a:ext>
              </a:extLst>
            </p:cNvPr>
            <p:cNvSpPr/>
            <p:nvPr/>
          </p:nvSpPr>
          <p:spPr>
            <a:xfrm>
              <a:off x="4515204" y="4944303"/>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a:endParaRPr/>
            </a:p>
          </p:txBody>
        </p:sp>
        <p:sp>
          <p:nvSpPr>
            <p:cNvPr id="1301" name="rc281">
              <a:extLst>
                <a:ext uri="{FF2B5EF4-FFF2-40B4-BE49-F238E27FC236}">
                  <a16:creationId xmlns:a16="http://schemas.microsoft.com/office/drawing/2014/main" id="{2B2226A3-6FE3-EAB1-ED11-6F96103A1DFE}"/>
                </a:ext>
              </a:extLst>
            </p:cNvPr>
            <p:cNvSpPr/>
            <p:nvPr/>
          </p:nvSpPr>
          <p:spPr>
            <a:xfrm>
              <a:off x="4937353" y="4944303"/>
              <a:ext cx="422148" cy="133305"/>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1302" name="rc282">
              <a:extLst>
                <a:ext uri="{FF2B5EF4-FFF2-40B4-BE49-F238E27FC236}">
                  <a16:creationId xmlns:a16="http://schemas.microsoft.com/office/drawing/2014/main" id="{DC8C8FC1-C6B0-DE42-6E14-14BE2A4466E2}"/>
                </a:ext>
              </a:extLst>
            </p:cNvPr>
            <p:cNvSpPr/>
            <p:nvPr/>
          </p:nvSpPr>
          <p:spPr>
            <a:xfrm>
              <a:off x="5359501" y="4944303"/>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303" name="rc283">
              <a:extLst>
                <a:ext uri="{FF2B5EF4-FFF2-40B4-BE49-F238E27FC236}">
                  <a16:creationId xmlns:a16="http://schemas.microsoft.com/office/drawing/2014/main" id="{8FBD2A02-442C-B6D0-7531-1C4583E45A3A}"/>
                </a:ext>
              </a:extLst>
            </p:cNvPr>
            <p:cNvSpPr/>
            <p:nvPr/>
          </p:nvSpPr>
          <p:spPr>
            <a:xfrm>
              <a:off x="5781650" y="4944303"/>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304" name="rc284">
              <a:extLst>
                <a:ext uri="{FF2B5EF4-FFF2-40B4-BE49-F238E27FC236}">
                  <a16:creationId xmlns:a16="http://schemas.microsoft.com/office/drawing/2014/main" id="{DBD88F40-B450-EAF2-A157-770A812607DB}"/>
                </a:ext>
              </a:extLst>
            </p:cNvPr>
            <p:cNvSpPr/>
            <p:nvPr/>
          </p:nvSpPr>
          <p:spPr>
            <a:xfrm>
              <a:off x="6625948" y="4944303"/>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305" name="rc285">
              <a:extLst>
                <a:ext uri="{FF2B5EF4-FFF2-40B4-BE49-F238E27FC236}">
                  <a16:creationId xmlns:a16="http://schemas.microsoft.com/office/drawing/2014/main" id="{5B1D193E-8B11-CCB1-ABBE-D079C84F29C4}"/>
                </a:ext>
              </a:extLst>
            </p:cNvPr>
            <p:cNvSpPr/>
            <p:nvPr/>
          </p:nvSpPr>
          <p:spPr>
            <a:xfrm>
              <a:off x="7048096" y="4944303"/>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306" name="rc286">
              <a:extLst>
                <a:ext uri="{FF2B5EF4-FFF2-40B4-BE49-F238E27FC236}">
                  <a16:creationId xmlns:a16="http://schemas.microsoft.com/office/drawing/2014/main" id="{AC43BAB2-7008-9888-4E0B-8AE21C31364E}"/>
                </a:ext>
              </a:extLst>
            </p:cNvPr>
            <p:cNvSpPr/>
            <p:nvPr/>
          </p:nvSpPr>
          <p:spPr>
            <a:xfrm>
              <a:off x="7470245" y="4944303"/>
              <a:ext cx="422148" cy="133305"/>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1307" name="rc287">
              <a:extLst>
                <a:ext uri="{FF2B5EF4-FFF2-40B4-BE49-F238E27FC236}">
                  <a16:creationId xmlns:a16="http://schemas.microsoft.com/office/drawing/2014/main" id="{2F3D8FD0-088E-C7FC-0A40-0C0FB5879A65}"/>
                </a:ext>
              </a:extLst>
            </p:cNvPr>
            <p:cNvSpPr/>
            <p:nvPr/>
          </p:nvSpPr>
          <p:spPr>
            <a:xfrm>
              <a:off x="7892394" y="4944303"/>
              <a:ext cx="422148" cy="133305"/>
            </a:xfrm>
            <a:prstGeom prst="rect">
              <a:avLst/>
            </a:prstGeom>
            <a:solidFill>
              <a:srgbClr val="D91F15">
                <a:alpha val="100000"/>
              </a:srgbClr>
            </a:solidFill>
            <a:ln w="2710" cap="flat">
              <a:solidFill>
                <a:srgbClr val="FFFFFF">
                  <a:alpha val="100000"/>
                </a:srgbClr>
              </a:solidFill>
              <a:prstDash val="solid"/>
              <a:miter/>
            </a:ln>
          </p:spPr>
          <p:txBody>
            <a:bodyPr/>
            <a:lstStyle/>
            <a:p>
              <a:endParaRPr/>
            </a:p>
          </p:txBody>
        </p:sp>
        <p:sp>
          <p:nvSpPr>
            <p:cNvPr id="1308" name="rc288">
              <a:extLst>
                <a:ext uri="{FF2B5EF4-FFF2-40B4-BE49-F238E27FC236}">
                  <a16:creationId xmlns:a16="http://schemas.microsoft.com/office/drawing/2014/main" id="{0120F5A1-D797-8445-A919-82F2F89B65D3}"/>
                </a:ext>
              </a:extLst>
            </p:cNvPr>
            <p:cNvSpPr/>
            <p:nvPr/>
          </p:nvSpPr>
          <p:spPr>
            <a:xfrm>
              <a:off x="8314543" y="4944303"/>
              <a:ext cx="422148" cy="133305"/>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309" name="rc289">
              <a:extLst>
                <a:ext uri="{FF2B5EF4-FFF2-40B4-BE49-F238E27FC236}">
                  <a16:creationId xmlns:a16="http://schemas.microsoft.com/office/drawing/2014/main" id="{FD4708A8-A9CC-AD23-4C65-C3B34B210C48}"/>
                </a:ext>
              </a:extLst>
            </p:cNvPr>
            <p:cNvSpPr/>
            <p:nvPr/>
          </p:nvSpPr>
          <p:spPr>
            <a:xfrm>
              <a:off x="4093055" y="4144468"/>
              <a:ext cx="422148" cy="133305"/>
            </a:xfrm>
            <a:prstGeom prst="rect">
              <a:avLst/>
            </a:prstGeom>
            <a:solidFill>
              <a:srgbClr val="E73F1C">
                <a:alpha val="100000"/>
              </a:srgbClr>
            </a:solidFill>
            <a:ln w="2710" cap="flat">
              <a:solidFill>
                <a:srgbClr val="FFFFFF">
                  <a:alpha val="100000"/>
                </a:srgbClr>
              </a:solidFill>
              <a:prstDash val="solid"/>
              <a:miter/>
            </a:ln>
          </p:spPr>
          <p:txBody>
            <a:bodyPr/>
            <a:lstStyle/>
            <a:p>
              <a:endParaRPr/>
            </a:p>
          </p:txBody>
        </p:sp>
        <p:sp>
          <p:nvSpPr>
            <p:cNvPr id="1310" name="rc290">
              <a:extLst>
                <a:ext uri="{FF2B5EF4-FFF2-40B4-BE49-F238E27FC236}">
                  <a16:creationId xmlns:a16="http://schemas.microsoft.com/office/drawing/2014/main" id="{B399744C-753A-56CB-8D81-84F8D2547852}"/>
                </a:ext>
              </a:extLst>
            </p:cNvPr>
            <p:cNvSpPr/>
            <p:nvPr/>
          </p:nvSpPr>
          <p:spPr>
            <a:xfrm>
              <a:off x="4515204" y="4144468"/>
              <a:ext cx="422148" cy="133305"/>
            </a:xfrm>
            <a:prstGeom prst="rect">
              <a:avLst/>
            </a:prstGeom>
            <a:solidFill>
              <a:srgbClr val="F7841E">
                <a:alpha val="100000"/>
              </a:srgbClr>
            </a:solidFill>
            <a:ln w="2710" cap="flat">
              <a:solidFill>
                <a:srgbClr val="FFFFFF">
                  <a:alpha val="100000"/>
                </a:srgbClr>
              </a:solidFill>
              <a:prstDash val="solid"/>
              <a:miter/>
            </a:ln>
          </p:spPr>
          <p:txBody>
            <a:bodyPr/>
            <a:lstStyle/>
            <a:p>
              <a:endParaRPr/>
            </a:p>
          </p:txBody>
        </p:sp>
        <p:sp>
          <p:nvSpPr>
            <p:cNvPr id="1311" name="rc291">
              <a:extLst>
                <a:ext uri="{FF2B5EF4-FFF2-40B4-BE49-F238E27FC236}">
                  <a16:creationId xmlns:a16="http://schemas.microsoft.com/office/drawing/2014/main" id="{3AA0C84B-82C6-B1BB-4C9D-83DFC32AE061}"/>
                </a:ext>
              </a:extLst>
            </p:cNvPr>
            <p:cNvSpPr/>
            <p:nvPr/>
          </p:nvSpPr>
          <p:spPr>
            <a:xfrm>
              <a:off x="4937353" y="4144468"/>
              <a:ext cx="422148" cy="133305"/>
            </a:xfrm>
            <a:prstGeom prst="rect">
              <a:avLst/>
            </a:prstGeom>
            <a:solidFill>
              <a:srgbClr val="F67F1F">
                <a:alpha val="100000"/>
              </a:srgbClr>
            </a:solidFill>
            <a:ln w="2710" cap="flat">
              <a:solidFill>
                <a:srgbClr val="FFFFFF">
                  <a:alpha val="100000"/>
                </a:srgbClr>
              </a:solidFill>
              <a:prstDash val="solid"/>
              <a:miter/>
            </a:ln>
          </p:spPr>
          <p:txBody>
            <a:bodyPr/>
            <a:lstStyle/>
            <a:p>
              <a:endParaRPr/>
            </a:p>
          </p:txBody>
        </p:sp>
        <p:sp>
          <p:nvSpPr>
            <p:cNvPr id="1312" name="rc292">
              <a:extLst>
                <a:ext uri="{FF2B5EF4-FFF2-40B4-BE49-F238E27FC236}">
                  <a16:creationId xmlns:a16="http://schemas.microsoft.com/office/drawing/2014/main" id="{1212A9EE-B30B-1A12-5386-92BB0C4FF8A2}"/>
                </a:ext>
              </a:extLst>
            </p:cNvPr>
            <p:cNvSpPr/>
            <p:nvPr/>
          </p:nvSpPr>
          <p:spPr>
            <a:xfrm>
              <a:off x="5359501" y="4144468"/>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313" name="rc293">
              <a:extLst>
                <a:ext uri="{FF2B5EF4-FFF2-40B4-BE49-F238E27FC236}">
                  <a16:creationId xmlns:a16="http://schemas.microsoft.com/office/drawing/2014/main" id="{32F8860A-1351-A3AA-7A1C-A9CCD6387EC3}"/>
                </a:ext>
              </a:extLst>
            </p:cNvPr>
            <p:cNvSpPr/>
            <p:nvPr/>
          </p:nvSpPr>
          <p:spPr>
            <a:xfrm>
              <a:off x="5781650" y="4144468"/>
              <a:ext cx="422148" cy="133305"/>
            </a:xfrm>
            <a:prstGeom prst="rect">
              <a:avLst/>
            </a:prstGeom>
            <a:solidFill>
              <a:srgbClr val="F06320">
                <a:alpha val="100000"/>
              </a:srgbClr>
            </a:solidFill>
            <a:ln w="2710" cap="flat">
              <a:solidFill>
                <a:srgbClr val="FFFFFF">
                  <a:alpha val="100000"/>
                </a:srgbClr>
              </a:solidFill>
              <a:prstDash val="solid"/>
              <a:miter/>
            </a:ln>
          </p:spPr>
          <p:txBody>
            <a:bodyPr/>
            <a:lstStyle/>
            <a:p>
              <a:endParaRPr/>
            </a:p>
          </p:txBody>
        </p:sp>
        <p:sp>
          <p:nvSpPr>
            <p:cNvPr id="1314" name="rc294">
              <a:extLst>
                <a:ext uri="{FF2B5EF4-FFF2-40B4-BE49-F238E27FC236}">
                  <a16:creationId xmlns:a16="http://schemas.microsoft.com/office/drawing/2014/main" id="{0713DF93-C037-F04C-6C92-B9BA18E9A4E8}"/>
                </a:ext>
              </a:extLst>
            </p:cNvPr>
            <p:cNvSpPr/>
            <p:nvPr/>
          </p:nvSpPr>
          <p:spPr>
            <a:xfrm>
              <a:off x="6203799" y="4144468"/>
              <a:ext cx="422148" cy="133305"/>
            </a:xfrm>
            <a:prstGeom prst="rect">
              <a:avLst/>
            </a:prstGeom>
            <a:solidFill>
              <a:srgbClr val="F67F1F">
                <a:alpha val="100000"/>
              </a:srgbClr>
            </a:solidFill>
            <a:ln w="2710" cap="flat">
              <a:solidFill>
                <a:srgbClr val="FFFFFF">
                  <a:alpha val="100000"/>
                </a:srgbClr>
              </a:solidFill>
              <a:prstDash val="solid"/>
              <a:miter/>
            </a:ln>
          </p:spPr>
          <p:txBody>
            <a:bodyPr/>
            <a:lstStyle/>
            <a:p>
              <a:endParaRPr/>
            </a:p>
          </p:txBody>
        </p:sp>
        <p:sp>
          <p:nvSpPr>
            <p:cNvPr id="1315" name="rc295">
              <a:extLst>
                <a:ext uri="{FF2B5EF4-FFF2-40B4-BE49-F238E27FC236}">
                  <a16:creationId xmlns:a16="http://schemas.microsoft.com/office/drawing/2014/main" id="{FF809AF9-417F-8936-6B98-571CED66C8C4}"/>
                </a:ext>
              </a:extLst>
            </p:cNvPr>
            <p:cNvSpPr/>
            <p:nvPr/>
          </p:nvSpPr>
          <p:spPr>
            <a:xfrm>
              <a:off x="6625948" y="4144468"/>
              <a:ext cx="422148" cy="133305"/>
            </a:xfrm>
            <a:prstGeom prst="rect">
              <a:avLst/>
            </a:prstGeom>
            <a:solidFill>
              <a:srgbClr val="F26821">
                <a:alpha val="100000"/>
              </a:srgbClr>
            </a:solidFill>
            <a:ln w="2710" cap="flat">
              <a:solidFill>
                <a:srgbClr val="FFFFFF">
                  <a:alpha val="100000"/>
                </a:srgbClr>
              </a:solidFill>
              <a:prstDash val="solid"/>
              <a:miter/>
            </a:ln>
          </p:spPr>
          <p:txBody>
            <a:bodyPr/>
            <a:lstStyle/>
            <a:p>
              <a:endParaRPr/>
            </a:p>
          </p:txBody>
        </p:sp>
        <p:sp>
          <p:nvSpPr>
            <p:cNvPr id="1316" name="rc296">
              <a:extLst>
                <a:ext uri="{FF2B5EF4-FFF2-40B4-BE49-F238E27FC236}">
                  <a16:creationId xmlns:a16="http://schemas.microsoft.com/office/drawing/2014/main" id="{6A26619B-854D-74C7-23DB-4F23C8D11C02}"/>
                </a:ext>
              </a:extLst>
            </p:cNvPr>
            <p:cNvSpPr/>
            <p:nvPr/>
          </p:nvSpPr>
          <p:spPr>
            <a:xfrm>
              <a:off x="7048096" y="4144468"/>
              <a:ext cx="422148" cy="133305"/>
            </a:xfrm>
            <a:prstGeom prst="rect">
              <a:avLst/>
            </a:prstGeom>
            <a:solidFill>
              <a:srgbClr val="F06320">
                <a:alpha val="100000"/>
              </a:srgbClr>
            </a:solidFill>
            <a:ln w="2710" cap="flat">
              <a:solidFill>
                <a:srgbClr val="FFFFFF">
                  <a:alpha val="100000"/>
                </a:srgbClr>
              </a:solidFill>
              <a:prstDash val="solid"/>
              <a:miter/>
            </a:ln>
          </p:spPr>
          <p:txBody>
            <a:bodyPr/>
            <a:lstStyle/>
            <a:p>
              <a:endParaRPr/>
            </a:p>
          </p:txBody>
        </p:sp>
        <p:sp>
          <p:nvSpPr>
            <p:cNvPr id="1317" name="rc297">
              <a:extLst>
                <a:ext uri="{FF2B5EF4-FFF2-40B4-BE49-F238E27FC236}">
                  <a16:creationId xmlns:a16="http://schemas.microsoft.com/office/drawing/2014/main" id="{6F46A398-016C-0759-3C87-936ACAA1971F}"/>
                </a:ext>
              </a:extLst>
            </p:cNvPr>
            <p:cNvSpPr/>
            <p:nvPr/>
          </p:nvSpPr>
          <p:spPr>
            <a:xfrm>
              <a:off x="7470245" y="4144468"/>
              <a:ext cx="422148" cy="133305"/>
            </a:xfrm>
            <a:prstGeom prst="rect">
              <a:avLst/>
            </a:prstGeom>
            <a:solidFill>
              <a:srgbClr val="F7881E">
                <a:alpha val="100000"/>
              </a:srgbClr>
            </a:solidFill>
            <a:ln w="2710" cap="flat">
              <a:solidFill>
                <a:srgbClr val="FFFFFF">
                  <a:alpha val="100000"/>
                </a:srgbClr>
              </a:solidFill>
              <a:prstDash val="solid"/>
              <a:miter/>
            </a:ln>
          </p:spPr>
          <p:txBody>
            <a:bodyPr/>
            <a:lstStyle/>
            <a:p>
              <a:endParaRPr/>
            </a:p>
          </p:txBody>
        </p:sp>
        <p:sp>
          <p:nvSpPr>
            <p:cNvPr id="1318" name="rc298">
              <a:extLst>
                <a:ext uri="{FF2B5EF4-FFF2-40B4-BE49-F238E27FC236}">
                  <a16:creationId xmlns:a16="http://schemas.microsoft.com/office/drawing/2014/main" id="{1E49059C-ADBB-E476-7453-92824C07CA82}"/>
                </a:ext>
              </a:extLst>
            </p:cNvPr>
            <p:cNvSpPr/>
            <p:nvPr/>
          </p:nvSpPr>
          <p:spPr>
            <a:xfrm>
              <a:off x="7892394" y="4144468"/>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319" name="rc299">
              <a:extLst>
                <a:ext uri="{FF2B5EF4-FFF2-40B4-BE49-F238E27FC236}">
                  <a16:creationId xmlns:a16="http://schemas.microsoft.com/office/drawing/2014/main" id="{8C8CC679-5BF9-1B6E-EEDE-FE9F64054270}"/>
                </a:ext>
              </a:extLst>
            </p:cNvPr>
            <p:cNvSpPr/>
            <p:nvPr/>
          </p:nvSpPr>
          <p:spPr>
            <a:xfrm>
              <a:off x="8314543" y="4144468"/>
              <a:ext cx="422148" cy="133305"/>
            </a:xfrm>
            <a:prstGeom prst="rect">
              <a:avLst/>
            </a:prstGeom>
            <a:solidFill>
              <a:srgbClr val="FEB813">
                <a:alpha val="100000"/>
              </a:srgbClr>
            </a:solidFill>
            <a:ln w="2710" cap="flat">
              <a:solidFill>
                <a:srgbClr val="FFFFFF">
                  <a:alpha val="100000"/>
                </a:srgbClr>
              </a:solidFill>
              <a:prstDash val="solid"/>
              <a:miter/>
            </a:ln>
          </p:spPr>
          <p:txBody>
            <a:bodyPr/>
            <a:lstStyle/>
            <a:p>
              <a:endParaRPr/>
            </a:p>
          </p:txBody>
        </p:sp>
        <p:sp>
          <p:nvSpPr>
            <p:cNvPr id="1320" name="rc300">
              <a:extLst>
                <a:ext uri="{FF2B5EF4-FFF2-40B4-BE49-F238E27FC236}">
                  <a16:creationId xmlns:a16="http://schemas.microsoft.com/office/drawing/2014/main" id="{160F3F79-1188-4943-0DC6-4A4F34EC8F4E}"/>
                </a:ext>
              </a:extLst>
            </p:cNvPr>
            <p:cNvSpPr/>
            <p:nvPr/>
          </p:nvSpPr>
          <p:spPr>
            <a:xfrm>
              <a:off x="1982311" y="2944715"/>
              <a:ext cx="422148" cy="133305"/>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1321" name="rc301">
              <a:extLst>
                <a:ext uri="{FF2B5EF4-FFF2-40B4-BE49-F238E27FC236}">
                  <a16:creationId xmlns:a16="http://schemas.microsoft.com/office/drawing/2014/main" id="{8421C271-5C7E-C39A-B1E3-411A93479870}"/>
                </a:ext>
              </a:extLst>
            </p:cNvPr>
            <p:cNvSpPr/>
            <p:nvPr/>
          </p:nvSpPr>
          <p:spPr>
            <a:xfrm>
              <a:off x="2404460" y="2944715"/>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a:endParaRPr/>
            </a:p>
          </p:txBody>
        </p:sp>
        <p:sp>
          <p:nvSpPr>
            <p:cNvPr id="1322" name="rc302">
              <a:extLst>
                <a:ext uri="{FF2B5EF4-FFF2-40B4-BE49-F238E27FC236}">
                  <a16:creationId xmlns:a16="http://schemas.microsoft.com/office/drawing/2014/main" id="{9A915476-E399-9C23-DC57-7CE947BDBA40}"/>
                </a:ext>
              </a:extLst>
            </p:cNvPr>
            <p:cNvSpPr/>
            <p:nvPr/>
          </p:nvSpPr>
          <p:spPr>
            <a:xfrm>
              <a:off x="2826609" y="2944715"/>
              <a:ext cx="422148" cy="133305"/>
            </a:xfrm>
            <a:prstGeom prst="rect">
              <a:avLst/>
            </a:prstGeom>
            <a:solidFill>
              <a:srgbClr val="E02219">
                <a:alpha val="100000"/>
              </a:srgbClr>
            </a:solidFill>
            <a:ln w="2710" cap="flat">
              <a:solidFill>
                <a:srgbClr val="FFFFFF">
                  <a:alpha val="100000"/>
                </a:srgbClr>
              </a:solidFill>
              <a:prstDash val="solid"/>
              <a:miter/>
            </a:ln>
          </p:spPr>
          <p:txBody>
            <a:bodyPr/>
            <a:lstStyle/>
            <a:p>
              <a:endParaRPr/>
            </a:p>
          </p:txBody>
        </p:sp>
        <p:sp>
          <p:nvSpPr>
            <p:cNvPr id="1323" name="rc303">
              <a:extLst>
                <a:ext uri="{FF2B5EF4-FFF2-40B4-BE49-F238E27FC236}">
                  <a16:creationId xmlns:a16="http://schemas.microsoft.com/office/drawing/2014/main" id="{04D71E3B-AA41-19D9-FECE-C52803D0A3DC}"/>
                </a:ext>
              </a:extLst>
            </p:cNvPr>
            <p:cNvSpPr/>
            <p:nvPr/>
          </p:nvSpPr>
          <p:spPr>
            <a:xfrm>
              <a:off x="3248757" y="2944715"/>
              <a:ext cx="422148" cy="133305"/>
            </a:xfrm>
            <a:prstGeom prst="rect">
              <a:avLst/>
            </a:prstGeom>
            <a:solidFill>
              <a:srgbClr val="E02219">
                <a:alpha val="100000"/>
              </a:srgbClr>
            </a:solidFill>
            <a:ln w="2710" cap="flat">
              <a:solidFill>
                <a:srgbClr val="FFFFFF">
                  <a:alpha val="100000"/>
                </a:srgbClr>
              </a:solidFill>
              <a:prstDash val="solid"/>
              <a:miter/>
            </a:ln>
          </p:spPr>
          <p:txBody>
            <a:bodyPr/>
            <a:lstStyle/>
            <a:p>
              <a:endParaRPr/>
            </a:p>
          </p:txBody>
        </p:sp>
        <p:sp>
          <p:nvSpPr>
            <p:cNvPr id="1324" name="rc304">
              <a:extLst>
                <a:ext uri="{FF2B5EF4-FFF2-40B4-BE49-F238E27FC236}">
                  <a16:creationId xmlns:a16="http://schemas.microsoft.com/office/drawing/2014/main" id="{0FDFCCF3-5597-C495-D438-036B9B0B579B}"/>
                </a:ext>
              </a:extLst>
            </p:cNvPr>
            <p:cNvSpPr/>
            <p:nvPr/>
          </p:nvSpPr>
          <p:spPr>
            <a:xfrm>
              <a:off x="3670906" y="2944715"/>
              <a:ext cx="422148" cy="133305"/>
            </a:xfrm>
            <a:prstGeom prst="rect">
              <a:avLst/>
            </a:prstGeom>
            <a:solidFill>
              <a:srgbClr val="F37120">
                <a:alpha val="100000"/>
              </a:srgbClr>
            </a:solidFill>
            <a:ln w="2710" cap="flat">
              <a:solidFill>
                <a:srgbClr val="FFFFFF">
                  <a:alpha val="100000"/>
                </a:srgbClr>
              </a:solidFill>
              <a:prstDash val="solid"/>
              <a:miter/>
            </a:ln>
          </p:spPr>
          <p:txBody>
            <a:bodyPr/>
            <a:lstStyle/>
            <a:p>
              <a:endParaRPr/>
            </a:p>
          </p:txBody>
        </p:sp>
        <p:sp>
          <p:nvSpPr>
            <p:cNvPr id="1325" name="rc305">
              <a:extLst>
                <a:ext uri="{FF2B5EF4-FFF2-40B4-BE49-F238E27FC236}">
                  <a16:creationId xmlns:a16="http://schemas.microsoft.com/office/drawing/2014/main" id="{8BC4DF08-2781-7DB2-5188-9EBFF06C8C06}"/>
                </a:ext>
              </a:extLst>
            </p:cNvPr>
            <p:cNvSpPr/>
            <p:nvPr/>
          </p:nvSpPr>
          <p:spPr>
            <a:xfrm>
              <a:off x="4093055" y="2944715"/>
              <a:ext cx="422148" cy="133305"/>
            </a:xfrm>
            <a:prstGeom prst="rect">
              <a:avLst/>
            </a:prstGeom>
            <a:solidFill>
              <a:srgbClr val="F26821">
                <a:alpha val="100000"/>
              </a:srgbClr>
            </a:solidFill>
            <a:ln w="2710" cap="flat">
              <a:solidFill>
                <a:srgbClr val="FFFFFF">
                  <a:alpha val="100000"/>
                </a:srgbClr>
              </a:solidFill>
              <a:prstDash val="solid"/>
              <a:miter/>
            </a:ln>
          </p:spPr>
          <p:txBody>
            <a:bodyPr/>
            <a:lstStyle/>
            <a:p>
              <a:endParaRPr/>
            </a:p>
          </p:txBody>
        </p:sp>
        <p:sp>
          <p:nvSpPr>
            <p:cNvPr id="1326" name="rc306">
              <a:extLst>
                <a:ext uri="{FF2B5EF4-FFF2-40B4-BE49-F238E27FC236}">
                  <a16:creationId xmlns:a16="http://schemas.microsoft.com/office/drawing/2014/main" id="{117DF6D6-4329-F471-087A-53E97791E2BF}"/>
                </a:ext>
              </a:extLst>
            </p:cNvPr>
            <p:cNvSpPr/>
            <p:nvPr/>
          </p:nvSpPr>
          <p:spPr>
            <a:xfrm>
              <a:off x="4515204" y="2944715"/>
              <a:ext cx="422148" cy="133305"/>
            </a:xfrm>
            <a:prstGeom prst="rect">
              <a:avLst/>
            </a:prstGeom>
            <a:solidFill>
              <a:srgbClr val="F88D1D">
                <a:alpha val="100000"/>
              </a:srgbClr>
            </a:solidFill>
            <a:ln w="2710" cap="flat">
              <a:solidFill>
                <a:srgbClr val="FFFFFF">
                  <a:alpha val="100000"/>
                </a:srgbClr>
              </a:solidFill>
              <a:prstDash val="solid"/>
              <a:miter/>
            </a:ln>
          </p:spPr>
          <p:txBody>
            <a:bodyPr/>
            <a:lstStyle/>
            <a:p>
              <a:endParaRPr/>
            </a:p>
          </p:txBody>
        </p:sp>
        <p:sp>
          <p:nvSpPr>
            <p:cNvPr id="1327" name="rc307">
              <a:extLst>
                <a:ext uri="{FF2B5EF4-FFF2-40B4-BE49-F238E27FC236}">
                  <a16:creationId xmlns:a16="http://schemas.microsoft.com/office/drawing/2014/main" id="{9BEC080A-B9DF-E732-3660-422A67D82157}"/>
                </a:ext>
              </a:extLst>
            </p:cNvPr>
            <p:cNvSpPr/>
            <p:nvPr/>
          </p:nvSpPr>
          <p:spPr>
            <a:xfrm>
              <a:off x="4937353" y="2944715"/>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328" name="rc308">
              <a:extLst>
                <a:ext uri="{FF2B5EF4-FFF2-40B4-BE49-F238E27FC236}">
                  <a16:creationId xmlns:a16="http://schemas.microsoft.com/office/drawing/2014/main" id="{492CD961-75D1-F0FA-2FB2-52B7A1D316F7}"/>
                </a:ext>
              </a:extLst>
            </p:cNvPr>
            <p:cNvSpPr/>
            <p:nvPr/>
          </p:nvSpPr>
          <p:spPr>
            <a:xfrm>
              <a:off x="5359501" y="2944715"/>
              <a:ext cx="422148" cy="133305"/>
            </a:xfrm>
            <a:prstGeom prst="rect">
              <a:avLst/>
            </a:prstGeom>
            <a:solidFill>
              <a:srgbClr val="F88D1D">
                <a:alpha val="100000"/>
              </a:srgbClr>
            </a:solidFill>
            <a:ln w="2710" cap="flat">
              <a:solidFill>
                <a:srgbClr val="FFFFFF">
                  <a:alpha val="100000"/>
                </a:srgbClr>
              </a:solidFill>
              <a:prstDash val="solid"/>
              <a:miter/>
            </a:ln>
          </p:spPr>
          <p:txBody>
            <a:bodyPr/>
            <a:lstStyle/>
            <a:p>
              <a:endParaRPr/>
            </a:p>
          </p:txBody>
        </p:sp>
        <p:sp>
          <p:nvSpPr>
            <p:cNvPr id="1329" name="rc309">
              <a:extLst>
                <a:ext uri="{FF2B5EF4-FFF2-40B4-BE49-F238E27FC236}">
                  <a16:creationId xmlns:a16="http://schemas.microsoft.com/office/drawing/2014/main" id="{010A0678-99F5-A8A5-C8BD-59C6BD79AD29}"/>
                </a:ext>
              </a:extLst>
            </p:cNvPr>
            <p:cNvSpPr/>
            <p:nvPr/>
          </p:nvSpPr>
          <p:spPr>
            <a:xfrm>
              <a:off x="5781650" y="2944715"/>
              <a:ext cx="422148" cy="133305"/>
            </a:xfrm>
            <a:prstGeom prst="rect">
              <a:avLst/>
            </a:prstGeom>
            <a:solidFill>
              <a:srgbClr val="F7841E">
                <a:alpha val="100000"/>
              </a:srgbClr>
            </a:solidFill>
            <a:ln w="2710" cap="flat">
              <a:solidFill>
                <a:srgbClr val="FFFFFF">
                  <a:alpha val="100000"/>
                </a:srgbClr>
              </a:solidFill>
              <a:prstDash val="solid"/>
              <a:miter/>
            </a:ln>
          </p:spPr>
          <p:txBody>
            <a:bodyPr/>
            <a:lstStyle/>
            <a:p>
              <a:endParaRPr/>
            </a:p>
          </p:txBody>
        </p:sp>
        <p:sp>
          <p:nvSpPr>
            <p:cNvPr id="1330" name="rc310">
              <a:extLst>
                <a:ext uri="{FF2B5EF4-FFF2-40B4-BE49-F238E27FC236}">
                  <a16:creationId xmlns:a16="http://schemas.microsoft.com/office/drawing/2014/main" id="{E3A01DDE-9D1D-1F03-11DD-2F7CA160F621}"/>
                </a:ext>
              </a:extLst>
            </p:cNvPr>
            <p:cNvSpPr/>
            <p:nvPr/>
          </p:nvSpPr>
          <p:spPr>
            <a:xfrm>
              <a:off x="6203799" y="2944715"/>
              <a:ext cx="422148" cy="133305"/>
            </a:xfrm>
            <a:prstGeom prst="rect">
              <a:avLst/>
            </a:prstGeom>
            <a:solidFill>
              <a:srgbClr val="EE5A1F">
                <a:alpha val="100000"/>
              </a:srgbClr>
            </a:solidFill>
            <a:ln w="2710" cap="flat">
              <a:solidFill>
                <a:srgbClr val="FFFFFF">
                  <a:alpha val="100000"/>
                </a:srgbClr>
              </a:solidFill>
              <a:prstDash val="solid"/>
              <a:miter/>
            </a:ln>
          </p:spPr>
          <p:txBody>
            <a:bodyPr/>
            <a:lstStyle/>
            <a:p>
              <a:endParaRPr/>
            </a:p>
          </p:txBody>
        </p:sp>
        <p:sp>
          <p:nvSpPr>
            <p:cNvPr id="1331" name="rc311">
              <a:extLst>
                <a:ext uri="{FF2B5EF4-FFF2-40B4-BE49-F238E27FC236}">
                  <a16:creationId xmlns:a16="http://schemas.microsoft.com/office/drawing/2014/main" id="{4718F7B0-B52A-1E82-56F1-ACC9FFF452BF}"/>
                </a:ext>
              </a:extLst>
            </p:cNvPr>
            <p:cNvSpPr/>
            <p:nvPr/>
          </p:nvSpPr>
          <p:spPr>
            <a:xfrm>
              <a:off x="6625948" y="2944715"/>
              <a:ext cx="422148" cy="133305"/>
            </a:xfrm>
            <a:prstGeom prst="rect">
              <a:avLst/>
            </a:prstGeom>
            <a:solidFill>
              <a:srgbClr val="EC541E">
                <a:alpha val="100000"/>
              </a:srgbClr>
            </a:solidFill>
            <a:ln w="2710" cap="flat">
              <a:solidFill>
                <a:srgbClr val="FFFFFF">
                  <a:alpha val="100000"/>
                </a:srgbClr>
              </a:solidFill>
              <a:prstDash val="solid"/>
              <a:miter/>
            </a:ln>
          </p:spPr>
          <p:txBody>
            <a:bodyPr/>
            <a:lstStyle/>
            <a:p>
              <a:endParaRPr/>
            </a:p>
          </p:txBody>
        </p:sp>
        <p:sp>
          <p:nvSpPr>
            <p:cNvPr id="1332" name="rc312">
              <a:extLst>
                <a:ext uri="{FF2B5EF4-FFF2-40B4-BE49-F238E27FC236}">
                  <a16:creationId xmlns:a16="http://schemas.microsoft.com/office/drawing/2014/main" id="{F13C2FE7-905C-C3B7-BF95-AEEBF662BA17}"/>
                </a:ext>
              </a:extLst>
            </p:cNvPr>
            <p:cNvSpPr/>
            <p:nvPr/>
          </p:nvSpPr>
          <p:spPr>
            <a:xfrm>
              <a:off x="7048096" y="2944715"/>
              <a:ext cx="422148" cy="133305"/>
            </a:xfrm>
            <a:prstGeom prst="rect">
              <a:avLst/>
            </a:prstGeom>
            <a:solidFill>
              <a:srgbClr val="FA9A1B">
                <a:alpha val="100000"/>
              </a:srgbClr>
            </a:solidFill>
            <a:ln w="2710" cap="flat">
              <a:solidFill>
                <a:srgbClr val="FFFFFF">
                  <a:alpha val="100000"/>
                </a:srgbClr>
              </a:solidFill>
              <a:prstDash val="solid"/>
              <a:miter/>
            </a:ln>
          </p:spPr>
          <p:txBody>
            <a:bodyPr/>
            <a:lstStyle/>
            <a:p>
              <a:endParaRPr/>
            </a:p>
          </p:txBody>
        </p:sp>
        <p:sp>
          <p:nvSpPr>
            <p:cNvPr id="1333" name="rc313">
              <a:extLst>
                <a:ext uri="{FF2B5EF4-FFF2-40B4-BE49-F238E27FC236}">
                  <a16:creationId xmlns:a16="http://schemas.microsoft.com/office/drawing/2014/main" id="{ECFAA6C8-65FA-7B60-20CB-E02FA352CB7B}"/>
                </a:ext>
              </a:extLst>
            </p:cNvPr>
            <p:cNvSpPr/>
            <p:nvPr/>
          </p:nvSpPr>
          <p:spPr>
            <a:xfrm>
              <a:off x="7470245" y="2944715"/>
              <a:ext cx="422148" cy="133305"/>
            </a:xfrm>
            <a:prstGeom prst="rect">
              <a:avLst/>
            </a:prstGeom>
            <a:solidFill>
              <a:srgbClr val="FEBC11">
                <a:alpha val="100000"/>
              </a:srgbClr>
            </a:solidFill>
            <a:ln w="2710" cap="flat">
              <a:solidFill>
                <a:srgbClr val="FFFFFF">
                  <a:alpha val="100000"/>
                </a:srgbClr>
              </a:solidFill>
              <a:prstDash val="solid"/>
              <a:miter/>
            </a:ln>
          </p:spPr>
          <p:txBody>
            <a:bodyPr/>
            <a:lstStyle/>
            <a:p>
              <a:endParaRPr/>
            </a:p>
          </p:txBody>
        </p:sp>
        <p:sp>
          <p:nvSpPr>
            <p:cNvPr id="1334" name="rc314">
              <a:extLst>
                <a:ext uri="{FF2B5EF4-FFF2-40B4-BE49-F238E27FC236}">
                  <a16:creationId xmlns:a16="http://schemas.microsoft.com/office/drawing/2014/main" id="{02FBB6CE-8A96-C796-A665-600AA446B2B5}"/>
                </a:ext>
              </a:extLst>
            </p:cNvPr>
            <p:cNvSpPr/>
            <p:nvPr/>
          </p:nvSpPr>
          <p:spPr>
            <a:xfrm>
              <a:off x="7892394" y="2944715"/>
              <a:ext cx="422148" cy="133305"/>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35" name="rc315">
              <a:extLst>
                <a:ext uri="{FF2B5EF4-FFF2-40B4-BE49-F238E27FC236}">
                  <a16:creationId xmlns:a16="http://schemas.microsoft.com/office/drawing/2014/main" id="{6E320DAC-A6C8-2568-A931-AB40B0A86E31}"/>
                </a:ext>
              </a:extLst>
            </p:cNvPr>
            <p:cNvSpPr/>
            <p:nvPr/>
          </p:nvSpPr>
          <p:spPr>
            <a:xfrm>
              <a:off x="8314543" y="2944715"/>
              <a:ext cx="422148" cy="133305"/>
            </a:xfrm>
            <a:prstGeom prst="rect">
              <a:avLst/>
            </a:prstGeom>
            <a:solidFill>
              <a:srgbClr val="C6C12E">
                <a:alpha val="100000"/>
              </a:srgbClr>
            </a:solidFill>
            <a:ln w="2710" cap="flat">
              <a:solidFill>
                <a:srgbClr val="FFFFFF">
                  <a:alpha val="100000"/>
                </a:srgbClr>
              </a:solidFill>
              <a:prstDash val="solid"/>
              <a:miter/>
            </a:ln>
          </p:spPr>
          <p:txBody>
            <a:bodyPr/>
            <a:lstStyle/>
            <a:p>
              <a:endParaRPr/>
            </a:p>
          </p:txBody>
        </p:sp>
        <p:sp>
          <p:nvSpPr>
            <p:cNvPr id="1336" name="tx316">
              <a:extLst>
                <a:ext uri="{FF2B5EF4-FFF2-40B4-BE49-F238E27FC236}">
                  <a16:creationId xmlns:a16="http://schemas.microsoft.com/office/drawing/2014/main" id="{9633709F-A7BA-7044-7D93-863E7C7EC258}"/>
                </a:ext>
              </a:extLst>
            </p:cNvPr>
            <p:cNvSpPr/>
            <p:nvPr/>
          </p:nvSpPr>
          <p:spPr>
            <a:xfrm>
              <a:off x="3405608"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60</a:t>
              </a:r>
            </a:p>
          </p:txBody>
        </p:sp>
        <p:sp>
          <p:nvSpPr>
            <p:cNvPr id="1337" name="tx317">
              <a:extLst>
                <a:ext uri="{FF2B5EF4-FFF2-40B4-BE49-F238E27FC236}">
                  <a16:creationId xmlns:a16="http://schemas.microsoft.com/office/drawing/2014/main" id="{CC5C035C-5757-B453-5C82-D4198D356B2E}"/>
                </a:ext>
              </a:extLst>
            </p:cNvPr>
            <p:cNvSpPr/>
            <p:nvPr/>
          </p:nvSpPr>
          <p:spPr>
            <a:xfrm>
              <a:off x="5938501"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60</a:t>
              </a:r>
            </a:p>
          </p:txBody>
        </p:sp>
        <p:sp>
          <p:nvSpPr>
            <p:cNvPr id="1338" name="tx318">
              <a:extLst>
                <a:ext uri="{FF2B5EF4-FFF2-40B4-BE49-F238E27FC236}">
                  <a16:creationId xmlns:a16="http://schemas.microsoft.com/office/drawing/2014/main" id="{4B283765-7172-9A27-1C55-84C1EAA058F0}"/>
                </a:ext>
              </a:extLst>
            </p:cNvPr>
            <p:cNvSpPr/>
            <p:nvPr/>
          </p:nvSpPr>
          <p:spPr>
            <a:xfrm>
              <a:off x="8471393"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61</a:t>
              </a:r>
            </a:p>
          </p:txBody>
        </p:sp>
        <p:sp>
          <p:nvSpPr>
            <p:cNvPr id="1339" name="tx319">
              <a:extLst>
                <a:ext uri="{FF2B5EF4-FFF2-40B4-BE49-F238E27FC236}">
                  <a16:creationId xmlns:a16="http://schemas.microsoft.com/office/drawing/2014/main" id="{E7D45030-AE77-81EC-4B9D-8952CDE30370}"/>
                </a:ext>
              </a:extLst>
            </p:cNvPr>
            <p:cNvSpPr/>
            <p:nvPr/>
          </p:nvSpPr>
          <p:spPr>
            <a:xfrm>
              <a:off x="5938501" y="310978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63</a:t>
              </a:r>
            </a:p>
          </p:txBody>
        </p:sp>
        <p:sp>
          <p:nvSpPr>
            <p:cNvPr id="1340" name="tx320">
              <a:extLst>
                <a:ext uri="{FF2B5EF4-FFF2-40B4-BE49-F238E27FC236}">
                  <a16:creationId xmlns:a16="http://schemas.microsoft.com/office/drawing/2014/main" id="{00EE2831-99B9-321D-71D3-B78054AECDE4}"/>
                </a:ext>
              </a:extLst>
            </p:cNvPr>
            <p:cNvSpPr/>
            <p:nvPr/>
          </p:nvSpPr>
          <p:spPr>
            <a:xfrm>
              <a:off x="8049244" y="310978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62</a:t>
              </a:r>
            </a:p>
          </p:txBody>
        </p:sp>
        <p:sp>
          <p:nvSpPr>
            <p:cNvPr id="1341" name="tx321">
              <a:extLst>
                <a:ext uri="{FF2B5EF4-FFF2-40B4-BE49-F238E27FC236}">
                  <a16:creationId xmlns:a16="http://schemas.microsoft.com/office/drawing/2014/main" id="{2B5D1FC0-37BF-7612-B346-BD9DA44B00A7}"/>
                </a:ext>
              </a:extLst>
            </p:cNvPr>
            <p:cNvSpPr/>
            <p:nvPr/>
          </p:nvSpPr>
          <p:spPr>
            <a:xfrm>
              <a:off x="8471393" y="310978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69</a:t>
              </a:r>
            </a:p>
          </p:txBody>
        </p:sp>
        <p:sp>
          <p:nvSpPr>
            <p:cNvPr id="1342" name="tx322">
              <a:extLst>
                <a:ext uri="{FF2B5EF4-FFF2-40B4-BE49-F238E27FC236}">
                  <a16:creationId xmlns:a16="http://schemas.microsoft.com/office/drawing/2014/main" id="{C96A9864-0367-8901-45C9-9D05EEED0FD6}"/>
                </a:ext>
              </a:extLst>
            </p:cNvPr>
            <p:cNvSpPr/>
            <p:nvPr/>
          </p:nvSpPr>
          <p:spPr>
            <a:xfrm>
              <a:off x="5094203" y="33764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65</a:t>
              </a:r>
            </a:p>
          </p:txBody>
        </p:sp>
        <p:sp>
          <p:nvSpPr>
            <p:cNvPr id="1343" name="tx323">
              <a:extLst>
                <a:ext uri="{FF2B5EF4-FFF2-40B4-BE49-F238E27FC236}">
                  <a16:creationId xmlns:a16="http://schemas.microsoft.com/office/drawing/2014/main" id="{9379F28E-22BA-47CD-D1AD-A600551AD457}"/>
                </a:ext>
              </a:extLst>
            </p:cNvPr>
            <p:cNvSpPr/>
            <p:nvPr/>
          </p:nvSpPr>
          <p:spPr>
            <a:xfrm>
              <a:off x="5516352" y="33764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60</a:t>
              </a:r>
            </a:p>
          </p:txBody>
        </p:sp>
        <p:sp>
          <p:nvSpPr>
            <p:cNvPr id="1344" name="tx324">
              <a:extLst>
                <a:ext uri="{FF2B5EF4-FFF2-40B4-BE49-F238E27FC236}">
                  <a16:creationId xmlns:a16="http://schemas.microsoft.com/office/drawing/2014/main" id="{CAB84D5D-E20D-7B87-E134-0C8ECAF9D6B2}"/>
                </a:ext>
              </a:extLst>
            </p:cNvPr>
            <p:cNvSpPr/>
            <p:nvPr/>
          </p:nvSpPr>
          <p:spPr>
            <a:xfrm>
              <a:off x="5938501" y="33764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345" name="tx325">
              <a:extLst>
                <a:ext uri="{FF2B5EF4-FFF2-40B4-BE49-F238E27FC236}">
                  <a16:creationId xmlns:a16="http://schemas.microsoft.com/office/drawing/2014/main" id="{039432E7-00E4-DCFF-85DC-89779A2DAD71}"/>
                </a:ext>
              </a:extLst>
            </p:cNvPr>
            <p:cNvSpPr/>
            <p:nvPr/>
          </p:nvSpPr>
          <p:spPr>
            <a:xfrm>
              <a:off x="7627096" y="33764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346" name="tx326">
              <a:extLst>
                <a:ext uri="{FF2B5EF4-FFF2-40B4-BE49-F238E27FC236}">
                  <a16:creationId xmlns:a16="http://schemas.microsoft.com/office/drawing/2014/main" id="{BDF94D9A-719C-F641-080F-56CE0DA4EF0E}"/>
                </a:ext>
              </a:extLst>
            </p:cNvPr>
            <p:cNvSpPr/>
            <p:nvPr/>
          </p:nvSpPr>
          <p:spPr>
            <a:xfrm>
              <a:off x="8049244" y="33764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347" name="tx327">
              <a:extLst>
                <a:ext uri="{FF2B5EF4-FFF2-40B4-BE49-F238E27FC236}">
                  <a16:creationId xmlns:a16="http://schemas.microsoft.com/office/drawing/2014/main" id="{86343C2F-1F2F-D865-128D-811319982DEB}"/>
                </a:ext>
              </a:extLst>
            </p:cNvPr>
            <p:cNvSpPr/>
            <p:nvPr/>
          </p:nvSpPr>
          <p:spPr>
            <a:xfrm>
              <a:off x="8471393" y="33764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348" name="tx328">
              <a:extLst>
                <a:ext uri="{FF2B5EF4-FFF2-40B4-BE49-F238E27FC236}">
                  <a16:creationId xmlns:a16="http://schemas.microsoft.com/office/drawing/2014/main" id="{867BD8DF-2B09-F1A7-8D69-BC89605DFD76}"/>
                </a:ext>
              </a:extLst>
            </p:cNvPr>
            <p:cNvSpPr/>
            <p:nvPr/>
          </p:nvSpPr>
          <p:spPr>
            <a:xfrm>
              <a:off x="3827757"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61</a:t>
              </a:r>
            </a:p>
          </p:txBody>
        </p:sp>
        <p:sp>
          <p:nvSpPr>
            <p:cNvPr id="1349" name="tx329">
              <a:extLst>
                <a:ext uri="{FF2B5EF4-FFF2-40B4-BE49-F238E27FC236}">
                  <a16:creationId xmlns:a16="http://schemas.microsoft.com/office/drawing/2014/main" id="{90907296-AD76-16F4-C878-9071E778D6C7}"/>
                </a:ext>
              </a:extLst>
            </p:cNvPr>
            <p:cNvSpPr/>
            <p:nvPr/>
          </p:nvSpPr>
          <p:spPr>
            <a:xfrm>
              <a:off x="4672054"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73</a:t>
              </a:r>
            </a:p>
          </p:txBody>
        </p:sp>
        <p:sp>
          <p:nvSpPr>
            <p:cNvPr id="1350" name="tx330">
              <a:extLst>
                <a:ext uri="{FF2B5EF4-FFF2-40B4-BE49-F238E27FC236}">
                  <a16:creationId xmlns:a16="http://schemas.microsoft.com/office/drawing/2014/main" id="{E8F06758-A445-EC7C-B843-63528EFE527F}"/>
                </a:ext>
              </a:extLst>
            </p:cNvPr>
            <p:cNvSpPr/>
            <p:nvPr/>
          </p:nvSpPr>
          <p:spPr>
            <a:xfrm>
              <a:off x="5094203"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351" name="tx331">
              <a:extLst>
                <a:ext uri="{FF2B5EF4-FFF2-40B4-BE49-F238E27FC236}">
                  <a16:creationId xmlns:a16="http://schemas.microsoft.com/office/drawing/2014/main" id="{42431F02-5A29-6757-B22E-95A5F22A3B23}"/>
                </a:ext>
              </a:extLst>
            </p:cNvPr>
            <p:cNvSpPr/>
            <p:nvPr/>
          </p:nvSpPr>
          <p:spPr>
            <a:xfrm>
              <a:off x="5516352"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352" name="tx332">
              <a:extLst>
                <a:ext uri="{FF2B5EF4-FFF2-40B4-BE49-F238E27FC236}">
                  <a16:creationId xmlns:a16="http://schemas.microsoft.com/office/drawing/2014/main" id="{F4F06598-C2EE-2B3E-0344-D0ECBC49C13B}"/>
                </a:ext>
              </a:extLst>
            </p:cNvPr>
            <p:cNvSpPr/>
            <p:nvPr/>
          </p:nvSpPr>
          <p:spPr>
            <a:xfrm>
              <a:off x="5938501"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353" name="tx333">
              <a:extLst>
                <a:ext uri="{FF2B5EF4-FFF2-40B4-BE49-F238E27FC236}">
                  <a16:creationId xmlns:a16="http://schemas.microsoft.com/office/drawing/2014/main" id="{D627A9A3-9DE0-6742-09CA-B753D2357521}"/>
                </a:ext>
              </a:extLst>
            </p:cNvPr>
            <p:cNvSpPr/>
            <p:nvPr/>
          </p:nvSpPr>
          <p:spPr>
            <a:xfrm>
              <a:off x="6360649"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71</a:t>
              </a:r>
            </a:p>
          </p:txBody>
        </p:sp>
        <p:sp>
          <p:nvSpPr>
            <p:cNvPr id="1354" name="tx334">
              <a:extLst>
                <a:ext uri="{FF2B5EF4-FFF2-40B4-BE49-F238E27FC236}">
                  <a16:creationId xmlns:a16="http://schemas.microsoft.com/office/drawing/2014/main" id="{94634C92-8CBA-5B61-5301-E21A4F226F3F}"/>
                </a:ext>
              </a:extLst>
            </p:cNvPr>
            <p:cNvSpPr/>
            <p:nvPr/>
          </p:nvSpPr>
          <p:spPr>
            <a:xfrm>
              <a:off x="6782798"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355" name="tx335">
              <a:extLst>
                <a:ext uri="{FF2B5EF4-FFF2-40B4-BE49-F238E27FC236}">
                  <a16:creationId xmlns:a16="http://schemas.microsoft.com/office/drawing/2014/main" id="{ECAE41A5-F97B-701A-9B68-86A6EED8C85A}"/>
                </a:ext>
              </a:extLst>
            </p:cNvPr>
            <p:cNvSpPr/>
            <p:nvPr/>
          </p:nvSpPr>
          <p:spPr>
            <a:xfrm>
              <a:off x="7204947"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356" name="tx336">
              <a:extLst>
                <a:ext uri="{FF2B5EF4-FFF2-40B4-BE49-F238E27FC236}">
                  <a16:creationId xmlns:a16="http://schemas.microsoft.com/office/drawing/2014/main" id="{B18E1E38-E309-C8EB-51C5-6E37B4A82F82}"/>
                </a:ext>
              </a:extLst>
            </p:cNvPr>
            <p:cNvSpPr/>
            <p:nvPr/>
          </p:nvSpPr>
          <p:spPr>
            <a:xfrm>
              <a:off x="7627096"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357" name="tx337">
              <a:extLst>
                <a:ext uri="{FF2B5EF4-FFF2-40B4-BE49-F238E27FC236}">
                  <a16:creationId xmlns:a16="http://schemas.microsoft.com/office/drawing/2014/main" id="{027C6C9B-19C1-4AD3-44AF-52E9928A2E64}"/>
                </a:ext>
              </a:extLst>
            </p:cNvPr>
            <p:cNvSpPr/>
            <p:nvPr/>
          </p:nvSpPr>
          <p:spPr>
            <a:xfrm>
              <a:off x="8049244"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358" name="tx338">
              <a:extLst>
                <a:ext uri="{FF2B5EF4-FFF2-40B4-BE49-F238E27FC236}">
                  <a16:creationId xmlns:a16="http://schemas.microsoft.com/office/drawing/2014/main" id="{9B8C7C60-F794-18BF-3F4F-F3E7047ECA5A}"/>
                </a:ext>
              </a:extLst>
            </p:cNvPr>
            <p:cNvSpPr/>
            <p:nvPr/>
          </p:nvSpPr>
          <p:spPr>
            <a:xfrm>
              <a:off x="8471393"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359" name="tx339">
              <a:extLst>
                <a:ext uri="{FF2B5EF4-FFF2-40B4-BE49-F238E27FC236}">
                  <a16:creationId xmlns:a16="http://schemas.microsoft.com/office/drawing/2014/main" id="{57027F74-F539-1636-1371-9B2A50A03132}"/>
                </a:ext>
              </a:extLst>
            </p:cNvPr>
            <p:cNvSpPr/>
            <p:nvPr/>
          </p:nvSpPr>
          <p:spPr>
            <a:xfrm>
              <a:off x="4249905" y="137681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76</a:t>
              </a:r>
            </a:p>
          </p:txBody>
        </p:sp>
        <p:sp>
          <p:nvSpPr>
            <p:cNvPr id="1360" name="tx340">
              <a:extLst>
                <a:ext uri="{FF2B5EF4-FFF2-40B4-BE49-F238E27FC236}">
                  <a16:creationId xmlns:a16="http://schemas.microsoft.com/office/drawing/2014/main" id="{909EE72F-45B2-605F-B96A-6F95A738AAA7}"/>
                </a:ext>
              </a:extLst>
            </p:cNvPr>
            <p:cNvSpPr/>
            <p:nvPr/>
          </p:nvSpPr>
          <p:spPr>
            <a:xfrm>
              <a:off x="4672054" y="137681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361" name="tx341">
              <a:extLst>
                <a:ext uri="{FF2B5EF4-FFF2-40B4-BE49-F238E27FC236}">
                  <a16:creationId xmlns:a16="http://schemas.microsoft.com/office/drawing/2014/main" id="{26FD20C5-29DA-1262-B52C-25CC595CE5FA}"/>
                </a:ext>
              </a:extLst>
            </p:cNvPr>
            <p:cNvSpPr/>
            <p:nvPr/>
          </p:nvSpPr>
          <p:spPr>
            <a:xfrm>
              <a:off x="5094203" y="137681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72</a:t>
              </a:r>
            </a:p>
          </p:txBody>
        </p:sp>
        <p:sp>
          <p:nvSpPr>
            <p:cNvPr id="1362" name="tx342">
              <a:extLst>
                <a:ext uri="{FF2B5EF4-FFF2-40B4-BE49-F238E27FC236}">
                  <a16:creationId xmlns:a16="http://schemas.microsoft.com/office/drawing/2014/main" id="{C5BEC7D2-D8CB-D2A4-5B1A-7B9022906ACD}"/>
                </a:ext>
              </a:extLst>
            </p:cNvPr>
            <p:cNvSpPr/>
            <p:nvPr/>
          </p:nvSpPr>
          <p:spPr>
            <a:xfrm>
              <a:off x="5516352" y="137681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363" name="tx343">
              <a:extLst>
                <a:ext uri="{FF2B5EF4-FFF2-40B4-BE49-F238E27FC236}">
                  <a16:creationId xmlns:a16="http://schemas.microsoft.com/office/drawing/2014/main" id="{FA877936-A71D-5541-FD4D-5F9F2629D33C}"/>
                </a:ext>
              </a:extLst>
            </p:cNvPr>
            <p:cNvSpPr/>
            <p:nvPr/>
          </p:nvSpPr>
          <p:spPr>
            <a:xfrm>
              <a:off x="5938501" y="137681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364" name="tx344">
              <a:extLst>
                <a:ext uri="{FF2B5EF4-FFF2-40B4-BE49-F238E27FC236}">
                  <a16:creationId xmlns:a16="http://schemas.microsoft.com/office/drawing/2014/main" id="{5BB2A539-B386-CC88-657B-077DE60A54F8}"/>
                </a:ext>
              </a:extLst>
            </p:cNvPr>
            <p:cNvSpPr/>
            <p:nvPr/>
          </p:nvSpPr>
          <p:spPr>
            <a:xfrm>
              <a:off x="6360649" y="137681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76</a:t>
              </a:r>
            </a:p>
          </p:txBody>
        </p:sp>
        <p:sp>
          <p:nvSpPr>
            <p:cNvPr id="1365" name="tx345">
              <a:extLst>
                <a:ext uri="{FF2B5EF4-FFF2-40B4-BE49-F238E27FC236}">
                  <a16:creationId xmlns:a16="http://schemas.microsoft.com/office/drawing/2014/main" id="{A781C5AF-9F75-4FFB-BB6A-9B3DBEC7B968}"/>
                </a:ext>
              </a:extLst>
            </p:cNvPr>
            <p:cNvSpPr/>
            <p:nvPr/>
          </p:nvSpPr>
          <p:spPr>
            <a:xfrm>
              <a:off x="7204947" y="137681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69</a:t>
              </a:r>
            </a:p>
          </p:txBody>
        </p:sp>
        <p:sp>
          <p:nvSpPr>
            <p:cNvPr id="1366" name="tx346">
              <a:extLst>
                <a:ext uri="{FF2B5EF4-FFF2-40B4-BE49-F238E27FC236}">
                  <a16:creationId xmlns:a16="http://schemas.microsoft.com/office/drawing/2014/main" id="{C15E4E69-1E1B-9CE3-5ABB-B7E4B44BE524}"/>
                </a:ext>
              </a:extLst>
            </p:cNvPr>
            <p:cNvSpPr/>
            <p:nvPr/>
          </p:nvSpPr>
          <p:spPr>
            <a:xfrm>
              <a:off x="7627096" y="137681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82</a:t>
              </a:r>
            </a:p>
          </p:txBody>
        </p:sp>
        <p:sp>
          <p:nvSpPr>
            <p:cNvPr id="1367" name="tx347">
              <a:extLst>
                <a:ext uri="{FF2B5EF4-FFF2-40B4-BE49-F238E27FC236}">
                  <a16:creationId xmlns:a16="http://schemas.microsoft.com/office/drawing/2014/main" id="{6ADD6781-3447-9BF8-02DC-504C2C78266F}"/>
                </a:ext>
              </a:extLst>
            </p:cNvPr>
            <p:cNvSpPr/>
            <p:nvPr/>
          </p:nvSpPr>
          <p:spPr>
            <a:xfrm>
              <a:off x="8049244" y="137681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368" name="tx348">
              <a:extLst>
                <a:ext uri="{FF2B5EF4-FFF2-40B4-BE49-F238E27FC236}">
                  <a16:creationId xmlns:a16="http://schemas.microsoft.com/office/drawing/2014/main" id="{3D78D8F1-BD95-517D-D3EF-C0C60C135ED7}"/>
                </a:ext>
              </a:extLst>
            </p:cNvPr>
            <p:cNvSpPr/>
            <p:nvPr/>
          </p:nvSpPr>
          <p:spPr>
            <a:xfrm>
              <a:off x="8471393" y="137681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369" name="tx349">
              <a:extLst>
                <a:ext uri="{FF2B5EF4-FFF2-40B4-BE49-F238E27FC236}">
                  <a16:creationId xmlns:a16="http://schemas.microsoft.com/office/drawing/2014/main" id="{82D54FE9-BB34-19F9-DEC8-1BE07290FA2E}"/>
                </a:ext>
              </a:extLst>
            </p:cNvPr>
            <p:cNvSpPr/>
            <p:nvPr/>
          </p:nvSpPr>
          <p:spPr>
            <a:xfrm>
              <a:off x="2983459" y="40429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370" name="tx350">
              <a:extLst>
                <a:ext uri="{FF2B5EF4-FFF2-40B4-BE49-F238E27FC236}">
                  <a16:creationId xmlns:a16="http://schemas.microsoft.com/office/drawing/2014/main" id="{2C06A2F4-CD16-07B6-A5BE-46A776E48930}"/>
                </a:ext>
              </a:extLst>
            </p:cNvPr>
            <p:cNvSpPr/>
            <p:nvPr/>
          </p:nvSpPr>
          <p:spPr>
            <a:xfrm>
              <a:off x="5938501" y="177673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371" name="tx351">
              <a:extLst>
                <a:ext uri="{FF2B5EF4-FFF2-40B4-BE49-F238E27FC236}">
                  <a16:creationId xmlns:a16="http://schemas.microsoft.com/office/drawing/2014/main" id="{5DB6B1A1-8DA0-AB64-2F8C-61BCB79D57F5}"/>
                </a:ext>
              </a:extLst>
            </p:cNvPr>
            <p:cNvSpPr/>
            <p:nvPr/>
          </p:nvSpPr>
          <p:spPr>
            <a:xfrm>
              <a:off x="6360649" y="177673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372" name="tx352">
              <a:extLst>
                <a:ext uri="{FF2B5EF4-FFF2-40B4-BE49-F238E27FC236}">
                  <a16:creationId xmlns:a16="http://schemas.microsoft.com/office/drawing/2014/main" id="{A10F65C6-E77C-4F40-B90F-198F04CE1956}"/>
                </a:ext>
              </a:extLst>
            </p:cNvPr>
            <p:cNvSpPr/>
            <p:nvPr/>
          </p:nvSpPr>
          <p:spPr>
            <a:xfrm>
              <a:off x="7204947" y="177673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72</a:t>
              </a:r>
            </a:p>
          </p:txBody>
        </p:sp>
        <p:sp>
          <p:nvSpPr>
            <p:cNvPr id="1373" name="tx353">
              <a:extLst>
                <a:ext uri="{FF2B5EF4-FFF2-40B4-BE49-F238E27FC236}">
                  <a16:creationId xmlns:a16="http://schemas.microsoft.com/office/drawing/2014/main" id="{BB7F1F14-8574-BC92-350A-3C64629DF6B9}"/>
                </a:ext>
              </a:extLst>
            </p:cNvPr>
            <p:cNvSpPr/>
            <p:nvPr/>
          </p:nvSpPr>
          <p:spPr>
            <a:xfrm>
              <a:off x="8049244" y="177673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374" name="tx354">
              <a:extLst>
                <a:ext uri="{FF2B5EF4-FFF2-40B4-BE49-F238E27FC236}">
                  <a16:creationId xmlns:a16="http://schemas.microsoft.com/office/drawing/2014/main" id="{50B290C7-F84D-FB5C-B359-05FAA4C91798}"/>
                </a:ext>
              </a:extLst>
            </p:cNvPr>
            <p:cNvSpPr/>
            <p:nvPr/>
          </p:nvSpPr>
          <p:spPr>
            <a:xfrm>
              <a:off x="8471393" y="177673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375" name="tx355">
              <a:extLst>
                <a:ext uri="{FF2B5EF4-FFF2-40B4-BE49-F238E27FC236}">
                  <a16:creationId xmlns:a16="http://schemas.microsoft.com/office/drawing/2014/main" id="{E379D488-D94A-3054-9C1A-7179D4577CE0}"/>
                </a:ext>
              </a:extLst>
            </p:cNvPr>
            <p:cNvSpPr/>
            <p:nvPr/>
          </p:nvSpPr>
          <p:spPr>
            <a:xfrm>
              <a:off x="8471393" y="124350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376" name="tx356">
              <a:extLst>
                <a:ext uri="{FF2B5EF4-FFF2-40B4-BE49-F238E27FC236}">
                  <a16:creationId xmlns:a16="http://schemas.microsoft.com/office/drawing/2014/main" id="{40FF7C87-0B3C-4592-3FD1-D93F7655B506}"/>
                </a:ext>
              </a:extLst>
            </p:cNvPr>
            <p:cNvSpPr/>
            <p:nvPr/>
          </p:nvSpPr>
          <p:spPr>
            <a:xfrm>
              <a:off x="6360649" y="23099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377" name="tx357">
              <a:extLst>
                <a:ext uri="{FF2B5EF4-FFF2-40B4-BE49-F238E27FC236}">
                  <a16:creationId xmlns:a16="http://schemas.microsoft.com/office/drawing/2014/main" id="{BF62B22E-22FF-AF61-3695-A625B269F11C}"/>
                </a:ext>
              </a:extLst>
            </p:cNvPr>
            <p:cNvSpPr/>
            <p:nvPr/>
          </p:nvSpPr>
          <p:spPr>
            <a:xfrm>
              <a:off x="6782798" y="23099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378" name="tx358">
              <a:extLst>
                <a:ext uri="{FF2B5EF4-FFF2-40B4-BE49-F238E27FC236}">
                  <a16:creationId xmlns:a16="http://schemas.microsoft.com/office/drawing/2014/main" id="{333E3447-D13C-FB9A-CF43-AA04A542B146}"/>
                </a:ext>
              </a:extLst>
            </p:cNvPr>
            <p:cNvSpPr/>
            <p:nvPr/>
          </p:nvSpPr>
          <p:spPr>
            <a:xfrm>
              <a:off x="7204947" y="23099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73</a:t>
              </a:r>
            </a:p>
          </p:txBody>
        </p:sp>
        <p:sp>
          <p:nvSpPr>
            <p:cNvPr id="1379" name="tx359">
              <a:extLst>
                <a:ext uri="{FF2B5EF4-FFF2-40B4-BE49-F238E27FC236}">
                  <a16:creationId xmlns:a16="http://schemas.microsoft.com/office/drawing/2014/main" id="{842D3E53-9F33-1578-8A7C-848FAC7752EE}"/>
                </a:ext>
              </a:extLst>
            </p:cNvPr>
            <p:cNvSpPr/>
            <p:nvPr/>
          </p:nvSpPr>
          <p:spPr>
            <a:xfrm>
              <a:off x="7627096" y="23099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70</a:t>
              </a:r>
            </a:p>
          </p:txBody>
        </p:sp>
        <p:sp>
          <p:nvSpPr>
            <p:cNvPr id="1380" name="tx360">
              <a:extLst>
                <a:ext uri="{FF2B5EF4-FFF2-40B4-BE49-F238E27FC236}">
                  <a16:creationId xmlns:a16="http://schemas.microsoft.com/office/drawing/2014/main" id="{17EA1373-318F-8F1A-2860-4103E31CF0A1}"/>
                </a:ext>
              </a:extLst>
            </p:cNvPr>
            <p:cNvSpPr/>
            <p:nvPr/>
          </p:nvSpPr>
          <p:spPr>
            <a:xfrm>
              <a:off x="8049244" y="23099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381" name="tx361">
              <a:extLst>
                <a:ext uri="{FF2B5EF4-FFF2-40B4-BE49-F238E27FC236}">
                  <a16:creationId xmlns:a16="http://schemas.microsoft.com/office/drawing/2014/main" id="{23FACA3E-3AC7-2DA5-D677-D7CF3D1E70D1}"/>
                </a:ext>
              </a:extLst>
            </p:cNvPr>
            <p:cNvSpPr/>
            <p:nvPr/>
          </p:nvSpPr>
          <p:spPr>
            <a:xfrm>
              <a:off x="8471393" y="23099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73</a:t>
              </a:r>
            </a:p>
          </p:txBody>
        </p:sp>
        <p:sp>
          <p:nvSpPr>
            <p:cNvPr id="1382" name="tx362">
              <a:extLst>
                <a:ext uri="{FF2B5EF4-FFF2-40B4-BE49-F238E27FC236}">
                  <a16:creationId xmlns:a16="http://schemas.microsoft.com/office/drawing/2014/main" id="{F06CA404-638B-F9F8-51C6-EA1717C3DB42}"/>
                </a:ext>
              </a:extLst>
            </p:cNvPr>
            <p:cNvSpPr/>
            <p:nvPr/>
          </p:nvSpPr>
          <p:spPr>
            <a:xfrm>
              <a:off x="3827757" y="324309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81</a:t>
              </a:r>
            </a:p>
          </p:txBody>
        </p:sp>
        <p:sp>
          <p:nvSpPr>
            <p:cNvPr id="1383" name="tx363">
              <a:extLst>
                <a:ext uri="{FF2B5EF4-FFF2-40B4-BE49-F238E27FC236}">
                  <a16:creationId xmlns:a16="http://schemas.microsoft.com/office/drawing/2014/main" id="{1AFC0579-98B1-0E1D-0074-183029F4E646}"/>
                </a:ext>
              </a:extLst>
            </p:cNvPr>
            <p:cNvSpPr/>
            <p:nvPr/>
          </p:nvSpPr>
          <p:spPr>
            <a:xfrm>
              <a:off x="4249905" y="324309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384" name="tx364">
              <a:extLst>
                <a:ext uri="{FF2B5EF4-FFF2-40B4-BE49-F238E27FC236}">
                  <a16:creationId xmlns:a16="http://schemas.microsoft.com/office/drawing/2014/main" id="{0DACA21D-B034-5B08-EA18-4DB61A9FE322}"/>
                </a:ext>
              </a:extLst>
            </p:cNvPr>
            <p:cNvSpPr/>
            <p:nvPr/>
          </p:nvSpPr>
          <p:spPr>
            <a:xfrm>
              <a:off x="4672054" y="324309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385" name="tx365">
              <a:extLst>
                <a:ext uri="{FF2B5EF4-FFF2-40B4-BE49-F238E27FC236}">
                  <a16:creationId xmlns:a16="http://schemas.microsoft.com/office/drawing/2014/main" id="{559DF8A9-E11C-AC87-3E81-579C2DE5157A}"/>
                </a:ext>
              </a:extLst>
            </p:cNvPr>
            <p:cNvSpPr/>
            <p:nvPr/>
          </p:nvSpPr>
          <p:spPr>
            <a:xfrm>
              <a:off x="5094203" y="324309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386" name="tx366">
              <a:extLst>
                <a:ext uri="{FF2B5EF4-FFF2-40B4-BE49-F238E27FC236}">
                  <a16:creationId xmlns:a16="http://schemas.microsoft.com/office/drawing/2014/main" id="{E39D4D2D-2245-DC51-FDD1-0065D33D098A}"/>
                </a:ext>
              </a:extLst>
            </p:cNvPr>
            <p:cNvSpPr/>
            <p:nvPr/>
          </p:nvSpPr>
          <p:spPr>
            <a:xfrm>
              <a:off x="5516352" y="324309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72</a:t>
              </a:r>
            </a:p>
          </p:txBody>
        </p:sp>
        <p:sp>
          <p:nvSpPr>
            <p:cNvPr id="1387" name="tx367">
              <a:extLst>
                <a:ext uri="{FF2B5EF4-FFF2-40B4-BE49-F238E27FC236}">
                  <a16:creationId xmlns:a16="http://schemas.microsoft.com/office/drawing/2014/main" id="{1CC43AB4-5873-6F81-64A6-EDEADBB6F0A5}"/>
                </a:ext>
              </a:extLst>
            </p:cNvPr>
            <p:cNvSpPr/>
            <p:nvPr/>
          </p:nvSpPr>
          <p:spPr>
            <a:xfrm>
              <a:off x="8049244" y="324309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388" name="tx368">
              <a:extLst>
                <a:ext uri="{FF2B5EF4-FFF2-40B4-BE49-F238E27FC236}">
                  <a16:creationId xmlns:a16="http://schemas.microsoft.com/office/drawing/2014/main" id="{2B57610D-6804-BABA-7C49-2B5C61B86547}"/>
                </a:ext>
              </a:extLst>
            </p:cNvPr>
            <p:cNvSpPr/>
            <p:nvPr/>
          </p:nvSpPr>
          <p:spPr>
            <a:xfrm>
              <a:off x="8471393" y="324309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68</a:t>
              </a:r>
            </a:p>
          </p:txBody>
        </p:sp>
        <p:sp>
          <p:nvSpPr>
            <p:cNvPr id="1389" name="tx369">
              <a:extLst>
                <a:ext uri="{FF2B5EF4-FFF2-40B4-BE49-F238E27FC236}">
                  <a16:creationId xmlns:a16="http://schemas.microsoft.com/office/drawing/2014/main" id="{6CFD238F-FB83-CE1D-2727-1BB5313CEE95}"/>
                </a:ext>
              </a:extLst>
            </p:cNvPr>
            <p:cNvSpPr/>
            <p:nvPr/>
          </p:nvSpPr>
          <p:spPr>
            <a:xfrm>
              <a:off x="8049244" y="20433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81</a:t>
              </a:r>
            </a:p>
          </p:txBody>
        </p:sp>
        <p:sp>
          <p:nvSpPr>
            <p:cNvPr id="1390" name="tx370">
              <a:extLst>
                <a:ext uri="{FF2B5EF4-FFF2-40B4-BE49-F238E27FC236}">
                  <a16:creationId xmlns:a16="http://schemas.microsoft.com/office/drawing/2014/main" id="{F708FD54-C070-D1C3-4D80-87BCEBE61F69}"/>
                </a:ext>
              </a:extLst>
            </p:cNvPr>
            <p:cNvSpPr/>
            <p:nvPr/>
          </p:nvSpPr>
          <p:spPr>
            <a:xfrm>
              <a:off x="8471393" y="20433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391" name="tx371">
              <a:extLst>
                <a:ext uri="{FF2B5EF4-FFF2-40B4-BE49-F238E27FC236}">
                  <a16:creationId xmlns:a16="http://schemas.microsoft.com/office/drawing/2014/main" id="{878013D8-1D0E-ED1A-58D7-8AC8BB4EEC0B}"/>
                </a:ext>
              </a:extLst>
            </p:cNvPr>
            <p:cNvSpPr/>
            <p:nvPr/>
          </p:nvSpPr>
          <p:spPr>
            <a:xfrm>
              <a:off x="8471393" y="364301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63</a:t>
              </a:r>
            </a:p>
          </p:txBody>
        </p:sp>
        <p:sp>
          <p:nvSpPr>
            <p:cNvPr id="1392" name="tx372">
              <a:extLst>
                <a:ext uri="{FF2B5EF4-FFF2-40B4-BE49-F238E27FC236}">
                  <a16:creationId xmlns:a16="http://schemas.microsoft.com/office/drawing/2014/main" id="{ABA01CE7-D5B9-88CE-0CA4-F5C7FDE0B14B}"/>
                </a:ext>
              </a:extLst>
            </p:cNvPr>
            <p:cNvSpPr/>
            <p:nvPr/>
          </p:nvSpPr>
          <p:spPr>
            <a:xfrm>
              <a:off x="8049244" y="27098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71</a:t>
              </a:r>
            </a:p>
          </p:txBody>
        </p:sp>
        <p:sp>
          <p:nvSpPr>
            <p:cNvPr id="1393" name="tx373">
              <a:extLst>
                <a:ext uri="{FF2B5EF4-FFF2-40B4-BE49-F238E27FC236}">
                  <a16:creationId xmlns:a16="http://schemas.microsoft.com/office/drawing/2014/main" id="{BC24A395-36AA-4A37-9B38-4BF1611AD45A}"/>
                </a:ext>
              </a:extLst>
            </p:cNvPr>
            <p:cNvSpPr/>
            <p:nvPr/>
          </p:nvSpPr>
          <p:spPr>
            <a:xfrm>
              <a:off x="8471393" y="27098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71</a:t>
              </a:r>
            </a:p>
          </p:txBody>
        </p:sp>
        <p:sp>
          <p:nvSpPr>
            <p:cNvPr id="1394" name="tx374">
              <a:extLst>
                <a:ext uri="{FF2B5EF4-FFF2-40B4-BE49-F238E27FC236}">
                  <a16:creationId xmlns:a16="http://schemas.microsoft.com/office/drawing/2014/main" id="{7E24DB72-9B57-FF6D-44DB-3AE14070D6CA}"/>
                </a:ext>
              </a:extLst>
            </p:cNvPr>
            <p:cNvSpPr/>
            <p:nvPr/>
          </p:nvSpPr>
          <p:spPr>
            <a:xfrm>
              <a:off x="5094203" y="24432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61</a:t>
              </a:r>
            </a:p>
          </p:txBody>
        </p:sp>
        <p:sp>
          <p:nvSpPr>
            <p:cNvPr id="1395" name="tx375">
              <a:extLst>
                <a:ext uri="{FF2B5EF4-FFF2-40B4-BE49-F238E27FC236}">
                  <a16:creationId xmlns:a16="http://schemas.microsoft.com/office/drawing/2014/main" id="{FEE6696E-9F19-A62F-6F45-A4765FC42318}"/>
                </a:ext>
              </a:extLst>
            </p:cNvPr>
            <p:cNvSpPr/>
            <p:nvPr/>
          </p:nvSpPr>
          <p:spPr>
            <a:xfrm>
              <a:off x="5938501" y="24432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62</a:t>
              </a:r>
            </a:p>
          </p:txBody>
        </p:sp>
        <p:sp>
          <p:nvSpPr>
            <p:cNvPr id="1396" name="tx376">
              <a:extLst>
                <a:ext uri="{FF2B5EF4-FFF2-40B4-BE49-F238E27FC236}">
                  <a16:creationId xmlns:a16="http://schemas.microsoft.com/office/drawing/2014/main" id="{222294C7-04F4-6068-7061-89416443012B}"/>
                </a:ext>
              </a:extLst>
            </p:cNvPr>
            <p:cNvSpPr/>
            <p:nvPr/>
          </p:nvSpPr>
          <p:spPr>
            <a:xfrm>
              <a:off x="8049244" y="24432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72</a:t>
              </a:r>
            </a:p>
          </p:txBody>
        </p:sp>
        <p:sp>
          <p:nvSpPr>
            <p:cNvPr id="1397" name="tx377">
              <a:extLst>
                <a:ext uri="{FF2B5EF4-FFF2-40B4-BE49-F238E27FC236}">
                  <a16:creationId xmlns:a16="http://schemas.microsoft.com/office/drawing/2014/main" id="{54571808-2DD0-B093-F104-FB3906661143}"/>
                </a:ext>
              </a:extLst>
            </p:cNvPr>
            <p:cNvSpPr/>
            <p:nvPr/>
          </p:nvSpPr>
          <p:spPr>
            <a:xfrm>
              <a:off x="8471393" y="24432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73</a:t>
              </a:r>
            </a:p>
          </p:txBody>
        </p:sp>
        <p:sp>
          <p:nvSpPr>
            <p:cNvPr id="1398" name="tx378">
              <a:extLst>
                <a:ext uri="{FF2B5EF4-FFF2-40B4-BE49-F238E27FC236}">
                  <a16:creationId xmlns:a16="http://schemas.microsoft.com/office/drawing/2014/main" id="{BA6B7BD9-7286-2180-A6DD-8EEF2BEFF1FA}"/>
                </a:ext>
              </a:extLst>
            </p:cNvPr>
            <p:cNvSpPr/>
            <p:nvPr/>
          </p:nvSpPr>
          <p:spPr>
            <a:xfrm>
              <a:off x="7204947"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64</a:t>
              </a:r>
            </a:p>
          </p:txBody>
        </p:sp>
        <p:sp>
          <p:nvSpPr>
            <p:cNvPr id="1399" name="tx379">
              <a:extLst>
                <a:ext uri="{FF2B5EF4-FFF2-40B4-BE49-F238E27FC236}">
                  <a16:creationId xmlns:a16="http://schemas.microsoft.com/office/drawing/2014/main" id="{8144B4A9-5F73-5BCC-E6AD-85FE7DAE09CE}"/>
                </a:ext>
              </a:extLst>
            </p:cNvPr>
            <p:cNvSpPr/>
            <p:nvPr/>
          </p:nvSpPr>
          <p:spPr>
            <a:xfrm>
              <a:off x="7627096"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72</a:t>
              </a:r>
            </a:p>
          </p:txBody>
        </p:sp>
        <p:sp>
          <p:nvSpPr>
            <p:cNvPr id="1400" name="tx380">
              <a:extLst>
                <a:ext uri="{FF2B5EF4-FFF2-40B4-BE49-F238E27FC236}">
                  <a16:creationId xmlns:a16="http://schemas.microsoft.com/office/drawing/2014/main" id="{6CBE16AB-0ECE-4503-4811-78762A376469}"/>
                </a:ext>
              </a:extLst>
            </p:cNvPr>
            <p:cNvSpPr/>
            <p:nvPr/>
          </p:nvSpPr>
          <p:spPr>
            <a:xfrm>
              <a:off x="8049244"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401" name="tx381">
              <a:extLst>
                <a:ext uri="{FF2B5EF4-FFF2-40B4-BE49-F238E27FC236}">
                  <a16:creationId xmlns:a16="http://schemas.microsoft.com/office/drawing/2014/main" id="{FDC14EE0-3152-35A4-FA39-66E1A310528F}"/>
                </a:ext>
              </a:extLst>
            </p:cNvPr>
            <p:cNvSpPr/>
            <p:nvPr/>
          </p:nvSpPr>
          <p:spPr>
            <a:xfrm>
              <a:off x="8471393"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402" name="tx382">
              <a:extLst>
                <a:ext uri="{FF2B5EF4-FFF2-40B4-BE49-F238E27FC236}">
                  <a16:creationId xmlns:a16="http://schemas.microsoft.com/office/drawing/2014/main" id="{B538A90E-4EE8-055D-F6C6-723C478869C7}"/>
                </a:ext>
              </a:extLst>
            </p:cNvPr>
            <p:cNvSpPr/>
            <p:nvPr/>
          </p:nvSpPr>
          <p:spPr>
            <a:xfrm>
              <a:off x="8049244" y="350970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403" name="tx383">
              <a:extLst>
                <a:ext uri="{FF2B5EF4-FFF2-40B4-BE49-F238E27FC236}">
                  <a16:creationId xmlns:a16="http://schemas.microsoft.com/office/drawing/2014/main" id="{D89DFEE1-356B-B12D-4CB4-9DBD73C893A4}"/>
                </a:ext>
              </a:extLst>
            </p:cNvPr>
            <p:cNvSpPr/>
            <p:nvPr/>
          </p:nvSpPr>
          <p:spPr>
            <a:xfrm>
              <a:off x="8471393" y="350970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66</a:t>
              </a:r>
            </a:p>
          </p:txBody>
        </p:sp>
        <p:sp>
          <p:nvSpPr>
            <p:cNvPr id="1404" name="tx384">
              <a:extLst>
                <a:ext uri="{FF2B5EF4-FFF2-40B4-BE49-F238E27FC236}">
                  <a16:creationId xmlns:a16="http://schemas.microsoft.com/office/drawing/2014/main" id="{82A922D7-BDF9-B4C5-6A10-F179163276C1}"/>
                </a:ext>
              </a:extLst>
            </p:cNvPr>
            <p:cNvSpPr/>
            <p:nvPr/>
          </p:nvSpPr>
          <p:spPr>
            <a:xfrm>
              <a:off x="2139162"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65</a:t>
              </a:r>
            </a:p>
          </p:txBody>
        </p:sp>
        <p:sp>
          <p:nvSpPr>
            <p:cNvPr id="1405" name="tx385">
              <a:extLst>
                <a:ext uri="{FF2B5EF4-FFF2-40B4-BE49-F238E27FC236}">
                  <a16:creationId xmlns:a16="http://schemas.microsoft.com/office/drawing/2014/main" id="{80AFF0D6-17AE-A374-88E1-79F531C44A1D}"/>
                </a:ext>
              </a:extLst>
            </p:cNvPr>
            <p:cNvSpPr/>
            <p:nvPr/>
          </p:nvSpPr>
          <p:spPr>
            <a:xfrm>
              <a:off x="2561310"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406" name="tx386">
              <a:extLst>
                <a:ext uri="{FF2B5EF4-FFF2-40B4-BE49-F238E27FC236}">
                  <a16:creationId xmlns:a16="http://schemas.microsoft.com/office/drawing/2014/main" id="{FD739705-C5A0-96F5-59B7-426857487C0A}"/>
                </a:ext>
              </a:extLst>
            </p:cNvPr>
            <p:cNvSpPr/>
            <p:nvPr/>
          </p:nvSpPr>
          <p:spPr>
            <a:xfrm>
              <a:off x="2983459"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407" name="tx387">
              <a:extLst>
                <a:ext uri="{FF2B5EF4-FFF2-40B4-BE49-F238E27FC236}">
                  <a16:creationId xmlns:a16="http://schemas.microsoft.com/office/drawing/2014/main" id="{26560562-2FB7-FD78-DE9C-00322DBC25D4}"/>
                </a:ext>
              </a:extLst>
            </p:cNvPr>
            <p:cNvSpPr/>
            <p:nvPr/>
          </p:nvSpPr>
          <p:spPr>
            <a:xfrm>
              <a:off x="3405608"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408" name="tx388">
              <a:extLst>
                <a:ext uri="{FF2B5EF4-FFF2-40B4-BE49-F238E27FC236}">
                  <a16:creationId xmlns:a16="http://schemas.microsoft.com/office/drawing/2014/main" id="{3461BF86-9E66-1988-0152-8E9CEB9401C9}"/>
                </a:ext>
              </a:extLst>
            </p:cNvPr>
            <p:cNvSpPr/>
            <p:nvPr/>
          </p:nvSpPr>
          <p:spPr>
            <a:xfrm>
              <a:off x="3827757"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409" name="tx389">
              <a:extLst>
                <a:ext uri="{FF2B5EF4-FFF2-40B4-BE49-F238E27FC236}">
                  <a16:creationId xmlns:a16="http://schemas.microsoft.com/office/drawing/2014/main" id="{9ED458B0-A12E-24B1-6F71-27AF35F58BB3}"/>
                </a:ext>
              </a:extLst>
            </p:cNvPr>
            <p:cNvSpPr/>
            <p:nvPr/>
          </p:nvSpPr>
          <p:spPr>
            <a:xfrm>
              <a:off x="4672054"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410" name="tx390">
              <a:extLst>
                <a:ext uri="{FF2B5EF4-FFF2-40B4-BE49-F238E27FC236}">
                  <a16:creationId xmlns:a16="http://schemas.microsoft.com/office/drawing/2014/main" id="{98FC6F16-3B0E-8A78-3AB6-6BBC6668361A}"/>
                </a:ext>
              </a:extLst>
            </p:cNvPr>
            <p:cNvSpPr/>
            <p:nvPr/>
          </p:nvSpPr>
          <p:spPr>
            <a:xfrm>
              <a:off x="5094203"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72</a:t>
              </a:r>
            </a:p>
          </p:txBody>
        </p:sp>
        <p:sp>
          <p:nvSpPr>
            <p:cNvPr id="1411" name="tx391">
              <a:extLst>
                <a:ext uri="{FF2B5EF4-FFF2-40B4-BE49-F238E27FC236}">
                  <a16:creationId xmlns:a16="http://schemas.microsoft.com/office/drawing/2014/main" id="{7881A4B8-DA9A-9382-7634-8DCD96131A42}"/>
                </a:ext>
              </a:extLst>
            </p:cNvPr>
            <p:cNvSpPr/>
            <p:nvPr/>
          </p:nvSpPr>
          <p:spPr>
            <a:xfrm>
              <a:off x="5516352"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69</a:t>
              </a:r>
            </a:p>
          </p:txBody>
        </p:sp>
        <p:sp>
          <p:nvSpPr>
            <p:cNvPr id="1412" name="tx392">
              <a:extLst>
                <a:ext uri="{FF2B5EF4-FFF2-40B4-BE49-F238E27FC236}">
                  <a16:creationId xmlns:a16="http://schemas.microsoft.com/office/drawing/2014/main" id="{E205E691-BD76-F3A2-D2B1-1AFC72130191}"/>
                </a:ext>
              </a:extLst>
            </p:cNvPr>
            <p:cNvSpPr/>
            <p:nvPr/>
          </p:nvSpPr>
          <p:spPr>
            <a:xfrm>
              <a:off x="5938501"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413" name="tx393">
              <a:extLst>
                <a:ext uri="{FF2B5EF4-FFF2-40B4-BE49-F238E27FC236}">
                  <a16:creationId xmlns:a16="http://schemas.microsoft.com/office/drawing/2014/main" id="{482F48BE-4383-D435-D65C-880F2F1D4E6A}"/>
                </a:ext>
              </a:extLst>
            </p:cNvPr>
            <p:cNvSpPr/>
            <p:nvPr/>
          </p:nvSpPr>
          <p:spPr>
            <a:xfrm>
              <a:off x="7204947"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66</a:t>
              </a:r>
            </a:p>
          </p:txBody>
        </p:sp>
        <p:sp>
          <p:nvSpPr>
            <p:cNvPr id="1414" name="tx394">
              <a:extLst>
                <a:ext uri="{FF2B5EF4-FFF2-40B4-BE49-F238E27FC236}">
                  <a16:creationId xmlns:a16="http://schemas.microsoft.com/office/drawing/2014/main" id="{EF60325D-8D14-6632-2534-17E9F15B75C4}"/>
                </a:ext>
              </a:extLst>
            </p:cNvPr>
            <p:cNvSpPr/>
            <p:nvPr/>
          </p:nvSpPr>
          <p:spPr>
            <a:xfrm>
              <a:off x="7627096"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71</a:t>
              </a:r>
            </a:p>
          </p:txBody>
        </p:sp>
        <p:sp>
          <p:nvSpPr>
            <p:cNvPr id="1415" name="tx395">
              <a:extLst>
                <a:ext uri="{FF2B5EF4-FFF2-40B4-BE49-F238E27FC236}">
                  <a16:creationId xmlns:a16="http://schemas.microsoft.com/office/drawing/2014/main" id="{3120568A-D93A-F665-0FF2-35510A7EB16B}"/>
                </a:ext>
              </a:extLst>
            </p:cNvPr>
            <p:cNvSpPr/>
            <p:nvPr/>
          </p:nvSpPr>
          <p:spPr>
            <a:xfrm>
              <a:off x="8049244"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64</a:t>
              </a:r>
            </a:p>
          </p:txBody>
        </p:sp>
        <p:sp>
          <p:nvSpPr>
            <p:cNvPr id="1416" name="tx396">
              <a:extLst>
                <a:ext uri="{FF2B5EF4-FFF2-40B4-BE49-F238E27FC236}">
                  <a16:creationId xmlns:a16="http://schemas.microsoft.com/office/drawing/2014/main" id="{C31B37E9-B384-F01E-B5FC-05349E28AA9B}"/>
                </a:ext>
              </a:extLst>
            </p:cNvPr>
            <p:cNvSpPr/>
            <p:nvPr/>
          </p:nvSpPr>
          <p:spPr>
            <a:xfrm>
              <a:off x="8471393"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70</a:t>
              </a:r>
            </a:p>
          </p:txBody>
        </p:sp>
        <p:sp>
          <p:nvSpPr>
            <p:cNvPr id="1417" name="tx397">
              <a:extLst>
                <a:ext uri="{FF2B5EF4-FFF2-40B4-BE49-F238E27FC236}">
                  <a16:creationId xmlns:a16="http://schemas.microsoft.com/office/drawing/2014/main" id="{5B352C5E-607F-BA49-5EE2-79B52475D47C}"/>
                </a:ext>
              </a:extLst>
            </p:cNvPr>
            <p:cNvSpPr/>
            <p:nvPr/>
          </p:nvSpPr>
          <p:spPr>
            <a:xfrm>
              <a:off x="3405608"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418" name="tx398">
              <a:extLst>
                <a:ext uri="{FF2B5EF4-FFF2-40B4-BE49-F238E27FC236}">
                  <a16:creationId xmlns:a16="http://schemas.microsoft.com/office/drawing/2014/main" id="{B4BC56AC-AFA8-ACF5-120C-0E90D044BE87}"/>
                </a:ext>
              </a:extLst>
            </p:cNvPr>
            <p:cNvSpPr/>
            <p:nvPr/>
          </p:nvSpPr>
          <p:spPr>
            <a:xfrm>
              <a:off x="3827757"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419" name="tx399">
              <a:extLst>
                <a:ext uri="{FF2B5EF4-FFF2-40B4-BE49-F238E27FC236}">
                  <a16:creationId xmlns:a16="http://schemas.microsoft.com/office/drawing/2014/main" id="{92F11BA1-B4B4-1EC0-3BA7-7CCBF300BB6B}"/>
                </a:ext>
              </a:extLst>
            </p:cNvPr>
            <p:cNvSpPr/>
            <p:nvPr/>
          </p:nvSpPr>
          <p:spPr>
            <a:xfrm>
              <a:off x="4249905"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420" name="tx400">
              <a:extLst>
                <a:ext uri="{FF2B5EF4-FFF2-40B4-BE49-F238E27FC236}">
                  <a16:creationId xmlns:a16="http://schemas.microsoft.com/office/drawing/2014/main" id="{8736BECE-5B9D-F78E-77D3-F1398CCE1D36}"/>
                </a:ext>
              </a:extLst>
            </p:cNvPr>
            <p:cNvSpPr/>
            <p:nvPr/>
          </p:nvSpPr>
          <p:spPr>
            <a:xfrm>
              <a:off x="4672054"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421" name="tx401">
              <a:extLst>
                <a:ext uri="{FF2B5EF4-FFF2-40B4-BE49-F238E27FC236}">
                  <a16:creationId xmlns:a16="http://schemas.microsoft.com/office/drawing/2014/main" id="{727C81A6-6ABE-B3BD-3E32-F2F229BC147C}"/>
                </a:ext>
              </a:extLst>
            </p:cNvPr>
            <p:cNvSpPr/>
            <p:nvPr/>
          </p:nvSpPr>
          <p:spPr>
            <a:xfrm>
              <a:off x="5094203"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422" name="tx402">
              <a:extLst>
                <a:ext uri="{FF2B5EF4-FFF2-40B4-BE49-F238E27FC236}">
                  <a16:creationId xmlns:a16="http://schemas.microsoft.com/office/drawing/2014/main" id="{C6CA053B-6537-BCD0-7639-10958AECECEC}"/>
                </a:ext>
              </a:extLst>
            </p:cNvPr>
            <p:cNvSpPr/>
            <p:nvPr/>
          </p:nvSpPr>
          <p:spPr>
            <a:xfrm>
              <a:off x="5516352"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423" name="tx403">
              <a:extLst>
                <a:ext uri="{FF2B5EF4-FFF2-40B4-BE49-F238E27FC236}">
                  <a16:creationId xmlns:a16="http://schemas.microsoft.com/office/drawing/2014/main" id="{C89404BF-603E-781E-8713-D033964E9A4B}"/>
                </a:ext>
              </a:extLst>
            </p:cNvPr>
            <p:cNvSpPr/>
            <p:nvPr/>
          </p:nvSpPr>
          <p:spPr>
            <a:xfrm>
              <a:off x="5938501"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71</a:t>
              </a:r>
            </a:p>
          </p:txBody>
        </p:sp>
        <p:sp>
          <p:nvSpPr>
            <p:cNvPr id="1424" name="tx404">
              <a:extLst>
                <a:ext uri="{FF2B5EF4-FFF2-40B4-BE49-F238E27FC236}">
                  <a16:creationId xmlns:a16="http://schemas.microsoft.com/office/drawing/2014/main" id="{EF5CB92D-CB81-FA44-98CF-F80410E28012}"/>
                </a:ext>
              </a:extLst>
            </p:cNvPr>
            <p:cNvSpPr/>
            <p:nvPr/>
          </p:nvSpPr>
          <p:spPr>
            <a:xfrm>
              <a:off x="2561310"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64</a:t>
              </a:r>
            </a:p>
          </p:txBody>
        </p:sp>
        <p:sp>
          <p:nvSpPr>
            <p:cNvPr id="1425" name="tx405">
              <a:extLst>
                <a:ext uri="{FF2B5EF4-FFF2-40B4-BE49-F238E27FC236}">
                  <a16:creationId xmlns:a16="http://schemas.microsoft.com/office/drawing/2014/main" id="{1F8F4FF6-C2DF-A6CF-ECD7-19DD40BBC673}"/>
                </a:ext>
              </a:extLst>
            </p:cNvPr>
            <p:cNvSpPr/>
            <p:nvPr/>
          </p:nvSpPr>
          <p:spPr>
            <a:xfrm>
              <a:off x="7627096"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426" name="tx406">
              <a:extLst>
                <a:ext uri="{FF2B5EF4-FFF2-40B4-BE49-F238E27FC236}">
                  <a16:creationId xmlns:a16="http://schemas.microsoft.com/office/drawing/2014/main" id="{9B3AB5B3-F514-C143-6CEF-CE12A88C7EA6}"/>
                </a:ext>
              </a:extLst>
            </p:cNvPr>
            <p:cNvSpPr/>
            <p:nvPr/>
          </p:nvSpPr>
          <p:spPr>
            <a:xfrm>
              <a:off x="8049244"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427" name="tx407">
              <a:extLst>
                <a:ext uri="{FF2B5EF4-FFF2-40B4-BE49-F238E27FC236}">
                  <a16:creationId xmlns:a16="http://schemas.microsoft.com/office/drawing/2014/main" id="{35CC8128-493F-778C-8FED-ABE56990C538}"/>
                </a:ext>
              </a:extLst>
            </p:cNvPr>
            <p:cNvSpPr/>
            <p:nvPr/>
          </p:nvSpPr>
          <p:spPr>
            <a:xfrm>
              <a:off x="8471393"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428" name="tx408">
              <a:extLst>
                <a:ext uri="{FF2B5EF4-FFF2-40B4-BE49-F238E27FC236}">
                  <a16:creationId xmlns:a16="http://schemas.microsoft.com/office/drawing/2014/main" id="{AF704AFD-F489-141B-CFB7-EC2420CAFAD2}"/>
                </a:ext>
              </a:extLst>
            </p:cNvPr>
            <p:cNvSpPr/>
            <p:nvPr/>
          </p:nvSpPr>
          <p:spPr>
            <a:xfrm>
              <a:off x="6360649" y="257656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429" name="tx409">
              <a:extLst>
                <a:ext uri="{FF2B5EF4-FFF2-40B4-BE49-F238E27FC236}">
                  <a16:creationId xmlns:a16="http://schemas.microsoft.com/office/drawing/2014/main" id="{6EAAD220-44B3-5ABC-5DC7-0E900B8E7557}"/>
                </a:ext>
              </a:extLst>
            </p:cNvPr>
            <p:cNvSpPr/>
            <p:nvPr/>
          </p:nvSpPr>
          <p:spPr>
            <a:xfrm>
              <a:off x="6782798" y="257656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430" name="tx410">
              <a:extLst>
                <a:ext uri="{FF2B5EF4-FFF2-40B4-BE49-F238E27FC236}">
                  <a16:creationId xmlns:a16="http://schemas.microsoft.com/office/drawing/2014/main" id="{FEB15AC2-1175-E9B9-CAA3-81B37CAF5BC6}"/>
                </a:ext>
              </a:extLst>
            </p:cNvPr>
            <p:cNvSpPr/>
            <p:nvPr/>
          </p:nvSpPr>
          <p:spPr>
            <a:xfrm>
              <a:off x="7204947" y="257656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61</a:t>
              </a:r>
            </a:p>
          </p:txBody>
        </p:sp>
        <p:sp>
          <p:nvSpPr>
            <p:cNvPr id="1431" name="tx411">
              <a:extLst>
                <a:ext uri="{FF2B5EF4-FFF2-40B4-BE49-F238E27FC236}">
                  <a16:creationId xmlns:a16="http://schemas.microsoft.com/office/drawing/2014/main" id="{B7F51FF1-C858-5D34-C59E-9FD7889687E4}"/>
                </a:ext>
              </a:extLst>
            </p:cNvPr>
            <p:cNvSpPr/>
            <p:nvPr/>
          </p:nvSpPr>
          <p:spPr>
            <a:xfrm>
              <a:off x="7627096" y="257656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64</a:t>
              </a:r>
            </a:p>
          </p:txBody>
        </p:sp>
        <p:sp>
          <p:nvSpPr>
            <p:cNvPr id="1432" name="tx412">
              <a:extLst>
                <a:ext uri="{FF2B5EF4-FFF2-40B4-BE49-F238E27FC236}">
                  <a16:creationId xmlns:a16="http://schemas.microsoft.com/office/drawing/2014/main" id="{F35B4DB5-C4FC-3A1D-EA6B-56F1B7837969}"/>
                </a:ext>
              </a:extLst>
            </p:cNvPr>
            <p:cNvSpPr/>
            <p:nvPr/>
          </p:nvSpPr>
          <p:spPr>
            <a:xfrm>
              <a:off x="8049244" y="257656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433" name="tx413">
              <a:extLst>
                <a:ext uri="{FF2B5EF4-FFF2-40B4-BE49-F238E27FC236}">
                  <a16:creationId xmlns:a16="http://schemas.microsoft.com/office/drawing/2014/main" id="{1586141E-2756-9066-11AA-943F03C66FD6}"/>
                </a:ext>
              </a:extLst>
            </p:cNvPr>
            <p:cNvSpPr/>
            <p:nvPr/>
          </p:nvSpPr>
          <p:spPr>
            <a:xfrm>
              <a:off x="8471393" y="257656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72</a:t>
              </a:r>
            </a:p>
          </p:txBody>
        </p:sp>
        <p:sp>
          <p:nvSpPr>
            <p:cNvPr id="1434" name="tx414">
              <a:extLst>
                <a:ext uri="{FF2B5EF4-FFF2-40B4-BE49-F238E27FC236}">
                  <a16:creationId xmlns:a16="http://schemas.microsoft.com/office/drawing/2014/main" id="{C7704380-C921-778C-FB66-722F61CE147A}"/>
                </a:ext>
              </a:extLst>
            </p:cNvPr>
            <p:cNvSpPr/>
            <p:nvPr/>
          </p:nvSpPr>
          <p:spPr>
            <a:xfrm>
              <a:off x="6360649" y="15101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435" name="tx415">
              <a:extLst>
                <a:ext uri="{FF2B5EF4-FFF2-40B4-BE49-F238E27FC236}">
                  <a16:creationId xmlns:a16="http://schemas.microsoft.com/office/drawing/2014/main" id="{E43A8229-F94F-748C-39C1-987640942A0F}"/>
                </a:ext>
              </a:extLst>
            </p:cNvPr>
            <p:cNvSpPr/>
            <p:nvPr/>
          </p:nvSpPr>
          <p:spPr>
            <a:xfrm>
              <a:off x="7204947" y="15101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70</a:t>
              </a:r>
            </a:p>
          </p:txBody>
        </p:sp>
        <p:sp>
          <p:nvSpPr>
            <p:cNvPr id="1436" name="tx416">
              <a:extLst>
                <a:ext uri="{FF2B5EF4-FFF2-40B4-BE49-F238E27FC236}">
                  <a16:creationId xmlns:a16="http://schemas.microsoft.com/office/drawing/2014/main" id="{A23EA3E0-31A7-F2A0-E07E-80212B60BBF7}"/>
                </a:ext>
              </a:extLst>
            </p:cNvPr>
            <p:cNvSpPr/>
            <p:nvPr/>
          </p:nvSpPr>
          <p:spPr>
            <a:xfrm>
              <a:off x="7627096" y="15101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82</a:t>
              </a:r>
            </a:p>
          </p:txBody>
        </p:sp>
        <p:sp>
          <p:nvSpPr>
            <p:cNvPr id="1437" name="tx417">
              <a:extLst>
                <a:ext uri="{FF2B5EF4-FFF2-40B4-BE49-F238E27FC236}">
                  <a16:creationId xmlns:a16="http://schemas.microsoft.com/office/drawing/2014/main" id="{6EFDD605-5CFD-6E64-6A79-8618D39892C0}"/>
                </a:ext>
              </a:extLst>
            </p:cNvPr>
            <p:cNvSpPr/>
            <p:nvPr/>
          </p:nvSpPr>
          <p:spPr>
            <a:xfrm>
              <a:off x="8049244" y="15101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438" name="tx418">
              <a:extLst>
                <a:ext uri="{FF2B5EF4-FFF2-40B4-BE49-F238E27FC236}">
                  <a16:creationId xmlns:a16="http://schemas.microsoft.com/office/drawing/2014/main" id="{6DBA0AD9-521B-3B51-7F35-16B69785335B}"/>
                </a:ext>
              </a:extLst>
            </p:cNvPr>
            <p:cNvSpPr/>
            <p:nvPr/>
          </p:nvSpPr>
          <p:spPr>
            <a:xfrm>
              <a:off x="8471393" y="15101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439" name="tx419">
              <a:extLst>
                <a:ext uri="{FF2B5EF4-FFF2-40B4-BE49-F238E27FC236}">
                  <a16:creationId xmlns:a16="http://schemas.microsoft.com/office/drawing/2014/main" id="{27A9B325-2579-DE63-9E78-CEC06163D05C}"/>
                </a:ext>
              </a:extLst>
            </p:cNvPr>
            <p:cNvSpPr/>
            <p:nvPr/>
          </p:nvSpPr>
          <p:spPr>
            <a:xfrm>
              <a:off x="4249905" y="47094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63</a:t>
              </a:r>
            </a:p>
          </p:txBody>
        </p:sp>
        <p:sp>
          <p:nvSpPr>
            <p:cNvPr id="1440" name="tx420">
              <a:extLst>
                <a:ext uri="{FF2B5EF4-FFF2-40B4-BE49-F238E27FC236}">
                  <a16:creationId xmlns:a16="http://schemas.microsoft.com/office/drawing/2014/main" id="{45200264-8D3B-9994-A19A-30A1A92BA573}"/>
                </a:ext>
              </a:extLst>
            </p:cNvPr>
            <p:cNvSpPr/>
            <p:nvPr/>
          </p:nvSpPr>
          <p:spPr>
            <a:xfrm>
              <a:off x="8049244"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66</a:t>
              </a:r>
            </a:p>
          </p:txBody>
        </p:sp>
        <p:sp>
          <p:nvSpPr>
            <p:cNvPr id="1441" name="tx421">
              <a:extLst>
                <a:ext uri="{FF2B5EF4-FFF2-40B4-BE49-F238E27FC236}">
                  <a16:creationId xmlns:a16="http://schemas.microsoft.com/office/drawing/2014/main" id="{4AE1E043-B5C1-044B-1E69-C90EB0AC4F97}"/>
                </a:ext>
              </a:extLst>
            </p:cNvPr>
            <p:cNvSpPr/>
            <p:nvPr/>
          </p:nvSpPr>
          <p:spPr>
            <a:xfrm>
              <a:off x="8471393"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69</a:t>
              </a:r>
            </a:p>
          </p:txBody>
        </p:sp>
        <p:sp>
          <p:nvSpPr>
            <p:cNvPr id="1442" name="tx422">
              <a:extLst>
                <a:ext uri="{FF2B5EF4-FFF2-40B4-BE49-F238E27FC236}">
                  <a16:creationId xmlns:a16="http://schemas.microsoft.com/office/drawing/2014/main" id="{CE8B4976-9083-B408-2247-38D727420DB8}"/>
                </a:ext>
              </a:extLst>
            </p:cNvPr>
            <p:cNvSpPr/>
            <p:nvPr/>
          </p:nvSpPr>
          <p:spPr>
            <a:xfrm>
              <a:off x="6809910" y="5375990"/>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443" name="tx423">
              <a:extLst>
                <a:ext uri="{FF2B5EF4-FFF2-40B4-BE49-F238E27FC236}">
                  <a16:creationId xmlns:a16="http://schemas.microsoft.com/office/drawing/2014/main" id="{3840BBBF-7E35-5387-03A3-3461A3EE73C5}"/>
                </a:ext>
              </a:extLst>
            </p:cNvPr>
            <p:cNvSpPr/>
            <p:nvPr/>
          </p:nvSpPr>
          <p:spPr>
            <a:xfrm>
              <a:off x="7232059" y="5375990"/>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444" name="tx424">
              <a:extLst>
                <a:ext uri="{FF2B5EF4-FFF2-40B4-BE49-F238E27FC236}">
                  <a16:creationId xmlns:a16="http://schemas.microsoft.com/office/drawing/2014/main" id="{258A0251-E915-92E9-6B3A-EEAFC5377457}"/>
                </a:ext>
              </a:extLst>
            </p:cNvPr>
            <p:cNvSpPr/>
            <p:nvPr/>
          </p:nvSpPr>
          <p:spPr>
            <a:xfrm>
              <a:off x="7654208" y="5375990"/>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a:t>
              </a:r>
            </a:p>
          </p:txBody>
        </p:sp>
        <p:sp>
          <p:nvSpPr>
            <p:cNvPr id="1445" name="tx425">
              <a:extLst>
                <a:ext uri="{FF2B5EF4-FFF2-40B4-BE49-F238E27FC236}">
                  <a16:creationId xmlns:a16="http://schemas.microsoft.com/office/drawing/2014/main" id="{76C76377-B694-AF66-8245-0A09ECFEADD6}"/>
                </a:ext>
              </a:extLst>
            </p:cNvPr>
            <p:cNvSpPr/>
            <p:nvPr/>
          </p:nvSpPr>
          <p:spPr>
            <a:xfrm>
              <a:off x="8076356" y="5375990"/>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a:t>
              </a:r>
            </a:p>
          </p:txBody>
        </p:sp>
        <p:sp>
          <p:nvSpPr>
            <p:cNvPr id="1446" name="tx426">
              <a:extLst>
                <a:ext uri="{FF2B5EF4-FFF2-40B4-BE49-F238E27FC236}">
                  <a16:creationId xmlns:a16="http://schemas.microsoft.com/office/drawing/2014/main" id="{65E3C169-726B-596B-4B65-B3130AEECEF0}"/>
                </a:ext>
              </a:extLst>
            </p:cNvPr>
            <p:cNvSpPr/>
            <p:nvPr/>
          </p:nvSpPr>
          <p:spPr>
            <a:xfrm>
              <a:off x="8498505" y="5375990"/>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a:t>
              </a:r>
            </a:p>
          </p:txBody>
        </p:sp>
        <p:sp>
          <p:nvSpPr>
            <p:cNvPr id="1447" name="tx427">
              <a:extLst>
                <a:ext uri="{FF2B5EF4-FFF2-40B4-BE49-F238E27FC236}">
                  <a16:creationId xmlns:a16="http://schemas.microsoft.com/office/drawing/2014/main" id="{4EA9DAC4-01EF-F213-209B-16E4BA017310}"/>
                </a:ext>
              </a:extLst>
            </p:cNvPr>
            <p:cNvSpPr/>
            <p:nvPr/>
          </p:nvSpPr>
          <p:spPr>
            <a:xfrm>
              <a:off x="2561310"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36</a:t>
              </a:r>
            </a:p>
          </p:txBody>
        </p:sp>
        <p:sp>
          <p:nvSpPr>
            <p:cNvPr id="1448" name="tx428">
              <a:extLst>
                <a:ext uri="{FF2B5EF4-FFF2-40B4-BE49-F238E27FC236}">
                  <a16:creationId xmlns:a16="http://schemas.microsoft.com/office/drawing/2014/main" id="{4F7C3458-EE9B-FF65-8A04-AA35F3761E4E}"/>
                </a:ext>
              </a:extLst>
            </p:cNvPr>
            <p:cNvSpPr/>
            <p:nvPr/>
          </p:nvSpPr>
          <p:spPr>
            <a:xfrm>
              <a:off x="2983459"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43</a:t>
              </a:r>
            </a:p>
          </p:txBody>
        </p:sp>
        <p:sp>
          <p:nvSpPr>
            <p:cNvPr id="1449" name="tx429">
              <a:extLst>
                <a:ext uri="{FF2B5EF4-FFF2-40B4-BE49-F238E27FC236}">
                  <a16:creationId xmlns:a16="http://schemas.microsoft.com/office/drawing/2014/main" id="{56279DEE-D37D-802A-EA14-355B6DF4EF32}"/>
                </a:ext>
              </a:extLst>
            </p:cNvPr>
            <p:cNvSpPr/>
            <p:nvPr/>
          </p:nvSpPr>
          <p:spPr>
            <a:xfrm>
              <a:off x="3827757"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57</a:t>
              </a:r>
            </a:p>
          </p:txBody>
        </p:sp>
        <p:sp>
          <p:nvSpPr>
            <p:cNvPr id="1450" name="tx430">
              <a:extLst>
                <a:ext uri="{FF2B5EF4-FFF2-40B4-BE49-F238E27FC236}">
                  <a16:creationId xmlns:a16="http://schemas.microsoft.com/office/drawing/2014/main" id="{B5070D46-1381-BFAA-1F8A-705C9D3CEDC0}"/>
                </a:ext>
              </a:extLst>
            </p:cNvPr>
            <p:cNvSpPr/>
            <p:nvPr/>
          </p:nvSpPr>
          <p:spPr>
            <a:xfrm>
              <a:off x="4249905"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52</a:t>
              </a:r>
            </a:p>
          </p:txBody>
        </p:sp>
        <p:sp>
          <p:nvSpPr>
            <p:cNvPr id="1451" name="tx431">
              <a:extLst>
                <a:ext uri="{FF2B5EF4-FFF2-40B4-BE49-F238E27FC236}">
                  <a16:creationId xmlns:a16="http://schemas.microsoft.com/office/drawing/2014/main" id="{151AA125-7F3A-5B3B-D967-D2AFF96A58D9}"/>
                </a:ext>
              </a:extLst>
            </p:cNvPr>
            <p:cNvSpPr/>
            <p:nvPr/>
          </p:nvSpPr>
          <p:spPr>
            <a:xfrm>
              <a:off x="4672054"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58</a:t>
              </a:r>
            </a:p>
          </p:txBody>
        </p:sp>
        <p:sp>
          <p:nvSpPr>
            <p:cNvPr id="1452" name="tx432">
              <a:extLst>
                <a:ext uri="{FF2B5EF4-FFF2-40B4-BE49-F238E27FC236}">
                  <a16:creationId xmlns:a16="http://schemas.microsoft.com/office/drawing/2014/main" id="{1950950E-DED4-121F-21F4-C11E765813B7}"/>
                </a:ext>
              </a:extLst>
            </p:cNvPr>
            <p:cNvSpPr/>
            <p:nvPr/>
          </p:nvSpPr>
          <p:spPr>
            <a:xfrm>
              <a:off x="5094203"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52</a:t>
              </a:r>
            </a:p>
          </p:txBody>
        </p:sp>
        <p:sp>
          <p:nvSpPr>
            <p:cNvPr id="1453" name="tx433">
              <a:extLst>
                <a:ext uri="{FF2B5EF4-FFF2-40B4-BE49-F238E27FC236}">
                  <a16:creationId xmlns:a16="http://schemas.microsoft.com/office/drawing/2014/main" id="{C7EB0CEC-D65C-B51F-1706-E0D95D78B8CF}"/>
                </a:ext>
              </a:extLst>
            </p:cNvPr>
            <p:cNvSpPr/>
            <p:nvPr/>
          </p:nvSpPr>
          <p:spPr>
            <a:xfrm>
              <a:off x="5516352"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59</a:t>
              </a:r>
            </a:p>
          </p:txBody>
        </p:sp>
        <p:sp>
          <p:nvSpPr>
            <p:cNvPr id="1454" name="tx434">
              <a:extLst>
                <a:ext uri="{FF2B5EF4-FFF2-40B4-BE49-F238E27FC236}">
                  <a16:creationId xmlns:a16="http://schemas.microsoft.com/office/drawing/2014/main" id="{5E4E8E83-55AA-F902-9C90-654207C6D69A}"/>
                </a:ext>
              </a:extLst>
            </p:cNvPr>
            <p:cNvSpPr/>
            <p:nvPr/>
          </p:nvSpPr>
          <p:spPr>
            <a:xfrm>
              <a:off x="6360649"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46</a:t>
              </a:r>
            </a:p>
          </p:txBody>
        </p:sp>
        <p:sp>
          <p:nvSpPr>
            <p:cNvPr id="1455" name="tx435">
              <a:extLst>
                <a:ext uri="{FF2B5EF4-FFF2-40B4-BE49-F238E27FC236}">
                  <a16:creationId xmlns:a16="http://schemas.microsoft.com/office/drawing/2014/main" id="{5D5B07B7-B2C3-4015-D0D0-4DB8DBF89060}"/>
                </a:ext>
              </a:extLst>
            </p:cNvPr>
            <p:cNvSpPr/>
            <p:nvPr/>
          </p:nvSpPr>
          <p:spPr>
            <a:xfrm>
              <a:off x="6782798"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55</a:t>
              </a:r>
            </a:p>
          </p:txBody>
        </p:sp>
        <p:sp>
          <p:nvSpPr>
            <p:cNvPr id="1456" name="tx436">
              <a:extLst>
                <a:ext uri="{FF2B5EF4-FFF2-40B4-BE49-F238E27FC236}">
                  <a16:creationId xmlns:a16="http://schemas.microsoft.com/office/drawing/2014/main" id="{472A1EDD-BBC7-B12B-E915-5B6AF5A466C6}"/>
                </a:ext>
              </a:extLst>
            </p:cNvPr>
            <p:cNvSpPr/>
            <p:nvPr/>
          </p:nvSpPr>
          <p:spPr>
            <a:xfrm>
              <a:off x="7204947"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54</a:t>
              </a:r>
            </a:p>
          </p:txBody>
        </p:sp>
        <p:sp>
          <p:nvSpPr>
            <p:cNvPr id="1457" name="tx437">
              <a:extLst>
                <a:ext uri="{FF2B5EF4-FFF2-40B4-BE49-F238E27FC236}">
                  <a16:creationId xmlns:a16="http://schemas.microsoft.com/office/drawing/2014/main" id="{E87B91EA-F730-C5ED-2374-673180C83F67}"/>
                </a:ext>
              </a:extLst>
            </p:cNvPr>
            <p:cNvSpPr/>
            <p:nvPr/>
          </p:nvSpPr>
          <p:spPr>
            <a:xfrm>
              <a:off x="7627096"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36</a:t>
              </a:r>
            </a:p>
          </p:txBody>
        </p:sp>
        <p:sp>
          <p:nvSpPr>
            <p:cNvPr id="1458" name="tx438">
              <a:extLst>
                <a:ext uri="{FF2B5EF4-FFF2-40B4-BE49-F238E27FC236}">
                  <a16:creationId xmlns:a16="http://schemas.microsoft.com/office/drawing/2014/main" id="{49B1BD00-D3FD-48AE-0697-0421AE42501B}"/>
                </a:ext>
              </a:extLst>
            </p:cNvPr>
            <p:cNvSpPr/>
            <p:nvPr/>
          </p:nvSpPr>
          <p:spPr>
            <a:xfrm>
              <a:off x="8049244"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55</a:t>
              </a:r>
            </a:p>
          </p:txBody>
        </p:sp>
        <p:sp>
          <p:nvSpPr>
            <p:cNvPr id="1459" name="tx439">
              <a:extLst>
                <a:ext uri="{FF2B5EF4-FFF2-40B4-BE49-F238E27FC236}">
                  <a16:creationId xmlns:a16="http://schemas.microsoft.com/office/drawing/2014/main" id="{CCD39F16-BAA6-5840-7C96-ECDA1B2F0906}"/>
                </a:ext>
              </a:extLst>
            </p:cNvPr>
            <p:cNvSpPr/>
            <p:nvPr/>
          </p:nvSpPr>
          <p:spPr>
            <a:xfrm>
              <a:off x="4277017" y="510937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a:t>
              </a:r>
            </a:p>
          </p:txBody>
        </p:sp>
        <p:sp>
          <p:nvSpPr>
            <p:cNvPr id="1460" name="tx440">
              <a:extLst>
                <a:ext uri="{FF2B5EF4-FFF2-40B4-BE49-F238E27FC236}">
                  <a16:creationId xmlns:a16="http://schemas.microsoft.com/office/drawing/2014/main" id="{B386F679-79A6-6B7E-3A08-51A8672698FF}"/>
                </a:ext>
              </a:extLst>
            </p:cNvPr>
            <p:cNvSpPr/>
            <p:nvPr/>
          </p:nvSpPr>
          <p:spPr>
            <a:xfrm>
              <a:off x="4675666" y="5109378"/>
              <a:ext cx="101224"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11</a:t>
              </a:r>
            </a:p>
          </p:txBody>
        </p:sp>
        <p:sp>
          <p:nvSpPr>
            <p:cNvPr id="1461" name="tx441">
              <a:extLst>
                <a:ext uri="{FF2B5EF4-FFF2-40B4-BE49-F238E27FC236}">
                  <a16:creationId xmlns:a16="http://schemas.microsoft.com/office/drawing/2014/main" id="{4ED12AF4-FFA4-0C28-E5A0-A6AF266AE8D5}"/>
                </a:ext>
              </a:extLst>
            </p:cNvPr>
            <p:cNvSpPr/>
            <p:nvPr/>
          </p:nvSpPr>
          <p:spPr>
            <a:xfrm>
              <a:off x="5094203" y="51093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10</a:t>
              </a:r>
            </a:p>
          </p:txBody>
        </p:sp>
        <p:sp>
          <p:nvSpPr>
            <p:cNvPr id="1462" name="tx442">
              <a:extLst>
                <a:ext uri="{FF2B5EF4-FFF2-40B4-BE49-F238E27FC236}">
                  <a16:creationId xmlns:a16="http://schemas.microsoft.com/office/drawing/2014/main" id="{FCA491A6-767E-D3DC-CC4E-9F217C714549}"/>
                </a:ext>
              </a:extLst>
            </p:cNvPr>
            <p:cNvSpPr/>
            <p:nvPr/>
          </p:nvSpPr>
          <p:spPr>
            <a:xfrm>
              <a:off x="5543464" y="510937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6</a:t>
              </a:r>
            </a:p>
          </p:txBody>
        </p:sp>
        <p:sp>
          <p:nvSpPr>
            <p:cNvPr id="1463" name="tx443">
              <a:extLst>
                <a:ext uri="{FF2B5EF4-FFF2-40B4-BE49-F238E27FC236}">
                  <a16:creationId xmlns:a16="http://schemas.microsoft.com/office/drawing/2014/main" id="{DBB93818-C9A3-76EE-C222-BA1A9D770BB4}"/>
                </a:ext>
              </a:extLst>
            </p:cNvPr>
            <p:cNvSpPr/>
            <p:nvPr/>
          </p:nvSpPr>
          <p:spPr>
            <a:xfrm>
              <a:off x="5965612" y="510937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a:t>
              </a:r>
            </a:p>
          </p:txBody>
        </p:sp>
        <p:sp>
          <p:nvSpPr>
            <p:cNvPr id="1464" name="tx444">
              <a:extLst>
                <a:ext uri="{FF2B5EF4-FFF2-40B4-BE49-F238E27FC236}">
                  <a16:creationId xmlns:a16="http://schemas.microsoft.com/office/drawing/2014/main" id="{A7FC515A-6461-1141-4262-89359BD79D3A}"/>
                </a:ext>
              </a:extLst>
            </p:cNvPr>
            <p:cNvSpPr/>
            <p:nvPr/>
          </p:nvSpPr>
          <p:spPr>
            <a:xfrm>
              <a:off x="6387761" y="510937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465" name="tx445">
              <a:extLst>
                <a:ext uri="{FF2B5EF4-FFF2-40B4-BE49-F238E27FC236}">
                  <a16:creationId xmlns:a16="http://schemas.microsoft.com/office/drawing/2014/main" id="{C7497DF9-27EA-9023-FDA7-6C0B5CFCAB1C}"/>
                </a:ext>
              </a:extLst>
            </p:cNvPr>
            <p:cNvSpPr/>
            <p:nvPr/>
          </p:nvSpPr>
          <p:spPr>
            <a:xfrm>
              <a:off x="6809910" y="510937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466" name="tx446">
              <a:extLst>
                <a:ext uri="{FF2B5EF4-FFF2-40B4-BE49-F238E27FC236}">
                  <a16:creationId xmlns:a16="http://schemas.microsoft.com/office/drawing/2014/main" id="{5434D5B5-3E52-F41E-B124-12C8AE7CCA0B}"/>
                </a:ext>
              </a:extLst>
            </p:cNvPr>
            <p:cNvSpPr/>
            <p:nvPr/>
          </p:nvSpPr>
          <p:spPr>
            <a:xfrm>
              <a:off x="7232059" y="510937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a:t>
              </a:r>
            </a:p>
          </p:txBody>
        </p:sp>
        <p:sp>
          <p:nvSpPr>
            <p:cNvPr id="1467" name="tx447">
              <a:extLst>
                <a:ext uri="{FF2B5EF4-FFF2-40B4-BE49-F238E27FC236}">
                  <a16:creationId xmlns:a16="http://schemas.microsoft.com/office/drawing/2014/main" id="{77D30AD6-4D83-A3B6-F533-99AEB675ED17}"/>
                </a:ext>
              </a:extLst>
            </p:cNvPr>
            <p:cNvSpPr/>
            <p:nvPr/>
          </p:nvSpPr>
          <p:spPr>
            <a:xfrm>
              <a:off x="7654208" y="510937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8</a:t>
              </a:r>
            </a:p>
          </p:txBody>
        </p:sp>
        <p:sp>
          <p:nvSpPr>
            <p:cNvPr id="1468" name="tx448">
              <a:extLst>
                <a:ext uri="{FF2B5EF4-FFF2-40B4-BE49-F238E27FC236}">
                  <a16:creationId xmlns:a16="http://schemas.microsoft.com/office/drawing/2014/main" id="{734F2055-BE65-111B-F917-85392FF254AB}"/>
                </a:ext>
              </a:extLst>
            </p:cNvPr>
            <p:cNvSpPr/>
            <p:nvPr/>
          </p:nvSpPr>
          <p:spPr>
            <a:xfrm>
              <a:off x="8076356" y="510937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8</a:t>
              </a:r>
            </a:p>
          </p:txBody>
        </p:sp>
        <p:sp>
          <p:nvSpPr>
            <p:cNvPr id="1469" name="tx449">
              <a:extLst>
                <a:ext uri="{FF2B5EF4-FFF2-40B4-BE49-F238E27FC236}">
                  <a16:creationId xmlns:a16="http://schemas.microsoft.com/office/drawing/2014/main" id="{6D45FED3-01E5-DAF2-4065-5F1A9AD69254}"/>
                </a:ext>
              </a:extLst>
            </p:cNvPr>
            <p:cNvSpPr/>
            <p:nvPr/>
          </p:nvSpPr>
          <p:spPr>
            <a:xfrm>
              <a:off x="8498505" y="510937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7</a:t>
              </a:r>
            </a:p>
          </p:txBody>
        </p:sp>
        <p:sp>
          <p:nvSpPr>
            <p:cNvPr id="1470" name="tx450">
              <a:extLst>
                <a:ext uri="{FF2B5EF4-FFF2-40B4-BE49-F238E27FC236}">
                  <a16:creationId xmlns:a16="http://schemas.microsoft.com/office/drawing/2014/main" id="{6D2C7911-62B9-9AF0-E739-03B3D68029B5}"/>
                </a:ext>
              </a:extLst>
            </p:cNvPr>
            <p:cNvSpPr/>
            <p:nvPr/>
          </p:nvSpPr>
          <p:spPr>
            <a:xfrm>
              <a:off x="3854869" y="3909625"/>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8</a:t>
              </a:r>
            </a:p>
          </p:txBody>
        </p:sp>
        <p:sp>
          <p:nvSpPr>
            <p:cNvPr id="1471" name="tx451">
              <a:extLst>
                <a:ext uri="{FF2B5EF4-FFF2-40B4-BE49-F238E27FC236}">
                  <a16:creationId xmlns:a16="http://schemas.microsoft.com/office/drawing/2014/main" id="{B7CCE6BE-0CA3-18BA-EE7C-95CBED90C0BF}"/>
                </a:ext>
              </a:extLst>
            </p:cNvPr>
            <p:cNvSpPr/>
            <p:nvPr/>
          </p:nvSpPr>
          <p:spPr>
            <a:xfrm>
              <a:off x="4249905" y="39096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31</a:t>
              </a:r>
            </a:p>
          </p:txBody>
        </p:sp>
        <p:sp>
          <p:nvSpPr>
            <p:cNvPr id="1472" name="tx452">
              <a:extLst>
                <a:ext uri="{FF2B5EF4-FFF2-40B4-BE49-F238E27FC236}">
                  <a16:creationId xmlns:a16="http://schemas.microsoft.com/office/drawing/2014/main" id="{49108E73-AE3A-54D9-B6C4-539509821F9D}"/>
                </a:ext>
              </a:extLst>
            </p:cNvPr>
            <p:cNvSpPr/>
            <p:nvPr/>
          </p:nvSpPr>
          <p:spPr>
            <a:xfrm>
              <a:off x="4672054" y="39096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15</a:t>
              </a:r>
            </a:p>
          </p:txBody>
        </p:sp>
        <p:sp>
          <p:nvSpPr>
            <p:cNvPr id="1473" name="tx453">
              <a:extLst>
                <a:ext uri="{FF2B5EF4-FFF2-40B4-BE49-F238E27FC236}">
                  <a16:creationId xmlns:a16="http://schemas.microsoft.com/office/drawing/2014/main" id="{D5E51929-5EA4-706C-4DDA-2881ED9A55BD}"/>
                </a:ext>
              </a:extLst>
            </p:cNvPr>
            <p:cNvSpPr/>
            <p:nvPr/>
          </p:nvSpPr>
          <p:spPr>
            <a:xfrm>
              <a:off x="5094203" y="39096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15</a:t>
              </a:r>
            </a:p>
          </p:txBody>
        </p:sp>
        <p:sp>
          <p:nvSpPr>
            <p:cNvPr id="1474" name="tx454">
              <a:extLst>
                <a:ext uri="{FF2B5EF4-FFF2-40B4-BE49-F238E27FC236}">
                  <a16:creationId xmlns:a16="http://schemas.microsoft.com/office/drawing/2014/main" id="{94B97175-1AB5-D11C-ACA5-99C6903F92A9}"/>
                </a:ext>
              </a:extLst>
            </p:cNvPr>
            <p:cNvSpPr/>
            <p:nvPr/>
          </p:nvSpPr>
          <p:spPr>
            <a:xfrm>
              <a:off x="5516352" y="39096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26</a:t>
              </a:r>
            </a:p>
          </p:txBody>
        </p:sp>
        <p:sp>
          <p:nvSpPr>
            <p:cNvPr id="1475" name="tx455">
              <a:extLst>
                <a:ext uri="{FF2B5EF4-FFF2-40B4-BE49-F238E27FC236}">
                  <a16:creationId xmlns:a16="http://schemas.microsoft.com/office/drawing/2014/main" id="{A2CC8F63-752E-B312-64A7-00DB6EDF7F8C}"/>
                </a:ext>
              </a:extLst>
            </p:cNvPr>
            <p:cNvSpPr/>
            <p:nvPr/>
          </p:nvSpPr>
          <p:spPr>
            <a:xfrm>
              <a:off x="5938501" y="39096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28</a:t>
              </a:r>
            </a:p>
          </p:txBody>
        </p:sp>
        <p:sp>
          <p:nvSpPr>
            <p:cNvPr id="1476" name="tx456">
              <a:extLst>
                <a:ext uri="{FF2B5EF4-FFF2-40B4-BE49-F238E27FC236}">
                  <a16:creationId xmlns:a16="http://schemas.microsoft.com/office/drawing/2014/main" id="{9BD030E7-DD20-CF2F-2B5B-24E507400414}"/>
                </a:ext>
              </a:extLst>
            </p:cNvPr>
            <p:cNvSpPr/>
            <p:nvPr/>
          </p:nvSpPr>
          <p:spPr>
            <a:xfrm>
              <a:off x="6387761" y="3909625"/>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7</a:t>
              </a:r>
            </a:p>
          </p:txBody>
        </p:sp>
        <p:sp>
          <p:nvSpPr>
            <p:cNvPr id="1477" name="tx457">
              <a:extLst>
                <a:ext uri="{FF2B5EF4-FFF2-40B4-BE49-F238E27FC236}">
                  <a16:creationId xmlns:a16="http://schemas.microsoft.com/office/drawing/2014/main" id="{EFF4C099-2050-5FBA-3BCC-25CB66C64BAE}"/>
                </a:ext>
              </a:extLst>
            </p:cNvPr>
            <p:cNvSpPr/>
            <p:nvPr/>
          </p:nvSpPr>
          <p:spPr>
            <a:xfrm>
              <a:off x="6782798" y="39096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26</a:t>
              </a:r>
            </a:p>
          </p:txBody>
        </p:sp>
        <p:sp>
          <p:nvSpPr>
            <p:cNvPr id="1478" name="tx458">
              <a:extLst>
                <a:ext uri="{FF2B5EF4-FFF2-40B4-BE49-F238E27FC236}">
                  <a16:creationId xmlns:a16="http://schemas.microsoft.com/office/drawing/2014/main" id="{16660A9D-8363-20F1-5DA9-242BD98646FD}"/>
                </a:ext>
              </a:extLst>
            </p:cNvPr>
            <p:cNvSpPr/>
            <p:nvPr/>
          </p:nvSpPr>
          <p:spPr>
            <a:xfrm>
              <a:off x="7204947" y="39096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14</a:t>
              </a:r>
            </a:p>
          </p:txBody>
        </p:sp>
        <p:sp>
          <p:nvSpPr>
            <p:cNvPr id="1479" name="tx459">
              <a:extLst>
                <a:ext uri="{FF2B5EF4-FFF2-40B4-BE49-F238E27FC236}">
                  <a16:creationId xmlns:a16="http://schemas.microsoft.com/office/drawing/2014/main" id="{7A39314F-854B-7864-2DD4-C5B561AD59A6}"/>
                </a:ext>
              </a:extLst>
            </p:cNvPr>
            <p:cNvSpPr/>
            <p:nvPr/>
          </p:nvSpPr>
          <p:spPr>
            <a:xfrm>
              <a:off x="7627096" y="39096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48</a:t>
              </a:r>
            </a:p>
          </p:txBody>
        </p:sp>
        <p:sp>
          <p:nvSpPr>
            <p:cNvPr id="1480" name="tx460">
              <a:extLst>
                <a:ext uri="{FF2B5EF4-FFF2-40B4-BE49-F238E27FC236}">
                  <a16:creationId xmlns:a16="http://schemas.microsoft.com/office/drawing/2014/main" id="{DE20FC04-5FEE-6618-DE42-06D809474AFC}"/>
                </a:ext>
              </a:extLst>
            </p:cNvPr>
            <p:cNvSpPr/>
            <p:nvPr/>
          </p:nvSpPr>
          <p:spPr>
            <a:xfrm>
              <a:off x="8049244" y="39096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43</a:t>
              </a:r>
            </a:p>
          </p:txBody>
        </p:sp>
        <p:sp>
          <p:nvSpPr>
            <p:cNvPr id="1481" name="tx461">
              <a:extLst>
                <a:ext uri="{FF2B5EF4-FFF2-40B4-BE49-F238E27FC236}">
                  <a16:creationId xmlns:a16="http://schemas.microsoft.com/office/drawing/2014/main" id="{7A58B8E2-6653-AAED-7A9C-AEEE72CCCB35}"/>
                </a:ext>
              </a:extLst>
            </p:cNvPr>
            <p:cNvSpPr/>
            <p:nvPr/>
          </p:nvSpPr>
          <p:spPr>
            <a:xfrm>
              <a:off x="8471393" y="39096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58</a:t>
              </a:r>
            </a:p>
          </p:txBody>
        </p:sp>
        <p:sp>
          <p:nvSpPr>
            <p:cNvPr id="1482" name="tx462">
              <a:extLst>
                <a:ext uri="{FF2B5EF4-FFF2-40B4-BE49-F238E27FC236}">
                  <a16:creationId xmlns:a16="http://schemas.microsoft.com/office/drawing/2014/main" id="{EA671ADC-7167-3BCD-61B4-CA2FCB6080E4}"/>
                </a:ext>
              </a:extLst>
            </p:cNvPr>
            <p:cNvSpPr/>
            <p:nvPr/>
          </p:nvSpPr>
          <p:spPr>
            <a:xfrm>
              <a:off x="5094203" y="310978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51</a:t>
              </a:r>
            </a:p>
          </p:txBody>
        </p:sp>
        <p:sp>
          <p:nvSpPr>
            <p:cNvPr id="1483" name="tx463">
              <a:extLst>
                <a:ext uri="{FF2B5EF4-FFF2-40B4-BE49-F238E27FC236}">
                  <a16:creationId xmlns:a16="http://schemas.microsoft.com/office/drawing/2014/main" id="{4712E89F-45C1-FB67-8949-961807F0FC77}"/>
                </a:ext>
              </a:extLst>
            </p:cNvPr>
            <p:cNvSpPr/>
            <p:nvPr/>
          </p:nvSpPr>
          <p:spPr>
            <a:xfrm>
              <a:off x="5516352" y="310978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54</a:t>
              </a:r>
            </a:p>
          </p:txBody>
        </p:sp>
        <p:sp>
          <p:nvSpPr>
            <p:cNvPr id="1484" name="tx464">
              <a:extLst>
                <a:ext uri="{FF2B5EF4-FFF2-40B4-BE49-F238E27FC236}">
                  <a16:creationId xmlns:a16="http://schemas.microsoft.com/office/drawing/2014/main" id="{2CC755B8-56CE-0FF7-8529-754DEAA44DDA}"/>
                </a:ext>
              </a:extLst>
            </p:cNvPr>
            <p:cNvSpPr/>
            <p:nvPr/>
          </p:nvSpPr>
          <p:spPr>
            <a:xfrm>
              <a:off x="6360649" y="310978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12</a:t>
              </a:r>
            </a:p>
          </p:txBody>
        </p:sp>
        <p:sp>
          <p:nvSpPr>
            <p:cNvPr id="1485" name="tx465">
              <a:extLst>
                <a:ext uri="{FF2B5EF4-FFF2-40B4-BE49-F238E27FC236}">
                  <a16:creationId xmlns:a16="http://schemas.microsoft.com/office/drawing/2014/main" id="{FBA85068-56C8-9974-CB12-80CAA9C67FEE}"/>
                </a:ext>
              </a:extLst>
            </p:cNvPr>
            <p:cNvSpPr/>
            <p:nvPr/>
          </p:nvSpPr>
          <p:spPr>
            <a:xfrm>
              <a:off x="6809910" y="3109789"/>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a:t>
              </a:r>
            </a:p>
          </p:txBody>
        </p:sp>
        <p:sp>
          <p:nvSpPr>
            <p:cNvPr id="1486" name="tx466">
              <a:extLst>
                <a:ext uri="{FF2B5EF4-FFF2-40B4-BE49-F238E27FC236}">
                  <a16:creationId xmlns:a16="http://schemas.microsoft.com/office/drawing/2014/main" id="{F18FC67F-8592-B6E5-FB5E-BEA9B7B467B5}"/>
                </a:ext>
              </a:extLst>
            </p:cNvPr>
            <p:cNvSpPr/>
            <p:nvPr/>
          </p:nvSpPr>
          <p:spPr>
            <a:xfrm>
              <a:off x="7204947" y="310978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13</a:t>
              </a:r>
            </a:p>
          </p:txBody>
        </p:sp>
        <p:sp>
          <p:nvSpPr>
            <p:cNvPr id="1487" name="tx467">
              <a:extLst>
                <a:ext uri="{FF2B5EF4-FFF2-40B4-BE49-F238E27FC236}">
                  <a16:creationId xmlns:a16="http://schemas.microsoft.com/office/drawing/2014/main" id="{2A8A65E6-5FDB-AA79-72A5-99CAD558CCBD}"/>
                </a:ext>
              </a:extLst>
            </p:cNvPr>
            <p:cNvSpPr/>
            <p:nvPr/>
          </p:nvSpPr>
          <p:spPr>
            <a:xfrm>
              <a:off x="7627096" y="310978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50</a:t>
              </a:r>
            </a:p>
          </p:txBody>
        </p:sp>
        <p:sp>
          <p:nvSpPr>
            <p:cNvPr id="1488" name="tx468">
              <a:extLst>
                <a:ext uri="{FF2B5EF4-FFF2-40B4-BE49-F238E27FC236}">
                  <a16:creationId xmlns:a16="http://schemas.microsoft.com/office/drawing/2014/main" id="{B836E356-0C93-9F7A-B00D-4EF449464A89}"/>
                </a:ext>
              </a:extLst>
            </p:cNvPr>
            <p:cNvSpPr/>
            <p:nvPr/>
          </p:nvSpPr>
          <p:spPr>
            <a:xfrm>
              <a:off x="6360649" y="33764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23</a:t>
              </a:r>
            </a:p>
          </p:txBody>
        </p:sp>
        <p:sp>
          <p:nvSpPr>
            <p:cNvPr id="1489" name="tx469">
              <a:extLst>
                <a:ext uri="{FF2B5EF4-FFF2-40B4-BE49-F238E27FC236}">
                  <a16:creationId xmlns:a16="http://schemas.microsoft.com/office/drawing/2014/main" id="{DB3ED980-C799-3716-3AE7-EC52FD956814}"/>
                </a:ext>
              </a:extLst>
            </p:cNvPr>
            <p:cNvSpPr/>
            <p:nvPr/>
          </p:nvSpPr>
          <p:spPr>
            <a:xfrm>
              <a:off x="6782798" y="33764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34</a:t>
              </a:r>
            </a:p>
          </p:txBody>
        </p:sp>
        <p:sp>
          <p:nvSpPr>
            <p:cNvPr id="1490" name="tx470">
              <a:extLst>
                <a:ext uri="{FF2B5EF4-FFF2-40B4-BE49-F238E27FC236}">
                  <a16:creationId xmlns:a16="http://schemas.microsoft.com/office/drawing/2014/main" id="{DF45EB07-7CC3-4895-76AD-5D468A31014F}"/>
                </a:ext>
              </a:extLst>
            </p:cNvPr>
            <p:cNvSpPr/>
            <p:nvPr/>
          </p:nvSpPr>
          <p:spPr>
            <a:xfrm>
              <a:off x="7204947" y="33764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46</a:t>
              </a:r>
            </a:p>
          </p:txBody>
        </p:sp>
        <p:sp>
          <p:nvSpPr>
            <p:cNvPr id="1491" name="tx471">
              <a:extLst>
                <a:ext uri="{FF2B5EF4-FFF2-40B4-BE49-F238E27FC236}">
                  <a16:creationId xmlns:a16="http://schemas.microsoft.com/office/drawing/2014/main" id="{42DE02E0-FB9D-F01F-C92E-42BC67A08B40}"/>
                </a:ext>
              </a:extLst>
            </p:cNvPr>
            <p:cNvSpPr/>
            <p:nvPr/>
          </p:nvSpPr>
          <p:spPr>
            <a:xfrm>
              <a:off x="4249905"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50</a:t>
              </a:r>
            </a:p>
          </p:txBody>
        </p:sp>
        <p:sp>
          <p:nvSpPr>
            <p:cNvPr id="1492" name="tx472">
              <a:extLst>
                <a:ext uri="{FF2B5EF4-FFF2-40B4-BE49-F238E27FC236}">
                  <a16:creationId xmlns:a16="http://schemas.microsoft.com/office/drawing/2014/main" id="{5AC287E9-F0AF-06A7-59D3-FEB55E9BF611}"/>
                </a:ext>
              </a:extLst>
            </p:cNvPr>
            <p:cNvSpPr/>
            <p:nvPr/>
          </p:nvSpPr>
          <p:spPr>
            <a:xfrm>
              <a:off x="6782798" y="137681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59</a:t>
              </a:r>
            </a:p>
          </p:txBody>
        </p:sp>
        <p:sp>
          <p:nvSpPr>
            <p:cNvPr id="1493" name="tx473">
              <a:extLst>
                <a:ext uri="{FF2B5EF4-FFF2-40B4-BE49-F238E27FC236}">
                  <a16:creationId xmlns:a16="http://schemas.microsoft.com/office/drawing/2014/main" id="{1EE8DF7B-61B5-01A2-07B3-27B88CB0303F}"/>
                </a:ext>
              </a:extLst>
            </p:cNvPr>
            <p:cNvSpPr/>
            <p:nvPr/>
          </p:nvSpPr>
          <p:spPr>
            <a:xfrm>
              <a:off x="3405608" y="40429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48</a:t>
              </a:r>
            </a:p>
          </p:txBody>
        </p:sp>
        <p:sp>
          <p:nvSpPr>
            <p:cNvPr id="1494" name="tx474">
              <a:extLst>
                <a:ext uri="{FF2B5EF4-FFF2-40B4-BE49-F238E27FC236}">
                  <a16:creationId xmlns:a16="http://schemas.microsoft.com/office/drawing/2014/main" id="{95FF46C6-2106-5F16-5E37-980EE6FD8ED8}"/>
                </a:ext>
              </a:extLst>
            </p:cNvPr>
            <p:cNvSpPr/>
            <p:nvPr/>
          </p:nvSpPr>
          <p:spPr>
            <a:xfrm>
              <a:off x="3827757" y="40429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17</a:t>
              </a:r>
            </a:p>
          </p:txBody>
        </p:sp>
        <p:sp>
          <p:nvSpPr>
            <p:cNvPr id="1495" name="tx475">
              <a:extLst>
                <a:ext uri="{FF2B5EF4-FFF2-40B4-BE49-F238E27FC236}">
                  <a16:creationId xmlns:a16="http://schemas.microsoft.com/office/drawing/2014/main" id="{19B88733-AEA7-44AF-1E35-E175F9D5B9DC}"/>
                </a:ext>
              </a:extLst>
            </p:cNvPr>
            <p:cNvSpPr/>
            <p:nvPr/>
          </p:nvSpPr>
          <p:spPr>
            <a:xfrm>
              <a:off x="4277017" y="404293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7</a:t>
              </a:r>
            </a:p>
          </p:txBody>
        </p:sp>
        <p:sp>
          <p:nvSpPr>
            <p:cNvPr id="1496" name="tx476">
              <a:extLst>
                <a:ext uri="{FF2B5EF4-FFF2-40B4-BE49-F238E27FC236}">
                  <a16:creationId xmlns:a16="http://schemas.microsoft.com/office/drawing/2014/main" id="{CF51914A-0D26-C4AF-EEFC-04EB24A043F8}"/>
                </a:ext>
              </a:extLst>
            </p:cNvPr>
            <p:cNvSpPr/>
            <p:nvPr/>
          </p:nvSpPr>
          <p:spPr>
            <a:xfrm>
              <a:off x="4699166" y="404293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497" name="tx477">
              <a:extLst>
                <a:ext uri="{FF2B5EF4-FFF2-40B4-BE49-F238E27FC236}">
                  <a16:creationId xmlns:a16="http://schemas.microsoft.com/office/drawing/2014/main" id="{6F4801B6-7E37-C98F-127B-D2FB4A38A0DB}"/>
                </a:ext>
              </a:extLst>
            </p:cNvPr>
            <p:cNvSpPr/>
            <p:nvPr/>
          </p:nvSpPr>
          <p:spPr>
            <a:xfrm>
              <a:off x="5121315" y="404293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a:t>
              </a:r>
            </a:p>
          </p:txBody>
        </p:sp>
        <p:sp>
          <p:nvSpPr>
            <p:cNvPr id="1498" name="tx478">
              <a:extLst>
                <a:ext uri="{FF2B5EF4-FFF2-40B4-BE49-F238E27FC236}">
                  <a16:creationId xmlns:a16="http://schemas.microsoft.com/office/drawing/2014/main" id="{023A28D4-B98C-1484-9216-880C37306834}"/>
                </a:ext>
              </a:extLst>
            </p:cNvPr>
            <p:cNvSpPr/>
            <p:nvPr/>
          </p:nvSpPr>
          <p:spPr>
            <a:xfrm>
              <a:off x="5543464" y="404293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9</a:t>
              </a:r>
            </a:p>
          </p:txBody>
        </p:sp>
        <p:sp>
          <p:nvSpPr>
            <p:cNvPr id="1499" name="tx479">
              <a:extLst>
                <a:ext uri="{FF2B5EF4-FFF2-40B4-BE49-F238E27FC236}">
                  <a16:creationId xmlns:a16="http://schemas.microsoft.com/office/drawing/2014/main" id="{6F7D1981-518D-3C6C-FDD1-A972C06379C3}"/>
                </a:ext>
              </a:extLst>
            </p:cNvPr>
            <p:cNvSpPr/>
            <p:nvPr/>
          </p:nvSpPr>
          <p:spPr>
            <a:xfrm>
              <a:off x="5938501" y="40429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10</a:t>
              </a:r>
            </a:p>
          </p:txBody>
        </p:sp>
        <p:sp>
          <p:nvSpPr>
            <p:cNvPr id="1500" name="tx480">
              <a:extLst>
                <a:ext uri="{FF2B5EF4-FFF2-40B4-BE49-F238E27FC236}">
                  <a16:creationId xmlns:a16="http://schemas.microsoft.com/office/drawing/2014/main" id="{4267E0ED-8046-DC78-41DD-83C3007CC7ED}"/>
                </a:ext>
              </a:extLst>
            </p:cNvPr>
            <p:cNvSpPr/>
            <p:nvPr/>
          </p:nvSpPr>
          <p:spPr>
            <a:xfrm>
              <a:off x="6360649" y="40429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10</a:t>
              </a:r>
            </a:p>
          </p:txBody>
        </p:sp>
        <p:sp>
          <p:nvSpPr>
            <p:cNvPr id="1501" name="tx481">
              <a:extLst>
                <a:ext uri="{FF2B5EF4-FFF2-40B4-BE49-F238E27FC236}">
                  <a16:creationId xmlns:a16="http://schemas.microsoft.com/office/drawing/2014/main" id="{73C364E4-5D56-5BC3-97B0-F2BD67446CB0}"/>
                </a:ext>
              </a:extLst>
            </p:cNvPr>
            <p:cNvSpPr/>
            <p:nvPr/>
          </p:nvSpPr>
          <p:spPr>
            <a:xfrm>
              <a:off x="6786410" y="4042931"/>
              <a:ext cx="101224"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11</a:t>
              </a:r>
            </a:p>
          </p:txBody>
        </p:sp>
        <p:sp>
          <p:nvSpPr>
            <p:cNvPr id="1502" name="tx482">
              <a:extLst>
                <a:ext uri="{FF2B5EF4-FFF2-40B4-BE49-F238E27FC236}">
                  <a16:creationId xmlns:a16="http://schemas.microsoft.com/office/drawing/2014/main" id="{919B23AD-8724-8D2E-9332-993AEED5CB8C}"/>
                </a:ext>
              </a:extLst>
            </p:cNvPr>
            <p:cNvSpPr/>
            <p:nvPr/>
          </p:nvSpPr>
          <p:spPr>
            <a:xfrm>
              <a:off x="7208559" y="4042931"/>
              <a:ext cx="101224"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11</a:t>
              </a:r>
            </a:p>
          </p:txBody>
        </p:sp>
        <p:sp>
          <p:nvSpPr>
            <p:cNvPr id="1503" name="tx483">
              <a:extLst>
                <a:ext uri="{FF2B5EF4-FFF2-40B4-BE49-F238E27FC236}">
                  <a16:creationId xmlns:a16="http://schemas.microsoft.com/office/drawing/2014/main" id="{5A2A2316-3985-708B-67ED-5BE5FB19A7F5}"/>
                </a:ext>
              </a:extLst>
            </p:cNvPr>
            <p:cNvSpPr/>
            <p:nvPr/>
          </p:nvSpPr>
          <p:spPr>
            <a:xfrm>
              <a:off x="7627096" y="40429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53</a:t>
              </a:r>
            </a:p>
          </p:txBody>
        </p:sp>
        <p:sp>
          <p:nvSpPr>
            <p:cNvPr id="1504" name="tx484">
              <a:extLst>
                <a:ext uri="{FF2B5EF4-FFF2-40B4-BE49-F238E27FC236}">
                  <a16:creationId xmlns:a16="http://schemas.microsoft.com/office/drawing/2014/main" id="{EBA88636-B4D1-5B15-6F8F-E3F97AFE7D55}"/>
                </a:ext>
              </a:extLst>
            </p:cNvPr>
            <p:cNvSpPr/>
            <p:nvPr/>
          </p:nvSpPr>
          <p:spPr>
            <a:xfrm>
              <a:off x="8049244" y="40429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59</a:t>
              </a:r>
            </a:p>
          </p:txBody>
        </p:sp>
        <p:sp>
          <p:nvSpPr>
            <p:cNvPr id="1505" name="tx485">
              <a:extLst>
                <a:ext uri="{FF2B5EF4-FFF2-40B4-BE49-F238E27FC236}">
                  <a16:creationId xmlns:a16="http://schemas.microsoft.com/office/drawing/2014/main" id="{6CA76765-31DE-B1B6-2667-14977187BA97}"/>
                </a:ext>
              </a:extLst>
            </p:cNvPr>
            <p:cNvSpPr/>
            <p:nvPr/>
          </p:nvSpPr>
          <p:spPr>
            <a:xfrm>
              <a:off x="8471393" y="40429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57</a:t>
              </a:r>
            </a:p>
          </p:txBody>
        </p:sp>
        <p:sp>
          <p:nvSpPr>
            <p:cNvPr id="1506" name="tx486">
              <a:extLst>
                <a:ext uri="{FF2B5EF4-FFF2-40B4-BE49-F238E27FC236}">
                  <a16:creationId xmlns:a16="http://schemas.microsoft.com/office/drawing/2014/main" id="{E5342649-88CD-59E7-B031-13A71FB6CE01}"/>
                </a:ext>
              </a:extLst>
            </p:cNvPr>
            <p:cNvSpPr/>
            <p:nvPr/>
          </p:nvSpPr>
          <p:spPr>
            <a:xfrm>
              <a:off x="6782798" y="177673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43</a:t>
              </a:r>
            </a:p>
          </p:txBody>
        </p:sp>
        <p:sp>
          <p:nvSpPr>
            <p:cNvPr id="1507" name="tx487">
              <a:extLst>
                <a:ext uri="{FF2B5EF4-FFF2-40B4-BE49-F238E27FC236}">
                  <a16:creationId xmlns:a16="http://schemas.microsoft.com/office/drawing/2014/main" id="{F9C7EB09-541E-A9D4-8159-8D320B11E4A8}"/>
                </a:ext>
              </a:extLst>
            </p:cNvPr>
            <p:cNvSpPr/>
            <p:nvPr/>
          </p:nvSpPr>
          <p:spPr>
            <a:xfrm>
              <a:off x="7627096" y="177673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56</a:t>
              </a:r>
            </a:p>
          </p:txBody>
        </p:sp>
        <p:sp>
          <p:nvSpPr>
            <p:cNvPr id="1508" name="tx488">
              <a:extLst>
                <a:ext uri="{FF2B5EF4-FFF2-40B4-BE49-F238E27FC236}">
                  <a16:creationId xmlns:a16="http://schemas.microsoft.com/office/drawing/2014/main" id="{E73DC485-CB56-E398-CBE4-944A2A8BF8EE}"/>
                </a:ext>
              </a:extLst>
            </p:cNvPr>
            <p:cNvSpPr/>
            <p:nvPr/>
          </p:nvSpPr>
          <p:spPr>
            <a:xfrm>
              <a:off x="5094203" y="43095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34</a:t>
              </a:r>
            </a:p>
          </p:txBody>
        </p:sp>
        <p:sp>
          <p:nvSpPr>
            <p:cNvPr id="1509" name="tx489">
              <a:extLst>
                <a:ext uri="{FF2B5EF4-FFF2-40B4-BE49-F238E27FC236}">
                  <a16:creationId xmlns:a16="http://schemas.microsoft.com/office/drawing/2014/main" id="{109980FD-24D7-D225-F22B-218D23804E4C}"/>
                </a:ext>
              </a:extLst>
            </p:cNvPr>
            <p:cNvSpPr/>
            <p:nvPr/>
          </p:nvSpPr>
          <p:spPr>
            <a:xfrm>
              <a:off x="5516352" y="43095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30</a:t>
              </a:r>
            </a:p>
          </p:txBody>
        </p:sp>
        <p:sp>
          <p:nvSpPr>
            <p:cNvPr id="1510" name="tx490">
              <a:extLst>
                <a:ext uri="{FF2B5EF4-FFF2-40B4-BE49-F238E27FC236}">
                  <a16:creationId xmlns:a16="http://schemas.microsoft.com/office/drawing/2014/main" id="{A5A58B65-04CA-1AEC-1D9B-2F0531CC71EC}"/>
                </a:ext>
              </a:extLst>
            </p:cNvPr>
            <p:cNvSpPr/>
            <p:nvPr/>
          </p:nvSpPr>
          <p:spPr>
            <a:xfrm>
              <a:off x="5965612" y="4309542"/>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6</a:t>
              </a:r>
            </a:p>
          </p:txBody>
        </p:sp>
        <p:sp>
          <p:nvSpPr>
            <p:cNvPr id="1511" name="tx491">
              <a:extLst>
                <a:ext uri="{FF2B5EF4-FFF2-40B4-BE49-F238E27FC236}">
                  <a16:creationId xmlns:a16="http://schemas.microsoft.com/office/drawing/2014/main" id="{C091963C-CDC2-80A1-8609-CFE622526044}"/>
                </a:ext>
              </a:extLst>
            </p:cNvPr>
            <p:cNvSpPr/>
            <p:nvPr/>
          </p:nvSpPr>
          <p:spPr>
            <a:xfrm>
              <a:off x="6387761" y="4309542"/>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a:t>
              </a:r>
            </a:p>
          </p:txBody>
        </p:sp>
        <p:sp>
          <p:nvSpPr>
            <p:cNvPr id="1512" name="tx492">
              <a:extLst>
                <a:ext uri="{FF2B5EF4-FFF2-40B4-BE49-F238E27FC236}">
                  <a16:creationId xmlns:a16="http://schemas.microsoft.com/office/drawing/2014/main" id="{8031523E-32C8-B37F-9448-CE7FBB8C7C51}"/>
                </a:ext>
              </a:extLst>
            </p:cNvPr>
            <p:cNvSpPr/>
            <p:nvPr/>
          </p:nvSpPr>
          <p:spPr>
            <a:xfrm>
              <a:off x="6809910" y="4309542"/>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8</a:t>
              </a:r>
            </a:p>
          </p:txBody>
        </p:sp>
        <p:sp>
          <p:nvSpPr>
            <p:cNvPr id="1513" name="tx493">
              <a:extLst>
                <a:ext uri="{FF2B5EF4-FFF2-40B4-BE49-F238E27FC236}">
                  <a16:creationId xmlns:a16="http://schemas.microsoft.com/office/drawing/2014/main" id="{86F852C3-BB17-854D-95BB-163932FD93F2}"/>
                </a:ext>
              </a:extLst>
            </p:cNvPr>
            <p:cNvSpPr/>
            <p:nvPr/>
          </p:nvSpPr>
          <p:spPr>
            <a:xfrm>
              <a:off x="7204947" y="43095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13</a:t>
              </a:r>
            </a:p>
          </p:txBody>
        </p:sp>
        <p:sp>
          <p:nvSpPr>
            <p:cNvPr id="1514" name="tx494">
              <a:extLst>
                <a:ext uri="{FF2B5EF4-FFF2-40B4-BE49-F238E27FC236}">
                  <a16:creationId xmlns:a16="http://schemas.microsoft.com/office/drawing/2014/main" id="{08FD5825-45CD-1F18-A9A1-BDDBD703EC8B}"/>
                </a:ext>
              </a:extLst>
            </p:cNvPr>
            <p:cNvSpPr/>
            <p:nvPr/>
          </p:nvSpPr>
          <p:spPr>
            <a:xfrm>
              <a:off x="7627096" y="43095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42</a:t>
              </a:r>
            </a:p>
          </p:txBody>
        </p:sp>
        <p:sp>
          <p:nvSpPr>
            <p:cNvPr id="1515" name="tx495">
              <a:extLst>
                <a:ext uri="{FF2B5EF4-FFF2-40B4-BE49-F238E27FC236}">
                  <a16:creationId xmlns:a16="http://schemas.microsoft.com/office/drawing/2014/main" id="{45A87AFF-520D-4604-5BAD-48498534203D}"/>
                </a:ext>
              </a:extLst>
            </p:cNvPr>
            <p:cNvSpPr/>
            <p:nvPr/>
          </p:nvSpPr>
          <p:spPr>
            <a:xfrm>
              <a:off x="8049244" y="43095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45</a:t>
              </a:r>
            </a:p>
          </p:txBody>
        </p:sp>
        <p:sp>
          <p:nvSpPr>
            <p:cNvPr id="1516" name="tx496">
              <a:extLst>
                <a:ext uri="{FF2B5EF4-FFF2-40B4-BE49-F238E27FC236}">
                  <a16:creationId xmlns:a16="http://schemas.microsoft.com/office/drawing/2014/main" id="{D9231A5C-8EAC-DF6F-2C5B-A4D3BB420FF0}"/>
                </a:ext>
              </a:extLst>
            </p:cNvPr>
            <p:cNvSpPr/>
            <p:nvPr/>
          </p:nvSpPr>
          <p:spPr>
            <a:xfrm>
              <a:off x="8471393" y="43095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56</a:t>
              </a:r>
            </a:p>
          </p:txBody>
        </p:sp>
        <p:sp>
          <p:nvSpPr>
            <p:cNvPr id="1517" name="tx497">
              <a:extLst>
                <a:ext uri="{FF2B5EF4-FFF2-40B4-BE49-F238E27FC236}">
                  <a16:creationId xmlns:a16="http://schemas.microsoft.com/office/drawing/2014/main" id="{11AEA5E7-91F4-9A57-833F-FDCD2EE21F8D}"/>
                </a:ext>
              </a:extLst>
            </p:cNvPr>
            <p:cNvSpPr/>
            <p:nvPr/>
          </p:nvSpPr>
          <p:spPr>
            <a:xfrm>
              <a:off x="5938501" y="324309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54</a:t>
              </a:r>
            </a:p>
          </p:txBody>
        </p:sp>
        <p:sp>
          <p:nvSpPr>
            <p:cNvPr id="1518" name="tx498">
              <a:extLst>
                <a:ext uri="{FF2B5EF4-FFF2-40B4-BE49-F238E27FC236}">
                  <a16:creationId xmlns:a16="http://schemas.microsoft.com/office/drawing/2014/main" id="{81D75867-7E5E-CCDF-7D0A-C1275DB667FD}"/>
                </a:ext>
              </a:extLst>
            </p:cNvPr>
            <p:cNvSpPr/>
            <p:nvPr/>
          </p:nvSpPr>
          <p:spPr>
            <a:xfrm>
              <a:off x="6360649" y="324309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35</a:t>
              </a:r>
            </a:p>
          </p:txBody>
        </p:sp>
        <p:sp>
          <p:nvSpPr>
            <p:cNvPr id="1519" name="tx499">
              <a:extLst>
                <a:ext uri="{FF2B5EF4-FFF2-40B4-BE49-F238E27FC236}">
                  <a16:creationId xmlns:a16="http://schemas.microsoft.com/office/drawing/2014/main" id="{7D785888-53BB-534D-DAA2-C49018EB472E}"/>
                </a:ext>
              </a:extLst>
            </p:cNvPr>
            <p:cNvSpPr/>
            <p:nvPr/>
          </p:nvSpPr>
          <p:spPr>
            <a:xfrm>
              <a:off x="6809910" y="3243095"/>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520" name="tx500">
              <a:extLst>
                <a:ext uri="{FF2B5EF4-FFF2-40B4-BE49-F238E27FC236}">
                  <a16:creationId xmlns:a16="http://schemas.microsoft.com/office/drawing/2014/main" id="{2EE822A7-8F3E-5024-B675-7774D44AB8D0}"/>
                </a:ext>
              </a:extLst>
            </p:cNvPr>
            <p:cNvSpPr/>
            <p:nvPr/>
          </p:nvSpPr>
          <p:spPr>
            <a:xfrm>
              <a:off x="7204947" y="324309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52</a:t>
              </a:r>
            </a:p>
          </p:txBody>
        </p:sp>
        <p:sp>
          <p:nvSpPr>
            <p:cNvPr id="1521" name="tx501">
              <a:extLst>
                <a:ext uri="{FF2B5EF4-FFF2-40B4-BE49-F238E27FC236}">
                  <a16:creationId xmlns:a16="http://schemas.microsoft.com/office/drawing/2014/main" id="{97999208-7B53-B661-2D97-FDD5C109DC9C}"/>
                </a:ext>
              </a:extLst>
            </p:cNvPr>
            <p:cNvSpPr/>
            <p:nvPr/>
          </p:nvSpPr>
          <p:spPr>
            <a:xfrm>
              <a:off x="7627096" y="324309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51</a:t>
              </a:r>
            </a:p>
          </p:txBody>
        </p:sp>
        <p:sp>
          <p:nvSpPr>
            <p:cNvPr id="1522" name="tx502">
              <a:extLst>
                <a:ext uri="{FF2B5EF4-FFF2-40B4-BE49-F238E27FC236}">
                  <a16:creationId xmlns:a16="http://schemas.microsoft.com/office/drawing/2014/main" id="{74F74E45-381C-B964-5EA6-2A960F69F2D6}"/>
                </a:ext>
              </a:extLst>
            </p:cNvPr>
            <p:cNvSpPr/>
            <p:nvPr/>
          </p:nvSpPr>
          <p:spPr>
            <a:xfrm>
              <a:off x="6782798" y="20433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24</a:t>
              </a:r>
            </a:p>
          </p:txBody>
        </p:sp>
        <p:sp>
          <p:nvSpPr>
            <p:cNvPr id="1523" name="tx503">
              <a:extLst>
                <a:ext uri="{FF2B5EF4-FFF2-40B4-BE49-F238E27FC236}">
                  <a16:creationId xmlns:a16="http://schemas.microsoft.com/office/drawing/2014/main" id="{A68EA2A4-5681-BFDA-5DAC-3290262D6EBB}"/>
                </a:ext>
              </a:extLst>
            </p:cNvPr>
            <p:cNvSpPr/>
            <p:nvPr/>
          </p:nvSpPr>
          <p:spPr>
            <a:xfrm>
              <a:off x="7204947" y="20433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34</a:t>
              </a:r>
            </a:p>
          </p:txBody>
        </p:sp>
        <p:sp>
          <p:nvSpPr>
            <p:cNvPr id="1524" name="tx504">
              <a:extLst>
                <a:ext uri="{FF2B5EF4-FFF2-40B4-BE49-F238E27FC236}">
                  <a16:creationId xmlns:a16="http://schemas.microsoft.com/office/drawing/2014/main" id="{311E6F51-DF3B-A2CF-9572-ADC3C3483C0A}"/>
                </a:ext>
              </a:extLst>
            </p:cNvPr>
            <p:cNvSpPr/>
            <p:nvPr/>
          </p:nvSpPr>
          <p:spPr>
            <a:xfrm>
              <a:off x="7627096" y="20433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36</a:t>
              </a:r>
            </a:p>
          </p:txBody>
        </p:sp>
        <p:sp>
          <p:nvSpPr>
            <p:cNvPr id="1525" name="tx505">
              <a:extLst>
                <a:ext uri="{FF2B5EF4-FFF2-40B4-BE49-F238E27FC236}">
                  <a16:creationId xmlns:a16="http://schemas.microsoft.com/office/drawing/2014/main" id="{B84719AA-885C-C118-7F0D-905523EC2B95}"/>
                </a:ext>
              </a:extLst>
            </p:cNvPr>
            <p:cNvSpPr/>
            <p:nvPr/>
          </p:nvSpPr>
          <p:spPr>
            <a:xfrm>
              <a:off x="5938501" y="5242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42</a:t>
              </a:r>
            </a:p>
          </p:txBody>
        </p:sp>
        <p:sp>
          <p:nvSpPr>
            <p:cNvPr id="1526" name="tx506">
              <a:extLst>
                <a:ext uri="{FF2B5EF4-FFF2-40B4-BE49-F238E27FC236}">
                  <a16:creationId xmlns:a16="http://schemas.microsoft.com/office/drawing/2014/main" id="{B070D9BA-F36D-E717-6926-85E3B47A4679}"/>
                </a:ext>
              </a:extLst>
            </p:cNvPr>
            <p:cNvSpPr/>
            <p:nvPr/>
          </p:nvSpPr>
          <p:spPr>
            <a:xfrm>
              <a:off x="6360649" y="5242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33</a:t>
              </a:r>
            </a:p>
          </p:txBody>
        </p:sp>
        <p:sp>
          <p:nvSpPr>
            <p:cNvPr id="1527" name="tx507">
              <a:extLst>
                <a:ext uri="{FF2B5EF4-FFF2-40B4-BE49-F238E27FC236}">
                  <a16:creationId xmlns:a16="http://schemas.microsoft.com/office/drawing/2014/main" id="{1244C574-62B8-02DC-C16C-7D319204BC01}"/>
                </a:ext>
              </a:extLst>
            </p:cNvPr>
            <p:cNvSpPr/>
            <p:nvPr/>
          </p:nvSpPr>
          <p:spPr>
            <a:xfrm>
              <a:off x="6809910" y="524268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528" name="tx508">
              <a:extLst>
                <a:ext uri="{FF2B5EF4-FFF2-40B4-BE49-F238E27FC236}">
                  <a16:creationId xmlns:a16="http://schemas.microsoft.com/office/drawing/2014/main" id="{37DB145A-6D2B-A857-A54B-465BCC3ECC04}"/>
                </a:ext>
              </a:extLst>
            </p:cNvPr>
            <p:cNvSpPr/>
            <p:nvPr/>
          </p:nvSpPr>
          <p:spPr>
            <a:xfrm>
              <a:off x="7232059" y="524268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6</a:t>
              </a:r>
            </a:p>
          </p:txBody>
        </p:sp>
        <p:sp>
          <p:nvSpPr>
            <p:cNvPr id="1529" name="tx509">
              <a:extLst>
                <a:ext uri="{FF2B5EF4-FFF2-40B4-BE49-F238E27FC236}">
                  <a16:creationId xmlns:a16="http://schemas.microsoft.com/office/drawing/2014/main" id="{0DF18752-3991-04F5-9D63-95607BD9DD0C}"/>
                </a:ext>
              </a:extLst>
            </p:cNvPr>
            <p:cNvSpPr/>
            <p:nvPr/>
          </p:nvSpPr>
          <p:spPr>
            <a:xfrm>
              <a:off x="7654208" y="524268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a:t>
              </a:r>
            </a:p>
          </p:txBody>
        </p:sp>
        <p:sp>
          <p:nvSpPr>
            <p:cNvPr id="1530" name="tx510">
              <a:extLst>
                <a:ext uri="{FF2B5EF4-FFF2-40B4-BE49-F238E27FC236}">
                  <a16:creationId xmlns:a16="http://schemas.microsoft.com/office/drawing/2014/main" id="{95593656-A5E2-66DE-CB2A-8834BE92E78D}"/>
                </a:ext>
              </a:extLst>
            </p:cNvPr>
            <p:cNvSpPr/>
            <p:nvPr/>
          </p:nvSpPr>
          <p:spPr>
            <a:xfrm>
              <a:off x="8076356" y="524268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a:t>
              </a:r>
            </a:p>
          </p:txBody>
        </p:sp>
        <p:sp>
          <p:nvSpPr>
            <p:cNvPr id="1531" name="tx511">
              <a:extLst>
                <a:ext uri="{FF2B5EF4-FFF2-40B4-BE49-F238E27FC236}">
                  <a16:creationId xmlns:a16="http://schemas.microsoft.com/office/drawing/2014/main" id="{4D888CF8-D5BA-80E2-8769-CD9340C2675F}"/>
                </a:ext>
              </a:extLst>
            </p:cNvPr>
            <p:cNvSpPr/>
            <p:nvPr/>
          </p:nvSpPr>
          <p:spPr>
            <a:xfrm>
              <a:off x="8498505" y="524268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a:t>
              </a:r>
            </a:p>
          </p:txBody>
        </p:sp>
        <p:sp>
          <p:nvSpPr>
            <p:cNvPr id="1532" name="tx512">
              <a:extLst>
                <a:ext uri="{FF2B5EF4-FFF2-40B4-BE49-F238E27FC236}">
                  <a16:creationId xmlns:a16="http://schemas.microsoft.com/office/drawing/2014/main" id="{3E6C09F2-5E70-3E23-1B04-4E5D9D4D00B2}"/>
                </a:ext>
              </a:extLst>
            </p:cNvPr>
            <p:cNvSpPr/>
            <p:nvPr/>
          </p:nvSpPr>
          <p:spPr>
            <a:xfrm>
              <a:off x="5516352" y="364301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31</a:t>
              </a:r>
            </a:p>
          </p:txBody>
        </p:sp>
        <p:sp>
          <p:nvSpPr>
            <p:cNvPr id="1533" name="tx513">
              <a:extLst>
                <a:ext uri="{FF2B5EF4-FFF2-40B4-BE49-F238E27FC236}">
                  <a16:creationId xmlns:a16="http://schemas.microsoft.com/office/drawing/2014/main" id="{B6B9AD9D-36F3-ABB2-EA4C-9FA11E74A24E}"/>
                </a:ext>
              </a:extLst>
            </p:cNvPr>
            <p:cNvSpPr/>
            <p:nvPr/>
          </p:nvSpPr>
          <p:spPr>
            <a:xfrm>
              <a:off x="5938501" y="364301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19</a:t>
              </a:r>
            </a:p>
          </p:txBody>
        </p:sp>
        <p:sp>
          <p:nvSpPr>
            <p:cNvPr id="1534" name="tx514">
              <a:extLst>
                <a:ext uri="{FF2B5EF4-FFF2-40B4-BE49-F238E27FC236}">
                  <a16:creationId xmlns:a16="http://schemas.microsoft.com/office/drawing/2014/main" id="{221929AA-CF35-46AF-5E0C-8A65D964EB7D}"/>
                </a:ext>
              </a:extLst>
            </p:cNvPr>
            <p:cNvSpPr/>
            <p:nvPr/>
          </p:nvSpPr>
          <p:spPr>
            <a:xfrm>
              <a:off x="6360649" y="364301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16</a:t>
              </a:r>
            </a:p>
          </p:txBody>
        </p:sp>
        <p:sp>
          <p:nvSpPr>
            <p:cNvPr id="1535" name="tx515">
              <a:extLst>
                <a:ext uri="{FF2B5EF4-FFF2-40B4-BE49-F238E27FC236}">
                  <a16:creationId xmlns:a16="http://schemas.microsoft.com/office/drawing/2014/main" id="{7360AE67-1B50-118D-522A-67F7729D380C}"/>
                </a:ext>
              </a:extLst>
            </p:cNvPr>
            <p:cNvSpPr/>
            <p:nvPr/>
          </p:nvSpPr>
          <p:spPr>
            <a:xfrm>
              <a:off x="6782798" y="364301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30</a:t>
              </a:r>
            </a:p>
          </p:txBody>
        </p:sp>
        <p:sp>
          <p:nvSpPr>
            <p:cNvPr id="1536" name="tx516">
              <a:extLst>
                <a:ext uri="{FF2B5EF4-FFF2-40B4-BE49-F238E27FC236}">
                  <a16:creationId xmlns:a16="http://schemas.microsoft.com/office/drawing/2014/main" id="{6C1FD1F9-88D1-CAAE-BFB6-B6AE3AE4A985}"/>
                </a:ext>
              </a:extLst>
            </p:cNvPr>
            <p:cNvSpPr/>
            <p:nvPr/>
          </p:nvSpPr>
          <p:spPr>
            <a:xfrm>
              <a:off x="7204947" y="364301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22</a:t>
              </a:r>
            </a:p>
          </p:txBody>
        </p:sp>
        <p:sp>
          <p:nvSpPr>
            <p:cNvPr id="1537" name="tx517">
              <a:extLst>
                <a:ext uri="{FF2B5EF4-FFF2-40B4-BE49-F238E27FC236}">
                  <a16:creationId xmlns:a16="http://schemas.microsoft.com/office/drawing/2014/main" id="{BAF7220D-367D-AA81-0CEA-A058F16F9687}"/>
                </a:ext>
              </a:extLst>
            </p:cNvPr>
            <p:cNvSpPr/>
            <p:nvPr/>
          </p:nvSpPr>
          <p:spPr>
            <a:xfrm>
              <a:off x="7627096" y="364301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48</a:t>
              </a:r>
            </a:p>
          </p:txBody>
        </p:sp>
        <p:sp>
          <p:nvSpPr>
            <p:cNvPr id="1538" name="tx518">
              <a:extLst>
                <a:ext uri="{FF2B5EF4-FFF2-40B4-BE49-F238E27FC236}">
                  <a16:creationId xmlns:a16="http://schemas.microsoft.com/office/drawing/2014/main" id="{5D9A2745-D603-258F-3CF7-D00F7A14AD60}"/>
                </a:ext>
              </a:extLst>
            </p:cNvPr>
            <p:cNvSpPr/>
            <p:nvPr/>
          </p:nvSpPr>
          <p:spPr>
            <a:xfrm>
              <a:off x="8049244" y="364301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57</a:t>
              </a:r>
            </a:p>
          </p:txBody>
        </p:sp>
        <p:sp>
          <p:nvSpPr>
            <p:cNvPr id="1539" name="tx519">
              <a:extLst>
                <a:ext uri="{FF2B5EF4-FFF2-40B4-BE49-F238E27FC236}">
                  <a16:creationId xmlns:a16="http://schemas.microsoft.com/office/drawing/2014/main" id="{363FDF8B-EC4C-9840-BF6F-D55134347C66}"/>
                </a:ext>
              </a:extLst>
            </p:cNvPr>
            <p:cNvSpPr/>
            <p:nvPr/>
          </p:nvSpPr>
          <p:spPr>
            <a:xfrm>
              <a:off x="3010571" y="270987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540" name="tx520">
              <a:extLst>
                <a:ext uri="{FF2B5EF4-FFF2-40B4-BE49-F238E27FC236}">
                  <a16:creationId xmlns:a16="http://schemas.microsoft.com/office/drawing/2014/main" id="{3486E81E-3660-0DB8-24FD-971C2A46A65A}"/>
                </a:ext>
              </a:extLst>
            </p:cNvPr>
            <p:cNvSpPr/>
            <p:nvPr/>
          </p:nvSpPr>
          <p:spPr>
            <a:xfrm>
              <a:off x="3432720" y="270987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9</a:t>
              </a:r>
            </a:p>
          </p:txBody>
        </p:sp>
        <p:sp>
          <p:nvSpPr>
            <p:cNvPr id="1541" name="tx521">
              <a:extLst>
                <a:ext uri="{FF2B5EF4-FFF2-40B4-BE49-F238E27FC236}">
                  <a16:creationId xmlns:a16="http://schemas.microsoft.com/office/drawing/2014/main" id="{DD6F853D-EE71-9686-5B3F-769681A03BD3}"/>
                </a:ext>
              </a:extLst>
            </p:cNvPr>
            <p:cNvSpPr/>
            <p:nvPr/>
          </p:nvSpPr>
          <p:spPr>
            <a:xfrm>
              <a:off x="3854869" y="270987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a:t>
              </a:r>
            </a:p>
          </p:txBody>
        </p:sp>
        <p:sp>
          <p:nvSpPr>
            <p:cNvPr id="1542" name="tx522">
              <a:extLst>
                <a:ext uri="{FF2B5EF4-FFF2-40B4-BE49-F238E27FC236}">
                  <a16:creationId xmlns:a16="http://schemas.microsoft.com/office/drawing/2014/main" id="{D16959FB-9C2B-6D2C-4A1C-1F513C251800}"/>
                </a:ext>
              </a:extLst>
            </p:cNvPr>
            <p:cNvSpPr/>
            <p:nvPr/>
          </p:nvSpPr>
          <p:spPr>
            <a:xfrm>
              <a:off x="4277017" y="270987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a:t>
              </a:r>
            </a:p>
          </p:txBody>
        </p:sp>
        <p:sp>
          <p:nvSpPr>
            <p:cNvPr id="1543" name="tx523">
              <a:extLst>
                <a:ext uri="{FF2B5EF4-FFF2-40B4-BE49-F238E27FC236}">
                  <a16:creationId xmlns:a16="http://schemas.microsoft.com/office/drawing/2014/main" id="{24F6A708-F9AB-6087-D1B3-EFC82DDECDF8}"/>
                </a:ext>
              </a:extLst>
            </p:cNvPr>
            <p:cNvSpPr/>
            <p:nvPr/>
          </p:nvSpPr>
          <p:spPr>
            <a:xfrm>
              <a:off x="4699166" y="270987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9</a:t>
              </a:r>
            </a:p>
          </p:txBody>
        </p:sp>
        <p:sp>
          <p:nvSpPr>
            <p:cNvPr id="1544" name="tx524">
              <a:extLst>
                <a:ext uri="{FF2B5EF4-FFF2-40B4-BE49-F238E27FC236}">
                  <a16:creationId xmlns:a16="http://schemas.microsoft.com/office/drawing/2014/main" id="{D7C8495D-C3BD-EF26-EE99-592606CD5109}"/>
                </a:ext>
              </a:extLst>
            </p:cNvPr>
            <p:cNvSpPr/>
            <p:nvPr/>
          </p:nvSpPr>
          <p:spPr>
            <a:xfrm>
              <a:off x="5094203" y="27098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13</a:t>
              </a:r>
            </a:p>
          </p:txBody>
        </p:sp>
        <p:sp>
          <p:nvSpPr>
            <p:cNvPr id="1545" name="tx525">
              <a:extLst>
                <a:ext uri="{FF2B5EF4-FFF2-40B4-BE49-F238E27FC236}">
                  <a16:creationId xmlns:a16="http://schemas.microsoft.com/office/drawing/2014/main" id="{9F267421-E8BA-9FF7-50A6-9C7AE0D0C28F}"/>
                </a:ext>
              </a:extLst>
            </p:cNvPr>
            <p:cNvSpPr/>
            <p:nvPr/>
          </p:nvSpPr>
          <p:spPr>
            <a:xfrm>
              <a:off x="5516352" y="27098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15</a:t>
              </a:r>
            </a:p>
          </p:txBody>
        </p:sp>
        <p:sp>
          <p:nvSpPr>
            <p:cNvPr id="1546" name="tx526">
              <a:extLst>
                <a:ext uri="{FF2B5EF4-FFF2-40B4-BE49-F238E27FC236}">
                  <a16:creationId xmlns:a16="http://schemas.microsoft.com/office/drawing/2014/main" id="{98AF0C87-CA5A-C1DE-096C-217E791B6341}"/>
                </a:ext>
              </a:extLst>
            </p:cNvPr>
            <p:cNvSpPr/>
            <p:nvPr/>
          </p:nvSpPr>
          <p:spPr>
            <a:xfrm>
              <a:off x="5938501" y="27098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14</a:t>
              </a:r>
            </a:p>
          </p:txBody>
        </p:sp>
        <p:sp>
          <p:nvSpPr>
            <p:cNvPr id="1547" name="tx527">
              <a:extLst>
                <a:ext uri="{FF2B5EF4-FFF2-40B4-BE49-F238E27FC236}">
                  <a16:creationId xmlns:a16="http://schemas.microsoft.com/office/drawing/2014/main" id="{431A69C5-F7CC-B8D8-53E8-0486CFB8375D}"/>
                </a:ext>
              </a:extLst>
            </p:cNvPr>
            <p:cNvSpPr/>
            <p:nvPr/>
          </p:nvSpPr>
          <p:spPr>
            <a:xfrm>
              <a:off x="6360649" y="27098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22</a:t>
              </a:r>
            </a:p>
          </p:txBody>
        </p:sp>
        <p:sp>
          <p:nvSpPr>
            <p:cNvPr id="1548" name="tx528">
              <a:extLst>
                <a:ext uri="{FF2B5EF4-FFF2-40B4-BE49-F238E27FC236}">
                  <a16:creationId xmlns:a16="http://schemas.microsoft.com/office/drawing/2014/main" id="{BF301493-0BD1-FCD6-0AD0-AC249CB895DC}"/>
                </a:ext>
              </a:extLst>
            </p:cNvPr>
            <p:cNvSpPr/>
            <p:nvPr/>
          </p:nvSpPr>
          <p:spPr>
            <a:xfrm>
              <a:off x="6809910" y="270987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a:t>
              </a:r>
            </a:p>
          </p:txBody>
        </p:sp>
        <p:sp>
          <p:nvSpPr>
            <p:cNvPr id="1549" name="tx529">
              <a:extLst>
                <a:ext uri="{FF2B5EF4-FFF2-40B4-BE49-F238E27FC236}">
                  <a16:creationId xmlns:a16="http://schemas.microsoft.com/office/drawing/2014/main" id="{4775DB40-8C4A-FD95-CF7D-C8DAA4A3072F}"/>
                </a:ext>
              </a:extLst>
            </p:cNvPr>
            <p:cNvSpPr/>
            <p:nvPr/>
          </p:nvSpPr>
          <p:spPr>
            <a:xfrm>
              <a:off x="7208559" y="2709871"/>
              <a:ext cx="101224"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11</a:t>
              </a:r>
            </a:p>
          </p:txBody>
        </p:sp>
        <p:sp>
          <p:nvSpPr>
            <p:cNvPr id="1550" name="tx530">
              <a:extLst>
                <a:ext uri="{FF2B5EF4-FFF2-40B4-BE49-F238E27FC236}">
                  <a16:creationId xmlns:a16="http://schemas.microsoft.com/office/drawing/2014/main" id="{94F22E6F-A316-120A-87C0-D6264F94CD04}"/>
                </a:ext>
              </a:extLst>
            </p:cNvPr>
            <p:cNvSpPr/>
            <p:nvPr/>
          </p:nvSpPr>
          <p:spPr>
            <a:xfrm>
              <a:off x="7627096" y="27098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40</a:t>
              </a:r>
            </a:p>
          </p:txBody>
        </p:sp>
        <p:sp>
          <p:nvSpPr>
            <p:cNvPr id="1551" name="tx531">
              <a:extLst>
                <a:ext uri="{FF2B5EF4-FFF2-40B4-BE49-F238E27FC236}">
                  <a16:creationId xmlns:a16="http://schemas.microsoft.com/office/drawing/2014/main" id="{CE388F88-B16F-C6DD-6249-FDA0D68CCC2C}"/>
                </a:ext>
              </a:extLst>
            </p:cNvPr>
            <p:cNvSpPr/>
            <p:nvPr/>
          </p:nvSpPr>
          <p:spPr>
            <a:xfrm>
              <a:off x="4672054" y="24432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52</a:t>
              </a:r>
            </a:p>
          </p:txBody>
        </p:sp>
        <p:sp>
          <p:nvSpPr>
            <p:cNvPr id="1552" name="tx532">
              <a:extLst>
                <a:ext uri="{FF2B5EF4-FFF2-40B4-BE49-F238E27FC236}">
                  <a16:creationId xmlns:a16="http://schemas.microsoft.com/office/drawing/2014/main" id="{2E3D6021-D16A-2509-9E3A-2E76C8028C58}"/>
                </a:ext>
              </a:extLst>
            </p:cNvPr>
            <p:cNvSpPr/>
            <p:nvPr/>
          </p:nvSpPr>
          <p:spPr>
            <a:xfrm>
              <a:off x="5516352" y="24432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57</a:t>
              </a:r>
            </a:p>
          </p:txBody>
        </p:sp>
        <p:sp>
          <p:nvSpPr>
            <p:cNvPr id="1553" name="tx533">
              <a:extLst>
                <a:ext uri="{FF2B5EF4-FFF2-40B4-BE49-F238E27FC236}">
                  <a16:creationId xmlns:a16="http://schemas.microsoft.com/office/drawing/2014/main" id="{B49D3EE6-CEE7-F6F7-A19D-9C792AF6399B}"/>
                </a:ext>
              </a:extLst>
            </p:cNvPr>
            <p:cNvSpPr/>
            <p:nvPr/>
          </p:nvSpPr>
          <p:spPr>
            <a:xfrm>
              <a:off x="6360649" y="24432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51</a:t>
              </a:r>
            </a:p>
          </p:txBody>
        </p:sp>
        <p:sp>
          <p:nvSpPr>
            <p:cNvPr id="1554" name="tx534">
              <a:extLst>
                <a:ext uri="{FF2B5EF4-FFF2-40B4-BE49-F238E27FC236}">
                  <a16:creationId xmlns:a16="http://schemas.microsoft.com/office/drawing/2014/main" id="{CF8182F1-9EDB-77EC-7288-50173EC978F0}"/>
                </a:ext>
              </a:extLst>
            </p:cNvPr>
            <p:cNvSpPr/>
            <p:nvPr/>
          </p:nvSpPr>
          <p:spPr>
            <a:xfrm>
              <a:off x="6782798" y="24432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56</a:t>
              </a:r>
            </a:p>
          </p:txBody>
        </p:sp>
        <p:sp>
          <p:nvSpPr>
            <p:cNvPr id="1555" name="tx535">
              <a:extLst>
                <a:ext uri="{FF2B5EF4-FFF2-40B4-BE49-F238E27FC236}">
                  <a16:creationId xmlns:a16="http://schemas.microsoft.com/office/drawing/2014/main" id="{37FACFEA-AEBC-0198-5D32-68309AA0152C}"/>
                </a:ext>
              </a:extLst>
            </p:cNvPr>
            <p:cNvSpPr/>
            <p:nvPr/>
          </p:nvSpPr>
          <p:spPr>
            <a:xfrm>
              <a:off x="7204947" y="24432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52</a:t>
              </a:r>
            </a:p>
          </p:txBody>
        </p:sp>
        <p:sp>
          <p:nvSpPr>
            <p:cNvPr id="1556" name="tx536">
              <a:extLst>
                <a:ext uri="{FF2B5EF4-FFF2-40B4-BE49-F238E27FC236}">
                  <a16:creationId xmlns:a16="http://schemas.microsoft.com/office/drawing/2014/main" id="{9D9E63C5-473F-9175-E920-7C8494464653}"/>
                </a:ext>
              </a:extLst>
            </p:cNvPr>
            <p:cNvSpPr/>
            <p:nvPr/>
          </p:nvSpPr>
          <p:spPr>
            <a:xfrm>
              <a:off x="7627096" y="24432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59</a:t>
              </a:r>
            </a:p>
          </p:txBody>
        </p:sp>
        <p:sp>
          <p:nvSpPr>
            <p:cNvPr id="1557" name="tx537">
              <a:extLst>
                <a:ext uri="{FF2B5EF4-FFF2-40B4-BE49-F238E27FC236}">
                  <a16:creationId xmlns:a16="http://schemas.microsoft.com/office/drawing/2014/main" id="{1E38E332-D19F-ECD3-E384-2B595EBBDA27}"/>
                </a:ext>
              </a:extLst>
            </p:cNvPr>
            <p:cNvSpPr/>
            <p:nvPr/>
          </p:nvSpPr>
          <p:spPr>
            <a:xfrm>
              <a:off x="5543464" y="457615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8</a:t>
              </a:r>
            </a:p>
          </p:txBody>
        </p:sp>
        <p:sp>
          <p:nvSpPr>
            <p:cNvPr id="1558" name="tx538">
              <a:extLst>
                <a:ext uri="{FF2B5EF4-FFF2-40B4-BE49-F238E27FC236}">
                  <a16:creationId xmlns:a16="http://schemas.microsoft.com/office/drawing/2014/main" id="{B7292B6D-F6BB-57DA-D1C4-7E0EFBBEE594}"/>
                </a:ext>
              </a:extLst>
            </p:cNvPr>
            <p:cNvSpPr/>
            <p:nvPr/>
          </p:nvSpPr>
          <p:spPr>
            <a:xfrm>
              <a:off x="5965612" y="457615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9</a:t>
              </a:r>
            </a:p>
          </p:txBody>
        </p:sp>
        <p:sp>
          <p:nvSpPr>
            <p:cNvPr id="1559" name="tx539">
              <a:extLst>
                <a:ext uri="{FF2B5EF4-FFF2-40B4-BE49-F238E27FC236}">
                  <a16:creationId xmlns:a16="http://schemas.microsoft.com/office/drawing/2014/main" id="{AC8DF152-A4E0-4227-961A-2B5C1607CB68}"/>
                </a:ext>
              </a:extLst>
            </p:cNvPr>
            <p:cNvSpPr/>
            <p:nvPr/>
          </p:nvSpPr>
          <p:spPr>
            <a:xfrm>
              <a:off x="6387761" y="457615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a:t>
              </a:r>
            </a:p>
          </p:txBody>
        </p:sp>
        <p:sp>
          <p:nvSpPr>
            <p:cNvPr id="1560" name="tx540">
              <a:extLst>
                <a:ext uri="{FF2B5EF4-FFF2-40B4-BE49-F238E27FC236}">
                  <a16:creationId xmlns:a16="http://schemas.microsoft.com/office/drawing/2014/main" id="{D58E282A-2DB7-B2ED-E85B-17E958EFD406}"/>
                </a:ext>
              </a:extLst>
            </p:cNvPr>
            <p:cNvSpPr/>
            <p:nvPr/>
          </p:nvSpPr>
          <p:spPr>
            <a:xfrm>
              <a:off x="6809910" y="457615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561" name="tx541">
              <a:extLst>
                <a:ext uri="{FF2B5EF4-FFF2-40B4-BE49-F238E27FC236}">
                  <a16:creationId xmlns:a16="http://schemas.microsoft.com/office/drawing/2014/main" id="{AE359F86-77AB-3D55-4414-9138B8157D16}"/>
                </a:ext>
              </a:extLst>
            </p:cNvPr>
            <p:cNvSpPr/>
            <p:nvPr/>
          </p:nvSpPr>
          <p:spPr>
            <a:xfrm>
              <a:off x="7232059" y="457615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562" name="tx542">
              <a:extLst>
                <a:ext uri="{FF2B5EF4-FFF2-40B4-BE49-F238E27FC236}">
                  <a16:creationId xmlns:a16="http://schemas.microsoft.com/office/drawing/2014/main" id="{A61A9EBE-E58A-084A-BF50-907766227F9E}"/>
                </a:ext>
              </a:extLst>
            </p:cNvPr>
            <p:cNvSpPr/>
            <p:nvPr/>
          </p:nvSpPr>
          <p:spPr>
            <a:xfrm>
              <a:off x="7654208" y="457615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a:t>
              </a:r>
            </a:p>
          </p:txBody>
        </p:sp>
        <p:sp>
          <p:nvSpPr>
            <p:cNvPr id="1563" name="tx543">
              <a:extLst>
                <a:ext uri="{FF2B5EF4-FFF2-40B4-BE49-F238E27FC236}">
                  <a16:creationId xmlns:a16="http://schemas.microsoft.com/office/drawing/2014/main" id="{34C79D76-DE27-7F77-FCC2-6A861215AF6D}"/>
                </a:ext>
              </a:extLst>
            </p:cNvPr>
            <p:cNvSpPr/>
            <p:nvPr/>
          </p:nvSpPr>
          <p:spPr>
            <a:xfrm>
              <a:off x="8076356" y="457615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7</a:t>
              </a:r>
            </a:p>
          </p:txBody>
        </p:sp>
        <p:sp>
          <p:nvSpPr>
            <p:cNvPr id="1564" name="tx544">
              <a:extLst>
                <a:ext uri="{FF2B5EF4-FFF2-40B4-BE49-F238E27FC236}">
                  <a16:creationId xmlns:a16="http://schemas.microsoft.com/office/drawing/2014/main" id="{F7688F7F-AD51-1766-D304-83ADD518E627}"/>
                </a:ext>
              </a:extLst>
            </p:cNvPr>
            <p:cNvSpPr/>
            <p:nvPr/>
          </p:nvSpPr>
          <p:spPr>
            <a:xfrm>
              <a:off x="8471393" y="45761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30</a:t>
              </a:r>
            </a:p>
          </p:txBody>
        </p:sp>
        <p:sp>
          <p:nvSpPr>
            <p:cNvPr id="1565" name="tx545">
              <a:extLst>
                <a:ext uri="{FF2B5EF4-FFF2-40B4-BE49-F238E27FC236}">
                  <a16:creationId xmlns:a16="http://schemas.microsoft.com/office/drawing/2014/main" id="{F30E6E97-BB1C-7F44-C807-08E32B53C7A3}"/>
                </a:ext>
              </a:extLst>
            </p:cNvPr>
            <p:cNvSpPr/>
            <p:nvPr/>
          </p:nvSpPr>
          <p:spPr>
            <a:xfrm>
              <a:off x="2983459"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45</a:t>
              </a:r>
            </a:p>
          </p:txBody>
        </p:sp>
        <p:sp>
          <p:nvSpPr>
            <p:cNvPr id="1566" name="tx546">
              <a:extLst>
                <a:ext uri="{FF2B5EF4-FFF2-40B4-BE49-F238E27FC236}">
                  <a16:creationId xmlns:a16="http://schemas.microsoft.com/office/drawing/2014/main" id="{2F4C7D90-1806-BDF7-DB76-0BA59575EA96}"/>
                </a:ext>
              </a:extLst>
            </p:cNvPr>
            <p:cNvSpPr/>
            <p:nvPr/>
          </p:nvSpPr>
          <p:spPr>
            <a:xfrm>
              <a:off x="3405608"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50</a:t>
              </a:r>
            </a:p>
          </p:txBody>
        </p:sp>
        <p:sp>
          <p:nvSpPr>
            <p:cNvPr id="1567" name="tx547">
              <a:extLst>
                <a:ext uri="{FF2B5EF4-FFF2-40B4-BE49-F238E27FC236}">
                  <a16:creationId xmlns:a16="http://schemas.microsoft.com/office/drawing/2014/main" id="{ECC87F88-BA15-EBD8-517D-A77CD5F94E52}"/>
                </a:ext>
              </a:extLst>
            </p:cNvPr>
            <p:cNvSpPr/>
            <p:nvPr/>
          </p:nvSpPr>
          <p:spPr>
            <a:xfrm>
              <a:off x="3827757"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54</a:t>
              </a:r>
            </a:p>
          </p:txBody>
        </p:sp>
        <p:sp>
          <p:nvSpPr>
            <p:cNvPr id="1568" name="tx548">
              <a:extLst>
                <a:ext uri="{FF2B5EF4-FFF2-40B4-BE49-F238E27FC236}">
                  <a16:creationId xmlns:a16="http://schemas.microsoft.com/office/drawing/2014/main" id="{DBCD983A-5C11-85D3-06A5-EE076C27F19E}"/>
                </a:ext>
              </a:extLst>
            </p:cNvPr>
            <p:cNvSpPr/>
            <p:nvPr/>
          </p:nvSpPr>
          <p:spPr>
            <a:xfrm>
              <a:off x="4249905"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52</a:t>
              </a:r>
            </a:p>
          </p:txBody>
        </p:sp>
        <p:sp>
          <p:nvSpPr>
            <p:cNvPr id="1569" name="tx549">
              <a:extLst>
                <a:ext uri="{FF2B5EF4-FFF2-40B4-BE49-F238E27FC236}">
                  <a16:creationId xmlns:a16="http://schemas.microsoft.com/office/drawing/2014/main" id="{3E034CA5-3E6D-9E05-7AB3-7EABAB51AA9D}"/>
                </a:ext>
              </a:extLst>
            </p:cNvPr>
            <p:cNvSpPr/>
            <p:nvPr/>
          </p:nvSpPr>
          <p:spPr>
            <a:xfrm>
              <a:off x="4672054"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54</a:t>
              </a:r>
            </a:p>
          </p:txBody>
        </p:sp>
        <p:sp>
          <p:nvSpPr>
            <p:cNvPr id="1570" name="tx550">
              <a:extLst>
                <a:ext uri="{FF2B5EF4-FFF2-40B4-BE49-F238E27FC236}">
                  <a16:creationId xmlns:a16="http://schemas.microsoft.com/office/drawing/2014/main" id="{1E91E52D-7C69-BE7B-AE3F-AA5B4C27924F}"/>
                </a:ext>
              </a:extLst>
            </p:cNvPr>
            <p:cNvSpPr/>
            <p:nvPr/>
          </p:nvSpPr>
          <p:spPr>
            <a:xfrm>
              <a:off x="5094203"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54</a:t>
              </a:r>
            </a:p>
          </p:txBody>
        </p:sp>
        <p:sp>
          <p:nvSpPr>
            <p:cNvPr id="1571" name="tx551">
              <a:extLst>
                <a:ext uri="{FF2B5EF4-FFF2-40B4-BE49-F238E27FC236}">
                  <a16:creationId xmlns:a16="http://schemas.microsoft.com/office/drawing/2014/main" id="{83B4B61A-E3F9-C84F-5B7C-71B550C29841}"/>
                </a:ext>
              </a:extLst>
            </p:cNvPr>
            <p:cNvSpPr/>
            <p:nvPr/>
          </p:nvSpPr>
          <p:spPr>
            <a:xfrm>
              <a:off x="5516352"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53</a:t>
              </a:r>
            </a:p>
          </p:txBody>
        </p:sp>
        <p:sp>
          <p:nvSpPr>
            <p:cNvPr id="1572" name="tx552">
              <a:extLst>
                <a:ext uri="{FF2B5EF4-FFF2-40B4-BE49-F238E27FC236}">
                  <a16:creationId xmlns:a16="http://schemas.microsoft.com/office/drawing/2014/main" id="{2342CAEE-C180-58A3-E848-E7F51D125C51}"/>
                </a:ext>
              </a:extLst>
            </p:cNvPr>
            <p:cNvSpPr/>
            <p:nvPr/>
          </p:nvSpPr>
          <p:spPr>
            <a:xfrm>
              <a:off x="5938501"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47</a:t>
              </a:r>
            </a:p>
          </p:txBody>
        </p:sp>
        <p:sp>
          <p:nvSpPr>
            <p:cNvPr id="1573" name="tx553">
              <a:extLst>
                <a:ext uri="{FF2B5EF4-FFF2-40B4-BE49-F238E27FC236}">
                  <a16:creationId xmlns:a16="http://schemas.microsoft.com/office/drawing/2014/main" id="{4EB9A986-794A-E032-DC39-D13C5D2B95E0}"/>
                </a:ext>
              </a:extLst>
            </p:cNvPr>
            <p:cNvSpPr/>
            <p:nvPr/>
          </p:nvSpPr>
          <p:spPr>
            <a:xfrm>
              <a:off x="6387761" y="217664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a:t>
              </a:r>
            </a:p>
          </p:txBody>
        </p:sp>
        <p:sp>
          <p:nvSpPr>
            <p:cNvPr id="1574" name="tx554">
              <a:extLst>
                <a:ext uri="{FF2B5EF4-FFF2-40B4-BE49-F238E27FC236}">
                  <a16:creationId xmlns:a16="http://schemas.microsoft.com/office/drawing/2014/main" id="{08402FA2-2211-4064-94DC-A2AE9B394AC7}"/>
                </a:ext>
              </a:extLst>
            </p:cNvPr>
            <p:cNvSpPr/>
            <p:nvPr/>
          </p:nvSpPr>
          <p:spPr>
            <a:xfrm>
              <a:off x="6809910" y="217664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a:t>
              </a:r>
            </a:p>
          </p:txBody>
        </p:sp>
        <p:sp>
          <p:nvSpPr>
            <p:cNvPr id="1575" name="tx555">
              <a:extLst>
                <a:ext uri="{FF2B5EF4-FFF2-40B4-BE49-F238E27FC236}">
                  <a16:creationId xmlns:a16="http://schemas.microsoft.com/office/drawing/2014/main" id="{10CED294-F4E1-DAC6-A2E7-D06E3632AC74}"/>
                </a:ext>
              </a:extLst>
            </p:cNvPr>
            <p:cNvSpPr/>
            <p:nvPr/>
          </p:nvSpPr>
          <p:spPr>
            <a:xfrm>
              <a:off x="4249905"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58</a:t>
              </a:r>
            </a:p>
          </p:txBody>
        </p:sp>
        <p:sp>
          <p:nvSpPr>
            <p:cNvPr id="1576" name="tx556">
              <a:extLst>
                <a:ext uri="{FF2B5EF4-FFF2-40B4-BE49-F238E27FC236}">
                  <a16:creationId xmlns:a16="http://schemas.microsoft.com/office/drawing/2014/main" id="{B69CEFB5-29D0-0A41-556B-7FF9A07F6A73}"/>
                </a:ext>
              </a:extLst>
            </p:cNvPr>
            <p:cNvSpPr/>
            <p:nvPr/>
          </p:nvSpPr>
          <p:spPr>
            <a:xfrm>
              <a:off x="6360649"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45</a:t>
              </a:r>
            </a:p>
          </p:txBody>
        </p:sp>
        <p:sp>
          <p:nvSpPr>
            <p:cNvPr id="1577" name="tx557">
              <a:extLst>
                <a:ext uri="{FF2B5EF4-FFF2-40B4-BE49-F238E27FC236}">
                  <a16:creationId xmlns:a16="http://schemas.microsoft.com/office/drawing/2014/main" id="{084F7408-4247-088F-8177-7E8DA9E0659F}"/>
                </a:ext>
              </a:extLst>
            </p:cNvPr>
            <p:cNvSpPr/>
            <p:nvPr/>
          </p:nvSpPr>
          <p:spPr>
            <a:xfrm>
              <a:off x="6782798"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47</a:t>
              </a:r>
            </a:p>
          </p:txBody>
        </p:sp>
        <p:sp>
          <p:nvSpPr>
            <p:cNvPr id="1578" name="tx558">
              <a:extLst>
                <a:ext uri="{FF2B5EF4-FFF2-40B4-BE49-F238E27FC236}">
                  <a16:creationId xmlns:a16="http://schemas.microsoft.com/office/drawing/2014/main" id="{A2890F92-16CC-EA69-B2D1-D524B08875F7}"/>
                </a:ext>
              </a:extLst>
            </p:cNvPr>
            <p:cNvSpPr/>
            <p:nvPr/>
          </p:nvSpPr>
          <p:spPr>
            <a:xfrm>
              <a:off x="6360649"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48</a:t>
              </a:r>
            </a:p>
          </p:txBody>
        </p:sp>
        <p:sp>
          <p:nvSpPr>
            <p:cNvPr id="1579" name="tx559">
              <a:extLst>
                <a:ext uri="{FF2B5EF4-FFF2-40B4-BE49-F238E27FC236}">
                  <a16:creationId xmlns:a16="http://schemas.microsoft.com/office/drawing/2014/main" id="{451327DB-0B99-554A-0403-8CD544DF07C9}"/>
                </a:ext>
              </a:extLst>
            </p:cNvPr>
            <p:cNvSpPr/>
            <p:nvPr/>
          </p:nvSpPr>
          <p:spPr>
            <a:xfrm>
              <a:off x="6782798"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33</a:t>
              </a:r>
            </a:p>
          </p:txBody>
        </p:sp>
        <p:sp>
          <p:nvSpPr>
            <p:cNvPr id="1580" name="tx560">
              <a:extLst>
                <a:ext uri="{FF2B5EF4-FFF2-40B4-BE49-F238E27FC236}">
                  <a16:creationId xmlns:a16="http://schemas.microsoft.com/office/drawing/2014/main" id="{DC8A7329-C500-0270-619D-B82D1CBB6E50}"/>
                </a:ext>
              </a:extLst>
            </p:cNvPr>
            <p:cNvSpPr/>
            <p:nvPr/>
          </p:nvSpPr>
          <p:spPr>
            <a:xfrm>
              <a:off x="7204947"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18</a:t>
              </a:r>
            </a:p>
          </p:txBody>
        </p:sp>
        <p:sp>
          <p:nvSpPr>
            <p:cNvPr id="1581" name="tx561">
              <a:extLst>
                <a:ext uri="{FF2B5EF4-FFF2-40B4-BE49-F238E27FC236}">
                  <a16:creationId xmlns:a16="http://schemas.microsoft.com/office/drawing/2014/main" id="{82C3B399-9358-E497-E83F-88158CD24D54}"/>
                </a:ext>
              </a:extLst>
            </p:cNvPr>
            <p:cNvSpPr/>
            <p:nvPr/>
          </p:nvSpPr>
          <p:spPr>
            <a:xfrm>
              <a:off x="7627096"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24</a:t>
              </a:r>
            </a:p>
          </p:txBody>
        </p:sp>
        <p:sp>
          <p:nvSpPr>
            <p:cNvPr id="1582" name="tx562">
              <a:extLst>
                <a:ext uri="{FF2B5EF4-FFF2-40B4-BE49-F238E27FC236}">
                  <a16:creationId xmlns:a16="http://schemas.microsoft.com/office/drawing/2014/main" id="{B1F12250-C108-E78F-DBAD-EA29C7530AE1}"/>
                </a:ext>
              </a:extLst>
            </p:cNvPr>
            <p:cNvSpPr/>
            <p:nvPr/>
          </p:nvSpPr>
          <p:spPr>
            <a:xfrm>
              <a:off x="8049244"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47</a:t>
              </a:r>
            </a:p>
          </p:txBody>
        </p:sp>
        <p:sp>
          <p:nvSpPr>
            <p:cNvPr id="1583" name="tx563">
              <a:extLst>
                <a:ext uri="{FF2B5EF4-FFF2-40B4-BE49-F238E27FC236}">
                  <a16:creationId xmlns:a16="http://schemas.microsoft.com/office/drawing/2014/main" id="{B1D8BA9C-D1F6-A3BC-C447-C9EA8AB884A7}"/>
                </a:ext>
              </a:extLst>
            </p:cNvPr>
            <p:cNvSpPr/>
            <p:nvPr/>
          </p:nvSpPr>
          <p:spPr>
            <a:xfrm>
              <a:off x="8471393"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42</a:t>
              </a:r>
            </a:p>
          </p:txBody>
        </p:sp>
        <p:sp>
          <p:nvSpPr>
            <p:cNvPr id="1584" name="tx564">
              <a:extLst>
                <a:ext uri="{FF2B5EF4-FFF2-40B4-BE49-F238E27FC236}">
                  <a16:creationId xmlns:a16="http://schemas.microsoft.com/office/drawing/2014/main" id="{F158C560-055F-B6F2-38EC-99A10373251B}"/>
                </a:ext>
              </a:extLst>
            </p:cNvPr>
            <p:cNvSpPr/>
            <p:nvPr/>
          </p:nvSpPr>
          <p:spPr>
            <a:xfrm>
              <a:off x="3010571" y="1910036"/>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0</a:t>
              </a:r>
            </a:p>
          </p:txBody>
        </p:sp>
        <p:sp>
          <p:nvSpPr>
            <p:cNvPr id="1585" name="tx565">
              <a:extLst>
                <a:ext uri="{FF2B5EF4-FFF2-40B4-BE49-F238E27FC236}">
                  <a16:creationId xmlns:a16="http://schemas.microsoft.com/office/drawing/2014/main" id="{29B5F6A9-B135-BA7A-FFB2-F63055A7CA88}"/>
                </a:ext>
              </a:extLst>
            </p:cNvPr>
            <p:cNvSpPr/>
            <p:nvPr/>
          </p:nvSpPr>
          <p:spPr>
            <a:xfrm>
              <a:off x="3432720" y="1910036"/>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0</a:t>
              </a:r>
            </a:p>
          </p:txBody>
        </p:sp>
        <p:sp>
          <p:nvSpPr>
            <p:cNvPr id="1586" name="tx566">
              <a:extLst>
                <a:ext uri="{FF2B5EF4-FFF2-40B4-BE49-F238E27FC236}">
                  <a16:creationId xmlns:a16="http://schemas.microsoft.com/office/drawing/2014/main" id="{E8F045FC-546A-A513-0044-97A2AB6AE742}"/>
                </a:ext>
              </a:extLst>
            </p:cNvPr>
            <p:cNvSpPr/>
            <p:nvPr/>
          </p:nvSpPr>
          <p:spPr>
            <a:xfrm>
              <a:off x="3827757"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49</a:t>
              </a:r>
            </a:p>
          </p:txBody>
        </p:sp>
        <p:sp>
          <p:nvSpPr>
            <p:cNvPr id="1587" name="tx567">
              <a:extLst>
                <a:ext uri="{FF2B5EF4-FFF2-40B4-BE49-F238E27FC236}">
                  <a16:creationId xmlns:a16="http://schemas.microsoft.com/office/drawing/2014/main" id="{E595E341-D725-AC7F-022B-CEE01A328B96}"/>
                </a:ext>
              </a:extLst>
            </p:cNvPr>
            <p:cNvSpPr/>
            <p:nvPr/>
          </p:nvSpPr>
          <p:spPr>
            <a:xfrm>
              <a:off x="4249905"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51</a:t>
              </a:r>
            </a:p>
          </p:txBody>
        </p:sp>
        <p:sp>
          <p:nvSpPr>
            <p:cNvPr id="1588" name="tx568">
              <a:extLst>
                <a:ext uri="{FF2B5EF4-FFF2-40B4-BE49-F238E27FC236}">
                  <a16:creationId xmlns:a16="http://schemas.microsoft.com/office/drawing/2014/main" id="{54B52356-4BA9-1BF9-B14C-851ED56BC645}"/>
                </a:ext>
              </a:extLst>
            </p:cNvPr>
            <p:cNvSpPr/>
            <p:nvPr/>
          </p:nvSpPr>
          <p:spPr>
            <a:xfrm>
              <a:off x="4672054"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43</a:t>
              </a:r>
            </a:p>
          </p:txBody>
        </p:sp>
        <p:sp>
          <p:nvSpPr>
            <p:cNvPr id="1589" name="tx569">
              <a:extLst>
                <a:ext uri="{FF2B5EF4-FFF2-40B4-BE49-F238E27FC236}">
                  <a16:creationId xmlns:a16="http://schemas.microsoft.com/office/drawing/2014/main" id="{1DEDF4C9-8180-41F8-F871-B3DAE13C5CDB}"/>
                </a:ext>
              </a:extLst>
            </p:cNvPr>
            <p:cNvSpPr/>
            <p:nvPr/>
          </p:nvSpPr>
          <p:spPr>
            <a:xfrm>
              <a:off x="5094203"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35</a:t>
              </a:r>
            </a:p>
          </p:txBody>
        </p:sp>
        <p:sp>
          <p:nvSpPr>
            <p:cNvPr id="1590" name="tx570">
              <a:extLst>
                <a:ext uri="{FF2B5EF4-FFF2-40B4-BE49-F238E27FC236}">
                  <a16:creationId xmlns:a16="http://schemas.microsoft.com/office/drawing/2014/main" id="{9E6CB975-6C14-5372-8BF8-31DD61B38B55}"/>
                </a:ext>
              </a:extLst>
            </p:cNvPr>
            <p:cNvSpPr/>
            <p:nvPr/>
          </p:nvSpPr>
          <p:spPr>
            <a:xfrm>
              <a:off x="5516352"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32</a:t>
              </a:r>
            </a:p>
          </p:txBody>
        </p:sp>
        <p:sp>
          <p:nvSpPr>
            <p:cNvPr id="1591" name="tx571">
              <a:extLst>
                <a:ext uri="{FF2B5EF4-FFF2-40B4-BE49-F238E27FC236}">
                  <a16:creationId xmlns:a16="http://schemas.microsoft.com/office/drawing/2014/main" id="{353DF74C-C874-680C-7283-C5758A126E1B}"/>
                </a:ext>
              </a:extLst>
            </p:cNvPr>
            <p:cNvSpPr/>
            <p:nvPr/>
          </p:nvSpPr>
          <p:spPr>
            <a:xfrm>
              <a:off x="5938501"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33</a:t>
              </a:r>
            </a:p>
          </p:txBody>
        </p:sp>
        <p:sp>
          <p:nvSpPr>
            <p:cNvPr id="1592" name="tx572">
              <a:extLst>
                <a:ext uri="{FF2B5EF4-FFF2-40B4-BE49-F238E27FC236}">
                  <a16:creationId xmlns:a16="http://schemas.microsoft.com/office/drawing/2014/main" id="{951D2933-8903-D8F8-051C-331294B00291}"/>
                </a:ext>
              </a:extLst>
            </p:cNvPr>
            <p:cNvSpPr/>
            <p:nvPr/>
          </p:nvSpPr>
          <p:spPr>
            <a:xfrm>
              <a:off x="6360649"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40</a:t>
              </a:r>
            </a:p>
          </p:txBody>
        </p:sp>
        <p:sp>
          <p:nvSpPr>
            <p:cNvPr id="1593" name="tx573">
              <a:extLst>
                <a:ext uri="{FF2B5EF4-FFF2-40B4-BE49-F238E27FC236}">
                  <a16:creationId xmlns:a16="http://schemas.microsoft.com/office/drawing/2014/main" id="{9CD3C70A-FBC0-E06A-102C-5F9735BD2340}"/>
                </a:ext>
              </a:extLst>
            </p:cNvPr>
            <p:cNvSpPr/>
            <p:nvPr/>
          </p:nvSpPr>
          <p:spPr>
            <a:xfrm>
              <a:off x="6782798"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29</a:t>
              </a:r>
            </a:p>
          </p:txBody>
        </p:sp>
        <p:sp>
          <p:nvSpPr>
            <p:cNvPr id="1594" name="tx574">
              <a:extLst>
                <a:ext uri="{FF2B5EF4-FFF2-40B4-BE49-F238E27FC236}">
                  <a16:creationId xmlns:a16="http://schemas.microsoft.com/office/drawing/2014/main" id="{2BE26BF8-72A4-BEEE-A277-9E1E192855FC}"/>
                </a:ext>
              </a:extLst>
            </p:cNvPr>
            <p:cNvSpPr/>
            <p:nvPr/>
          </p:nvSpPr>
          <p:spPr>
            <a:xfrm>
              <a:off x="7204947"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43</a:t>
              </a:r>
            </a:p>
          </p:txBody>
        </p:sp>
        <p:sp>
          <p:nvSpPr>
            <p:cNvPr id="1595" name="tx575">
              <a:extLst>
                <a:ext uri="{FF2B5EF4-FFF2-40B4-BE49-F238E27FC236}">
                  <a16:creationId xmlns:a16="http://schemas.microsoft.com/office/drawing/2014/main" id="{A59BD068-CC41-D651-C5DB-8A19E3837EED}"/>
                </a:ext>
              </a:extLst>
            </p:cNvPr>
            <p:cNvSpPr/>
            <p:nvPr/>
          </p:nvSpPr>
          <p:spPr>
            <a:xfrm>
              <a:off x="5938501" y="15101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42</a:t>
              </a:r>
            </a:p>
          </p:txBody>
        </p:sp>
        <p:sp>
          <p:nvSpPr>
            <p:cNvPr id="1596" name="tx576">
              <a:extLst>
                <a:ext uri="{FF2B5EF4-FFF2-40B4-BE49-F238E27FC236}">
                  <a16:creationId xmlns:a16="http://schemas.microsoft.com/office/drawing/2014/main" id="{36364CE0-941B-5B2E-D9DE-F0E6084AFC8C}"/>
                </a:ext>
              </a:extLst>
            </p:cNvPr>
            <p:cNvSpPr/>
            <p:nvPr/>
          </p:nvSpPr>
          <p:spPr>
            <a:xfrm>
              <a:off x="6782798" y="15101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55</a:t>
              </a:r>
            </a:p>
          </p:txBody>
        </p:sp>
        <p:sp>
          <p:nvSpPr>
            <p:cNvPr id="1597" name="tx577">
              <a:extLst>
                <a:ext uri="{FF2B5EF4-FFF2-40B4-BE49-F238E27FC236}">
                  <a16:creationId xmlns:a16="http://schemas.microsoft.com/office/drawing/2014/main" id="{28D8380B-76DF-B8FE-BACC-D86943D26AB2}"/>
                </a:ext>
              </a:extLst>
            </p:cNvPr>
            <p:cNvSpPr/>
            <p:nvPr/>
          </p:nvSpPr>
          <p:spPr>
            <a:xfrm>
              <a:off x="5543464" y="4842766"/>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a:t>
              </a:r>
            </a:p>
          </p:txBody>
        </p:sp>
        <p:sp>
          <p:nvSpPr>
            <p:cNvPr id="1598" name="tx578">
              <a:extLst>
                <a:ext uri="{FF2B5EF4-FFF2-40B4-BE49-F238E27FC236}">
                  <a16:creationId xmlns:a16="http://schemas.microsoft.com/office/drawing/2014/main" id="{5AF4F852-92B6-7274-0FAE-8AC084C3EAE6}"/>
                </a:ext>
              </a:extLst>
            </p:cNvPr>
            <p:cNvSpPr/>
            <p:nvPr/>
          </p:nvSpPr>
          <p:spPr>
            <a:xfrm>
              <a:off x="5942112" y="4842766"/>
              <a:ext cx="101224"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11</a:t>
              </a:r>
            </a:p>
          </p:txBody>
        </p:sp>
        <p:sp>
          <p:nvSpPr>
            <p:cNvPr id="1599" name="tx579">
              <a:extLst>
                <a:ext uri="{FF2B5EF4-FFF2-40B4-BE49-F238E27FC236}">
                  <a16:creationId xmlns:a16="http://schemas.microsoft.com/office/drawing/2014/main" id="{6BF1234E-B797-AA4A-4EB6-506308D5F8E4}"/>
                </a:ext>
              </a:extLst>
            </p:cNvPr>
            <p:cNvSpPr/>
            <p:nvPr/>
          </p:nvSpPr>
          <p:spPr>
            <a:xfrm>
              <a:off x="6360649" y="48427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13</a:t>
              </a:r>
            </a:p>
          </p:txBody>
        </p:sp>
        <p:sp>
          <p:nvSpPr>
            <p:cNvPr id="1600" name="tx580">
              <a:extLst>
                <a:ext uri="{FF2B5EF4-FFF2-40B4-BE49-F238E27FC236}">
                  <a16:creationId xmlns:a16="http://schemas.microsoft.com/office/drawing/2014/main" id="{D19B59D0-A8D5-AABB-94C9-77C4551F5F5D}"/>
                </a:ext>
              </a:extLst>
            </p:cNvPr>
            <p:cNvSpPr/>
            <p:nvPr/>
          </p:nvSpPr>
          <p:spPr>
            <a:xfrm>
              <a:off x="8076356" y="4842766"/>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8</a:t>
              </a:r>
            </a:p>
          </p:txBody>
        </p:sp>
        <p:sp>
          <p:nvSpPr>
            <p:cNvPr id="1601" name="tx581">
              <a:extLst>
                <a:ext uri="{FF2B5EF4-FFF2-40B4-BE49-F238E27FC236}">
                  <a16:creationId xmlns:a16="http://schemas.microsoft.com/office/drawing/2014/main" id="{D70ECED6-2FF0-4C2A-A67B-2DA851D48D49}"/>
                </a:ext>
              </a:extLst>
            </p:cNvPr>
            <p:cNvSpPr/>
            <p:nvPr/>
          </p:nvSpPr>
          <p:spPr>
            <a:xfrm>
              <a:off x="8471393" y="48427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18</a:t>
              </a:r>
            </a:p>
          </p:txBody>
        </p:sp>
        <p:sp>
          <p:nvSpPr>
            <p:cNvPr id="1602" name="tx582">
              <a:extLst>
                <a:ext uri="{FF2B5EF4-FFF2-40B4-BE49-F238E27FC236}">
                  <a16:creationId xmlns:a16="http://schemas.microsoft.com/office/drawing/2014/main" id="{22DF6F88-BE35-4F49-54D1-1416B9D1A3C0}"/>
                </a:ext>
              </a:extLst>
            </p:cNvPr>
            <p:cNvSpPr/>
            <p:nvPr/>
          </p:nvSpPr>
          <p:spPr>
            <a:xfrm>
              <a:off x="3827757" y="47094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36</a:t>
              </a:r>
            </a:p>
          </p:txBody>
        </p:sp>
        <p:sp>
          <p:nvSpPr>
            <p:cNvPr id="1603" name="tx583">
              <a:extLst>
                <a:ext uri="{FF2B5EF4-FFF2-40B4-BE49-F238E27FC236}">
                  <a16:creationId xmlns:a16="http://schemas.microsoft.com/office/drawing/2014/main" id="{E50FAF5A-5D7E-C905-5765-4800C685B10B}"/>
                </a:ext>
              </a:extLst>
            </p:cNvPr>
            <p:cNvSpPr/>
            <p:nvPr/>
          </p:nvSpPr>
          <p:spPr>
            <a:xfrm>
              <a:off x="4672054" y="47094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34</a:t>
              </a:r>
            </a:p>
          </p:txBody>
        </p:sp>
        <p:sp>
          <p:nvSpPr>
            <p:cNvPr id="1604" name="tx584">
              <a:extLst>
                <a:ext uri="{FF2B5EF4-FFF2-40B4-BE49-F238E27FC236}">
                  <a16:creationId xmlns:a16="http://schemas.microsoft.com/office/drawing/2014/main" id="{991BD64B-058F-70A6-0002-3D1CF7D3C5BF}"/>
                </a:ext>
              </a:extLst>
            </p:cNvPr>
            <p:cNvSpPr/>
            <p:nvPr/>
          </p:nvSpPr>
          <p:spPr>
            <a:xfrm>
              <a:off x="5094203" y="47094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55</a:t>
              </a:r>
            </a:p>
          </p:txBody>
        </p:sp>
        <p:sp>
          <p:nvSpPr>
            <p:cNvPr id="1605" name="tx585">
              <a:extLst>
                <a:ext uri="{FF2B5EF4-FFF2-40B4-BE49-F238E27FC236}">
                  <a16:creationId xmlns:a16="http://schemas.microsoft.com/office/drawing/2014/main" id="{27EDE546-EE12-03C8-1A04-67A281AA5301}"/>
                </a:ext>
              </a:extLst>
            </p:cNvPr>
            <p:cNvSpPr/>
            <p:nvPr/>
          </p:nvSpPr>
          <p:spPr>
            <a:xfrm>
              <a:off x="5516352" y="47094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55</a:t>
              </a:r>
            </a:p>
          </p:txBody>
        </p:sp>
        <p:sp>
          <p:nvSpPr>
            <p:cNvPr id="1606" name="tx586">
              <a:extLst>
                <a:ext uri="{FF2B5EF4-FFF2-40B4-BE49-F238E27FC236}">
                  <a16:creationId xmlns:a16="http://schemas.microsoft.com/office/drawing/2014/main" id="{B39F0F26-9E88-835C-FFC1-1EBE664D5104}"/>
                </a:ext>
              </a:extLst>
            </p:cNvPr>
            <p:cNvSpPr/>
            <p:nvPr/>
          </p:nvSpPr>
          <p:spPr>
            <a:xfrm>
              <a:off x="5938501" y="47094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35</a:t>
              </a:r>
            </a:p>
          </p:txBody>
        </p:sp>
        <p:sp>
          <p:nvSpPr>
            <p:cNvPr id="1607" name="tx587">
              <a:extLst>
                <a:ext uri="{FF2B5EF4-FFF2-40B4-BE49-F238E27FC236}">
                  <a16:creationId xmlns:a16="http://schemas.microsoft.com/office/drawing/2014/main" id="{2AC65E7A-E27F-DA8E-801D-1509FB928962}"/>
                </a:ext>
              </a:extLst>
            </p:cNvPr>
            <p:cNvSpPr/>
            <p:nvPr/>
          </p:nvSpPr>
          <p:spPr>
            <a:xfrm>
              <a:off x="6387761" y="4709460"/>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a:t>
              </a:r>
            </a:p>
          </p:txBody>
        </p:sp>
        <p:sp>
          <p:nvSpPr>
            <p:cNvPr id="1608" name="tx588">
              <a:extLst>
                <a:ext uri="{FF2B5EF4-FFF2-40B4-BE49-F238E27FC236}">
                  <a16:creationId xmlns:a16="http://schemas.microsoft.com/office/drawing/2014/main" id="{1B50E669-1AAF-696B-8CA4-4F580AA93942}"/>
                </a:ext>
              </a:extLst>
            </p:cNvPr>
            <p:cNvSpPr/>
            <p:nvPr/>
          </p:nvSpPr>
          <p:spPr>
            <a:xfrm>
              <a:off x="6809910" y="4709460"/>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609" name="tx589">
              <a:extLst>
                <a:ext uri="{FF2B5EF4-FFF2-40B4-BE49-F238E27FC236}">
                  <a16:creationId xmlns:a16="http://schemas.microsoft.com/office/drawing/2014/main" id="{A0155468-1219-58E2-51A1-09531A83038F}"/>
                </a:ext>
              </a:extLst>
            </p:cNvPr>
            <p:cNvSpPr/>
            <p:nvPr/>
          </p:nvSpPr>
          <p:spPr>
            <a:xfrm>
              <a:off x="7232059" y="4709460"/>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610" name="tx590">
              <a:extLst>
                <a:ext uri="{FF2B5EF4-FFF2-40B4-BE49-F238E27FC236}">
                  <a16:creationId xmlns:a16="http://schemas.microsoft.com/office/drawing/2014/main" id="{F78C382F-3528-F62A-1BAE-DFCABE564ABF}"/>
                </a:ext>
              </a:extLst>
            </p:cNvPr>
            <p:cNvSpPr/>
            <p:nvPr/>
          </p:nvSpPr>
          <p:spPr>
            <a:xfrm>
              <a:off x="8049244" y="47094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13</a:t>
              </a:r>
            </a:p>
          </p:txBody>
        </p:sp>
        <p:sp>
          <p:nvSpPr>
            <p:cNvPr id="1611" name="tx591">
              <a:extLst>
                <a:ext uri="{FF2B5EF4-FFF2-40B4-BE49-F238E27FC236}">
                  <a16:creationId xmlns:a16="http://schemas.microsoft.com/office/drawing/2014/main" id="{ACF8F3AB-692E-D871-F720-55955CDD2690}"/>
                </a:ext>
              </a:extLst>
            </p:cNvPr>
            <p:cNvSpPr/>
            <p:nvPr/>
          </p:nvSpPr>
          <p:spPr>
            <a:xfrm>
              <a:off x="8471393" y="47094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21</a:t>
              </a:r>
            </a:p>
          </p:txBody>
        </p:sp>
        <p:sp>
          <p:nvSpPr>
            <p:cNvPr id="1612" name="tx592">
              <a:extLst>
                <a:ext uri="{FF2B5EF4-FFF2-40B4-BE49-F238E27FC236}">
                  <a16:creationId xmlns:a16="http://schemas.microsoft.com/office/drawing/2014/main" id="{DFEBF3DE-6A30-478E-AC74-5E4DB99947C6}"/>
                </a:ext>
              </a:extLst>
            </p:cNvPr>
            <p:cNvSpPr/>
            <p:nvPr/>
          </p:nvSpPr>
          <p:spPr>
            <a:xfrm>
              <a:off x="3432720" y="4976072"/>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8</a:t>
              </a:r>
            </a:p>
          </p:txBody>
        </p:sp>
        <p:sp>
          <p:nvSpPr>
            <p:cNvPr id="1613" name="tx593">
              <a:extLst>
                <a:ext uri="{FF2B5EF4-FFF2-40B4-BE49-F238E27FC236}">
                  <a16:creationId xmlns:a16="http://schemas.microsoft.com/office/drawing/2014/main" id="{0A45BE1B-8C70-4D47-64D4-4853A39C7323}"/>
                </a:ext>
              </a:extLst>
            </p:cNvPr>
            <p:cNvSpPr/>
            <p:nvPr/>
          </p:nvSpPr>
          <p:spPr>
            <a:xfrm>
              <a:off x="4277017" y="4976072"/>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6</a:t>
              </a:r>
            </a:p>
          </p:txBody>
        </p:sp>
        <p:sp>
          <p:nvSpPr>
            <p:cNvPr id="1614" name="tx594">
              <a:extLst>
                <a:ext uri="{FF2B5EF4-FFF2-40B4-BE49-F238E27FC236}">
                  <a16:creationId xmlns:a16="http://schemas.microsoft.com/office/drawing/2014/main" id="{F3986F9E-5FF5-C59E-6251-4E295EE8908E}"/>
                </a:ext>
              </a:extLst>
            </p:cNvPr>
            <p:cNvSpPr/>
            <p:nvPr/>
          </p:nvSpPr>
          <p:spPr>
            <a:xfrm>
              <a:off x="4699166" y="4976072"/>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6</a:t>
              </a:r>
            </a:p>
          </p:txBody>
        </p:sp>
        <p:sp>
          <p:nvSpPr>
            <p:cNvPr id="1615" name="tx595">
              <a:extLst>
                <a:ext uri="{FF2B5EF4-FFF2-40B4-BE49-F238E27FC236}">
                  <a16:creationId xmlns:a16="http://schemas.microsoft.com/office/drawing/2014/main" id="{81B515D5-9E5F-9559-7823-776E8E64F7BE}"/>
                </a:ext>
              </a:extLst>
            </p:cNvPr>
            <p:cNvSpPr/>
            <p:nvPr/>
          </p:nvSpPr>
          <p:spPr>
            <a:xfrm>
              <a:off x="5094203" y="497607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12</a:t>
              </a:r>
            </a:p>
          </p:txBody>
        </p:sp>
        <p:sp>
          <p:nvSpPr>
            <p:cNvPr id="1616" name="tx596">
              <a:extLst>
                <a:ext uri="{FF2B5EF4-FFF2-40B4-BE49-F238E27FC236}">
                  <a16:creationId xmlns:a16="http://schemas.microsoft.com/office/drawing/2014/main" id="{8CB16DBB-D402-67D9-F2AE-E13B8455A998}"/>
                </a:ext>
              </a:extLst>
            </p:cNvPr>
            <p:cNvSpPr/>
            <p:nvPr/>
          </p:nvSpPr>
          <p:spPr>
            <a:xfrm>
              <a:off x="5516352" y="497607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13</a:t>
              </a:r>
            </a:p>
          </p:txBody>
        </p:sp>
        <p:sp>
          <p:nvSpPr>
            <p:cNvPr id="1617" name="tx597">
              <a:extLst>
                <a:ext uri="{FF2B5EF4-FFF2-40B4-BE49-F238E27FC236}">
                  <a16:creationId xmlns:a16="http://schemas.microsoft.com/office/drawing/2014/main" id="{9077D7CA-80FB-5FD1-55E8-4FE94DAA7942}"/>
                </a:ext>
              </a:extLst>
            </p:cNvPr>
            <p:cNvSpPr/>
            <p:nvPr/>
          </p:nvSpPr>
          <p:spPr>
            <a:xfrm>
              <a:off x="5965612" y="4976072"/>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8</a:t>
              </a:r>
            </a:p>
          </p:txBody>
        </p:sp>
        <p:sp>
          <p:nvSpPr>
            <p:cNvPr id="1618" name="tx598">
              <a:extLst>
                <a:ext uri="{FF2B5EF4-FFF2-40B4-BE49-F238E27FC236}">
                  <a16:creationId xmlns:a16="http://schemas.microsoft.com/office/drawing/2014/main" id="{0C19AD8A-CF6B-E19D-119A-67670E2BB407}"/>
                </a:ext>
              </a:extLst>
            </p:cNvPr>
            <p:cNvSpPr/>
            <p:nvPr/>
          </p:nvSpPr>
          <p:spPr>
            <a:xfrm>
              <a:off x="6809910" y="4976072"/>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8</a:t>
              </a:r>
            </a:p>
          </p:txBody>
        </p:sp>
        <p:sp>
          <p:nvSpPr>
            <p:cNvPr id="1619" name="tx599">
              <a:extLst>
                <a:ext uri="{FF2B5EF4-FFF2-40B4-BE49-F238E27FC236}">
                  <a16:creationId xmlns:a16="http://schemas.microsoft.com/office/drawing/2014/main" id="{31405177-B1AC-C30D-0D7C-3323D8C3820C}"/>
                </a:ext>
              </a:extLst>
            </p:cNvPr>
            <p:cNvSpPr/>
            <p:nvPr/>
          </p:nvSpPr>
          <p:spPr>
            <a:xfrm>
              <a:off x="7232059" y="4976072"/>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8</a:t>
              </a:r>
            </a:p>
          </p:txBody>
        </p:sp>
        <p:sp>
          <p:nvSpPr>
            <p:cNvPr id="1620" name="tx600">
              <a:extLst>
                <a:ext uri="{FF2B5EF4-FFF2-40B4-BE49-F238E27FC236}">
                  <a16:creationId xmlns:a16="http://schemas.microsoft.com/office/drawing/2014/main" id="{5A23A509-93EA-421E-F219-B41605911CAF}"/>
                </a:ext>
              </a:extLst>
            </p:cNvPr>
            <p:cNvSpPr/>
            <p:nvPr/>
          </p:nvSpPr>
          <p:spPr>
            <a:xfrm>
              <a:off x="7627096" y="497607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12</a:t>
              </a:r>
            </a:p>
          </p:txBody>
        </p:sp>
        <p:sp>
          <p:nvSpPr>
            <p:cNvPr id="1621" name="tx601">
              <a:extLst>
                <a:ext uri="{FF2B5EF4-FFF2-40B4-BE49-F238E27FC236}">
                  <a16:creationId xmlns:a16="http://schemas.microsoft.com/office/drawing/2014/main" id="{F6A5E0F2-DC4C-2F15-B293-5B3FE1E8DAA7}"/>
                </a:ext>
              </a:extLst>
            </p:cNvPr>
            <p:cNvSpPr/>
            <p:nvPr/>
          </p:nvSpPr>
          <p:spPr>
            <a:xfrm>
              <a:off x="8049244" y="497607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16</a:t>
              </a:r>
            </a:p>
          </p:txBody>
        </p:sp>
        <p:sp>
          <p:nvSpPr>
            <p:cNvPr id="1622" name="tx602">
              <a:extLst>
                <a:ext uri="{FF2B5EF4-FFF2-40B4-BE49-F238E27FC236}">
                  <a16:creationId xmlns:a16="http://schemas.microsoft.com/office/drawing/2014/main" id="{E993AEEB-B4B0-46E8-7983-EAB5CC3C49AE}"/>
                </a:ext>
              </a:extLst>
            </p:cNvPr>
            <p:cNvSpPr/>
            <p:nvPr/>
          </p:nvSpPr>
          <p:spPr>
            <a:xfrm>
              <a:off x="8471393" y="497607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15</a:t>
              </a:r>
            </a:p>
          </p:txBody>
        </p:sp>
        <p:sp>
          <p:nvSpPr>
            <p:cNvPr id="1623" name="tx603">
              <a:extLst>
                <a:ext uri="{FF2B5EF4-FFF2-40B4-BE49-F238E27FC236}">
                  <a16:creationId xmlns:a16="http://schemas.microsoft.com/office/drawing/2014/main" id="{1889032E-346A-C55A-D2FD-D76FF143A03C}"/>
                </a:ext>
              </a:extLst>
            </p:cNvPr>
            <p:cNvSpPr/>
            <p:nvPr/>
          </p:nvSpPr>
          <p:spPr>
            <a:xfrm>
              <a:off x="4249905" y="41762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26</a:t>
              </a:r>
            </a:p>
          </p:txBody>
        </p:sp>
        <p:sp>
          <p:nvSpPr>
            <p:cNvPr id="1624" name="tx604">
              <a:extLst>
                <a:ext uri="{FF2B5EF4-FFF2-40B4-BE49-F238E27FC236}">
                  <a16:creationId xmlns:a16="http://schemas.microsoft.com/office/drawing/2014/main" id="{CFBA9ACD-F011-6EF6-FA47-D7E363D78B72}"/>
                </a:ext>
              </a:extLst>
            </p:cNvPr>
            <p:cNvSpPr/>
            <p:nvPr/>
          </p:nvSpPr>
          <p:spPr>
            <a:xfrm>
              <a:off x="4672054" y="41762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45</a:t>
              </a:r>
            </a:p>
          </p:txBody>
        </p:sp>
        <p:sp>
          <p:nvSpPr>
            <p:cNvPr id="1625" name="tx605">
              <a:extLst>
                <a:ext uri="{FF2B5EF4-FFF2-40B4-BE49-F238E27FC236}">
                  <a16:creationId xmlns:a16="http://schemas.microsoft.com/office/drawing/2014/main" id="{A2A46EEF-7A39-C2C5-C4F3-DC25A55E414A}"/>
                </a:ext>
              </a:extLst>
            </p:cNvPr>
            <p:cNvSpPr/>
            <p:nvPr/>
          </p:nvSpPr>
          <p:spPr>
            <a:xfrm>
              <a:off x="5094203" y="41762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44</a:t>
              </a:r>
            </a:p>
          </p:txBody>
        </p:sp>
        <p:sp>
          <p:nvSpPr>
            <p:cNvPr id="1626" name="tx606">
              <a:extLst>
                <a:ext uri="{FF2B5EF4-FFF2-40B4-BE49-F238E27FC236}">
                  <a16:creationId xmlns:a16="http://schemas.microsoft.com/office/drawing/2014/main" id="{EAF043A0-CEAE-017F-7397-C02EC9EB16EC}"/>
                </a:ext>
              </a:extLst>
            </p:cNvPr>
            <p:cNvSpPr/>
            <p:nvPr/>
          </p:nvSpPr>
          <p:spPr>
            <a:xfrm>
              <a:off x="5516352" y="41762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43</a:t>
              </a:r>
            </a:p>
          </p:txBody>
        </p:sp>
        <p:sp>
          <p:nvSpPr>
            <p:cNvPr id="1627" name="tx607">
              <a:extLst>
                <a:ext uri="{FF2B5EF4-FFF2-40B4-BE49-F238E27FC236}">
                  <a16:creationId xmlns:a16="http://schemas.microsoft.com/office/drawing/2014/main" id="{57435D05-23D2-1B18-40BA-2E477E670305}"/>
                </a:ext>
              </a:extLst>
            </p:cNvPr>
            <p:cNvSpPr/>
            <p:nvPr/>
          </p:nvSpPr>
          <p:spPr>
            <a:xfrm>
              <a:off x="5938501" y="41762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37</a:t>
              </a:r>
            </a:p>
          </p:txBody>
        </p:sp>
        <p:sp>
          <p:nvSpPr>
            <p:cNvPr id="1628" name="tx608">
              <a:extLst>
                <a:ext uri="{FF2B5EF4-FFF2-40B4-BE49-F238E27FC236}">
                  <a16:creationId xmlns:a16="http://schemas.microsoft.com/office/drawing/2014/main" id="{050DE071-79BD-BC1A-539E-258AE5B4D374}"/>
                </a:ext>
              </a:extLst>
            </p:cNvPr>
            <p:cNvSpPr/>
            <p:nvPr/>
          </p:nvSpPr>
          <p:spPr>
            <a:xfrm>
              <a:off x="6360649" y="41762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44</a:t>
              </a:r>
            </a:p>
          </p:txBody>
        </p:sp>
        <p:sp>
          <p:nvSpPr>
            <p:cNvPr id="1629" name="tx609">
              <a:extLst>
                <a:ext uri="{FF2B5EF4-FFF2-40B4-BE49-F238E27FC236}">
                  <a16:creationId xmlns:a16="http://schemas.microsoft.com/office/drawing/2014/main" id="{9D3F943E-5728-296C-7692-0E351E7F8362}"/>
                </a:ext>
              </a:extLst>
            </p:cNvPr>
            <p:cNvSpPr/>
            <p:nvPr/>
          </p:nvSpPr>
          <p:spPr>
            <a:xfrm>
              <a:off x="6782798" y="41762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39</a:t>
              </a:r>
            </a:p>
          </p:txBody>
        </p:sp>
        <p:sp>
          <p:nvSpPr>
            <p:cNvPr id="1630" name="tx610">
              <a:extLst>
                <a:ext uri="{FF2B5EF4-FFF2-40B4-BE49-F238E27FC236}">
                  <a16:creationId xmlns:a16="http://schemas.microsoft.com/office/drawing/2014/main" id="{773D4FD8-0D37-3EA0-B144-843C2E668ACB}"/>
                </a:ext>
              </a:extLst>
            </p:cNvPr>
            <p:cNvSpPr/>
            <p:nvPr/>
          </p:nvSpPr>
          <p:spPr>
            <a:xfrm>
              <a:off x="7204947" y="41762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37</a:t>
              </a:r>
            </a:p>
          </p:txBody>
        </p:sp>
        <p:sp>
          <p:nvSpPr>
            <p:cNvPr id="1631" name="tx611">
              <a:extLst>
                <a:ext uri="{FF2B5EF4-FFF2-40B4-BE49-F238E27FC236}">
                  <a16:creationId xmlns:a16="http://schemas.microsoft.com/office/drawing/2014/main" id="{4407292E-24A5-DC78-A3F1-8819A3A49965}"/>
                </a:ext>
              </a:extLst>
            </p:cNvPr>
            <p:cNvSpPr/>
            <p:nvPr/>
          </p:nvSpPr>
          <p:spPr>
            <a:xfrm>
              <a:off x="7627096" y="41762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46</a:t>
              </a:r>
            </a:p>
          </p:txBody>
        </p:sp>
        <p:sp>
          <p:nvSpPr>
            <p:cNvPr id="1632" name="tx612">
              <a:extLst>
                <a:ext uri="{FF2B5EF4-FFF2-40B4-BE49-F238E27FC236}">
                  <a16:creationId xmlns:a16="http://schemas.microsoft.com/office/drawing/2014/main" id="{E9DB58F5-FCC9-EBC9-7757-8B7F2E2E8F8E}"/>
                </a:ext>
              </a:extLst>
            </p:cNvPr>
            <p:cNvSpPr/>
            <p:nvPr/>
          </p:nvSpPr>
          <p:spPr>
            <a:xfrm>
              <a:off x="8049244" y="41762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54</a:t>
              </a:r>
            </a:p>
          </p:txBody>
        </p:sp>
        <p:sp>
          <p:nvSpPr>
            <p:cNvPr id="1633" name="tx613">
              <a:extLst>
                <a:ext uri="{FF2B5EF4-FFF2-40B4-BE49-F238E27FC236}">
                  <a16:creationId xmlns:a16="http://schemas.microsoft.com/office/drawing/2014/main" id="{B9824EE4-932C-B20C-B91E-9B7880329D55}"/>
                </a:ext>
              </a:extLst>
            </p:cNvPr>
            <p:cNvSpPr/>
            <p:nvPr/>
          </p:nvSpPr>
          <p:spPr>
            <a:xfrm>
              <a:off x="8471393" y="41762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57</a:t>
              </a:r>
            </a:p>
          </p:txBody>
        </p:sp>
        <p:sp>
          <p:nvSpPr>
            <p:cNvPr id="1634" name="tx614">
              <a:extLst>
                <a:ext uri="{FF2B5EF4-FFF2-40B4-BE49-F238E27FC236}">
                  <a16:creationId xmlns:a16="http://schemas.microsoft.com/office/drawing/2014/main" id="{727EFAA8-1095-EFA5-BD2C-E92EDE690971}"/>
                </a:ext>
              </a:extLst>
            </p:cNvPr>
            <p:cNvSpPr/>
            <p:nvPr/>
          </p:nvSpPr>
          <p:spPr>
            <a:xfrm>
              <a:off x="2166274" y="2976483"/>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0</a:t>
              </a:r>
            </a:p>
          </p:txBody>
        </p:sp>
        <p:sp>
          <p:nvSpPr>
            <p:cNvPr id="1635" name="tx615">
              <a:extLst>
                <a:ext uri="{FF2B5EF4-FFF2-40B4-BE49-F238E27FC236}">
                  <a16:creationId xmlns:a16="http://schemas.microsoft.com/office/drawing/2014/main" id="{DC069B4B-DA29-3877-65A8-7559904396F9}"/>
                </a:ext>
              </a:extLst>
            </p:cNvPr>
            <p:cNvSpPr/>
            <p:nvPr/>
          </p:nvSpPr>
          <p:spPr>
            <a:xfrm>
              <a:off x="2588422" y="2976483"/>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6</a:t>
              </a:r>
            </a:p>
          </p:txBody>
        </p:sp>
        <p:sp>
          <p:nvSpPr>
            <p:cNvPr id="1636" name="tx616">
              <a:extLst>
                <a:ext uri="{FF2B5EF4-FFF2-40B4-BE49-F238E27FC236}">
                  <a16:creationId xmlns:a16="http://schemas.microsoft.com/office/drawing/2014/main" id="{E6D7DC41-CF3E-1DFA-9630-971362B35566}"/>
                </a:ext>
              </a:extLst>
            </p:cNvPr>
            <p:cNvSpPr/>
            <p:nvPr/>
          </p:nvSpPr>
          <p:spPr>
            <a:xfrm>
              <a:off x="2983459"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19</a:t>
              </a:r>
            </a:p>
          </p:txBody>
        </p:sp>
        <p:sp>
          <p:nvSpPr>
            <p:cNvPr id="1637" name="tx617">
              <a:extLst>
                <a:ext uri="{FF2B5EF4-FFF2-40B4-BE49-F238E27FC236}">
                  <a16:creationId xmlns:a16="http://schemas.microsoft.com/office/drawing/2014/main" id="{4E64686C-D7CF-5848-49C8-7135B055D21A}"/>
                </a:ext>
              </a:extLst>
            </p:cNvPr>
            <p:cNvSpPr/>
            <p:nvPr/>
          </p:nvSpPr>
          <p:spPr>
            <a:xfrm>
              <a:off x="3405608"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19</a:t>
              </a:r>
            </a:p>
          </p:txBody>
        </p:sp>
        <p:sp>
          <p:nvSpPr>
            <p:cNvPr id="1638" name="tx618">
              <a:extLst>
                <a:ext uri="{FF2B5EF4-FFF2-40B4-BE49-F238E27FC236}">
                  <a16:creationId xmlns:a16="http://schemas.microsoft.com/office/drawing/2014/main" id="{15A2C57B-81E5-4517-AF2A-827B342F3724}"/>
                </a:ext>
              </a:extLst>
            </p:cNvPr>
            <p:cNvSpPr/>
            <p:nvPr/>
          </p:nvSpPr>
          <p:spPr>
            <a:xfrm>
              <a:off x="3827757"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41</a:t>
              </a:r>
            </a:p>
          </p:txBody>
        </p:sp>
        <p:sp>
          <p:nvSpPr>
            <p:cNvPr id="1639" name="tx619">
              <a:extLst>
                <a:ext uri="{FF2B5EF4-FFF2-40B4-BE49-F238E27FC236}">
                  <a16:creationId xmlns:a16="http://schemas.microsoft.com/office/drawing/2014/main" id="{E3263439-EDA0-962F-6BCA-F59FE346C3DF}"/>
                </a:ext>
              </a:extLst>
            </p:cNvPr>
            <p:cNvSpPr/>
            <p:nvPr/>
          </p:nvSpPr>
          <p:spPr>
            <a:xfrm>
              <a:off x="4249905"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39</a:t>
              </a:r>
            </a:p>
          </p:txBody>
        </p:sp>
        <p:sp>
          <p:nvSpPr>
            <p:cNvPr id="1640" name="tx620">
              <a:extLst>
                <a:ext uri="{FF2B5EF4-FFF2-40B4-BE49-F238E27FC236}">
                  <a16:creationId xmlns:a16="http://schemas.microsoft.com/office/drawing/2014/main" id="{839FC894-F0B8-55D1-D0AC-B3CAE7BB747F}"/>
                </a:ext>
              </a:extLst>
            </p:cNvPr>
            <p:cNvSpPr/>
            <p:nvPr/>
          </p:nvSpPr>
          <p:spPr>
            <a:xfrm>
              <a:off x="4672054"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47</a:t>
              </a:r>
            </a:p>
          </p:txBody>
        </p:sp>
        <p:sp>
          <p:nvSpPr>
            <p:cNvPr id="1641" name="tx621">
              <a:extLst>
                <a:ext uri="{FF2B5EF4-FFF2-40B4-BE49-F238E27FC236}">
                  <a16:creationId xmlns:a16="http://schemas.microsoft.com/office/drawing/2014/main" id="{AD20E552-5426-05FB-2D13-D0395D2DA036}"/>
                </a:ext>
              </a:extLst>
            </p:cNvPr>
            <p:cNvSpPr/>
            <p:nvPr/>
          </p:nvSpPr>
          <p:spPr>
            <a:xfrm>
              <a:off x="5094203"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54</a:t>
              </a:r>
            </a:p>
          </p:txBody>
        </p:sp>
        <p:sp>
          <p:nvSpPr>
            <p:cNvPr id="1642" name="tx622">
              <a:extLst>
                <a:ext uri="{FF2B5EF4-FFF2-40B4-BE49-F238E27FC236}">
                  <a16:creationId xmlns:a16="http://schemas.microsoft.com/office/drawing/2014/main" id="{29A4A2CC-A1E7-3B44-40A3-2B01E9B96898}"/>
                </a:ext>
              </a:extLst>
            </p:cNvPr>
            <p:cNvSpPr/>
            <p:nvPr/>
          </p:nvSpPr>
          <p:spPr>
            <a:xfrm>
              <a:off x="5516352"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47</a:t>
              </a:r>
            </a:p>
          </p:txBody>
        </p:sp>
        <p:sp>
          <p:nvSpPr>
            <p:cNvPr id="1643" name="tx623">
              <a:extLst>
                <a:ext uri="{FF2B5EF4-FFF2-40B4-BE49-F238E27FC236}">
                  <a16:creationId xmlns:a16="http://schemas.microsoft.com/office/drawing/2014/main" id="{25C4C97C-50BC-CC4E-4825-1E0BF3122E7B}"/>
                </a:ext>
              </a:extLst>
            </p:cNvPr>
            <p:cNvSpPr/>
            <p:nvPr/>
          </p:nvSpPr>
          <p:spPr>
            <a:xfrm>
              <a:off x="5938501"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45</a:t>
              </a:r>
            </a:p>
          </p:txBody>
        </p:sp>
        <p:sp>
          <p:nvSpPr>
            <p:cNvPr id="1644" name="tx624">
              <a:extLst>
                <a:ext uri="{FF2B5EF4-FFF2-40B4-BE49-F238E27FC236}">
                  <a16:creationId xmlns:a16="http://schemas.microsoft.com/office/drawing/2014/main" id="{9C6B87D6-C1D4-1375-E64E-D0502B7078F7}"/>
                </a:ext>
              </a:extLst>
            </p:cNvPr>
            <p:cNvSpPr/>
            <p:nvPr/>
          </p:nvSpPr>
          <p:spPr>
            <a:xfrm>
              <a:off x="6360649"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34</a:t>
              </a:r>
            </a:p>
          </p:txBody>
        </p:sp>
        <p:sp>
          <p:nvSpPr>
            <p:cNvPr id="1645" name="tx625">
              <a:extLst>
                <a:ext uri="{FF2B5EF4-FFF2-40B4-BE49-F238E27FC236}">
                  <a16:creationId xmlns:a16="http://schemas.microsoft.com/office/drawing/2014/main" id="{3B101552-8970-F401-3E5D-06FFC3809AEC}"/>
                </a:ext>
              </a:extLst>
            </p:cNvPr>
            <p:cNvSpPr/>
            <p:nvPr/>
          </p:nvSpPr>
          <p:spPr>
            <a:xfrm>
              <a:off x="6782798"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32</a:t>
              </a:r>
            </a:p>
          </p:txBody>
        </p:sp>
        <p:sp>
          <p:nvSpPr>
            <p:cNvPr id="1646" name="tx626">
              <a:extLst>
                <a:ext uri="{FF2B5EF4-FFF2-40B4-BE49-F238E27FC236}">
                  <a16:creationId xmlns:a16="http://schemas.microsoft.com/office/drawing/2014/main" id="{C15E6FF4-A8EE-F9E2-253F-CD41C67430E3}"/>
                </a:ext>
              </a:extLst>
            </p:cNvPr>
            <p:cNvSpPr/>
            <p:nvPr/>
          </p:nvSpPr>
          <p:spPr>
            <a:xfrm>
              <a:off x="7204947"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50</a:t>
              </a:r>
            </a:p>
          </p:txBody>
        </p:sp>
        <p:sp>
          <p:nvSpPr>
            <p:cNvPr id="1647" name="tx627">
              <a:extLst>
                <a:ext uri="{FF2B5EF4-FFF2-40B4-BE49-F238E27FC236}">
                  <a16:creationId xmlns:a16="http://schemas.microsoft.com/office/drawing/2014/main" id="{26A23DCD-4CF5-6030-EF01-5243A826CEA9}"/>
                </a:ext>
              </a:extLst>
            </p:cNvPr>
            <p:cNvSpPr/>
            <p:nvPr/>
          </p:nvSpPr>
          <p:spPr>
            <a:xfrm>
              <a:off x="7627096"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58</a:t>
              </a:r>
            </a:p>
          </p:txBody>
        </p:sp>
        <p:sp>
          <p:nvSpPr>
            <p:cNvPr id="1648" name="rc628">
              <a:extLst>
                <a:ext uri="{FF2B5EF4-FFF2-40B4-BE49-F238E27FC236}">
                  <a16:creationId xmlns:a16="http://schemas.microsoft.com/office/drawing/2014/main" id="{EDE2101B-8632-76CD-04C4-F19984FB97C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49" name="rc629">
              <a:extLst>
                <a:ext uri="{FF2B5EF4-FFF2-40B4-BE49-F238E27FC236}">
                  <a16:creationId xmlns:a16="http://schemas.microsoft.com/office/drawing/2014/main" id="{5B14257C-8AF8-D8F9-6F59-D3D0CD8B011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50" name="rc630">
              <a:extLst>
                <a:ext uri="{FF2B5EF4-FFF2-40B4-BE49-F238E27FC236}">
                  <a16:creationId xmlns:a16="http://schemas.microsoft.com/office/drawing/2014/main" id="{243ABF23-1841-6CAD-D89A-4A284D6A2B9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51" name="rc631">
              <a:extLst>
                <a:ext uri="{FF2B5EF4-FFF2-40B4-BE49-F238E27FC236}">
                  <a16:creationId xmlns:a16="http://schemas.microsoft.com/office/drawing/2014/main" id="{4A24F88D-7A13-D609-50C7-3621E3B0AD8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52" name="rc632">
              <a:extLst>
                <a:ext uri="{FF2B5EF4-FFF2-40B4-BE49-F238E27FC236}">
                  <a16:creationId xmlns:a16="http://schemas.microsoft.com/office/drawing/2014/main" id="{9A12B3CC-83FF-8BA8-07C0-EECAAA3F00C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53" name="rc633">
              <a:extLst>
                <a:ext uri="{FF2B5EF4-FFF2-40B4-BE49-F238E27FC236}">
                  <a16:creationId xmlns:a16="http://schemas.microsoft.com/office/drawing/2014/main" id="{1B1D8E53-94E0-BF9C-D35C-ABFC5CAB710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54" name="rc634">
              <a:extLst>
                <a:ext uri="{FF2B5EF4-FFF2-40B4-BE49-F238E27FC236}">
                  <a16:creationId xmlns:a16="http://schemas.microsoft.com/office/drawing/2014/main" id="{79CB7F26-1006-757E-1F10-85CAD58D2DA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55" name="rc635">
              <a:extLst>
                <a:ext uri="{FF2B5EF4-FFF2-40B4-BE49-F238E27FC236}">
                  <a16:creationId xmlns:a16="http://schemas.microsoft.com/office/drawing/2014/main" id="{880D331E-0DC6-2242-8989-69E5FB57CF0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56" name="rc636">
              <a:extLst>
                <a:ext uri="{FF2B5EF4-FFF2-40B4-BE49-F238E27FC236}">
                  <a16:creationId xmlns:a16="http://schemas.microsoft.com/office/drawing/2014/main" id="{458AF545-EB7B-69D9-3530-90EF57E763B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57" name="rc637">
              <a:extLst>
                <a:ext uri="{FF2B5EF4-FFF2-40B4-BE49-F238E27FC236}">
                  <a16:creationId xmlns:a16="http://schemas.microsoft.com/office/drawing/2014/main" id="{0754CFFF-D08A-AFD6-C20B-D3FB9C8BF41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58" name="rc638">
              <a:extLst>
                <a:ext uri="{FF2B5EF4-FFF2-40B4-BE49-F238E27FC236}">
                  <a16:creationId xmlns:a16="http://schemas.microsoft.com/office/drawing/2014/main" id="{D0C3F554-7380-F166-8E27-8269C69FCBB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59" name="rc639">
              <a:extLst>
                <a:ext uri="{FF2B5EF4-FFF2-40B4-BE49-F238E27FC236}">
                  <a16:creationId xmlns:a16="http://schemas.microsoft.com/office/drawing/2014/main" id="{7B56D06A-592A-7944-6006-F84A5F22E7D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60" name="rc640">
              <a:extLst>
                <a:ext uri="{FF2B5EF4-FFF2-40B4-BE49-F238E27FC236}">
                  <a16:creationId xmlns:a16="http://schemas.microsoft.com/office/drawing/2014/main" id="{36789C22-1B8A-DFA5-D11A-9EE29CD27C0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61" name="rc641">
              <a:extLst>
                <a:ext uri="{FF2B5EF4-FFF2-40B4-BE49-F238E27FC236}">
                  <a16:creationId xmlns:a16="http://schemas.microsoft.com/office/drawing/2014/main" id="{A703FFFA-5FA9-3A5F-149F-D7E0BC2EE7E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62" name="rc642">
              <a:extLst>
                <a:ext uri="{FF2B5EF4-FFF2-40B4-BE49-F238E27FC236}">
                  <a16:creationId xmlns:a16="http://schemas.microsoft.com/office/drawing/2014/main" id="{F38719DC-00FB-18F5-8718-FC74A4F79FE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63" name="rc643">
              <a:extLst>
                <a:ext uri="{FF2B5EF4-FFF2-40B4-BE49-F238E27FC236}">
                  <a16:creationId xmlns:a16="http://schemas.microsoft.com/office/drawing/2014/main" id="{87FDEC79-D105-F10B-6E4B-7D94314C0BD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64" name="rc644">
              <a:extLst>
                <a:ext uri="{FF2B5EF4-FFF2-40B4-BE49-F238E27FC236}">
                  <a16:creationId xmlns:a16="http://schemas.microsoft.com/office/drawing/2014/main" id="{5D7DA558-F462-9382-71D9-B89377CFF9D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65" name="rc645">
              <a:extLst>
                <a:ext uri="{FF2B5EF4-FFF2-40B4-BE49-F238E27FC236}">
                  <a16:creationId xmlns:a16="http://schemas.microsoft.com/office/drawing/2014/main" id="{CB1A888C-9628-963F-B3BC-4F38CBFBB01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66" name="rc646">
              <a:extLst>
                <a:ext uri="{FF2B5EF4-FFF2-40B4-BE49-F238E27FC236}">
                  <a16:creationId xmlns:a16="http://schemas.microsoft.com/office/drawing/2014/main" id="{53C81C0E-D646-B391-8398-4AA9A36422D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67" name="rc647">
              <a:extLst>
                <a:ext uri="{FF2B5EF4-FFF2-40B4-BE49-F238E27FC236}">
                  <a16:creationId xmlns:a16="http://schemas.microsoft.com/office/drawing/2014/main" id="{A831ABFF-EF8F-47E8-859A-60C582A56FE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68" name="rc648">
              <a:extLst>
                <a:ext uri="{FF2B5EF4-FFF2-40B4-BE49-F238E27FC236}">
                  <a16:creationId xmlns:a16="http://schemas.microsoft.com/office/drawing/2014/main" id="{EBE39CF6-2B47-0445-C0B5-823BA48D9EC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69" name="rc649">
              <a:extLst>
                <a:ext uri="{FF2B5EF4-FFF2-40B4-BE49-F238E27FC236}">
                  <a16:creationId xmlns:a16="http://schemas.microsoft.com/office/drawing/2014/main" id="{A908F67E-18E4-0E21-99FF-18D14CB0D35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70" name="rc650">
              <a:extLst>
                <a:ext uri="{FF2B5EF4-FFF2-40B4-BE49-F238E27FC236}">
                  <a16:creationId xmlns:a16="http://schemas.microsoft.com/office/drawing/2014/main" id="{3A3C4FEE-1087-1527-EC96-C7DE4460964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71" name="rc651">
              <a:extLst>
                <a:ext uri="{FF2B5EF4-FFF2-40B4-BE49-F238E27FC236}">
                  <a16:creationId xmlns:a16="http://schemas.microsoft.com/office/drawing/2014/main" id="{237DD02F-6A98-4009-9B7C-A26BA31DE16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72" name="rc652">
              <a:extLst>
                <a:ext uri="{FF2B5EF4-FFF2-40B4-BE49-F238E27FC236}">
                  <a16:creationId xmlns:a16="http://schemas.microsoft.com/office/drawing/2014/main" id="{6A7B8602-1429-1069-4984-0DBC1541C71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73" name="rc653">
              <a:extLst>
                <a:ext uri="{FF2B5EF4-FFF2-40B4-BE49-F238E27FC236}">
                  <a16:creationId xmlns:a16="http://schemas.microsoft.com/office/drawing/2014/main" id="{D59AAAE7-07D2-241D-B74F-A466CC80B43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74" name="rc654">
              <a:extLst>
                <a:ext uri="{FF2B5EF4-FFF2-40B4-BE49-F238E27FC236}">
                  <a16:creationId xmlns:a16="http://schemas.microsoft.com/office/drawing/2014/main" id="{D7B5E4BA-D239-0032-39EF-3990CB55CC2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75" name="rc655">
              <a:extLst>
                <a:ext uri="{FF2B5EF4-FFF2-40B4-BE49-F238E27FC236}">
                  <a16:creationId xmlns:a16="http://schemas.microsoft.com/office/drawing/2014/main" id="{14D6EA90-B10D-9EC7-E1A1-4BE6B5FF08E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76" name="rc656">
              <a:extLst>
                <a:ext uri="{FF2B5EF4-FFF2-40B4-BE49-F238E27FC236}">
                  <a16:creationId xmlns:a16="http://schemas.microsoft.com/office/drawing/2014/main" id="{4C4F6808-1C24-604C-00A8-7AA329873EF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77" name="rc657">
              <a:extLst>
                <a:ext uri="{FF2B5EF4-FFF2-40B4-BE49-F238E27FC236}">
                  <a16:creationId xmlns:a16="http://schemas.microsoft.com/office/drawing/2014/main" id="{846FB4F8-1065-FAE1-51F0-BC4C96F371E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78" name="rc658">
              <a:extLst>
                <a:ext uri="{FF2B5EF4-FFF2-40B4-BE49-F238E27FC236}">
                  <a16:creationId xmlns:a16="http://schemas.microsoft.com/office/drawing/2014/main" id="{FEDC3FC5-67C2-E10C-B570-523DF319512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79" name="rc659">
              <a:extLst>
                <a:ext uri="{FF2B5EF4-FFF2-40B4-BE49-F238E27FC236}">
                  <a16:creationId xmlns:a16="http://schemas.microsoft.com/office/drawing/2014/main" id="{8E50FCF3-0757-9D33-5C71-F8CF2254D98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80" name="rc660">
              <a:extLst>
                <a:ext uri="{FF2B5EF4-FFF2-40B4-BE49-F238E27FC236}">
                  <a16:creationId xmlns:a16="http://schemas.microsoft.com/office/drawing/2014/main" id="{18783550-4532-0AD0-5F9F-51C9C69370D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81" name="rc661">
              <a:extLst>
                <a:ext uri="{FF2B5EF4-FFF2-40B4-BE49-F238E27FC236}">
                  <a16:creationId xmlns:a16="http://schemas.microsoft.com/office/drawing/2014/main" id="{B3E14B44-93BB-D167-8982-085BCA056F0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82" name="rc662">
              <a:extLst>
                <a:ext uri="{FF2B5EF4-FFF2-40B4-BE49-F238E27FC236}">
                  <a16:creationId xmlns:a16="http://schemas.microsoft.com/office/drawing/2014/main" id="{51F758AC-6594-4AFE-8F8F-BF2B19AC43D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83" name="rc663">
              <a:extLst>
                <a:ext uri="{FF2B5EF4-FFF2-40B4-BE49-F238E27FC236}">
                  <a16:creationId xmlns:a16="http://schemas.microsoft.com/office/drawing/2014/main" id="{4E234F65-7A5F-35D9-4064-4BFEA1B3A1F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84" name="rc664">
              <a:extLst>
                <a:ext uri="{FF2B5EF4-FFF2-40B4-BE49-F238E27FC236}">
                  <a16:creationId xmlns:a16="http://schemas.microsoft.com/office/drawing/2014/main" id="{9ABA94FF-2E57-1687-1D92-EA7A8187044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85" name="rc665">
              <a:extLst>
                <a:ext uri="{FF2B5EF4-FFF2-40B4-BE49-F238E27FC236}">
                  <a16:creationId xmlns:a16="http://schemas.microsoft.com/office/drawing/2014/main" id="{DEDFCA34-E3F0-31FD-D6C7-798E13FBD08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86" name="rc666">
              <a:extLst>
                <a:ext uri="{FF2B5EF4-FFF2-40B4-BE49-F238E27FC236}">
                  <a16:creationId xmlns:a16="http://schemas.microsoft.com/office/drawing/2014/main" id="{7A35C978-F64F-E55D-128E-C90415FAB94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87" name="rc667">
              <a:extLst>
                <a:ext uri="{FF2B5EF4-FFF2-40B4-BE49-F238E27FC236}">
                  <a16:creationId xmlns:a16="http://schemas.microsoft.com/office/drawing/2014/main" id="{9662338B-76DD-66D8-0548-5127FB2F3FE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88" name="rc668">
              <a:extLst>
                <a:ext uri="{FF2B5EF4-FFF2-40B4-BE49-F238E27FC236}">
                  <a16:creationId xmlns:a16="http://schemas.microsoft.com/office/drawing/2014/main" id="{21C0F0AF-13F3-9BBE-D8B3-15F0BFE1AF6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89" name="rc669">
              <a:extLst>
                <a:ext uri="{FF2B5EF4-FFF2-40B4-BE49-F238E27FC236}">
                  <a16:creationId xmlns:a16="http://schemas.microsoft.com/office/drawing/2014/main" id="{835755B2-FF07-03BC-CBCB-ABB21A6C613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90" name="rc670">
              <a:extLst>
                <a:ext uri="{FF2B5EF4-FFF2-40B4-BE49-F238E27FC236}">
                  <a16:creationId xmlns:a16="http://schemas.microsoft.com/office/drawing/2014/main" id="{63BA54E3-EF07-6190-2D61-C8D87951166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91" name="rc671">
              <a:extLst>
                <a:ext uri="{FF2B5EF4-FFF2-40B4-BE49-F238E27FC236}">
                  <a16:creationId xmlns:a16="http://schemas.microsoft.com/office/drawing/2014/main" id="{53286C6C-EAD0-9FCD-9C1A-2CDC6B1E56B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92" name="rc672">
              <a:extLst>
                <a:ext uri="{FF2B5EF4-FFF2-40B4-BE49-F238E27FC236}">
                  <a16:creationId xmlns:a16="http://schemas.microsoft.com/office/drawing/2014/main" id="{65A8C693-872E-41D0-E3B9-B6E4D8BF961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93" name="rc673">
              <a:extLst>
                <a:ext uri="{FF2B5EF4-FFF2-40B4-BE49-F238E27FC236}">
                  <a16:creationId xmlns:a16="http://schemas.microsoft.com/office/drawing/2014/main" id="{14C5CB4F-95A4-2D01-80B3-1ADCBDD77D1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94" name="rc674">
              <a:extLst>
                <a:ext uri="{FF2B5EF4-FFF2-40B4-BE49-F238E27FC236}">
                  <a16:creationId xmlns:a16="http://schemas.microsoft.com/office/drawing/2014/main" id="{5BF22A2A-FB11-6ED5-5349-E4EE72C5A0E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95" name="rc675">
              <a:extLst>
                <a:ext uri="{FF2B5EF4-FFF2-40B4-BE49-F238E27FC236}">
                  <a16:creationId xmlns:a16="http://schemas.microsoft.com/office/drawing/2014/main" id="{7E2717C2-F222-985E-D722-EBEA4F3D716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96" name="rc676">
              <a:extLst>
                <a:ext uri="{FF2B5EF4-FFF2-40B4-BE49-F238E27FC236}">
                  <a16:creationId xmlns:a16="http://schemas.microsoft.com/office/drawing/2014/main" id="{DAD1B109-77C8-0632-EBC6-FEDADAA82BA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97" name="rc677">
              <a:extLst>
                <a:ext uri="{FF2B5EF4-FFF2-40B4-BE49-F238E27FC236}">
                  <a16:creationId xmlns:a16="http://schemas.microsoft.com/office/drawing/2014/main" id="{FB042088-0CE2-9859-AE38-765CA69B6D2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98" name="rc678">
              <a:extLst>
                <a:ext uri="{FF2B5EF4-FFF2-40B4-BE49-F238E27FC236}">
                  <a16:creationId xmlns:a16="http://schemas.microsoft.com/office/drawing/2014/main" id="{553B8794-0F68-2E66-B1FA-3C26637F2BB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99" name="rc679">
              <a:extLst>
                <a:ext uri="{FF2B5EF4-FFF2-40B4-BE49-F238E27FC236}">
                  <a16:creationId xmlns:a16="http://schemas.microsoft.com/office/drawing/2014/main" id="{DE319CE5-B893-F4C5-316D-7AF1977CC55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00" name="rc680">
              <a:extLst>
                <a:ext uri="{FF2B5EF4-FFF2-40B4-BE49-F238E27FC236}">
                  <a16:creationId xmlns:a16="http://schemas.microsoft.com/office/drawing/2014/main" id="{60869E10-CBD5-9EA6-B313-295F6729B26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01" name="rc681">
              <a:extLst>
                <a:ext uri="{FF2B5EF4-FFF2-40B4-BE49-F238E27FC236}">
                  <a16:creationId xmlns:a16="http://schemas.microsoft.com/office/drawing/2014/main" id="{E86458F6-F3A5-FE98-F7AE-115D8A81D99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02" name="rc682">
              <a:extLst>
                <a:ext uri="{FF2B5EF4-FFF2-40B4-BE49-F238E27FC236}">
                  <a16:creationId xmlns:a16="http://schemas.microsoft.com/office/drawing/2014/main" id="{C92AA9C9-8D98-0EB3-78E7-35267A7C0BD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03" name="rc683">
              <a:extLst>
                <a:ext uri="{FF2B5EF4-FFF2-40B4-BE49-F238E27FC236}">
                  <a16:creationId xmlns:a16="http://schemas.microsoft.com/office/drawing/2014/main" id="{E5B224A0-263E-AE4F-B920-9DCA41BBC42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04" name="rc684">
              <a:extLst>
                <a:ext uri="{FF2B5EF4-FFF2-40B4-BE49-F238E27FC236}">
                  <a16:creationId xmlns:a16="http://schemas.microsoft.com/office/drawing/2014/main" id="{DFD0DD55-0DBD-5AA4-1D1A-91D9B6DAD46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05" name="rc685">
              <a:extLst>
                <a:ext uri="{FF2B5EF4-FFF2-40B4-BE49-F238E27FC236}">
                  <a16:creationId xmlns:a16="http://schemas.microsoft.com/office/drawing/2014/main" id="{7F352860-CAF9-1084-8173-FD1D5AE85F6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06" name="rc686">
              <a:extLst>
                <a:ext uri="{FF2B5EF4-FFF2-40B4-BE49-F238E27FC236}">
                  <a16:creationId xmlns:a16="http://schemas.microsoft.com/office/drawing/2014/main" id="{23F85B9E-EFAA-6287-82E8-F863439D3B6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07" name="rc687">
              <a:extLst>
                <a:ext uri="{FF2B5EF4-FFF2-40B4-BE49-F238E27FC236}">
                  <a16:creationId xmlns:a16="http://schemas.microsoft.com/office/drawing/2014/main" id="{7A19D065-3991-FF69-C0BF-1618DF1B6F4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08" name="rc688">
              <a:extLst>
                <a:ext uri="{FF2B5EF4-FFF2-40B4-BE49-F238E27FC236}">
                  <a16:creationId xmlns:a16="http://schemas.microsoft.com/office/drawing/2014/main" id="{776BCFC7-C90A-30F1-2E6C-9C97B75DB14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09" name="rc689">
              <a:extLst>
                <a:ext uri="{FF2B5EF4-FFF2-40B4-BE49-F238E27FC236}">
                  <a16:creationId xmlns:a16="http://schemas.microsoft.com/office/drawing/2014/main" id="{BD7FC8C6-27AF-C4C1-C757-FD71DB33AA0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10" name="rc690">
              <a:extLst>
                <a:ext uri="{FF2B5EF4-FFF2-40B4-BE49-F238E27FC236}">
                  <a16:creationId xmlns:a16="http://schemas.microsoft.com/office/drawing/2014/main" id="{1E65CAD8-0FD6-03DA-8168-C76E3C313BD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11" name="rc691">
              <a:extLst>
                <a:ext uri="{FF2B5EF4-FFF2-40B4-BE49-F238E27FC236}">
                  <a16:creationId xmlns:a16="http://schemas.microsoft.com/office/drawing/2014/main" id="{E1C48C2D-FDEE-F7DF-7B67-B9F3F35BEE9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12" name="rc692">
              <a:extLst>
                <a:ext uri="{FF2B5EF4-FFF2-40B4-BE49-F238E27FC236}">
                  <a16:creationId xmlns:a16="http://schemas.microsoft.com/office/drawing/2014/main" id="{F6C1C49B-EA19-EA8B-649E-1AD6BB5379E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13" name="rc693">
              <a:extLst>
                <a:ext uri="{FF2B5EF4-FFF2-40B4-BE49-F238E27FC236}">
                  <a16:creationId xmlns:a16="http://schemas.microsoft.com/office/drawing/2014/main" id="{0A685667-185C-2B46-E77C-0E2D8F1CCCF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14" name="rc694">
              <a:extLst>
                <a:ext uri="{FF2B5EF4-FFF2-40B4-BE49-F238E27FC236}">
                  <a16:creationId xmlns:a16="http://schemas.microsoft.com/office/drawing/2014/main" id="{158652F8-960B-9112-3405-C4CC369958E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15" name="rc695">
              <a:extLst>
                <a:ext uri="{FF2B5EF4-FFF2-40B4-BE49-F238E27FC236}">
                  <a16:creationId xmlns:a16="http://schemas.microsoft.com/office/drawing/2014/main" id="{C61F42CF-23DC-1A45-FEC8-232DD46CDA6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16" name="rc696">
              <a:extLst>
                <a:ext uri="{FF2B5EF4-FFF2-40B4-BE49-F238E27FC236}">
                  <a16:creationId xmlns:a16="http://schemas.microsoft.com/office/drawing/2014/main" id="{2BE45BA0-85FF-FF39-B5E7-3014D0CB94F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17" name="rc697">
              <a:extLst>
                <a:ext uri="{FF2B5EF4-FFF2-40B4-BE49-F238E27FC236}">
                  <a16:creationId xmlns:a16="http://schemas.microsoft.com/office/drawing/2014/main" id="{F5786F51-7188-1CBF-6784-CF0E83C008E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18" name="rc698">
              <a:extLst>
                <a:ext uri="{FF2B5EF4-FFF2-40B4-BE49-F238E27FC236}">
                  <a16:creationId xmlns:a16="http://schemas.microsoft.com/office/drawing/2014/main" id="{B3637276-2B87-EBD1-E156-BAC05DF99A1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19" name="rc699">
              <a:extLst>
                <a:ext uri="{FF2B5EF4-FFF2-40B4-BE49-F238E27FC236}">
                  <a16:creationId xmlns:a16="http://schemas.microsoft.com/office/drawing/2014/main" id="{447AAC59-9EC5-8A6F-33FE-EDC91DFCE78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20" name="rc700">
              <a:extLst>
                <a:ext uri="{FF2B5EF4-FFF2-40B4-BE49-F238E27FC236}">
                  <a16:creationId xmlns:a16="http://schemas.microsoft.com/office/drawing/2014/main" id="{27D29ABA-A31C-603A-2268-D6EEFB8204B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21" name="rc701">
              <a:extLst>
                <a:ext uri="{FF2B5EF4-FFF2-40B4-BE49-F238E27FC236}">
                  <a16:creationId xmlns:a16="http://schemas.microsoft.com/office/drawing/2014/main" id="{FEAFB7CC-B1D2-1F61-32A8-3603FE84EC2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22" name="rc702">
              <a:extLst>
                <a:ext uri="{FF2B5EF4-FFF2-40B4-BE49-F238E27FC236}">
                  <a16:creationId xmlns:a16="http://schemas.microsoft.com/office/drawing/2014/main" id="{660E1EC7-31AC-14F3-8530-B9692105394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23" name="rc703">
              <a:extLst>
                <a:ext uri="{FF2B5EF4-FFF2-40B4-BE49-F238E27FC236}">
                  <a16:creationId xmlns:a16="http://schemas.microsoft.com/office/drawing/2014/main" id="{4D2C91A8-60DA-76E8-1EFA-1396A22793B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24" name="rc704">
              <a:extLst>
                <a:ext uri="{FF2B5EF4-FFF2-40B4-BE49-F238E27FC236}">
                  <a16:creationId xmlns:a16="http://schemas.microsoft.com/office/drawing/2014/main" id="{7E134763-793F-2B4D-54E9-53665D3BA0D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25" name="rc705">
              <a:extLst>
                <a:ext uri="{FF2B5EF4-FFF2-40B4-BE49-F238E27FC236}">
                  <a16:creationId xmlns:a16="http://schemas.microsoft.com/office/drawing/2014/main" id="{E4296C19-30AA-924F-C1FD-B8FFC4BF292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26" name="rc706">
              <a:extLst>
                <a:ext uri="{FF2B5EF4-FFF2-40B4-BE49-F238E27FC236}">
                  <a16:creationId xmlns:a16="http://schemas.microsoft.com/office/drawing/2014/main" id="{E4332728-4CA5-2329-94DC-FEFB82ACDF7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27" name="rc707">
              <a:extLst>
                <a:ext uri="{FF2B5EF4-FFF2-40B4-BE49-F238E27FC236}">
                  <a16:creationId xmlns:a16="http://schemas.microsoft.com/office/drawing/2014/main" id="{6F15ED43-670D-99DB-E7D8-64847334AAA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28" name="rc708">
              <a:extLst>
                <a:ext uri="{FF2B5EF4-FFF2-40B4-BE49-F238E27FC236}">
                  <a16:creationId xmlns:a16="http://schemas.microsoft.com/office/drawing/2014/main" id="{4D925585-1391-D49F-E86A-379286D5998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29" name="rc709">
              <a:extLst>
                <a:ext uri="{FF2B5EF4-FFF2-40B4-BE49-F238E27FC236}">
                  <a16:creationId xmlns:a16="http://schemas.microsoft.com/office/drawing/2014/main" id="{BC711D61-0EAB-C62E-D00D-D373502D56E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30" name="rc710">
              <a:extLst>
                <a:ext uri="{FF2B5EF4-FFF2-40B4-BE49-F238E27FC236}">
                  <a16:creationId xmlns:a16="http://schemas.microsoft.com/office/drawing/2014/main" id="{B87D99DE-90D5-253D-984A-3A46B2300EC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31" name="rc711">
              <a:extLst>
                <a:ext uri="{FF2B5EF4-FFF2-40B4-BE49-F238E27FC236}">
                  <a16:creationId xmlns:a16="http://schemas.microsoft.com/office/drawing/2014/main" id="{2E4924E7-4F0E-A7AB-0767-DDE58E37498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32" name="rc712">
              <a:extLst>
                <a:ext uri="{FF2B5EF4-FFF2-40B4-BE49-F238E27FC236}">
                  <a16:creationId xmlns:a16="http://schemas.microsoft.com/office/drawing/2014/main" id="{EFD34F02-431E-9226-81DF-4CBE748DEA2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33" name="rc713">
              <a:extLst>
                <a:ext uri="{FF2B5EF4-FFF2-40B4-BE49-F238E27FC236}">
                  <a16:creationId xmlns:a16="http://schemas.microsoft.com/office/drawing/2014/main" id="{839D3900-E314-91E4-73AA-F1CEF2D7806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34" name="rc714">
              <a:extLst>
                <a:ext uri="{FF2B5EF4-FFF2-40B4-BE49-F238E27FC236}">
                  <a16:creationId xmlns:a16="http://schemas.microsoft.com/office/drawing/2014/main" id="{50D6EDFC-F448-5D65-FCE1-D8EAB668C12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35" name="rc715">
              <a:extLst>
                <a:ext uri="{FF2B5EF4-FFF2-40B4-BE49-F238E27FC236}">
                  <a16:creationId xmlns:a16="http://schemas.microsoft.com/office/drawing/2014/main" id="{B579BDD8-CA38-24E5-E28A-5D13F56690E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36" name="rc716">
              <a:extLst>
                <a:ext uri="{FF2B5EF4-FFF2-40B4-BE49-F238E27FC236}">
                  <a16:creationId xmlns:a16="http://schemas.microsoft.com/office/drawing/2014/main" id="{788AE2C9-79E1-AE4D-A325-D7660EB07AF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37" name="rc717">
              <a:extLst>
                <a:ext uri="{FF2B5EF4-FFF2-40B4-BE49-F238E27FC236}">
                  <a16:creationId xmlns:a16="http://schemas.microsoft.com/office/drawing/2014/main" id="{B10C8AF9-23D2-737D-5768-7CDD6577D61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38" name="rc718">
              <a:extLst>
                <a:ext uri="{FF2B5EF4-FFF2-40B4-BE49-F238E27FC236}">
                  <a16:creationId xmlns:a16="http://schemas.microsoft.com/office/drawing/2014/main" id="{9516FAE2-86D7-622C-801B-79BD6B64F7F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39" name="rc719">
              <a:extLst>
                <a:ext uri="{FF2B5EF4-FFF2-40B4-BE49-F238E27FC236}">
                  <a16:creationId xmlns:a16="http://schemas.microsoft.com/office/drawing/2014/main" id="{B205BE66-4910-27C6-1E36-B7D1B4DD000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40" name="rc720">
              <a:extLst>
                <a:ext uri="{FF2B5EF4-FFF2-40B4-BE49-F238E27FC236}">
                  <a16:creationId xmlns:a16="http://schemas.microsoft.com/office/drawing/2014/main" id="{B135E1F8-5DA6-EDEA-BD82-F312C39BEF1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41" name="rc721">
              <a:extLst>
                <a:ext uri="{FF2B5EF4-FFF2-40B4-BE49-F238E27FC236}">
                  <a16:creationId xmlns:a16="http://schemas.microsoft.com/office/drawing/2014/main" id="{E4C6EC31-7F12-1A85-EB97-FE5DD801CFB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42" name="rc722">
              <a:extLst>
                <a:ext uri="{FF2B5EF4-FFF2-40B4-BE49-F238E27FC236}">
                  <a16:creationId xmlns:a16="http://schemas.microsoft.com/office/drawing/2014/main" id="{3BD9C125-4E5E-BB9C-18BA-643567D64AE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43" name="rc723">
              <a:extLst>
                <a:ext uri="{FF2B5EF4-FFF2-40B4-BE49-F238E27FC236}">
                  <a16:creationId xmlns:a16="http://schemas.microsoft.com/office/drawing/2014/main" id="{6B1693CA-2A60-A8B8-38EA-AC9556DE557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44" name="rc724">
              <a:extLst>
                <a:ext uri="{FF2B5EF4-FFF2-40B4-BE49-F238E27FC236}">
                  <a16:creationId xmlns:a16="http://schemas.microsoft.com/office/drawing/2014/main" id="{68F53C11-A315-7EAF-63C6-9A8032F618A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45" name="rc725">
              <a:extLst>
                <a:ext uri="{FF2B5EF4-FFF2-40B4-BE49-F238E27FC236}">
                  <a16:creationId xmlns:a16="http://schemas.microsoft.com/office/drawing/2014/main" id="{9DB82DC7-162B-CEFB-14AB-606C02EC70A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46" name="rc726">
              <a:extLst>
                <a:ext uri="{FF2B5EF4-FFF2-40B4-BE49-F238E27FC236}">
                  <a16:creationId xmlns:a16="http://schemas.microsoft.com/office/drawing/2014/main" id="{4956296F-47D4-8095-BC47-ACEB0FC9536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47" name="rc727">
              <a:extLst>
                <a:ext uri="{FF2B5EF4-FFF2-40B4-BE49-F238E27FC236}">
                  <a16:creationId xmlns:a16="http://schemas.microsoft.com/office/drawing/2014/main" id="{2929294E-5EAE-B1B0-996C-B2D023C2237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48" name="rc728">
              <a:extLst>
                <a:ext uri="{FF2B5EF4-FFF2-40B4-BE49-F238E27FC236}">
                  <a16:creationId xmlns:a16="http://schemas.microsoft.com/office/drawing/2014/main" id="{7FFD054F-160C-08D2-F4DA-8A28AA7CA3A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49" name="rc729">
              <a:extLst>
                <a:ext uri="{FF2B5EF4-FFF2-40B4-BE49-F238E27FC236}">
                  <a16:creationId xmlns:a16="http://schemas.microsoft.com/office/drawing/2014/main" id="{BD1FA200-5965-C18E-669A-8081D1B1E0B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50" name="rc730">
              <a:extLst>
                <a:ext uri="{FF2B5EF4-FFF2-40B4-BE49-F238E27FC236}">
                  <a16:creationId xmlns:a16="http://schemas.microsoft.com/office/drawing/2014/main" id="{58E8BFDB-9894-2972-861A-D71C5720E7E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51" name="rc731">
              <a:extLst>
                <a:ext uri="{FF2B5EF4-FFF2-40B4-BE49-F238E27FC236}">
                  <a16:creationId xmlns:a16="http://schemas.microsoft.com/office/drawing/2014/main" id="{8F56BB9C-40A2-CCAD-A721-676AC869F16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52" name="rc732">
              <a:extLst>
                <a:ext uri="{FF2B5EF4-FFF2-40B4-BE49-F238E27FC236}">
                  <a16:creationId xmlns:a16="http://schemas.microsoft.com/office/drawing/2014/main" id="{462B2E0C-5B1E-08AB-02DD-09FFD209CF6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53" name="rc733">
              <a:extLst>
                <a:ext uri="{FF2B5EF4-FFF2-40B4-BE49-F238E27FC236}">
                  <a16:creationId xmlns:a16="http://schemas.microsoft.com/office/drawing/2014/main" id="{BFA2AEF4-D7D7-33F5-607C-EC6E36FCEB3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54" name="rc734">
              <a:extLst>
                <a:ext uri="{FF2B5EF4-FFF2-40B4-BE49-F238E27FC236}">
                  <a16:creationId xmlns:a16="http://schemas.microsoft.com/office/drawing/2014/main" id="{2FDFD22D-D2BB-8FAE-121D-988E4F0CC86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55" name="rc735">
              <a:extLst>
                <a:ext uri="{FF2B5EF4-FFF2-40B4-BE49-F238E27FC236}">
                  <a16:creationId xmlns:a16="http://schemas.microsoft.com/office/drawing/2014/main" id="{26BA6EF8-BF5A-1496-722B-436635FAC57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56" name="rc736">
              <a:extLst>
                <a:ext uri="{FF2B5EF4-FFF2-40B4-BE49-F238E27FC236}">
                  <a16:creationId xmlns:a16="http://schemas.microsoft.com/office/drawing/2014/main" id="{6EB97C13-084E-6FF8-C331-8D88FC55235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57" name="rc737">
              <a:extLst>
                <a:ext uri="{FF2B5EF4-FFF2-40B4-BE49-F238E27FC236}">
                  <a16:creationId xmlns:a16="http://schemas.microsoft.com/office/drawing/2014/main" id="{C00BAD03-9F40-8680-F17C-9A860C1092B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58" name="rc738">
              <a:extLst>
                <a:ext uri="{FF2B5EF4-FFF2-40B4-BE49-F238E27FC236}">
                  <a16:creationId xmlns:a16="http://schemas.microsoft.com/office/drawing/2014/main" id="{15004FB6-647D-FAAB-B408-C7A675B7EA3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59" name="rc739">
              <a:extLst>
                <a:ext uri="{FF2B5EF4-FFF2-40B4-BE49-F238E27FC236}">
                  <a16:creationId xmlns:a16="http://schemas.microsoft.com/office/drawing/2014/main" id="{B082787C-CE95-306F-90B8-AACB3E14AF5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60" name="rc740">
              <a:extLst>
                <a:ext uri="{FF2B5EF4-FFF2-40B4-BE49-F238E27FC236}">
                  <a16:creationId xmlns:a16="http://schemas.microsoft.com/office/drawing/2014/main" id="{D11A52C1-59E9-0BB3-279E-5321690B27B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61" name="rc741">
              <a:extLst>
                <a:ext uri="{FF2B5EF4-FFF2-40B4-BE49-F238E27FC236}">
                  <a16:creationId xmlns:a16="http://schemas.microsoft.com/office/drawing/2014/main" id="{7675B9AB-2258-DCFF-B184-5AC4935BC88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62" name="rc742">
              <a:extLst>
                <a:ext uri="{FF2B5EF4-FFF2-40B4-BE49-F238E27FC236}">
                  <a16:creationId xmlns:a16="http://schemas.microsoft.com/office/drawing/2014/main" id="{F225C5FB-7A30-95E3-942F-394CDAFFAD2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63" name="rc743">
              <a:extLst>
                <a:ext uri="{FF2B5EF4-FFF2-40B4-BE49-F238E27FC236}">
                  <a16:creationId xmlns:a16="http://schemas.microsoft.com/office/drawing/2014/main" id="{798F186E-5B11-8148-885C-AF424220673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64" name="rc744">
              <a:extLst>
                <a:ext uri="{FF2B5EF4-FFF2-40B4-BE49-F238E27FC236}">
                  <a16:creationId xmlns:a16="http://schemas.microsoft.com/office/drawing/2014/main" id="{E628DF95-1D24-3646-9BC7-6B28A2E0F2C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65" name="rc745">
              <a:extLst>
                <a:ext uri="{FF2B5EF4-FFF2-40B4-BE49-F238E27FC236}">
                  <a16:creationId xmlns:a16="http://schemas.microsoft.com/office/drawing/2014/main" id="{9CB02561-A711-83AC-DAB2-C2AFEF03280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66" name="rc746">
              <a:extLst>
                <a:ext uri="{FF2B5EF4-FFF2-40B4-BE49-F238E27FC236}">
                  <a16:creationId xmlns:a16="http://schemas.microsoft.com/office/drawing/2014/main" id="{8F1CE064-9968-3EFA-0E07-D29A478110E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67" name="rc747">
              <a:extLst>
                <a:ext uri="{FF2B5EF4-FFF2-40B4-BE49-F238E27FC236}">
                  <a16:creationId xmlns:a16="http://schemas.microsoft.com/office/drawing/2014/main" id="{6DD2F0FA-A78D-5F0E-0FA9-FEF4E034960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68" name="rc748">
              <a:extLst>
                <a:ext uri="{FF2B5EF4-FFF2-40B4-BE49-F238E27FC236}">
                  <a16:creationId xmlns:a16="http://schemas.microsoft.com/office/drawing/2014/main" id="{2D7689B3-1FFA-452A-3191-E4CEC3F05FA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69" name="rc749">
              <a:extLst>
                <a:ext uri="{FF2B5EF4-FFF2-40B4-BE49-F238E27FC236}">
                  <a16:creationId xmlns:a16="http://schemas.microsoft.com/office/drawing/2014/main" id="{41E43CDE-B9B4-6E6E-D96A-95661E9D736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70" name="rc750">
              <a:extLst>
                <a:ext uri="{FF2B5EF4-FFF2-40B4-BE49-F238E27FC236}">
                  <a16:creationId xmlns:a16="http://schemas.microsoft.com/office/drawing/2014/main" id="{B3CE8D1F-B33B-506D-8053-14990CC0AF3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71" name="rc751">
              <a:extLst>
                <a:ext uri="{FF2B5EF4-FFF2-40B4-BE49-F238E27FC236}">
                  <a16:creationId xmlns:a16="http://schemas.microsoft.com/office/drawing/2014/main" id="{31B24A01-886A-E6FE-FF43-7EE6B4EBCAA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72" name="rc752">
              <a:extLst>
                <a:ext uri="{FF2B5EF4-FFF2-40B4-BE49-F238E27FC236}">
                  <a16:creationId xmlns:a16="http://schemas.microsoft.com/office/drawing/2014/main" id="{14A7ABF3-4DAB-1D68-1F15-726B34DD2C2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73" name="rc753">
              <a:extLst>
                <a:ext uri="{FF2B5EF4-FFF2-40B4-BE49-F238E27FC236}">
                  <a16:creationId xmlns:a16="http://schemas.microsoft.com/office/drawing/2014/main" id="{FE18D04B-893B-C6DC-AC17-93AD89DFC54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74" name="rc754">
              <a:extLst>
                <a:ext uri="{FF2B5EF4-FFF2-40B4-BE49-F238E27FC236}">
                  <a16:creationId xmlns:a16="http://schemas.microsoft.com/office/drawing/2014/main" id="{6E5575CB-D5D2-ADB4-907C-54AFC803225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75" name="rc755">
              <a:extLst>
                <a:ext uri="{FF2B5EF4-FFF2-40B4-BE49-F238E27FC236}">
                  <a16:creationId xmlns:a16="http://schemas.microsoft.com/office/drawing/2014/main" id="{B0800A13-3FEB-ACDE-D51B-F8E19E6A9A3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76" name="rc756">
              <a:extLst>
                <a:ext uri="{FF2B5EF4-FFF2-40B4-BE49-F238E27FC236}">
                  <a16:creationId xmlns:a16="http://schemas.microsoft.com/office/drawing/2014/main" id="{871B241F-9B88-3C39-7306-70F1FB23A5F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77" name="rc757">
              <a:extLst>
                <a:ext uri="{FF2B5EF4-FFF2-40B4-BE49-F238E27FC236}">
                  <a16:creationId xmlns:a16="http://schemas.microsoft.com/office/drawing/2014/main" id="{5DD9D9F4-96E0-315C-9EB8-AA0A3FC53B0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78" name="rc758">
              <a:extLst>
                <a:ext uri="{FF2B5EF4-FFF2-40B4-BE49-F238E27FC236}">
                  <a16:creationId xmlns:a16="http://schemas.microsoft.com/office/drawing/2014/main" id="{F8C12072-566C-1433-EA78-71B1362DA9B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79" name="rc759">
              <a:extLst>
                <a:ext uri="{FF2B5EF4-FFF2-40B4-BE49-F238E27FC236}">
                  <a16:creationId xmlns:a16="http://schemas.microsoft.com/office/drawing/2014/main" id="{78B193A5-6F18-B48D-5D1F-483AD4768F4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80" name="rc760">
              <a:extLst>
                <a:ext uri="{FF2B5EF4-FFF2-40B4-BE49-F238E27FC236}">
                  <a16:creationId xmlns:a16="http://schemas.microsoft.com/office/drawing/2014/main" id="{CB08C9A2-CE5A-4C31-711E-80BE7795EC7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81" name="rc761">
              <a:extLst>
                <a:ext uri="{FF2B5EF4-FFF2-40B4-BE49-F238E27FC236}">
                  <a16:creationId xmlns:a16="http://schemas.microsoft.com/office/drawing/2014/main" id="{43A6E5D5-C6A7-7B88-970B-4B0C42862B1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82" name="rc762">
              <a:extLst>
                <a:ext uri="{FF2B5EF4-FFF2-40B4-BE49-F238E27FC236}">
                  <a16:creationId xmlns:a16="http://schemas.microsoft.com/office/drawing/2014/main" id="{C80A191F-0462-2773-80ED-216B671FBE2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83" name="rc763">
              <a:extLst>
                <a:ext uri="{FF2B5EF4-FFF2-40B4-BE49-F238E27FC236}">
                  <a16:creationId xmlns:a16="http://schemas.microsoft.com/office/drawing/2014/main" id="{31689B9E-439C-5859-7643-B9E0669EEE1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84" name="rc764">
              <a:extLst>
                <a:ext uri="{FF2B5EF4-FFF2-40B4-BE49-F238E27FC236}">
                  <a16:creationId xmlns:a16="http://schemas.microsoft.com/office/drawing/2014/main" id="{86DED7DD-45A6-4056-C3CF-4583E3E4DED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85" name="rc765">
              <a:extLst>
                <a:ext uri="{FF2B5EF4-FFF2-40B4-BE49-F238E27FC236}">
                  <a16:creationId xmlns:a16="http://schemas.microsoft.com/office/drawing/2014/main" id="{8CA4E202-C10F-6A7E-D591-6F6A6841C1F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86" name="rc766">
              <a:extLst>
                <a:ext uri="{FF2B5EF4-FFF2-40B4-BE49-F238E27FC236}">
                  <a16:creationId xmlns:a16="http://schemas.microsoft.com/office/drawing/2014/main" id="{D6F78370-AD20-F346-7E09-E44B7FA7A24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87" name="rc767">
              <a:extLst>
                <a:ext uri="{FF2B5EF4-FFF2-40B4-BE49-F238E27FC236}">
                  <a16:creationId xmlns:a16="http://schemas.microsoft.com/office/drawing/2014/main" id="{19B756C8-4DA2-35EE-8808-7583D0EDBC9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88" name="rc768">
              <a:extLst>
                <a:ext uri="{FF2B5EF4-FFF2-40B4-BE49-F238E27FC236}">
                  <a16:creationId xmlns:a16="http://schemas.microsoft.com/office/drawing/2014/main" id="{A7D17EC4-1C85-C5AB-ABED-F2DBCE3595C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89" name="rc769">
              <a:extLst>
                <a:ext uri="{FF2B5EF4-FFF2-40B4-BE49-F238E27FC236}">
                  <a16:creationId xmlns:a16="http://schemas.microsoft.com/office/drawing/2014/main" id="{7D7C7D08-7F6A-2FBB-38F4-DF7774FBEBE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90" name="rc770">
              <a:extLst>
                <a:ext uri="{FF2B5EF4-FFF2-40B4-BE49-F238E27FC236}">
                  <a16:creationId xmlns:a16="http://schemas.microsoft.com/office/drawing/2014/main" id="{D849FE0A-0459-120E-4CDB-F2F5FEBC87F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91" name="rc771">
              <a:extLst>
                <a:ext uri="{FF2B5EF4-FFF2-40B4-BE49-F238E27FC236}">
                  <a16:creationId xmlns:a16="http://schemas.microsoft.com/office/drawing/2014/main" id="{CE664BC8-2689-145F-0BD9-E8C094E405B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92" name="rc772">
              <a:extLst>
                <a:ext uri="{FF2B5EF4-FFF2-40B4-BE49-F238E27FC236}">
                  <a16:creationId xmlns:a16="http://schemas.microsoft.com/office/drawing/2014/main" id="{38C3E0EA-3A2E-486E-D524-70694758CA2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93" name="rc773">
              <a:extLst>
                <a:ext uri="{FF2B5EF4-FFF2-40B4-BE49-F238E27FC236}">
                  <a16:creationId xmlns:a16="http://schemas.microsoft.com/office/drawing/2014/main" id="{30B77887-B2EA-C484-10BC-0EF4EC14ED9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94" name="rc774">
              <a:extLst>
                <a:ext uri="{FF2B5EF4-FFF2-40B4-BE49-F238E27FC236}">
                  <a16:creationId xmlns:a16="http://schemas.microsoft.com/office/drawing/2014/main" id="{2EE87EBA-3A51-4687-8565-D1C133D3500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95" name="rc775">
              <a:extLst>
                <a:ext uri="{FF2B5EF4-FFF2-40B4-BE49-F238E27FC236}">
                  <a16:creationId xmlns:a16="http://schemas.microsoft.com/office/drawing/2014/main" id="{FAE9CFE4-0F42-FD8C-2363-F1969E0D6E2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96" name="rc776">
              <a:extLst>
                <a:ext uri="{FF2B5EF4-FFF2-40B4-BE49-F238E27FC236}">
                  <a16:creationId xmlns:a16="http://schemas.microsoft.com/office/drawing/2014/main" id="{DF206952-CE03-871C-5AAC-655DF4306BF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97" name="rc777">
              <a:extLst>
                <a:ext uri="{FF2B5EF4-FFF2-40B4-BE49-F238E27FC236}">
                  <a16:creationId xmlns:a16="http://schemas.microsoft.com/office/drawing/2014/main" id="{6CB475EC-5A44-7C02-DFE5-8027F9A67DC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98" name="rc778">
              <a:extLst>
                <a:ext uri="{FF2B5EF4-FFF2-40B4-BE49-F238E27FC236}">
                  <a16:creationId xmlns:a16="http://schemas.microsoft.com/office/drawing/2014/main" id="{8E38FDC5-34FE-5FEE-3848-B07F423988E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99" name="rc779">
              <a:extLst>
                <a:ext uri="{FF2B5EF4-FFF2-40B4-BE49-F238E27FC236}">
                  <a16:creationId xmlns:a16="http://schemas.microsoft.com/office/drawing/2014/main" id="{0C01FF7F-CCD2-D3A3-2633-0A4F721DCC6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00" name="rc780">
              <a:extLst>
                <a:ext uri="{FF2B5EF4-FFF2-40B4-BE49-F238E27FC236}">
                  <a16:creationId xmlns:a16="http://schemas.microsoft.com/office/drawing/2014/main" id="{3AD43CAB-98B0-811F-D60E-642AEA8FBF5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01" name="rc781">
              <a:extLst>
                <a:ext uri="{FF2B5EF4-FFF2-40B4-BE49-F238E27FC236}">
                  <a16:creationId xmlns:a16="http://schemas.microsoft.com/office/drawing/2014/main" id="{A82C99B8-8B57-39D3-CE8F-182EF4CA355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02" name="rc782">
              <a:extLst>
                <a:ext uri="{FF2B5EF4-FFF2-40B4-BE49-F238E27FC236}">
                  <a16:creationId xmlns:a16="http://schemas.microsoft.com/office/drawing/2014/main" id="{42AD7F36-3524-14F1-FCAB-33923D43871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03" name="rc783">
              <a:extLst>
                <a:ext uri="{FF2B5EF4-FFF2-40B4-BE49-F238E27FC236}">
                  <a16:creationId xmlns:a16="http://schemas.microsoft.com/office/drawing/2014/main" id="{7ED4E452-1E09-04EB-FB26-0A088BF0CFE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04" name="rc784">
              <a:extLst>
                <a:ext uri="{FF2B5EF4-FFF2-40B4-BE49-F238E27FC236}">
                  <a16:creationId xmlns:a16="http://schemas.microsoft.com/office/drawing/2014/main" id="{E9E5A059-99EF-5535-82B7-8F5E8DC6BF4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05" name="rc785">
              <a:extLst>
                <a:ext uri="{FF2B5EF4-FFF2-40B4-BE49-F238E27FC236}">
                  <a16:creationId xmlns:a16="http://schemas.microsoft.com/office/drawing/2014/main" id="{3BC74FAF-1FC0-CA18-4414-99DB1D5C9F4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06" name="rc786">
              <a:extLst>
                <a:ext uri="{FF2B5EF4-FFF2-40B4-BE49-F238E27FC236}">
                  <a16:creationId xmlns:a16="http://schemas.microsoft.com/office/drawing/2014/main" id="{CC797A8F-A8A9-CBD5-D835-073454B26BC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07" name="rc787">
              <a:extLst>
                <a:ext uri="{FF2B5EF4-FFF2-40B4-BE49-F238E27FC236}">
                  <a16:creationId xmlns:a16="http://schemas.microsoft.com/office/drawing/2014/main" id="{23B462FB-C1CD-11AD-7034-F5B340BF483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08" name="rc788">
              <a:extLst>
                <a:ext uri="{FF2B5EF4-FFF2-40B4-BE49-F238E27FC236}">
                  <a16:creationId xmlns:a16="http://schemas.microsoft.com/office/drawing/2014/main" id="{87710BC6-6244-D1F1-0BF9-CE99B3DC3D2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09" name="rc789">
              <a:extLst>
                <a:ext uri="{FF2B5EF4-FFF2-40B4-BE49-F238E27FC236}">
                  <a16:creationId xmlns:a16="http://schemas.microsoft.com/office/drawing/2014/main" id="{3DF32FFE-8231-BDE7-BB94-9E408345128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10" name="rc790">
              <a:extLst>
                <a:ext uri="{FF2B5EF4-FFF2-40B4-BE49-F238E27FC236}">
                  <a16:creationId xmlns:a16="http://schemas.microsoft.com/office/drawing/2014/main" id="{0CCB5472-93A1-001D-BDE1-B3E52F36FF1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11" name="rc791">
              <a:extLst>
                <a:ext uri="{FF2B5EF4-FFF2-40B4-BE49-F238E27FC236}">
                  <a16:creationId xmlns:a16="http://schemas.microsoft.com/office/drawing/2014/main" id="{AE3A2137-6CD0-7BDE-6EA9-287CFD42D6D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12" name="rc792">
              <a:extLst>
                <a:ext uri="{FF2B5EF4-FFF2-40B4-BE49-F238E27FC236}">
                  <a16:creationId xmlns:a16="http://schemas.microsoft.com/office/drawing/2014/main" id="{45DE71AD-876E-0C3B-4F71-618D8B5802B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13" name="rc793">
              <a:extLst>
                <a:ext uri="{FF2B5EF4-FFF2-40B4-BE49-F238E27FC236}">
                  <a16:creationId xmlns:a16="http://schemas.microsoft.com/office/drawing/2014/main" id="{EE93BF30-01E0-36A8-4F66-645B246692A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14" name="rc794">
              <a:extLst>
                <a:ext uri="{FF2B5EF4-FFF2-40B4-BE49-F238E27FC236}">
                  <a16:creationId xmlns:a16="http://schemas.microsoft.com/office/drawing/2014/main" id="{D1525841-EF2A-34C5-CB57-C7E5B31DE9E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15" name="rc795">
              <a:extLst>
                <a:ext uri="{FF2B5EF4-FFF2-40B4-BE49-F238E27FC236}">
                  <a16:creationId xmlns:a16="http://schemas.microsoft.com/office/drawing/2014/main" id="{1E2A5D4B-62DA-A759-59E2-AA4D8A00974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16" name="rc796">
              <a:extLst>
                <a:ext uri="{FF2B5EF4-FFF2-40B4-BE49-F238E27FC236}">
                  <a16:creationId xmlns:a16="http://schemas.microsoft.com/office/drawing/2014/main" id="{8CBB57AA-97D3-E6B2-5560-6FF40B9A0DD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17" name="rc797">
              <a:extLst>
                <a:ext uri="{FF2B5EF4-FFF2-40B4-BE49-F238E27FC236}">
                  <a16:creationId xmlns:a16="http://schemas.microsoft.com/office/drawing/2014/main" id="{D3B821C2-02B8-FA86-60CE-5E9398BA25A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18" name="rc798">
              <a:extLst>
                <a:ext uri="{FF2B5EF4-FFF2-40B4-BE49-F238E27FC236}">
                  <a16:creationId xmlns:a16="http://schemas.microsoft.com/office/drawing/2014/main" id="{8FF3A31E-2089-3046-53C9-9FC6FF0E321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19" name="rc799">
              <a:extLst>
                <a:ext uri="{FF2B5EF4-FFF2-40B4-BE49-F238E27FC236}">
                  <a16:creationId xmlns:a16="http://schemas.microsoft.com/office/drawing/2014/main" id="{45729576-5B2E-C2EE-1677-003A784FF60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20" name="rc800">
              <a:extLst>
                <a:ext uri="{FF2B5EF4-FFF2-40B4-BE49-F238E27FC236}">
                  <a16:creationId xmlns:a16="http://schemas.microsoft.com/office/drawing/2014/main" id="{574F34CE-7713-A6F5-BADA-B9118CAF627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21" name="rc801">
              <a:extLst>
                <a:ext uri="{FF2B5EF4-FFF2-40B4-BE49-F238E27FC236}">
                  <a16:creationId xmlns:a16="http://schemas.microsoft.com/office/drawing/2014/main" id="{742D075A-6873-317C-545E-8D7B49E6B0E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22" name="rc802">
              <a:extLst>
                <a:ext uri="{FF2B5EF4-FFF2-40B4-BE49-F238E27FC236}">
                  <a16:creationId xmlns:a16="http://schemas.microsoft.com/office/drawing/2014/main" id="{940770CD-C856-22B6-F684-54DF50958EB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23" name="rc803">
              <a:extLst>
                <a:ext uri="{FF2B5EF4-FFF2-40B4-BE49-F238E27FC236}">
                  <a16:creationId xmlns:a16="http://schemas.microsoft.com/office/drawing/2014/main" id="{A8F0AEFE-30DC-1049-5884-8AB9963DEF6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24" name="rc804">
              <a:extLst>
                <a:ext uri="{FF2B5EF4-FFF2-40B4-BE49-F238E27FC236}">
                  <a16:creationId xmlns:a16="http://schemas.microsoft.com/office/drawing/2014/main" id="{B3E6AB92-700C-D2F4-BC8C-F4094EFFECE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25" name="rc805">
              <a:extLst>
                <a:ext uri="{FF2B5EF4-FFF2-40B4-BE49-F238E27FC236}">
                  <a16:creationId xmlns:a16="http://schemas.microsoft.com/office/drawing/2014/main" id="{86803016-5911-654A-1430-F71121B4FE1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26" name="rc806">
              <a:extLst>
                <a:ext uri="{FF2B5EF4-FFF2-40B4-BE49-F238E27FC236}">
                  <a16:creationId xmlns:a16="http://schemas.microsoft.com/office/drawing/2014/main" id="{CE1230FF-A643-16BA-794B-0D57E99C304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27" name="rc807">
              <a:extLst>
                <a:ext uri="{FF2B5EF4-FFF2-40B4-BE49-F238E27FC236}">
                  <a16:creationId xmlns:a16="http://schemas.microsoft.com/office/drawing/2014/main" id="{88A50ABD-FE2D-9762-61B8-1F34BB3584A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28" name="rc808">
              <a:extLst>
                <a:ext uri="{FF2B5EF4-FFF2-40B4-BE49-F238E27FC236}">
                  <a16:creationId xmlns:a16="http://schemas.microsoft.com/office/drawing/2014/main" id="{4D77BDF2-E2C7-BD6D-8A7D-CDBE6FE2114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29" name="rc809">
              <a:extLst>
                <a:ext uri="{FF2B5EF4-FFF2-40B4-BE49-F238E27FC236}">
                  <a16:creationId xmlns:a16="http://schemas.microsoft.com/office/drawing/2014/main" id="{5B2BADEC-CA9D-30CF-04B8-217789D2F75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30" name="rc810">
              <a:extLst>
                <a:ext uri="{FF2B5EF4-FFF2-40B4-BE49-F238E27FC236}">
                  <a16:creationId xmlns:a16="http://schemas.microsoft.com/office/drawing/2014/main" id="{7B572D31-04FC-AB72-7393-4D3EEF8F9D1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31" name="rc811">
              <a:extLst>
                <a:ext uri="{FF2B5EF4-FFF2-40B4-BE49-F238E27FC236}">
                  <a16:creationId xmlns:a16="http://schemas.microsoft.com/office/drawing/2014/main" id="{14948541-D518-9F3F-A7B7-46282848575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32" name="rc812">
              <a:extLst>
                <a:ext uri="{FF2B5EF4-FFF2-40B4-BE49-F238E27FC236}">
                  <a16:creationId xmlns:a16="http://schemas.microsoft.com/office/drawing/2014/main" id="{E3E5BDEB-E898-11D0-C006-F8CA44F4115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33" name="rc813">
              <a:extLst>
                <a:ext uri="{FF2B5EF4-FFF2-40B4-BE49-F238E27FC236}">
                  <a16:creationId xmlns:a16="http://schemas.microsoft.com/office/drawing/2014/main" id="{DF702FE9-50B8-D2AE-8CBB-70E530A19E2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34" name="rc814">
              <a:extLst>
                <a:ext uri="{FF2B5EF4-FFF2-40B4-BE49-F238E27FC236}">
                  <a16:creationId xmlns:a16="http://schemas.microsoft.com/office/drawing/2014/main" id="{959445AF-F9AD-8940-E33B-E11C5816050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35" name="rc815">
              <a:extLst>
                <a:ext uri="{FF2B5EF4-FFF2-40B4-BE49-F238E27FC236}">
                  <a16:creationId xmlns:a16="http://schemas.microsoft.com/office/drawing/2014/main" id="{FAC77355-A3C3-E597-00EE-87810103C01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36" name="rc816">
              <a:extLst>
                <a:ext uri="{FF2B5EF4-FFF2-40B4-BE49-F238E27FC236}">
                  <a16:creationId xmlns:a16="http://schemas.microsoft.com/office/drawing/2014/main" id="{0E33B30B-7803-A05C-D51A-10FBC79420D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37" name="rc817">
              <a:extLst>
                <a:ext uri="{FF2B5EF4-FFF2-40B4-BE49-F238E27FC236}">
                  <a16:creationId xmlns:a16="http://schemas.microsoft.com/office/drawing/2014/main" id="{8663F5F0-03EE-6E8F-84CD-F2B3C7225F0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38" name="rc818">
              <a:extLst>
                <a:ext uri="{FF2B5EF4-FFF2-40B4-BE49-F238E27FC236}">
                  <a16:creationId xmlns:a16="http://schemas.microsoft.com/office/drawing/2014/main" id="{15C22A42-1F1D-8335-BC6E-CE5A21E5B20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39" name="rc819">
              <a:extLst>
                <a:ext uri="{FF2B5EF4-FFF2-40B4-BE49-F238E27FC236}">
                  <a16:creationId xmlns:a16="http://schemas.microsoft.com/office/drawing/2014/main" id="{AC4E50ED-FCA6-3A15-122D-0771B15358C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40" name="rc820">
              <a:extLst>
                <a:ext uri="{FF2B5EF4-FFF2-40B4-BE49-F238E27FC236}">
                  <a16:creationId xmlns:a16="http://schemas.microsoft.com/office/drawing/2014/main" id="{D02D8A93-D1F8-BB55-E6CF-415D43BABB7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41" name="rc821">
              <a:extLst>
                <a:ext uri="{FF2B5EF4-FFF2-40B4-BE49-F238E27FC236}">
                  <a16:creationId xmlns:a16="http://schemas.microsoft.com/office/drawing/2014/main" id="{81E6BB8F-E9E3-7758-1DBE-BA05C4A1923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42" name="rc822">
              <a:extLst>
                <a:ext uri="{FF2B5EF4-FFF2-40B4-BE49-F238E27FC236}">
                  <a16:creationId xmlns:a16="http://schemas.microsoft.com/office/drawing/2014/main" id="{F6F65DE4-9078-A504-D64E-F2C348C3D69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43" name="rc823">
              <a:extLst>
                <a:ext uri="{FF2B5EF4-FFF2-40B4-BE49-F238E27FC236}">
                  <a16:creationId xmlns:a16="http://schemas.microsoft.com/office/drawing/2014/main" id="{3B7FB0E9-C5E8-E51B-EE51-5E015DFDDC0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44" name="rc824">
              <a:extLst>
                <a:ext uri="{FF2B5EF4-FFF2-40B4-BE49-F238E27FC236}">
                  <a16:creationId xmlns:a16="http://schemas.microsoft.com/office/drawing/2014/main" id="{5A2906B6-6EAD-BA00-F920-37D9647A95A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45" name="rc825">
              <a:extLst>
                <a:ext uri="{FF2B5EF4-FFF2-40B4-BE49-F238E27FC236}">
                  <a16:creationId xmlns:a16="http://schemas.microsoft.com/office/drawing/2014/main" id="{558E685F-FF81-5869-EBE6-ED378CC791B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46" name="rc826">
              <a:extLst>
                <a:ext uri="{FF2B5EF4-FFF2-40B4-BE49-F238E27FC236}">
                  <a16:creationId xmlns:a16="http://schemas.microsoft.com/office/drawing/2014/main" id="{CC4A0FBD-EE72-13B5-DDAC-4E2BF4B9B52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47" name="rc827">
              <a:extLst>
                <a:ext uri="{FF2B5EF4-FFF2-40B4-BE49-F238E27FC236}">
                  <a16:creationId xmlns:a16="http://schemas.microsoft.com/office/drawing/2014/main" id="{2A7DEC32-30B5-1E6E-E980-014A033E3B7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48" name="rc828">
              <a:extLst>
                <a:ext uri="{FF2B5EF4-FFF2-40B4-BE49-F238E27FC236}">
                  <a16:creationId xmlns:a16="http://schemas.microsoft.com/office/drawing/2014/main" id="{F9E29B5F-09F4-0514-009F-720DE08D836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49" name="rc829">
              <a:extLst>
                <a:ext uri="{FF2B5EF4-FFF2-40B4-BE49-F238E27FC236}">
                  <a16:creationId xmlns:a16="http://schemas.microsoft.com/office/drawing/2014/main" id="{1823CE7D-6C81-211B-CD46-DA85DB7B223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50" name="rc830">
              <a:extLst>
                <a:ext uri="{FF2B5EF4-FFF2-40B4-BE49-F238E27FC236}">
                  <a16:creationId xmlns:a16="http://schemas.microsoft.com/office/drawing/2014/main" id="{A573DEBD-1C33-D275-4063-D555AF8EB3E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51" name="rc831">
              <a:extLst>
                <a:ext uri="{FF2B5EF4-FFF2-40B4-BE49-F238E27FC236}">
                  <a16:creationId xmlns:a16="http://schemas.microsoft.com/office/drawing/2014/main" id="{19948689-9E7B-73DC-130A-2B0BD9FEF2A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52" name="rc832">
              <a:extLst>
                <a:ext uri="{FF2B5EF4-FFF2-40B4-BE49-F238E27FC236}">
                  <a16:creationId xmlns:a16="http://schemas.microsoft.com/office/drawing/2014/main" id="{8A0D26E1-B943-8DFB-3E62-A1734B8C6D6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53" name="rc833">
              <a:extLst>
                <a:ext uri="{FF2B5EF4-FFF2-40B4-BE49-F238E27FC236}">
                  <a16:creationId xmlns:a16="http://schemas.microsoft.com/office/drawing/2014/main" id="{8CBCE3D6-A6AB-088C-4C91-E93454BC60E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54" name="rc834">
              <a:extLst>
                <a:ext uri="{FF2B5EF4-FFF2-40B4-BE49-F238E27FC236}">
                  <a16:creationId xmlns:a16="http://schemas.microsoft.com/office/drawing/2014/main" id="{7B4C5D88-A325-DC55-D476-5C80FA478E1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55" name="rc835">
              <a:extLst>
                <a:ext uri="{FF2B5EF4-FFF2-40B4-BE49-F238E27FC236}">
                  <a16:creationId xmlns:a16="http://schemas.microsoft.com/office/drawing/2014/main" id="{7761D92A-50A5-A9C5-C9C2-214F2E908FC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56" name="rc836">
              <a:extLst>
                <a:ext uri="{FF2B5EF4-FFF2-40B4-BE49-F238E27FC236}">
                  <a16:creationId xmlns:a16="http://schemas.microsoft.com/office/drawing/2014/main" id="{6AA32A90-86C7-A5BA-F7F8-70717E2AECE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57" name="rc837">
              <a:extLst>
                <a:ext uri="{FF2B5EF4-FFF2-40B4-BE49-F238E27FC236}">
                  <a16:creationId xmlns:a16="http://schemas.microsoft.com/office/drawing/2014/main" id="{DEC96760-4563-9367-D87E-7D678EBC279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58" name="rc838">
              <a:extLst>
                <a:ext uri="{FF2B5EF4-FFF2-40B4-BE49-F238E27FC236}">
                  <a16:creationId xmlns:a16="http://schemas.microsoft.com/office/drawing/2014/main" id="{1496F0B8-FA8B-01CA-1FCA-241984B51CF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59" name="rc839">
              <a:extLst>
                <a:ext uri="{FF2B5EF4-FFF2-40B4-BE49-F238E27FC236}">
                  <a16:creationId xmlns:a16="http://schemas.microsoft.com/office/drawing/2014/main" id="{B4B0D4B6-A2AE-A407-B893-6D009949EF5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60" name="rc840">
              <a:extLst>
                <a:ext uri="{FF2B5EF4-FFF2-40B4-BE49-F238E27FC236}">
                  <a16:creationId xmlns:a16="http://schemas.microsoft.com/office/drawing/2014/main" id="{31776ED1-AA8F-C254-85C1-5C05125E841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61" name="rc841">
              <a:extLst>
                <a:ext uri="{FF2B5EF4-FFF2-40B4-BE49-F238E27FC236}">
                  <a16:creationId xmlns:a16="http://schemas.microsoft.com/office/drawing/2014/main" id="{D3D34D86-717E-A080-0ABE-11EB50B3B69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62" name="rc842">
              <a:extLst>
                <a:ext uri="{FF2B5EF4-FFF2-40B4-BE49-F238E27FC236}">
                  <a16:creationId xmlns:a16="http://schemas.microsoft.com/office/drawing/2014/main" id="{A5E82023-D332-9F9C-7325-4D2CA0FA091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63" name="rc843">
              <a:extLst>
                <a:ext uri="{FF2B5EF4-FFF2-40B4-BE49-F238E27FC236}">
                  <a16:creationId xmlns:a16="http://schemas.microsoft.com/office/drawing/2014/main" id="{9DB86CFC-B620-500D-5965-4AEC27F152B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64" name="rc844">
              <a:extLst>
                <a:ext uri="{FF2B5EF4-FFF2-40B4-BE49-F238E27FC236}">
                  <a16:creationId xmlns:a16="http://schemas.microsoft.com/office/drawing/2014/main" id="{6F466220-9C5C-F318-52E6-33F43FDF474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65" name="rc845">
              <a:extLst>
                <a:ext uri="{FF2B5EF4-FFF2-40B4-BE49-F238E27FC236}">
                  <a16:creationId xmlns:a16="http://schemas.microsoft.com/office/drawing/2014/main" id="{C132D2A1-EF38-2337-BA5D-995EC0E246A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66" name="rc846">
              <a:extLst>
                <a:ext uri="{FF2B5EF4-FFF2-40B4-BE49-F238E27FC236}">
                  <a16:creationId xmlns:a16="http://schemas.microsoft.com/office/drawing/2014/main" id="{CC2B45DB-B1C3-57E0-39EB-BA7FD41B9A0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67" name="rc847">
              <a:extLst>
                <a:ext uri="{FF2B5EF4-FFF2-40B4-BE49-F238E27FC236}">
                  <a16:creationId xmlns:a16="http://schemas.microsoft.com/office/drawing/2014/main" id="{D8699A6D-22E6-314B-7CCB-CD827BA0E75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68" name="rc848">
              <a:extLst>
                <a:ext uri="{FF2B5EF4-FFF2-40B4-BE49-F238E27FC236}">
                  <a16:creationId xmlns:a16="http://schemas.microsoft.com/office/drawing/2014/main" id="{6ED6E03D-FAD5-89FD-E7BD-B0DCBC8756D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69" name="rc849">
              <a:extLst>
                <a:ext uri="{FF2B5EF4-FFF2-40B4-BE49-F238E27FC236}">
                  <a16:creationId xmlns:a16="http://schemas.microsoft.com/office/drawing/2014/main" id="{8E551F75-B052-5720-1171-FFBDBE68F08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70" name="rc850">
              <a:extLst>
                <a:ext uri="{FF2B5EF4-FFF2-40B4-BE49-F238E27FC236}">
                  <a16:creationId xmlns:a16="http://schemas.microsoft.com/office/drawing/2014/main" id="{95A64A21-3272-0C57-48FE-E26859C4548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71" name="rc851">
              <a:extLst>
                <a:ext uri="{FF2B5EF4-FFF2-40B4-BE49-F238E27FC236}">
                  <a16:creationId xmlns:a16="http://schemas.microsoft.com/office/drawing/2014/main" id="{B3FD479E-1D8A-E4A4-CBBC-331C667181A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72" name="rc852">
              <a:extLst>
                <a:ext uri="{FF2B5EF4-FFF2-40B4-BE49-F238E27FC236}">
                  <a16:creationId xmlns:a16="http://schemas.microsoft.com/office/drawing/2014/main" id="{A2850687-EA8F-B871-83A2-4431E001C45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73" name="rc853">
              <a:extLst>
                <a:ext uri="{FF2B5EF4-FFF2-40B4-BE49-F238E27FC236}">
                  <a16:creationId xmlns:a16="http://schemas.microsoft.com/office/drawing/2014/main" id="{6C88D6C7-D038-9683-04E0-0F6020CBD0F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74" name="rc854">
              <a:extLst>
                <a:ext uri="{FF2B5EF4-FFF2-40B4-BE49-F238E27FC236}">
                  <a16:creationId xmlns:a16="http://schemas.microsoft.com/office/drawing/2014/main" id="{01263931-602A-8644-0DC1-515D5556DF2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75" name="rc855">
              <a:extLst>
                <a:ext uri="{FF2B5EF4-FFF2-40B4-BE49-F238E27FC236}">
                  <a16:creationId xmlns:a16="http://schemas.microsoft.com/office/drawing/2014/main" id="{4C6CFAFF-1296-1E06-2766-14DE7978793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76" name="rc856">
              <a:extLst>
                <a:ext uri="{FF2B5EF4-FFF2-40B4-BE49-F238E27FC236}">
                  <a16:creationId xmlns:a16="http://schemas.microsoft.com/office/drawing/2014/main" id="{3C2A6E87-549B-E962-BA1F-A3A437D2684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77" name="rc857">
              <a:extLst>
                <a:ext uri="{FF2B5EF4-FFF2-40B4-BE49-F238E27FC236}">
                  <a16:creationId xmlns:a16="http://schemas.microsoft.com/office/drawing/2014/main" id="{9A2DC43F-4EEA-06CD-E444-095E1A120AC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78" name="rc858">
              <a:extLst>
                <a:ext uri="{FF2B5EF4-FFF2-40B4-BE49-F238E27FC236}">
                  <a16:creationId xmlns:a16="http://schemas.microsoft.com/office/drawing/2014/main" id="{FA88AC5A-FBA8-9897-AF0C-06FC9E865BD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79" name="rc859">
              <a:extLst>
                <a:ext uri="{FF2B5EF4-FFF2-40B4-BE49-F238E27FC236}">
                  <a16:creationId xmlns:a16="http://schemas.microsoft.com/office/drawing/2014/main" id="{CF1AED05-FE65-F676-457B-EFC32AB78E0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80" name="rc860">
              <a:extLst>
                <a:ext uri="{FF2B5EF4-FFF2-40B4-BE49-F238E27FC236}">
                  <a16:creationId xmlns:a16="http://schemas.microsoft.com/office/drawing/2014/main" id="{C287AD8E-DCFE-0F79-37BD-9BF36EA45D4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81" name="rc861">
              <a:extLst>
                <a:ext uri="{FF2B5EF4-FFF2-40B4-BE49-F238E27FC236}">
                  <a16:creationId xmlns:a16="http://schemas.microsoft.com/office/drawing/2014/main" id="{CA707C8F-BCC3-E7E9-55BA-0010DCBC097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82" name="rc862">
              <a:extLst>
                <a:ext uri="{FF2B5EF4-FFF2-40B4-BE49-F238E27FC236}">
                  <a16:creationId xmlns:a16="http://schemas.microsoft.com/office/drawing/2014/main" id="{9C19F073-694C-1C7E-51EF-A0CD0EE6A7B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83" name="rc863">
              <a:extLst>
                <a:ext uri="{FF2B5EF4-FFF2-40B4-BE49-F238E27FC236}">
                  <a16:creationId xmlns:a16="http://schemas.microsoft.com/office/drawing/2014/main" id="{3D60FA45-B6DE-A65A-DAA2-93049722C3D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84" name="rc864">
              <a:extLst>
                <a:ext uri="{FF2B5EF4-FFF2-40B4-BE49-F238E27FC236}">
                  <a16:creationId xmlns:a16="http://schemas.microsoft.com/office/drawing/2014/main" id="{79BA1FAD-F2DC-FD8E-21D1-727D9C78001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85" name="rc865">
              <a:extLst>
                <a:ext uri="{FF2B5EF4-FFF2-40B4-BE49-F238E27FC236}">
                  <a16:creationId xmlns:a16="http://schemas.microsoft.com/office/drawing/2014/main" id="{97BDDA1A-E4F2-98A5-F079-380B1662C72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86" name="rc866">
              <a:extLst>
                <a:ext uri="{FF2B5EF4-FFF2-40B4-BE49-F238E27FC236}">
                  <a16:creationId xmlns:a16="http://schemas.microsoft.com/office/drawing/2014/main" id="{371587A3-E5D8-5CC4-750F-35C12F74321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87" name="rc867">
              <a:extLst>
                <a:ext uri="{FF2B5EF4-FFF2-40B4-BE49-F238E27FC236}">
                  <a16:creationId xmlns:a16="http://schemas.microsoft.com/office/drawing/2014/main" id="{860C9A5E-B3D3-479D-76E0-03519F1515D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88" name="rc868">
              <a:extLst>
                <a:ext uri="{FF2B5EF4-FFF2-40B4-BE49-F238E27FC236}">
                  <a16:creationId xmlns:a16="http://schemas.microsoft.com/office/drawing/2014/main" id="{4B46D5C9-0FEA-B695-3447-5681286D589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89" name="rc869">
              <a:extLst>
                <a:ext uri="{FF2B5EF4-FFF2-40B4-BE49-F238E27FC236}">
                  <a16:creationId xmlns:a16="http://schemas.microsoft.com/office/drawing/2014/main" id="{A461E839-E926-8564-78AA-C5EE5B9381C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90" name="rc870">
              <a:extLst>
                <a:ext uri="{FF2B5EF4-FFF2-40B4-BE49-F238E27FC236}">
                  <a16:creationId xmlns:a16="http://schemas.microsoft.com/office/drawing/2014/main" id="{9472D518-9E79-C95F-0495-96E33D1E4C5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91" name="rc871">
              <a:extLst>
                <a:ext uri="{FF2B5EF4-FFF2-40B4-BE49-F238E27FC236}">
                  <a16:creationId xmlns:a16="http://schemas.microsoft.com/office/drawing/2014/main" id="{B704C63D-AFA4-B4B4-D022-48D7552F52B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92" name="rc872">
              <a:extLst>
                <a:ext uri="{FF2B5EF4-FFF2-40B4-BE49-F238E27FC236}">
                  <a16:creationId xmlns:a16="http://schemas.microsoft.com/office/drawing/2014/main" id="{2FA4DEDA-6112-9483-2990-3071FE505E7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93" name="rc873">
              <a:extLst>
                <a:ext uri="{FF2B5EF4-FFF2-40B4-BE49-F238E27FC236}">
                  <a16:creationId xmlns:a16="http://schemas.microsoft.com/office/drawing/2014/main" id="{E6BE1287-70D1-A2CB-C3BA-D07DE7DA83F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94" name="rc874">
              <a:extLst>
                <a:ext uri="{FF2B5EF4-FFF2-40B4-BE49-F238E27FC236}">
                  <a16:creationId xmlns:a16="http://schemas.microsoft.com/office/drawing/2014/main" id="{1BA4E7B9-7B62-747C-4C11-7643A46FA09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95" name="rc875">
              <a:extLst>
                <a:ext uri="{FF2B5EF4-FFF2-40B4-BE49-F238E27FC236}">
                  <a16:creationId xmlns:a16="http://schemas.microsoft.com/office/drawing/2014/main" id="{9856EE9F-A139-8917-70DA-D3B70E954E8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96" name="rc876">
              <a:extLst>
                <a:ext uri="{FF2B5EF4-FFF2-40B4-BE49-F238E27FC236}">
                  <a16:creationId xmlns:a16="http://schemas.microsoft.com/office/drawing/2014/main" id="{972E4AD9-8C30-B37A-21BF-DA8E36BD602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97" name="rc877">
              <a:extLst>
                <a:ext uri="{FF2B5EF4-FFF2-40B4-BE49-F238E27FC236}">
                  <a16:creationId xmlns:a16="http://schemas.microsoft.com/office/drawing/2014/main" id="{977D0D88-B3EA-5B19-26D1-A07F9568534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98" name="rc878">
              <a:extLst>
                <a:ext uri="{FF2B5EF4-FFF2-40B4-BE49-F238E27FC236}">
                  <a16:creationId xmlns:a16="http://schemas.microsoft.com/office/drawing/2014/main" id="{28862ABB-C863-6D15-C2A2-24CD94B5C61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99" name="rc879">
              <a:extLst>
                <a:ext uri="{FF2B5EF4-FFF2-40B4-BE49-F238E27FC236}">
                  <a16:creationId xmlns:a16="http://schemas.microsoft.com/office/drawing/2014/main" id="{12C8EE9B-31EB-DCF3-D0A3-9B08C894C47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00" name="rc880">
              <a:extLst>
                <a:ext uri="{FF2B5EF4-FFF2-40B4-BE49-F238E27FC236}">
                  <a16:creationId xmlns:a16="http://schemas.microsoft.com/office/drawing/2014/main" id="{E2D2D7E6-BE8A-F88F-B6A0-2C166F7AEC9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01" name="rc881">
              <a:extLst>
                <a:ext uri="{FF2B5EF4-FFF2-40B4-BE49-F238E27FC236}">
                  <a16:creationId xmlns:a16="http://schemas.microsoft.com/office/drawing/2014/main" id="{92CB6BB6-C3A1-B6F9-8159-94672E1DE1D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02" name="rc882">
              <a:extLst>
                <a:ext uri="{FF2B5EF4-FFF2-40B4-BE49-F238E27FC236}">
                  <a16:creationId xmlns:a16="http://schemas.microsoft.com/office/drawing/2014/main" id="{02A2FD92-A82E-82BB-9AAA-506C246353B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03" name="rc883">
              <a:extLst>
                <a:ext uri="{FF2B5EF4-FFF2-40B4-BE49-F238E27FC236}">
                  <a16:creationId xmlns:a16="http://schemas.microsoft.com/office/drawing/2014/main" id="{8FAB042E-104A-BA70-D0A5-46F4D479BD8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04" name="rc884">
              <a:extLst>
                <a:ext uri="{FF2B5EF4-FFF2-40B4-BE49-F238E27FC236}">
                  <a16:creationId xmlns:a16="http://schemas.microsoft.com/office/drawing/2014/main" id="{5AF8ED57-AE81-23C0-5D41-30920793FA4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05" name="rc885">
              <a:extLst>
                <a:ext uri="{FF2B5EF4-FFF2-40B4-BE49-F238E27FC236}">
                  <a16:creationId xmlns:a16="http://schemas.microsoft.com/office/drawing/2014/main" id="{9D2F6084-D6D8-D1F8-1DA3-B86A80398C3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06" name="rc886">
              <a:extLst>
                <a:ext uri="{FF2B5EF4-FFF2-40B4-BE49-F238E27FC236}">
                  <a16:creationId xmlns:a16="http://schemas.microsoft.com/office/drawing/2014/main" id="{901906F7-EA3C-4B50-94E3-117FF765792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07" name="rc887">
              <a:extLst>
                <a:ext uri="{FF2B5EF4-FFF2-40B4-BE49-F238E27FC236}">
                  <a16:creationId xmlns:a16="http://schemas.microsoft.com/office/drawing/2014/main" id="{7900AB70-E933-86CB-9927-A1DB07894A4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08" name="rc888">
              <a:extLst>
                <a:ext uri="{FF2B5EF4-FFF2-40B4-BE49-F238E27FC236}">
                  <a16:creationId xmlns:a16="http://schemas.microsoft.com/office/drawing/2014/main" id="{1609C593-E75A-504D-C778-F1590E0DD98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09" name="rc889">
              <a:extLst>
                <a:ext uri="{FF2B5EF4-FFF2-40B4-BE49-F238E27FC236}">
                  <a16:creationId xmlns:a16="http://schemas.microsoft.com/office/drawing/2014/main" id="{5BA5FF72-4C53-2B43-7729-4A0E4355715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10" name="rc890">
              <a:extLst>
                <a:ext uri="{FF2B5EF4-FFF2-40B4-BE49-F238E27FC236}">
                  <a16:creationId xmlns:a16="http://schemas.microsoft.com/office/drawing/2014/main" id="{CC40FE31-BA5F-CF92-18AE-BA16ECC2CC8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11" name="rc891">
              <a:extLst>
                <a:ext uri="{FF2B5EF4-FFF2-40B4-BE49-F238E27FC236}">
                  <a16:creationId xmlns:a16="http://schemas.microsoft.com/office/drawing/2014/main" id="{850953F2-52CF-564B-7A1F-2C31C31509C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12" name="rc892">
              <a:extLst>
                <a:ext uri="{FF2B5EF4-FFF2-40B4-BE49-F238E27FC236}">
                  <a16:creationId xmlns:a16="http://schemas.microsoft.com/office/drawing/2014/main" id="{BD75E19C-420E-602C-9065-89544CE44B8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13" name="rc893">
              <a:extLst>
                <a:ext uri="{FF2B5EF4-FFF2-40B4-BE49-F238E27FC236}">
                  <a16:creationId xmlns:a16="http://schemas.microsoft.com/office/drawing/2014/main" id="{60CEBB6C-B7A2-E7FA-A908-4544450FE9E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14" name="rc894">
              <a:extLst>
                <a:ext uri="{FF2B5EF4-FFF2-40B4-BE49-F238E27FC236}">
                  <a16:creationId xmlns:a16="http://schemas.microsoft.com/office/drawing/2014/main" id="{7AC4CC55-70D9-E531-5A0E-709C1788FD5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15" name="rc895">
              <a:extLst>
                <a:ext uri="{FF2B5EF4-FFF2-40B4-BE49-F238E27FC236}">
                  <a16:creationId xmlns:a16="http://schemas.microsoft.com/office/drawing/2014/main" id="{736024BF-6743-1180-6EEF-8BCB2009CE9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16" name="rc896">
              <a:extLst>
                <a:ext uri="{FF2B5EF4-FFF2-40B4-BE49-F238E27FC236}">
                  <a16:creationId xmlns:a16="http://schemas.microsoft.com/office/drawing/2014/main" id="{704A5F25-4EB5-2E7D-CAF6-13B054F529A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17" name="rc897">
              <a:extLst>
                <a:ext uri="{FF2B5EF4-FFF2-40B4-BE49-F238E27FC236}">
                  <a16:creationId xmlns:a16="http://schemas.microsoft.com/office/drawing/2014/main" id="{F95F2CF0-4563-0432-786D-A04471BFA44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18" name="rc898">
              <a:extLst>
                <a:ext uri="{FF2B5EF4-FFF2-40B4-BE49-F238E27FC236}">
                  <a16:creationId xmlns:a16="http://schemas.microsoft.com/office/drawing/2014/main" id="{431DAFCF-2B0E-B611-B069-3421E3ACBAC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19" name="rc899">
              <a:extLst>
                <a:ext uri="{FF2B5EF4-FFF2-40B4-BE49-F238E27FC236}">
                  <a16:creationId xmlns:a16="http://schemas.microsoft.com/office/drawing/2014/main" id="{B3839C6B-A346-90E5-B463-8E82A779EB8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20" name="rc900">
              <a:extLst>
                <a:ext uri="{FF2B5EF4-FFF2-40B4-BE49-F238E27FC236}">
                  <a16:creationId xmlns:a16="http://schemas.microsoft.com/office/drawing/2014/main" id="{3B82FFD9-38E7-CB8F-0641-834CC651BC2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21" name="rc901">
              <a:extLst>
                <a:ext uri="{FF2B5EF4-FFF2-40B4-BE49-F238E27FC236}">
                  <a16:creationId xmlns:a16="http://schemas.microsoft.com/office/drawing/2014/main" id="{8C1A9064-504D-480E-08AC-8DFBBCFEF03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22" name="rc902">
              <a:extLst>
                <a:ext uri="{FF2B5EF4-FFF2-40B4-BE49-F238E27FC236}">
                  <a16:creationId xmlns:a16="http://schemas.microsoft.com/office/drawing/2014/main" id="{D5C8BAC5-6C63-DCFC-9973-64E0887D5FA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23" name="rc903">
              <a:extLst>
                <a:ext uri="{FF2B5EF4-FFF2-40B4-BE49-F238E27FC236}">
                  <a16:creationId xmlns:a16="http://schemas.microsoft.com/office/drawing/2014/main" id="{6DCECC03-543B-259D-F1BE-EB44FB7D0BD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24" name="rc904">
              <a:extLst>
                <a:ext uri="{FF2B5EF4-FFF2-40B4-BE49-F238E27FC236}">
                  <a16:creationId xmlns:a16="http://schemas.microsoft.com/office/drawing/2014/main" id="{EEDA6BF8-0593-C159-7111-FAF5CC15F2D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25" name="rc905">
              <a:extLst>
                <a:ext uri="{FF2B5EF4-FFF2-40B4-BE49-F238E27FC236}">
                  <a16:creationId xmlns:a16="http://schemas.microsoft.com/office/drawing/2014/main" id="{AFD2E834-182F-1955-3390-7D62E07B9BC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26" name="rc906">
              <a:extLst>
                <a:ext uri="{FF2B5EF4-FFF2-40B4-BE49-F238E27FC236}">
                  <a16:creationId xmlns:a16="http://schemas.microsoft.com/office/drawing/2014/main" id="{4832941A-4B56-E353-B4CF-1B53D5C6F92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27" name="rc907">
              <a:extLst>
                <a:ext uri="{FF2B5EF4-FFF2-40B4-BE49-F238E27FC236}">
                  <a16:creationId xmlns:a16="http://schemas.microsoft.com/office/drawing/2014/main" id="{BE6EE786-5522-2E49-59D6-40FD0F2C9D0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28" name="rc908">
              <a:extLst>
                <a:ext uri="{FF2B5EF4-FFF2-40B4-BE49-F238E27FC236}">
                  <a16:creationId xmlns:a16="http://schemas.microsoft.com/office/drawing/2014/main" id="{EEB60EDF-A71E-D330-20E5-C3F8F245D8F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29" name="rc909">
              <a:extLst>
                <a:ext uri="{FF2B5EF4-FFF2-40B4-BE49-F238E27FC236}">
                  <a16:creationId xmlns:a16="http://schemas.microsoft.com/office/drawing/2014/main" id="{0521FA6A-0B7F-4C15-530E-B8FB4BA6F09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30" name="rc910">
              <a:extLst>
                <a:ext uri="{FF2B5EF4-FFF2-40B4-BE49-F238E27FC236}">
                  <a16:creationId xmlns:a16="http://schemas.microsoft.com/office/drawing/2014/main" id="{9E541525-11C6-15E4-A382-ACE8D1B5238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31" name="rc911">
              <a:extLst>
                <a:ext uri="{FF2B5EF4-FFF2-40B4-BE49-F238E27FC236}">
                  <a16:creationId xmlns:a16="http://schemas.microsoft.com/office/drawing/2014/main" id="{6A1C7491-DCC1-A84B-5F2F-376A794681F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32" name="rc912">
              <a:extLst>
                <a:ext uri="{FF2B5EF4-FFF2-40B4-BE49-F238E27FC236}">
                  <a16:creationId xmlns:a16="http://schemas.microsoft.com/office/drawing/2014/main" id="{1EF7E138-F3DC-D2E5-2FAD-B36FEEB8BAF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33" name="rc913">
              <a:extLst>
                <a:ext uri="{FF2B5EF4-FFF2-40B4-BE49-F238E27FC236}">
                  <a16:creationId xmlns:a16="http://schemas.microsoft.com/office/drawing/2014/main" id="{63EAC10A-EE70-1FAA-E2EB-52E7D395FF9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34" name="rc914">
              <a:extLst>
                <a:ext uri="{FF2B5EF4-FFF2-40B4-BE49-F238E27FC236}">
                  <a16:creationId xmlns:a16="http://schemas.microsoft.com/office/drawing/2014/main" id="{AC9D4E73-674E-5825-38CF-43B4402F859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35" name="rc915">
              <a:extLst>
                <a:ext uri="{FF2B5EF4-FFF2-40B4-BE49-F238E27FC236}">
                  <a16:creationId xmlns:a16="http://schemas.microsoft.com/office/drawing/2014/main" id="{8E4D8FE2-F62A-2C4B-863A-707C65550B9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36" name="rc916">
              <a:extLst>
                <a:ext uri="{FF2B5EF4-FFF2-40B4-BE49-F238E27FC236}">
                  <a16:creationId xmlns:a16="http://schemas.microsoft.com/office/drawing/2014/main" id="{3F040461-6325-A4B5-A55C-B1CB87CB4BA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37" name="rc917">
              <a:extLst>
                <a:ext uri="{FF2B5EF4-FFF2-40B4-BE49-F238E27FC236}">
                  <a16:creationId xmlns:a16="http://schemas.microsoft.com/office/drawing/2014/main" id="{33B02F19-BDC9-4F6C-801A-6CDC0FAB0DB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38" name="rc918">
              <a:extLst>
                <a:ext uri="{FF2B5EF4-FFF2-40B4-BE49-F238E27FC236}">
                  <a16:creationId xmlns:a16="http://schemas.microsoft.com/office/drawing/2014/main" id="{BDCFCDC0-B03B-D7A6-4787-8BD6EDB0070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39" name="rc919">
              <a:extLst>
                <a:ext uri="{FF2B5EF4-FFF2-40B4-BE49-F238E27FC236}">
                  <a16:creationId xmlns:a16="http://schemas.microsoft.com/office/drawing/2014/main" id="{028246B4-5015-0E75-1B77-6278C4E0989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40" name="rc920">
              <a:extLst>
                <a:ext uri="{FF2B5EF4-FFF2-40B4-BE49-F238E27FC236}">
                  <a16:creationId xmlns:a16="http://schemas.microsoft.com/office/drawing/2014/main" id="{8677BC91-57D2-442F-C6D5-FC307D20DDC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41" name="rc921">
              <a:extLst>
                <a:ext uri="{FF2B5EF4-FFF2-40B4-BE49-F238E27FC236}">
                  <a16:creationId xmlns:a16="http://schemas.microsoft.com/office/drawing/2014/main" id="{F7B1BDAF-623C-4417-888F-84A6C22DFD6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42" name="rc922">
              <a:extLst>
                <a:ext uri="{FF2B5EF4-FFF2-40B4-BE49-F238E27FC236}">
                  <a16:creationId xmlns:a16="http://schemas.microsoft.com/office/drawing/2014/main" id="{9EA9FBF9-9A4E-79C4-5F00-40FCDFF9886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43" name="rc923">
              <a:extLst>
                <a:ext uri="{FF2B5EF4-FFF2-40B4-BE49-F238E27FC236}">
                  <a16:creationId xmlns:a16="http://schemas.microsoft.com/office/drawing/2014/main" id="{BFF6291E-7377-5E1B-7344-20480E33E99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44" name="rc924">
              <a:extLst>
                <a:ext uri="{FF2B5EF4-FFF2-40B4-BE49-F238E27FC236}">
                  <a16:creationId xmlns:a16="http://schemas.microsoft.com/office/drawing/2014/main" id="{C9DAC7EC-367B-F38E-71E3-5CD6CDCE284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45" name="rc925">
              <a:extLst>
                <a:ext uri="{FF2B5EF4-FFF2-40B4-BE49-F238E27FC236}">
                  <a16:creationId xmlns:a16="http://schemas.microsoft.com/office/drawing/2014/main" id="{37F27B55-E0B7-945F-EFE2-50A08653DA2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46" name="rc926">
              <a:extLst>
                <a:ext uri="{FF2B5EF4-FFF2-40B4-BE49-F238E27FC236}">
                  <a16:creationId xmlns:a16="http://schemas.microsoft.com/office/drawing/2014/main" id="{01660AF3-A1BC-B228-BF82-1C5919C59C9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47" name="rc927">
              <a:extLst>
                <a:ext uri="{FF2B5EF4-FFF2-40B4-BE49-F238E27FC236}">
                  <a16:creationId xmlns:a16="http://schemas.microsoft.com/office/drawing/2014/main" id="{7E9E36D1-B61E-3BE8-B4B2-A467A67C10D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48" name="rc928">
              <a:extLst>
                <a:ext uri="{FF2B5EF4-FFF2-40B4-BE49-F238E27FC236}">
                  <a16:creationId xmlns:a16="http://schemas.microsoft.com/office/drawing/2014/main" id="{66D19AB8-50CA-3949-B52D-9F59DC17DB6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49" name="rc929">
              <a:extLst>
                <a:ext uri="{FF2B5EF4-FFF2-40B4-BE49-F238E27FC236}">
                  <a16:creationId xmlns:a16="http://schemas.microsoft.com/office/drawing/2014/main" id="{E4BF4EC2-4A44-20FD-F492-2080B82D4A7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50" name="rc930">
              <a:extLst>
                <a:ext uri="{FF2B5EF4-FFF2-40B4-BE49-F238E27FC236}">
                  <a16:creationId xmlns:a16="http://schemas.microsoft.com/office/drawing/2014/main" id="{AE4857B6-DACC-B325-6009-A67B38BBCE1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51" name="rc931">
              <a:extLst>
                <a:ext uri="{FF2B5EF4-FFF2-40B4-BE49-F238E27FC236}">
                  <a16:creationId xmlns:a16="http://schemas.microsoft.com/office/drawing/2014/main" id="{EE0310E2-0546-9466-D842-1A632A1881B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52" name="rc932">
              <a:extLst>
                <a:ext uri="{FF2B5EF4-FFF2-40B4-BE49-F238E27FC236}">
                  <a16:creationId xmlns:a16="http://schemas.microsoft.com/office/drawing/2014/main" id="{11589551-943C-4DBC-F2AD-80BC27C4059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53" name="rc933">
              <a:extLst>
                <a:ext uri="{FF2B5EF4-FFF2-40B4-BE49-F238E27FC236}">
                  <a16:creationId xmlns:a16="http://schemas.microsoft.com/office/drawing/2014/main" id="{5838C9F6-F018-27CB-B694-992E0539033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54" name="rc934">
              <a:extLst>
                <a:ext uri="{FF2B5EF4-FFF2-40B4-BE49-F238E27FC236}">
                  <a16:creationId xmlns:a16="http://schemas.microsoft.com/office/drawing/2014/main" id="{8DE6B741-5D90-70E7-7CE1-C029667FFFB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55" name="rc935">
              <a:extLst>
                <a:ext uri="{FF2B5EF4-FFF2-40B4-BE49-F238E27FC236}">
                  <a16:creationId xmlns:a16="http://schemas.microsoft.com/office/drawing/2014/main" id="{AD153D6D-DAE5-FFCD-B426-66E67B5F901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56" name="rc936">
              <a:extLst>
                <a:ext uri="{FF2B5EF4-FFF2-40B4-BE49-F238E27FC236}">
                  <a16:creationId xmlns:a16="http://schemas.microsoft.com/office/drawing/2014/main" id="{DA0308AC-A189-DF0A-ED66-CF3217287AA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57" name="rc937">
              <a:extLst>
                <a:ext uri="{FF2B5EF4-FFF2-40B4-BE49-F238E27FC236}">
                  <a16:creationId xmlns:a16="http://schemas.microsoft.com/office/drawing/2014/main" id="{D5C38890-4B51-B8E7-8838-E3F1E4F710F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58" name="rc938">
              <a:extLst>
                <a:ext uri="{FF2B5EF4-FFF2-40B4-BE49-F238E27FC236}">
                  <a16:creationId xmlns:a16="http://schemas.microsoft.com/office/drawing/2014/main" id="{9E13E2A1-B98E-9C61-D402-AF20973C6C7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59" name="rc939">
              <a:extLst>
                <a:ext uri="{FF2B5EF4-FFF2-40B4-BE49-F238E27FC236}">
                  <a16:creationId xmlns:a16="http://schemas.microsoft.com/office/drawing/2014/main" id="{E3A8D3F8-6CA0-054E-003B-132A78EBBCB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60" name="tx940">
              <a:extLst>
                <a:ext uri="{FF2B5EF4-FFF2-40B4-BE49-F238E27FC236}">
                  <a16:creationId xmlns:a16="http://schemas.microsoft.com/office/drawing/2014/main" id="{373E08EE-964D-045F-AF44-1B58A4B0AE34}"/>
                </a:ext>
              </a:extLst>
            </p:cNvPr>
            <p:cNvSpPr/>
            <p:nvPr/>
          </p:nvSpPr>
          <p:spPr>
            <a:xfrm rot="-2700000">
              <a:off x="2112488"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2010</a:t>
              </a:r>
            </a:p>
          </p:txBody>
        </p:sp>
        <p:sp>
          <p:nvSpPr>
            <p:cNvPr id="1961" name="tx941">
              <a:extLst>
                <a:ext uri="{FF2B5EF4-FFF2-40B4-BE49-F238E27FC236}">
                  <a16:creationId xmlns:a16="http://schemas.microsoft.com/office/drawing/2014/main" id="{214E0ACE-A36E-98A1-FE5D-68364C0BF0DA}"/>
                </a:ext>
              </a:extLst>
            </p:cNvPr>
            <p:cNvSpPr/>
            <p:nvPr/>
          </p:nvSpPr>
          <p:spPr>
            <a:xfrm rot="-2700000">
              <a:off x="2536150" y="944126"/>
              <a:ext cx="300563"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2011</a:t>
              </a:r>
            </a:p>
          </p:txBody>
        </p:sp>
        <p:sp>
          <p:nvSpPr>
            <p:cNvPr id="1962" name="tx942">
              <a:extLst>
                <a:ext uri="{FF2B5EF4-FFF2-40B4-BE49-F238E27FC236}">
                  <a16:creationId xmlns:a16="http://schemas.microsoft.com/office/drawing/2014/main" id="{8C27774E-4F7E-CBD0-1BC7-E72F703C80FE}"/>
                </a:ext>
              </a:extLst>
            </p:cNvPr>
            <p:cNvSpPr/>
            <p:nvPr/>
          </p:nvSpPr>
          <p:spPr>
            <a:xfrm rot="-2700000">
              <a:off x="2956786"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2012</a:t>
              </a:r>
            </a:p>
          </p:txBody>
        </p:sp>
        <p:sp>
          <p:nvSpPr>
            <p:cNvPr id="1963" name="tx943">
              <a:extLst>
                <a:ext uri="{FF2B5EF4-FFF2-40B4-BE49-F238E27FC236}">
                  <a16:creationId xmlns:a16="http://schemas.microsoft.com/office/drawing/2014/main" id="{543E4623-19C2-86CA-1E02-BF41C26FD638}"/>
                </a:ext>
              </a:extLst>
            </p:cNvPr>
            <p:cNvSpPr/>
            <p:nvPr/>
          </p:nvSpPr>
          <p:spPr>
            <a:xfrm rot="-2700000">
              <a:off x="3378934"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2013</a:t>
              </a:r>
            </a:p>
          </p:txBody>
        </p:sp>
        <p:sp>
          <p:nvSpPr>
            <p:cNvPr id="1964" name="tx944">
              <a:extLst>
                <a:ext uri="{FF2B5EF4-FFF2-40B4-BE49-F238E27FC236}">
                  <a16:creationId xmlns:a16="http://schemas.microsoft.com/office/drawing/2014/main" id="{D513782D-97D8-554A-FBA6-26E32C78EEFD}"/>
                </a:ext>
              </a:extLst>
            </p:cNvPr>
            <p:cNvSpPr/>
            <p:nvPr/>
          </p:nvSpPr>
          <p:spPr>
            <a:xfrm rot="-2700000">
              <a:off x="3801083"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2014</a:t>
              </a:r>
            </a:p>
          </p:txBody>
        </p:sp>
        <p:sp>
          <p:nvSpPr>
            <p:cNvPr id="1965" name="tx945">
              <a:extLst>
                <a:ext uri="{FF2B5EF4-FFF2-40B4-BE49-F238E27FC236}">
                  <a16:creationId xmlns:a16="http://schemas.microsoft.com/office/drawing/2014/main" id="{E65CC7F9-6C00-2240-C378-09AAD9155E30}"/>
                </a:ext>
              </a:extLst>
            </p:cNvPr>
            <p:cNvSpPr/>
            <p:nvPr/>
          </p:nvSpPr>
          <p:spPr>
            <a:xfrm rot="-2700000">
              <a:off x="4223232"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2015</a:t>
              </a:r>
            </a:p>
          </p:txBody>
        </p:sp>
        <p:sp>
          <p:nvSpPr>
            <p:cNvPr id="1966" name="tx946">
              <a:extLst>
                <a:ext uri="{FF2B5EF4-FFF2-40B4-BE49-F238E27FC236}">
                  <a16:creationId xmlns:a16="http://schemas.microsoft.com/office/drawing/2014/main" id="{B52C0C46-4C92-4D36-4E95-61755C935ECA}"/>
                </a:ext>
              </a:extLst>
            </p:cNvPr>
            <p:cNvSpPr/>
            <p:nvPr/>
          </p:nvSpPr>
          <p:spPr>
            <a:xfrm rot="-2700000">
              <a:off x="4645381"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2016</a:t>
              </a:r>
            </a:p>
          </p:txBody>
        </p:sp>
        <p:sp>
          <p:nvSpPr>
            <p:cNvPr id="1967" name="tx947">
              <a:extLst>
                <a:ext uri="{FF2B5EF4-FFF2-40B4-BE49-F238E27FC236}">
                  <a16:creationId xmlns:a16="http://schemas.microsoft.com/office/drawing/2014/main" id="{A18494B7-EFE7-88BE-D737-53AD8F2A837B}"/>
                </a:ext>
              </a:extLst>
            </p:cNvPr>
            <p:cNvSpPr/>
            <p:nvPr/>
          </p:nvSpPr>
          <p:spPr>
            <a:xfrm rot="-2700000">
              <a:off x="5067529"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2017</a:t>
              </a:r>
            </a:p>
          </p:txBody>
        </p:sp>
        <p:sp>
          <p:nvSpPr>
            <p:cNvPr id="1968" name="tx948">
              <a:extLst>
                <a:ext uri="{FF2B5EF4-FFF2-40B4-BE49-F238E27FC236}">
                  <a16:creationId xmlns:a16="http://schemas.microsoft.com/office/drawing/2014/main" id="{E76D580C-7D34-E810-1E6D-4375C265400C}"/>
                </a:ext>
              </a:extLst>
            </p:cNvPr>
            <p:cNvSpPr/>
            <p:nvPr/>
          </p:nvSpPr>
          <p:spPr>
            <a:xfrm rot="-2700000">
              <a:off x="5489678"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2018</a:t>
              </a:r>
            </a:p>
          </p:txBody>
        </p:sp>
        <p:sp>
          <p:nvSpPr>
            <p:cNvPr id="1969" name="tx949">
              <a:extLst>
                <a:ext uri="{FF2B5EF4-FFF2-40B4-BE49-F238E27FC236}">
                  <a16:creationId xmlns:a16="http://schemas.microsoft.com/office/drawing/2014/main" id="{645F3F1F-430C-96B7-C2B5-2930DCC3A7CB}"/>
                </a:ext>
              </a:extLst>
            </p:cNvPr>
            <p:cNvSpPr/>
            <p:nvPr/>
          </p:nvSpPr>
          <p:spPr>
            <a:xfrm rot="-2700000">
              <a:off x="5911827"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2019</a:t>
              </a:r>
            </a:p>
          </p:txBody>
        </p:sp>
        <p:sp>
          <p:nvSpPr>
            <p:cNvPr id="1970" name="tx950">
              <a:extLst>
                <a:ext uri="{FF2B5EF4-FFF2-40B4-BE49-F238E27FC236}">
                  <a16:creationId xmlns:a16="http://schemas.microsoft.com/office/drawing/2014/main" id="{13C68593-30FA-D101-0404-D5B2299F3645}"/>
                </a:ext>
              </a:extLst>
            </p:cNvPr>
            <p:cNvSpPr/>
            <p:nvPr/>
          </p:nvSpPr>
          <p:spPr>
            <a:xfrm rot="-2700000">
              <a:off x="6333976"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2020</a:t>
              </a:r>
            </a:p>
          </p:txBody>
        </p:sp>
        <p:sp>
          <p:nvSpPr>
            <p:cNvPr id="1971" name="tx951">
              <a:extLst>
                <a:ext uri="{FF2B5EF4-FFF2-40B4-BE49-F238E27FC236}">
                  <a16:creationId xmlns:a16="http://schemas.microsoft.com/office/drawing/2014/main" id="{A0031F79-BE39-56A9-88A7-138B4E15D82A}"/>
                </a:ext>
              </a:extLst>
            </p:cNvPr>
            <p:cNvSpPr/>
            <p:nvPr/>
          </p:nvSpPr>
          <p:spPr>
            <a:xfrm rot="-2700000">
              <a:off x="6756124"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2021</a:t>
              </a:r>
            </a:p>
          </p:txBody>
        </p:sp>
        <p:sp>
          <p:nvSpPr>
            <p:cNvPr id="1972" name="tx952">
              <a:extLst>
                <a:ext uri="{FF2B5EF4-FFF2-40B4-BE49-F238E27FC236}">
                  <a16:creationId xmlns:a16="http://schemas.microsoft.com/office/drawing/2014/main" id="{4C6100AC-3469-CDDF-D469-EF1101EB6FFE}"/>
                </a:ext>
              </a:extLst>
            </p:cNvPr>
            <p:cNvSpPr/>
            <p:nvPr/>
          </p:nvSpPr>
          <p:spPr>
            <a:xfrm rot="-2700000">
              <a:off x="7178273"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2022</a:t>
              </a:r>
            </a:p>
          </p:txBody>
        </p:sp>
        <p:sp>
          <p:nvSpPr>
            <p:cNvPr id="1973" name="tx953">
              <a:extLst>
                <a:ext uri="{FF2B5EF4-FFF2-40B4-BE49-F238E27FC236}">
                  <a16:creationId xmlns:a16="http://schemas.microsoft.com/office/drawing/2014/main" id="{F5D119C7-5244-9604-76DB-A1E8097F54F3}"/>
                </a:ext>
              </a:extLst>
            </p:cNvPr>
            <p:cNvSpPr/>
            <p:nvPr/>
          </p:nvSpPr>
          <p:spPr>
            <a:xfrm rot="-2700000">
              <a:off x="7600422"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2023</a:t>
              </a:r>
            </a:p>
          </p:txBody>
        </p:sp>
        <p:sp>
          <p:nvSpPr>
            <p:cNvPr id="1974" name="tx954">
              <a:extLst>
                <a:ext uri="{FF2B5EF4-FFF2-40B4-BE49-F238E27FC236}">
                  <a16:creationId xmlns:a16="http://schemas.microsoft.com/office/drawing/2014/main" id="{0FC24A9B-DECB-17EE-9708-9DD994D34376}"/>
                </a:ext>
              </a:extLst>
            </p:cNvPr>
            <p:cNvSpPr/>
            <p:nvPr/>
          </p:nvSpPr>
          <p:spPr>
            <a:xfrm rot="-2700000">
              <a:off x="8022571"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2024</a:t>
              </a:r>
            </a:p>
          </p:txBody>
        </p:sp>
        <p:sp>
          <p:nvSpPr>
            <p:cNvPr id="1975" name="tx955">
              <a:extLst>
                <a:ext uri="{FF2B5EF4-FFF2-40B4-BE49-F238E27FC236}">
                  <a16:creationId xmlns:a16="http://schemas.microsoft.com/office/drawing/2014/main" id="{D5971913-C901-760F-040B-808FC3E901B2}"/>
                </a:ext>
              </a:extLst>
            </p:cNvPr>
            <p:cNvSpPr/>
            <p:nvPr/>
          </p:nvSpPr>
          <p:spPr>
            <a:xfrm rot="-2700000">
              <a:off x="8444720"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2025</a:t>
              </a:r>
            </a:p>
          </p:txBody>
        </p:sp>
        <p:sp>
          <p:nvSpPr>
            <p:cNvPr id="1976" name="tx956">
              <a:extLst>
                <a:ext uri="{FF2B5EF4-FFF2-40B4-BE49-F238E27FC236}">
                  <a16:creationId xmlns:a16="http://schemas.microsoft.com/office/drawing/2014/main" id="{2DF45E74-3911-04B0-5CA1-E2F224593A60}"/>
                </a:ext>
              </a:extLst>
            </p:cNvPr>
            <p:cNvSpPr/>
            <p:nvPr/>
          </p:nvSpPr>
          <p:spPr>
            <a:xfrm>
              <a:off x="508182" y="5357976"/>
              <a:ext cx="38761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Antigua</a:t>
              </a:r>
            </a:p>
          </p:txBody>
        </p:sp>
        <p:sp>
          <p:nvSpPr>
            <p:cNvPr id="1977" name="tx957">
              <a:extLst>
                <a:ext uri="{FF2B5EF4-FFF2-40B4-BE49-F238E27FC236}">
                  <a16:creationId xmlns:a16="http://schemas.microsoft.com/office/drawing/2014/main" id="{AAA99330-A9F3-C683-9E11-43A838B86EE8}"/>
                </a:ext>
              </a:extLst>
            </p:cNvPr>
            <p:cNvSpPr/>
            <p:nvPr/>
          </p:nvSpPr>
          <p:spPr>
            <a:xfrm>
              <a:off x="927526" y="5357976"/>
              <a:ext cx="19065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and</a:t>
              </a:r>
            </a:p>
          </p:txBody>
        </p:sp>
        <p:sp>
          <p:nvSpPr>
            <p:cNvPr id="1978" name="tx958">
              <a:extLst>
                <a:ext uri="{FF2B5EF4-FFF2-40B4-BE49-F238E27FC236}">
                  <a16:creationId xmlns:a16="http://schemas.microsoft.com/office/drawing/2014/main" id="{C44C6EF6-A75F-B957-F572-D83F2DEB8F90}"/>
                </a:ext>
              </a:extLst>
            </p:cNvPr>
            <p:cNvSpPr/>
            <p:nvPr/>
          </p:nvSpPr>
          <p:spPr>
            <a:xfrm>
              <a:off x="1149908" y="5357976"/>
              <a:ext cx="43205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Barbuda</a:t>
              </a:r>
            </a:p>
          </p:txBody>
        </p:sp>
        <p:sp>
          <p:nvSpPr>
            <p:cNvPr id="1979" name="tx959">
              <a:extLst>
                <a:ext uri="{FF2B5EF4-FFF2-40B4-BE49-F238E27FC236}">
                  <a16:creationId xmlns:a16="http://schemas.microsoft.com/office/drawing/2014/main" id="{AE3E33A9-9033-16AF-78B3-7B83F3C774EB}"/>
                </a:ext>
              </a:extLst>
            </p:cNvPr>
            <p:cNvSpPr/>
            <p:nvPr/>
          </p:nvSpPr>
          <p:spPr>
            <a:xfrm>
              <a:off x="1137289" y="5224670"/>
              <a:ext cx="44467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Grenada</a:t>
              </a:r>
            </a:p>
          </p:txBody>
        </p:sp>
        <p:sp>
          <p:nvSpPr>
            <p:cNvPr id="1980" name="tx960">
              <a:extLst>
                <a:ext uri="{FF2B5EF4-FFF2-40B4-BE49-F238E27FC236}">
                  <a16:creationId xmlns:a16="http://schemas.microsoft.com/office/drawing/2014/main" id="{57F05BDB-F9BD-8984-6422-04137F4F33E9}"/>
                </a:ext>
              </a:extLst>
            </p:cNvPr>
            <p:cNvSpPr/>
            <p:nvPr/>
          </p:nvSpPr>
          <p:spPr>
            <a:xfrm>
              <a:off x="1099159" y="5091364"/>
              <a:ext cx="48280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Bahamas</a:t>
              </a:r>
            </a:p>
          </p:txBody>
        </p:sp>
        <p:sp>
          <p:nvSpPr>
            <p:cNvPr id="1981" name="tx961">
              <a:extLst>
                <a:ext uri="{FF2B5EF4-FFF2-40B4-BE49-F238E27FC236}">
                  <a16:creationId xmlns:a16="http://schemas.microsoft.com/office/drawing/2014/main" id="{E19192F6-1426-D020-109E-868DA77C092C}"/>
                </a:ext>
              </a:extLst>
            </p:cNvPr>
            <p:cNvSpPr/>
            <p:nvPr/>
          </p:nvSpPr>
          <p:spPr>
            <a:xfrm>
              <a:off x="544209" y="4958058"/>
              <a:ext cx="408736"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Trinidad</a:t>
              </a:r>
            </a:p>
          </p:txBody>
        </p:sp>
        <p:sp>
          <p:nvSpPr>
            <p:cNvPr id="1982" name="tx962">
              <a:extLst>
                <a:ext uri="{FF2B5EF4-FFF2-40B4-BE49-F238E27FC236}">
                  <a16:creationId xmlns:a16="http://schemas.microsoft.com/office/drawing/2014/main" id="{E3843953-C484-5A74-ED95-C96664543632}"/>
                </a:ext>
              </a:extLst>
            </p:cNvPr>
            <p:cNvSpPr/>
            <p:nvPr/>
          </p:nvSpPr>
          <p:spPr>
            <a:xfrm>
              <a:off x="984676" y="4958058"/>
              <a:ext cx="19065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and</a:t>
              </a:r>
            </a:p>
          </p:txBody>
        </p:sp>
        <p:sp>
          <p:nvSpPr>
            <p:cNvPr id="1983" name="tx963">
              <a:extLst>
                <a:ext uri="{FF2B5EF4-FFF2-40B4-BE49-F238E27FC236}">
                  <a16:creationId xmlns:a16="http://schemas.microsoft.com/office/drawing/2014/main" id="{8FFF8506-6262-243B-B3D0-D0DFDC0F4E2E}"/>
                </a:ext>
              </a:extLst>
            </p:cNvPr>
            <p:cNvSpPr/>
            <p:nvPr/>
          </p:nvSpPr>
          <p:spPr>
            <a:xfrm>
              <a:off x="1207058" y="4958058"/>
              <a:ext cx="37490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Tobago</a:t>
              </a:r>
            </a:p>
          </p:txBody>
        </p:sp>
        <p:sp>
          <p:nvSpPr>
            <p:cNvPr id="1984" name="tx964">
              <a:extLst>
                <a:ext uri="{FF2B5EF4-FFF2-40B4-BE49-F238E27FC236}">
                  <a16:creationId xmlns:a16="http://schemas.microsoft.com/office/drawing/2014/main" id="{0C8BFA5C-402B-6768-4B2F-C0AFFB8161A4}"/>
                </a:ext>
              </a:extLst>
            </p:cNvPr>
            <p:cNvSpPr/>
            <p:nvPr/>
          </p:nvSpPr>
          <p:spPr>
            <a:xfrm>
              <a:off x="1063131" y="4824752"/>
              <a:ext cx="10799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St</a:t>
              </a:r>
            </a:p>
          </p:txBody>
        </p:sp>
        <p:sp>
          <p:nvSpPr>
            <p:cNvPr id="1985" name="tx965">
              <a:extLst>
                <a:ext uri="{FF2B5EF4-FFF2-40B4-BE49-F238E27FC236}">
                  <a16:creationId xmlns:a16="http://schemas.microsoft.com/office/drawing/2014/main" id="{AADE0137-4110-8448-BA37-11E34AB2F32E}"/>
                </a:ext>
              </a:extLst>
            </p:cNvPr>
            <p:cNvSpPr/>
            <p:nvPr/>
          </p:nvSpPr>
          <p:spPr>
            <a:xfrm>
              <a:off x="1202852" y="4824752"/>
              <a:ext cx="37911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Vincent</a:t>
              </a:r>
            </a:p>
          </p:txBody>
        </p:sp>
        <p:sp>
          <p:nvSpPr>
            <p:cNvPr id="1986" name="tx966">
              <a:extLst>
                <a:ext uri="{FF2B5EF4-FFF2-40B4-BE49-F238E27FC236}">
                  <a16:creationId xmlns:a16="http://schemas.microsoft.com/office/drawing/2014/main" id="{B601F386-02D3-3D80-D1E2-D9183E98B8D1}"/>
                </a:ext>
              </a:extLst>
            </p:cNvPr>
            <p:cNvSpPr/>
            <p:nvPr/>
          </p:nvSpPr>
          <p:spPr>
            <a:xfrm>
              <a:off x="1092849" y="4691446"/>
              <a:ext cx="48911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Suriname</a:t>
              </a:r>
            </a:p>
          </p:txBody>
        </p:sp>
        <p:sp>
          <p:nvSpPr>
            <p:cNvPr id="1987" name="tx967">
              <a:extLst>
                <a:ext uri="{FF2B5EF4-FFF2-40B4-BE49-F238E27FC236}">
                  <a16:creationId xmlns:a16="http://schemas.microsoft.com/office/drawing/2014/main" id="{12300CCF-81E7-87B1-CC3C-56F0F0370093}"/>
                </a:ext>
              </a:extLst>
            </p:cNvPr>
            <p:cNvSpPr/>
            <p:nvPr/>
          </p:nvSpPr>
          <p:spPr>
            <a:xfrm>
              <a:off x="1156400" y="4558141"/>
              <a:ext cx="42556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Jamaica</a:t>
              </a:r>
            </a:p>
          </p:txBody>
        </p:sp>
        <p:sp>
          <p:nvSpPr>
            <p:cNvPr id="1988" name="tx968">
              <a:extLst>
                <a:ext uri="{FF2B5EF4-FFF2-40B4-BE49-F238E27FC236}">
                  <a16:creationId xmlns:a16="http://schemas.microsoft.com/office/drawing/2014/main" id="{6EF9DC77-503A-2E16-BA8C-A1FD9D8523AE}"/>
                </a:ext>
              </a:extLst>
            </p:cNvPr>
            <p:cNvSpPr/>
            <p:nvPr/>
          </p:nvSpPr>
          <p:spPr>
            <a:xfrm>
              <a:off x="1092758" y="4424835"/>
              <a:ext cx="48920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Paraguay</a:t>
              </a:r>
            </a:p>
          </p:txBody>
        </p:sp>
        <p:sp>
          <p:nvSpPr>
            <p:cNvPr id="1989" name="tx969">
              <a:extLst>
                <a:ext uri="{FF2B5EF4-FFF2-40B4-BE49-F238E27FC236}">
                  <a16:creationId xmlns:a16="http://schemas.microsoft.com/office/drawing/2014/main" id="{C1C10494-6266-FE2C-1DC5-17C6CE88F11E}"/>
                </a:ext>
              </a:extLst>
            </p:cNvPr>
            <p:cNvSpPr/>
            <p:nvPr/>
          </p:nvSpPr>
          <p:spPr>
            <a:xfrm>
              <a:off x="565515" y="4291529"/>
              <a:ext cx="53995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Dominican</a:t>
              </a:r>
            </a:p>
          </p:txBody>
        </p:sp>
        <p:sp>
          <p:nvSpPr>
            <p:cNvPr id="1990" name="tx970">
              <a:extLst>
                <a:ext uri="{FF2B5EF4-FFF2-40B4-BE49-F238E27FC236}">
                  <a16:creationId xmlns:a16="http://schemas.microsoft.com/office/drawing/2014/main" id="{AF7D65B0-C891-ECFE-3FF4-C69B9FD589BF}"/>
                </a:ext>
              </a:extLst>
            </p:cNvPr>
            <p:cNvSpPr/>
            <p:nvPr/>
          </p:nvSpPr>
          <p:spPr>
            <a:xfrm>
              <a:off x="1137198" y="4291529"/>
              <a:ext cx="44476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Republic</a:t>
              </a:r>
            </a:p>
          </p:txBody>
        </p:sp>
        <p:sp>
          <p:nvSpPr>
            <p:cNvPr id="1991" name="tx971">
              <a:extLst>
                <a:ext uri="{FF2B5EF4-FFF2-40B4-BE49-F238E27FC236}">
                  <a16:creationId xmlns:a16="http://schemas.microsoft.com/office/drawing/2014/main" id="{567CB7BD-E876-7209-EDB0-E7810AABB8B7}"/>
                </a:ext>
              </a:extLst>
            </p:cNvPr>
            <p:cNvSpPr/>
            <p:nvPr/>
          </p:nvSpPr>
          <p:spPr>
            <a:xfrm>
              <a:off x="1149999" y="4158223"/>
              <a:ext cx="43196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Uruguay</a:t>
              </a:r>
            </a:p>
          </p:txBody>
        </p:sp>
        <p:sp>
          <p:nvSpPr>
            <p:cNvPr id="1992" name="tx972">
              <a:extLst>
                <a:ext uri="{FF2B5EF4-FFF2-40B4-BE49-F238E27FC236}">
                  <a16:creationId xmlns:a16="http://schemas.microsoft.com/office/drawing/2014/main" id="{FC7ECDE3-551E-C7F0-8202-D582216F364B}"/>
                </a:ext>
              </a:extLst>
            </p:cNvPr>
            <p:cNvSpPr/>
            <p:nvPr/>
          </p:nvSpPr>
          <p:spPr>
            <a:xfrm>
              <a:off x="1099159" y="4024917"/>
              <a:ext cx="48280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Colombia</a:t>
              </a:r>
            </a:p>
          </p:txBody>
        </p:sp>
        <p:sp>
          <p:nvSpPr>
            <p:cNvPr id="1993" name="tx973">
              <a:extLst>
                <a:ext uri="{FF2B5EF4-FFF2-40B4-BE49-F238E27FC236}">
                  <a16:creationId xmlns:a16="http://schemas.microsoft.com/office/drawing/2014/main" id="{2C183D8D-72D4-68DB-FC1D-1FC5CEF3B654}"/>
                </a:ext>
              </a:extLst>
            </p:cNvPr>
            <p:cNvSpPr/>
            <p:nvPr/>
          </p:nvSpPr>
          <p:spPr>
            <a:xfrm>
              <a:off x="1092758" y="3891611"/>
              <a:ext cx="48920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Barbados</a:t>
              </a:r>
            </a:p>
          </p:txBody>
        </p:sp>
        <p:sp>
          <p:nvSpPr>
            <p:cNvPr id="1994" name="tx974">
              <a:extLst>
                <a:ext uri="{FF2B5EF4-FFF2-40B4-BE49-F238E27FC236}">
                  <a16:creationId xmlns:a16="http://schemas.microsoft.com/office/drawing/2014/main" id="{849C8BD2-46F6-E82E-65A8-6D9D9F010CE1}"/>
                </a:ext>
              </a:extLst>
            </p:cNvPr>
            <p:cNvSpPr/>
            <p:nvPr/>
          </p:nvSpPr>
          <p:spPr>
            <a:xfrm>
              <a:off x="1092758" y="3758305"/>
              <a:ext cx="48920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Argentina</a:t>
              </a:r>
            </a:p>
          </p:txBody>
        </p:sp>
        <p:sp>
          <p:nvSpPr>
            <p:cNvPr id="1995" name="tx975">
              <a:extLst>
                <a:ext uri="{FF2B5EF4-FFF2-40B4-BE49-F238E27FC236}">
                  <a16:creationId xmlns:a16="http://schemas.microsoft.com/office/drawing/2014/main" id="{5507DFA7-145F-4600-D2E2-19A5CD82421D}"/>
                </a:ext>
              </a:extLst>
            </p:cNvPr>
            <p:cNvSpPr/>
            <p:nvPr/>
          </p:nvSpPr>
          <p:spPr>
            <a:xfrm>
              <a:off x="1022989" y="3624999"/>
              <a:ext cx="55897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Guatemala</a:t>
              </a:r>
            </a:p>
          </p:txBody>
        </p:sp>
        <p:sp>
          <p:nvSpPr>
            <p:cNvPr id="1996" name="tx976">
              <a:extLst>
                <a:ext uri="{FF2B5EF4-FFF2-40B4-BE49-F238E27FC236}">
                  <a16:creationId xmlns:a16="http://schemas.microsoft.com/office/drawing/2014/main" id="{DE677F51-8AA7-9334-4F64-4FB9651B0110}"/>
                </a:ext>
              </a:extLst>
            </p:cNvPr>
            <p:cNvSpPr/>
            <p:nvPr/>
          </p:nvSpPr>
          <p:spPr>
            <a:xfrm>
              <a:off x="1061028" y="3491693"/>
              <a:ext cx="52093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Nicaragua</a:t>
              </a:r>
            </a:p>
          </p:txBody>
        </p:sp>
        <p:sp>
          <p:nvSpPr>
            <p:cNvPr id="1997" name="tx977">
              <a:extLst>
                <a:ext uri="{FF2B5EF4-FFF2-40B4-BE49-F238E27FC236}">
                  <a16:creationId xmlns:a16="http://schemas.microsoft.com/office/drawing/2014/main" id="{F3FBC706-ABC3-F33E-8572-688CDA1F3524}"/>
                </a:ext>
              </a:extLst>
            </p:cNvPr>
            <p:cNvSpPr/>
            <p:nvPr/>
          </p:nvSpPr>
          <p:spPr>
            <a:xfrm>
              <a:off x="1245189" y="3358387"/>
              <a:ext cx="33677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Bolivia</a:t>
              </a:r>
            </a:p>
          </p:txBody>
        </p:sp>
        <p:sp>
          <p:nvSpPr>
            <p:cNvPr id="1998" name="tx978">
              <a:extLst>
                <a:ext uri="{FF2B5EF4-FFF2-40B4-BE49-F238E27FC236}">
                  <a16:creationId xmlns:a16="http://schemas.microsoft.com/office/drawing/2014/main" id="{293BE760-D280-388B-3C1D-8E370EB59688}"/>
                </a:ext>
              </a:extLst>
            </p:cNvPr>
            <p:cNvSpPr/>
            <p:nvPr/>
          </p:nvSpPr>
          <p:spPr>
            <a:xfrm>
              <a:off x="1156309" y="3225081"/>
              <a:ext cx="42565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Ecuador</a:t>
              </a:r>
            </a:p>
          </p:txBody>
        </p:sp>
        <p:sp>
          <p:nvSpPr>
            <p:cNvPr id="1999" name="tx979">
              <a:extLst>
                <a:ext uri="{FF2B5EF4-FFF2-40B4-BE49-F238E27FC236}">
                  <a16:creationId xmlns:a16="http://schemas.microsoft.com/office/drawing/2014/main" id="{8A568B10-46E7-CD91-4257-167781FF92A1}"/>
                </a:ext>
              </a:extLst>
            </p:cNvPr>
            <p:cNvSpPr/>
            <p:nvPr/>
          </p:nvSpPr>
          <p:spPr>
            <a:xfrm>
              <a:off x="1270609" y="3091775"/>
              <a:ext cx="31135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Belize</a:t>
              </a:r>
            </a:p>
          </p:txBody>
        </p:sp>
        <p:sp>
          <p:nvSpPr>
            <p:cNvPr id="2000" name="tx980">
              <a:extLst>
                <a:ext uri="{FF2B5EF4-FFF2-40B4-BE49-F238E27FC236}">
                  <a16:creationId xmlns:a16="http://schemas.microsoft.com/office/drawing/2014/main" id="{307A552A-94A6-8411-E7BB-0FF35F169346}"/>
                </a:ext>
              </a:extLst>
            </p:cNvPr>
            <p:cNvSpPr/>
            <p:nvPr/>
          </p:nvSpPr>
          <p:spPr>
            <a:xfrm>
              <a:off x="1264391" y="2958424"/>
              <a:ext cx="317571" cy="81838"/>
            </a:xfrm>
            <a:prstGeom prst="rect">
              <a:avLst/>
            </a:prstGeom>
            <a:noFill/>
          </p:spPr>
          <p:txBody>
            <a:bodyPr wrap="none" lIns="0" tIns="0" rIns="0" bIns="0" anchor="ctr" anchorCtr="1"/>
            <a:lstStyle/>
            <a:p>
              <a:pPr marL="0" marR="0" indent="0" algn="l">
                <a:spcBef>
                  <a:spcPts val="0"/>
                </a:spcBef>
                <a:spcAft>
                  <a:spcPts val="0"/>
                </a:spcAft>
              </a:pPr>
              <a:r>
                <a:rPr sz="900" b="1" i="0">
                  <a:solidFill>
                    <a:srgbClr val="4D4D4D">
                      <a:alpha val="100000"/>
                    </a:srgbClr>
                  </a:solidFill>
                  <a:latin typeface="Arial"/>
                  <a:cs typeface="Arial"/>
                </a:rPr>
                <a:t>LACR</a:t>
              </a:r>
            </a:p>
          </p:txBody>
        </p:sp>
        <p:sp>
          <p:nvSpPr>
            <p:cNvPr id="2001" name="tx981">
              <a:extLst>
                <a:ext uri="{FF2B5EF4-FFF2-40B4-BE49-F238E27FC236}">
                  <a16:creationId xmlns:a16="http://schemas.microsoft.com/office/drawing/2014/main" id="{D4A28F37-B296-4B1F-C00C-DDAB8742EB66}"/>
                </a:ext>
              </a:extLst>
            </p:cNvPr>
            <p:cNvSpPr/>
            <p:nvPr/>
          </p:nvSpPr>
          <p:spPr>
            <a:xfrm>
              <a:off x="1156309" y="2825164"/>
              <a:ext cx="42565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Panama</a:t>
              </a:r>
            </a:p>
          </p:txBody>
        </p:sp>
        <p:sp>
          <p:nvSpPr>
            <p:cNvPr id="2002" name="tx982">
              <a:extLst>
                <a:ext uri="{FF2B5EF4-FFF2-40B4-BE49-F238E27FC236}">
                  <a16:creationId xmlns:a16="http://schemas.microsoft.com/office/drawing/2014/main" id="{0503AA5F-04E1-8133-95FF-7981C58D002B}"/>
                </a:ext>
              </a:extLst>
            </p:cNvPr>
            <p:cNvSpPr/>
            <p:nvPr/>
          </p:nvSpPr>
          <p:spPr>
            <a:xfrm>
              <a:off x="1181729" y="2691858"/>
              <a:ext cx="40023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Guyana</a:t>
              </a:r>
            </a:p>
          </p:txBody>
        </p:sp>
        <p:sp>
          <p:nvSpPr>
            <p:cNvPr id="2003" name="tx983">
              <a:extLst>
                <a:ext uri="{FF2B5EF4-FFF2-40B4-BE49-F238E27FC236}">
                  <a16:creationId xmlns:a16="http://schemas.microsoft.com/office/drawing/2014/main" id="{0B4902FD-F0DD-47AD-2C90-A0F83D704E42}"/>
                </a:ext>
              </a:extLst>
            </p:cNvPr>
            <p:cNvSpPr/>
            <p:nvPr/>
          </p:nvSpPr>
          <p:spPr>
            <a:xfrm>
              <a:off x="679998" y="2558552"/>
              <a:ext cx="10799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St</a:t>
              </a:r>
            </a:p>
          </p:txBody>
        </p:sp>
        <p:sp>
          <p:nvSpPr>
            <p:cNvPr id="2004" name="tx984">
              <a:extLst>
                <a:ext uri="{FF2B5EF4-FFF2-40B4-BE49-F238E27FC236}">
                  <a16:creationId xmlns:a16="http://schemas.microsoft.com/office/drawing/2014/main" id="{3D272772-5BF3-6E62-1758-7765D8C4DDEF}"/>
                </a:ext>
              </a:extLst>
            </p:cNvPr>
            <p:cNvSpPr/>
            <p:nvPr/>
          </p:nvSpPr>
          <p:spPr>
            <a:xfrm>
              <a:off x="819718" y="2558552"/>
              <a:ext cx="22229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Kitts</a:t>
              </a:r>
            </a:p>
          </p:txBody>
        </p:sp>
        <p:sp>
          <p:nvSpPr>
            <p:cNvPr id="2005" name="tx985">
              <a:extLst>
                <a:ext uri="{FF2B5EF4-FFF2-40B4-BE49-F238E27FC236}">
                  <a16:creationId xmlns:a16="http://schemas.microsoft.com/office/drawing/2014/main" id="{3883E086-2D7A-501C-CD96-9A10B02CB740}"/>
                </a:ext>
              </a:extLst>
            </p:cNvPr>
            <p:cNvSpPr/>
            <p:nvPr/>
          </p:nvSpPr>
          <p:spPr>
            <a:xfrm>
              <a:off x="1073739" y="2558552"/>
              <a:ext cx="19065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and</a:t>
              </a:r>
            </a:p>
          </p:txBody>
        </p:sp>
        <p:sp>
          <p:nvSpPr>
            <p:cNvPr id="2006" name="tx986">
              <a:extLst>
                <a:ext uri="{FF2B5EF4-FFF2-40B4-BE49-F238E27FC236}">
                  <a16:creationId xmlns:a16="http://schemas.microsoft.com/office/drawing/2014/main" id="{0426B7C3-64FF-8648-7B9B-1533481A22B4}"/>
                </a:ext>
              </a:extLst>
            </p:cNvPr>
            <p:cNvSpPr/>
            <p:nvPr/>
          </p:nvSpPr>
          <p:spPr>
            <a:xfrm>
              <a:off x="1296121" y="2558552"/>
              <a:ext cx="28584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Nevis</a:t>
              </a:r>
            </a:p>
          </p:txBody>
        </p:sp>
        <p:sp>
          <p:nvSpPr>
            <p:cNvPr id="2007" name="tx987">
              <a:extLst>
                <a:ext uri="{FF2B5EF4-FFF2-40B4-BE49-F238E27FC236}">
                  <a16:creationId xmlns:a16="http://schemas.microsoft.com/office/drawing/2014/main" id="{FBE8224E-3CBA-2DD1-5266-F7507A6593C0}"/>
                </a:ext>
              </a:extLst>
            </p:cNvPr>
            <p:cNvSpPr/>
            <p:nvPr/>
          </p:nvSpPr>
          <p:spPr>
            <a:xfrm>
              <a:off x="1086449" y="2425246"/>
              <a:ext cx="49551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Honduras</a:t>
              </a:r>
            </a:p>
          </p:txBody>
        </p:sp>
        <p:sp>
          <p:nvSpPr>
            <p:cNvPr id="2008" name="tx988">
              <a:extLst>
                <a:ext uri="{FF2B5EF4-FFF2-40B4-BE49-F238E27FC236}">
                  <a16:creationId xmlns:a16="http://schemas.microsoft.com/office/drawing/2014/main" id="{D56E005B-7037-BB80-491B-7C7A5DF7065E}"/>
                </a:ext>
              </a:extLst>
            </p:cNvPr>
            <p:cNvSpPr/>
            <p:nvPr/>
          </p:nvSpPr>
          <p:spPr>
            <a:xfrm>
              <a:off x="1105560" y="2291940"/>
              <a:ext cx="47640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Dominica</a:t>
              </a:r>
            </a:p>
          </p:txBody>
        </p:sp>
        <p:sp>
          <p:nvSpPr>
            <p:cNvPr id="2009" name="tx989">
              <a:extLst>
                <a:ext uri="{FF2B5EF4-FFF2-40B4-BE49-F238E27FC236}">
                  <a16:creationId xmlns:a16="http://schemas.microsoft.com/office/drawing/2014/main" id="{F488EA62-4AF6-440B-B36D-0019CC9949C4}"/>
                </a:ext>
              </a:extLst>
            </p:cNvPr>
            <p:cNvSpPr/>
            <p:nvPr/>
          </p:nvSpPr>
          <p:spPr>
            <a:xfrm>
              <a:off x="1219951" y="2158634"/>
              <a:ext cx="36201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Mexico</a:t>
              </a:r>
            </a:p>
          </p:txBody>
        </p:sp>
        <p:sp>
          <p:nvSpPr>
            <p:cNvPr id="2010" name="tx990">
              <a:extLst>
                <a:ext uri="{FF2B5EF4-FFF2-40B4-BE49-F238E27FC236}">
                  <a16:creationId xmlns:a16="http://schemas.microsoft.com/office/drawing/2014/main" id="{A564F0F0-9B74-D5EA-C194-AD61EC350927}"/>
                </a:ext>
              </a:extLst>
            </p:cNvPr>
            <p:cNvSpPr/>
            <p:nvPr/>
          </p:nvSpPr>
          <p:spPr>
            <a:xfrm>
              <a:off x="997478" y="2025328"/>
              <a:ext cx="10168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El</a:t>
              </a:r>
            </a:p>
          </p:txBody>
        </p:sp>
        <p:sp>
          <p:nvSpPr>
            <p:cNvPr id="2011" name="tx991">
              <a:extLst>
                <a:ext uri="{FF2B5EF4-FFF2-40B4-BE49-F238E27FC236}">
                  <a16:creationId xmlns:a16="http://schemas.microsoft.com/office/drawing/2014/main" id="{B40B53F7-244F-FF70-474E-F2B03939CF62}"/>
                </a:ext>
              </a:extLst>
            </p:cNvPr>
            <p:cNvSpPr/>
            <p:nvPr/>
          </p:nvSpPr>
          <p:spPr>
            <a:xfrm>
              <a:off x="1130889" y="2025328"/>
              <a:ext cx="45107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Salvador</a:t>
              </a:r>
            </a:p>
          </p:txBody>
        </p:sp>
        <p:sp>
          <p:nvSpPr>
            <p:cNvPr id="2012" name="tx992">
              <a:extLst>
                <a:ext uri="{FF2B5EF4-FFF2-40B4-BE49-F238E27FC236}">
                  <a16:creationId xmlns:a16="http://schemas.microsoft.com/office/drawing/2014/main" id="{A7764F2D-4503-AA8C-0E83-5F6AC960C801}"/>
                </a:ext>
              </a:extLst>
            </p:cNvPr>
            <p:cNvSpPr/>
            <p:nvPr/>
          </p:nvSpPr>
          <p:spPr>
            <a:xfrm>
              <a:off x="1340560" y="1892022"/>
              <a:ext cx="24140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Peru</a:t>
              </a:r>
            </a:p>
          </p:txBody>
        </p:sp>
        <p:sp>
          <p:nvSpPr>
            <p:cNvPr id="2013" name="tx993">
              <a:extLst>
                <a:ext uri="{FF2B5EF4-FFF2-40B4-BE49-F238E27FC236}">
                  <a16:creationId xmlns:a16="http://schemas.microsoft.com/office/drawing/2014/main" id="{B0DD9F39-23DD-E88D-2051-1B1EDDD1471B}"/>
                </a:ext>
              </a:extLst>
            </p:cNvPr>
            <p:cNvSpPr/>
            <p:nvPr/>
          </p:nvSpPr>
          <p:spPr>
            <a:xfrm>
              <a:off x="1022989" y="1758716"/>
              <a:ext cx="29855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Costa</a:t>
              </a:r>
            </a:p>
          </p:txBody>
        </p:sp>
        <p:sp>
          <p:nvSpPr>
            <p:cNvPr id="2014" name="tx994">
              <a:extLst>
                <a:ext uri="{FF2B5EF4-FFF2-40B4-BE49-F238E27FC236}">
                  <a16:creationId xmlns:a16="http://schemas.microsoft.com/office/drawing/2014/main" id="{820ECB23-97FA-0B96-D59D-51EBC67A08A5}"/>
                </a:ext>
              </a:extLst>
            </p:cNvPr>
            <p:cNvSpPr/>
            <p:nvPr/>
          </p:nvSpPr>
          <p:spPr>
            <a:xfrm>
              <a:off x="1353271" y="1758716"/>
              <a:ext cx="22869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Rica</a:t>
              </a:r>
            </a:p>
          </p:txBody>
        </p:sp>
        <p:sp>
          <p:nvSpPr>
            <p:cNvPr id="2015" name="tx995">
              <a:extLst>
                <a:ext uri="{FF2B5EF4-FFF2-40B4-BE49-F238E27FC236}">
                  <a16:creationId xmlns:a16="http://schemas.microsoft.com/office/drawing/2014/main" id="{6A0DDB0B-9119-093B-5433-8B8153BCE98A}"/>
                </a:ext>
              </a:extLst>
            </p:cNvPr>
            <p:cNvSpPr/>
            <p:nvPr/>
          </p:nvSpPr>
          <p:spPr>
            <a:xfrm>
              <a:off x="1296121" y="1625410"/>
              <a:ext cx="28584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Brazil</a:t>
              </a:r>
            </a:p>
          </p:txBody>
        </p:sp>
        <p:sp>
          <p:nvSpPr>
            <p:cNvPr id="2016" name="tx996">
              <a:extLst>
                <a:ext uri="{FF2B5EF4-FFF2-40B4-BE49-F238E27FC236}">
                  <a16:creationId xmlns:a16="http://schemas.microsoft.com/office/drawing/2014/main" id="{BA656953-E454-97CA-69CB-749E543C2533}"/>
                </a:ext>
              </a:extLst>
            </p:cNvPr>
            <p:cNvSpPr/>
            <p:nvPr/>
          </p:nvSpPr>
          <p:spPr>
            <a:xfrm>
              <a:off x="1169019" y="1492104"/>
              <a:ext cx="10799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St</a:t>
              </a:r>
            </a:p>
          </p:txBody>
        </p:sp>
        <p:sp>
          <p:nvSpPr>
            <p:cNvPr id="2017" name="tx997">
              <a:extLst>
                <a:ext uri="{FF2B5EF4-FFF2-40B4-BE49-F238E27FC236}">
                  <a16:creationId xmlns:a16="http://schemas.microsoft.com/office/drawing/2014/main" id="{7CBA5D39-CFCA-32B8-84E5-A3ACCD5F1037}"/>
                </a:ext>
              </a:extLst>
            </p:cNvPr>
            <p:cNvSpPr/>
            <p:nvPr/>
          </p:nvSpPr>
          <p:spPr>
            <a:xfrm>
              <a:off x="1308739" y="1492104"/>
              <a:ext cx="27322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Lucia</a:t>
              </a:r>
            </a:p>
          </p:txBody>
        </p:sp>
        <p:sp>
          <p:nvSpPr>
            <p:cNvPr id="2018" name="tx998">
              <a:extLst>
                <a:ext uri="{FF2B5EF4-FFF2-40B4-BE49-F238E27FC236}">
                  <a16:creationId xmlns:a16="http://schemas.microsoft.com/office/drawing/2014/main" id="{7694FBA0-F380-F587-5ED6-311F509A4CFD}"/>
                </a:ext>
              </a:extLst>
            </p:cNvPr>
            <p:cNvSpPr/>
            <p:nvPr/>
          </p:nvSpPr>
          <p:spPr>
            <a:xfrm>
              <a:off x="1321449" y="1358799"/>
              <a:ext cx="26051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Chile</a:t>
              </a:r>
            </a:p>
          </p:txBody>
        </p:sp>
        <p:sp>
          <p:nvSpPr>
            <p:cNvPr id="2019" name="tx999">
              <a:extLst>
                <a:ext uri="{FF2B5EF4-FFF2-40B4-BE49-F238E27FC236}">
                  <a16:creationId xmlns:a16="http://schemas.microsoft.com/office/drawing/2014/main" id="{ACD1886A-CEE9-5219-3E70-66F66365268B}"/>
                </a:ext>
              </a:extLst>
            </p:cNvPr>
            <p:cNvSpPr/>
            <p:nvPr/>
          </p:nvSpPr>
          <p:spPr>
            <a:xfrm>
              <a:off x="1308739" y="1225493"/>
              <a:ext cx="27322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Cuba</a:t>
              </a:r>
            </a:p>
          </p:txBody>
        </p:sp>
        <p:sp>
          <p:nvSpPr>
            <p:cNvPr id="2020" name="tx1000">
              <a:extLst>
                <a:ext uri="{FF2B5EF4-FFF2-40B4-BE49-F238E27FC236}">
                  <a16:creationId xmlns:a16="http://schemas.microsoft.com/office/drawing/2014/main" id="{E2B872C3-D4E1-6FEF-BA00-7CB2CCEB3C3B}"/>
                </a:ext>
              </a:extLst>
            </p:cNvPr>
            <p:cNvSpPr/>
            <p:nvPr/>
          </p:nvSpPr>
          <p:spPr>
            <a:xfrm>
              <a:off x="3414843" y="5845885"/>
              <a:ext cx="1659727"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000000">
                      <a:alpha val="100000"/>
                    </a:srgbClr>
                  </a:solidFill>
                  <a:latin typeface="Arial"/>
                  <a:cs typeface="Arial"/>
                </a:rPr>
                <a:t>Vaccination coverage (%)  </a:t>
              </a:r>
            </a:p>
          </p:txBody>
        </p:sp>
        <p:pic>
          <p:nvPicPr>
            <p:cNvPr id="2021" name="pic1001">
              <a:extLst>
                <a:ext uri="{FF2B5EF4-FFF2-40B4-BE49-F238E27FC236}">
                  <a16:creationId xmlns:a16="http://schemas.microsoft.com/office/drawing/2014/main" id="{E2AAFB52-88A7-C1C6-0291-118C6564097B}"/>
                </a:ext>
              </a:extLst>
            </p:cNvPr>
            <p:cNvPicPr/>
            <p:nvPr/>
          </p:nvPicPr>
          <p:blipFill>
            <a:blip r:embed="rId2" cstate="print"/>
            <a:stretch>
              <a:fillRect/>
            </a:stretch>
          </p:blipFill>
          <p:spPr>
            <a:xfrm>
              <a:off x="5144160" y="5699625"/>
              <a:ext cx="2160000" cy="219455"/>
            </a:xfrm>
            <a:prstGeom prst="rect">
              <a:avLst/>
            </a:prstGeom>
          </p:spPr>
        </p:pic>
        <p:sp>
          <p:nvSpPr>
            <p:cNvPr id="2022" name="pl1002">
              <a:extLst>
                <a:ext uri="{FF2B5EF4-FFF2-40B4-BE49-F238E27FC236}">
                  <a16:creationId xmlns:a16="http://schemas.microsoft.com/office/drawing/2014/main" id="{2654102B-F02E-D8DB-BF2B-AFC6B8B985C9}"/>
                </a:ext>
              </a:extLst>
            </p:cNvPr>
            <p:cNvSpPr/>
            <p:nvPr/>
          </p:nvSpPr>
          <p:spPr>
            <a:xfrm>
              <a:off x="5147760" y="5875190"/>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023" name="pl1003">
              <a:extLst>
                <a:ext uri="{FF2B5EF4-FFF2-40B4-BE49-F238E27FC236}">
                  <a16:creationId xmlns:a16="http://schemas.microsoft.com/office/drawing/2014/main" id="{286C69A4-9AAA-6533-7286-A30DC8184ACB}"/>
                </a:ext>
              </a:extLst>
            </p:cNvPr>
            <p:cNvSpPr/>
            <p:nvPr/>
          </p:nvSpPr>
          <p:spPr>
            <a:xfrm>
              <a:off x="5691396" y="5875190"/>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024" name="pl1004">
              <a:extLst>
                <a:ext uri="{FF2B5EF4-FFF2-40B4-BE49-F238E27FC236}">
                  <a16:creationId xmlns:a16="http://schemas.microsoft.com/office/drawing/2014/main" id="{41A1F4B5-F1E6-498C-28B6-5908DCB12E75}"/>
                </a:ext>
              </a:extLst>
            </p:cNvPr>
            <p:cNvSpPr/>
            <p:nvPr/>
          </p:nvSpPr>
          <p:spPr>
            <a:xfrm>
              <a:off x="6235032" y="5875190"/>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025" name="pl1005">
              <a:extLst>
                <a:ext uri="{FF2B5EF4-FFF2-40B4-BE49-F238E27FC236}">
                  <a16:creationId xmlns:a16="http://schemas.microsoft.com/office/drawing/2014/main" id="{B00858FF-3F2B-80D7-6E3E-E5C96C0B1626}"/>
                </a:ext>
              </a:extLst>
            </p:cNvPr>
            <p:cNvSpPr/>
            <p:nvPr/>
          </p:nvSpPr>
          <p:spPr>
            <a:xfrm>
              <a:off x="6778669" y="5875190"/>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026" name="pl1006">
              <a:extLst>
                <a:ext uri="{FF2B5EF4-FFF2-40B4-BE49-F238E27FC236}">
                  <a16:creationId xmlns:a16="http://schemas.microsoft.com/office/drawing/2014/main" id="{627F1837-EC4C-2EB4-2198-242D3D8BEA32}"/>
                </a:ext>
              </a:extLst>
            </p:cNvPr>
            <p:cNvSpPr/>
            <p:nvPr/>
          </p:nvSpPr>
          <p:spPr>
            <a:xfrm>
              <a:off x="5147760" y="569962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027" name="pl1007">
              <a:extLst>
                <a:ext uri="{FF2B5EF4-FFF2-40B4-BE49-F238E27FC236}">
                  <a16:creationId xmlns:a16="http://schemas.microsoft.com/office/drawing/2014/main" id="{9382E4AB-27C2-49BF-5295-C2724035D0D3}"/>
                </a:ext>
              </a:extLst>
            </p:cNvPr>
            <p:cNvSpPr/>
            <p:nvPr/>
          </p:nvSpPr>
          <p:spPr>
            <a:xfrm>
              <a:off x="5691396" y="569962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028" name="pl1008">
              <a:extLst>
                <a:ext uri="{FF2B5EF4-FFF2-40B4-BE49-F238E27FC236}">
                  <a16:creationId xmlns:a16="http://schemas.microsoft.com/office/drawing/2014/main" id="{FA79DD36-76AC-A0F4-7EDC-7446F8F4B20D}"/>
                </a:ext>
              </a:extLst>
            </p:cNvPr>
            <p:cNvSpPr/>
            <p:nvPr/>
          </p:nvSpPr>
          <p:spPr>
            <a:xfrm>
              <a:off x="6235032" y="569962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029" name="pl1009">
              <a:extLst>
                <a:ext uri="{FF2B5EF4-FFF2-40B4-BE49-F238E27FC236}">
                  <a16:creationId xmlns:a16="http://schemas.microsoft.com/office/drawing/2014/main" id="{25E7A160-7172-E375-5701-C6E3037F6B63}"/>
                </a:ext>
              </a:extLst>
            </p:cNvPr>
            <p:cNvSpPr/>
            <p:nvPr/>
          </p:nvSpPr>
          <p:spPr>
            <a:xfrm>
              <a:off x="6778669" y="569962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030" name="tx1010">
              <a:extLst>
                <a:ext uri="{FF2B5EF4-FFF2-40B4-BE49-F238E27FC236}">
                  <a16:creationId xmlns:a16="http://schemas.microsoft.com/office/drawing/2014/main" id="{EBC4F9E2-9A1F-6843-1157-EF22CE6FAAE8}"/>
                </a:ext>
              </a:extLst>
            </p:cNvPr>
            <p:cNvSpPr/>
            <p:nvPr/>
          </p:nvSpPr>
          <p:spPr>
            <a:xfrm>
              <a:off x="5116670" y="5988670"/>
              <a:ext cx="62179"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0</a:t>
              </a:r>
            </a:p>
          </p:txBody>
        </p:sp>
        <p:sp>
          <p:nvSpPr>
            <p:cNvPr id="2031" name="tx1011">
              <a:extLst>
                <a:ext uri="{FF2B5EF4-FFF2-40B4-BE49-F238E27FC236}">
                  <a16:creationId xmlns:a16="http://schemas.microsoft.com/office/drawing/2014/main" id="{1E6276D8-C8D3-AD96-89AA-616CCBC9D776}"/>
                </a:ext>
              </a:extLst>
            </p:cNvPr>
            <p:cNvSpPr/>
            <p:nvPr/>
          </p:nvSpPr>
          <p:spPr>
            <a:xfrm>
              <a:off x="5629217" y="5988670"/>
              <a:ext cx="12435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25</a:t>
              </a:r>
            </a:p>
          </p:txBody>
        </p:sp>
        <p:sp>
          <p:nvSpPr>
            <p:cNvPr id="2032" name="tx1012">
              <a:extLst>
                <a:ext uri="{FF2B5EF4-FFF2-40B4-BE49-F238E27FC236}">
                  <a16:creationId xmlns:a16="http://schemas.microsoft.com/office/drawing/2014/main" id="{9EEA0AA2-6ED4-B450-29CB-554BF5566186}"/>
                </a:ext>
              </a:extLst>
            </p:cNvPr>
            <p:cNvSpPr/>
            <p:nvPr/>
          </p:nvSpPr>
          <p:spPr>
            <a:xfrm>
              <a:off x="6172853" y="5988670"/>
              <a:ext cx="12435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50</a:t>
              </a:r>
            </a:p>
          </p:txBody>
        </p:sp>
        <p:sp>
          <p:nvSpPr>
            <p:cNvPr id="2033" name="tx1013">
              <a:extLst>
                <a:ext uri="{FF2B5EF4-FFF2-40B4-BE49-F238E27FC236}">
                  <a16:creationId xmlns:a16="http://schemas.microsoft.com/office/drawing/2014/main" id="{64780C0E-88C0-2BC2-E758-79594522C4FB}"/>
                </a:ext>
              </a:extLst>
            </p:cNvPr>
            <p:cNvSpPr/>
            <p:nvPr/>
          </p:nvSpPr>
          <p:spPr>
            <a:xfrm>
              <a:off x="6716489" y="5988670"/>
              <a:ext cx="12435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75</a:t>
              </a:r>
            </a:p>
          </p:txBody>
        </p:sp>
        <p:sp>
          <p:nvSpPr>
            <p:cNvPr id="2034" name="tx1014">
              <a:extLst>
                <a:ext uri="{FF2B5EF4-FFF2-40B4-BE49-F238E27FC236}">
                  <a16:creationId xmlns:a16="http://schemas.microsoft.com/office/drawing/2014/main" id="{DA9E9956-F103-0068-8D3D-FEC12A4AF40C}"/>
                </a:ext>
              </a:extLst>
            </p:cNvPr>
            <p:cNvSpPr/>
            <p:nvPr/>
          </p:nvSpPr>
          <p:spPr>
            <a:xfrm>
              <a:off x="1644592" y="435349"/>
              <a:ext cx="4754971" cy="119969"/>
            </a:xfrm>
            <a:prstGeom prst="rect">
              <a:avLst/>
            </a:prstGeom>
            <a:noFill/>
          </p:spPr>
          <p:txBody>
            <a:bodyPr wrap="none" lIns="0" tIns="0" rIns="0" bIns="0" anchor="ctr" anchorCtr="1"/>
            <a:lstStyle/>
            <a:p>
              <a:pPr>
                <a:lnSpc>
                  <a:spcPts val="1320"/>
                </a:lnSpc>
              </a:pPr>
              <a:r>
                <a:rPr lang="es-ES" sz="1320" dirty="0">
                  <a:solidFill>
                    <a:srgbClr val="000000">
                      <a:alpha val="100000"/>
                    </a:srgbClr>
                  </a:solidFill>
                  <a:latin typeface="Arial"/>
                  <a:cs typeface="Arial"/>
                </a:rPr>
                <a:t>Cobertura del programa contra el VPH, niñas, por país, LACR, 2010-2025</a:t>
              </a:r>
            </a:p>
          </p:txBody>
        </p:sp>
        <p:sp>
          <p:nvSpPr>
            <p:cNvPr id="2035" name="tx1015">
              <a:extLst>
                <a:ext uri="{FF2B5EF4-FFF2-40B4-BE49-F238E27FC236}">
                  <a16:creationId xmlns:a16="http://schemas.microsoft.com/office/drawing/2014/main" id="{9C4FFCB5-B695-B9D3-8868-3293C9445FEB}"/>
                </a:ext>
              </a:extLst>
            </p:cNvPr>
            <p:cNvSpPr/>
            <p:nvPr/>
          </p:nvSpPr>
          <p:spPr>
            <a:xfrm>
              <a:off x="4791777" y="6237708"/>
              <a:ext cx="4161983" cy="80010"/>
            </a:xfrm>
            <a:prstGeom prst="rect">
              <a:avLst/>
            </a:prstGeom>
            <a:noFill/>
          </p:spPr>
          <p:txBody>
            <a:bodyPr wrap="none" lIns="0" tIns="0" rIns="0" bIns="0" anchor="ctr" anchorCtr="1"/>
            <a:lstStyle/>
            <a:p>
              <a:pPr>
                <a:lnSpc>
                  <a:spcPts val="880"/>
                </a:lnSpc>
              </a:pPr>
              <a:r>
                <a:rPr lang="es-ES" sz="880" dirty="0">
                  <a:solidFill>
                    <a:srgbClr val="000000">
                      <a:alpha val="100000"/>
                    </a:srgbClr>
                  </a:solidFill>
                  <a:latin typeface="Arial"/>
                  <a:cs typeface="Arial"/>
                </a:rPr>
                <a:t>Fuente: OMS/UNICEF Estimaciones de la cobertura nacional de inmunización, 2025 revisión</a:t>
              </a:r>
            </a:p>
          </p:txBody>
        </p:sp>
        <p:sp>
          <p:nvSpPr>
            <p:cNvPr id="2036" name="tx1016">
              <a:extLst>
                <a:ext uri="{FF2B5EF4-FFF2-40B4-BE49-F238E27FC236}">
                  <a16:creationId xmlns:a16="http://schemas.microsoft.com/office/drawing/2014/main" id="{D382CA2E-C876-0AD2-278D-45438E919823}"/>
                </a:ext>
              </a:extLst>
            </p:cNvPr>
            <p:cNvSpPr/>
            <p:nvPr/>
          </p:nvSpPr>
          <p:spPr>
            <a:xfrm>
              <a:off x="4467897" y="6421909"/>
              <a:ext cx="4485863" cy="80010"/>
            </a:xfrm>
            <a:prstGeom prst="rect">
              <a:avLst/>
            </a:prstGeom>
            <a:noFill/>
          </p:spPr>
          <p:txBody>
            <a:bodyPr wrap="none" lIns="0" tIns="0" rIns="0" bIns="0" anchor="ctr" anchorCtr="1"/>
            <a:lstStyle/>
            <a:p>
              <a:pPr>
                <a:lnSpc>
                  <a:spcPts val="880"/>
                </a:lnSpc>
              </a:pPr>
              <a:r>
                <a:rPr lang="es-ES" sz="880" dirty="0">
                  <a:solidFill>
                    <a:srgbClr val="000000">
                      <a:alpha val="100000"/>
                    </a:srgbClr>
                  </a:solidFill>
                  <a:latin typeface="Arial"/>
                  <a:cs typeface="Arial"/>
                </a:rPr>
                <a:t>Nota: Solo se muestran los países con introducción del VPH y donde se han realizado estimaciones.</a:t>
              </a:r>
            </a:p>
          </p:txBody>
        </p:sp>
        <p:sp>
          <p:nvSpPr>
            <p:cNvPr id="2037" name="tx1017">
              <a:extLst>
                <a:ext uri="{FF2B5EF4-FFF2-40B4-BE49-F238E27FC236}">
                  <a16:creationId xmlns:a16="http://schemas.microsoft.com/office/drawing/2014/main" id="{4F482B5B-0B87-6F5F-C9C5-C26AF435D063}"/>
                </a:ext>
              </a:extLst>
            </p:cNvPr>
            <p:cNvSpPr/>
            <p:nvPr/>
          </p:nvSpPr>
          <p:spPr>
            <a:xfrm>
              <a:off x="3391201" y="6595110"/>
              <a:ext cx="4063959" cy="80010"/>
            </a:xfrm>
            <a:prstGeom prst="rect">
              <a:avLst/>
            </a:prstGeom>
            <a:noFill/>
          </p:spPr>
          <p:txBody>
            <a:bodyPr wrap="none" lIns="0" tIns="0" rIns="0" bIns="0" anchor="ctr" anchorCtr="1"/>
            <a:lstStyle/>
            <a:p>
              <a:pPr>
                <a:lnSpc>
                  <a:spcPts val="880"/>
                </a:lnSpc>
              </a:pPr>
              <a:r>
                <a:rPr lang="es-ES" sz="880" dirty="0">
                  <a:solidFill>
                    <a:srgbClr val="000000">
                      <a:alpha val="100000"/>
                    </a:srgbClr>
                  </a:solidFill>
                  <a:latin typeface="Arial"/>
                  <a:cs typeface="Arial"/>
                </a:rPr>
                <a:t>Los países sin vacunación contra el VPH se incluyen en el agregado con un valor de 0. Los países se ordenan según la cobertura descendente en 2025.</a:t>
              </a:r>
            </a:p>
          </p:txBody>
        </p:sp>
      </p:grpSp>
    </p:spTree>
    <p:extLst>
      <p:ext uri="{BB962C8B-B14F-4D97-AF65-F5344CB8AC3E}">
        <p14:creationId xmlns:p14="http://schemas.microsoft.com/office/powerpoint/2010/main" val="167032748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ODS 3.b.1</a:t>
            </a: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803816" y="4646258"/>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803816" y="3845207"/>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803816" y="3044157"/>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803816" y="2243107"/>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803816" y="124179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803816" y="5046783"/>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803816" y="4245732"/>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803816" y="3444682"/>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803816" y="2643632"/>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803816" y="184258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803816" y="104153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803816" y="1442056"/>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698285"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994616"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4290948"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5587279"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6883610"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8179942"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6624344"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8179942"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1698285" y="1281846"/>
              <a:ext cx="6481656" cy="720945"/>
            </a:xfrm>
            <a:custGeom>
              <a:avLst/>
              <a:gdLst/>
              <a:ahLst/>
              <a:cxnLst/>
              <a:rect l="0" t="0" r="0" b="0"/>
              <a:pathLst>
                <a:path w="6481656" h="720945">
                  <a:moveTo>
                    <a:pt x="0" y="120157"/>
                  </a:moveTo>
                  <a:lnTo>
                    <a:pt x="259266" y="160210"/>
                  </a:lnTo>
                  <a:lnTo>
                    <a:pt x="518532" y="120157"/>
                  </a:lnTo>
                  <a:lnTo>
                    <a:pt x="777798" y="80105"/>
                  </a:lnTo>
                  <a:lnTo>
                    <a:pt x="1037065" y="40052"/>
                  </a:lnTo>
                  <a:lnTo>
                    <a:pt x="1296331" y="0"/>
                  </a:lnTo>
                  <a:lnTo>
                    <a:pt x="1555597" y="40052"/>
                  </a:lnTo>
                  <a:lnTo>
                    <a:pt x="1814863" y="40052"/>
                  </a:lnTo>
                  <a:lnTo>
                    <a:pt x="2074130" y="80105"/>
                  </a:lnTo>
                  <a:lnTo>
                    <a:pt x="2333396" y="0"/>
                  </a:lnTo>
                  <a:lnTo>
                    <a:pt x="2592662" y="40052"/>
                  </a:lnTo>
                  <a:lnTo>
                    <a:pt x="2851928" y="40052"/>
                  </a:lnTo>
                  <a:lnTo>
                    <a:pt x="3111195" y="40052"/>
                  </a:lnTo>
                  <a:lnTo>
                    <a:pt x="3370461" y="160210"/>
                  </a:lnTo>
                  <a:lnTo>
                    <a:pt x="3629727" y="200262"/>
                  </a:lnTo>
                  <a:lnTo>
                    <a:pt x="3888994" y="160210"/>
                  </a:lnTo>
                  <a:lnTo>
                    <a:pt x="4148260" y="200262"/>
                  </a:lnTo>
                  <a:lnTo>
                    <a:pt x="4407526" y="360472"/>
                  </a:lnTo>
                  <a:lnTo>
                    <a:pt x="4666792" y="320420"/>
                  </a:lnTo>
                  <a:lnTo>
                    <a:pt x="4926059" y="560735"/>
                  </a:lnTo>
                  <a:lnTo>
                    <a:pt x="5185325" y="680892"/>
                  </a:lnTo>
                  <a:lnTo>
                    <a:pt x="5444591" y="720945"/>
                  </a:lnTo>
                  <a:lnTo>
                    <a:pt x="5703857" y="600787"/>
                  </a:lnTo>
                  <a:lnTo>
                    <a:pt x="5963124" y="480630"/>
                  </a:lnTo>
                  <a:lnTo>
                    <a:pt x="6222390" y="440577"/>
                  </a:lnTo>
                  <a:lnTo>
                    <a:pt x="6481656" y="440577"/>
                  </a:lnTo>
                </a:path>
              </a:pathLst>
            </a:custGeom>
            <a:ln w="27101" cap="flat">
              <a:solidFill>
                <a:srgbClr val="F8766D">
                  <a:alpha val="100000"/>
                </a:srgbClr>
              </a:solidFill>
              <a:prstDash val="solid"/>
              <a:round/>
            </a:ln>
          </p:spPr>
          <p:txBody>
            <a:bodyPr/>
            <a:lstStyle/>
            <a:p>
              <a:endParaRPr/>
            </a:p>
          </p:txBody>
        </p:sp>
        <p:sp>
          <p:nvSpPr>
            <p:cNvPr id="25" name="pl25"/>
            <p:cNvSpPr/>
            <p:nvPr/>
          </p:nvSpPr>
          <p:spPr>
            <a:xfrm>
              <a:off x="1698285" y="1842581"/>
              <a:ext cx="6481656" cy="1121470"/>
            </a:xfrm>
            <a:custGeom>
              <a:avLst/>
              <a:gdLst/>
              <a:ahLst/>
              <a:cxnLst/>
              <a:rect l="0" t="0" r="0" b="0"/>
              <a:pathLst>
                <a:path w="6481656" h="1121470">
                  <a:moveTo>
                    <a:pt x="0" y="801050"/>
                  </a:moveTo>
                  <a:lnTo>
                    <a:pt x="259266" y="760997"/>
                  </a:lnTo>
                  <a:lnTo>
                    <a:pt x="518532" y="961260"/>
                  </a:lnTo>
                  <a:lnTo>
                    <a:pt x="777798" y="1001312"/>
                  </a:lnTo>
                  <a:lnTo>
                    <a:pt x="1037065" y="961260"/>
                  </a:lnTo>
                  <a:lnTo>
                    <a:pt x="1296331" y="1001312"/>
                  </a:lnTo>
                  <a:lnTo>
                    <a:pt x="1555597" y="1041365"/>
                  </a:lnTo>
                  <a:lnTo>
                    <a:pt x="1814863" y="1121470"/>
                  </a:lnTo>
                  <a:lnTo>
                    <a:pt x="2074130" y="1001312"/>
                  </a:lnTo>
                  <a:lnTo>
                    <a:pt x="2333396" y="801050"/>
                  </a:lnTo>
                  <a:lnTo>
                    <a:pt x="2592662" y="801050"/>
                  </a:lnTo>
                  <a:lnTo>
                    <a:pt x="2851928" y="520682"/>
                  </a:lnTo>
                  <a:lnTo>
                    <a:pt x="3111195" y="560735"/>
                  </a:lnTo>
                  <a:lnTo>
                    <a:pt x="3370461" y="760997"/>
                  </a:lnTo>
                  <a:lnTo>
                    <a:pt x="3629727" y="280367"/>
                  </a:lnTo>
                  <a:lnTo>
                    <a:pt x="3888994" y="360472"/>
                  </a:lnTo>
                  <a:lnTo>
                    <a:pt x="4148260" y="240315"/>
                  </a:lnTo>
                  <a:lnTo>
                    <a:pt x="4407526" y="520682"/>
                  </a:lnTo>
                  <a:lnTo>
                    <a:pt x="4666792" y="0"/>
                  </a:lnTo>
                  <a:lnTo>
                    <a:pt x="4926059" y="680892"/>
                  </a:lnTo>
                  <a:lnTo>
                    <a:pt x="5185325" y="640840"/>
                  </a:lnTo>
                  <a:lnTo>
                    <a:pt x="5444591" y="440577"/>
                  </a:lnTo>
                  <a:lnTo>
                    <a:pt x="5703857" y="440577"/>
                  </a:lnTo>
                  <a:lnTo>
                    <a:pt x="5963124" y="440577"/>
                  </a:lnTo>
                  <a:lnTo>
                    <a:pt x="6222390" y="280367"/>
                  </a:lnTo>
                  <a:lnTo>
                    <a:pt x="6481656" y="360472"/>
                  </a:lnTo>
                </a:path>
              </a:pathLst>
            </a:custGeom>
            <a:ln w="27101" cap="flat">
              <a:solidFill>
                <a:srgbClr val="7CAE00">
                  <a:alpha val="100000"/>
                </a:srgbClr>
              </a:solidFill>
              <a:prstDash val="solid"/>
              <a:round/>
            </a:ln>
          </p:spPr>
          <p:txBody>
            <a:bodyPr/>
            <a:lstStyle/>
            <a:p>
              <a:endParaRPr/>
            </a:p>
          </p:txBody>
        </p:sp>
        <p:sp>
          <p:nvSpPr>
            <p:cNvPr id="26" name="pl26"/>
            <p:cNvSpPr/>
            <p:nvPr/>
          </p:nvSpPr>
          <p:spPr>
            <a:xfrm>
              <a:off x="3772415" y="1762476"/>
              <a:ext cx="4407526" cy="3164148"/>
            </a:xfrm>
            <a:custGeom>
              <a:avLst/>
              <a:gdLst/>
              <a:ahLst/>
              <a:cxnLst/>
              <a:rect l="0" t="0" r="0" b="0"/>
              <a:pathLst>
                <a:path w="4407526" h="3164148">
                  <a:moveTo>
                    <a:pt x="0" y="3164148"/>
                  </a:moveTo>
                  <a:lnTo>
                    <a:pt x="259266" y="2843728"/>
                  </a:lnTo>
                  <a:lnTo>
                    <a:pt x="518532" y="1882468"/>
                  </a:lnTo>
                  <a:lnTo>
                    <a:pt x="777798" y="881155"/>
                  </a:lnTo>
                  <a:lnTo>
                    <a:pt x="1037065" y="440577"/>
                  </a:lnTo>
                  <a:lnTo>
                    <a:pt x="1296331" y="240315"/>
                  </a:lnTo>
                  <a:lnTo>
                    <a:pt x="1555597" y="80105"/>
                  </a:lnTo>
                  <a:lnTo>
                    <a:pt x="1814863" y="0"/>
                  </a:lnTo>
                  <a:lnTo>
                    <a:pt x="2074130" y="120157"/>
                  </a:lnTo>
                  <a:lnTo>
                    <a:pt x="2333396" y="160210"/>
                  </a:lnTo>
                  <a:lnTo>
                    <a:pt x="2592662" y="160210"/>
                  </a:lnTo>
                  <a:lnTo>
                    <a:pt x="2851928" y="200262"/>
                  </a:lnTo>
                  <a:lnTo>
                    <a:pt x="3111195" y="320420"/>
                  </a:lnTo>
                  <a:lnTo>
                    <a:pt x="3370461" y="400525"/>
                  </a:lnTo>
                  <a:lnTo>
                    <a:pt x="3629727" y="360472"/>
                  </a:lnTo>
                  <a:lnTo>
                    <a:pt x="3888994" y="200262"/>
                  </a:lnTo>
                  <a:lnTo>
                    <a:pt x="4148260" y="120157"/>
                  </a:lnTo>
                  <a:lnTo>
                    <a:pt x="4407526" y="160210"/>
                  </a:lnTo>
                </a:path>
              </a:pathLst>
            </a:custGeom>
            <a:ln w="27101" cap="flat">
              <a:solidFill>
                <a:srgbClr val="00BFC4">
                  <a:alpha val="100000"/>
                </a:srgbClr>
              </a:solidFill>
              <a:prstDash val="solid"/>
              <a:round/>
            </a:ln>
          </p:spPr>
          <p:txBody>
            <a:bodyPr/>
            <a:lstStyle/>
            <a:p>
              <a:endParaRPr/>
            </a:p>
          </p:txBody>
        </p:sp>
        <p:sp>
          <p:nvSpPr>
            <p:cNvPr id="27" name="pl27"/>
            <p:cNvSpPr/>
            <p:nvPr/>
          </p:nvSpPr>
          <p:spPr>
            <a:xfrm>
              <a:off x="4290948" y="2283159"/>
              <a:ext cx="3888994" cy="2763623"/>
            </a:xfrm>
            <a:custGeom>
              <a:avLst/>
              <a:gdLst/>
              <a:ahLst/>
              <a:cxnLst/>
              <a:rect l="0" t="0" r="0" b="0"/>
              <a:pathLst>
                <a:path w="3888994" h="2763623">
                  <a:moveTo>
                    <a:pt x="0" y="2763623"/>
                  </a:moveTo>
                  <a:lnTo>
                    <a:pt x="259266" y="2523308"/>
                  </a:lnTo>
                  <a:lnTo>
                    <a:pt x="518532" y="2002625"/>
                  </a:lnTo>
                  <a:lnTo>
                    <a:pt x="777798" y="2002625"/>
                  </a:lnTo>
                  <a:lnTo>
                    <a:pt x="1037065" y="1121470"/>
                  </a:lnTo>
                  <a:lnTo>
                    <a:pt x="1296331" y="1201575"/>
                  </a:lnTo>
                  <a:lnTo>
                    <a:pt x="1555597" y="881155"/>
                  </a:lnTo>
                  <a:lnTo>
                    <a:pt x="1814863" y="600787"/>
                  </a:lnTo>
                  <a:lnTo>
                    <a:pt x="2074130" y="881155"/>
                  </a:lnTo>
                  <a:lnTo>
                    <a:pt x="2333396" y="961260"/>
                  </a:lnTo>
                  <a:lnTo>
                    <a:pt x="2592662" y="1401838"/>
                  </a:lnTo>
                  <a:lnTo>
                    <a:pt x="2851928" y="1481943"/>
                  </a:lnTo>
                  <a:lnTo>
                    <a:pt x="3111195" y="760997"/>
                  </a:lnTo>
                  <a:lnTo>
                    <a:pt x="3370461" y="440577"/>
                  </a:lnTo>
                  <a:lnTo>
                    <a:pt x="3629727" y="120157"/>
                  </a:lnTo>
                  <a:lnTo>
                    <a:pt x="3888994" y="0"/>
                  </a:lnTo>
                </a:path>
              </a:pathLst>
            </a:custGeom>
            <a:ln w="27101" cap="flat">
              <a:solidFill>
                <a:srgbClr val="C77CFF">
                  <a:alpha val="100000"/>
                </a:srgbClr>
              </a:solidFill>
              <a:prstDash val="solid"/>
              <a:round/>
            </a:ln>
          </p:spPr>
          <p:txBody>
            <a:bodyPr/>
            <a:lstStyle/>
            <a:p>
              <a:endParaRPr/>
            </a:p>
          </p:txBody>
        </p:sp>
        <p:sp>
          <p:nvSpPr>
            <p:cNvPr id="28" name="pl28"/>
            <p:cNvSpPr/>
            <p:nvPr/>
          </p:nvSpPr>
          <p:spPr>
            <a:xfrm>
              <a:off x="803816" y="1442056"/>
              <a:ext cx="8270593" cy="0"/>
            </a:xfrm>
            <a:custGeom>
              <a:avLst/>
              <a:gdLst/>
              <a:ahLst/>
              <a:cxnLst/>
              <a:rect l="0" t="0" r="0" b="0"/>
              <a:pathLst>
                <a:path w="8270593">
                  <a:moveTo>
                    <a:pt x="0" y="0"/>
                  </a:moveTo>
                  <a:lnTo>
                    <a:pt x="8270593" y="0"/>
                  </a:lnTo>
                  <a:lnTo>
                    <a:pt x="8270593" y="0"/>
                  </a:lnTo>
                </a:path>
              </a:pathLst>
            </a:custGeom>
            <a:ln w="13550" cap="flat">
              <a:solidFill>
                <a:srgbClr val="A9A9A9">
                  <a:alpha val="100000"/>
                </a:srgbClr>
              </a:solidFill>
              <a:prstDash val="dash"/>
              <a:round/>
            </a:ln>
          </p:spPr>
          <p:txBody>
            <a:bodyPr/>
            <a:lstStyle/>
            <a:p>
              <a:endParaRPr/>
            </a:p>
          </p:txBody>
        </p:sp>
        <p:sp>
          <p:nvSpPr>
            <p:cNvPr id="29" name="tx29"/>
            <p:cNvSpPr/>
            <p:nvPr/>
          </p:nvSpPr>
          <p:spPr>
            <a:xfrm>
              <a:off x="1474557" y="1420814"/>
              <a:ext cx="160772"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F8766D">
                      <a:alpha val="100000"/>
                    </a:srgbClr>
                  </a:solidFill>
                  <a:latin typeface="Arial"/>
                  <a:cs typeface="Arial"/>
                </a:rPr>
                <a:t>91</a:t>
              </a:r>
            </a:p>
          </p:txBody>
        </p:sp>
        <p:sp>
          <p:nvSpPr>
            <p:cNvPr id="30" name="tx30"/>
            <p:cNvSpPr/>
            <p:nvPr/>
          </p:nvSpPr>
          <p:spPr>
            <a:xfrm>
              <a:off x="1475095" y="2662726"/>
              <a:ext cx="160772"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7CAE00">
                      <a:alpha val="100000"/>
                    </a:srgbClr>
                  </a:solidFill>
                  <a:latin typeface="Arial"/>
                  <a:cs typeface="Arial"/>
                </a:rPr>
                <a:t>60</a:t>
              </a:r>
            </a:p>
          </p:txBody>
        </p:sp>
        <p:sp>
          <p:nvSpPr>
            <p:cNvPr id="31" name="tx31"/>
            <p:cNvSpPr/>
            <p:nvPr/>
          </p:nvSpPr>
          <p:spPr>
            <a:xfrm>
              <a:off x="3628584" y="4894964"/>
              <a:ext cx="80386" cy="105723"/>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BFC4">
                      <a:alpha val="100000"/>
                    </a:srgbClr>
                  </a:solidFill>
                  <a:latin typeface="Arial"/>
                  <a:cs typeface="Arial"/>
                </a:rPr>
                <a:t>3</a:t>
              </a:r>
            </a:p>
          </p:txBody>
        </p:sp>
        <p:sp>
          <p:nvSpPr>
            <p:cNvPr id="32" name="tx32"/>
            <p:cNvSpPr/>
            <p:nvPr/>
          </p:nvSpPr>
          <p:spPr>
            <a:xfrm>
              <a:off x="4147120" y="5015190"/>
              <a:ext cx="80386"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C77CFF">
                      <a:alpha val="100000"/>
                    </a:srgbClr>
                  </a:solidFill>
                  <a:latin typeface="Arial"/>
                  <a:cs typeface="Arial"/>
                </a:rPr>
                <a:t>0</a:t>
              </a:r>
            </a:p>
          </p:txBody>
        </p:sp>
        <p:sp>
          <p:nvSpPr>
            <p:cNvPr id="33" name="pl33"/>
            <p:cNvSpPr/>
            <p:nvPr/>
          </p:nvSpPr>
          <p:spPr>
            <a:xfrm>
              <a:off x="8198775" y="1722424"/>
              <a:ext cx="199457" cy="3"/>
            </a:xfrm>
            <a:custGeom>
              <a:avLst/>
              <a:gdLst/>
              <a:ahLst/>
              <a:cxnLst/>
              <a:rect l="0" t="0" r="0" b="0"/>
              <a:pathLst>
                <a:path w="199457" h="3">
                  <a:moveTo>
                    <a:pt x="199457" y="3"/>
                  </a:moveTo>
                  <a:lnTo>
                    <a:pt x="0" y="0"/>
                  </a:lnTo>
                </a:path>
              </a:pathLst>
            </a:custGeom>
          </p:spPr>
          <p:txBody>
            <a:bodyPr/>
            <a:lstStyle/>
            <a:p>
              <a:endParaRPr/>
            </a:p>
          </p:txBody>
        </p:sp>
        <p:sp>
          <p:nvSpPr>
            <p:cNvPr id="34" name="pl34"/>
            <p:cNvSpPr/>
            <p:nvPr/>
          </p:nvSpPr>
          <p:spPr>
            <a:xfrm>
              <a:off x="8197049" y="2149537"/>
              <a:ext cx="201116" cy="49321"/>
            </a:xfrm>
            <a:custGeom>
              <a:avLst/>
              <a:gdLst/>
              <a:ahLst/>
              <a:cxnLst/>
              <a:rect l="0" t="0" r="0" b="0"/>
              <a:pathLst>
                <a:path w="201116" h="49321">
                  <a:moveTo>
                    <a:pt x="201116" y="0"/>
                  </a:moveTo>
                  <a:lnTo>
                    <a:pt x="0" y="49321"/>
                  </a:lnTo>
                </a:path>
              </a:pathLst>
            </a:custGeom>
          </p:spPr>
          <p:txBody>
            <a:bodyPr/>
            <a:lstStyle/>
            <a:p>
              <a:endParaRPr/>
            </a:p>
          </p:txBody>
        </p:sp>
        <p:sp>
          <p:nvSpPr>
            <p:cNvPr id="35" name="pl35"/>
            <p:cNvSpPr/>
            <p:nvPr/>
          </p:nvSpPr>
          <p:spPr>
            <a:xfrm>
              <a:off x="8198775" y="1922687"/>
              <a:ext cx="199457" cy="3"/>
            </a:xfrm>
            <a:custGeom>
              <a:avLst/>
              <a:gdLst/>
              <a:ahLst/>
              <a:cxnLst/>
              <a:rect l="0" t="0" r="0" b="0"/>
              <a:pathLst>
                <a:path w="199457" h="3">
                  <a:moveTo>
                    <a:pt x="199457" y="3"/>
                  </a:moveTo>
                  <a:lnTo>
                    <a:pt x="0" y="0"/>
                  </a:lnTo>
                </a:path>
              </a:pathLst>
            </a:custGeom>
          </p:spPr>
          <p:txBody>
            <a:bodyPr/>
            <a:lstStyle/>
            <a:p>
              <a:endParaRPr/>
            </a:p>
          </p:txBody>
        </p:sp>
        <p:sp>
          <p:nvSpPr>
            <p:cNvPr id="36" name="pl36"/>
            <p:cNvSpPr/>
            <p:nvPr/>
          </p:nvSpPr>
          <p:spPr>
            <a:xfrm>
              <a:off x="8197275" y="2287082"/>
              <a:ext cx="201033" cy="45497"/>
            </a:xfrm>
            <a:custGeom>
              <a:avLst/>
              <a:gdLst/>
              <a:ahLst/>
              <a:cxnLst/>
              <a:rect l="0" t="0" r="0" b="0"/>
              <a:pathLst>
                <a:path w="201033" h="45497">
                  <a:moveTo>
                    <a:pt x="201033" y="45497"/>
                  </a:moveTo>
                  <a:lnTo>
                    <a:pt x="0" y="0"/>
                  </a:lnTo>
                </a:path>
              </a:pathLst>
            </a:custGeom>
          </p:spPr>
          <p:txBody>
            <a:bodyPr/>
            <a:lstStyle/>
            <a:p>
              <a:endParaRPr/>
            </a:p>
          </p:txBody>
        </p:sp>
        <p:sp>
          <p:nvSpPr>
            <p:cNvPr id="37" name="tx37"/>
            <p:cNvSpPr/>
            <p:nvPr/>
          </p:nvSpPr>
          <p:spPr>
            <a:xfrm>
              <a:off x="8421093" y="1668437"/>
              <a:ext cx="160772" cy="105723"/>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F8766D">
                      <a:alpha val="100000"/>
                    </a:srgbClr>
                  </a:solidFill>
                  <a:latin typeface="Arial"/>
                  <a:cs typeface="Arial"/>
                </a:rPr>
                <a:t>83</a:t>
              </a:r>
            </a:p>
          </p:txBody>
        </p:sp>
        <p:sp>
          <p:nvSpPr>
            <p:cNvPr id="38" name="tx38"/>
            <p:cNvSpPr/>
            <p:nvPr/>
          </p:nvSpPr>
          <p:spPr>
            <a:xfrm>
              <a:off x="8421026" y="2090613"/>
              <a:ext cx="160772" cy="103888"/>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7CAE00">
                      <a:alpha val="100000"/>
                    </a:srgbClr>
                  </a:solidFill>
                  <a:latin typeface="Arial"/>
                  <a:cs typeface="Arial"/>
                </a:rPr>
                <a:t>71</a:t>
              </a:r>
            </a:p>
          </p:txBody>
        </p:sp>
        <p:sp>
          <p:nvSpPr>
            <p:cNvPr id="39" name="tx39"/>
            <p:cNvSpPr/>
            <p:nvPr/>
          </p:nvSpPr>
          <p:spPr>
            <a:xfrm>
              <a:off x="8421093" y="1868771"/>
              <a:ext cx="160772"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BFC4">
                      <a:alpha val="100000"/>
                    </a:srgbClr>
                  </a:solidFill>
                  <a:latin typeface="Arial"/>
                  <a:cs typeface="Arial"/>
                </a:rPr>
                <a:t>78</a:t>
              </a:r>
            </a:p>
          </p:txBody>
        </p:sp>
        <p:sp>
          <p:nvSpPr>
            <p:cNvPr id="40" name="tx40"/>
            <p:cNvSpPr/>
            <p:nvPr/>
          </p:nvSpPr>
          <p:spPr>
            <a:xfrm>
              <a:off x="8421169" y="2283832"/>
              <a:ext cx="160772"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C77CFF">
                      <a:alpha val="100000"/>
                    </a:srgbClr>
                  </a:solidFill>
                  <a:latin typeface="Arial"/>
                  <a:cs typeface="Arial"/>
                </a:rPr>
                <a:t>69</a:t>
              </a:r>
            </a:p>
          </p:txBody>
        </p:sp>
        <p:sp>
          <p:nvSpPr>
            <p:cNvPr id="41" name="tx41"/>
            <p:cNvSpPr/>
            <p:nvPr/>
          </p:nvSpPr>
          <p:spPr>
            <a:xfrm>
              <a:off x="663492" y="4994668"/>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42" name="tx42"/>
            <p:cNvSpPr/>
            <p:nvPr/>
          </p:nvSpPr>
          <p:spPr>
            <a:xfrm>
              <a:off x="585797" y="4193618"/>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a:t>
              </a:r>
            </a:p>
          </p:txBody>
        </p:sp>
        <p:sp>
          <p:nvSpPr>
            <p:cNvPr id="43" name="tx43"/>
            <p:cNvSpPr/>
            <p:nvPr/>
          </p:nvSpPr>
          <p:spPr>
            <a:xfrm>
              <a:off x="585797" y="339256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40</a:t>
              </a:r>
            </a:p>
          </p:txBody>
        </p:sp>
        <p:sp>
          <p:nvSpPr>
            <p:cNvPr id="44" name="tx44"/>
            <p:cNvSpPr/>
            <p:nvPr/>
          </p:nvSpPr>
          <p:spPr>
            <a:xfrm>
              <a:off x="585797" y="259151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60</a:t>
              </a:r>
            </a:p>
          </p:txBody>
        </p:sp>
        <p:sp>
          <p:nvSpPr>
            <p:cNvPr id="45" name="tx45"/>
            <p:cNvSpPr/>
            <p:nvPr/>
          </p:nvSpPr>
          <p:spPr>
            <a:xfrm>
              <a:off x="585797" y="179046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80</a:t>
              </a:r>
            </a:p>
          </p:txBody>
        </p:sp>
        <p:sp>
          <p:nvSpPr>
            <p:cNvPr id="46" name="tx46"/>
            <p:cNvSpPr/>
            <p:nvPr/>
          </p:nvSpPr>
          <p:spPr>
            <a:xfrm>
              <a:off x="508103" y="989417"/>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47" name="tx47"/>
            <p:cNvSpPr/>
            <p:nvPr/>
          </p:nvSpPr>
          <p:spPr>
            <a:xfrm>
              <a:off x="585797" y="1389942"/>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90</a:t>
              </a:r>
            </a:p>
          </p:txBody>
        </p:sp>
        <p:sp>
          <p:nvSpPr>
            <p:cNvPr id="48" name="tx48"/>
            <p:cNvSpPr/>
            <p:nvPr/>
          </p:nvSpPr>
          <p:spPr>
            <a:xfrm rot="-5400000">
              <a:off x="1541839"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49" name="tx49"/>
            <p:cNvSpPr/>
            <p:nvPr/>
          </p:nvSpPr>
          <p:spPr>
            <a:xfrm rot="-5400000">
              <a:off x="2838170"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50" name="tx50"/>
            <p:cNvSpPr/>
            <p:nvPr/>
          </p:nvSpPr>
          <p:spPr>
            <a:xfrm rot="-5400000">
              <a:off x="4134502"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51" name="tx51"/>
            <p:cNvSpPr/>
            <p:nvPr/>
          </p:nvSpPr>
          <p:spPr>
            <a:xfrm rot="-5400000">
              <a:off x="5430833"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52" name="tx52"/>
            <p:cNvSpPr/>
            <p:nvPr/>
          </p:nvSpPr>
          <p:spPr>
            <a:xfrm rot="-5400000">
              <a:off x="6727164"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53" name="tx53"/>
            <p:cNvSpPr/>
            <p:nvPr/>
          </p:nvSpPr>
          <p:spPr>
            <a:xfrm rot="-5400000">
              <a:off x="8023496"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54" name="tx54"/>
            <p:cNvSpPr/>
            <p:nvPr/>
          </p:nvSpPr>
          <p:spPr>
            <a:xfrm rot="-5400000">
              <a:off x="6467898"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55" name="tx55"/>
            <p:cNvSpPr/>
            <p:nvPr/>
          </p:nvSpPr>
          <p:spPr>
            <a:xfrm rot="-5400000">
              <a:off x="8023496"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56" name="tx56"/>
            <p:cNvSpPr/>
            <p:nvPr/>
          </p:nvSpPr>
          <p:spPr>
            <a:xfrm rot="-5400000">
              <a:off x="-60286" y="2978604"/>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57" name="pl57"/>
            <p:cNvSpPr/>
            <p:nvPr/>
          </p:nvSpPr>
          <p:spPr>
            <a:xfrm>
              <a:off x="3533360" y="6103143"/>
              <a:ext cx="175564" cy="0"/>
            </a:xfrm>
            <a:custGeom>
              <a:avLst/>
              <a:gdLst/>
              <a:ahLst/>
              <a:cxnLst/>
              <a:rect l="0" t="0" r="0" b="0"/>
              <a:pathLst>
                <a:path w="175564">
                  <a:moveTo>
                    <a:pt x="0" y="0"/>
                  </a:moveTo>
                  <a:lnTo>
                    <a:pt x="175564" y="0"/>
                  </a:lnTo>
                </a:path>
              </a:pathLst>
            </a:custGeom>
            <a:ln w="27101" cap="flat">
              <a:solidFill>
                <a:srgbClr val="F8766D">
                  <a:alpha val="100000"/>
                </a:srgbClr>
              </a:solidFill>
              <a:prstDash val="solid"/>
              <a:round/>
            </a:ln>
          </p:spPr>
          <p:txBody>
            <a:bodyPr/>
            <a:lstStyle/>
            <a:p>
              <a:endParaRPr/>
            </a:p>
          </p:txBody>
        </p:sp>
        <p:sp>
          <p:nvSpPr>
            <p:cNvPr id="58" name="pl58"/>
            <p:cNvSpPr/>
            <p:nvPr/>
          </p:nvSpPr>
          <p:spPr>
            <a:xfrm>
              <a:off x="4249088" y="6103143"/>
              <a:ext cx="175564" cy="0"/>
            </a:xfrm>
            <a:custGeom>
              <a:avLst/>
              <a:gdLst/>
              <a:ahLst/>
              <a:cxnLst/>
              <a:rect l="0" t="0" r="0" b="0"/>
              <a:pathLst>
                <a:path w="175564">
                  <a:moveTo>
                    <a:pt x="0" y="0"/>
                  </a:moveTo>
                  <a:lnTo>
                    <a:pt x="175564" y="0"/>
                  </a:lnTo>
                </a:path>
              </a:pathLst>
            </a:custGeom>
            <a:ln w="27101" cap="flat">
              <a:solidFill>
                <a:srgbClr val="7CAE00">
                  <a:alpha val="100000"/>
                </a:srgbClr>
              </a:solidFill>
              <a:prstDash val="solid"/>
              <a:round/>
            </a:ln>
          </p:spPr>
          <p:txBody>
            <a:bodyPr/>
            <a:lstStyle/>
            <a:p>
              <a:endParaRPr/>
            </a:p>
          </p:txBody>
        </p:sp>
        <p:sp>
          <p:nvSpPr>
            <p:cNvPr id="59" name="pl59"/>
            <p:cNvSpPr/>
            <p:nvPr/>
          </p:nvSpPr>
          <p:spPr>
            <a:xfrm>
              <a:off x="4995854" y="6103143"/>
              <a:ext cx="175564" cy="0"/>
            </a:xfrm>
            <a:custGeom>
              <a:avLst/>
              <a:gdLst/>
              <a:ahLst/>
              <a:cxnLst/>
              <a:rect l="0" t="0" r="0" b="0"/>
              <a:pathLst>
                <a:path w="175564">
                  <a:moveTo>
                    <a:pt x="0" y="0"/>
                  </a:moveTo>
                  <a:lnTo>
                    <a:pt x="175564" y="0"/>
                  </a:lnTo>
                </a:path>
              </a:pathLst>
            </a:custGeom>
            <a:ln w="27101" cap="flat">
              <a:solidFill>
                <a:srgbClr val="00BFC4">
                  <a:alpha val="100000"/>
                </a:srgbClr>
              </a:solidFill>
              <a:prstDash val="solid"/>
              <a:round/>
            </a:ln>
          </p:spPr>
          <p:txBody>
            <a:bodyPr/>
            <a:lstStyle/>
            <a:p>
              <a:endParaRPr/>
            </a:p>
          </p:txBody>
        </p:sp>
        <p:sp>
          <p:nvSpPr>
            <p:cNvPr id="60" name="pl60"/>
            <p:cNvSpPr/>
            <p:nvPr/>
          </p:nvSpPr>
          <p:spPr>
            <a:xfrm>
              <a:off x="5742619" y="6103143"/>
              <a:ext cx="175564" cy="0"/>
            </a:xfrm>
            <a:custGeom>
              <a:avLst/>
              <a:gdLst/>
              <a:ahLst/>
              <a:cxnLst/>
              <a:rect l="0" t="0" r="0" b="0"/>
              <a:pathLst>
                <a:path w="175564">
                  <a:moveTo>
                    <a:pt x="0" y="0"/>
                  </a:moveTo>
                  <a:lnTo>
                    <a:pt x="175564" y="0"/>
                  </a:lnTo>
                </a:path>
              </a:pathLst>
            </a:custGeom>
            <a:ln w="27101" cap="flat">
              <a:solidFill>
                <a:srgbClr val="C77CFF">
                  <a:alpha val="100000"/>
                </a:srgbClr>
              </a:solidFill>
              <a:prstDash val="solid"/>
              <a:round/>
            </a:ln>
          </p:spPr>
          <p:txBody>
            <a:bodyPr/>
            <a:lstStyle/>
            <a:p>
              <a:endParaRPr/>
            </a:p>
          </p:txBody>
        </p:sp>
        <p:sp>
          <p:nvSpPr>
            <p:cNvPr id="61" name="tx61"/>
            <p:cNvSpPr/>
            <p:nvPr/>
          </p:nvSpPr>
          <p:spPr>
            <a:xfrm>
              <a:off x="3800459" y="6050960"/>
              <a:ext cx="357094"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DTP3</a:t>
              </a:r>
            </a:p>
          </p:txBody>
        </p:sp>
        <p:sp>
          <p:nvSpPr>
            <p:cNvPr id="62" name="tx62"/>
            <p:cNvSpPr/>
            <p:nvPr/>
          </p:nvSpPr>
          <p:spPr>
            <a:xfrm>
              <a:off x="4516188" y="6049732"/>
              <a:ext cx="388131"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MCV2</a:t>
              </a:r>
            </a:p>
          </p:txBody>
        </p:sp>
        <p:sp>
          <p:nvSpPr>
            <p:cNvPr id="63" name="tx63"/>
            <p:cNvSpPr/>
            <p:nvPr/>
          </p:nvSpPr>
          <p:spPr>
            <a:xfrm>
              <a:off x="5262953" y="6049732"/>
              <a:ext cx="388131"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PCVC</a:t>
              </a:r>
            </a:p>
          </p:txBody>
        </p:sp>
        <p:sp>
          <p:nvSpPr>
            <p:cNvPr id="64" name="tx64"/>
            <p:cNvSpPr/>
            <p:nvPr/>
          </p:nvSpPr>
          <p:spPr>
            <a:xfrm>
              <a:off x="6009718" y="6051506"/>
              <a:ext cx="357094"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HPVc</a:t>
              </a:r>
            </a:p>
          </p:txBody>
        </p:sp>
        <p:sp>
          <p:nvSpPr>
            <p:cNvPr id="65" name="tx65"/>
            <p:cNvSpPr/>
            <p:nvPr/>
          </p:nvSpPr>
          <p:spPr>
            <a:xfrm>
              <a:off x="1686832" y="397941"/>
              <a:ext cx="6504562" cy="157408"/>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ODS 3.b.1: Proporción de la población objetivo cubierta por todas las vacunas incluidas</a:t>
              </a:r>
            </a:p>
          </p:txBody>
        </p:sp>
        <p:sp>
          <p:nvSpPr>
            <p:cNvPr id="66" name="tx66"/>
            <p:cNvSpPr/>
            <p:nvPr/>
          </p:nvSpPr>
          <p:spPr>
            <a:xfrm>
              <a:off x="3569098" y="580629"/>
              <a:ext cx="2740029" cy="155770"/>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en su programa nacional, 2000-2025</a:t>
              </a:r>
            </a:p>
          </p:txBody>
        </p:sp>
        <p:sp>
          <p:nvSpPr>
            <p:cNvPr id="67" name="tx67"/>
            <p:cNvSpPr/>
            <p:nvPr/>
          </p:nvSpPr>
          <p:spPr>
            <a:xfrm>
              <a:off x="4477571" y="6334805"/>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68" name="tx68"/>
            <p:cNvSpPr/>
            <p:nvPr/>
          </p:nvSpPr>
          <p:spPr>
            <a:xfrm>
              <a:off x="2651157" y="6447811"/>
              <a:ext cx="6423253"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Los cuatro indicadores de cobertura de vacunación contribuyen al indicador 3.b.1 de los ODS: DTP3, MCV2, PCVC y HPVc</a:t>
              </a:r>
            </a:p>
          </p:txBody>
        </p:sp>
        <p:sp>
          <p:nvSpPr>
            <p:cNvPr id="69" name="tx69"/>
            <p:cNvSpPr/>
            <p:nvPr/>
          </p:nvSpPr>
          <p:spPr>
            <a:xfrm>
              <a:off x="4588731" y="6568567"/>
              <a:ext cx="448567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El objetivo mundial es alcanzar una cobertura del 90 % para los cuatro antígenos en 2030.</a:t>
              </a:r>
            </a:p>
          </p:txBody>
        </p:sp>
      </p:grpSp>
      <p:sp>
        <p:nvSpPr>
          <p:cNvPr id="70"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Cuatro indicadores de cobertura vacunal contribuyen al Objetivo de Desarrollo Sostenible 3, indicador b.1: DTP3, PCVC, MCV2 y HPVc (mujeres).
La meta global de IA2030 es alcanzar una cobertura del 90 % para los cuatro antígenos de aquí a 2030.
En 2025, LACR había alcanzado una cobertura de al menos el 90 % en 0 de las 4 vacunas.</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Recursos adicionales</a:t>
            </a: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10369296" y="146304"/>
            <a:ext cx="1664208" cy="768096"/>
          </a:xfrm>
          <a:solidFill>
            <a:srgbClr val="203864">
              <a:alpha val="100000"/>
            </a:srgbClr>
          </a:solidFill>
        </p:spPr>
        <p:txBody>
          <a:bodyPr/>
          <a:lstStyle/>
          <a:p>
            <a:pPr marL="0" marR="0" algn="ctr">
              <a:lnSpc>
                <a:spcPct val="100000"/>
              </a:lnSpc>
              <a:spcBef>
                <a:spcPts val="0"/>
              </a:spcBef>
              <a:spcAft>
                <a:spcPts val="0"/>
              </a:spcAft>
              <a:buNone/>
            </a:pPr>
            <a:r>
              <a:rPr sz="1600" b="1" i="0" u="none" cap="none">
                <a:solidFill>
                  <a:srgbClr val="FFFFFF">
                    <a:alpha val="100000"/>
                  </a:srgbClr>
                </a:solidFill>
                <a:latin typeface="Aptos (Body)"/>
                <a:cs typeface="Aptos (Body)"/>
                <a:sym typeface="Aptos (Body)"/>
              </a:rPr>
              <a:t>Recursos adicionales</a:t>
            </a:r>
          </a:p>
        </p:txBody>
      </p:sp>
      <p:sp>
        <p:nvSpPr>
          <p:cNvPr id="3" name="body"/>
          <p:cNvSpPr>
            <a:spLocks noGrp="1"/>
          </p:cNvSpPr>
          <p:nvPr>
            <p:ph/>
          </p:nvPr>
        </p:nvSpPr>
        <p:spPr>
          <a:xfrm>
            <a:off x="10387584" y="868680"/>
            <a:ext cx="1581912" cy="3099816"/>
          </a:xfrm>
          <a:solidFill>
            <a:srgbClr val="203864">
              <a:alpha val="100000"/>
            </a:srgbClr>
          </a:solidFill>
        </p:spPr>
        <p:txBody>
          <a:bodyPr/>
          <a:lstStyle/>
          <a:p>
            <a:pPr marL="0" marR="0" algn="l">
              <a:lnSpc>
                <a:spcPct val="100000"/>
              </a:lnSpc>
              <a:spcBef>
                <a:spcPts val="0"/>
              </a:spcBef>
              <a:spcAft>
                <a:spcPts val="0"/>
              </a:spcAft>
              <a:buNone/>
            </a:pPr>
            <a:r>
              <a:rPr sz="1550" b="0" i="0" u="none" cap="none" dirty="0">
                <a:solidFill>
                  <a:srgbClr val="FFFFFF">
                    <a:alpha val="100000"/>
                  </a:srgbClr>
                </a:solidFill>
                <a:latin typeface="Aptos (Body)"/>
                <a:cs typeface="Aptos (Body)"/>
                <a:sym typeface="Aptos (Body)"/>
              </a:rPr>
              <a:t>Se </a:t>
            </a:r>
            <a:r>
              <a:rPr sz="1550" b="0" i="0" u="none" cap="none" dirty="0" err="1">
                <a:solidFill>
                  <a:srgbClr val="FFFFFF">
                    <a:alpha val="100000"/>
                  </a:srgbClr>
                </a:solidFill>
                <a:latin typeface="Aptos (Body)"/>
                <a:cs typeface="Aptos (Body)"/>
                <a:sym typeface="Aptos (Body)"/>
              </a:rPr>
              <a:t>pueden</a:t>
            </a:r>
            <a:r>
              <a:rPr sz="1550" b="0" i="0" u="none" cap="none" dirty="0">
                <a:solidFill>
                  <a:srgbClr val="FFFFFF">
                    <a:alpha val="100000"/>
                  </a:srgbClr>
                </a:solidFill>
                <a:latin typeface="Aptos (Body)"/>
                <a:cs typeface="Aptos (Body)"/>
                <a:sym typeface="Aptos (Body)"/>
              </a:rPr>
              <a:t> </a:t>
            </a:r>
            <a:r>
              <a:rPr sz="1550" b="0" i="0" u="none" cap="none" dirty="0" err="1">
                <a:solidFill>
                  <a:srgbClr val="FFFFFF">
                    <a:alpha val="100000"/>
                  </a:srgbClr>
                </a:solidFill>
                <a:latin typeface="Aptos (Body)"/>
                <a:cs typeface="Aptos (Body)"/>
                <a:sym typeface="Aptos (Body)"/>
              </a:rPr>
              <a:t>consultar</a:t>
            </a:r>
            <a:r>
              <a:rPr sz="1550" b="0" i="0" u="none" cap="none" dirty="0">
                <a:solidFill>
                  <a:srgbClr val="FFFFFF">
                    <a:alpha val="100000"/>
                  </a:srgbClr>
                </a:solidFill>
                <a:latin typeface="Aptos (Body)"/>
                <a:cs typeface="Aptos (Body)"/>
                <a:sym typeface="Aptos (Body)"/>
              </a:rPr>
              <a:t> </a:t>
            </a:r>
            <a:r>
              <a:rPr sz="1550" b="0" i="0" u="none" cap="none" dirty="0" err="1">
                <a:solidFill>
                  <a:srgbClr val="FFFFFF">
                    <a:alpha val="100000"/>
                  </a:srgbClr>
                </a:solidFill>
                <a:latin typeface="Aptos (Body)"/>
                <a:cs typeface="Aptos (Body)"/>
                <a:sym typeface="Aptos (Body)"/>
              </a:rPr>
              <a:t>más</a:t>
            </a:r>
            <a:r>
              <a:rPr sz="1550" b="0" i="0" u="none" cap="none" dirty="0">
                <a:solidFill>
                  <a:srgbClr val="FFFFFF">
                    <a:alpha val="100000"/>
                  </a:srgbClr>
                </a:solidFill>
                <a:latin typeface="Aptos (Body)"/>
                <a:cs typeface="Aptos (Body)"/>
                <a:sym typeface="Aptos (Body)"/>
              </a:rPr>
              <a:t> </a:t>
            </a:r>
            <a:r>
              <a:rPr sz="1550" b="0" i="0" u="none" cap="none" dirty="0" err="1">
                <a:solidFill>
                  <a:srgbClr val="FFFFFF">
                    <a:alpha val="100000"/>
                  </a:srgbClr>
                </a:solidFill>
                <a:latin typeface="Aptos (Body)"/>
                <a:cs typeface="Aptos (Body)"/>
                <a:sym typeface="Aptos (Body)"/>
              </a:rPr>
              <a:t>fuentes</a:t>
            </a:r>
            <a:r>
              <a:rPr sz="1550" b="0" i="0" u="none" cap="none" dirty="0">
                <a:solidFill>
                  <a:srgbClr val="FFFFFF">
                    <a:alpha val="100000"/>
                  </a:srgbClr>
                </a:solidFill>
                <a:latin typeface="Aptos (Body)"/>
                <a:cs typeface="Aptos (Body)"/>
                <a:sym typeface="Aptos (Body)"/>
              </a:rPr>
              <a:t> de </a:t>
            </a:r>
            <a:r>
              <a:rPr sz="1550" b="0" i="0" u="none" cap="none" dirty="0" err="1">
                <a:solidFill>
                  <a:srgbClr val="FFFFFF">
                    <a:alpha val="100000"/>
                  </a:srgbClr>
                </a:solidFill>
                <a:latin typeface="Aptos (Body)"/>
                <a:cs typeface="Aptos (Body)"/>
                <a:sym typeface="Aptos (Body)"/>
              </a:rPr>
              <a:t>información</a:t>
            </a:r>
            <a:r>
              <a:rPr sz="1550" b="0" i="0" u="none" cap="none" dirty="0">
                <a:solidFill>
                  <a:srgbClr val="FFFFFF">
                    <a:alpha val="100000"/>
                  </a:srgbClr>
                </a:solidFill>
                <a:latin typeface="Aptos (Body)"/>
                <a:cs typeface="Aptos (Body)"/>
                <a:sym typeface="Aptos (Body)"/>
              </a:rPr>
              <a:t> </a:t>
            </a:r>
            <a:r>
              <a:rPr sz="1550" b="0" i="0" u="none" cap="none" dirty="0" err="1">
                <a:solidFill>
                  <a:srgbClr val="FFFFFF">
                    <a:alpha val="100000"/>
                  </a:srgbClr>
                </a:solidFill>
                <a:latin typeface="Aptos (Body)"/>
                <a:cs typeface="Aptos (Body)"/>
                <a:sym typeface="Aptos (Body)"/>
              </a:rPr>
              <a:t>sobre</a:t>
            </a:r>
            <a:r>
              <a:rPr sz="1550" b="0" i="0" u="none" cap="none" dirty="0">
                <a:solidFill>
                  <a:srgbClr val="FFFFFF">
                    <a:alpha val="100000"/>
                  </a:srgbClr>
                </a:solidFill>
                <a:latin typeface="Aptos (Body)"/>
                <a:cs typeface="Aptos (Body)"/>
                <a:sym typeface="Aptos (Body)"/>
              </a:rPr>
              <a:t> </a:t>
            </a:r>
            <a:r>
              <a:rPr sz="1550" b="0" i="0" u="none" cap="none" dirty="0" err="1">
                <a:solidFill>
                  <a:srgbClr val="FFFFFF">
                    <a:alpha val="100000"/>
                  </a:srgbClr>
                </a:solidFill>
                <a:latin typeface="Aptos (Body)"/>
                <a:cs typeface="Aptos (Body)"/>
                <a:sym typeface="Aptos (Body)"/>
              </a:rPr>
              <a:t>vacunación</a:t>
            </a:r>
            <a:r>
              <a:rPr sz="1550" b="0" i="0" u="none" cap="none" dirty="0">
                <a:solidFill>
                  <a:srgbClr val="FFFFFF">
                    <a:alpha val="100000"/>
                  </a:srgbClr>
                </a:solidFill>
                <a:latin typeface="Aptos (Body)"/>
                <a:cs typeface="Aptos (Body)"/>
                <a:sym typeface="Aptos (Body)"/>
              </a:rPr>
              <a:t> </a:t>
            </a:r>
            <a:r>
              <a:rPr sz="1550" b="0" i="0" u="none" cap="none" dirty="0" err="1">
                <a:solidFill>
                  <a:srgbClr val="FFFFFF">
                    <a:alpha val="100000"/>
                  </a:srgbClr>
                </a:solidFill>
                <a:latin typeface="Aptos (Body)"/>
                <a:cs typeface="Aptos (Body)"/>
                <a:sym typeface="Aptos (Body)"/>
              </a:rPr>
              <a:t>en</a:t>
            </a:r>
            <a:r>
              <a:rPr sz="1550" b="0" i="0" u="none" cap="none" dirty="0">
                <a:solidFill>
                  <a:srgbClr val="FFFFFF">
                    <a:alpha val="100000"/>
                  </a:srgbClr>
                </a:solidFill>
                <a:latin typeface="Aptos (Body)"/>
                <a:cs typeface="Aptos (Body)"/>
                <a:sym typeface="Aptos (Body)"/>
              </a:rPr>
              <a:t>:
Los </a:t>
            </a:r>
            <a:r>
              <a:rPr sz="1550" b="0" i="0" u="none" cap="none" dirty="0" err="1">
                <a:solidFill>
                  <a:srgbClr val="FFFFFF">
                    <a:alpha val="100000"/>
                  </a:srgbClr>
                </a:solidFill>
                <a:latin typeface="Aptos (Body)"/>
                <a:cs typeface="Aptos (Body)"/>
                <a:sym typeface="Aptos (Body)"/>
              </a:rPr>
              <a:t>perfiles</a:t>
            </a:r>
            <a:r>
              <a:rPr sz="1550" b="0" i="0" u="none" cap="none" dirty="0">
                <a:solidFill>
                  <a:srgbClr val="FFFFFF">
                    <a:alpha val="100000"/>
                  </a:srgbClr>
                </a:solidFill>
                <a:latin typeface="Aptos (Body)"/>
                <a:cs typeface="Aptos (Body)"/>
                <a:sym typeface="Aptos (Body)"/>
              </a:rPr>
              <a:t> </a:t>
            </a:r>
            <a:r>
              <a:rPr sz="1550" b="0" i="0" u="none" cap="none" dirty="0" err="1">
                <a:solidFill>
                  <a:srgbClr val="FFFFFF">
                    <a:alpha val="100000"/>
                  </a:srgbClr>
                </a:solidFill>
                <a:latin typeface="Aptos (Body)"/>
                <a:cs typeface="Aptos (Body)"/>
                <a:sym typeface="Aptos (Body)"/>
              </a:rPr>
              <a:t>interactivos</a:t>
            </a:r>
            <a:r>
              <a:rPr sz="1550" b="0" i="0" u="none" cap="none" dirty="0">
                <a:solidFill>
                  <a:srgbClr val="FFFFFF">
                    <a:alpha val="100000"/>
                  </a:srgbClr>
                </a:solidFill>
                <a:latin typeface="Aptos (Body)"/>
                <a:cs typeface="Aptos (Body)"/>
                <a:sym typeface="Aptos (Body)"/>
              </a:rPr>
              <a:t> de </a:t>
            </a:r>
            <a:r>
              <a:rPr sz="1550" b="0" i="0" u="none" cap="none" dirty="0" err="1">
                <a:solidFill>
                  <a:srgbClr val="FFFFFF">
                    <a:alpha val="100000"/>
                  </a:srgbClr>
                </a:solidFill>
                <a:latin typeface="Aptos (Body)"/>
                <a:cs typeface="Aptos (Body)"/>
                <a:sym typeface="Aptos (Body)"/>
              </a:rPr>
              <a:t>los</a:t>
            </a:r>
            <a:r>
              <a:rPr sz="1550" b="0" i="0" u="none" cap="none" dirty="0">
                <a:solidFill>
                  <a:srgbClr val="FFFFFF">
                    <a:alpha val="100000"/>
                  </a:srgbClr>
                </a:solidFill>
                <a:latin typeface="Aptos (Body)"/>
                <a:cs typeface="Aptos (Body)"/>
                <a:sym typeface="Aptos (Body)"/>
              </a:rPr>
              <a:t> </a:t>
            </a:r>
            <a:r>
              <a:rPr sz="1550" b="0" i="0" u="none" cap="none" dirty="0" err="1">
                <a:solidFill>
                  <a:srgbClr val="FFFFFF">
                    <a:alpha val="100000"/>
                  </a:srgbClr>
                </a:solidFill>
                <a:latin typeface="Aptos (Body)"/>
                <a:cs typeface="Aptos (Body)"/>
                <a:sym typeface="Aptos (Body)"/>
              </a:rPr>
              <a:t>países</a:t>
            </a:r>
            <a:r>
              <a:rPr sz="1550" b="0" i="0" u="none" cap="none" dirty="0">
                <a:solidFill>
                  <a:srgbClr val="FFFFFF">
                    <a:alpha val="100000"/>
                  </a:srgbClr>
                </a:solidFill>
                <a:latin typeface="Aptos (Body)"/>
                <a:cs typeface="Aptos (Body)"/>
                <a:sym typeface="Aptos (Body)"/>
              </a:rPr>
              <a:t> de la WUENIC se </a:t>
            </a:r>
            <a:r>
              <a:rPr sz="1550" b="0" i="0" u="none" cap="none" dirty="0" err="1">
                <a:solidFill>
                  <a:srgbClr val="FFFFFF">
                    <a:alpha val="100000"/>
                  </a:srgbClr>
                </a:solidFill>
                <a:latin typeface="Aptos (Body)"/>
                <a:cs typeface="Aptos (Body)"/>
                <a:sym typeface="Aptos (Body)"/>
              </a:rPr>
              <a:t>pueden</a:t>
            </a:r>
            <a:r>
              <a:rPr sz="1550" b="0" i="0" u="none" cap="none" dirty="0">
                <a:solidFill>
                  <a:srgbClr val="FFFFFF">
                    <a:alpha val="100000"/>
                  </a:srgbClr>
                </a:solidFill>
                <a:latin typeface="Aptos (Body)"/>
                <a:cs typeface="Aptos (Body)"/>
                <a:sym typeface="Aptos (Body)"/>
              </a:rPr>
              <a:t> </a:t>
            </a:r>
            <a:r>
              <a:rPr sz="1550" b="0" i="0" u="none" cap="none" dirty="0" err="1">
                <a:solidFill>
                  <a:srgbClr val="FFFFFF">
                    <a:alpha val="100000"/>
                  </a:srgbClr>
                </a:solidFill>
                <a:latin typeface="Aptos (Body)"/>
                <a:cs typeface="Aptos (Body)"/>
                <a:sym typeface="Aptos (Body)"/>
              </a:rPr>
              <a:t>consultar</a:t>
            </a:r>
            <a:r>
              <a:rPr sz="1550" b="0" i="0" u="none" cap="none" dirty="0">
                <a:solidFill>
                  <a:srgbClr val="FFFFFF">
                    <a:alpha val="100000"/>
                  </a:srgbClr>
                </a:solidFill>
                <a:latin typeface="Aptos (Body)"/>
                <a:cs typeface="Aptos (Body)"/>
                <a:sym typeface="Aptos (Body)"/>
              </a:rPr>
              <a:t> </a:t>
            </a:r>
            <a:r>
              <a:rPr sz="1550" b="0" i="0" u="none" cap="none" dirty="0" err="1">
                <a:solidFill>
                  <a:srgbClr val="FFFFFF">
                    <a:alpha val="100000"/>
                  </a:srgbClr>
                </a:solidFill>
                <a:latin typeface="Aptos (Body)"/>
                <a:cs typeface="Aptos (Body)"/>
                <a:sym typeface="Aptos (Body)"/>
              </a:rPr>
              <a:t>en</a:t>
            </a:r>
            <a:r>
              <a:rPr sz="1550" b="0" i="0" u="none" cap="none" dirty="0">
                <a:solidFill>
                  <a:srgbClr val="FFFFFF">
                    <a:alpha val="100000"/>
                  </a:srgbClr>
                </a:solidFill>
                <a:latin typeface="Aptos (Body)"/>
                <a:cs typeface="Aptos (Body)"/>
                <a:sym typeface="Aptos (Body)"/>
              </a:rPr>
              <a:t>:</a:t>
            </a:r>
          </a:p>
        </p:txBody>
      </p:sp>
      <p:sp>
        <p:nvSpPr>
          <p:cNvPr id="4" name="body"/>
          <p:cNvSpPr>
            <a:spLocks noGrp="1"/>
          </p:cNvSpPr>
          <p:nvPr>
            <p:ph/>
          </p:nvPr>
        </p:nvSpPr>
        <p:spPr>
          <a:xfrm>
            <a:off x="10378440" y="2194560"/>
            <a:ext cx="1645920" cy="914400"/>
          </a:xfrm>
          <a:solidFill>
            <a:srgbClr val="203864">
              <a:alpha val="100000"/>
            </a:srgbClr>
          </a:solidFill>
        </p:spPr>
        <p:txBody>
          <a:bodyPr/>
          <a:lstStyle/>
          <a:p>
            <a:pPr marL="0" marR="0" algn="l">
              <a:lnSpc>
                <a:spcPct val="100000"/>
              </a:lnSpc>
              <a:spcBef>
                <a:spcPts val="0"/>
              </a:spcBef>
              <a:spcAft>
                <a:spcPts val="0"/>
              </a:spcAft>
              <a:buNone/>
            </a:pPr>
            <a:r>
              <a:rPr sz="1400" b="0" i="0" u="sng" cap="none">
                <a:hlinkClick r:id="rId2"/>
              </a:rPr>
              <a:t>https://data.unicef.org/resources/immunization/</a:t>
            </a:r>
          </a:p>
        </p:txBody>
      </p:sp>
      <p:sp>
        <p:nvSpPr>
          <p:cNvPr id="5" name="body"/>
          <p:cNvSpPr>
            <a:spLocks noGrp="1"/>
          </p:cNvSpPr>
          <p:nvPr>
            <p:ph/>
          </p:nvPr>
        </p:nvSpPr>
        <p:spPr>
          <a:xfrm>
            <a:off x="10378440" y="4608576"/>
            <a:ext cx="1645920" cy="914400"/>
          </a:xfrm>
          <a:solidFill>
            <a:srgbClr val="203864">
              <a:alpha val="100000"/>
            </a:srgbClr>
          </a:solidFill>
        </p:spPr>
        <p:txBody>
          <a:bodyPr/>
          <a:lstStyle/>
          <a:p>
            <a:pPr marL="0" marR="0" algn="l">
              <a:lnSpc>
                <a:spcPct val="100000"/>
              </a:lnSpc>
              <a:spcBef>
                <a:spcPts val="0"/>
              </a:spcBef>
              <a:spcAft>
                <a:spcPts val="0"/>
              </a:spcAft>
              <a:buNone/>
            </a:pPr>
            <a:r>
              <a:rPr sz="1400" b="0" i="0" u="sng" cap="none">
                <a:hlinkClick r:id="rId3"/>
              </a:rPr>
              <a:t>https://worldhealthorg.shinyapps.io/wuenic-trends/</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3043366" y="3432812"/>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 name="rc5"/>
            <p:cNvSpPr/>
            <p:nvPr/>
          </p:nvSpPr>
          <p:spPr>
            <a:xfrm>
              <a:off x="3503751" y="3432812"/>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 name="rc6"/>
            <p:cNvSpPr/>
            <p:nvPr/>
          </p:nvSpPr>
          <p:spPr>
            <a:xfrm>
              <a:off x="4424521" y="3432812"/>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 name="rc7"/>
            <p:cNvSpPr/>
            <p:nvPr/>
          </p:nvSpPr>
          <p:spPr>
            <a:xfrm>
              <a:off x="2582981" y="3432812"/>
              <a:ext cx="460385" cy="14282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8" name="rc8"/>
            <p:cNvSpPr/>
            <p:nvPr/>
          </p:nvSpPr>
          <p:spPr>
            <a:xfrm>
              <a:off x="3964136" y="3432812"/>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 name="rc9"/>
            <p:cNvSpPr/>
            <p:nvPr/>
          </p:nvSpPr>
          <p:spPr>
            <a:xfrm>
              <a:off x="5805676" y="3432812"/>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 name="rc10"/>
            <p:cNvSpPr/>
            <p:nvPr/>
          </p:nvSpPr>
          <p:spPr>
            <a:xfrm>
              <a:off x="6266062" y="3432812"/>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1" name="rc11"/>
            <p:cNvSpPr/>
            <p:nvPr/>
          </p:nvSpPr>
          <p:spPr>
            <a:xfrm>
              <a:off x="6726447" y="3432812"/>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2" name="rc12"/>
            <p:cNvSpPr/>
            <p:nvPr/>
          </p:nvSpPr>
          <p:spPr>
            <a:xfrm>
              <a:off x="7647217" y="3432812"/>
              <a:ext cx="460385" cy="14282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3" name="rc13"/>
            <p:cNvSpPr/>
            <p:nvPr/>
          </p:nvSpPr>
          <p:spPr>
            <a:xfrm>
              <a:off x="7186832" y="3432812"/>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4" name="rc14"/>
            <p:cNvSpPr/>
            <p:nvPr/>
          </p:nvSpPr>
          <p:spPr>
            <a:xfrm>
              <a:off x="2122596" y="5003849"/>
              <a:ext cx="460385" cy="14282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15" name="rc15"/>
            <p:cNvSpPr/>
            <p:nvPr/>
          </p:nvSpPr>
          <p:spPr>
            <a:xfrm>
              <a:off x="3043366" y="5003849"/>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6" name="rc16"/>
            <p:cNvSpPr/>
            <p:nvPr/>
          </p:nvSpPr>
          <p:spPr>
            <a:xfrm>
              <a:off x="3503751" y="5003849"/>
              <a:ext cx="460385" cy="14282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7" name="rc17"/>
            <p:cNvSpPr/>
            <p:nvPr/>
          </p:nvSpPr>
          <p:spPr>
            <a:xfrm>
              <a:off x="4424521" y="5003849"/>
              <a:ext cx="460385" cy="14282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8" name="rc18"/>
            <p:cNvSpPr/>
            <p:nvPr/>
          </p:nvSpPr>
          <p:spPr>
            <a:xfrm>
              <a:off x="2582981" y="5003849"/>
              <a:ext cx="460385" cy="14282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9" name="rc19"/>
            <p:cNvSpPr/>
            <p:nvPr/>
          </p:nvSpPr>
          <p:spPr>
            <a:xfrm>
              <a:off x="3964136" y="5003849"/>
              <a:ext cx="460385" cy="14282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0" name="rc20"/>
            <p:cNvSpPr/>
            <p:nvPr/>
          </p:nvSpPr>
          <p:spPr>
            <a:xfrm>
              <a:off x="5805676" y="5003849"/>
              <a:ext cx="460385" cy="14282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1" name="rc21"/>
            <p:cNvSpPr/>
            <p:nvPr/>
          </p:nvSpPr>
          <p:spPr>
            <a:xfrm>
              <a:off x="6266062" y="5003849"/>
              <a:ext cx="460385" cy="14282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22" name="rc22"/>
            <p:cNvSpPr/>
            <p:nvPr/>
          </p:nvSpPr>
          <p:spPr>
            <a:xfrm>
              <a:off x="6726447" y="5003849"/>
              <a:ext cx="460385" cy="14282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3" name="rc23"/>
            <p:cNvSpPr/>
            <p:nvPr/>
          </p:nvSpPr>
          <p:spPr>
            <a:xfrm>
              <a:off x="7647217" y="5003849"/>
              <a:ext cx="460385" cy="142821"/>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24" name="rc24"/>
            <p:cNvSpPr/>
            <p:nvPr/>
          </p:nvSpPr>
          <p:spPr>
            <a:xfrm>
              <a:off x="4884906" y="5003849"/>
              <a:ext cx="460385" cy="14282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5" name="rc25"/>
            <p:cNvSpPr/>
            <p:nvPr/>
          </p:nvSpPr>
          <p:spPr>
            <a:xfrm>
              <a:off x="7186832" y="5003849"/>
              <a:ext cx="460385" cy="14282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6" name="rc26"/>
            <p:cNvSpPr/>
            <p:nvPr/>
          </p:nvSpPr>
          <p:spPr>
            <a:xfrm>
              <a:off x="5345291" y="5003849"/>
              <a:ext cx="460385" cy="14282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7" name="rc27"/>
            <p:cNvSpPr/>
            <p:nvPr/>
          </p:nvSpPr>
          <p:spPr>
            <a:xfrm>
              <a:off x="8107602" y="5003849"/>
              <a:ext cx="460385" cy="142821"/>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28" name="rc28"/>
            <p:cNvSpPr/>
            <p:nvPr/>
          </p:nvSpPr>
          <p:spPr>
            <a:xfrm>
              <a:off x="3043366" y="386127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 name="rc29"/>
            <p:cNvSpPr/>
            <p:nvPr/>
          </p:nvSpPr>
          <p:spPr>
            <a:xfrm>
              <a:off x="3503751" y="3861276"/>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0" name="rc30"/>
            <p:cNvSpPr/>
            <p:nvPr/>
          </p:nvSpPr>
          <p:spPr>
            <a:xfrm>
              <a:off x="4424521" y="3861276"/>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1" name="rc31"/>
            <p:cNvSpPr/>
            <p:nvPr/>
          </p:nvSpPr>
          <p:spPr>
            <a:xfrm>
              <a:off x="3964136" y="3861276"/>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2" name="rc32"/>
            <p:cNvSpPr/>
            <p:nvPr/>
          </p:nvSpPr>
          <p:spPr>
            <a:xfrm>
              <a:off x="5805676" y="386127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3" name="rc33"/>
            <p:cNvSpPr/>
            <p:nvPr/>
          </p:nvSpPr>
          <p:spPr>
            <a:xfrm>
              <a:off x="6266062" y="3861276"/>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4" name="rc34"/>
            <p:cNvSpPr/>
            <p:nvPr/>
          </p:nvSpPr>
          <p:spPr>
            <a:xfrm>
              <a:off x="6726447" y="3861276"/>
              <a:ext cx="460385" cy="14282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5" name="rc35"/>
            <p:cNvSpPr/>
            <p:nvPr/>
          </p:nvSpPr>
          <p:spPr>
            <a:xfrm>
              <a:off x="7647217" y="3861276"/>
              <a:ext cx="460385" cy="142821"/>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36" name="rc36"/>
            <p:cNvSpPr/>
            <p:nvPr/>
          </p:nvSpPr>
          <p:spPr>
            <a:xfrm>
              <a:off x="4884906" y="3861276"/>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7" name="rc37"/>
            <p:cNvSpPr/>
            <p:nvPr/>
          </p:nvSpPr>
          <p:spPr>
            <a:xfrm>
              <a:off x="7186832" y="3861276"/>
              <a:ext cx="460385" cy="14282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8" name="rc38"/>
            <p:cNvSpPr/>
            <p:nvPr/>
          </p:nvSpPr>
          <p:spPr>
            <a:xfrm>
              <a:off x="5345291" y="3861276"/>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9" name="rc39"/>
            <p:cNvSpPr/>
            <p:nvPr/>
          </p:nvSpPr>
          <p:spPr>
            <a:xfrm>
              <a:off x="3043366" y="3147168"/>
              <a:ext cx="460385" cy="14282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0" name="rc40"/>
            <p:cNvSpPr/>
            <p:nvPr/>
          </p:nvSpPr>
          <p:spPr>
            <a:xfrm>
              <a:off x="3503751" y="3147168"/>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1" name="rc41"/>
            <p:cNvSpPr/>
            <p:nvPr/>
          </p:nvSpPr>
          <p:spPr>
            <a:xfrm>
              <a:off x="4424521" y="3147168"/>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2" name="rc42"/>
            <p:cNvSpPr/>
            <p:nvPr/>
          </p:nvSpPr>
          <p:spPr>
            <a:xfrm>
              <a:off x="3964136" y="3147168"/>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3" name="rc43"/>
            <p:cNvSpPr/>
            <p:nvPr/>
          </p:nvSpPr>
          <p:spPr>
            <a:xfrm>
              <a:off x="5805676" y="3147168"/>
              <a:ext cx="460385" cy="14282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4" name="rc44"/>
            <p:cNvSpPr/>
            <p:nvPr/>
          </p:nvSpPr>
          <p:spPr>
            <a:xfrm>
              <a:off x="6266062" y="3147168"/>
              <a:ext cx="460385" cy="14282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5" name="rc45"/>
            <p:cNvSpPr/>
            <p:nvPr/>
          </p:nvSpPr>
          <p:spPr>
            <a:xfrm>
              <a:off x="6726447" y="3147168"/>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6" name="rc46"/>
            <p:cNvSpPr/>
            <p:nvPr/>
          </p:nvSpPr>
          <p:spPr>
            <a:xfrm>
              <a:off x="7647217" y="3147168"/>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7" name="rc47"/>
            <p:cNvSpPr/>
            <p:nvPr/>
          </p:nvSpPr>
          <p:spPr>
            <a:xfrm>
              <a:off x="4884906" y="3147168"/>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8" name="rc48"/>
            <p:cNvSpPr/>
            <p:nvPr/>
          </p:nvSpPr>
          <p:spPr>
            <a:xfrm>
              <a:off x="7186832" y="3147168"/>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9" name="rc49"/>
            <p:cNvSpPr/>
            <p:nvPr/>
          </p:nvSpPr>
          <p:spPr>
            <a:xfrm>
              <a:off x="2122596" y="4575385"/>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0" name="rc50"/>
            <p:cNvSpPr/>
            <p:nvPr/>
          </p:nvSpPr>
          <p:spPr>
            <a:xfrm>
              <a:off x="3043366" y="4575385"/>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1" name="rc51"/>
            <p:cNvSpPr/>
            <p:nvPr/>
          </p:nvSpPr>
          <p:spPr>
            <a:xfrm>
              <a:off x="3503751" y="4575385"/>
              <a:ext cx="460385" cy="14282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52" name="rc52"/>
            <p:cNvSpPr/>
            <p:nvPr/>
          </p:nvSpPr>
          <p:spPr>
            <a:xfrm>
              <a:off x="4424521" y="4575385"/>
              <a:ext cx="460385" cy="14282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53" name="rc53"/>
            <p:cNvSpPr/>
            <p:nvPr/>
          </p:nvSpPr>
          <p:spPr>
            <a:xfrm>
              <a:off x="2582981" y="4575385"/>
              <a:ext cx="460385" cy="14282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54" name="rc54"/>
            <p:cNvSpPr/>
            <p:nvPr/>
          </p:nvSpPr>
          <p:spPr>
            <a:xfrm>
              <a:off x="3964136" y="4575385"/>
              <a:ext cx="460385" cy="14282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55" name="rc55"/>
            <p:cNvSpPr/>
            <p:nvPr/>
          </p:nvSpPr>
          <p:spPr>
            <a:xfrm>
              <a:off x="5805676" y="4575385"/>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6" name="rc56"/>
            <p:cNvSpPr/>
            <p:nvPr/>
          </p:nvSpPr>
          <p:spPr>
            <a:xfrm>
              <a:off x="6266062" y="4575385"/>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7" name="rc57"/>
            <p:cNvSpPr/>
            <p:nvPr/>
          </p:nvSpPr>
          <p:spPr>
            <a:xfrm>
              <a:off x="6726447" y="4575385"/>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8" name="rc58"/>
            <p:cNvSpPr/>
            <p:nvPr/>
          </p:nvSpPr>
          <p:spPr>
            <a:xfrm>
              <a:off x="7647217" y="4575385"/>
              <a:ext cx="460385" cy="14282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9" name="rc59"/>
            <p:cNvSpPr/>
            <p:nvPr/>
          </p:nvSpPr>
          <p:spPr>
            <a:xfrm>
              <a:off x="4884906" y="4575385"/>
              <a:ext cx="460385" cy="14282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60" name="rc60"/>
            <p:cNvSpPr/>
            <p:nvPr/>
          </p:nvSpPr>
          <p:spPr>
            <a:xfrm>
              <a:off x="7186832" y="4575385"/>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1" name="rc61"/>
            <p:cNvSpPr/>
            <p:nvPr/>
          </p:nvSpPr>
          <p:spPr>
            <a:xfrm>
              <a:off x="5345291" y="4575385"/>
              <a:ext cx="460385" cy="142821"/>
            </a:xfrm>
            <a:prstGeom prst="rect">
              <a:avLst/>
            </a:prstGeom>
            <a:solidFill>
              <a:srgbClr val="C01005">
                <a:alpha val="100000"/>
              </a:srgbClr>
            </a:solidFill>
            <a:ln w="2710" cap="flat">
              <a:solidFill>
                <a:srgbClr val="FFFFFF">
                  <a:alpha val="100000"/>
                </a:srgbClr>
              </a:solidFill>
              <a:prstDash val="solid"/>
              <a:miter/>
            </a:ln>
          </p:spPr>
          <p:txBody>
            <a:bodyPr/>
            <a:lstStyle/>
            <a:p>
              <a:endParaRPr/>
            </a:p>
          </p:txBody>
        </p:sp>
        <p:sp>
          <p:nvSpPr>
            <p:cNvPr id="62" name="rc62"/>
            <p:cNvSpPr/>
            <p:nvPr/>
          </p:nvSpPr>
          <p:spPr>
            <a:xfrm>
              <a:off x="2122596" y="5289493"/>
              <a:ext cx="460385" cy="14282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63" name="rc63"/>
            <p:cNvSpPr/>
            <p:nvPr/>
          </p:nvSpPr>
          <p:spPr>
            <a:xfrm>
              <a:off x="3043366" y="5289493"/>
              <a:ext cx="460385" cy="142821"/>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64" name="rc64"/>
            <p:cNvSpPr/>
            <p:nvPr/>
          </p:nvSpPr>
          <p:spPr>
            <a:xfrm>
              <a:off x="3503751" y="5289493"/>
              <a:ext cx="460385" cy="142821"/>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65" name="rc65"/>
            <p:cNvSpPr/>
            <p:nvPr/>
          </p:nvSpPr>
          <p:spPr>
            <a:xfrm>
              <a:off x="4424521" y="5289493"/>
              <a:ext cx="460385" cy="142821"/>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66" name="rc66"/>
            <p:cNvSpPr/>
            <p:nvPr/>
          </p:nvSpPr>
          <p:spPr>
            <a:xfrm>
              <a:off x="3964136" y="5289493"/>
              <a:ext cx="460385" cy="142821"/>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67" name="rc67"/>
            <p:cNvSpPr/>
            <p:nvPr/>
          </p:nvSpPr>
          <p:spPr>
            <a:xfrm>
              <a:off x="5805676" y="5289493"/>
              <a:ext cx="460385" cy="14282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68" name="rc68"/>
            <p:cNvSpPr/>
            <p:nvPr/>
          </p:nvSpPr>
          <p:spPr>
            <a:xfrm>
              <a:off x="6266062" y="5289493"/>
              <a:ext cx="460385" cy="142821"/>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69" name="rc69"/>
            <p:cNvSpPr/>
            <p:nvPr/>
          </p:nvSpPr>
          <p:spPr>
            <a:xfrm>
              <a:off x="6726447" y="5289493"/>
              <a:ext cx="460385" cy="14282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70" name="rc70"/>
            <p:cNvSpPr/>
            <p:nvPr/>
          </p:nvSpPr>
          <p:spPr>
            <a:xfrm>
              <a:off x="7647217" y="5289493"/>
              <a:ext cx="460385" cy="142821"/>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71" name="rc71"/>
            <p:cNvSpPr/>
            <p:nvPr/>
          </p:nvSpPr>
          <p:spPr>
            <a:xfrm>
              <a:off x="4884906" y="5289493"/>
              <a:ext cx="460385" cy="142821"/>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72" name="rc72"/>
            <p:cNvSpPr/>
            <p:nvPr/>
          </p:nvSpPr>
          <p:spPr>
            <a:xfrm>
              <a:off x="7186832" y="5289493"/>
              <a:ext cx="460385" cy="14282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73" name="rc73"/>
            <p:cNvSpPr/>
            <p:nvPr/>
          </p:nvSpPr>
          <p:spPr>
            <a:xfrm>
              <a:off x="5345291" y="5289493"/>
              <a:ext cx="460385" cy="142821"/>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74" name="rc74"/>
            <p:cNvSpPr/>
            <p:nvPr/>
          </p:nvSpPr>
          <p:spPr>
            <a:xfrm>
              <a:off x="8107602" y="5289493"/>
              <a:ext cx="460385" cy="142821"/>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75" name="rc75"/>
            <p:cNvSpPr/>
            <p:nvPr/>
          </p:nvSpPr>
          <p:spPr>
            <a:xfrm>
              <a:off x="2122596" y="2575882"/>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6" name="rc76"/>
            <p:cNvSpPr/>
            <p:nvPr/>
          </p:nvSpPr>
          <p:spPr>
            <a:xfrm>
              <a:off x="3043366" y="2575882"/>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7" name="rc77"/>
            <p:cNvSpPr/>
            <p:nvPr/>
          </p:nvSpPr>
          <p:spPr>
            <a:xfrm>
              <a:off x="3503751" y="2575882"/>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8" name="rc78"/>
            <p:cNvSpPr/>
            <p:nvPr/>
          </p:nvSpPr>
          <p:spPr>
            <a:xfrm>
              <a:off x="4424521" y="2575882"/>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9" name="rc79"/>
            <p:cNvSpPr/>
            <p:nvPr/>
          </p:nvSpPr>
          <p:spPr>
            <a:xfrm>
              <a:off x="2582981" y="2575882"/>
              <a:ext cx="460385" cy="14282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80" name="rc80"/>
            <p:cNvSpPr/>
            <p:nvPr/>
          </p:nvSpPr>
          <p:spPr>
            <a:xfrm>
              <a:off x="3964136" y="2575882"/>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1" name="rc81"/>
            <p:cNvSpPr/>
            <p:nvPr/>
          </p:nvSpPr>
          <p:spPr>
            <a:xfrm>
              <a:off x="5805676" y="2575882"/>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2" name="rc82"/>
            <p:cNvSpPr/>
            <p:nvPr/>
          </p:nvSpPr>
          <p:spPr>
            <a:xfrm>
              <a:off x="6266062" y="2575882"/>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3" name="rc83"/>
            <p:cNvSpPr/>
            <p:nvPr/>
          </p:nvSpPr>
          <p:spPr>
            <a:xfrm>
              <a:off x="6726447" y="2575882"/>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4" name="rc84"/>
            <p:cNvSpPr/>
            <p:nvPr/>
          </p:nvSpPr>
          <p:spPr>
            <a:xfrm>
              <a:off x="7647217" y="2575882"/>
              <a:ext cx="460385" cy="14282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85" name="rc85"/>
            <p:cNvSpPr/>
            <p:nvPr/>
          </p:nvSpPr>
          <p:spPr>
            <a:xfrm>
              <a:off x="4884906" y="2575882"/>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86" name="rc86"/>
            <p:cNvSpPr/>
            <p:nvPr/>
          </p:nvSpPr>
          <p:spPr>
            <a:xfrm>
              <a:off x="7186832" y="2575882"/>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7" name="rc87"/>
            <p:cNvSpPr/>
            <p:nvPr/>
          </p:nvSpPr>
          <p:spPr>
            <a:xfrm>
              <a:off x="5345291" y="2575882"/>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88" name="rc88"/>
            <p:cNvSpPr/>
            <p:nvPr/>
          </p:nvSpPr>
          <p:spPr>
            <a:xfrm>
              <a:off x="8107602" y="2575882"/>
              <a:ext cx="460385" cy="14282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89" name="rc89"/>
            <p:cNvSpPr/>
            <p:nvPr/>
          </p:nvSpPr>
          <p:spPr>
            <a:xfrm>
              <a:off x="2122596" y="129048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0" name="rc90"/>
            <p:cNvSpPr/>
            <p:nvPr/>
          </p:nvSpPr>
          <p:spPr>
            <a:xfrm>
              <a:off x="3043366" y="1290487"/>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91" name="rc91"/>
            <p:cNvSpPr/>
            <p:nvPr/>
          </p:nvSpPr>
          <p:spPr>
            <a:xfrm>
              <a:off x="3503751" y="1290487"/>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2" name="rc92"/>
            <p:cNvSpPr/>
            <p:nvPr/>
          </p:nvSpPr>
          <p:spPr>
            <a:xfrm>
              <a:off x="4424521" y="1290487"/>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3" name="rc93"/>
            <p:cNvSpPr/>
            <p:nvPr/>
          </p:nvSpPr>
          <p:spPr>
            <a:xfrm>
              <a:off x="2582981" y="129048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4" name="rc94"/>
            <p:cNvSpPr/>
            <p:nvPr/>
          </p:nvSpPr>
          <p:spPr>
            <a:xfrm>
              <a:off x="3964136" y="1290487"/>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5" name="rc95"/>
            <p:cNvSpPr/>
            <p:nvPr/>
          </p:nvSpPr>
          <p:spPr>
            <a:xfrm>
              <a:off x="5805676" y="1290487"/>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96" name="rc96"/>
            <p:cNvSpPr/>
            <p:nvPr/>
          </p:nvSpPr>
          <p:spPr>
            <a:xfrm>
              <a:off x="6266062" y="1290487"/>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7" name="rc97"/>
            <p:cNvSpPr/>
            <p:nvPr/>
          </p:nvSpPr>
          <p:spPr>
            <a:xfrm>
              <a:off x="6726447" y="1290487"/>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8" name="rc98"/>
            <p:cNvSpPr/>
            <p:nvPr/>
          </p:nvSpPr>
          <p:spPr>
            <a:xfrm>
              <a:off x="7647217" y="1290487"/>
              <a:ext cx="460385" cy="14282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99" name="rc99"/>
            <p:cNvSpPr/>
            <p:nvPr/>
          </p:nvSpPr>
          <p:spPr>
            <a:xfrm>
              <a:off x="4884906" y="1290487"/>
              <a:ext cx="460385" cy="14282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00" name="rc100"/>
            <p:cNvSpPr/>
            <p:nvPr/>
          </p:nvSpPr>
          <p:spPr>
            <a:xfrm>
              <a:off x="7186832" y="1290487"/>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1" name="rc101"/>
            <p:cNvSpPr/>
            <p:nvPr/>
          </p:nvSpPr>
          <p:spPr>
            <a:xfrm>
              <a:off x="2122596" y="2433060"/>
              <a:ext cx="460385" cy="14282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02" name="rc102"/>
            <p:cNvSpPr/>
            <p:nvPr/>
          </p:nvSpPr>
          <p:spPr>
            <a:xfrm>
              <a:off x="3043366" y="2433060"/>
              <a:ext cx="460385" cy="14282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03" name="rc103"/>
            <p:cNvSpPr/>
            <p:nvPr/>
          </p:nvSpPr>
          <p:spPr>
            <a:xfrm>
              <a:off x="3503751" y="2433060"/>
              <a:ext cx="460385" cy="14282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4" name="rc104"/>
            <p:cNvSpPr/>
            <p:nvPr/>
          </p:nvSpPr>
          <p:spPr>
            <a:xfrm>
              <a:off x="4424521" y="2433060"/>
              <a:ext cx="460385" cy="14282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5" name="rc105"/>
            <p:cNvSpPr/>
            <p:nvPr/>
          </p:nvSpPr>
          <p:spPr>
            <a:xfrm>
              <a:off x="2582981" y="2433060"/>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6" name="rc106"/>
            <p:cNvSpPr/>
            <p:nvPr/>
          </p:nvSpPr>
          <p:spPr>
            <a:xfrm>
              <a:off x="3964136" y="2433060"/>
              <a:ext cx="460385" cy="14282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7" name="rc107"/>
            <p:cNvSpPr/>
            <p:nvPr/>
          </p:nvSpPr>
          <p:spPr>
            <a:xfrm>
              <a:off x="5805676" y="2433060"/>
              <a:ext cx="460385" cy="14282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08" name="rc108"/>
            <p:cNvSpPr/>
            <p:nvPr/>
          </p:nvSpPr>
          <p:spPr>
            <a:xfrm>
              <a:off x="6266062" y="2433060"/>
              <a:ext cx="460385" cy="14282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9" name="rc109"/>
            <p:cNvSpPr/>
            <p:nvPr/>
          </p:nvSpPr>
          <p:spPr>
            <a:xfrm>
              <a:off x="6726447" y="2433060"/>
              <a:ext cx="460385" cy="14282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10" name="rc110"/>
            <p:cNvSpPr/>
            <p:nvPr/>
          </p:nvSpPr>
          <p:spPr>
            <a:xfrm>
              <a:off x="7647217" y="2433060"/>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11" name="rc111"/>
            <p:cNvSpPr/>
            <p:nvPr/>
          </p:nvSpPr>
          <p:spPr>
            <a:xfrm>
              <a:off x="4884906" y="2433060"/>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12" name="rc112"/>
            <p:cNvSpPr/>
            <p:nvPr/>
          </p:nvSpPr>
          <p:spPr>
            <a:xfrm>
              <a:off x="7186832" y="2433060"/>
              <a:ext cx="460385" cy="14282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13" name="rc113"/>
            <p:cNvSpPr/>
            <p:nvPr/>
          </p:nvSpPr>
          <p:spPr>
            <a:xfrm>
              <a:off x="5345291" y="2433060"/>
              <a:ext cx="460385" cy="14282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14" name="rc114"/>
            <p:cNvSpPr/>
            <p:nvPr/>
          </p:nvSpPr>
          <p:spPr>
            <a:xfrm>
              <a:off x="8107602" y="2433060"/>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5" name="rc115"/>
            <p:cNvSpPr/>
            <p:nvPr/>
          </p:nvSpPr>
          <p:spPr>
            <a:xfrm>
              <a:off x="2122596" y="1718952"/>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6" name="rc116"/>
            <p:cNvSpPr/>
            <p:nvPr/>
          </p:nvSpPr>
          <p:spPr>
            <a:xfrm>
              <a:off x="3043366" y="1718952"/>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7" name="rc117"/>
            <p:cNvSpPr/>
            <p:nvPr/>
          </p:nvSpPr>
          <p:spPr>
            <a:xfrm>
              <a:off x="3503751" y="1718952"/>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8" name="rc118"/>
            <p:cNvSpPr/>
            <p:nvPr/>
          </p:nvSpPr>
          <p:spPr>
            <a:xfrm>
              <a:off x="4424521" y="1718952"/>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9" name="rc119"/>
            <p:cNvSpPr/>
            <p:nvPr/>
          </p:nvSpPr>
          <p:spPr>
            <a:xfrm>
              <a:off x="2582981" y="1718952"/>
              <a:ext cx="460385" cy="14282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20" name="rc120"/>
            <p:cNvSpPr/>
            <p:nvPr/>
          </p:nvSpPr>
          <p:spPr>
            <a:xfrm>
              <a:off x="3964136" y="1718952"/>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1" name="rc121"/>
            <p:cNvSpPr/>
            <p:nvPr/>
          </p:nvSpPr>
          <p:spPr>
            <a:xfrm>
              <a:off x="5805676" y="1718952"/>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22" name="rc122"/>
            <p:cNvSpPr/>
            <p:nvPr/>
          </p:nvSpPr>
          <p:spPr>
            <a:xfrm>
              <a:off x="6266062" y="1718952"/>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3" name="rc123"/>
            <p:cNvSpPr/>
            <p:nvPr/>
          </p:nvSpPr>
          <p:spPr>
            <a:xfrm>
              <a:off x="6726447" y="1718952"/>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4" name="rc124"/>
            <p:cNvSpPr/>
            <p:nvPr/>
          </p:nvSpPr>
          <p:spPr>
            <a:xfrm>
              <a:off x="7647217" y="1718952"/>
              <a:ext cx="460385" cy="14282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25" name="rc125"/>
            <p:cNvSpPr/>
            <p:nvPr/>
          </p:nvSpPr>
          <p:spPr>
            <a:xfrm>
              <a:off x="4884906" y="1718952"/>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6" name="rc126"/>
            <p:cNvSpPr/>
            <p:nvPr/>
          </p:nvSpPr>
          <p:spPr>
            <a:xfrm>
              <a:off x="7186832" y="1718952"/>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7" name="rc127"/>
            <p:cNvSpPr/>
            <p:nvPr/>
          </p:nvSpPr>
          <p:spPr>
            <a:xfrm>
              <a:off x="5345291" y="1718952"/>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8" name="rc128"/>
            <p:cNvSpPr/>
            <p:nvPr/>
          </p:nvSpPr>
          <p:spPr>
            <a:xfrm>
              <a:off x="2122596"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9" name="rc129"/>
            <p:cNvSpPr/>
            <p:nvPr/>
          </p:nvSpPr>
          <p:spPr>
            <a:xfrm>
              <a:off x="3043366"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0" name="rc130"/>
            <p:cNvSpPr/>
            <p:nvPr/>
          </p:nvSpPr>
          <p:spPr>
            <a:xfrm>
              <a:off x="3503751"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1" name="rc131"/>
            <p:cNvSpPr/>
            <p:nvPr/>
          </p:nvSpPr>
          <p:spPr>
            <a:xfrm>
              <a:off x="4424521"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2" name="rc132"/>
            <p:cNvSpPr/>
            <p:nvPr/>
          </p:nvSpPr>
          <p:spPr>
            <a:xfrm>
              <a:off x="2582981"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3" name="rc133"/>
            <p:cNvSpPr/>
            <p:nvPr/>
          </p:nvSpPr>
          <p:spPr>
            <a:xfrm>
              <a:off x="3964136"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4" name="rc134"/>
            <p:cNvSpPr/>
            <p:nvPr/>
          </p:nvSpPr>
          <p:spPr>
            <a:xfrm>
              <a:off x="5805676"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5" name="rc135"/>
            <p:cNvSpPr/>
            <p:nvPr/>
          </p:nvSpPr>
          <p:spPr>
            <a:xfrm>
              <a:off x="6266062"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6" name="rc136"/>
            <p:cNvSpPr/>
            <p:nvPr/>
          </p:nvSpPr>
          <p:spPr>
            <a:xfrm>
              <a:off x="6726447"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7" name="rc137"/>
            <p:cNvSpPr/>
            <p:nvPr/>
          </p:nvSpPr>
          <p:spPr>
            <a:xfrm>
              <a:off x="7647217"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8" name="rc138"/>
            <p:cNvSpPr/>
            <p:nvPr/>
          </p:nvSpPr>
          <p:spPr>
            <a:xfrm>
              <a:off x="4884906"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9" name="rc139"/>
            <p:cNvSpPr/>
            <p:nvPr/>
          </p:nvSpPr>
          <p:spPr>
            <a:xfrm>
              <a:off x="7186832"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40" name="rc140"/>
            <p:cNvSpPr/>
            <p:nvPr/>
          </p:nvSpPr>
          <p:spPr>
            <a:xfrm>
              <a:off x="2122596" y="2718703"/>
              <a:ext cx="460385" cy="14282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41" name="rc141"/>
            <p:cNvSpPr/>
            <p:nvPr/>
          </p:nvSpPr>
          <p:spPr>
            <a:xfrm>
              <a:off x="3043366" y="2718703"/>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42" name="rc142"/>
            <p:cNvSpPr/>
            <p:nvPr/>
          </p:nvSpPr>
          <p:spPr>
            <a:xfrm>
              <a:off x="3503751" y="2718703"/>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43" name="rc143"/>
            <p:cNvSpPr/>
            <p:nvPr/>
          </p:nvSpPr>
          <p:spPr>
            <a:xfrm>
              <a:off x="4424521" y="2718703"/>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44" name="rc144"/>
            <p:cNvSpPr/>
            <p:nvPr/>
          </p:nvSpPr>
          <p:spPr>
            <a:xfrm>
              <a:off x="2582981" y="2718703"/>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45" name="rc145"/>
            <p:cNvSpPr/>
            <p:nvPr/>
          </p:nvSpPr>
          <p:spPr>
            <a:xfrm>
              <a:off x="3964136" y="2718703"/>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46" name="rc146"/>
            <p:cNvSpPr/>
            <p:nvPr/>
          </p:nvSpPr>
          <p:spPr>
            <a:xfrm>
              <a:off x="5805676" y="2718703"/>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47" name="rc147"/>
            <p:cNvSpPr/>
            <p:nvPr/>
          </p:nvSpPr>
          <p:spPr>
            <a:xfrm>
              <a:off x="6266062" y="2718703"/>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48" name="rc148"/>
            <p:cNvSpPr/>
            <p:nvPr/>
          </p:nvSpPr>
          <p:spPr>
            <a:xfrm>
              <a:off x="6726447" y="2718703"/>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49" name="rc149"/>
            <p:cNvSpPr/>
            <p:nvPr/>
          </p:nvSpPr>
          <p:spPr>
            <a:xfrm>
              <a:off x="7647217" y="2718703"/>
              <a:ext cx="460385" cy="14282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50" name="rc150"/>
            <p:cNvSpPr/>
            <p:nvPr/>
          </p:nvSpPr>
          <p:spPr>
            <a:xfrm>
              <a:off x="7186832" y="2718703"/>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51" name="rc151"/>
            <p:cNvSpPr/>
            <p:nvPr/>
          </p:nvSpPr>
          <p:spPr>
            <a:xfrm>
              <a:off x="2122596" y="300434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52" name="rc152"/>
            <p:cNvSpPr/>
            <p:nvPr/>
          </p:nvSpPr>
          <p:spPr>
            <a:xfrm>
              <a:off x="3043366" y="3004347"/>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53" name="rc153"/>
            <p:cNvSpPr/>
            <p:nvPr/>
          </p:nvSpPr>
          <p:spPr>
            <a:xfrm>
              <a:off x="3503751" y="3004347"/>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54" name="rc154"/>
            <p:cNvSpPr/>
            <p:nvPr/>
          </p:nvSpPr>
          <p:spPr>
            <a:xfrm>
              <a:off x="4424521" y="3004347"/>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55" name="rc155"/>
            <p:cNvSpPr/>
            <p:nvPr/>
          </p:nvSpPr>
          <p:spPr>
            <a:xfrm>
              <a:off x="2582981" y="3004347"/>
              <a:ext cx="460385" cy="14282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56" name="rc156"/>
            <p:cNvSpPr/>
            <p:nvPr/>
          </p:nvSpPr>
          <p:spPr>
            <a:xfrm>
              <a:off x="3964136" y="3004347"/>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57" name="rc157"/>
            <p:cNvSpPr/>
            <p:nvPr/>
          </p:nvSpPr>
          <p:spPr>
            <a:xfrm>
              <a:off x="5805676" y="3004347"/>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58" name="rc158"/>
            <p:cNvSpPr/>
            <p:nvPr/>
          </p:nvSpPr>
          <p:spPr>
            <a:xfrm>
              <a:off x="6266062" y="3004347"/>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59" name="rc159"/>
            <p:cNvSpPr/>
            <p:nvPr/>
          </p:nvSpPr>
          <p:spPr>
            <a:xfrm>
              <a:off x="6726447" y="3004347"/>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60" name="rc160"/>
            <p:cNvSpPr/>
            <p:nvPr/>
          </p:nvSpPr>
          <p:spPr>
            <a:xfrm>
              <a:off x="7647217" y="3004347"/>
              <a:ext cx="460385" cy="14282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61" name="rc161"/>
            <p:cNvSpPr/>
            <p:nvPr/>
          </p:nvSpPr>
          <p:spPr>
            <a:xfrm>
              <a:off x="4884906" y="3004347"/>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62" name="rc162"/>
            <p:cNvSpPr/>
            <p:nvPr/>
          </p:nvSpPr>
          <p:spPr>
            <a:xfrm>
              <a:off x="7186832" y="3004347"/>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63" name="rc163"/>
            <p:cNvSpPr/>
            <p:nvPr/>
          </p:nvSpPr>
          <p:spPr>
            <a:xfrm>
              <a:off x="5345291" y="3004347"/>
              <a:ext cx="460385" cy="14282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64" name="rc164"/>
            <p:cNvSpPr/>
            <p:nvPr/>
          </p:nvSpPr>
          <p:spPr>
            <a:xfrm>
              <a:off x="2122596" y="4861028"/>
              <a:ext cx="460385" cy="14282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65" name="rc165"/>
            <p:cNvSpPr/>
            <p:nvPr/>
          </p:nvSpPr>
          <p:spPr>
            <a:xfrm>
              <a:off x="3043366" y="4861028"/>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66" name="rc166"/>
            <p:cNvSpPr/>
            <p:nvPr/>
          </p:nvSpPr>
          <p:spPr>
            <a:xfrm>
              <a:off x="3503751" y="4861028"/>
              <a:ext cx="460385" cy="14282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67" name="rc167"/>
            <p:cNvSpPr/>
            <p:nvPr/>
          </p:nvSpPr>
          <p:spPr>
            <a:xfrm>
              <a:off x="4424521" y="4861028"/>
              <a:ext cx="460385" cy="14282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68" name="rc168"/>
            <p:cNvSpPr/>
            <p:nvPr/>
          </p:nvSpPr>
          <p:spPr>
            <a:xfrm>
              <a:off x="2582981" y="4861028"/>
              <a:ext cx="460385" cy="142821"/>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69" name="rc169"/>
            <p:cNvSpPr/>
            <p:nvPr/>
          </p:nvSpPr>
          <p:spPr>
            <a:xfrm>
              <a:off x="3964136" y="4861028"/>
              <a:ext cx="460385" cy="14282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70" name="rc170"/>
            <p:cNvSpPr/>
            <p:nvPr/>
          </p:nvSpPr>
          <p:spPr>
            <a:xfrm>
              <a:off x="5805676" y="4861028"/>
              <a:ext cx="460385" cy="14282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71" name="rc171"/>
            <p:cNvSpPr/>
            <p:nvPr/>
          </p:nvSpPr>
          <p:spPr>
            <a:xfrm>
              <a:off x="6266062" y="4861028"/>
              <a:ext cx="460385" cy="14282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72" name="rc172"/>
            <p:cNvSpPr/>
            <p:nvPr/>
          </p:nvSpPr>
          <p:spPr>
            <a:xfrm>
              <a:off x="6726447" y="4861028"/>
              <a:ext cx="460385" cy="14282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73" name="rc173"/>
            <p:cNvSpPr/>
            <p:nvPr/>
          </p:nvSpPr>
          <p:spPr>
            <a:xfrm>
              <a:off x="7647217" y="4861028"/>
              <a:ext cx="460385" cy="14282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74" name="rc174"/>
            <p:cNvSpPr/>
            <p:nvPr/>
          </p:nvSpPr>
          <p:spPr>
            <a:xfrm>
              <a:off x="4884906" y="4861028"/>
              <a:ext cx="460385" cy="14282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75" name="rc175"/>
            <p:cNvSpPr/>
            <p:nvPr/>
          </p:nvSpPr>
          <p:spPr>
            <a:xfrm>
              <a:off x="7186832" y="4861028"/>
              <a:ext cx="460385" cy="14282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76" name="rc176"/>
            <p:cNvSpPr/>
            <p:nvPr/>
          </p:nvSpPr>
          <p:spPr>
            <a:xfrm>
              <a:off x="5345291" y="4861028"/>
              <a:ext cx="460385" cy="14282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77" name="rc177"/>
            <p:cNvSpPr/>
            <p:nvPr/>
          </p:nvSpPr>
          <p:spPr>
            <a:xfrm>
              <a:off x="8107602" y="4861028"/>
              <a:ext cx="460385" cy="14282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78" name="rc178"/>
            <p:cNvSpPr/>
            <p:nvPr/>
          </p:nvSpPr>
          <p:spPr>
            <a:xfrm>
              <a:off x="2122596" y="1433309"/>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79" name="rc179"/>
            <p:cNvSpPr/>
            <p:nvPr/>
          </p:nvSpPr>
          <p:spPr>
            <a:xfrm>
              <a:off x="3043366" y="1433309"/>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80" name="rc180"/>
            <p:cNvSpPr/>
            <p:nvPr/>
          </p:nvSpPr>
          <p:spPr>
            <a:xfrm>
              <a:off x="3503751" y="1433309"/>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81" name="rc181"/>
            <p:cNvSpPr/>
            <p:nvPr/>
          </p:nvSpPr>
          <p:spPr>
            <a:xfrm>
              <a:off x="4424521" y="1433309"/>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82" name="rc182"/>
            <p:cNvSpPr/>
            <p:nvPr/>
          </p:nvSpPr>
          <p:spPr>
            <a:xfrm>
              <a:off x="2582981" y="1433309"/>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83" name="rc183"/>
            <p:cNvSpPr/>
            <p:nvPr/>
          </p:nvSpPr>
          <p:spPr>
            <a:xfrm>
              <a:off x="3964136" y="1433309"/>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84" name="rc184"/>
            <p:cNvSpPr/>
            <p:nvPr/>
          </p:nvSpPr>
          <p:spPr>
            <a:xfrm>
              <a:off x="5805676" y="1433309"/>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85" name="rc185"/>
            <p:cNvSpPr/>
            <p:nvPr/>
          </p:nvSpPr>
          <p:spPr>
            <a:xfrm>
              <a:off x="6266062" y="1433309"/>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86" name="rc186"/>
            <p:cNvSpPr/>
            <p:nvPr/>
          </p:nvSpPr>
          <p:spPr>
            <a:xfrm>
              <a:off x="6726447" y="1433309"/>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87" name="rc187"/>
            <p:cNvSpPr/>
            <p:nvPr/>
          </p:nvSpPr>
          <p:spPr>
            <a:xfrm>
              <a:off x="7647217" y="1433309"/>
              <a:ext cx="460385" cy="14282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88" name="rc188"/>
            <p:cNvSpPr/>
            <p:nvPr/>
          </p:nvSpPr>
          <p:spPr>
            <a:xfrm>
              <a:off x="4884906" y="1433309"/>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89" name="rc189"/>
            <p:cNvSpPr/>
            <p:nvPr/>
          </p:nvSpPr>
          <p:spPr>
            <a:xfrm>
              <a:off x="7186832" y="1433309"/>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90" name="rc190"/>
            <p:cNvSpPr/>
            <p:nvPr/>
          </p:nvSpPr>
          <p:spPr>
            <a:xfrm>
              <a:off x="5345291" y="1433309"/>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91" name="rc191"/>
            <p:cNvSpPr/>
            <p:nvPr/>
          </p:nvSpPr>
          <p:spPr>
            <a:xfrm>
              <a:off x="3043366" y="4146920"/>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2" name="rc192"/>
            <p:cNvSpPr/>
            <p:nvPr/>
          </p:nvSpPr>
          <p:spPr>
            <a:xfrm>
              <a:off x="3503751" y="4146920"/>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3" name="rc193"/>
            <p:cNvSpPr/>
            <p:nvPr/>
          </p:nvSpPr>
          <p:spPr>
            <a:xfrm>
              <a:off x="4424521" y="4146920"/>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94" name="rc194"/>
            <p:cNvSpPr/>
            <p:nvPr/>
          </p:nvSpPr>
          <p:spPr>
            <a:xfrm>
              <a:off x="2582981" y="4146920"/>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95" name="rc195"/>
            <p:cNvSpPr/>
            <p:nvPr/>
          </p:nvSpPr>
          <p:spPr>
            <a:xfrm>
              <a:off x="3964136" y="4146920"/>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6" name="rc196"/>
            <p:cNvSpPr/>
            <p:nvPr/>
          </p:nvSpPr>
          <p:spPr>
            <a:xfrm>
              <a:off x="5805676" y="4146920"/>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7" name="rc197"/>
            <p:cNvSpPr/>
            <p:nvPr/>
          </p:nvSpPr>
          <p:spPr>
            <a:xfrm>
              <a:off x="6266062" y="4146920"/>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8" name="rc198"/>
            <p:cNvSpPr/>
            <p:nvPr/>
          </p:nvSpPr>
          <p:spPr>
            <a:xfrm>
              <a:off x="6726447" y="4146920"/>
              <a:ext cx="460385" cy="14282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99" name="rc199"/>
            <p:cNvSpPr/>
            <p:nvPr/>
          </p:nvSpPr>
          <p:spPr>
            <a:xfrm>
              <a:off x="7647217" y="4146920"/>
              <a:ext cx="460385" cy="14282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200" name="rc200"/>
            <p:cNvSpPr/>
            <p:nvPr/>
          </p:nvSpPr>
          <p:spPr>
            <a:xfrm>
              <a:off x="7186832" y="4146920"/>
              <a:ext cx="460385" cy="14282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01" name="rc201"/>
            <p:cNvSpPr/>
            <p:nvPr/>
          </p:nvSpPr>
          <p:spPr>
            <a:xfrm>
              <a:off x="2122596" y="4432563"/>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02" name="rc202"/>
            <p:cNvSpPr/>
            <p:nvPr/>
          </p:nvSpPr>
          <p:spPr>
            <a:xfrm>
              <a:off x="3043366" y="4432563"/>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03" name="rc203"/>
            <p:cNvSpPr/>
            <p:nvPr/>
          </p:nvSpPr>
          <p:spPr>
            <a:xfrm>
              <a:off x="3503751" y="4432563"/>
              <a:ext cx="460385" cy="14282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04" name="rc204"/>
            <p:cNvSpPr/>
            <p:nvPr/>
          </p:nvSpPr>
          <p:spPr>
            <a:xfrm>
              <a:off x="4424521" y="4432563"/>
              <a:ext cx="460385" cy="14282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05" name="rc205"/>
            <p:cNvSpPr/>
            <p:nvPr/>
          </p:nvSpPr>
          <p:spPr>
            <a:xfrm>
              <a:off x="2582981" y="4432563"/>
              <a:ext cx="460385" cy="142821"/>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206" name="rc206"/>
            <p:cNvSpPr/>
            <p:nvPr/>
          </p:nvSpPr>
          <p:spPr>
            <a:xfrm>
              <a:off x="3964136" y="4432563"/>
              <a:ext cx="460385" cy="14282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07" name="rc207"/>
            <p:cNvSpPr/>
            <p:nvPr/>
          </p:nvSpPr>
          <p:spPr>
            <a:xfrm>
              <a:off x="5805676" y="4432563"/>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08" name="rc208"/>
            <p:cNvSpPr/>
            <p:nvPr/>
          </p:nvSpPr>
          <p:spPr>
            <a:xfrm>
              <a:off x="6266062" y="4432563"/>
              <a:ext cx="460385" cy="14282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09" name="rc209"/>
            <p:cNvSpPr/>
            <p:nvPr/>
          </p:nvSpPr>
          <p:spPr>
            <a:xfrm>
              <a:off x="6726447" y="4432563"/>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10" name="rc210"/>
            <p:cNvSpPr/>
            <p:nvPr/>
          </p:nvSpPr>
          <p:spPr>
            <a:xfrm>
              <a:off x="7647217" y="4432563"/>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211" name="rc211"/>
            <p:cNvSpPr/>
            <p:nvPr/>
          </p:nvSpPr>
          <p:spPr>
            <a:xfrm>
              <a:off x="4884906" y="4432563"/>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12" name="rc212"/>
            <p:cNvSpPr/>
            <p:nvPr/>
          </p:nvSpPr>
          <p:spPr>
            <a:xfrm>
              <a:off x="7186832" y="4432563"/>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13" name="rc213"/>
            <p:cNvSpPr/>
            <p:nvPr/>
          </p:nvSpPr>
          <p:spPr>
            <a:xfrm>
              <a:off x="5345291" y="4432563"/>
              <a:ext cx="460385" cy="14282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14" name="rc214"/>
            <p:cNvSpPr/>
            <p:nvPr/>
          </p:nvSpPr>
          <p:spPr>
            <a:xfrm>
              <a:off x="2122596"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15" name="rc215"/>
            <p:cNvSpPr/>
            <p:nvPr/>
          </p:nvSpPr>
          <p:spPr>
            <a:xfrm>
              <a:off x="3043366"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16" name="rc216"/>
            <p:cNvSpPr/>
            <p:nvPr/>
          </p:nvSpPr>
          <p:spPr>
            <a:xfrm>
              <a:off x="3503751"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17" name="rc217"/>
            <p:cNvSpPr/>
            <p:nvPr/>
          </p:nvSpPr>
          <p:spPr>
            <a:xfrm>
              <a:off x="4424521"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18" name="rc218"/>
            <p:cNvSpPr/>
            <p:nvPr/>
          </p:nvSpPr>
          <p:spPr>
            <a:xfrm>
              <a:off x="2582981" y="1147666"/>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19" name="rc219"/>
            <p:cNvSpPr/>
            <p:nvPr/>
          </p:nvSpPr>
          <p:spPr>
            <a:xfrm>
              <a:off x="3964136"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20" name="rc220"/>
            <p:cNvSpPr/>
            <p:nvPr/>
          </p:nvSpPr>
          <p:spPr>
            <a:xfrm>
              <a:off x="5805676"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21" name="rc221"/>
            <p:cNvSpPr/>
            <p:nvPr/>
          </p:nvSpPr>
          <p:spPr>
            <a:xfrm>
              <a:off x="6266062"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22" name="rc222"/>
            <p:cNvSpPr/>
            <p:nvPr/>
          </p:nvSpPr>
          <p:spPr>
            <a:xfrm>
              <a:off x="6726447"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23" name="rc223"/>
            <p:cNvSpPr/>
            <p:nvPr/>
          </p:nvSpPr>
          <p:spPr>
            <a:xfrm>
              <a:off x="7647217" y="1147666"/>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24" name="rc224"/>
            <p:cNvSpPr/>
            <p:nvPr/>
          </p:nvSpPr>
          <p:spPr>
            <a:xfrm>
              <a:off x="4884906"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25" name="rc225"/>
            <p:cNvSpPr/>
            <p:nvPr/>
          </p:nvSpPr>
          <p:spPr>
            <a:xfrm>
              <a:off x="7186832"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26" name="rc226"/>
            <p:cNvSpPr/>
            <p:nvPr/>
          </p:nvSpPr>
          <p:spPr>
            <a:xfrm>
              <a:off x="5345291"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27" name="rc227"/>
            <p:cNvSpPr/>
            <p:nvPr/>
          </p:nvSpPr>
          <p:spPr>
            <a:xfrm>
              <a:off x="8107602"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28" name="rc228"/>
            <p:cNvSpPr/>
            <p:nvPr/>
          </p:nvSpPr>
          <p:spPr>
            <a:xfrm>
              <a:off x="2122596" y="5432314"/>
              <a:ext cx="460385" cy="142821"/>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229" name="rc229"/>
            <p:cNvSpPr/>
            <p:nvPr/>
          </p:nvSpPr>
          <p:spPr>
            <a:xfrm>
              <a:off x="3043366" y="5432314"/>
              <a:ext cx="460385" cy="14282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30" name="rc230"/>
            <p:cNvSpPr/>
            <p:nvPr/>
          </p:nvSpPr>
          <p:spPr>
            <a:xfrm>
              <a:off x="3503751" y="5432314"/>
              <a:ext cx="460385" cy="142821"/>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231" name="rc231"/>
            <p:cNvSpPr/>
            <p:nvPr/>
          </p:nvSpPr>
          <p:spPr>
            <a:xfrm>
              <a:off x="4424521" y="5432314"/>
              <a:ext cx="460385" cy="142821"/>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232" name="rc232"/>
            <p:cNvSpPr/>
            <p:nvPr/>
          </p:nvSpPr>
          <p:spPr>
            <a:xfrm>
              <a:off x="3964136" y="5432314"/>
              <a:ext cx="460385" cy="142821"/>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233" name="rc233"/>
            <p:cNvSpPr/>
            <p:nvPr/>
          </p:nvSpPr>
          <p:spPr>
            <a:xfrm>
              <a:off x="5805676" y="5432314"/>
              <a:ext cx="460385" cy="14282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234" name="rc234"/>
            <p:cNvSpPr/>
            <p:nvPr/>
          </p:nvSpPr>
          <p:spPr>
            <a:xfrm>
              <a:off x="6726447" y="5432314"/>
              <a:ext cx="460385" cy="142821"/>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235" name="rc235"/>
            <p:cNvSpPr/>
            <p:nvPr/>
          </p:nvSpPr>
          <p:spPr>
            <a:xfrm>
              <a:off x="7647217" y="5432314"/>
              <a:ext cx="460385" cy="142821"/>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236" name="rc236"/>
            <p:cNvSpPr/>
            <p:nvPr/>
          </p:nvSpPr>
          <p:spPr>
            <a:xfrm>
              <a:off x="4884906" y="5432314"/>
              <a:ext cx="460385" cy="142821"/>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237" name="rc237"/>
            <p:cNvSpPr/>
            <p:nvPr/>
          </p:nvSpPr>
          <p:spPr>
            <a:xfrm>
              <a:off x="7186832" y="5432314"/>
              <a:ext cx="460385" cy="142821"/>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238" name="rc238"/>
            <p:cNvSpPr/>
            <p:nvPr/>
          </p:nvSpPr>
          <p:spPr>
            <a:xfrm>
              <a:off x="5345291" y="5432314"/>
              <a:ext cx="460385" cy="142821"/>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239" name="rc239"/>
            <p:cNvSpPr/>
            <p:nvPr/>
          </p:nvSpPr>
          <p:spPr>
            <a:xfrm>
              <a:off x="2122596" y="3289990"/>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40" name="rc240"/>
            <p:cNvSpPr/>
            <p:nvPr/>
          </p:nvSpPr>
          <p:spPr>
            <a:xfrm>
              <a:off x="3043366" y="3289990"/>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41" name="rc241"/>
            <p:cNvSpPr/>
            <p:nvPr/>
          </p:nvSpPr>
          <p:spPr>
            <a:xfrm>
              <a:off x="3503751" y="3289990"/>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42" name="rc242"/>
            <p:cNvSpPr/>
            <p:nvPr/>
          </p:nvSpPr>
          <p:spPr>
            <a:xfrm>
              <a:off x="4424521" y="3289990"/>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43" name="rc243"/>
            <p:cNvSpPr/>
            <p:nvPr/>
          </p:nvSpPr>
          <p:spPr>
            <a:xfrm>
              <a:off x="2582981" y="3289990"/>
              <a:ext cx="460385" cy="14282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44" name="rc244"/>
            <p:cNvSpPr/>
            <p:nvPr/>
          </p:nvSpPr>
          <p:spPr>
            <a:xfrm>
              <a:off x="3964136" y="3289990"/>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45" name="rc245"/>
            <p:cNvSpPr/>
            <p:nvPr/>
          </p:nvSpPr>
          <p:spPr>
            <a:xfrm>
              <a:off x="5805676" y="3289990"/>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46" name="rc246"/>
            <p:cNvSpPr/>
            <p:nvPr/>
          </p:nvSpPr>
          <p:spPr>
            <a:xfrm>
              <a:off x="6266062" y="3289990"/>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47" name="rc247"/>
            <p:cNvSpPr/>
            <p:nvPr/>
          </p:nvSpPr>
          <p:spPr>
            <a:xfrm>
              <a:off x="6726447" y="3289990"/>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48" name="rc248"/>
            <p:cNvSpPr/>
            <p:nvPr/>
          </p:nvSpPr>
          <p:spPr>
            <a:xfrm>
              <a:off x="7647217" y="3289990"/>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249" name="rc249"/>
            <p:cNvSpPr/>
            <p:nvPr/>
          </p:nvSpPr>
          <p:spPr>
            <a:xfrm>
              <a:off x="4884906" y="3289990"/>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50" name="rc250"/>
            <p:cNvSpPr/>
            <p:nvPr/>
          </p:nvSpPr>
          <p:spPr>
            <a:xfrm>
              <a:off x="7186832" y="3289990"/>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51" name="rc251"/>
            <p:cNvSpPr/>
            <p:nvPr/>
          </p:nvSpPr>
          <p:spPr>
            <a:xfrm>
              <a:off x="5345291" y="3289990"/>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52" name="rc252"/>
            <p:cNvSpPr/>
            <p:nvPr/>
          </p:nvSpPr>
          <p:spPr>
            <a:xfrm>
              <a:off x="2122596" y="3575633"/>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53" name="rc253"/>
            <p:cNvSpPr/>
            <p:nvPr/>
          </p:nvSpPr>
          <p:spPr>
            <a:xfrm>
              <a:off x="3043366" y="3575633"/>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4" name="rc254"/>
            <p:cNvSpPr/>
            <p:nvPr/>
          </p:nvSpPr>
          <p:spPr>
            <a:xfrm>
              <a:off x="3503751" y="3575633"/>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5" name="rc255"/>
            <p:cNvSpPr/>
            <p:nvPr/>
          </p:nvSpPr>
          <p:spPr>
            <a:xfrm>
              <a:off x="4424521" y="3575633"/>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6" name="rc256"/>
            <p:cNvSpPr/>
            <p:nvPr/>
          </p:nvSpPr>
          <p:spPr>
            <a:xfrm>
              <a:off x="2582981" y="3575633"/>
              <a:ext cx="460385" cy="142821"/>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257" name="rc257"/>
            <p:cNvSpPr/>
            <p:nvPr/>
          </p:nvSpPr>
          <p:spPr>
            <a:xfrm>
              <a:off x="3964136" y="3575633"/>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8" name="rc258"/>
            <p:cNvSpPr/>
            <p:nvPr/>
          </p:nvSpPr>
          <p:spPr>
            <a:xfrm>
              <a:off x="5805676" y="3575633"/>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9" name="rc259"/>
            <p:cNvSpPr/>
            <p:nvPr/>
          </p:nvSpPr>
          <p:spPr>
            <a:xfrm>
              <a:off x="6266062" y="3575633"/>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60" name="rc260"/>
            <p:cNvSpPr/>
            <p:nvPr/>
          </p:nvSpPr>
          <p:spPr>
            <a:xfrm>
              <a:off x="6726447" y="3575633"/>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61" name="rc261"/>
            <p:cNvSpPr/>
            <p:nvPr/>
          </p:nvSpPr>
          <p:spPr>
            <a:xfrm>
              <a:off x="7647217" y="3575633"/>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62" name="rc262"/>
            <p:cNvSpPr/>
            <p:nvPr/>
          </p:nvSpPr>
          <p:spPr>
            <a:xfrm>
              <a:off x="7186832" y="3575633"/>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63" name="rc263"/>
            <p:cNvSpPr/>
            <p:nvPr/>
          </p:nvSpPr>
          <p:spPr>
            <a:xfrm>
              <a:off x="2122596" y="4004098"/>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64" name="rc264"/>
            <p:cNvSpPr/>
            <p:nvPr/>
          </p:nvSpPr>
          <p:spPr>
            <a:xfrm>
              <a:off x="3043366" y="4004098"/>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65" name="rc265"/>
            <p:cNvSpPr/>
            <p:nvPr/>
          </p:nvSpPr>
          <p:spPr>
            <a:xfrm>
              <a:off x="3503751" y="4004098"/>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66" name="rc266"/>
            <p:cNvSpPr/>
            <p:nvPr/>
          </p:nvSpPr>
          <p:spPr>
            <a:xfrm>
              <a:off x="4424521" y="4004098"/>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67" name="rc267"/>
            <p:cNvSpPr/>
            <p:nvPr/>
          </p:nvSpPr>
          <p:spPr>
            <a:xfrm>
              <a:off x="2582981" y="4004098"/>
              <a:ext cx="460385" cy="142821"/>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268" name="rc268"/>
            <p:cNvSpPr/>
            <p:nvPr/>
          </p:nvSpPr>
          <p:spPr>
            <a:xfrm>
              <a:off x="3964136" y="4004098"/>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69" name="rc269"/>
            <p:cNvSpPr/>
            <p:nvPr/>
          </p:nvSpPr>
          <p:spPr>
            <a:xfrm>
              <a:off x="5805676" y="4004098"/>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70" name="rc270"/>
            <p:cNvSpPr/>
            <p:nvPr/>
          </p:nvSpPr>
          <p:spPr>
            <a:xfrm>
              <a:off x="6266062" y="4004098"/>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71" name="rc271"/>
            <p:cNvSpPr/>
            <p:nvPr/>
          </p:nvSpPr>
          <p:spPr>
            <a:xfrm>
              <a:off x="6726447" y="4004098"/>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72" name="rc272"/>
            <p:cNvSpPr/>
            <p:nvPr/>
          </p:nvSpPr>
          <p:spPr>
            <a:xfrm>
              <a:off x="7647217" y="4004098"/>
              <a:ext cx="460385" cy="142821"/>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273" name="rc273"/>
            <p:cNvSpPr/>
            <p:nvPr/>
          </p:nvSpPr>
          <p:spPr>
            <a:xfrm>
              <a:off x="4884906" y="4004098"/>
              <a:ext cx="460385" cy="14282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74" name="rc274"/>
            <p:cNvSpPr/>
            <p:nvPr/>
          </p:nvSpPr>
          <p:spPr>
            <a:xfrm>
              <a:off x="7186832" y="4004098"/>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75" name="rc275"/>
            <p:cNvSpPr/>
            <p:nvPr/>
          </p:nvSpPr>
          <p:spPr>
            <a:xfrm>
              <a:off x="5345291" y="4004098"/>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76" name="rc276"/>
            <p:cNvSpPr/>
            <p:nvPr/>
          </p:nvSpPr>
          <p:spPr>
            <a:xfrm>
              <a:off x="2122596" y="186177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7" name="rc277"/>
            <p:cNvSpPr/>
            <p:nvPr/>
          </p:nvSpPr>
          <p:spPr>
            <a:xfrm>
              <a:off x="3043366" y="1861774"/>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78" name="rc278"/>
            <p:cNvSpPr/>
            <p:nvPr/>
          </p:nvSpPr>
          <p:spPr>
            <a:xfrm>
              <a:off x="3503751" y="1861774"/>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79" name="rc279"/>
            <p:cNvSpPr/>
            <p:nvPr/>
          </p:nvSpPr>
          <p:spPr>
            <a:xfrm>
              <a:off x="4424521" y="1861774"/>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80" name="rc280"/>
            <p:cNvSpPr/>
            <p:nvPr/>
          </p:nvSpPr>
          <p:spPr>
            <a:xfrm>
              <a:off x="3964136" y="1861774"/>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81" name="rc281"/>
            <p:cNvSpPr/>
            <p:nvPr/>
          </p:nvSpPr>
          <p:spPr>
            <a:xfrm>
              <a:off x="5805676" y="1861774"/>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82" name="rc282"/>
            <p:cNvSpPr/>
            <p:nvPr/>
          </p:nvSpPr>
          <p:spPr>
            <a:xfrm>
              <a:off x="6266062" y="1861774"/>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83" name="rc283"/>
            <p:cNvSpPr/>
            <p:nvPr/>
          </p:nvSpPr>
          <p:spPr>
            <a:xfrm>
              <a:off x="6726447" y="1861774"/>
              <a:ext cx="460385" cy="14282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84" name="rc284"/>
            <p:cNvSpPr/>
            <p:nvPr/>
          </p:nvSpPr>
          <p:spPr>
            <a:xfrm>
              <a:off x="7647217" y="1861774"/>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85" name="rc285"/>
            <p:cNvSpPr/>
            <p:nvPr/>
          </p:nvSpPr>
          <p:spPr>
            <a:xfrm>
              <a:off x="4884906" y="1861774"/>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86" name="rc286"/>
            <p:cNvSpPr/>
            <p:nvPr/>
          </p:nvSpPr>
          <p:spPr>
            <a:xfrm>
              <a:off x="7186832" y="1861774"/>
              <a:ext cx="460385" cy="14282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87" name="rc287"/>
            <p:cNvSpPr/>
            <p:nvPr/>
          </p:nvSpPr>
          <p:spPr>
            <a:xfrm>
              <a:off x="5345291" y="1861774"/>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88" name="rc288"/>
            <p:cNvSpPr/>
            <p:nvPr/>
          </p:nvSpPr>
          <p:spPr>
            <a:xfrm>
              <a:off x="2122596" y="4289741"/>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9" name="rc289"/>
            <p:cNvSpPr/>
            <p:nvPr/>
          </p:nvSpPr>
          <p:spPr>
            <a:xfrm>
              <a:off x="3043366" y="4289741"/>
              <a:ext cx="460385" cy="14282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90" name="rc290"/>
            <p:cNvSpPr/>
            <p:nvPr/>
          </p:nvSpPr>
          <p:spPr>
            <a:xfrm>
              <a:off x="3503751" y="4289741"/>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291" name="rc291"/>
            <p:cNvSpPr/>
            <p:nvPr/>
          </p:nvSpPr>
          <p:spPr>
            <a:xfrm>
              <a:off x="4424521" y="4289741"/>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292" name="rc292"/>
            <p:cNvSpPr/>
            <p:nvPr/>
          </p:nvSpPr>
          <p:spPr>
            <a:xfrm>
              <a:off x="2582981" y="4289741"/>
              <a:ext cx="460385" cy="14282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93" name="rc293"/>
            <p:cNvSpPr/>
            <p:nvPr/>
          </p:nvSpPr>
          <p:spPr>
            <a:xfrm>
              <a:off x="3964136" y="4289741"/>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294" name="rc294"/>
            <p:cNvSpPr/>
            <p:nvPr/>
          </p:nvSpPr>
          <p:spPr>
            <a:xfrm>
              <a:off x="5805676" y="4289741"/>
              <a:ext cx="460385" cy="14282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95" name="rc295"/>
            <p:cNvSpPr/>
            <p:nvPr/>
          </p:nvSpPr>
          <p:spPr>
            <a:xfrm>
              <a:off x="6266062" y="4289741"/>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296" name="rc296"/>
            <p:cNvSpPr/>
            <p:nvPr/>
          </p:nvSpPr>
          <p:spPr>
            <a:xfrm>
              <a:off x="6726447" y="4289741"/>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97" name="rc297"/>
            <p:cNvSpPr/>
            <p:nvPr/>
          </p:nvSpPr>
          <p:spPr>
            <a:xfrm>
              <a:off x="7647217" y="4289741"/>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98" name="rc298"/>
            <p:cNvSpPr/>
            <p:nvPr/>
          </p:nvSpPr>
          <p:spPr>
            <a:xfrm>
              <a:off x="4884906" y="4289741"/>
              <a:ext cx="460385" cy="14282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99" name="rc299"/>
            <p:cNvSpPr/>
            <p:nvPr/>
          </p:nvSpPr>
          <p:spPr>
            <a:xfrm>
              <a:off x="7186832" y="4289741"/>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00" name="rc300"/>
            <p:cNvSpPr/>
            <p:nvPr/>
          </p:nvSpPr>
          <p:spPr>
            <a:xfrm>
              <a:off x="5345291" y="4289741"/>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01" name="rc301"/>
            <p:cNvSpPr/>
            <p:nvPr/>
          </p:nvSpPr>
          <p:spPr>
            <a:xfrm>
              <a:off x="8107602" y="4289741"/>
              <a:ext cx="460385" cy="142821"/>
            </a:xfrm>
            <a:prstGeom prst="rect">
              <a:avLst/>
            </a:prstGeom>
            <a:solidFill>
              <a:srgbClr val="B80A01">
                <a:alpha val="100000"/>
              </a:srgbClr>
            </a:solidFill>
            <a:ln w="2710" cap="flat">
              <a:solidFill>
                <a:srgbClr val="FFFFFF">
                  <a:alpha val="100000"/>
                </a:srgbClr>
              </a:solidFill>
              <a:prstDash val="solid"/>
              <a:miter/>
            </a:ln>
          </p:spPr>
          <p:txBody>
            <a:bodyPr/>
            <a:lstStyle/>
            <a:p>
              <a:endParaRPr/>
            </a:p>
          </p:txBody>
        </p:sp>
        <p:sp>
          <p:nvSpPr>
            <p:cNvPr id="302" name="rc302"/>
            <p:cNvSpPr/>
            <p:nvPr/>
          </p:nvSpPr>
          <p:spPr>
            <a:xfrm>
              <a:off x="2122596" y="4718206"/>
              <a:ext cx="460385" cy="14282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03" name="rc303"/>
            <p:cNvSpPr/>
            <p:nvPr/>
          </p:nvSpPr>
          <p:spPr>
            <a:xfrm>
              <a:off x="3043366" y="4718206"/>
              <a:ext cx="460385" cy="14282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04" name="rc304"/>
            <p:cNvSpPr/>
            <p:nvPr/>
          </p:nvSpPr>
          <p:spPr>
            <a:xfrm>
              <a:off x="3503751" y="4718206"/>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05" name="rc305"/>
            <p:cNvSpPr/>
            <p:nvPr/>
          </p:nvSpPr>
          <p:spPr>
            <a:xfrm>
              <a:off x="4424521" y="4718206"/>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06" name="rc306"/>
            <p:cNvSpPr/>
            <p:nvPr/>
          </p:nvSpPr>
          <p:spPr>
            <a:xfrm>
              <a:off x="2582981" y="4718206"/>
              <a:ext cx="460385" cy="142821"/>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307" name="rc307"/>
            <p:cNvSpPr/>
            <p:nvPr/>
          </p:nvSpPr>
          <p:spPr>
            <a:xfrm>
              <a:off x="3964136" y="4718206"/>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08" name="rc308"/>
            <p:cNvSpPr/>
            <p:nvPr/>
          </p:nvSpPr>
          <p:spPr>
            <a:xfrm>
              <a:off x="5805676" y="4718206"/>
              <a:ext cx="460385" cy="14282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09" name="rc309"/>
            <p:cNvSpPr/>
            <p:nvPr/>
          </p:nvSpPr>
          <p:spPr>
            <a:xfrm>
              <a:off x="6266062" y="4718206"/>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10" name="rc310"/>
            <p:cNvSpPr/>
            <p:nvPr/>
          </p:nvSpPr>
          <p:spPr>
            <a:xfrm>
              <a:off x="6726447" y="4718206"/>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11" name="rc311"/>
            <p:cNvSpPr/>
            <p:nvPr/>
          </p:nvSpPr>
          <p:spPr>
            <a:xfrm>
              <a:off x="7647217" y="4718206"/>
              <a:ext cx="460385" cy="142821"/>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312" name="rc312"/>
            <p:cNvSpPr/>
            <p:nvPr/>
          </p:nvSpPr>
          <p:spPr>
            <a:xfrm>
              <a:off x="4884906" y="4718206"/>
              <a:ext cx="460385" cy="14282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13" name="rc313"/>
            <p:cNvSpPr/>
            <p:nvPr/>
          </p:nvSpPr>
          <p:spPr>
            <a:xfrm>
              <a:off x="7186832" y="4718206"/>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14" name="rc314"/>
            <p:cNvSpPr/>
            <p:nvPr/>
          </p:nvSpPr>
          <p:spPr>
            <a:xfrm>
              <a:off x="5345291" y="4718206"/>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15" name="rc315"/>
            <p:cNvSpPr/>
            <p:nvPr/>
          </p:nvSpPr>
          <p:spPr>
            <a:xfrm>
              <a:off x="8107602" y="4718206"/>
              <a:ext cx="460385" cy="14282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16" name="rc316"/>
            <p:cNvSpPr/>
            <p:nvPr/>
          </p:nvSpPr>
          <p:spPr>
            <a:xfrm>
              <a:off x="2122596" y="3718455"/>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17" name="rc317"/>
            <p:cNvSpPr/>
            <p:nvPr/>
          </p:nvSpPr>
          <p:spPr>
            <a:xfrm>
              <a:off x="3043366" y="3718455"/>
              <a:ext cx="460385" cy="14282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18" name="rc318"/>
            <p:cNvSpPr/>
            <p:nvPr/>
          </p:nvSpPr>
          <p:spPr>
            <a:xfrm>
              <a:off x="3503751" y="3718455"/>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19" name="rc319"/>
            <p:cNvSpPr/>
            <p:nvPr/>
          </p:nvSpPr>
          <p:spPr>
            <a:xfrm>
              <a:off x="4424521" y="3718455"/>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20" name="rc320"/>
            <p:cNvSpPr/>
            <p:nvPr/>
          </p:nvSpPr>
          <p:spPr>
            <a:xfrm>
              <a:off x="2582981" y="3718455"/>
              <a:ext cx="460385" cy="14282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21" name="rc321"/>
            <p:cNvSpPr/>
            <p:nvPr/>
          </p:nvSpPr>
          <p:spPr>
            <a:xfrm>
              <a:off x="3964136" y="3718455"/>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22" name="rc322"/>
            <p:cNvSpPr/>
            <p:nvPr/>
          </p:nvSpPr>
          <p:spPr>
            <a:xfrm>
              <a:off x="5805676" y="3718455"/>
              <a:ext cx="460385" cy="14282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23" name="rc323"/>
            <p:cNvSpPr/>
            <p:nvPr/>
          </p:nvSpPr>
          <p:spPr>
            <a:xfrm>
              <a:off x="6266062" y="3718455"/>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24" name="rc324"/>
            <p:cNvSpPr/>
            <p:nvPr/>
          </p:nvSpPr>
          <p:spPr>
            <a:xfrm>
              <a:off x="6726447" y="3718455"/>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25" name="rc325"/>
            <p:cNvSpPr/>
            <p:nvPr/>
          </p:nvSpPr>
          <p:spPr>
            <a:xfrm>
              <a:off x="7647217" y="3718455"/>
              <a:ext cx="460385" cy="142821"/>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326" name="rc326"/>
            <p:cNvSpPr/>
            <p:nvPr/>
          </p:nvSpPr>
          <p:spPr>
            <a:xfrm>
              <a:off x="4884906" y="3718455"/>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27" name="rc327"/>
            <p:cNvSpPr/>
            <p:nvPr/>
          </p:nvSpPr>
          <p:spPr>
            <a:xfrm>
              <a:off x="7186832" y="3718455"/>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28" name="rc328"/>
            <p:cNvSpPr/>
            <p:nvPr/>
          </p:nvSpPr>
          <p:spPr>
            <a:xfrm>
              <a:off x="5345291" y="3718455"/>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29" name="rc329"/>
            <p:cNvSpPr/>
            <p:nvPr/>
          </p:nvSpPr>
          <p:spPr>
            <a:xfrm>
              <a:off x="8107602" y="3718455"/>
              <a:ext cx="460385" cy="142821"/>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330" name="rc330"/>
            <p:cNvSpPr/>
            <p:nvPr/>
          </p:nvSpPr>
          <p:spPr>
            <a:xfrm>
              <a:off x="2122596" y="2004595"/>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31" name="rc331"/>
            <p:cNvSpPr/>
            <p:nvPr/>
          </p:nvSpPr>
          <p:spPr>
            <a:xfrm>
              <a:off x="3043366" y="2004595"/>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32" name="rc332"/>
            <p:cNvSpPr/>
            <p:nvPr/>
          </p:nvSpPr>
          <p:spPr>
            <a:xfrm>
              <a:off x="3503751" y="2004595"/>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33" name="rc333"/>
            <p:cNvSpPr/>
            <p:nvPr/>
          </p:nvSpPr>
          <p:spPr>
            <a:xfrm>
              <a:off x="4424521" y="2004595"/>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34" name="rc334"/>
            <p:cNvSpPr/>
            <p:nvPr/>
          </p:nvSpPr>
          <p:spPr>
            <a:xfrm>
              <a:off x="2582981" y="2004595"/>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35" name="rc335"/>
            <p:cNvSpPr/>
            <p:nvPr/>
          </p:nvSpPr>
          <p:spPr>
            <a:xfrm>
              <a:off x="3964136" y="2004595"/>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36" name="rc336"/>
            <p:cNvSpPr/>
            <p:nvPr/>
          </p:nvSpPr>
          <p:spPr>
            <a:xfrm>
              <a:off x="5805676" y="2004595"/>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37" name="rc337"/>
            <p:cNvSpPr/>
            <p:nvPr/>
          </p:nvSpPr>
          <p:spPr>
            <a:xfrm>
              <a:off x="6266062" y="2004595"/>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38" name="rc338"/>
            <p:cNvSpPr/>
            <p:nvPr/>
          </p:nvSpPr>
          <p:spPr>
            <a:xfrm>
              <a:off x="6726447" y="2004595"/>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39" name="rc339"/>
            <p:cNvSpPr/>
            <p:nvPr/>
          </p:nvSpPr>
          <p:spPr>
            <a:xfrm>
              <a:off x="7647217" y="2004595"/>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40" name="rc340"/>
            <p:cNvSpPr/>
            <p:nvPr/>
          </p:nvSpPr>
          <p:spPr>
            <a:xfrm>
              <a:off x="7186832" y="2004595"/>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41" name="rc341"/>
            <p:cNvSpPr/>
            <p:nvPr/>
          </p:nvSpPr>
          <p:spPr>
            <a:xfrm>
              <a:off x="2122596" y="2861525"/>
              <a:ext cx="460385" cy="14282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42" name="rc342"/>
            <p:cNvSpPr/>
            <p:nvPr/>
          </p:nvSpPr>
          <p:spPr>
            <a:xfrm>
              <a:off x="3043366" y="2861525"/>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43" name="rc343"/>
            <p:cNvSpPr/>
            <p:nvPr/>
          </p:nvSpPr>
          <p:spPr>
            <a:xfrm>
              <a:off x="3503751" y="2861525"/>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44" name="rc344"/>
            <p:cNvSpPr/>
            <p:nvPr/>
          </p:nvSpPr>
          <p:spPr>
            <a:xfrm>
              <a:off x="4424521" y="2861525"/>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45" name="rc345"/>
            <p:cNvSpPr/>
            <p:nvPr/>
          </p:nvSpPr>
          <p:spPr>
            <a:xfrm>
              <a:off x="2582981" y="2861525"/>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46" name="rc346"/>
            <p:cNvSpPr/>
            <p:nvPr/>
          </p:nvSpPr>
          <p:spPr>
            <a:xfrm>
              <a:off x="3964136" y="2861525"/>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47" name="rc347"/>
            <p:cNvSpPr/>
            <p:nvPr/>
          </p:nvSpPr>
          <p:spPr>
            <a:xfrm>
              <a:off x="5805676" y="2861525"/>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48" name="rc348"/>
            <p:cNvSpPr/>
            <p:nvPr/>
          </p:nvSpPr>
          <p:spPr>
            <a:xfrm>
              <a:off x="6266062" y="2861525"/>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49" name="rc349"/>
            <p:cNvSpPr/>
            <p:nvPr/>
          </p:nvSpPr>
          <p:spPr>
            <a:xfrm>
              <a:off x="6726447" y="2861525"/>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50" name="rc350"/>
            <p:cNvSpPr/>
            <p:nvPr/>
          </p:nvSpPr>
          <p:spPr>
            <a:xfrm>
              <a:off x="7647217" y="2861525"/>
              <a:ext cx="460385" cy="14282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51" name="rc351"/>
            <p:cNvSpPr/>
            <p:nvPr/>
          </p:nvSpPr>
          <p:spPr>
            <a:xfrm>
              <a:off x="7186832" y="2861525"/>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52" name="rc352"/>
            <p:cNvSpPr/>
            <p:nvPr/>
          </p:nvSpPr>
          <p:spPr>
            <a:xfrm>
              <a:off x="2122596" y="2147417"/>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53" name="rc353"/>
            <p:cNvSpPr/>
            <p:nvPr/>
          </p:nvSpPr>
          <p:spPr>
            <a:xfrm>
              <a:off x="3043366" y="214741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54" name="rc354"/>
            <p:cNvSpPr/>
            <p:nvPr/>
          </p:nvSpPr>
          <p:spPr>
            <a:xfrm>
              <a:off x="3503751" y="214741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55" name="rc355"/>
            <p:cNvSpPr/>
            <p:nvPr/>
          </p:nvSpPr>
          <p:spPr>
            <a:xfrm>
              <a:off x="4424521" y="214741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56" name="rc356"/>
            <p:cNvSpPr/>
            <p:nvPr/>
          </p:nvSpPr>
          <p:spPr>
            <a:xfrm>
              <a:off x="2582981" y="214741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57" name="rc357"/>
            <p:cNvSpPr/>
            <p:nvPr/>
          </p:nvSpPr>
          <p:spPr>
            <a:xfrm>
              <a:off x="3964136" y="214741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58" name="rc358"/>
            <p:cNvSpPr/>
            <p:nvPr/>
          </p:nvSpPr>
          <p:spPr>
            <a:xfrm>
              <a:off x="5805676" y="214741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59" name="rc359"/>
            <p:cNvSpPr/>
            <p:nvPr/>
          </p:nvSpPr>
          <p:spPr>
            <a:xfrm>
              <a:off x="6266062" y="214741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60" name="rc360"/>
            <p:cNvSpPr/>
            <p:nvPr/>
          </p:nvSpPr>
          <p:spPr>
            <a:xfrm>
              <a:off x="6726447" y="214741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61" name="rc361"/>
            <p:cNvSpPr/>
            <p:nvPr/>
          </p:nvSpPr>
          <p:spPr>
            <a:xfrm>
              <a:off x="7647217" y="214741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62" name="rc362"/>
            <p:cNvSpPr/>
            <p:nvPr/>
          </p:nvSpPr>
          <p:spPr>
            <a:xfrm>
              <a:off x="7186832" y="214741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63" name="rc363"/>
            <p:cNvSpPr/>
            <p:nvPr/>
          </p:nvSpPr>
          <p:spPr>
            <a:xfrm>
              <a:off x="3043366" y="5146671"/>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64" name="rc364"/>
            <p:cNvSpPr/>
            <p:nvPr/>
          </p:nvSpPr>
          <p:spPr>
            <a:xfrm>
              <a:off x="3503751" y="5146671"/>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65" name="rc365"/>
            <p:cNvSpPr/>
            <p:nvPr/>
          </p:nvSpPr>
          <p:spPr>
            <a:xfrm>
              <a:off x="4424521" y="5146671"/>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66" name="rc366"/>
            <p:cNvSpPr/>
            <p:nvPr/>
          </p:nvSpPr>
          <p:spPr>
            <a:xfrm>
              <a:off x="2582981" y="5146671"/>
              <a:ext cx="460385" cy="14282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67" name="rc367"/>
            <p:cNvSpPr/>
            <p:nvPr/>
          </p:nvSpPr>
          <p:spPr>
            <a:xfrm>
              <a:off x="3964136" y="5146671"/>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68" name="rc368"/>
            <p:cNvSpPr/>
            <p:nvPr/>
          </p:nvSpPr>
          <p:spPr>
            <a:xfrm>
              <a:off x="5805676" y="5146671"/>
              <a:ext cx="460385" cy="14282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69" name="rc369"/>
            <p:cNvSpPr/>
            <p:nvPr/>
          </p:nvSpPr>
          <p:spPr>
            <a:xfrm>
              <a:off x="6266062" y="5146671"/>
              <a:ext cx="460385" cy="14282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370" name="rc370"/>
            <p:cNvSpPr/>
            <p:nvPr/>
          </p:nvSpPr>
          <p:spPr>
            <a:xfrm>
              <a:off x="6726447" y="5146671"/>
              <a:ext cx="460385" cy="14282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371" name="rc371"/>
            <p:cNvSpPr/>
            <p:nvPr/>
          </p:nvSpPr>
          <p:spPr>
            <a:xfrm>
              <a:off x="7647217" y="5146671"/>
              <a:ext cx="460385" cy="142821"/>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372" name="rc372"/>
            <p:cNvSpPr/>
            <p:nvPr/>
          </p:nvSpPr>
          <p:spPr>
            <a:xfrm>
              <a:off x="7186832" y="5146671"/>
              <a:ext cx="460385" cy="14282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373" name="rc373"/>
            <p:cNvSpPr/>
            <p:nvPr/>
          </p:nvSpPr>
          <p:spPr>
            <a:xfrm>
              <a:off x="8107602" y="5146671"/>
              <a:ext cx="460385" cy="142821"/>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374" name="rc374"/>
            <p:cNvSpPr/>
            <p:nvPr/>
          </p:nvSpPr>
          <p:spPr>
            <a:xfrm>
              <a:off x="3043366" y="2290239"/>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75" name="rc375"/>
            <p:cNvSpPr/>
            <p:nvPr/>
          </p:nvSpPr>
          <p:spPr>
            <a:xfrm>
              <a:off x="3503751" y="2290239"/>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76" name="rc376"/>
            <p:cNvSpPr/>
            <p:nvPr/>
          </p:nvSpPr>
          <p:spPr>
            <a:xfrm>
              <a:off x="4424521" y="2290239"/>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77" name="rc377"/>
            <p:cNvSpPr/>
            <p:nvPr/>
          </p:nvSpPr>
          <p:spPr>
            <a:xfrm>
              <a:off x="3964136" y="2290239"/>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78" name="rc378"/>
            <p:cNvSpPr/>
            <p:nvPr/>
          </p:nvSpPr>
          <p:spPr>
            <a:xfrm>
              <a:off x="5805676" y="2290239"/>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79" name="rc379"/>
            <p:cNvSpPr/>
            <p:nvPr/>
          </p:nvSpPr>
          <p:spPr>
            <a:xfrm>
              <a:off x="6266062" y="2290239"/>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80" name="rc380"/>
            <p:cNvSpPr/>
            <p:nvPr/>
          </p:nvSpPr>
          <p:spPr>
            <a:xfrm>
              <a:off x="6726447" y="2290239"/>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81" name="rc381"/>
            <p:cNvSpPr/>
            <p:nvPr/>
          </p:nvSpPr>
          <p:spPr>
            <a:xfrm>
              <a:off x="7647217" y="2290239"/>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82" name="rc382"/>
            <p:cNvSpPr/>
            <p:nvPr/>
          </p:nvSpPr>
          <p:spPr>
            <a:xfrm>
              <a:off x="4884906" y="2290239"/>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83" name="rc383"/>
            <p:cNvSpPr/>
            <p:nvPr/>
          </p:nvSpPr>
          <p:spPr>
            <a:xfrm>
              <a:off x="7186832" y="2290239"/>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84" name="rc384"/>
            <p:cNvSpPr/>
            <p:nvPr/>
          </p:nvSpPr>
          <p:spPr>
            <a:xfrm>
              <a:off x="8107602" y="2290239"/>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85" name="rc385"/>
            <p:cNvSpPr/>
            <p:nvPr/>
          </p:nvSpPr>
          <p:spPr>
            <a:xfrm>
              <a:off x="2122596" y="1576130"/>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86" name="rc386"/>
            <p:cNvSpPr/>
            <p:nvPr/>
          </p:nvSpPr>
          <p:spPr>
            <a:xfrm>
              <a:off x="3043366" y="1576130"/>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87" name="rc387"/>
            <p:cNvSpPr/>
            <p:nvPr/>
          </p:nvSpPr>
          <p:spPr>
            <a:xfrm>
              <a:off x="3503751" y="1576130"/>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88" name="rc388"/>
            <p:cNvSpPr/>
            <p:nvPr/>
          </p:nvSpPr>
          <p:spPr>
            <a:xfrm>
              <a:off x="4424521" y="1576130"/>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89" name="rc389"/>
            <p:cNvSpPr/>
            <p:nvPr/>
          </p:nvSpPr>
          <p:spPr>
            <a:xfrm>
              <a:off x="3964136" y="1576130"/>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90" name="rc390"/>
            <p:cNvSpPr/>
            <p:nvPr/>
          </p:nvSpPr>
          <p:spPr>
            <a:xfrm>
              <a:off x="5805676" y="1576130"/>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91" name="rc391"/>
            <p:cNvSpPr/>
            <p:nvPr/>
          </p:nvSpPr>
          <p:spPr>
            <a:xfrm>
              <a:off x="6266062" y="1576130"/>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92" name="rc392"/>
            <p:cNvSpPr/>
            <p:nvPr/>
          </p:nvSpPr>
          <p:spPr>
            <a:xfrm>
              <a:off x="6726447" y="1576130"/>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93" name="rc393"/>
            <p:cNvSpPr/>
            <p:nvPr/>
          </p:nvSpPr>
          <p:spPr>
            <a:xfrm>
              <a:off x="7647217" y="1576130"/>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94" name="rc394"/>
            <p:cNvSpPr/>
            <p:nvPr/>
          </p:nvSpPr>
          <p:spPr>
            <a:xfrm>
              <a:off x="4884906" y="1576130"/>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95" name="rc395"/>
            <p:cNvSpPr/>
            <p:nvPr/>
          </p:nvSpPr>
          <p:spPr>
            <a:xfrm>
              <a:off x="7186832" y="1576130"/>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96" name="rc396"/>
            <p:cNvSpPr/>
            <p:nvPr/>
          </p:nvSpPr>
          <p:spPr>
            <a:xfrm>
              <a:off x="2122596" y="5575136"/>
              <a:ext cx="460385" cy="142821"/>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397" name="rc397"/>
            <p:cNvSpPr/>
            <p:nvPr/>
          </p:nvSpPr>
          <p:spPr>
            <a:xfrm>
              <a:off x="3043366" y="5575136"/>
              <a:ext cx="460385" cy="142821"/>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398" name="rc398"/>
            <p:cNvSpPr/>
            <p:nvPr/>
          </p:nvSpPr>
          <p:spPr>
            <a:xfrm>
              <a:off x="3503751" y="5575136"/>
              <a:ext cx="460385" cy="142821"/>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399" name="rc399"/>
            <p:cNvSpPr/>
            <p:nvPr/>
          </p:nvSpPr>
          <p:spPr>
            <a:xfrm>
              <a:off x="4424521" y="5575136"/>
              <a:ext cx="460385" cy="142821"/>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400" name="rc400"/>
            <p:cNvSpPr/>
            <p:nvPr/>
          </p:nvSpPr>
          <p:spPr>
            <a:xfrm>
              <a:off x="2582981" y="5575136"/>
              <a:ext cx="460385" cy="142821"/>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401" name="rc401"/>
            <p:cNvSpPr/>
            <p:nvPr/>
          </p:nvSpPr>
          <p:spPr>
            <a:xfrm>
              <a:off x="3964136" y="5575136"/>
              <a:ext cx="460385" cy="142821"/>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402" name="rc402"/>
            <p:cNvSpPr/>
            <p:nvPr/>
          </p:nvSpPr>
          <p:spPr>
            <a:xfrm>
              <a:off x="5805676" y="5575136"/>
              <a:ext cx="460385" cy="14282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03" name="rc403"/>
            <p:cNvSpPr/>
            <p:nvPr/>
          </p:nvSpPr>
          <p:spPr>
            <a:xfrm>
              <a:off x="6266062" y="5575136"/>
              <a:ext cx="460385" cy="14282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04" name="rc404"/>
            <p:cNvSpPr/>
            <p:nvPr/>
          </p:nvSpPr>
          <p:spPr>
            <a:xfrm>
              <a:off x="6726447" y="5575136"/>
              <a:ext cx="460385" cy="14282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05" name="rc405"/>
            <p:cNvSpPr/>
            <p:nvPr/>
          </p:nvSpPr>
          <p:spPr>
            <a:xfrm>
              <a:off x="7647217" y="5575136"/>
              <a:ext cx="460385" cy="142821"/>
            </a:xfrm>
            <a:prstGeom prst="rect">
              <a:avLst/>
            </a:prstGeom>
            <a:solidFill>
              <a:srgbClr val="CD180E">
                <a:alpha val="100000"/>
              </a:srgbClr>
            </a:solidFill>
            <a:ln w="2710" cap="flat">
              <a:solidFill>
                <a:srgbClr val="FFFFFF">
                  <a:alpha val="100000"/>
                </a:srgbClr>
              </a:solidFill>
              <a:prstDash val="solid"/>
              <a:miter/>
            </a:ln>
          </p:spPr>
          <p:txBody>
            <a:bodyPr/>
            <a:lstStyle/>
            <a:p>
              <a:endParaRPr/>
            </a:p>
          </p:txBody>
        </p:sp>
        <p:sp>
          <p:nvSpPr>
            <p:cNvPr id="406" name="rc406"/>
            <p:cNvSpPr/>
            <p:nvPr/>
          </p:nvSpPr>
          <p:spPr>
            <a:xfrm>
              <a:off x="4884906" y="5575136"/>
              <a:ext cx="460385" cy="142821"/>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407" name="rc407"/>
            <p:cNvSpPr/>
            <p:nvPr/>
          </p:nvSpPr>
          <p:spPr>
            <a:xfrm>
              <a:off x="7186832" y="5575136"/>
              <a:ext cx="460385" cy="14282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08" name="rc408"/>
            <p:cNvSpPr/>
            <p:nvPr/>
          </p:nvSpPr>
          <p:spPr>
            <a:xfrm>
              <a:off x="5345291" y="5575136"/>
              <a:ext cx="460385" cy="142821"/>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409" name="rc409"/>
            <p:cNvSpPr/>
            <p:nvPr/>
          </p:nvSpPr>
          <p:spPr>
            <a:xfrm>
              <a:off x="8107602" y="5575136"/>
              <a:ext cx="460385" cy="142821"/>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410" name="rc410"/>
            <p:cNvSpPr/>
            <p:nvPr/>
          </p:nvSpPr>
          <p:spPr>
            <a:xfrm>
              <a:off x="8567987" y="3432812"/>
              <a:ext cx="460385" cy="142821"/>
            </a:xfrm>
            <a:prstGeom prst="rect">
              <a:avLst/>
            </a:prstGeom>
            <a:solidFill>
              <a:srgbClr val="B60800">
                <a:alpha val="100000"/>
              </a:srgbClr>
            </a:solidFill>
            <a:ln w="2710" cap="flat">
              <a:solidFill>
                <a:srgbClr val="FFFFFF">
                  <a:alpha val="100000"/>
                </a:srgbClr>
              </a:solidFill>
              <a:prstDash val="solid"/>
              <a:miter/>
            </a:ln>
          </p:spPr>
          <p:txBody>
            <a:bodyPr/>
            <a:lstStyle/>
            <a:p>
              <a:endParaRPr/>
            </a:p>
          </p:txBody>
        </p:sp>
        <p:sp>
          <p:nvSpPr>
            <p:cNvPr id="411" name="rc411"/>
            <p:cNvSpPr/>
            <p:nvPr/>
          </p:nvSpPr>
          <p:spPr>
            <a:xfrm>
              <a:off x="8567987" y="5003849"/>
              <a:ext cx="460385" cy="142821"/>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412" name="rc412"/>
            <p:cNvSpPr/>
            <p:nvPr/>
          </p:nvSpPr>
          <p:spPr>
            <a:xfrm>
              <a:off x="8567987" y="3861276"/>
              <a:ext cx="460385" cy="142821"/>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413" name="rc413"/>
            <p:cNvSpPr/>
            <p:nvPr/>
          </p:nvSpPr>
          <p:spPr>
            <a:xfrm>
              <a:off x="8567987" y="3147168"/>
              <a:ext cx="460385" cy="142821"/>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414" name="rc414"/>
            <p:cNvSpPr/>
            <p:nvPr/>
          </p:nvSpPr>
          <p:spPr>
            <a:xfrm>
              <a:off x="8567987" y="4575385"/>
              <a:ext cx="460385" cy="142821"/>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415" name="rc415"/>
            <p:cNvSpPr/>
            <p:nvPr/>
          </p:nvSpPr>
          <p:spPr>
            <a:xfrm>
              <a:off x="8567987" y="5289493"/>
              <a:ext cx="460385" cy="14282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416" name="rc416"/>
            <p:cNvSpPr/>
            <p:nvPr/>
          </p:nvSpPr>
          <p:spPr>
            <a:xfrm>
              <a:off x="8567987" y="2575882"/>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17" name="rc417"/>
            <p:cNvSpPr/>
            <p:nvPr/>
          </p:nvSpPr>
          <p:spPr>
            <a:xfrm>
              <a:off x="8567987" y="1290487"/>
              <a:ext cx="460385" cy="14282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18" name="rc418"/>
            <p:cNvSpPr/>
            <p:nvPr/>
          </p:nvSpPr>
          <p:spPr>
            <a:xfrm>
              <a:off x="8567987" y="2433060"/>
              <a:ext cx="460385" cy="142821"/>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419" name="rc419"/>
            <p:cNvSpPr/>
            <p:nvPr/>
          </p:nvSpPr>
          <p:spPr>
            <a:xfrm>
              <a:off x="8567987" y="1718952"/>
              <a:ext cx="460385" cy="14282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420" name="rc420"/>
            <p:cNvSpPr/>
            <p:nvPr/>
          </p:nvSpPr>
          <p:spPr>
            <a:xfrm>
              <a:off x="8567987" y="1004844"/>
              <a:ext cx="460385" cy="14282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21" name="rc421"/>
            <p:cNvSpPr/>
            <p:nvPr/>
          </p:nvSpPr>
          <p:spPr>
            <a:xfrm>
              <a:off x="8567987" y="2718703"/>
              <a:ext cx="460385" cy="14282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422" name="rc422"/>
            <p:cNvSpPr/>
            <p:nvPr/>
          </p:nvSpPr>
          <p:spPr>
            <a:xfrm>
              <a:off x="8567987" y="3004347"/>
              <a:ext cx="460385" cy="142821"/>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423" name="rc423"/>
            <p:cNvSpPr/>
            <p:nvPr/>
          </p:nvSpPr>
          <p:spPr>
            <a:xfrm>
              <a:off x="8567987" y="4861028"/>
              <a:ext cx="460385" cy="14282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424" name="rc424"/>
            <p:cNvSpPr/>
            <p:nvPr/>
          </p:nvSpPr>
          <p:spPr>
            <a:xfrm>
              <a:off x="8567987" y="1433309"/>
              <a:ext cx="460385" cy="14282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25" name="rc425"/>
            <p:cNvSpPr/>
            <p:nvPr/>
          </p:nvSpPr>
          <p:spPr>
            <a:xfrm>
              <a:off x="8567987" y="4146920"/>
              <a:ext cx="460385" cy="142821"/>
            </a:xfrm>
            <a:prstGeom prst="rect">
              <a:avLst/>
            </a:prstGeom>
            <a:solidFill>
              <a:srgbClr val="B70901">
                <a:alpha val="100000"/>
              </a:srgbClr>
            </a:solidFill>
            <a:ln w="2710" cap="flat">
              <a:solidFill>
                <a:srgbClr val="FFFFFF">
                  <a:alpha val="100000"/>
                </a:srgbClr>
              </a:solidFill>
              <a:prstDash val="solid"/>
              <a:miter/>
            </a:ln>
          </p:spPr>
          <p:txBody>
            <a:bodyPr/>
            <a:lstStyle/>
            <a:p>
              <a:endParaRPr/>
            </a:p>
          </p:txBody>
        </p:sp>
        <p:sp>
          <p:nvSpPr>
            <p:cNvPr id="426" name="rc426"/>
            <p:cNvSpPr/>
            <p:nvPr/>
          </p:nvSpPr>
          <p:spPr>
            <a:xfrm>
              <a:off x="8567987" y="4432563"/>
              <a:ext cx="460385" cy="142821"/>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427" name="rc427"/>
            <p:cNvSpPr/>
            <p:nvPr/>
          </p:nvSpPr>
          <p:spPr>
            <a:xfrm>
              <a:off x="8567987" y="1147666"/>
              <a:ext cx="460385" cy="14282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428" name="rc428"/>
            <p:cNvSpPr/>
            <p:nvPr/>
          </p:nvSpPr>
          <p:spPr>
            <a:xfrm>
              <a:off x="8567987" y="3289990"/>
              <a:ext cx="460385" cy="14282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429" name="rc429"/>
            <p:cNvSpPr/>
            <p:nvPr/>
          </p:nvSpPr>
          <p:spPr>
            <a:xfrm>
              <a:off x="8567987" y="3575633"/>
              <a:ext cx="460385" cy="142821"/>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430" name="rc430"/>
            <p:cNvSpPr/>
            <p:nvPr/>
          </p:nvSpPr>
          <p:spPr>
            <a:xfrm>
              <a:off x="8567987" y="4004098"/>
              <a:ext cx="460385" cy="14282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431" name="rc431"/>
            <p:cNvSpPr/>
            <p:nvPr/>
          </p:nvSpPr>
          <p:spPr>
            <a:xfrm>
              <a:off x="8567987" y="1861774"/>
              <a:ext cx="460385" cy="142821"/>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432" name="rc432"/>
            <p:cNvSpPr/>
            <p:nvPr/>
          </p:nvSpPr>
          <p:spPr>
            <a:xfrm>
              <a:off x="8567987" y="4289741"/>
              <a:ext cx="460385" cy="14282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433" name="rc433"/>
            <p:cNvSpPr/>
            <p:nvPr/>
          </p:nvSpPr>
          <p:spPr>
            <a:xfrm>
              <a:off x="8567987" y="4718206"/>
              <a:ext cx="460385" cy="142821"/>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434" name="rc434"/>
            <p:cNvSpPr/>
            <p:nvPr/>
          </p:nvSpPr>
          <p:spPr>
            <a:xfrm>
              <a:off x="8567987" y="3718455"/>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435" name="rc435"/>
            <p:cNvSpPr/>
            <p:nvPr/>
          </p:nvSpPr>
          <p:spPr>
            <a:xfrm>
              <a:off x="8567987" y="2004595"/>
              <a:ext cx="460385" cy="14282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436" name="rc436"/>
            <p:cNvSpPr/>
            <p:nvPr/>
          </p:nvSpPr>
          <p:spPr>
            <a:xfrm>
              <a:off x="8567987" y="2861525"/>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37" name="rc437"/>
            <p:cNvSpPr/>
            <p:nvPr/>
          </p:nvSpPr>
          <p:spPr>
            <a:xfrm>
              <a:off x="8567987" y="2147417"/>
              <a:ext cx="460385" cy="142821"/>
            </a:xfrm>
            <a:prstGeom prst="rect">
              <a:avLst/>
            </a:prstGeom>
            <a:solidFill>
              <a:srgbClr val="C01006">
                <a:alpha val="100000"/>
              </a:srgbClr>
            </a:solidFill>
            <a:ln w="2710" cap="flat">
              <a:solidFill>
                <a:srgbClr val="FFFFFF">
                  <a:alpha val="100000"/>
                </a:srgbClr>
              </a:solidFill>
              <a:prstDash val="solid"/>
              <a:miter/>
            </a:ln>
          </p:spPr>
          <p:txBody>
            <a:bodyPr/>
            <a:lstStyle/>
            <a:p>
              <a:endParaRPr/>
            </a:p>
          </p:txBody>
        </p:sp>
        <p:sp>
          <p:nvSpPr>
            <p:cNvPr id="438" name="rc438"/>
            <p:cNvSpPr/>
            <p:nvPr/>
          </p:nvSpPr>
          <p:spPr>
            <a:xfrm>
              <a:off x="8567987" y="5146671"/>
              <a:ext cx="460385" cy="142821"/>
            </a:xfrm>
            <a:prstGeom prst="rect">
              <a:avLst/>
            </a:prstGeom>
            <a:solidFill>
              <a:srgbClr val="C21107">
                <a:alpha val="100000"/>
              </a:srgbClr>
            </a:solidFill>
            <a:ln w="2710" cap="flat">
              <a:solidFill>
                <a:srgbClr val="FFFFFF">
                  <a:alpha val="100000"/>
                </a:srgbClr>
              </a:solidFill>
              <a:prstDash val="solid"/>
              <a:miter/>
            </a:ln>
          </p:spPr>
          <p:txBody>
            <a:bodyPr/>
            <a:lstStyle/>
            <a:p>
              <a:endParaRPr/>
            </a:p>
          </p:txBody>
        </p:sp>
        <p:sp>
          <p:nvSpPr>
            <p:cNvPr id="439" name="rc439"/>
            <p:cNvSpPr/>
            <p:nvPr/>
          </p:nvSpPr>
          <p:spPr>
            <a:xfrm>
              <a:off x="8567987" y="2290239"/>
              <a:ext cx="460385" cy="142821"/>
            </a:xfrm>
            <a:prstGeom prst="rect">
              <a:avLst/>
            </a:prstGeom>
            <a:solidFill>
              <a:srgbClr val="BE0F05">
                <a:alpha val="100000"/>
              </a:srgbClr>
            </a:solidFill>
            <a:ln w="2710" cap="flat">
              <a:solidFill>
                <a:srgbClr val="FFFFFF">
                  <a:alpha val="100000"/>
                </a:srgbClr>
              </a:solidFill>
              <a:prstDash val="solid"/>
              <a:miter/>
            </a:ln>
          </p:spPr>
          <p:txBody>
            <a:bodyPr/>
            <a:lstStyle/>
            <a:p>
              <a:endParaRPr/>
            </a:p>
          </p:txBody>
        </p:sp>
        <p:sp>
          <p:nvSpPr>
            <p:cNvPr id="440" name="rc440"/>
            <p:cNvSpPr/>
            <p:nvPr/>
          </p:nvSpPr>
          <p:spPr>
            <a:xfrm>
              <a:off x="8567987" y="1576130"/>
              <a:ext cx="460385" cy="142821"/>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441" name="tx441"/>
            <p:cNvSpPr/>
            <p:nvPr/>
          </p:nvSpPr>
          <p:spPr>
            <a:xfrm>
              <a:off x="3219298" y="34678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442" name="tx442"/>
            <p:cNvSpPr/>
            <p:nvPr/>
          </p:nvSpPr>
          <p:spPr>
            <a:xfrm>
              <a:off x="3679683" y="34678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443" name="tx443"/>
            <p:cNvSpPr/>
            <p:nvPr/>
          </p:nvSpPr>
          <p:spPr>
            <a:xfrm>
              <a:off x="4600453" y="34678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444" name="tx444"/>
            <p:cNvSpPr/>
            <p:nvPr/>
          </p:nvSpPr>
          <p:spPr>
            <a:xfrm>
              <a:off x="2758913" y="3469303"/>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445" name="tx445"/>
            <p:cNvSpPr/>
            <p:nvPr/>
          </p:nvSpPr>
          <p:spPr>
            <a:xfrm>
              <a:off x="4140068" y="34678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446" name="tx446"/>
            <p:cNvSpPr/>
            <p:nvPr/>
          </p:nvSpPr>
          <p:spPr>
            <a:xfrm>
              <a:off x="5981608" y="34678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447" name="tx447"/>
            <p:cNvSpPr/>
            <p:nvPr/>
          </p:nvSpPr>
          <p:spPr>
            <a:xfrm>
              <a:off x="6441993" y="34678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448" name="tx448"/>
            <p:cNvSpPr/>
            <p:nvPr/>
          </p:nvSpPr>
          <p:spPr>
            <a:xfrm>
              <a:off x="6902378" y="34678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449" name="tx449"/>
            <p:cNvSpPr/>
            <p:nvPr/>
          </p:nvSpPr>
          <p:spPr>
            <a:xfrm>
              <a:off x="7823149" y="34678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450" name="tx450"/>
            <p:cNvSpPr/>
            <p:nvPr/>
          </p:nvSpPr>
          <p:spPr>
            <a:xfrm>
              <a:off x="7362763" y="34678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451" name="tx451"/>
            <p:cNvSpPr/>
            <p:nvPr/>
          </p:nvSpPr>
          <p:spPr>
            <a:xfrm>
              <a:off x="2298528" y="503886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452" name="tx452"/>
            <p:cNvSpPr/>
            <p:nvPr/>
          </p:nvSpPr>
          <p:spPr>
            <a:xfrm>
              <a:off x="3219298" y="503886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453" name="tx453"/>
            <p:cNvSpPr/>
            <p:nvPr/>
          </p:nvSpPr>
          <p:spPr>
            <a:xfrm>
              <a:off x="3679683" y="5040055"/>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454" name="tx454"/>
            <p:cNvSpPr/>
            <p:nvPr/>
          </p:nvSpPr>
          <p:spPr>
            <a:xfrm>
              <a:off x="4600453" y="5040055"/>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455" name="tx455"/>
            <p:cNvSpPr/>
            <p:nvPr/>
          </p:nvSpPr>
          <p:spPr>
            <a:xfrm>
              <a:off x="2758913" y="5041246"/>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456" name="tx456"/>
            <p:cNvSpPr/>
            <p:nvPr/>
          </p:nvSpPr>
          <p:spPr>
            <a:xfrm>
              <a:off x="4140068" y="5040055"/>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457" name="tx457"/>
            <p:cNvSpPr/>
            <p:nvPr/>
          </p:nvSpPr>
          <p:spPr>
            <a:xfrm>
              <a:off x="5981608" y="503886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458" name="tx458"/>
            <p:cNvSpPr/>
            <p:nvPr/>
          </p:nvSpPr>
          <p:spPr>
            <a:xfrm>
              <a:off x="6441993" y="5040341"/>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459" name="tx459"/>
            <p:cNvSpPr/>
            <p:nvPr/>
          </p:nvSpPr>
          <p:spPr>
            <a:xfrm>
              <a:off x="6902378" y="503886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460" name="tx460"/>
            <p:cNvSpPr/>
            <p:nvPr/>
          </p:nvSpPr>
          <p:spPr>
            <a:xfrm>
              <a:off x="5060838" y="503886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461" name="tx461"/>
            <p:cNvSpPr/>
            <p:nvPr/>
          </p:nvSpPr>
          <p:spPr>
            <a:xfrm>
              <a:off x="7362763" y="503886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462" name="tx462"/>
            <p:cNvSpPr/>
            <p:nvPr/>
          </p:nvSpPr>
          <p:spPr>
            <a:xfrm>
              <a:off x="5521223" y="503881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463" name="tx463"/>
            <p:cNvSpPr/>
            <p:nvPr/>
          </p:nvSpPr>
          <p:spPr>
            <a:xfrm>
              <a:off x="3219298" y="38962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464" name="tx464"/>
            <p:cNvSpPr/>
            <p:nvPr/>
          </p:nvSpPr>
          <p:spPr>
            <a:xfrm>
              <a:off x="3679683" y="38962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465" name="tx465"/>
            <p:cNvSpPr/>
            <p:nvPr/>
          </p:nvSpPr>
          <p:spPr>
            <a:xfrm>
              <a:off x="4600453" y="38962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466" name="tx466"/>
            <p:cNvSpPr/>
            <p:nvPr/>
          </p:nvSpPr>
          <p:spPr>
            <a:xfrm>
              <a:off x="4140068" y="38962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467" name="tx467"/>
            <p:cNvSpPr/>
            <p:nvPr/>
          </p:nvSpPr>
          <p:spPr>
            <a:xfrm>
              <a:off x="5981608" y="38962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468" name="tx468"/>
            <p:cNvSpPr/>
            <p:nvPr/>
          </p:nvSpPr>
          <p:spPr>
            <a:xfrm>
              <a:off x="6441993" y="389624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69" name="tx469"/>
            <p:cNvSpPr/>
            <p:nvPr/>
          </p:nvSpPr>
          <p:spPr>
            <a:xfrm>
              <a:off x="6902378" y="38962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70" name="tx470"/>
            <p:cNvSpPr/>
            <p:nvPr/>
          </p:nvSpPr>
          <p:spPr>
            <a:xfrm>
              <a:off x="7823149" y="38962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471" name="tx471"/>
            <p:cNvSpPr/>
            <p:nvPr/>
          </p:nvSpPr>
          <p:spPr>
            <a:xfrm>
              <a:off x="5060838" y="38962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472" name="tx472"/>
            <p:cNvSpPr/>
            <p:nvPr/>
          </p:nvSpPr>
          <p:spPr>
            <a:xfrm>
              <a:off x="7362763" y="38962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73" name="tx473"/>
            <p:cNvSpPr/>
            <p:nvPr/>
          </p:nvSpPr>
          <p:spPr>
            <a:xfrm>
              <a:off x="5521223" y="38962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474" name="tx474"/>
            <p:cNvSpPr/>
            <p:nvPr/>
          </p:nvSpPr>
          <p:spPr>
            <a:xfrm>
              <a:off x="3219298" y="3182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75" name="tx475"/>
            <p:cNvSpPr/>
            <p:nvPr/>
          </p:nvSpPr>
          <p:spPr>
            <a:xfrm>
              <a:off x="3679683" y="3182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476" name="tx476"/>
            <p:cNvSpPr/>
            <p:nvPr/>
          </p:nvSpPr>
          <p:spPr>
            <a:xfrm>
              <a:off x="4600453" y="3182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477" name="tx477"/>
            <p:cNvSpPr/>
            <p:nvPr/>
          </p:nvSpPr>
          <p:spPr>
            <a:xfrm>
              <a:off x="4140068" y="3182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478" name="tx478"/>
            <p:cNvSpPr/>
            <p:nvPr/>
          </p:nvSpPr>
          <p:spPr>
            <a:xfrm>
              <a:off x="5981608" y="3182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479" name="tx479"/>
            <p:cNvSpPr/>
            <p:nvPr/>
          </p:nvSpPr>
          <p:spPr>
            <a:xfrm>
              <a:off x="6441993" y="3182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80" name="tx480"/>
            <p:cNvSpPr/>
            <p:nvPr/>
          </p:nvSpPr>
          <p:spPr>
            <a:xfrm>
              <a:off x="6902378" y="3182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481" name="tx481"/>
            <p:cNvSpPr/>
            <p:nvPr/>
          </p:nvSpPr>
          <p:spPr>
            <a:xfrm>
              <a:off x="7823149" y="3182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482" name="tx482"/>
            <p:cNvSpPr/>
            <p:nvPr/>
          </p:nvSpPr>
          <p:spPr>
            <a:xfrm>
              <a:off x="5060838" y="3182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483" name="tx483"/>
            <p:cNvSpPr/>
            <p:nvPr/>
          </p:nvSpPr>
          <p:spPr>
            <a:xfrm>
              <a:off x="7362763" y="3182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484" name="tx484"/>
            <p:cNvSpPr/>
            <p:nvPr/>
          </p:nvSpPr>
          <p:spPr>
            <a:xfrm>
              <a:off x="2298528" y="46103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485" name="tx485"/>
            <p:cNvSpPr/>
            <p:nvPr/>
          </p:nvSpPr>
          <p:spPr>
            <a:xfrm>
              <a:off x="3219298" y="46103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486" name="tx486"/>
            <p:cNvSpPr/>
            <p:nvPr/>
          </p:nvSpPr>
          <p:spPr>
            <a:xfrm>
              <a:off x="3679683" y="46103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487" name="tx487"/>
            <p:cNvSpPr/>
            <p:nvPr/>
          </p:nvSpPr>
          <p:spPr>
            <a:xfrm>
              <a:off x="4600453" y="46103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488" name="tx488"/>
            <p:cNvSpPr/>
            <p:nvPr/>
          </p:nvSpPr>
          <p:spPr>
            <a:xfrm>
              <a:off x="2758913" y="46103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489" name="tx489"/>
            <p:cNvSpPr/>
            <p:nvPr/>
          </p:nvSpPr>
          <p:spPr>
            <a:xfrm>
              <a:off x="4140068" y="46103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490" name="tx490"/>
            <p:cNvSpPr/>
            <p:nvPr/>
          </p:nvSpPr>
          <p:spPr>
            <a:xfrm>
              <a:off x="5981608" y="46103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491" name="tx491"/>
            <p:cNvSpPr/>
            <p:nvPr/>
          </p:nvSpPr>
          <p:spPr>
            <a:xfrm>
              <a:off x="6441993" y="46103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492" name="tx492"/>
            <p:cNvSpPr/>
            <p:nvPr/>
          </p:nvSpPr>
          <p:spPr>
            <a:xfrm>
              <a:off x="6902378" y="46103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493" name="tx493"/>
            <p:cNvSpPr/>
            <p:nvPr/>
          </p:nvSpPr>
          <p:spPr>
            <a:xfrm>
              <a:off x="7823149" y="46103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94" name="tx494"/>
            <p:cNvSpPr/>
            <p:nvPr/>
          </p:nvSpPr>
          <p:spPr>
            <a:xfrm>
              <a:off x="5060838" y="461159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495" name="tx495"/>
            <p:cNvSpPr/>
            <p:nvPr/>
          </p:nvSpPr>
          <p:spPr>
            <a:xfrm>
              <a:off x="7362763" y="46103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496" name="tx496"/>
            <p:cNvSpPr/>
            <p:nvPr/>
          </p:nvSpPr>
          <p:spPr>
            <a:xfrm>
              <a:off x="2298528"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497" name="tx497"/>
            <p:cNvSpPr/>
            <p:nvPr/>
          </p:nvSpPr>
          <p:spPr>
            <a:xfrm>
              <a:off x="3219298"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498" name="tx498"/>
            <p:cNvSpPr/>
            <p:nvPr/>
          </p:nvSpPr>
          <p:spPr>
            <a:xfrm>
              <a:off x="5981608"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499" name="tx499"/>
            <p:cNvSpPr/>
            <p:nvPr/>
          </p:nvSpPr>
          <p:spPr>
            <a:xfrm>
              <a:off x="6902378"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500" name="tx500"/>
            <p:cNvSpPr/>
            <p:nvPr/>
          </p:nvSpPr>
          <p:spPr>
            <a:xfrm>
              <a:off x="7823149"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61</a:t>
              </a:r>
            </a:p>
          </p:txBody>
        </p:sp>
        <p:sp>
          <p:nvSpPr>
            <p:cNvPr id="501" name="tx501"/>
            <p:cNvSpPr/>
            <p:nvPr/>
          </p:nvSpPr>
          <p:spPr>
            <a:xfrm>
              <a:off x="7362763"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502" name="tx502"/>
            <p:cNvSpPr/>
            <p:nvPr/>
          </p:nvSpPr>
          <p:spPr>
            <a:xfrm>
              <a:off x="5521223"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62</a:t>
              </a:r>
            </a:p>
          </p:txBody>
        </p:sp>
        <p:sp>
          <p:nvSpPr>
            <p:cNvPr id="503" name="tx503"/>
            <p:cNvSpPr/>
            <p:nvPr/>
          </p:nvSpPr>
          <p:spPr>
            <a:xfrm>
              <a:off x="8283534"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504" name="tx504"/>
            <p:cNvSpPr/>
            <p:nvPr/>
          </p:nvSpPr>
          <p:spPr>
            <a:xfrm>
              <a:off x="2298528"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505" name="tx505"/>
            <p:cNvSpPr/>
            <p:nvPr/>
          </p:nvSpPr>
          <p:spPr>
            <a:xfrm>
              <a:off x="3219298"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506" name="tx506"/>
            <p:cNvSpPr/>
            <p:nvPr/>
          </p:nvSpPr>
          <p:spPr>
            <a:xfrm>
              <a:off x="3679683"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07" name="tx507"/>
            <p:cNvSpPr/>
            <p:nvPr/>
          </p:nvSpPr>
          <p:spPr>
            <a:xfrm>
              <a:off x="4600453"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08" name="tx508"/>
            <p:cNvSpPr/>
            <p:nvPr/>
          </p:nvSpPr>
          <p:spPr>
            <a:xfrm>
              <a:off x="2758913"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509" name="tx509"/>
            <p:cNvSpPr/>
            <p:nvPr/>
          </p:nvSpPr>
          <p:spPr>
            <a:xfrm>
              <a:off x="4140068"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10" name="tx510"/>
            <p:cNvSpPr/>
            <p:nvPr/>
          </p:nvSpPr>
          <p:spPr>
            <a:xfrm>
              <a:off x="5981608"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511" name="tx511"/>
            <p:cNvSpPr/>
            <p:nvPr/>
          </p:nvSpPr>
          <p:spPr>
            <a:xfrm>
              <a:off x="6441993"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12" name="tx512"/>
            <p:cNvSpPr/>
            <p:nvPr/>
          </p:nvSpPr>
          <p:spPr>
            <a:xfrm>
              <a:off x="6902378"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513" name="tx513"/>
            <p:cNvSpPr/>
            <p:nvPr/>
          </p:nvSpPr>
          <p:spPr>
            <a:xfrm>
              <a:off x="7823149"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514" name="tx514"/>
            <p:cNvSpPr/>
            <p:nvPr/>
          </p:nvSpPr>
          <p:spPr>
            <a:xfrm>
              <a:off x="5060838"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515" name="tx515"/>
            <p:cNvSpPr/>
            <p:nvPr/>
          </p:nvSpPr>
          <p:spPr>
            <a:xfrm>
              <a:off x="7362763"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516" name="tx516"/>
            <p:cNvSpPr/>
            <p:nvPr/>
          </p:nvSpPr>
          <p:spPr>
            <a:xfrm>
              <a:off x="5521223"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517" name="tx517"/>
            <p:cNvSpPr/>
            <p:nvPr/>
          </p:nvSpPr>
          <p:spPr>
            <a:xfrm>
              <a:off x="8283534" y="2612087"/>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518" name="tx518"/>
            <p:cNvSpPr/>
            <p:nvPr/>
          </p:nvSpPr>
          <p:spPr>
            <a:xfrm>
              <a:off x="2298528"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19" name="tx519"/>
            <p:cNvSpPr/>
            <p:nvPr/>
          </p:nvSpPr>
          <p:spPr>
            <a:xfrm>
              <a:off x="3219298"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520" name="tx520"/>
            <p:cNvSpPr/>
            <p:nvPr/>
          </p:nvSpPr>
          <p:spPr>
            <a:xfrm>
              <a:off x="3679683"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21" name="tx521"/>
            <p:cNvSpPr/>
            <p:nvPr/>
          </p:nvSpPr>
          <p:spPr>
            <a:xfrm>
              <a:off x="4600453"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22" name="tx522"/>
            <p:cNvSpPr/>
            <p:nvPr/>
          </p:nvSpPr>
          <p:spPr>
            <a:xfrm>
              <a:off x="2758913"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23" name="tx523"/>
            <p:cNvSpPr/>
            <p:nvPr/>
          </p:nvSpPr>
          <p:spPr>
            <a:xfrm>
              <a:off x="4140068"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24" name="tx524"/>
            <p:cNvSpPr/>
            <p:nvPr/>
          </p:nvSpPr>
          <p:spPr>
            <a:xfrm>
              <a:off x="5981608"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525" name="tx525"/>
            <p:cNvSpPr/>
            <p:nvPr/>
          </p:nvSpPr>
          <p:spPr>
            <a:xfrm>
              <a:off x="6441993"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26" name="tx526"/>
            <p:cNvSpPr/>
            <p:nvPr/>
          </p:nvSpPr>
          <p:spPr>
            <a:xfrm>
              <a:off x="6902378"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27" name="tx527"/>
            <p:cNvSpPr/>
            <p:nvPr/>
          </p:nvSpPr>
          <p:spPr>
            <a:xfrm>
              <a:off x="7823149"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528" name="tx528"/>
            <p:cNvSpPr/>
            <p:nvPr/>
          </p:nvSpPr>
          <p:spPr>
            <a:xfrm>
              <a:off x="5060838"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529" name="tx529"/>
            <p:cNvSpPr/>
            <p:nvPr/>
          </p:nvSpPr>
          <p:spPr>
            <a:xfrm>
              <a:off x="7362763"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30" name="tx530"/>
            <p:cNvSpPr/>
            <p:nvPr/>
          </p:nvSpPr>
          <p:spPr>
            <a:xfrm>
              <a:off x="2298528"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531" name="tx531"/>
            <p:cNvSpPr/>
            <p:nvPr/>
          </p:nvSpPr>
          <p:spPr>
            <a:xfrm>
              <a:off x="3219298"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532" name="tx532"/>
            <p:cNvSpPr/>
            <p:nvPr/>
          </p:nvSpPr>
          <p:spPr>
            <a:xfrm>
              <a:off x="3679683"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533" name="tx533"/>
            <p:cNvSpPr/>
            <p:nvPr/>
          </p:nvSpPr>
          <p:spPr>
            <a:xfrm>
              <a:off x="4600453"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534" name="tx534"/>
            <p:cNvSpPr/>
            <p:nvPr/>
          </p:nvSpPr>
          <p:spPr>
            <a:xfrm>
              <a:off x="2758913"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35" name="tx535"/>
            <p:cNvSpPr/>
            <p:nvPr/>
          </p:nvSpPr>
          <p:spPr>
            <a:xfrm>
              <a:off x="4140068"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536" name="tx536"/>
            <p:cNvSpPr/>
            <p:nvPr/>
          </p:nvSpPr>
          <p:spPr>
            <a:xfrm>
              <a:off x="5981608"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537" name="tx537"/>
            <p:cNvSpPr/>
            <p:nvPr/>
          </p:nvSpPr>
          <p:spPr>
            <a:xfrm>
              <a:off x="6441993"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538" name="tx538"/>
            <p:cNvSpPr/>
            <p:nvPr/>
          </p:nvSpPr>
          <p:spPr>
            <a:xfrm>
              <a:off x="6902378"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539" name="tx539"/>
            <p:cNvSpPr/>
            <p:nvPr/>
          </p:nvSpPr>
          <p:spPr>
            <a:xfrm>
              <a:off x="7823149"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40" name="tx540"/>
            <p:cNvSpPr/>
            <p:nvPr/>
          </p:nvSpPr>
          <p:spPr>
            <a:xfrm>
              <a:off x="5060838"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541" name="tx541"/>
            <p:cNvSpPr/>
            <p:nvPr/>
          </p:nvSpPr>
          <p:spPr>
            <a:xfrm>
              <a:off x="7362763"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542" name="tx542"/>
            <p:cNvSpPr/>
            <p:nvPr/>
          </p:nvSpPr>
          <p:spPr>
            <a:xfrm>
              <a:off x="5521223"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543" name="tx543"/>
            <p:cNvSpPr/>
            <p:nvPr/>
          </p:nvSpPr>
          <p:spPr>
            <a:xfrm>
              <a:off x="8283534"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544" name="tx544"/>
            <p:cNvSpPr/>
            <p:nvPr/>
          </p:nvSpPr>
          <p:spPr>
            <a:xfrm>
              <a:off x="2298528"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45" name="tx545"/>
            <p:cNvSpPr/>
            <p:nvPr/>
          </p:nvSpPr>
          <p:spPr>
            <a:xfrm>
              <a:off x="3219298"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546" name="tx546"/>
            <p:cNvSpPr/>
            <p:nvPr/>
          </p:nvSpPr>
          <p:spPr>
            <a:xfrm>
              <a:off x="3679683"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547" name="tx547"/>
            <p:cNvSpPr/>
            <p:nvPr/>
          </p:nvSpPr>
          <p:spPr>
            <a:xfrm>
              <a:off x="4600453"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548" name="tx548"/>
            <p:cNvSpPr/>
            <p:nvPr/>
          </p:nvSpPr>
          <p:spPr>
            <a:xfrm>
              <a:off x="2758913" y="1755158"/>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549" name="tx549"/>
            <p:cNvSpPr/>
            <p:nvPr/>
          </p:nvSpPr>
          <p:spPr>
            <a:xfrm>
              <a:off x="4140068"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550" name="tx550"/>
            <p:cNvSpPr/>
            <p:nvPr/>
          </p:nvSpPr>
          <p:spPr>
            <a:xfrm>
              <a:off x="5981608"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551" name="tx551"/>
            <p:cNvSpPr/>
            <p:nvPr/>
          </p:nvSpPr>
          <p:spPr>
            <a:xfrm>
              <a:off x="6441993"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552" name="tx552"/>
            <p:cNvSpPr/>
            <p:nvPr/>
          </p:nvSpPr>
          <p:spPr>
            <a:xfrm>
              <a:off x="6902378"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553" name="tx553"/>
            <p:cNvSpPr/>
            <p:nvPr/>
          </p:nvSpPr>
          <p:spPr>
            <a:xfrm>
              <a:off x="7823149"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554" name="tx554"/>
            <p:cNvSpPr/>
            <p:nvPr/>
          </p:nvSpPr>
          <p:spPr>
            <a:xfrm>
              <a:off x="5060838"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555" name="tx555"/>
            <p:cNvSpPr/>
            <p:nvPr/>
          </p:nvSpPr>
          <p:spPr>
            <a:xfrm>
              <a:off x="7362763"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556" name="tx556"/>
            <p:cNvSpPr/>
            <p:nvPr/>
          </p:nvSpPr>
          <p:spPr>
            <a:xfrm>
              <a:off x="5521223"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57" name="tx557"/>
            <p:cNvSpPr/>
            <p:nvPr/>
          </p:nvSpPr>
          <p:spPr>
            <a:xfrm>
              <a:off x="2298528"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58" name="tx558"/>
            <p:cNvSpPr/>
            <p:nvPr/>
          </p:nvSpPr>
          <p:spPr>
            <a:xfrm>
              <a:off x="3219298"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59" name="tx559"/>
            <p:cNvSpPr/>
            <p:nvPr/>
          </p:nvSpPr>
          <p:spPr>
            <a:xfrm>
              <a:off x="3679683"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60" name="tx560"/>
            <p:cNvSpPr/>
            <p:nvPr/>
          </p:nvSpPr>
          <p:spPr>
            <a:xfrm>
              <a:off x="4600453"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61" name="tx561"/>
            <p:cNvSpPr/>
            <p:nvPr/>
          </p:nvSpPr>
          <p:spPr>
            <a:xfrm>
              <a:off x="2758913"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62" name="tx562"/>
            <p:cNvSpPr/>
            <p:nvPr/>
          </p:nvSpPr>
          <p:spPr>
            <a:xfrm>
              <a:off x="4140068"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63" name="tx563"/>
            <p:cNvSpPr/>
            <p:nvPr/>
          </p:nvSpPr>
          <p:spPr>
            <a:xfrm>
              <a:off x="5981608"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64" name="tx564"/>
            <p:cNvSpPr/>
            <p:nvPr/>
          </p:nvSpPr>
          <p:spPr>
            <a:xfrm>
              <a:off x="6441993"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65" name="tx565"/>
            <p:cNvSpPr/>
            <p:nvPr/>
          </p:nvSpPr>
          <p:spPr>
            <a:xfrm>
              <a:off x="6902378"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66" name="tx566"/>
            <p:cNvSpPr/>
            <p:nvPr/>
          </p:nvSpPr>
          <p:spPr>
            <a:xfrm>
              <a:off x="7823149"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67" name="tx567"/>
            <p:cNvSpPr/>
            <p:nvPr/>
          </p:nvSpPr>
          <p:spPr>
            <a:xfrm>
              <a:off x="5060838"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68" name="tx568"/>
            <p:cNvSpPr/>
            <p:nvPr/>
          </p:nvSpPr>
          <p:spPr>
            <a:xfrm>
              <a:off x="7362763"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69" name="tx569"/>
            <p:cNvSpPr/>
            <p:nvPr/>
          </p:nvSpPr>
          <p:spPr>
            <a:xfrm>
              <a:off x="2298528" y="275371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570" name="tx570"/>
            <p:cNvSpPr/>
            <p:nvPr/>
          </p:nvSpPr>
          <p:spPr>
            <a:xfrm>
              <a:off x="3219298" y="275371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71" name="tx571"/>
            <p:cNvSpPr/>
            <p:nvPr/>
          </p:nvSpPr>
          <p:spPr>
            <a:xfrm>
              <a:off x="3679683" y="275371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572" name="tx572"/>
            <p:cNvSpPr/>
            <p:nvPr/>
          </p:nvSpPr>
          <p:spPr>
            <a:xfrm>
              <a:off x="4600453" y="275371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573" name="tx573"/>
            <p:cNvSpPr/>
            <p:nvPr/>
          </p:nvSpPr>
          <p:spPr>
            <a:xfrm>
              <a:off x="2758913" y="275371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574" name="tx574"/>
            <p:cNvSpPr/>
            <p:nvPr/>
          </p:nvSpPr>
          <p:spPr>
            <a:xfrm>
              <a:off x="4140068" y="275371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575" name="tx575"/>
            <p:cNvSpPr/>
            <p:nvPr/>
          </p:nvSpPr>
          <p:spPr>
            <a:xfrm>
              <a:off x="5981608" y="275371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76" name="tx576"/>
            <p:cNvSpPr/>
            <p:nvPr/>
          </p:nvSpPr>
          <p:spPr>
            <a:xfrm>
              <a:off x="6441993" y="275367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577" name="tx577"/>
            <p:cNvSpPr/>
            <p:nvPr/>
          </p:nvSpPr>
          <p:spPr>
            <a:xfrm>
              <a:off x="6902378" y="275371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578" name="tx578"/>
            <p:cNvSpPr/>
            <p:nvPr/>
          </p:nvSpPr>
          <p:spPr>
            <a:xfrm>
              <a:off x="7823149" y="2755195"/>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579" name="tx579"/>
            <p:cNvSpPr/>
            <p:nvPr/>
          </p:nvSpPr>
          <p:spPr>
            <a:xfrm>
              <a:off x="7362763" y="275371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580" name="tx580"/>
            <p:cNvSpPr/>
            <p:nvPr/>
          </p:nvSpPr>
          <p:spPr>
            <a:xfrm>
              <a:off x="2298528"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81" name="tx581"/>
            <p:cNvSpPr/>
            <p:nvPr/>
          </p:nvSpPr>
          <p:spPr>
            <a:xfrm>
              <a:off x="3219298"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582" name="tx582"/>
            <p:cNvSpPr/>
            <p:nvPr/>
          </p:nvSpPr>
          <p:spPr>
            <a:xfrm>
              <a:off x="3679683"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583" name="tx583"/>
            <p:cNvSpPr/>
            <p:nvPr/>
          </p:nvSpPr>
          <p:spPr>
            <a:xfrm>
              <a:off x="4600453"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84" name="tx584"/>
            <p:cNvSpPr/>
            <p:nvPr/>
          </p:nvSpPr>
          <p:spPr>
            <a:xfrm>
              <a:off x="2758913"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585" name="tx585"/>
            <p:cNvSpPr/>
            <p:nvPr/>
          </p:nvSpPr>
          <p:spPr>
            <a:xfrm>
              <a:off x="4140068"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86" name="tx586"/>
            <p:cNvSpPr/>
            <p:nvPr/>
          </p:nvSpPr>
          <p:spPr>
            <a:xfrm>
              <a:off x="5981608"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587" name="tx587"/>
            <p:cNvSpPr/>
            <p:nvPr/>
          </p:nvSpPr>
          <p:spPr>
            <a:xfrm>
              <a:off x="6441993"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588" name="tx588"/>
            <p:cNvSpPr/>
            <p:nvPr/>
          </p:nvSpPr>
          <p:spPr>
            <a:xfrm>
              <a:off x="6902378"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89" name="tx589"/>
            <p:cNvSpPr/>
            <p:nvPr/>
          </p:nvSpPr>
          <p:spPr>
            <a:xfrm>
              <a:off x="7823149"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590" name="tx590"/>
            <p:cNvSpPr/>
            <p:nvPr/>
          </p:nvSpPr>
          <p:spPr>
            <a:xfrm>
              <a:off x="5060838"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591" name="tx591"/>
            <p:cNvSpPr/>
            <p:nvPr/>
          </p:nvSpPr>
          <p:spPr>
            <a:xfrm>
              <a:off x="7362763"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92" name="tx592"/>
            <p:cNvSpPr/>
            <p:nvPr/>
          </p:nvSpPr>
          <p:spPr>
            <a:xfrm>
              <a:off x="5521223" y="303931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593" name="tx593"/>
            <p:cNvSpPr/>
            <p:nvPr/>
          </p:nvSpPr>
          <p:spPr>
            <a:xfrm>
              <a:off x="2298528" y="48959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594" name="tx594"/>
            <p:cNvSpPr/>
            <p:nvPr/>
          </p:nvSpPr>
          <p:spPr>
            <a:xfrm>
              <a:off x="3219298" y="48960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595" name="tx595"/>
            <p:cNvSpPr/>
            <p:nvPr/>
          </p:nvSpPr>
          <p:spPr>
            <a:xfrm>
              <a:off x="3679683" y="489842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596" name="tx596"/>
            <p:cNvSpPr/>
            <p:nvPr/>
          </p:nvSpPr>
          <p:spPr>
            <a:xfrm>
              <a:off x="4600453" y="489842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597" name="tx597"/>
            <p:cNvSpPr/>
            <p:nvPr/>
          </p:nvSpPr>
          <p:spPr>
            <a:xfrm>
              <a:off x="2758913" y="48959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63</a:t>
              </a:r>
            </a:p>
          </p:txBody>
        </p:sp>
        <p:sp>
          <p:nvSpPr>
            <p:cNvPr id="598" name="tx598"/>
            <p:cNvSpPr/>
            <p:nvPr/>
          </p:nvSpPr>
          <p:spPr>
            <a:xfrm>
              <a:off x="4140068" y="489842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599" name="tx599"/>
            <p:cNvSpPr/>
            <p:nvPr/>
          </p:nvSpPr>
          <p:spPr>
            <a:xfrm>
              <a:off x="5981608" y="48960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600" name="tx600"/>
            <p:cNvSpPr/>
            <p:nvPr/>
          </p:nvSpPr>
          <p:spPr>
            <a:xfrm>
              <a:off x="6441993" y="489842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601" name="tx601"/>
            <p:cNvSpPr/>
            <p:nvPr/>
          </p:nvSpPr>
          <p:spPr>
            <a:xfrm>
              <a:off x="6902378" y="48960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602" name="tx602"/>
            <p:cNvSpPr/>
            <p:nvPr/>
          </p:nvSpPr>
          <p:spPr>
            <a:xfrm>
              <a:off x="7823149" y="48960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603" name="tx603"/>
            <p:cNvSpPr/>
            <p:nvPr/>
          </p:nvSpPr>
          <p:spPr>
            <a:xfrm>
              <a:off x="5060838" y="48960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604" name="tx604"/>
            <p:cNvSpPr/>
            <p:nvPr/>
          </p:nvSpPr>
          <p:spPr>
            <a:xfrm>
              <a:off x="7362763" y="48960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605" name="tx605"/>
            <p:cNvSpPr/>
            <p:nvPr/>
          </p:nvSpPr>
          <p:spPr>
            <a:xfrm>
              <a:off x="5521223" y="48960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606" name="tx606"/>
            <p:cNvSpPr/>
            <p:nvPr/>
          </p:nvSpPr>
          <p:spPr>
            <a:xfrm>
              <a:off x="8283534" y="48960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607" name="tx607"/>
            <p:cNvSpPr/>
            <p:nvPr/>
          </p:nvSpPr>
          <p:spPr>
            <a:xfrm>
              <a:off x="2298528"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608" name="tx608"/>
            <p:cNvSpPr/>
            <p:nvPr/>
          </p:nvSpPr>
          <p:spPr>
            <a:xfrm>
              <a:off x="3219298"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09" name="tx609"/>
            <p:cNvSpPr/>
            <p:nvPr/>
          </p:nvSpPr>
          <p:spPr>
            <a:xfrm>
              <a:off x="3679683"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10" name="tx610"/>
            <p:cNvSpPr/>
            <p:nvPr/>
          </p:nvSpPr>
          <p:spPr>
            <a:xfrm>
              <a:off x="4600453"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11" name="tx611"/>
            <p:cNvSpPr/>
            <p:nvPr/>
          </p:nvSpPr>
          <p:spPr>
            <a:xfrm>
              <a:off x="2758913"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612" name="tx612"/>
            <p:cNvSpPr/>
            <p:nvPr/>
          </p:nvSpPr>
          <p:spPr>
            <a:xfrm>
              <a:off x="4140068"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13" name="tx613"/>
            <p:cNvSpPr/>
            <p:nvPr/>
          </p:nvSpPr>
          <p:spPr>
            <a:xfrm>
              <a:off x="5981608"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14" name="tx614"/>
            <p:cNvSpPr/>
            <p:nvPr/>
          </p:nvSpPr>
          <p:spPr>
            <a:xfrm>
              <a:off x="6441993"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15" name="tx615"/>
            <p:cNvSpPr/>
            <p:nvPr/>
          </p:nvSpPr>
          <p:spPr>
            <a:xfrm>
              <a:off x="6902378"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616" name="tx616"/>
            <p:cNvSpPr/>
            <p:nvPr/>
          </p:nvSpPr>
          <p:spPr>
            <a:xfrm>
              <a:off x="7823149" y="1469514"/>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617" name="tx617"/>
            <p:cNvSpPr/>
            <p:nvPr/>
          </p:nvSpPr>
          <p:spPr>
            <a:xfrm>
              <a:off x="5060838"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618" name="tx618"/>
            <p:cNvSpPr/>
            <p:nvPr/>
          </p:nvSpPr>
          <p:spPr>
            <a:xfrm>
              <a:off x="7362763"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619" name="tx619"/>
            <p:cNvSpPr/>
            <p:nvPr/>
          </p:nvSpPr>
          <p:spPr>
            <a:xfrm>
              <a:off x="5521223"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20" name="tx620"/>
            <p:cNvSpPr/>
            <p:nvPr/>
          </p:nvSpPr>
          <p:spPr>
            <a:xfrm>
              <a:off x="3219298" y="41818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621" name="tx621"/>
            <p:cNvSpPr/>
            <p:nvPr/>
          </p:nvSpPr>
          <p:spPr>
            <a:xfrm>
              <a:off x="3679683" y="41818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622" name="tx622"/>
            <p:cNvSpPr/>
            <p:nvPr/>
          </p:nvSpPr>
          <p:spPr>
            <a:xfrm>
              <a:off x="4600453" y="418193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623" name="tx623"/>
            <p:cNvSpPr/>
            <p:nvPr/>
          </p:nvSpPr>
          <p:spPr>
            <a:xfrm>
              <a:off x="2758913" y="418193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624" name="tx624"/>
            <p:cNvSpPr/>
            <p:nvPr/>
          </p:nvSpPr>
          <p:spPr>
            <a:xfrm>
              <a:off x="4140068" y="41818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625" name="tx625"/>
            <p:cNvSpPr/>
            <p:nvPr/>
          </p:nvSpPr>
          <p:spPr>
            <a:xfrm>
              <a:off x="5981608" y="41818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626" name="tx626"/>
            <p:cNvSpPr/>
            <p:nvPr/>
          </p:nvSpPr>
          <p:spPr>
            <a:xfrm>
              <a:off x="6441993" y="41818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627" name="tx627"/>
            <p:cNvSpPr/>
            <p:nvPr/>
          </p:nvSpPr>
          <p:spPr>
            <a:xfrm>
              <a:off x="6902378" y="41818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628" name="tx628"/>
            <p:cNvSpPr/>
            <p:nvPr/>
          </p:nvSpPr>
          <p:spPr>
            <a:xfrm>
              <a:off x="7823149" y="418193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629" name="tx629"/>
            <p:cNvSpPr/>
            <p:nvPr/>
          </p:nvSpPr>
          <p:spPr>
            <a:xfrm>
              <a:off x="7362763" y="41818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630" name="tx630"/>
            <p:cNvSpPr/>
            <p:nvPr/>
          </p:nvSpPr>
          <p:spPr>
            <a:xfrm>
              <a:off x="2298528" y="446757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631" name="tx631"/>
            <p:cNvSpPr/>
            <p:nvPr/>
          </p:nvSpPr>
          <p:spPr>
            <a:xfrm>
              <a:off x="3219298" y="446757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632" name="tx632"/>
            <p:cNvSpPr/>
            <p:nvPr/>
          </p:nvSpPr>
          <p:spPr>
            <a:xfrm>
              <a:off x="3679683" y="4469960"/>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633" name="tx633"/>
            <p:cNvSpPr/>
            <p:nvPr/>
          </p:nvSpPr>
          <p:spPr>
            <a:xfrm>
              <a:off x="4600453" y="4469960"/>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634" name="tx634"/>
            <p:cNvSpPr/>
            <p:nvPr/>
          </p:nvSpPr>
          <p:spPr>
            <a:xfrm>
              <a:off x="4140068" y="4469960"/>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635" name="tx635"/>
            <p:cNvSpPr/>
            <p:nvPr/>
          </p:nvSpPr>
          <p:spPr>
            <a:xfrm>
              <a:off x="5981608" y="446757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636" name="tx636"/>
            <p:cNvSpPr/>
            <p:nvPr/>
          </p:nvSpPr>
          <p:spPr>
            <a:xfrm>
              <a:off x="6441993" y="446757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637" name="tx637"/>
            <p:cNvSpPr/>
            <p:nvPr/>
          </p:nvSpPr>
          <p:spPr>
            <a:xfrm>
              <a:off x="6902378" y="446757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638" name="tx638"/>
            <p:cNvSpPr/>
            <p:nvPr/>
          </p:nvSpPr>
          <p:spPr>
            <a:xfrm>
              <a:off x="7823149" y="446757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639" name="tx639"/>
            <p:cNvSpPr/>
            <p:nvPr/>
          </p:nvSpPr>
          <p:spPr>
            <a:xfrm>
              <a:off x="5060838" y="446757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640" name="tx640"/>
            <p:cNvSpPr/>
            <p:nvPr/>
          </p:nvSpPr>
          <p:spPr>
            <a:xfrm>
              <a:off x="7362763" y="446757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641" name="tx641"/>
            <p:cNvSpPr/>
            <p:nvPr/>
          </p:nvSpPr>
          <p:spPr>
            <a:xfrm>
              <a:off x="5521223" y="446753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642" name="tx642"/>
            <p:cNvSpPr/>
            <p:nvPr/>
          </p:nvSpPr>
          <p:spPr>
            <a:xfrm>
              <a:off x="2298528"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43" name="tx643"/>
            <p:cNvSpPr/>
            <p:nvPr/>
          </p:nvSpPr>
          <p:spPr>
            <a:xfrm>
              <a:off x="3219298"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44" name="tx644"/>
            <p:cNvSpPr/>
            <p:nvPr/>
          </p:nvSpPr>
          <p:spPr>
            <a:xfrm>
              <a:off x="3679683"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45" name="tx645"/>
            <p:cNvSpPr/>
            <p:nvPr/>
          </p:nvSpPr>
          <p:spPr>
            <a:xfrm>
              <a:off x="4600453"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46" name="tx646"/>
            <p:cNvSpPr/>
            <p:nvPr/>
          </p:nvSpPr>
          <p:spPr>
            <a:xfrm>
              <a:off x="2758913" y="118263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647" name="tx647"/>
            <p:cNvSpPr/>
            <p:nvPr/>
          </p:nvSpPr>
          <p:spPr>
            <a:xfrm>
              <a:off x="4140068"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48" name="tx648"/>
            <p:cNvSpPr/>
            <p:nvPr/>
          </p:nvSpPr>
          <p:spPr>
            <a:xfrm>
              <a:off x="5981608"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49" name="tx649"/>
            <p:cNvSpPr/>
            <p:nvPr/>
          </p:nvSpPr>
          <p:spPr>
            <a:xfrm>
              <a:off x="6441993"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50" name="tx650"/>
            <p:cNvSpPr/>
            <p:nvPr/>
          </p:nvSpPr>
          <p:spPr>
            <a:xfrm>
              <a:off x="6902378"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51" name="tx651"/>
            <p:cNvSpPr/>
            <p:nvPr/>
          </p:nvSpPr>
          <p:spPr>
            <a:xfrm>
              <a:off x="7823149"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652" name="tx652"/>
            <p:cNvSpPr/>
            <p:nvPr/>
          </p:nvSpPr>
          <p:spPr>
            <a:xfrm>
              <a:off x="5060838"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53" name="tx653"/>
            <p:cNvSpPr/>
            <p:nvPr/>
          </p:nvSpPr>
          <p:spPr>
            <a:xfrm>
              <a:off x="7362763"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54" name="tx654"/>
            <p:cNvSpPr/>
            <p:nvPr/>
          </p:nvSpPr>
          <p:spPr>
            <a:xfrm>
              <a:off x="5521223"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55" name="tx655"/>
            <p:cNvSpPr/>
            <p:nvPr/>
          </p:nvSpPr>
          <p:spPr>
            <a:xfrm>
              <a:off x="8283534"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56" name="tx656"/>
            <p:cNvSpPr/>
            <p:nvPr/>
          </p:nvSpPr>
          <p:spPr>
            <a:xfrm>
              <a:off x="2298528" y="54673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657" name="tx657"/>
            <p:cNvSpPr/>
            <p:nvPr/>
          </p:nvSpPr>
          <p:spPr>
            <a:xfrm>
              <a:off x="3219298" y="54673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658" name="tx658"/>
            <p:cNvSpPr/>
            <p:nvPr/>
          </p:nvSpPr>
          <p:spPr>
            <a:xfrm>
              <a:off x="5981608" y="546852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659" name="tx659"/>
            <p:cNvSpPr/>
            <p:nvPr/>
          </p:nvSpPr>
          <p:spPr>
            <a:xfrm>
              <a:off x="6902378" y="54673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62</a:t>
              </a:r>
            </a:p>
          </p:txBody>
        </p:sp>
        <p:sp>
          <p:nvSpPr>
            <p:cNvPr id="660" name="tx660"/>
            <p:cNvSpPr/>
            <p:nvPr/>
          </p:nvSpPr>
          <p:spPr>
            <a:xfrm>
              <a:off x="7362763" y="54673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62</a:t>
              </a:r>
            </a:p>
          </p:txBody>
        </p:sp>
        <p:sp>
          <p:nvSpPr>
            <p:cNvPr id="661" name="tx661"/>
            <p:cNvSpPr/>
            <p:nvPr/>
          </p:nvSpPr>
          <p:spPr>
            <a:xfrm>
              <a:off x="2298528"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662" name="tx662"/>
            <p:cNvSpPr/>
            <p:nvPr/>
          </p:nvSpPr>
          <p:spPr>
            <a:xfrm>
              <a:off x="3219298"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663" name="tx663"/>
            <p:cNvSpPr/>
            <p:nvPr/>
          </p:nvSpPr>
          <p:spPr>
            <a:xfrm>
              <a:off x="3679683"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664" name="tx664"/>
            <p:cNvSpPr/>
            <p:nvPr/>
          </p:nvSpPr>
          <p:spPr>
            <a:xfrm>
              <a:off x="4600453"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665" name="tx665"/>
            <p:cNvSpPr/>
            <p:nvPr/>
          </p:nvSpPr>
          <p:spPr>
            <a:xfrm>
              <a:off x="2758913"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666" name="tx666"/>
            <p:cNvSpPr/>
            <p:nvPr/>
          </p:nvSpPr>
          <p:spPr>
            <a:xfrm>
              <a:off x="4140068"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667" name="tx667"/>
            <p:cNvSpPr/>
            <p:nvPr/>
          </p:nvSpPr>
          <p:spPr>
            <a:xfrm>
              <a:off x="5981608"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668" name="tx668"/>
            <p:cNvSpPr/>
            <p:nvPr/>
          </p:nvSpPr>
          <p:spPr>
            <a:xfrm>
              <a:off x="6441993"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669" name="tx669"/>
            <p:cNvSpPr/>
            <p:nvPr/>
          </p:nvSpPr>
          <p:spPr>
            <a:xfrm>
              <a:off x="6902378"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670" name="tx670"/>
            <p:cNvSpPr/>
            <p:nvPr/>
          </p:nvSpPr>
          <p:spPr>
            <a:xfrm>
              <a:off x="7823149"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671" name="tx671"/>
            <p:cNvSpPr/>
            <p:nvPr/>
          </p:nvSpPr>
          <p:spPr>
            <a:xfrm>
              <a:off x="5060838"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672" name="tx672"/>
            <p:cNvSpPr/>
            <p:nvPr/>
          </p:nvSpPr>
          <p:spPr>
            <a:xfrm>
              <a:off x="7362763"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673" name="tx673"/>
            <p:cNvSpPr/>
            <p:nvPr/>
          </p:nvSpPr>
          <p:spPr>
            <a:xfrm>
              <a:off x="5521223"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674" name="tx674"/>
            <p:cNvSpPr/>
            <p:nvPr/>
          </p:nvSpPr>
          <p:spPr>
            <a:xfrm>
              <a:off x="2298528" y="36106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675" name="tx675"/>
            <p:cNvSpPr/>
            <p:nvPr/>
          </p:nvSpPr>
          <p:spPr>
            <a:xfrm>
              <a:off x="3219298" y="36106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676" name="tx676"/>
            <p:cNvSpPr/>
            <p:nvPr/>
          </p:nvSpPr>
          <p:spPr>
            <a:xfrm>
              <a:off x="3679683" y="36106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677" name="tx677"/>
            <p:cNvSpPr/>
            <p:nvPr/>
          </p:nvSpPr>
          <p:spPr>
            <a:xfrm>
              <a:off x="4600453" y="36106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678" name="tx678"/>
            <p:cNvSpPr/>
            <p:nvPr/>
          </p:nvSpPr>
          <p:spPr>
            <a:xfrm>
              <a:off x="4140068" y="36106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679" name="tx679"/>
            <p:cNvSpPr/>
            <p:nvPr/>
          </p:nvSpPr>
          <p:spPr>
            <a:xfrm>
              <a:off x="5981608" y="36106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680" name="tx680"/>
            <p:cNvSpPr/>
            <p:nvPr/>
          </p:nvSpPr>
          <p:spPr>
            <a:xfrm>
              <a:off x="6441993" y="36106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681" name="tx681"/>
            <p:cNvSpPr/>
            <p:nvPr/>
          </p:nvSpPr>
          <p:spPr>
            <a:xfrm>
              <a:off x="6902378" y="361060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682" name="tx682"/>
            <p:cNvSpPr/>
            <p:nvPr/>
          </p:nvSpPr>
          <p:spPr>
            <a:xfrm>
              <a:off x="7823149" y="361060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683" name="tx683"/>
            <p:cNvSpPr/>
            <p:nvPr/>
          </p:nvSpPr>
          <p:spPr>
            <a:xfrm>
              <a:off x="7362763" y="361060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684" name="tx684"/>
            <p:cNvSpPr/>
            <p:nvPr/>
          </p:nvSpPr>
          <p:spPr>
            <a:xfrm>
              <a:off x="2298528"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685" name="tx685"/>
            <p:cNvSpPr/>
            <p:nvPr/>
          </p:nvSpPr>
          <p:spPr>
            <a:xfrm>
              <a:off x="3219298"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686" name="tx686"/>
            <p:cNvSpPr/>
            <p:nvPr/>
          </p:nvSpPr>
          <p:spPr>
            <a:xfrm>
              <a:off x="3679683"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687" name="tx687"/>
            <p:cNvSpPr/>
            <p:nvPr/>
          </p:nvSpPr>
          <p:spPr>
            <a:xfrm>
              <a:off x="4600453"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688" name="tx688"/>
            <p:cNvSpPr/>
            <p:nvPr/>
          </p:nvSpPr>
          <p:spPr>
            <a:xfrm>
              <a:off x="4140068"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689" name="tx689"/>
            <p:cNvSpPr/>
            <p:nvPr/>
          </p:nvSpPr>
          <p:spPr>
            <a:xfrm>
              <a:off x="5981608"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690" name="tx690"/>
            <p:cNvSpPr/>
            <p:nvPr/>
          </p:nvSpPr>
          <p:spPr>
            <a:xfrm>
              <a:off x="6441993"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691" name="tx691"/>
            <p:cNvSpPr/>
            <p:nvPr/>
          </p:nvSpPr>
          <p:spPr>
            <a:xfrm>
              <a:off x="6902378"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692" name="tx692"/>
            <p:cNvSpPr/>
            <p:nvPr/>
          </p:nvSpPr>
          <p:spPr>
            <a:xfrm>
              <a:off x="7823149"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693" name="tx693"/>
            <p:cNvSpPr/>
            <p:nvPr/>
          </p:nvSpPr>
          <p:spPr>
            <a:xfrm>
              <a:off x="5060838"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694" name="tx694"/>
            <p:cNvSpPr/>
            <p:nvPr/>
          </p:nvSpPr>
          <p:spPr>
            <a:xfrm>
              <a:off x="7362763"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695" name="tx695"/>
            <p:cNvSpPr/>
            <p:nvPr/>
          </p:nvSpPr>
          <p:spPr>
            <a:xfrm>
              <a:off x="5521223"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696" name="tx696"/>
            <p:cNvSpPr/>
            <p:nvPr/>
          </p:nvSpPr>
          <p:spPr>
            <a:xfrm>
              <a:off x="2298528"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97" name="tx697"/>
            <p:cNvSpPr/>
            <p:nvPr/>
          </p:nvSpPr>
          <p:spPr>
            <a:xfrm>
              <a:off x="3219298"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698" name="tx698"/>
            <p:cNvSpPr/>
            <p:nvPr/>
          </p:nvSpPr>
          <p:spPr>
            <a:xfrm>
              <a:off x="3679683"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699" name="tx699"/>
            <p:cNvSpPr/>
            <p:nvPr/>
          </p:nvSpPr>
          <p:spPr>
            <a:xfrm>
              <a:off x="4600453"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700" name="tx700"/>
            <p:cNvSpPr/>
            <p:nvPr/>
          </p:nvSpPr>
          <p:spPr>
            <a:xfrm>
              <a:off x="4140068"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701" name="tx701"/>
            <p:cNvSpPr/>
            <p:nvPr/>
          </p:nvSpPr>
          <p:spPr>
            <a:xfrm>
              <a:off x="5981608"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702" name="tx702"/>
            <p:cNvSpPr/>
            <p:nvPr/>
          </p:nvSpPr>
          <p:spPr>
            <a:xfrm>
              <a:off x="6441993"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703" name="tx703"/>
            <p:cNvSpPr/>
            <p:nvPr/>
          </p:nvSpPr>
          <p:spPr>
            <a:xfrm>
              <a:off x="6902378"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704" name="tx704"/>
            <p:cNvSpPr/>
            <p:nvPr/>
          </p:nvSpPr>
          <p:spPr>
            <a:xfrm>
              <a:off x="7823149"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705" name="tx705"/>
            <p:cNvSpPr/>
            <p:nvPr/>
          </p:nvSpPr>
          <p:spPr>
            <a:xfrm>
              <a:off x="5060838"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706" name="tx706"/>
            <p:cNvSpPr/>
            <p:nvPr/>
          </p:nvSpPr>
          <p:spPr>
            <a:xfrm>
              <a:off x="7362763"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707" name="tx707"/>
            <p:cNvSpPr/>
            <p:nvPr/>
          </p:nvSpPr>
          <p:spPr>
            <a:xfrm>
              <a:off x="5521223"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708" name="tx708"/>
            <p:cNvSpPr/>
            <p:nvPr/>
          </p:nvSpPr>
          <p:spPr>
            <a:xfrm>
              <a:off x="2298528"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09" name="tx709"/>
            <p:cNvSpPr/>
            <p:nvPr/>
          </p:nvSpPr>
          <p:spPr>
            <a:xfrm>
              <a:off x="3219298"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710" name="tx710"/>
            <p:cNvSpPr/>
            <p:nvPr/>
          </p:nvSpPr>
          <p:spPr>
            <a:xfrm>
              <a:off x="3679683"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11" name="tx711"/>
            <p:cNvSpPr/>
            <p:nvPr/>
          </p:nvSpPr>
          <p:spPr>
            <a:xfrm>
              <a:off x="4600453"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12" name="tx712"/>
            <p:cNvSpPr/>
            <p:nvPr/>
          </p:nvSpPr>
          <p:spPr>
            <a:xfrm>
              <a:off x="2758913"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713" name="tx713"/>
            <p:cNvSpPr/>
            <p:nvPr/>
          </p:nvSpPr>
          <p:spPr>
            <a:xfrm>
              <a:off x="4140068"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14" name="tx714"/>
            <p:cNvSpPr/>
            <p:nvPr/>
          </p:nvSpPr>
          <p:spPr>
            <a:xfrm>
              <a:off x="5981608"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715" name="tx715"/>
            <p:cNvSpPr/>
            <p:nvPr/>
          </p:nvSpPr>
          <p:spPr>
            <a:xfrm>
              <a:off x="6441993"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16" name="tx716"/>
            <p:cNvSpPr/>
            <p:nvPr/>
          </p:nvSpPr>
          <p:spPr>
            <a:xfrm>
              <a:off x="6902378"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717" name="tx717"/>
            <p:cNvSpPr/>
            <p:nvPr/>
          </p:nvSpPr>
          <p:spPr>
            <a:xfrm>
              <a:off x="7823149"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718" name="tx718"/>
            <p:cNvSpPr/>
            <p:nvPr/>
          </p:nvSpPr>
          <p:spPr>
            <a:xfrm>
              <a:off x="5060838" y="4327138"/>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719" name="tx719"/>
            <p:cNvSpPr/>
            <p:nvPr/>
          </p:nvSpPr>
          <p:spPr>
            <a:xfrm>
              <a:off x="7362763"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720" name="tx720"/>
            <p:cNvSpPr/>
            <p:nvPr/>
          </p:nvSpPr>
          <p:spPr>
            <a:xfrm>
              <a:off x="5521223"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721" name="tx721"/>
            <p:cNvSpPr/>
            <p:nvPr/>
          </p:nvSpPr>
          <p:spPr>
            <a:xfrm>
              <a:off x="2298528"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722" name="tx722"/>
            <p:cNvSpPr/>
            <p:nvPr/>
          </p:nvSpPr>
          <p:spPr>
            <a:xfrm>
              <a:off x="3219298"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723" name="tx723"/>
            <p:cNvSpPr/>
            <p:nvPr/>
          </p:nvSpPr>
          <p:spPr>
            <a:xfrm>
              <a:off x="3679683"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24" name="tx724"/>
            <p:cNvSpPr/>
            <p:nvPr/>
          </p:nvSpPr>
          <p:spPr>
            <a:xfrm>
              <a:off x="4600453"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25" name="tx725"/>
            <p:cNvSpPr/>
            <p:nvPr/>
          </p:nvSpPr>
          <p:spPr>
            <a:xfrm>
              <a:off x="2758913"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726" name="tx726"/>
            <p:cNvSpPr/>
            <p:nvPr/>
          </p:nvSpPr>
          <p:spPr>
            <a:xfrm>
              <a:off x="4140068"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27" name="tx727"/>
            <p:cNvSpPr/>
            <p:nvPr/>
          </p:nvSpPr>
          <p:spPr>
            <a:xfrm>
              <a:off x="5981608"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728" name="tx728"/>
            <p:cNvSpPr/>
            <p:nvPr/>
          </p:nvSpPr>
          <p:spPr>
            <a:xfrm>
              <a:off x="6441993"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29" name="tx729"/>
            <p:cNvSpPr/>
            <p:nvPr/>
          </p:nvSpPr>
          <p:spPr>
            <a:xfrm>
              <a:off x="6902378"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730" name="tx730"/>
            <p:cNvSpPr/>
            <p:nvPr/>
          </p:nvSpPr>
          <p:spPr>
            <a:xfrm>
              <a:off x="7823149"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731" name="tx731"/>
            <p:cNvSpPr/>
            <p:nvPr/>
          </p:nvSpPr>
          <p:spPr>
            <a:xfrm>
              <a:off x="5060838"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732" name="tx732"/>
            <p:cNvSpPr/>
            <p:nvPr/>
          </p:nvSpPr>
          <p:spPr>
            <a:xfrm>
              <a:off x="7362763"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733" name="tx733"/>
            <p:cNvSpPr/>
            <p:nvPr/>
          </p:nvSpPr>
          <p:spPr>
            <a:xfrm>
              <a:off x="5521223"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34" name="tx734"/>
            <p:cNvSpPr/>
            <p:nvPr/>
          </p:nvSpPr>
          <p:spPr>
            <a:xfrm>
              <a:off x="8283534" y="475317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735" name="tx735"/>
            <p:cNvSpPr/>
            <p:nvPr/>
          </p:nvSpPr>
          <p:spPr>
            <a:xfrm>
              <a:off x="2298528"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736" name="tx736"/>
            <p:cNvSpPr/>
            <p:nvPr/>
          </p:nvSpPr>
          <p:spPr>
            <a:xfrm>
              <a:off x="3219298"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737" name="tx737"/>
            <p:cNvSpPr/>
            <p:nvPr/>
          </p:nvSpPr>
          <p:spPr>
            <a:xfrm>
              <a:off x="3679683"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738" name="tx738"/>
            <p:cNvSpPr/>
            <p:nvPr/>
          </p:nvSpPr>
          <p:spPr>
            <a:xfrm>
              <a:off x="4600453"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739" name="tx739"/>
            <p:cNvSpPr/>
            <p:nvPr/>
          </p:nvSpPr>
          <p:spPr>
            <a:xfrm>
              <a:off x="2758913" y="375342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740" name="tx740"/>
            <p:cNvSpPr/>
            <p:nvPr/>
          </p:nvSpPr>
          <p:spPr>
            <a:xfrm>
              <a:off x="4140068"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741" name="tx741"/>
            <p:cNvSpPr/>
            <p:nvPr/>
          </p:nvSpPr>
          <p:spPr>
            <a:xfrm>
              <a:off x="5981608"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742" name="tx742"/>
            <p:cNvSpPr/>
            <p:nvPr/>
          </p:nvSpPr>
          <p:spPr>
            <a:xfrm>
              <a:off x="6441993"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743" name="tx743"/>
            <p:cNvSpPr/>
            <p:nvPr/>
          </p:nvSpPr>
          <p:spPr>
            <a:xfrm>
              <a:off x="6902378"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744" name="tx744"/>
            <p:cNvSpPr/>
            <p:nvPr/>
          </p:nvSpPr>
          <p:spPr>
            <a:xfrm>
              <a:off x="7823149"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745" name="tx745"/>
            <p:cNvSpPr/>
            <p:nvPr/>
          </p:nvSpPr>
          <p:spPr>
            <a:xfrm>
              <a:off x="5060838"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46" name="tx746"/>
            <p:cNvSpPr/>
            <p:nvPr/>
          </p:nvSpPr>
          <p:spPr>
            <a:xfrm>
              <a:off x="7362763"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747" name="tx747"/>
            <p:cNvSpPr/>
            <p:nvPr/>
          </p:nvSpPr>
          <p:spPr>
            <a:xfrm>
              <a:off x="5521223"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748" name="tx748"/>
            <p:cNvSpPr/>
            <p:nvPr/>
          </p:nvSpPr>
          <p:spPr>
            <a:xfrm>
              <a:off x="8283534"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61</a:t>
              </a:r>
            </a:p>
          </p:txBody>
        </p:sp>
        <p:sp>
          <p:nvSpPr>
            <p:cNvPr id="749" name="tx749"/>
            <p:cNvSpPr/>
            <p:nvPr/>
          </p:nvSpPr>
          <p:spPr>
            <a:xfrm>
              <a:off x="2298528" y="203961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750" name="tx750"/>
            <p:cNvSpPr/>
            <p:nvPr/>
          </p:nvSpPr>
          <p:spPr>
            <a:xfrm>
              <a:off x="3219298" y="203961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51" name="tx751"/>
            <p:cNvSpPr/>
            <p:nvPr/>
          </p:nvSpPr>
          <p:spPr>
            <a:xfrm>
              <a:off x="3679683" y="203961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752" name="tx752"/>
            <p:cNvSpPr/>
            <p:nvPr/>
          </p:nvSpPr>
          <p:spPr>
            <a:xfrm>
              <a:off x="4600453" y="203961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753" name="tx753"/>
            <p:cNvSpPr/>
            <p:nvPr/>
          </p:nvSpPr>
          <p:spPr>
            <a:xfrm>
              <a:off x="2758913" y="203956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754" name="tx754"/>
            <p:cNvSpPr/>
            <p:nvPr/>
          </p:nvSpPr>
          <p:spPr>
            <a:xfrm>
              <a:off x="4140068" y="203961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755" name="tx755"/>
            <p:cNvSpPr/>
            <p:nvPr/>
          </p:nvSpPr>
          <p:spPr>
            <a:xfrm>
              <a:off x="5981608" y="203961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756" name="tx756"/>
            <p:cNvSpPr/>
            <p:nvPr/>
          </p:nvSpPr>
          <p:spPr>
            <a:xfrm>
              <a:off x="6441993" y="203961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757" name="tx757"/>
            <p:cNvSpPr/>
            <p:nvPr/>
          </p:nvSpPr>
          <p:spPr>
            <a:xfrm>
              <a:off x="6902378" y="203956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758" name="tx758"/>
            <p:cNvSpPr/>
            <p:nvPr/>
          </p:nvSpPr>
          <p:spPr>
            <a:xfrm>
              <a:off x="7823149" y="203956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759" name="tx759"/>
            <p:cNvSpPr/>
            <p:nvPr/>
          </p:nvSpPr>
          <p:spPr>
            <a:xfrm>
              <a:off x="7362763" y="203956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760" name="tx760"/>
            <p:cNvSpPr/>
            <p:nvPr/>
          </p:nvSpPr>
          <p:spPr>
            <a:xfrm>
              <a:off x="2298528"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761" name="tx761"/>
            <p:cNvSpPr/>
            <p:nvPr/>
          </p:nvSpPr>
          <p:spPr>
            <a:xfrm>
              <a:off x="3219298"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762" name="tx762"/>
            <p:cNvSpPr/>
            <p:nvPr/>
          </p:nvSpPr>
          <p:spPr>
            <a:xfrm>
              <a:off x="3679683"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763" name="tx763"/>
            <p:cNvSpPr/>
            <p:nvPr/>
          </p:nvSpPr>
          <p:spPr>
            <a:xfrm>
              <a:off x="4600453"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764" name="tx764"/>
            <p:cNvSpPr/>
            <p:nvPr/>
          </p:nvSpPr>
          <p:spPr>
            <a:xfrm>
              <a:off x="2758913"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765" name="tx765"/>
            <p:cNvSpPr/>
            <p:nvPr/>
          </p:nvSpPr>
          <p:spPr>
            <a:xfrm>
              <a:off x="4140068"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766" name="tx766"/>
            <p:cNvSpPr/>
            <p:nvPr/>
          </p:nvSpPr>
          <p:spPr>
            <a:xfrm>
              <a:off x="5981608"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767" name="tx767"/>
            <p:cNvSpPr/>
            <p:nvPr/>
          </p:nvSpPr>
          <p:spPr>
            <a:xfrm>
              <a:off x="6441993"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768" name="tx768"/>
            <p:cNvSpPr/>
            <p:nvPr/>
          </p:nvSpPr>
          <p:spPr>
            <a:xfrm>
              <a:off x="6902378"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769" name="tx769"/>
            <p:cNvSpPr/>
            <p:nvPr/>
          </p:nvSpPr>
          <p:spPr>
            <a:xfrm>
              <a:off x="7823149"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770" name="tx770"/>
            <p:cNvSpPr/>
            <p:nvPr/>
          </p:nvSpPr>
          <p:spPr>
            <a:xfrm>
              <a:off x="7362763"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771" name="tx771"/>
            <p:cNvSpPr/>
            <p:nvPr/>
          </p:nvSpPr>
          <p:spPr>
            <a:xfrm>
              <a:off x="2298528"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772" name="tx772"/>
            <p:cNvSpPr/>
            <p:nvPr/>
          </p:nvSpPr>
          <p:spPr>
            <a:xfrm>
              <a:off x="3219298"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73" name="tx773"/>
            <p:cNvSpPr/>
            <p:nvPr/>
          </p:nvSpPr>
          <p:spPr>
            <a:xfrm>
              <a:off x="3679683"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74" name="tx774"/>
            <p:cNvSpPr/>
            <p:nvPr/>
          </p:nvSpPr>
          <p:spPr>
            <a:xfrm>
              <a:off x="4600453"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75" name="tx775"/>
            <p:cNvSpPr/>
            <p:nvPr/>
          </p:nvSpPr>
          <p:spPr>
            <a:xfrm>
              <a:off x="2758913"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76" name="tx776"/>
            <p:cNvSpPr/>
            <p:nvPr/>
          </p:nvSpPr>
          <p:spPr>
            <a:xfrm>
              <a:off x="4140068"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77" name="tx777"/>
            <p:cNvSpPr/>
            <p:nvPr/>
          </p:nvSpPr>
          <p:spPr>
            <a:xfrm>
              <a:off x="5981608"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78" name="tx778"/>
            <p:cNvSpPr/>
            <p:nvPr/>
          </p:nvSpPr>
          <p:spPr>
            <a:xfrm>
              <a:off x="6441993"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79" name="tx779"/>
            <p:cNvSpPr/>
            <p:nvPr/>
          </p:nvSpPr>
          <p:spPr>
            <a:xfrm>
              <a:off x="6902378"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80" name="tx780"/>
            <p:cNvSpPr/>
            <p:nvPr/>
          </p:nvSpPr>
          <p:spPr>
            <a:xfrm>
              <a:off x="7823149"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81" name="tx781"/>
            <p:cNvSpPr/>
            <p:nvPr/>
          </p:nvSpPr>
          <p:spPr>
            <a:xfrm>
              <a:off x="7362763"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82" name="tx782"/>
            <p:cNvSpPr/>
            <p:nvPr/>
          </p:nvSpPr>
          <p:spPr>
            <a:xfrm>
              <a:off x="3219298" y="51816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83" name="tx783"/>
            <p:cNvSpPr/>
            <p:nvPr/>
          </p:nvSpPr>
          <p:spPr>
            <a:xfrm>
              <a:off x="3679683" y="51816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84" name="tx784"/>
            <p:cNvSpPr/>
            <p:nvPr/>
          </p:nvSpPr>
          <p:spPr>
            <a:xfrm>
              <a:off x="4600453" y="51816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85" name="tx785"/>
            <p:cNvSpPr/>
            <p:nvPr/>
          </p:nvSpPr>
          <p:spPr>
            <a:xfrm>
              <a:off x="2758913" y="51816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786" name="tx786"/>
            <p:cNvSpPr/>
            <p:nvPr/>
          </p:nvSpPr>
          <p:spPr>
            <a:xfrm>
              <a:off x="4140068" y="51816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87" name="tx787"/>
            <p:cNvSpPr/>
            <p:nvPr/>
          </p:nvSpPr>
          <p:spPr>
            <a:xfrm>
              <a:off x="5981608" y="51816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788" name="tx788"/>
            <p:cNvSpPr/>
            <p:nvPr/>
          </p:nvSpPr>
          <p:spPr>
            <a:xfrm>
              <a:off x="6441993" y="51816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789" name="tx789"/>
            <p:cNvSpPr/>
            <p:nvPr/>
          </p:nvSpPr>
          <p:spPr>
            <a:xfrm>
              <a:off x="6902378" y="51816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790" name="tx790"/>
            <p:cNvSpPr/>
            <p:nvPr/>
          </p:nvSpPr>
          <p:spPr>
            <a:xfrm>
              <a:off x="7362763" y="51816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791" name="tx791"/>
            <p:cNvSpPr/>
            <p:nvPr/>
          </p:nvSpPr>
          <p:spPr>
            <a:xfrm>
              <a:off x="8283534" y="51816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63</a:t>
              </a:r>
            </a:p>
          </p:txBody>
        </p:sp>
        <p:sp>
          <p:nvSpPr>
            <p:cNvPr id="792" name="tx792"/>
            <p:cNvSpPr/>
            <p:nvPr/>
          </p:nvSpPr>
          <p:spPr>
            <a:xfrm>
              <a:off x="3219298" y="232525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93" name="tx793"/>
            <p:cNvSpPr/>
            <p:nvPr/>
          </p:nvSpPr>
          <p:spPr>
            <a:xfrm>
              <a:off x="3679683" y="232525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794" name="tx794"/>
            <p:cNvSpPr/>
            <p:nvPr/>
          </p:nvSpPr>
          <p:spPr>
            <a:xfrm>
              <a:off x="4600453" y="232525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795" name="tx795"/>
            <p:cNvSpPr/>
            <p:nvPr/>
          </p:nvSpPr>
          <p:spPr>
            <a:xfrm>
              <a:off x="4140068" y="232525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796" name="tx796"/>
            <p:cNvSpPr/>
            <p:nvPr/>
          </p:nvSpPr>
          <p:spPr>
            <a:xfrm>
              <a:off x="5981608" y="232525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97" name="tx797"/>
            <p:cNvSpPr/>
            <p:nvPr/>
          </p:nvSpPr>
          <p:spPr>
            <a:xfrm>
              <a:off x="6441993" y="232525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98" name="tx798"/>
            <p:cNvSpPr/>
            <p:nvPr/>
          </p:nvSpPr>
          <p:spPr>
            <a:xfrm>
              <a:off x="6902378" y="232520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799" name="tx799"/>
            <p:cNvSpPr/>
            <p:nvPr/>
          </p:nvSpPr>
          <p:spPr>
            <a:xfrm>
              <a:off x="7823149" y="232525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800" name="tx800"/>
            <p:cNvSpPr/>
            <p:nvPr/>
          </p:nvSpPr>
          <p:spPr>
            <a:xfrm>
              <a:off x="5060838" y="232525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801" name="tx801"/>
            <p:cNvSpPr/>
            <p:nvPr/>
          </p:nvSpPr>
          <p:spPr>
            <a:xfrm>
              <a:off x="7362763" y="232520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802" name="tx802"/>
            <p:cNvSpPr/>
            <p:nvPr/>
          </p:nvSpPr>
          <p:spPr>
            <a:xfrm>
              <a:off x="8283534" y="232520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803" name="tx803"/>
            <p:cNvSpPr/>
            <p:nvPr/>
          </p:nvSpPr>
          <p:spPr>
            <a:xfrm>
              <a:off x="2298528" y="16111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04" name="tx804"/>
            <p:cNvSpPr/>
            <p:nvPr/>
          </p:nvSpPr>
          <p:spPr>
            <a:xfrm>
              <a:off x="3219298" y="16111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05" name="tx805"/>
            <p:cNvSpPr/>
            <p:nvPr/>
          </p:nvSpPr>
          <p:spPr>
            <a:xfrm>
              <a:off x="3679683" y="16111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806" name="tx806"/>
            <p:cNvSpPr/>
            <p:nvPr/>
          </p:nvSpPr>
          <p:spPr>
            <a:xfrm>
              <a:off x="4600453" y="16111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807" name="tx807"/>
            <p:cNvSpPr/>
            <p:nvPr/>
          </p:nvSpPr>
          <p:spPr>
            <a:xfrm>
              <a:off x="4140068" y="16111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808" name="tx808"/>
            <p:cNvSpPr/>
            <p:nvPr/>
          </p:nvSpPr>
          <p:spPr>
            <a:xfrm>
              <a:off x="5981608" y="16111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09" name="tx809"/>
            <p:cNvSpPr/>
            <p:nvPr/>
          </p:nvSpPr>
          <p:spPr>
            <a:xfrm>
              <a:off x="6441993" y="16111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810" name="tx810"/>
            <p:cNvSpPr/>
            <p:nvPr/>
          </p:nvSpPr>
          <p:spPr>
            <a:xfrm>
              <a:off x="6902378" y="16111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811" name="tx811"/>
            <p:cNvSpPr/>
            <p:nvPr/>
          </p:nvSpPr>
          <p:spPr>
            <a:xfrm>
              <a:off x="7823149" y="16111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812" name="tx812"/>
            <p:cNvSpPr/>
            <p:nvPr/>
          </p:nvSpPr>
          <p:spPr>
            <a:xfrm>
              <a:off x="5060838" y="16111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813" name="tx813"/>
            <p:cNvSpPr/>
            <p:nvPr/>
          </p:nvSpPr>
          <p:spPr>
            <a:xfrm>
              <a:off x="7362763" y="16111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814" name="tx814"/>
            <p:cNvSpPr/>
            <p:nvPr/>
          </p:nvSpPr>
          <p:spPr>
            <a:xfrm>
              <a:off x="8283534" y="561015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815" name="tx815"/>
            <p:cNvSpPr/>
            <p:nvPr/>
          </p:nvSpPr>
          <p:spPr>
            <a:xfrm>
              <a:off x="8743919" y="503886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61</a:t>
              </a:r>
            </a:p>
          </p:txBody>
        </p:sp>
        <p:sp>
          <p:nvSpPr>
            <p:cNvPr id="816" name="tx816"/>
            <p:cNvSpPr/>
            <p:nvPr/>
          </p:nvSpPr>
          <p:spPr>
            <a:xfrm>
              <a:off x="8743919" y="46103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817" name="tx817"/>
            <p:cNvSpPr/>
            <p:nvPr/>
          </p:nvSpPr>
          <p:spPr>
            <a:xfrm>
              <a:off x="8743919"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818" name="tx818"/>
            <p:cNvSpPr/>
            <p:nvPr/>
          </p:nvSpPr>
          <p:spPr>
            <a:xfrm>
              <a:off x="8743919"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819" name="tx819"/>
            <p:cNvSpPr/>
            <p:nvPr/>
          </p:nvSpPr>
          <p:spPr>
            <a:xfrm>
              <a:off x="8743919"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820" name="tx820"/>
            <p:cNvSpPr/>
            <p:nvPr/>
          </p:nvSpPr>
          <p:spPr>
            <a:xfrm>
              <a:off x="8743919" y="175391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821" name="tx821"/>
            <p:cNvSpPr/>
            <p:nvPr/>
          </p:nvSpPr>
          <p:spPr>
            <a:xfrm>
              <a:off x="8743919"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822" name="tx822"/>
            <p:cNvSpPr/>
            <p:nvPr/>
          </p:nvSpPr>
          <p:spPr>
            <a:xfrm>
              <a:off x="8743919" y="275367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823" name="tx823"/>
            <p:cNvSpPr/>
            <p:nvPr/>
          </p:nvSpPr>
          <p:spPr>
            <a:xfrm>
              <a:off x="8743919" y="48960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824" name="tx824"/>
            <p:cNvSpPr/>
            <p:nvPr/>
          </p:nvSpPr>
          <p:spPr>
            <a:xfrm>
              <a:off x="8743919" y="1470705"/>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825" name="tx825"/>
            <p:cNvSpPr/>
            <p:nvPr/>
          </p:nvSpPr>
          <p:spPr>
            <a:xfrm>
              <a:off x="8743919" y="446753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63</a:t>
              </a:r>
            </a:p>
          </p:txBody>
        </p:sp>
        <p:sp>
          <p:nvSpPr>
            <p:cNvPr id="826" name="tx826"/>
            <p:cNvSpPr/>
            <p:nvPr/>
          </p:nvSpPr>
          <p:spPr>
            <a:xfrm>
              <a:off x="8743919" y="1183871"/>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827" name="tx827"/>
            <p:cNvSpPr/>
            <p:nvPr/>
          </p:nvSpPr>
          <p:spPr>
            <a:xfrm>
              <a:off x="8743919" y="332495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828" name="tx828"/>
            <p:cNvSpPr/>
            <p:nvPr/>
          </p:nvSpPr>
          <p:spPr>
            <a:xfrm>
              <a:off x="8743919" y="4040304"/>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829" name="tx829"/>
            <p:cNvSpPr/>
            <p:nvPr/>
          </p:nvSpPr>
          <p:spPr>
            <a:xfrm>
              <a:off x="8743919"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830" name="tx830"/>
            <p:cNvSpPr/>
            <p:nvPr/>
          </p:nvSpPr>
          <p:spPr>
            <a:xfrm>
              <a:off x="8743919"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831" name="tx831"/>
            <p:cNvSpPr/>
            <p:nvPr/>
          </p:nvSpPr>
          <p:spPr>
            <a:xfrm>
              <a:off x="8743919"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832" name="tx832"/>
            <p:cNvSpPr/>
            <p:nvPr/>
          </p:nvSpPr>
          <p:spPr>
            <a:xfrm>
              <a:off x="8743919" y="2040801"/>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833" name="tx833"/>
            <p:cNvSpPr/>
            <p:nvPr/>
          </p:nvSpPr>
          <p:spPr>
            <a:xfrm>
              <a:off x="8743919"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834" name="tx834"/>
            <p:cNvSpPr/>
            <p:nvPr/>
          </p:nvSpPr>
          <p:spPr>
            <a:xfrm>
              <a:off x="7823149" y="503886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46</a:t>
              </a:r>
            </a:p>
          </p:txBody>
        </p:sp>
        <p:sp>
          <p:nvSpPr>
            <p:cNvPr id="835" name="tx835"/>
            <p:cNvSpPr/>
            <p:nvPr/>
          </p:nvSpPr>
          <p:spPr>
            <a:xfrm>
              <a:off x="8310664" y="5041246"/>
              <a:ext cx="54260"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a:t>
              </a:r>
            </a:p>
          </p:txBody>
        </p:sp>
        <p:sp>
          <p:nvSpPr>
            <p:cNvPr id="836" name="tx836"/>
            <p:cNvSpPr/>
            <p:nvPr/>
          </p:nvSpPr>
          <p:spPr>
            <a:xfrm>
              <a:off x="5521223" y="461159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17</a:t>
              </a:r>
            </a:p>
          </p:txBody>
        </p:sp>
        <p:sp>
          <p:nvSpPr>
            <p:cNvPr id="837" name="tx837"/>
            <p:cNvSpPr/>
            <p:nvPr/>
          </p:nvSpPr>
          <p:spPr>
            <a:xfrm>
              <a:off x="3679683"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59</a:t>
              </a:r>
            </a:p>
          </p:txBody>
        </p:sp>
        <p:sp>
          <p:nvSpPr>
            <p:cNvPr id="838" name="tx838"/>
            <p:cNvSpPr/>
            <p:nvPr/>
          </p:nvSpPr>
          <p:spPr>
            <a:xfrm>
              <a:off x="4600453"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59</a:t>
              </a:r>
            </a:p>
          </p:txBody>
        </p:sp>
        <p:sp>
          <p:nvSpPr>
            <p:cNvPr id="839" name="tx839"/>
            <p:cNvSpPr/>
            <p:nvPr/>
          </p:nvSpPr>
          <p:spPr>
            <a:xfrm>
              <a:off x="4140068"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59</a:t>
              </a:r>
            </a:p>
          </p:txBody>
        </p:sp>
        <p:sp>
          <p:nvSpPr>
            <p:cNvPr id="840" name="tx840"/>
            <p:cNvSpPr/>
            <p:nvPr/>
          </p:nvSpPr>
          <p:spPr>
            <a:xfrm>
              <a:off x="6441993"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59</a:t>
              </a:r>
            </a:p>
          </p:txBody>
        </p:sp>
        <p:sp>
          <p:nvSpPr>
            <p:cNvPr id="841" name="tx841"/>
            <p:cNvSpPr/>
            <p:nvPr/>
          </p:nvSpPr>
          <p:spPr>
            <a:xfrm>
              <a:off x="5060838"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59</a:t>
              </a:r>
            </a:p>
          </p:txBody>
        </p:sp>
        <p:sp>
          <p:nvSpPr>
            <p:cNvPr id="842" name="tx842"/>
            <p:cNvSpPr/>
            <p:nvPr/>
          </p:nvSpPr>
          <p:spPr>
            <a:xfrm>
              <a:off x="2758913" y="446757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50</a:t>
              </a:r>
            </a:p>
          </p:txBody>
        </p:sp>
        <p:sp>
          <p:nvSpPr>
            <p:cNvPr id="843" name="tx843"/>
            <p:cNvSpPr/>
            <p:nvPr/>
          </p:nvSpPr>
          <p:spPr>
            <a:xfrm>
              <a:off x="3679683" y="54673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58</a:t>
              </a:r>
            </a:p>
          </p:txBody>
        </p:sp>
        <p:sp>
          <p:nvSpPr>
            <p:cNvPr id="844" name="tx844"/>
            <p:cNvSpPr/>
            <p:nvPr/>
          </p:nvSpPr>
          <p:spPr>
            <a:xfrm>
              <a:off x="4600453" y="54673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58</a:t>
              </a:r>
            </a:p>
          </p:txBody>
        </p:sp>
        <p:sp>
          <p:nvSpPr>
            <p:cNvPr id="845" name="tx845"/>
            <p:cNvSpPr/>
            <p:nvPr/>
          </p:nvSpPr>
          <p:spPr>
            <a:xfrm>
              <a:off x="4140068" y="54673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58</a:t>
              </a:r>
            </a:p>
          </p:txBody>
        </p:sp>
        <p:sp>
          <p:nvSpPr>
            <p:cNvPr id="846" name="tx846"/>
            <p:cNvSpPr/>
            <p:nvPr/>
          </p:nvSpPr>
          <p:spPr>
            <a:xfrm>
              <a:off x="7823149" y="54673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48</a:t>
              </a:r>
            </a:p>
          </p:txBody>
        </p:sp>
        <p:sp>
          <p:nvSpPr>
            <p:cNvPr id="847" name="tx847"/>
            <p:cNvSpPr/>
            <p:nvPr/>
          </p:nvSpPr>
          <p:spPr>
            <a:xfrm>
              <a:off x="5060838" y="54672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39</a:t>
              </a:r>
            </a:p>
          </p:txBody>
        </p:sp>
        <p:sp>
          <p:nvSpPr>
            <p:cNvPr id="848" name="tx848"/>
            <p:cNvSpPr/>
            <p:nvPr/>
          </p:nvSpPr>
          <p:spPr>
            <a:xfrm>
              <a:off x="5521223" y="54673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52</a:t>
              </a:r>
            </a:p>
          </p:txBody>
        </p:sp>
        <p:sp>
          <p:nvSpPr>
            <p:cNvPr id="849" name="tx849"/>
            <p:cNvSpPr/>
            <p:nvPr/>
          </p:nvSpPr>
          <p:spPr>
            <a:xfrm>
              <a:off x="2758913" y="3611886"/>
              <a:ext cx="108521" cy="70076"/>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55</a:t>
              </a:r>
            </a:p>
          </p:txBody>
        </p:sp>
        <p:sp>
          <p:nvSpPr>
            <p:cNvPr id="850" name="tx850"/>
            <p:cNvSpPr/>
            <p:nvPr/>
          </p:nvSpPr>
          <p:spPr>
            <a:xfrm>
              <a:off x="2758913"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25</a:t>
              </a:r>
            </a:p>
          </p:txBody>
        </p:sp>
        <p:sp>
          <p:nvSpPr>
            <p:cNvPr id="851" name="tx851"/>
            <p:cNvSpPr/>
            <p:nvPr/>
          </p:nvSpPr>
          <p:spPr>
            <a:xfrm>
              <a:off x="8310664" y="4325995"/>
              <a:ext cx="54260" cy="70076"/>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a:t>
              </a:r>
            </a:p>
          </p:txBody>
        </p:sp>
        <p:sp>
          <p:nvSpPr>
            <p:cNvPr id="852" name="tx852"/>
            <p:cNvSpPr/>
            <p:nvPr/>
          </p:nvSpPr>
          <p:spPr>
            <a:xfrm>
              <a:off x="7823149" y="51816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52</a:t>
              </a:r>
            </a:p>
          </p:txBody>
        </p:sp>
        <p:sp>
          <p:nvSpPr>
            <p:cNvPr id="853" name="tx853"/>
            <p:cNvSpPr/>
            <p:nvPr/>
          </p:nvSpPr>
          <p:spPr>
            <a:xfrm>
              <a:off x="2298528" y="561015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51</a:t>
              </a:r>
            </a:p>
          </p:txBody>
        </p:sp>
        <p:sp>
          <p:nvSpPr>
            <p:cNvPr id="854" name="tx854"/>
            <p:cNvSpPr/>
            <p:nvPr/>
          </p:nvSpPr>
          <p:spPr>
            <a:xfrm>
              <a:off x="3219298" y="5611342"/>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57</a:t>
              </a:r>
            </a:p>
          </p:txBody>
        </p:sp>
        <p:sp>
          <p:nvSpPr>
            <p:cNvPr id="855" name="tx855"/>
            <p:cNvSpPr/>
            <p:nvPr/>
          </p:nvSpPr>
          <p:spPr>
            <a:xfrm>
              <a:off x="3679683" y="561015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50</a:t>
              </a:r>
            </a:p>
          </p:txBody>
        </p:sp>
        <p:sp>
          <p:nvSpPr>
            <p:cNvPr id="856" name="tx856"/>
            <p:cNvSpPr/>
            <p:nvPr/>
          </p:nvSpPr>
          <p:spPr>
            <a:xfrm>
              <a:off x="4600453" y="561015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50</a:t>
              </a:r>
            </a:p>
          </p:txBody>
        </p:sp>
        <p:sp>
          <p:nvSpPr>
            <p:cNvPr id="857" name="tx857"/>
            <p:cNvSpPr/>
            <p:nvPr/>
          </p:nvSpPr>
          <p:spPr>
            <a:xfrm>
              <a:off x="2758913" y="561010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39</a:t>
              </a:r>
            </a:p>
          </p:txBody>
        </p:sp>
        <p:sp>
          <p:nvSpPr>
            <p:cNvPr id="858" name="tx858"/>
            <p:cNvSpPr/>
            <p:nvPr/>
          </p:nvSpPr>
          <p:spPr>
            <a:xfrm>
              <a:off x="4140068" y="561015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50</a:t>
              </a:r>
            </a:p>
          </p:txBody>
        </p:sp>
        <p:sp>
          <p:nvSpPr>
            <p:cNvPr id="859" name="tx859"/>
            <p:cNvSpPr/>
            <p:nvPr/>
          </p:nvSpPr>
          <p:spPr>
            <a:xfrm>
              <a:off x="5981608" y="5610436"/>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54</a:t>
              </a:r>
            </a:p>
          </p:txBody>
        </p:sp>
        <p:sp>
          <p:nvSpPr>
            <p:cNvPr id="860" name="tx860"/>
            <p:cNvSpPr/>
            <p:nvPr/>
          </p:nvSpPr>
          <p:spPr>
            <a:xfrm>
              <a:off x="6441993" y="5610436"/>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54</a:t>
              </a:r>
            </a:p>
          </p:txBody>
        </p:sp>
        <p:sp>
          <p:nvSpPr>
            <p:cNvPr id="861" name="tx861"/>
            <p:cNvSpPr/>
            <p:nvPr/>
          </p:nvSpPr>
          <p:spPr>
            <a:xfrm>
              <a:off x="6902378" y="561010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53</a:t>
              </a:r>
            </a:p>
          </p:txBody>
        </p:sp>
        <p:sp>
          <p:nvSpPr>
            <p:cNvPr id="862" name="tx862"/>
            <p:cNvSpPr/>
            <p:nvPr/>
          </p:nvSpPr>
          <p:spPr>
            <a:xfrm>
              <a:off x="7823149" y="561010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38</a:t>
              </a:r>
            </a:p>
          </p:txBody>
        </p:sp>
        <p:sp>
          <p:nvSpPr>
            <p:cNvPr id="863" name="tx863"/>
            <p:cNvSpPr/>
            <p:nvPr/>
          </p:nvSpPr>
          <p:spPr>
            <a:xfrm>
              <a:off x="5087969" y="5610151"/>
              <a:ext cx="54260"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0</a:t>
              </a:r>
            </a:p>
          </p:txBody>
        </p:sp>
        <p:sp>
          <p:nvSpPr>
            <p:cNvPr id="864" name="tx864"/>
            <p:cNvSpPr/>
            <p:nvPr/>
          </p:nvSpPr>
          <p:spPr>
            <a:xfrm>
              <a:off x="7362763" y="561010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53</a:t>
              </a:r>
            </a:p>
          </p:txBody>
        </p:sp>
        <p:sp>
          <p:nvSpPr>
            <p:cNvPr id="865" name="tx865"/>
            <p:cNvSpPr/>
            <p:nvPr/>
          </p:nvSpPr>
          <p:spPr>
            <a:xfrm>
              <a:off x="5548354" y="5610151"/>
              <a:ext cx="54260"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0</a:t>
              </a:r>
            </a:p>
          </p:txBody>
        </p:sp>
        <p:sp>
          <p:nvSpPr>
            <p:cNvPr id="866" name="tx866"/>
            <p:cNvSpPr/>
            <p:nvPr/>
          </p:nvSpPr>
          <p:spPr>
            <a:xfrm>
              <a:off x="8771049" y="3469017"/>
              <a:ext cx="54260"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1</a:t>
              </a:r>
            </a:p>
          </p:txBody>
        </p:sp>
        <p:sp>
          <p:nvSpPr>
            <p:cNvPr id="867" name="tx867"/>
            <p:cNvSpPr/>
            <p:nvPr/>
          </p:nvSpPr>
          <p:spPr>
            <a:xfrm>
              <a:off x="8771049" y="3898673"/>
              <a:ext cx="54260"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a:t>
              </a:r>
            </a:p>
          </p:txBody>
        </p:sp>
        <p:sp>
          <p:nvSpPr>
            <p:cNvPr id="868" name="tx868"/>
            <p:cNvSpPr/>
            <p:nvPr/>
          </p:nvSpPr>
          <p:spPr>
            <a:xfrm>
              <a:off x="8743919" y="3182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58</a:t>
              </a:r>
            </a:p>
          </p:txBody>
        </p:sp>
        <p:sp>
          <p:nvSpPr>
            <p:cNvPr id="869" name="tx869"/>
            <p:cNvSpPr/>
            <p:nvPr/>
          </p:nvSpPr>
          <p:spPr>
            <a:xfrm>
              <a:off x="8743919" y="2469266"/>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57</a:t>
              </a:r>
            </a:p>
          </p:txBody>
        </p:sp>
        <p:sp>
          <p:nvSpPr>
            <p:cNvPr id="870" name="tx870"/>
            <p:cNvSpPr/>
            <p:nvPr/>
          </p:nvSpPr>
          <p:spPr>
            <a:xfrm>
              <a:off x="8743919"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56</a:t>
              </a:r>
            </a:p>
          </p:txBody>
        </p:sp>
        <p:sp>
          <p:nvSpPr>
            <p:cNvPr id="871" name="tx871"/>
            <p:cNvSpPr/>
            <p:nvPr/>
          </p:nvSpPr>
          <p:spPr>
            <a:xfrm>
              <a:off x="8771049" y="4181887"/>
              <a:ext cx="54260"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3</a:t>
              </a:r>
            </a:p>
          </p:txBody>
        </p:sp>
        <p:sp>
          <p:nvSpPr>
            <p:cNvPr id="872" name="tx872"/>
            <p:cNvSpPr/>
            <p:nvPr/>
          </p:nvSpPr>
          <p:spPr>
            <a:xfrm>
              <a:off x="8771049" y="3613030"/>
              <a:ext cx="54260"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a:t>
              </a:r>
            </a:p>
          </p:txBody>
        </p:sp>
        <p:sp>
          <p:nvSpPr>
            <p:cNvPr id="873" name="tx873"/>
            <p:cNvSpPr/>
            <p:nvPr/>
          </p:nvSpPr>
          <p:spPr>
            <a:xfrm>
              <a:off x="8743919" y="4754412"/>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42</a:t>
              </a:r>
            </a:p>
          </p:txBody>
        </p:sp>
        <p:sp>
          <p:nvSpPr>
            <p:cNvPr id="874" name="tx874"/>
            <p:cNvSpPr/>
            <p:nvPr/>
          </p:nvSpPr>
          <p:spPr>
            <a:xfrm>
              <a:off x="8743919"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18</a:t>
              </a:r>
            </a:p>
          </p:txBody>
        </p:sp>
        <p:sp>
          <p:nvSpPr>
            <p:cNvPr id="875" name="tx875"/>
            <p:cNvSpPr/>
            <p:nvPr/>
          </p:nvSpPr>
          <p:spPr>
            <a:xfrm>
              <a:off x="8743919" y="5182877"/>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21</a:t>
              </a:r>
            </a:p>
          </p:txBody>
        </p:sp>
        <p:sp>
          <p:nvSpPr>
            <p:cNvPr id="876" name="tx876"/>
            <p:cNvSpPr/>
            <p:nvPr/>
          </p:nvSpPr>
          <p:spPr>
            <a:xfrm>
              <a:off x="8743919" y="232525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15</a:t>
              </a:r>
            </a:p>
          </p:txBody>
        </p:sp>
        <p:sp>
          <p:nvSpPr>
            <p:cNvPr id="877" name="tx877"/>
            <p:cNvSpPr/>
            <p:nvPr/>
          </p:nvSpPr>
          <p:spPr>
            <a:xfrm>
              <a:off x="8743919" y="1612336"/>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57</a:t>
              </a:r>
            </a:p>
          </p:txBody>
        </p:sp>
        <p:sp>
          <p:nvSpPr>
            <p:cNvPr id="878" name="tx878"/>
            <p:cNvSpPr/>
            <p:nvPr/>
          </p:nvSpPr>
          <p:spPr>
            <a:xfrm>
              <a:off x="2231697" y="845203"/>
              <a:ext cx="242183"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BCG</a:t>
              </a:r>
            </a:p>
          </p:txBody>
        </p:sp>
        <p:sp>
          <p:nvSpPr>
            <p:cNvPr id="879" name="tx879"/>
            <p:cNvSpPr/>
            <p:nvPr/>
          </p:nvSpPr>
          <p:spPr>
            <a:xfrm>
              <a:off x="2636120" y="825721"/>
              <a:ext cx="354106" cy="10221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HepBB</a:t>
              </a:r>
            </a:p>
          </p:txBody>
        </p:sp>
        <p:sp>
          <p:nvSpPr>
            <p:cNvPr id="880" name="tx880"/>
            <p:cNvSpPr/>
            <p:nvPr/>
          </p:nvSpPr>
          <p:spPr>
            <a:xfrm>
              <a:off x="3130721" y="847604"/>
              <a:ext cx="285675"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DTP1</a:t>
              </a:r>
            </a:p>
          </p:txBody>
        </p:sp>
        <p:sp>
          <p:nvSpPr>
            <p:cNvPr id="881" name="tx881"/>
            <p:cNvSpPr/>
            <p:nvPr/>
          </p:nvSpPr>
          <p:spPr>
            <a:xfrm>
              <a:off x="3591106" y="846185"/>
              <a:ext cx="28567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DTP3</a:t>
              </a:r>
            </a:p>
          </p:txBody>
        </p:sp>
        <p:sp>
          <p:nvSpPr>
            <p:cNvPr id="882" name="tx882"/>
            <p:cNvSpPr/>
            <p:nvPr/>
          </p:nvSpPr>
          <p:spPr>
            <a:xfrm>
              <a:off x="4079404" y="846185"/>
              <a:ext cx="229850"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Hib3</a:t>
              </a:r>
            </a:p>
          </p:txBody>
        </p:sp>
        <p:sp>
          <p:nvSpPr>
            <p:cNvPr id="883" name="tx883"/>
            <p:cNvSpPr/>
            <p:nvPr/>
          </p:nvSpPr>
          <p:spPr>
            <a:xfrm>
              <a:off x="4483854" y="825394"/>
              <a:ext cx="341719" cy="10253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HepB3</a:t>
              </a:r>
            </a:p>
          </p:txBody>
        </p:sp>
        <p:sp>
          <p:nvSpPr>
            <p:cNvPr id="884" name="tx884"/>
            <p:cNvSpPr/>
            <p:nvPr/>
          </p:nvSpPr>
          <p:spPr>
            <a:xfrm>
              <a:off x="4959846" y="845203"/>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PCVC</a:t>
              </a:r>
            </a:p>
          </p:txBody>
        </p:sp>
        <p:sp>
          <p:nvSpPr>
            <p:cNvPr id="885" name="tx885"/>
            <p:cNvSpPr/>
            <p:nvPr/>
          </p:nvSpPr>
          <p:spPr>
            <a:xfrm>
              <a:off x="5417094" y="845203"/>
              <a:ext cx="316780"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RotaC</a:t>
              </a:r>
            </a:p>
          </p:txBody>
        </p:sp>
        <p:sp>
          <p:nvSpPr>
            <p:cNvPr id="886" name="tx886"/>
            <p:cNvSpPr/>
            <p:nvPr/>
          </p:nvSpPr>
          <p:spPr>
            <a:xfrm>
              <a:off x="5914723" y="847604"/>
              <a:ext cx="242292"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IPV1</a:t>
              </a:r>
            </a:p>
          </p:txBody>
        </p:sp>
        <p:sp>
          <p:nvSpPr>
            <p:cNvPr id="887" name="tx887"/>
            <p:cNvSpPr/>
            <p:nvPr/>
          </p:nvSpPr>
          <p:spPr>
            <a:xfrm>
              <a:off x="6365831" y="845203"/>
              <a:ext cx="26084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IPVC</a:t>
              </a:r>
            </a:p>
          </p:txBody>
        </p:sp>
        <p:sp>
          <p:nvSpPr>
            <p:cNvPr id="888" name="tx888"/>
            <p:cNvSpPr/>
            <p:nvPr/>
          </p:nvSpPr>
          <p:spPr>
            <a:xfrm>
              <a:off x="6801387" y="845203"/>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MCV1</a:t>
              </a:r>
            </a:p>
          </p:txBody>
        </p:sp>
        <p:sp>
          <p:nvSpPr>
            <p:cNvPr id="889" name="tx889"/>
            <p:cNvSpPr/>
            <p:nvPr/>
          </p:nvSpPr>
          <p:spPr>
            <a:xfrm>
              <a:off x="7267965" y="845203"/>
              <a:ext cx="29811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RCV1</a:t>
              </a:r>
            </a:p>
          </p:txBody>
        </p:sp>
        <p:sp>
          <p:nvSpPr>
            <p:cNvPr id="890" name="tx890"/>
            <p:cNvSpPr/>
            <p:nvPr/>
          </p:nvSpPr>
          <p:spPr>
            <a:xfrm>
              <a:off x="7722157" y="845203"/>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MCV2</a:t>
              </a:r>
            </a:p>
          </p:txBody>
        </p:sp>
        <p:sp>
          <p:nvSpPr>
            <p:cNvPr id="891" name="tx891"/>
            <p:cNvSpPr/>
            <p:nvPr/>
          </p:nvSpPr>
          <p:spPr>
            <a:xfrm>
              <a:off x="8229118" y="847932"/>
              <a:ext cx="217353" cy="8000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YFV</a:t>
              </a:r>
            </a:p>
          </p:txBody>
        </p:sp>
        <p:sp>
          <p:nvSpPr>
            <p:cNvPr id="892" name="tx892"/>
            <p:cNvSpPr/>
            <p:nvPr/>
          </p:nvSpPr>
          <p:spPr>
            <a:xfrm>
              <a:off x="8655342" y="846622"/>
              <a:ext cx="285675"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HPVc</a:t>
              </a:r>
            </a:p>
          </p:txBody>
        </p:sp>
        <p:sp>
          <p:nvSpPr>
            <p:cNvPr id="893" name="tx893"/>
            <p:cNvSpPr/>
            <p:nvPr/>
          </p:nvSpPr>
          <p:spPr>
            <a:xfrm>
              <a:off x="1473737" y="5592271"/>
              <a:ext cx="540190"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Venezuela</a:t>
              </a:r>
            </a:p>
          </p:txBody>
        </p:sp>
        <p:sp>
          <p:nvSpPr>
            <p:cNvPr id="894" name="tx894"/>
            <p:cNvSpPr/>
            <p:nvPr/>
          </p:nvSpPr>
          <p:spPr>
            <a:xfrm>
              <a:off x="1778909" y="5449003"/>
              <a:ext cx="235018"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Haití</a:t>
              </a:r>
            </a:p>
          </p:txBody>
        </p:sp>
        <p:sp>
          <p:nvSpPr>
            <p:cNvPr id="895" name="tx895"/>
            <p:cNvSpPr/>
            <p:nvPr/>
          </p:nvSpPr>
          <p:spPr>
            <a:xfrm>
              <a:off x="1677222" y="5306628"/>
              <a:ext cx="3367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Bolivia</a:t>
              </a:r>
            </a:p>
          </p:txBody>
        </p:sp>
        <p:sp>
          <p:nvSpPr>
            <p:cNvPr id="896" name="tx896"/>
            <p:cNvSpPr/>
            <p:nvPr/>
          </p:nvSpPr>
          <p:spPr>
            <a:xfrm>
              <a:off x="1524748" y="5162355"/>
              <a:ext cx="489179"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Suriname</a:t>
              </a:r>
            </a:p>
          </p:txBody>
        </p:sp>
        <p:sp>
          <p:nvSpPr>
            <p:cNvPr id="897" name="tx897"/>
            <p:cNvSpPr/>
            <p:nvPr/>
          </p:nvSpPr>
          <p:spPr>
            <a:xfrm>
              <a:off x="1524636" y="4998270"/>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Argentina</a:t>
              </a:r>
            </a:p>
          </p:txBody>
        </p:sp>
        <p:sp>
          <p:nvSpPr>
            <p:cNvPr id="898" name="tx898"/>
            <p:cNvSpPr/>
            <p:nvPr/>
          </p:nvSpPr>
          <p:spPr>
            <a:xfrm>
              <a:off x="1588204" y="4878163"/>
              <a:ext cx="42572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Ecuador</a:t>
              </a:r>
            </a:p>
          </p:txBody>
        </p:sp>
        <p:sp>
          <p:nvSpPr>
            <p:cNvPr id="899" name="tx899"/>
            <p:cNvSpPr/>
            <p:nvPr/>
          </p:nvSpPr>
          <p:spPr>
            <a:xfrm>
              <a:off x="1524636" y="4712626"/>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Paraguay</a:t>
              </a:r>
            </a:p>
          </p:txBody>
        </p:sp>
        <p:sp>
          <p:nvSpPr>
            <p:cNvPr id="900" name="tx900"/>
            <p:cNvSpPr/>
            <p:nvPr/>
          </p:nvSpPr>
          <p:spPr>
            <a:xfrm>
              <a:off x="1702616" y="4592520"/>
              <a:ext cx="31131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Belice</a:t>
              </a:r>
            </a:p>
          </p:txBody>
        </p:sp>
        <p:sp>
          <p:nvSpPr>
            <p:cNvPr id="901" name="tx901"/>
            <p:cNvSpPr/>
            <p:nvPr/>
          </p:nvSpPr>
          <p:spPr>
            <a:xfrm>
              <a:off x="1454817" y="4448247"/>
              <a:ext cx="5591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Guatemala</a:t>
              </a:r>
            </a:p>
          </p:txBody>
        </p:sp>
        <p:sp>
          <p:nvSpPr>
            <p:cNvPr id="902" name="tx902"/>
            <p:cNvSpPr/>
            <p:nvPr/>
          </p:nvSpPr>
          <p:spPr>
            <a:xfrm>
              <a:off x="1588204" y="4306430"/>
              <a:ext cx="42572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Panamá</a:t>
              </a:r>
            </a:p>
          </p:txBody>
        </p:sp>
        <p:sp>
          <p:nvSpPr>
            <p:cNvPr id="903" name="tx903"/>
            <p:cNvSpPr/>
            <p:nvPr/>
          </p:nvSpPr>
          <p:spPr>
            <a:xfrm>
              <a:off x="1569117" y="4162604"/>
              <a:ext cx="4448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Granada</a:t>
              </a:r>
            </a:p>
          </p:txBody>
        </p:sp>
        <p:sp>
          <p:nvSpPr>
            <p:cNvPr id="904" name="tx904"/>
            <p:cNvSpPr/>
            <p:nvPr/>
          </p:nvSpPr>
          <p:spPr>
            <a:xfrm>
              <a:off x="1651884" y="4020787"/>
              <a:ext cx="362043"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México</a:t>
              </a:r>
            </a:p>
          </p:txBody>
        </p:sp>
        <p:sp>
          <p:nvSpPr>
            <p:cNvPr id="905" name="tx905"/>
            <p:cNvSpPr/>
            <p:nvPr/>
          </p:nvSpPr>
          <p:spPr>
            <a:xfrm>
              <a:off x="1531054" y="3878411"/>
              <a:ext cx="48287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Bahamas</a:t>
              </a:r>
            </a:p>
          </p:txBody>
        </p:sp>
        <p:sp>
          <p:nvSpPr>
            <p:cNvPr id="906" name="tx906"/>
            <p:cNvSpPr/>
            <p:nvPr/>
          </p:nvSpPr>
          <p:spPr>
            <a:xfrm>
              <a:off x="1772491" y="3735143"/>
              <a:ext cx="241436"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Perú</a:t>
              </a:r>
            </a:p>
          </p:txBody>
        </p:sp>
        <p:sp>
          <p:nvSpPr>
            <p:cNvPr id="907" name="tx907"/>
            <p:cNvSpPr/>
            <p:nvPr/>
          </p:nvSpPr>
          <p:spPr>
            <a:xfrm>
              <a:off x="1588316" y="3592712"/>
              <a:ext cx="425611" cy="83213"/>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Jamaica</a:t>
              </a:r>
            </a:p>
          </p:txBody>
        </p:sp>
        <p:sp>
          <p:nvSpPr>
            <p:cNvPr id="908" name="tx908"/>
            <p:cNvSpPr/>
            <p:nvPr/>
          </p:nvSpPr>
          <p:spPr>
            <a:xfrm>
              <a:off x="1073464" y="3427232"/>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Antigua</a:t>
              </a:r>
            </a:p>
          </p:txBody>
        </p:sp>
        <p:sp>
          <p:nvSpPr>
            <p:cNvPr id="909" name="tx909"/>
            <p:cNvSpPr/>
            <p:nvPr/>
          </p:nvSpPr>
          <p:spPr>
            <a:xfrm>
              <a:off x="1492880" y="3449779"/>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910" name="tx910"/>
            <p:cNvSpPr/>
            <p:nvPr/>
          </p:nvSpPr>
          <p:spPr>
            <a:xfrm>
              <a:off x="1581786" y="3449947"/>
              <a:ext cx="4321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Barbuda</a:t>
              </a:r>
            </a:p>
          </p:txBody>
        </p:sp>
        <p:sp>
          <p:nvSpPr>
            <p:cNvPr id="911" name="tx911"/>
            <p:cNvSpPr/>
            <p:nvPr/>
          </p:nvSpPr>
          <p:spPr>
            <a:xfrm>
              <a:off x="1518330" y="3307125"/>
              <a:ext cx="495597"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Honduras</a:t>
              </a:r>
            </a:p>
          </p:txBody>
        </p:sp>
        <p:sp>
          <p:nvSpPr>
            <p:cNvPr id="912" name="tx912"/>
            <p:cNvSpPr/>
            <p:nvPr/>
          </p:nvSpPr>
          <p:spPr>
            <a:xfrm>
              <a:off x="1524636" y="3164303"/>
              <a:ext cx="48929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Barbados</a:t>
              </a:r>
            </a:p>
          </p:txBody>
        </p:sp>
        <p:sp>
          <p:nvSpPr>
            <p:cNvPr id="913" name="tx913"/>
            <p:cNvSpPr/>
            <p:nvPr/>
          </p:nvSpPr>
          <p:spPr>
            <a:xfrm>
              <a:off x="870313" y="2999660"/>
              <a:ext cx="508322" cy="104979"/>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República</a:t>
              </a:r>
            </a:p>
          </p:txBody>
        </p:sp>
        <p:sp>
          <p:nvSpPr>
            <p:cNvPr id="914" name="tx914"/>
            <p:cNvSpPr/>
            <p:nvPr/>
          </p:nvSpPr>
          <p:spPr>
            <a:xfrm>
              <a:off x="1410392" y="3021482"/>
              <a:ext cx="60353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Dominicana</a:t>
              </a:r>
            </a:p>
          </p:txBody>
        </p:sp>
        <p:sp>
          <p:nvSpPr>
            <p:cNvPr id="915" name="tx915"/>
            <p:cNvSpPr/>
            <p:nvPr/>
          </p:nvSpPr>
          <p:spPr>
            <a:xfrm>
              <a:off x="1403862" y="2877209"/>
              <a:ext cx="29869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Santa</a:t>
              </a:r>
            </a:p>
          </p:txBody>
        </p:sp>
        <p:sp>
          <p:nvSpPr>
            <p:cNvPr id="916" name="tx916"/>
            <p:cNvSpPr/>
            <p:nvPr/>
          </p:nvSpPr>
          <p:spPr>
            <a:xfrm>
              <a:off x="1734316" y="2878214"/>
              <a:ext cx="279610"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Lucía</a:t>
              </a:r>
            </a:p>
          </p:txBody>
        </p:sp>
        <p:sp>
          <p:nvSpPr>
            <p:cNvPr id="917" name="tx917"/>
            <p:cNvSpPr/>
            <p:nvPr/>
          </p:nvSpPr>
          <p:spPr>
            <a:xfrm>
              <a:off x="1537528" y="2735838"/>
              <a:ext cx="476398"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Dominica</a:t>
              </a:r>
            </a:p>
          </p:txBody>
        </p:sp>
        <p:sp>
          <p:nvSpPr>
            <p:cNvPr id="918" name="tx918"/>
            <p:cNvSpPr/>
            <p:nvPr/>
          </p:nvSpPr>
          <p:spPr>
            <a:xfrm>
              <a:off x="1728121" y="2593017"/>
              <a:ext cx="2858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Brasil</a:t>
              </a:r>
            </a:p>
          </p:txBody>
        </p:sp>
        <p:sp>
          <p:nvSpPr>
            <p:cNvPr id="919" name="tx919"/>
            <p:cNvSpPr/>
            <p:nvPr/>
          </p:nvSpPr>
          <p:spPr>
            <a:xfrm>
              <a:off x="1531110" y="2448744"/>
              <a:ext cx="48281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Colombia</a:t>
              </a:r>
            </a:p>
          </p:txBody>
        </p:sp>
        <p:sp>
          <p:nvSpPr>
            <p:cNvPr id="920" name="tx920"/>
            <p:cNvSpPr/>
            <p:nvPr/>
          </p:nvSpPr>
          <p:spPr>
            <a:xfrm>
              <a:off x="1092663" y="2307374"/>
              <a:ext cx="41294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Trinidad</a:t>
              </a:r>
            </a:p>
          </p:txBody>
        </p:sp>
        <p:sp>
          <p:nvSpPr>
            <p:cNvPr id="921" name="tx921"/>
            <p:cNvSpPr/>
            <p:nvPr/>
          </p:nvSpPr>
          <p:spPr>
            <a:xfrm>
              <a:off x="1537361" y="2307206"/>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922" name="tx922"/>
            <p:cNvSpPr/>
            <p:nvPr/>
          </p:nvSpPr>
          <p:spPr>
            <a:xfrm>
              <a:off x="1626267" y="2284659"/>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Tobago</a:t>
              </a:r>
            </a:p>
          </p:txBody>
        </p:sp>
        <p:sp>
          <p:nvSpPr>
            <p:cNvPr id="923" name="tx923"/>
            <p:cNvSpPr/>
            <p:nvPr/>
          </p:nvSpPr>
          <p:spPr>
            <a:xfrm>
              <a:off x="508103" y="2163101"/>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a:t>
              </a:r>
            </a:p>
          </p:txBody>
        </p:sp>
        <p:sp>
          <p:nvSpPr>
            <p:cNvPr id="924" name="tx924"/>
            <p:cNvSpPr/>
            <p:nvPr/>
          </p:nvSpPr>
          <p:spPr>
            <a:xfrm>
              <a:off x="743233" y="2164552"/>
              <a:ext cx="3812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Vicente</a:t>
              </a:r>
            </a:p>
          </p:txBody>
        </p:sp>
        <p:sp>
          <p:nvSpPr>
            <p:cNvPr id="925" name="tx925"/>
            <p:cNvSpPr/>
            <p:nvPr/>
          </p:nvSpPr>
          <p:spPr>
            <a:xfrm>
              <a:off x="1156231" y="2164385"/>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926" name="tx926"/>
            <p:cNvSpPr/>
            <p:nvPr/>
          </p:nvSpPr>
          <p:spPr>
            <a:xfrm>
              <a:off x="1245137" y="2164552"/>
              <a:ext cx="14611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las</a:t>
              </a:r>
            </a:p>
          </p:txBody>
        </p:sp>
        <p:sp>
          <p:nvSpPr>
            <p:cNvPr id="927" name="tx927"/>
            <p:cNvSpPr/>
            <p:nvPr/>
          </p:nvSpPr>
          <p:spPr>
            <a:xfrm>
              <a:off x="1423005" y="2163101"/>
              <a:ext cx="590922"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Granadinas</a:t>
              </a:r>
            </a:p>
          </p:txBody>
        </p:sp>
        <p:sp>
          <p:nvSpPr>
            <p:cNvPr id="928" name="tx928"/>
            <p:cNvSpPr/>
            <p:nvPr/>
          </p:nvSpPr>
          <p:spPr>
            <a:xfrm>
              <a:off x="857756" y="2020279"/>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a:t>
              </a:r>
            </a:p>
          </p:txBody>
        </p:sp>
        <p:sp>
          <p:nvSpPr>
            <p:cNvPr id="929" name="tx929"/>
            <p:cNvSpPr/>
            <p:nvPr/>
          </p:nvSpPr>
          <p:spPr>
            <a:xfrm>
              <a:off x="1092886" y="2020279"/>
              <a:ext cx="451005"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Cristóbal</a:t>
              </a:r>
            </a:p>
          </p:txBody>
        </p:sp>
        <p:sp>
          <p:nvSpPr>
            <p:cNvPr id="930" name="tx930"/>
            <p:cNvSpPr/>
            <p:nvPr/>
          </p:nvSpPr>
          <p:spPr>
            <a:xfrm>
              <a:off x="1575647" y="2021563"/>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931" name="tx931"/>
            <p:cNvSpPr/>
            <p:nvPr/>
          </p:nvSpPr>
          <p:spPr>
            <a:xfrm>
              <a:off x="1664553" y="2021730"/>
              <a:ext cx="349374"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Nieves</a:t>
              </a:r>
            </a:p>
          </p:txBody>
        </p:sp>
        <p:sp>
          <p:nvSpPr>
            <p:cNvPr id="932" name="tx932"/>
            <p:cNvSpPr/>
            <p:nvPr/>
          </p:nvSpPr>
          <p:spPr>
            <a:xfrm>
              <a:off x="1492936" y="1856194"/>
              <a:ext cx="5209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Nicaragua</a:t>
              </a:r>
            </a:p>
          </p:txBody>
        </p:sp>
        <p:sp>
          <p:nvSpPr>
            <p:cNvPr id="933" name="tx933"/>
            <p:cNvSpPr/>
            <p:nvPr/>
          </p:nvSpPr>
          <p:spPr>
            <a:xfrm>
              <a:off x="1454929" y="1734636"/>
              <a:ext cx="29858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Costa</a:t>
              </a:r>
            </a:p>
          </p:txBody>
        </p:sp>
        <p:sp>
          <p:nvSpPr>
            <p:cNvPr id="934" name="tx934"/>
            <p:cNvSpPr/>
            <p:nvPr/>
          </p:nvSpPr>
          <p:spPr>
            <a:xfrm>
              <a:off x="1785271" y="1736087"/>
              <a:ext cx="22865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Rica</a:t>
              </a:r>
            </a:p>
          </p:txBody>
        </p:sp>
        <p:sp>
          <p:nvSpPr>
            <p:cNvPr id="935" name="tx935"/>
            <p:cNvSpPr/>
            <p:nvPr/>
          </p:nvSpPr>
          <p:spPr>
            <a:xfrm>
              <a:off x="1581898" y="1570551"/>
              <a:ext cx="432029"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Uruguay</a:t>
              </a:r>
            </a:p>
          </p:txBody>
        </p:sp>
        <p:sp>
          <p:nvSpPr>
            <p:cNvPr id="936" name="tx936"/>
            <p:cNvSpPr/>
            <p:nvPr/>
          </p:nvSpPr>
          <p:spPr>
            <a:xfrm>
              <a:off x="1429423" y="1451783"/>
              <a:ext cx="101631" cy="8181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El</a:t>
              </a:r>
            </a:p>
          </p:txBody>
        </p:sp>
        <p:sp>
          <p:nvSpPr>
            <p:cNvPr id="937" name="tx937"/>
            <p:cNvSpPr/>
            <p:nvPr/>
          </p:nvSpPr>
          <p:spPr>
            <a:xfrm>
              <a:off x="1562811" y="1448993"/>
              <a:ext cx="45111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Salvador</a:t>
              </a:r>
            </a:p>
          </p:txBody>
        </p:sp>
        <p:sp>
          <p:nvSpPr>
            <p:cNvPr id="938" name="tx938"/>
            <p:cNvSpPr/>
            <p:nvPr/>
          </p:nvSpPr>
          <p:spPr>
            <a:xfrm>
              <a:off x="1753459" y="1306171"/>
              <a:ext cx="26046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Chile</a:t>
              </a:r>
            </a:p>
          </p:txBody>
        </p:sp>
        <p:sp>
          <p:nvSpPr>
            <p:cNvPr id="939" name="tx939"/>
            <p:cNvSpPr/>
            <p:nvPr/>
          </p:nvSpPr>
          <p:spPr>
            <a:xfrm>
              <a:off x="1613598" y="1140690"/>
              <a:ext cx="400329" cy="10726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Guyana</a:t>
              </a:r>
            </a:p>
          </p:txBody>
        </p:sp>
        <p:sp>
          <p:nvSpPr>
            <p:cNvPr id="940" name="tx940"/>
            <p:cNvSpPr/>
            <p:nvPr/>
          </p:nvSpPr>
          <p:spPr>
            <a:xfrm>
              <a:off x="1740679" y="1020528"/>
              <a:ext cx="27324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Cuba</a:t>
              </a:r>
            </a:p>
          </p:txBody>
        </p:sp>
        <p:sp>
          <p:nvSpPr>
            <p:cNvPr id="941" name="tx941"/>
            <p:cNvSpPr/>
            <p:nvPr/>
          </p:nvSpPr>
          <p:spPr>
            <a:xfrm>
              <a:off x="3552162" y="6056184"/>
              <a:ext cx="181705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de vacunación (%)</a:t>
              </a:r>
            </a:p>
          </p:txBody>
        </p:sp>
        <p:pic>
          <p:nvPicPr>
            <p:cNvPr id="942" name="pic942"/>
            <p:cNvPicPr/>
            <p:nvPr/>
          </p:nvPicPr>
          <p:blipFill>
            <a:blip r:embed="rId2" cstate="print"/>
            <a:stretch>
              <a:fillRect/>
            </a:stretch>
          </p:blipFill>
          <p:spPr>
            <a:xfrm>
              <a:off x="5438806" y="5941007"/>
              <a:ext cx="2160000" cy="219455"/>
            </a:xfrm>
            <a:prstGeom prst="rect">
              <a:avLst/>
            </a:prstGeom>
          </p:spPr>
        </p:pic>
        <p:sp>
          <p:nvSpPr>
            <p:cNvPr id="943" name="pl943"/>
            <p:cNvSpPr/>
            <p:nvPr/>
          </p:nvSpPr>
          <p:spPr>
            <a:xfrm>
              <a:off x="544240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944" name="pl944"/>
            <p:cNvSpPr/>
            <p:nvPr/>
          </p:nvSpPr>
          <p:spPr>
            <a:xfrm>
              <a:off x="673408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945" name="pl945"/>
            <p:cNvSpPr/>
            <p:nvPr/>
          </p:nvSpPr>
          <p:spPr>
            <a:xfrm>
              <a:off x="694936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946" name="pl946"/>
            <p:cNvSpPr/>
            <p:nvPr/>
          </p:nvSpPr>
          <p:spPr>
            <a:xfrm>
              <a:off x="716464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947" name="pl947"/>
            <p:cNvSpPr/>
            <p:nvPr/>
          </p:nvSpPr>
          <p:spPr>
            <a:xfrm>
              <a:off x="737992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948" name="pl948"/>
            <p:cNvSpPr/>
            <p:nvPr/>
          </p:nvSpPr>
          <p:spPr>
            <a:xfrm>
              <a:off x="759520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949" name="pl949"/>
            <p:cNvSpPr/>
            <p:nvPr/>
          </p:nvSpPr>
          <p:spPr>
            <a:xfrm>
              <a:off x="544240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950" name="pl950"/>
            <p:cNvSpPr/>
            <p:nvPr/>
          </p:nvSpPr>
          <p:spPr>
            <a:xfrm>
              <a:off x="673408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951" name="pl951"/>
            <p:cNvSpPr/>
            <p:nvPr/>
          </p:nvSpPr>
          <p:spPr>
            <a:xfrm>
              <a:off x="694936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952" name="pl952"/>
            <p:cNvSpPr/>
            <p:nvPr/>
          </p:nvSpPr>
          <p:spPr>
            <a:xfrm>
              <a:off x="716464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953" name="pl953"/>
            <p:cNvSpPr/>
            <p:nvPr/>
          </p:nvSpPr>
          <p:spPr>
            <a:xfrm>
              <a:off x="737992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954" name="pl954"/>
            <p:cNvSpPr/>
            <p:nvPr/>
          </p:nvSpPr>
          <p:spPr>
            <a:xfrm>
              <a:off x="759520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955" name="tx955"/>
            <p:cNvSpPr/>
            <p:nvPr/>
          </p:nvSpPr>
          <p:spPr>
            <a:xfrm>
              <a:off x="5411328" y="6228360"/>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0</a:t>
              </a:r>
            </a:p>
          </p:txBody>
        </p:sp>
        <p:sp>
          <p:nvSpPr>
            <p:cNvPr id="956" name="tx956"/>
            <p:cNvSpPr/>
            <p:nvPr/>
          </p:nvSpPr>
          <p:spPr>
            <a:xfrm>
              <a:off x="667193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a:t>
              </a:r>
            </a:p>
          </p:txBody>
        </p:sp>
        <p:sp>
          <p:nvSpPr>
            <p:cNvPr id="957" name="tx957"/>
            <p:cNvSpPr/>
            <p:nvPr/>
          </p:nvSpPr>
          <p:spPr>
            <a:xfrm>
              <a:off x="688721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a:t>
              </a:r>
            </a:p>
          </p:txBody>
        </p:sp>
        <p:sp>
          <p:nvSpPr>
            <p:cNvPr id="958" name="tx958"/>
            <p:cNvSpPr/>
            <p:nvPr/>
          </p:nvSpPr>
          <p:spPr>
            <a:xfrm>
              <a:off x="710249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a:t>
              </a:r>
            </a:p>
          </p:txBody>
        </p:sp>
        <p:sp>
          <p:nvSpPr>
            <p:cNvPr id="959" name="tx959"/>
            <p:cNvSpPr/>
            <p:nvPr/>
          </p:nvSpPr>
          <p:spPr>
            <a:xfrm>
              <a:off x="731777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a:t>
              </a:r>
            </a:p>
          </p:txBody>
        </p:sp>
        <p:sp>
          <p:nvSpPr>
            <p:cNvPr id="960" name="tx960"/>
            <p:cNvSpPr/>
            <p:nvPr/>
          </p:nvSpPr>
          <p:spPr>
            <a:xfrm>
              <a:off x="7501973" y="6228360"/>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100</a:t>
              </a:r>
            </a:p>
          </p:txBody>
        </p:sp>
        <p:sp>
          <p:nvSpPr>
            <p:cNvPr id="961" name="tx961"/>
            <p:cNvSpPr/>
            <p:nvPr/>
          </p:nvSpPr>
          <p:spPr>
            <a:xfrm>
              <a:off x="2076557" y="399987"/>
              <a:ext cx="3578475"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dirty="0" err="1">
                  <a:solidFill>
                    <a:srgbClr val="000000">
                      <a:alpha val="100000"/>
                    </a:srgbClr>
                  </a:solidFill>
                  <a:latin typeface="Arial"/>
                  <a:cs typeface="Arial"/>
                </a:rPr>
                <a:t>Cobertura</a:t>
              </a:r>
              <a:r>
                <a:rPr sz="1320" dirty="0">
                  <a:solidFill>
                    <a:srgbClr val="000000">
                      <a:alpha val="100000"/>
                    </a:srgbClr>
                  </a:solidFill>
                  <a:latin typeface="Arial"/>
                  <a:cs typeface="Arial"/>
                </a:rPr>
                <a:t> de </a:t>
              </a:r>
              <a:r>
                <a:rPr sz="1320" dirty="0" err="1">
                  <a:solidFill>
                    <a:srgbClr val="000000">
                      <a:alpha val="100000"/>
                    </a:srgbClr>
                  </a:solidFill>
                  <a:latin typeface="Arial"/>
                  <a:cs typeface="Arial"/>
                </a:rPr>
                <a:t>vacunación</a:t>
              </a:r>
              <a:r>
                <a:rPr sz="1320" dirty="0">
                  <a:solidFill>
                    <a:srgbClr val="000000">
                      <a:alpha val="100000"/>
                    </a:srgbClr>
                  </a:solidFill>
                  <a:latin typeface="Arial"/>
                  <a:cs typeface="Arial"/>
                </a:rPr>
                <a:t>, </a:t>
              </a:r>
              <a:r>
                <a:rPr sz="1320" dirty="0" err="1">
                  <a:solidFill>
                    <a:srgbClr val="000000">
                      <a:alpha val="100000"/>
                    </a:srgbClr>
                  </a:solidFill>
                  <a:latin typeface="Arial"/>
                  <a:cs typeface="Arial"/>
                </a:rPr>
                <a:t>por</a:t>
              </a:r>
              <a:r>
                <a:rPr sz="1320" dirty="0">
                  <a:solidFill>
                    <a:srgbClr val="000000">
                      <a:alpha val="100000"/>
                    </a:srgbClr>
                  </a:solidFill>
                  <a:latin typeface="Arial"/>
                  <a:cs typeface="Arial"/>
                </a:rPr>
                <a:t> </a:t>
              </a:r>
              <a:r>
                <a:rPr sz="1320" dirty="0" err="1">
                  <a:solidFill>
                    <a:srgbClr val="000000">
                      <a:alpha val="100000"/>
                    </a:srgbClr>
                  </a:solidFill>
                  <a:latin typeface="Arial"/>
                  <a:cs typeface="Arial"/>
                </a:rPr>
                <a:t>país</a:t>
              </a:r>
              <a:r>
                <a:rPr sz="1320" dirty="0">
                  <a:solidFill>
                    <a:srgbClr val="000000">
                      <a:alpha val="100000"/>
                    </a:srgbClr>
                  </a:solidFill>
                  <a:latin typeface="Arial"/>
                  <a:cs typeface="Arial"/>
                </a:rPr>
                <a:t>, LACR, 2025</a:t>
              </a:r>
            </a:p>
          </p:txBody>
        </p:sp>
        <p:sp>
          <p:nvSpPr>
            <p:cNvPr id="962" name="tx962"/>
            <p:cNvSpPr/>
            <p:nvPr/>
          </p:nvSpPr>
          <p:spPr>
            <a:xfrm>
              <a:off x="4477571" y="64555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dirty="0">
                  <a:solidFill>
                    <a:srgbClr val="000000">
                      <a:alpha val="100000"/>
                    </a:srgbClr>
                  </a:solidFill>
                  <a:latin typeface="Arial"/>
                  <a:cs typeface="Arial"/>
                </a:rPr>
                <a:t>Fuente: OMS/UNICEF </a:t>
              </a:r>
              <a:r>
                <a:rPr sz="880" dirty="0" err="1">
                  <a:solidFill>
                    <a:srgbClr val="000000">
                      <a:alpha val="100000"/>
                    </a:srgbClr>
                  </a:solidFill>
                  <a:latin typeface="Arial"/>
                  <a:cs typeface="Arial"/>
                </a:rPr>
                <a:t>Estimaciones</a:t>
              </a:r>
              <a:r>
                <a:rPr sz="880" dirty="0">
                  <a:solidFill>
                    <a:srgbClr val="000000">
                      <a:alpha val="100000"/>
                    </a:srgbClr>
                  </a:solidFill>
                  <a:latin typeface="Arial"/>
                  <a:cs typeface="Arial"/>
                </a:rPr>
                <a:t> de la </a:t>
              </a:r>
              <a:r>
                <a:rPr sz="880" dirty="0" err="1">
                  <a:solidFill>
                    <a:srgbClr val="000000">
                      <a:alpha val="100000"/>
                    </a:srgbClr>
                  </a:solidFill>
                  <a:latin typeface="Arial"/>
                  <a:cs typeface="Arial"/>
                </a:rPr>
                <a:t>cobertura</a:t>
              </a:r>
              <a:r>
                <a:rPr sz="880" dirty="0">
                  <a:solidFill>
                    <a:srgbClr val="000000">
                      <a:alpha val="100000"/>
                    </a:srgbClr>
                  </a:solidFill>
                  <a:latin typeface="Arial"/>
                  <a:cs typeface="Arial"/>
                </a:rPr>
                <a:t> </a:t>
              </a:r>
              <a:r>
                <a:rPr sz="880" dirty="0" err="1">
                  <a:solidFill>
                    <a:srgbClr val="000000">
                      <a:alpha val="100000"/>
                    </a:srgbClr>
                  </a:solidFill>
                  <a:latin typeface="Arial"/>
                  <a:cs typeface="Arial"/>
                </a:rPr>
                <a:t>nacional</a:t>
              </a:r>
              <a:r>
                <a:rPr sz="880" dirty="0">
                  <a:solidFill>
                    <a:srgbClr val="000000">
                      <a:alpha val="100000"/>
                    </a:srgbClr>
                  </a:solidFill>
                  <a:latin typeface="Arial"/>
                  <a:cs typeface="Arial"/>
                </a:rPr>
                <a:t> de </a:t>
              </a:r>
              <a:r>
                <a:rPr sz="880" dirty="0" err="1">
                  <a:solidFill>
                    <a:srgbClr val="000000">
                      <a:alpha val="100000"/>
                    </a:srgbClr>
                  </a:solidFill>
                  <a:latin typeface="Arial"/>
                  <a:cs typeface="Arial"/>
                </a:rPr>
                <a:t>inmunización</a:t>
              </a:r>
              <a:r>
                <a:rPr sz="880" dirty="0">
                  <a:solidFill>
                    <a:srgbClr val="000000">
                      <a:alpha val="100000"/>
                    </a:srgbClr>
                  </a:solidFill>
                  <a:latin typeface="Arial"/>
                  <a:cs typeface="Arial"/>
                </a:rPr>
                <a:t>, 2025 </a:t>
              </a:r>
              <a:r>
                <a:rPr sz="880" dirty="0" err="1">
                  <a:solidFill>
                    <a:srgbClr val="000000">
                      <a:alpha val="100000"/>
                    </a:srgbClr>
                  </a:solidFill>
                  <a:latin typeface="Arial"/>
                  <a:cs typeface="Arial"/>
                </a:rPr>
                <a:t>revisión</a:t>
              </a:r>
              <a:endParaRPr sz="880" dirty="0">
                <a:solidFill>
                  <a:srgbClr val="000000">
                    <a:alpha val="100000"/>
                  </a:srgbClr>
                </a:solidFill>
                <a:latin typeface="Arial"/>
                <a:cs typeface="Arial"/>
              </a:endParaRPr>
            </a:p>
          </p:txBody>
        </p:sp>
        <p:sp>
          <p:nvSpPr>
            <p:cNvPr id="963" name="tx963"/>
            <p:cNvSpPr/>
            <p:nvPr/>
          </p:nvSpPr>
          <p:spPr>
            <a:xfrm>
              <a:off x="4147530" y="6590777"/>
              <a:ext cx="4926880" cy="82674"/>
            </a:xfrm>
            <a:prstGeom prst="rect">
              <a:avLst/>
            </a:prstGeom>
            <a:noFill/>
          </p:spPr>
          <p:txBody>
            <a:bodyPr wrap="none" lIns="0" tIns="0" rIns="0" bIns="0" anchor="ctr" anchorCtr="1"/>
            <a:lstStyle/>
            <a:p>
              <a:pPr marL="0" marR="0" indent="0" algn="l">
                <a:lnSpc>
                  <a:spcPts val="880"/>
                </a:lnSpc>
                <a:spcBef>
                  <a:spcPts val="0"/>
                </a:spcBef>
                <a:spcAft>
                  <a:spcPts val="0"/>
                </a:spcAft>
              </a:pPr>
              <a:r>
                <a:rPr sz="880" dirty="0">
                  <a:solidFill>
                    <a:srgbClr val="000000">
                      <a:alpha val="100000"/>
                    </a:srgbClr>
                  </a:solidFill>
                  <a:latin typeface="Arial"/>
                  <a:cs typeface="Arial"/>
                </a:rPr>
                <a:t>Nota: </a:t>
              </a:r>
              <a:r>
                <a:rPr sz="880" dirty="0" err="1">
                  <a:solidFill>
                    <a:srgbClr val="000000">
                      <a:alpha val="100000"/>
                    </a:srgbClr>
                  </a:solidFill>
                  <a:latin typeface="Arial"/>
                  <a:cs typeface="Arial"/>
                </a:rPr>
                <a:t>Países</a:t>
              </a:r>
              <a:r>
                <a:rPr sz="880" dirty="0">
                  <a:solidFill>
                    <a:srgbClr val="000000">
                      <a:alpha val="100000"/>
                    </a:srgbClr>
                  </a:solidFill>
                  <a:latin typeface="Arial"/>
                  <a:cs typeface="Arial"/>
                </a:rPr>
                <a:t> </a:t>
              </a:r>
              <a:r>
                <a:rPr sz="880" dirty="0" err="1">
                  <a:solidFill>
                    <a:srgbClr val="000000">
                      <a:alpha val="100000"/>
                    </a:srgbClr>
                  </a:solidFill>
                  <a:latin typeface="Arial"/>
                  <a:cs typeface="Arial"/>
                </a:rPr>
                <a:t>ordenados</a:t>
              </a:r>
              <a:r>
                <a:rPr sz="880" dirty="0">
                  <a:solidFill>
                    <a:srgbClr val="000000">
                      <a:alpha val="100000"/>
                    </a:srgbClr>
                  </a:solidFill>
                  <a:latin typeface="Arial"/>
                  <a:cs typeface="Arial"/>
                </a:rPr>
                <a:t> </a:t>
              </a:r>
              <a:r>
                <a:rPr sz="880" dirty="0" err="1">
                  <a:solidFill>
                    <a:srgbClr val="000000">
                      <a:alpha val="100000"/>
                    </a:srgbClr>
                  </a:solidFill>
                  <a:latin typeface="Arial"/>
                  <a:cs typeface="Arial"/>
                </a:rPr>
                <a:t>en</a:t>
              </a:r>
              <a:r>
                <a:rPr sz="880" dirty="0">
                  <a:solidFill>
                    <a:srgbClr val="000000">
                      <a:alpha val="100000"/>
                    </a:srgbClr>
                  </a:solidFill>
                  <a:latin typeface="Arial"/>
                  <a:cs typeface="Arial"/>
                </a:rPr>
                <a:t> </a:t>
              </a:r>
              <a:r>
                <a:rPr sz="880" dirty="0" err="1">
                  <a:solidFill>
                    <a:srgbClr val="000000">
                      <a:alpha val="100000"/>
                    </a:srgbClr>
                  </a:solidFill>
                  <a:latin typeface="Arial"/>
                  <a:cs typeface="Arial"/>
                </a:rPr>
                <a:t>función</a:t>
              </a:r>
              <a:r>
                <a:rPr sz="880" dirty="0">
                  <a:solidFill>
                    <a:srgbClr val="000000">
                      <a:alpha val="100000"/>
                    </a:srgbClr>
                  </a:solidFill>
                  <a:latin typeface="Arial"/>
                  <a:cs typeface="Arial"/>
                </a:rPr>
                <a:t> de la </a:t>
              </a:r>
              <a:r>
                <a:rPr sz="880" dirty="0" err="1">
                  <a:solidFill>
                    <a:srgbClr val="000000">
                      <a:alpha val="100000"/>
                    </a:srgbClr>
                  </a:solidFill>
                  <a:latin typeface="Arial"/>
                  <a:cs typeface="Arial"/>
                </a:rPr>
                <a:t>cobertura</a:t>
              </a:r>
              <a:r>
                <a:rPr sz="880" dirty="0">
                  <a:solidFill>
                    <a:srgbClr val="000000">
                      <a:alpha val="100000"/>
                    </a:srgbClr>
                  </a:solidFill>
                  <a:latin typeface="Arial"/>
                  <a:cs typeface="Arial"/>
                </a:rPr>
                <a:t> media </a:t>
              </a:r>
              <a:r>
                <a:rPr sz="880" dirty="0" err="1">
                  <a:solidFill>
                    <a:srgbClr val="000000">
                      <a:alpha val="100000"/>
                    </a:srgbClr>
                  </a:solidFill>
                  <a:latin typeface="Arial"/>
                  <a:cs typeface="Arial"/>
                </a:rPr>
                <a:t>bruta</a:t>
              </a:r>
              <a:r>
                <a:rPr sz="880" dirty="0">
                  <a:solidFill>
                    <a:srgbClr val="000000">
                      <a:alpha val="100000"/>
                    </a:srgbClr>
                  </a:solidFill>
                  <a:latin typeface="Arial"/>
                  <a:cs typeface="Arial"/>
                </a:rPr>
                <a:t> </a:t>
              </a:r>
              <a:r>
                <a:rPr sz="880" dirty="0" err="1">
                  <a:solidFill>
                    <a:srgbClr val="000000">
                      <a:alpha val="100000"/>
                    </a:srgbClr>
                  </a:solidFill>
                  <a:latin typeface="Arial"/>
                  <a:cs typeface="Arial"/>
                </a:rPr>
                <a:t>descendente</a:t>
              </a:r>
              <a:r>
                <a:rPr sz="880" dirty="0">
                  <a:solidFill>
                    <a:srgbClr val="000000">
                      <a:alpha val="100000"/>
                    </a:srgbClr>
                  </a:solidFill>
                  <a:latin typeface="Arial"/>
                  <a:cs typeface="Arial"/>
                </a:rPr>
                <a:t> de </a:t>
              </a:r>
              <a:r>
                <a:rPr sz="880" dirty="0" err="1">
                  <a:solidFill>
                    <a:srgbClr val="000000">
                      <a:alpha val="100000"/>
                    </a:srgbClr>
                  </a:solidFill>
                  <a:latin typeface="Arial"/>
                  <a:cs typeface="Arial"/>
                </a:rPr>
                <a:t>todas</a:t>
              </a:r>
              <a:r>
                <a:rPr sz="880" dirty="0">
                  <a:solidFill>
                    <a:srgbClr val="000000">
                      <a:alpha val="100000"/>
                    </a:srgbClr>
                  </a:solidFill>
                  <a:latin typeface="Arial"/>
                  <a:cs typeface="Arial"/>
                </a:rPr>
                <a:t> las </a:t>
              </a:r>
              <a:r>
                <a:rPr sz="880" dirty="0" err="1">
                  <a:solidFill>
                    <a:srgbClr val="000000">
                      <a:alpha val="100000"/>
                    </a:srgbClr>
                  </a:solidFill>
                  <a:latin typeface="Arial"/>
                  <a:cs typeface="Arial"/>
                </a:rPr>
                <a:t>vacunas</a:t>
              </a:r>
              <a:r>
                <a:rPr sz="880" dirty="0">
                  <a:solidFill>
                    <a:srgbClr val="000000">
                      <a:alpha val="100000"/>
                    </a:srgbClr>
                  </a:solidFill>
                  <a:latin typeface="Arial"/>
                  <a:cs typeface="Arial"/>
                </a:rPr>
                <a:t>.</a:t>
              </a:r>
            </a:p>
          </p:txBody>
        </p:sp>
      </p:grpSp>
      <p:sp>
        <p:nvSpPr>
          <p:cNvPr id="964"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mapa de calor muestra la cobertura vacunal por país y por vacuna en 2025.
En 2025, 25 de los 33 países alcanzaron una cobertura del 90 % o superior en al menos una vacuna.
Cuba registró el porcentaje más alto de vacunas (100 %) en el calendario nacional de vacunación con una cobertura de al menos el 90 %, seguida de Guyana (93 %).
Ocho países no habían alcanzado una cobertura del 90 % con ninguna vacuna (Argentina, Bolivia, Ecuador, Haití, Honduras, México, Surinam y Venezuela).</a:t>
            </a: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40664" y="347472"/>
            <a:ext cx="7891272" cy="521208"/>
          </a:xfrm>
          <a:solidFill>
            <a:srgbClr val="203864">
              <a:alpha val="100000"/>
            </a:srgbClr>
          </a:solidFill>
        </p:spPr>
        <p:txBody>
          <a:bodyPr/>
          <a:lstStyle/>
          <a:p>
            <a:pPr marL="0" marR="0" algn="l">
              <a:lnSpc>
                <a:spcPct val="100000"/>
              </a:lnSpc>
              <a:spcBef>
                <a:spcPts val="0"/>
              </a:spcBef>
              <a:spcAft>
                <a:spcPts val="0"/>
              </a:spcAft>
              <a:buNone/>
            </a:pPr>
            <a:r>
              <a:rPr sz="2800" b="1" i="0" u="none" cap="none">
                <a:solidFill>
                  <a:srgbClr val="FFFFFF">
                    <a:alpha val="100000"/>
                  </a:srgbClr>
                </a:solidFill>
                <a:latin typeface="Aptos (Body)"/>
                <a:cs typeface="Aptos (Body)"/>
                <a:sym typeface="Aptos (Body)"/>
              </a:rPr>
              <a:t>Cuestionario breve de retroalimentación </a:t>
            </a:r>
          </a:p>
        </p:txBody>
      </p:sp>
      <p:sp>
        <p:nvSpPr>
          <p:cNvPr id="3" name="body"/>
          <p:cNvSpPr>
            <a:spLocks noGrp="1"/>
          </p:cNvSpPr>
          <p:nvPr>
            <p:ph/>
          </p:nvPr>
        </p:nvSpPr>
        <p:spPr>
          <a:xfrm>
            <a:off x="758952" y="813816"/>
            <a:ext cx="2478024" cy="365760"/>
          </a:xfrm>
          <a:solidFill>
            <a:srgbClr val="203864">
              <a:alpha val="100000"/>
            </a:srgbClr>
          </a:solidFill>
        </p:spPr>
        <p:txBody>
          <a:bodyPr/>
          <a:lstStyle/>
          <a:p>
            <a:pPr marL="0" marR="0" algn="l">
              <a:lnSpc>
                <a:spcPct val="100000"/>
              </a:lnSpc>
              <a:spcBef>
                <a:spcPts val="0"/>
              </a:spcBef>
              <a:spcAft>
                <a:spcPts val="0"/>
              </a:spcAft>
              <a:buNone/>
            </a:pPr>
            <a:r>
              <a:rPr sz="1800" b="0" i="0" u="none" cap="none">
                <a:solidFill>
                  <a:srgbClr val="FFFFFF">
                    <a:alpha val="100000"/>
                  </a:srgbClr>
                </a:solidFill>
                <a:latin typeface="Aptos (Body)"/>
                <a:cs typeface="Aptos (Body)"/>
                <a:sym typeface="Aptos (Body)"/>
              </a:rPr>
              <a:t>(5 minutos)</a:t>
            </a:r>
          </a:p>
        </p:txBody>
      </p:sp>
      <p:sp>
        <p:nvSpPr>
          <p:cNvPr id="4" name="body"/>
          <p:cNvSpPr>
            <a:spLocks noGrp="1"/>
          </p:cNvSpPr>
          <p:nvPr>
            <p:ph/>
          </p:nvPr>
        </p:nvSpPr>
        <p:spPr>
          <a:xfrm>
            <a:off x="740664" y="1325880"/>
            <a:ext cx="6830568" cy="2624328"/>
          </a:xfrm>
          <a:solidFill>
            <a:srgbClr val="203864">
              <a:alpha val="100000"/>
            </a:srgbClr>
          </a:solidFill>
        </p:spPr>
        <p:txBody>
          <a:bodyPr/>
          <a:lstStyle/>
          <a:p>
            <a:pPr marL="0" marR="0" algn="l">
              <a:lnSpc>
                <a:spcPct val="100000"/>
              </a:lnSpc>
              <a:spcBef>
                <a:spcPts val="0"/>
              </a:spcBef>
              <a:spcAft>
                <a:spcPts val="0"/>
              </a:spcAft>
              <a:buNone/>
            </a:pPr>
            <a:r>
              <a:rPr sz="1600" b="0" i="0" u="none" cap="none">
                <a:solidFill>
                  <a:srgbClr val="FFFFFF">
                    <a:alpha val="100000"/>
                  </a:srgbClr>
                </a:solidFill>
                <a:latin typeface="Aptos (Body)"/>
                <a:cs typeface="Aptos (Body)"/>
                <a:sym typeface="Aptos (Body)"/>
              </a:rPr>
              <a:t>Nos gustaría conocer su opinión sobre las agrupaciones mundiales (GAVI, Unión Africana, Banco Mundial, OMS y UNICEF) y las diapositivas de PowerPoint a nivel nacional elaboradas para la publicación de las estimaciones mundiales sobre inmunización. Sus comentarios nos ayudarán a comprender su utilidad y a identificar aspectos que pueden mejorarse.
Le rogamos que dedique unos minutos a completar esta breve encuesta y nos haga llegar su opinión:</a:t>
            </a:r>
          </a:p>
        </p:txBody>
      </p:sp>
      <p:sp>
        <p:nvSpPr>
          <p:cNvPr id="5" name="body"/>
          <p:cNvSpPr>
            <a:spLocks noGrp="1"/>
          </p:cNvSpPr>
          <p:nvPr>
            <p:ph/>
          </p:nvPr>
        </p:nvSpPr>
        <p:spPr>
          <a:xfrm>
            <a:off x="758952" y="3977640"/>
            <a:ext cx="6400800" cy="914400"/>
          </a:xfrm>
          <a:solidFill>
            <a:srgbClr val="203864">
              <a:alpha val="100000"/>
            </a:srgbClr>
          </a:solidFill>
        </p:spPr>
        <p:txBody>
          <a:bodyPr/>
          <a:lstStyle/>
          <a:p>
            <a:pPr marL="0" marR="0" algn="l">
              <a:lnSpc>
                <a:spcPct val="100000"/>
              </a:lnSpc>
              <a:spcBef>
                <a:spcPts val="0"/>
              </a:spcBef>
              <a:spcAft>
                <a:spcPts val="0"/>
              </a:spcAft>
              <a:buNone/>
            </a:pPr>
            <a:r>
              <a:rPr sz="2400" b="0" i="0" u="sng" cap="none">
                <a:hlinkClick r:id="rId2"/>
              </a:rPr>
              <a:t>https://forms.office.com/e/Qv1HXxxNZQ</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AD60AC-03A0-EA7D-2064-7F2EFD317BD7}"/>
            </a:ext>
          </a:extLst>
        </p:cNvPr>
        <p:cNvGrpSpPr/>
        <p:nvPr/>
      </p:nvGrpSpPr>
      <p:grpSpPr>
        <a:xfrm>
          <a:off x="0" y="0"/>
          <a:ext cx="0" cy="0"/>
          <a:chOff x="0" y="0"/>
          <a:chExt cx="0" cy="0"/>
        </a:xfrm>
      </p:grpSpPr>
      <p:sp>
        <p:nvSpPr>
          <p:cNvPr id="964" name="body">
            <a:extLst>
              <a:ext uri="{FF2B5EF4-FFF2-40B4-BE49-F238E27FC236}">
                <a16:creationId xmlns:a16="http://schemas.microsoft.com/office/drawing/2014/main" id="{6495CE7F-0CC8-15DD-ED5F-A2F1000BB13C}"/>
              </a:ext>
            </a:extLst>
          </p:cNvPr>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mapa de calor muestra la cobertura vacunal por país y por vacuna en 2025.
En 2025, 25 de los 33 países alcanzaron una cobertura del 90 % o superior en al menos una vacuna.
Cuba registró el porcentaje más alto de vacunas (100 %) en el calendario nacional de vacunación con una cobertura de al menos el 90 %, seguida de Guyana (93 %).
Ocho países no habían alcanzado una cobertura del 90 % con ninguna vacuna (Argentina, Bolivia, Ecuador, Haití, Honduras, México, Surinam y Venezuela).</a:t>
            </a:r>
          </a:p>
        </p:txBody>
      </p:sp>
      <p:grpSp>
        <p:nvGrpSpPr>
          <p:cNvPr id="965" name="body">
            <a:extLst>
              <a:ext uri="{FF2B5EF4-FFF2-40B4-BE49-F238E27FC236}">
                <a16:creationId xmlns:a16="http://schemas.microsoft.com/office/drawing/2014/main" id="{7573065A-17E8-910C-28B9-1DCF266A1DF7}"/>
              </a:ext>
            </a:extLst>
          </p:cNvPr>
          <p:cNvGrpSpPr/>
          <p:nvPr/>
        </p:nvGrpSpPr>
        <p:grpSpPr>
          <a:xfrm>
            <a:off x="274320" y="365760"/>
            <a:ext cx="8869680" cy="6400799"/>
            <a:chOff x="274320" y="365760"/>
            <a:chExt cx="8869680" cy="6400799"/>
          </a:xfrm>
        </p:grpSpPr>
        <p:sp>
          <p:nvSpPr>
            <p:cNvPr id="966" name="rc3">
              <a:extLst>
                <a:ext uri="{FF2B5EF4-FFF2-40B4-BE49-F238E27FC236}">
                  <a16:creationId xmlns:a16="http://schemas.microsoft.com/office/drawing/2014/main" id="{F7427D0A-01EE-0449-C9EE-CD7B28563EBD}"/>
                </a:ext>
              </a:extLst>
            </p:cNvPr>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967" name="rc4">
              <a:extLst>
                <a:ext uri="{FF2B5EF4-FFF2-40B4-BE49-F238E27FC236}">
                  <a16:creationId xmlns:a16="http://schemas.microsoft.com/office/drawing/2014/main" id="{BE56A39C-B2F1-8FB9-9B64-49615196B338}"/>
                </a:ext>
              </a:extLst>
            </p:cNvPr>
            <p:cNvSpPr/>
            <p:nvPr/>
          </p:nvSpPr>
          <p:spPr>
            <a:xfrm>
              <a:off x="2671080" y="357562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68" name="rc5">
              <a:extLst>
                <a:ext uri="{FF2B5EF4-FFF2-40B4-BE49-F238E27FC236}">
                  <a16:creationId xmlns:a16="http://schemas.microsoft.com/office/drawing/2014/main" id="{22B51F6E-5E38-098E-D229-C653A8C07070}"/>
                </a:ext>
              </a:extLst>
            </p:cNvPr>
            <p:cNvSpPr/>
            <p:nvPr/>
          </p:nvSpPr>
          <p:spPr>
            <a:xfrm>
              <a:off x="3159884" y="357562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69" name="rc6">
              <a:extLst>
                <a:ext uri="{FF2B5EF4-FFF2-40B4-BE49-F238E27FC236}">
                  <a16:creationId xmlns:a16="http://schemas.microsoft.com/office/drawing/2014/main" id="{4830F477-9CDA-56B5-E469-1AD4F5FA469E}"/>
                </a:ext>
              </a:extLst>
            </p:cNvPr>
            <p:cNvSpPr/>
            <p:nvPr/>
          </p:nvSpPr>
          <p:spPr>
            <a:xfrm>
              <a:off x="4137492" y="357562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70" name="rc7">
              <a:extLst>
                <a:ext uri="{FF2B5EF4-FFF2-40B4-BE49-F238E27FC236}">
                  <a16:creationId xmlns:a16="http://schemas.microsoft.com/office/drawing/2014/main" id="{0DDCAD75-1AD4-163B-3212-4A51CD15E5B4}"/>
                </a:ext>
              </a:extLst>
            </p:cNvPr>
            <p:cNvSpPr/>
            <p:nvPr/>
          </p:nvSpPr>
          <p:spPr>
            <a:xfrm>
              <a:off x="2182276" y="3575627"/>
              <a:ext cx="488803" cy="142823"/>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971" name="rc8">
              <a:extLst>
                <a:ext uri="{FF2B5EF4-FFF2-40B4-BE49-F238E27FC236}">
                  <a16:creationId xmlns:a16="http://schemas.microsoft.com/office/drawing/2014/main" id="{BBB31E2A-60B2-0DD6-0349-6EC01FB63AC9}"/>
                </a:ext>
              </a:extLst>
            </p:cNvPr>
            <p:cNvSpPr/>
            <p:nvPr/>
          </p:nvSpPr>
          <p:spPr>
            <a:xfrm>
              <a:off x="3648688" y="357562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72" name="rc9">
              <a:extLst>
                <a:ext uri="{FF2B5EF4-FFF2-40B4-BE49-F238E27FC236}">
                  <a16:creationId xmlns:a16="http://schemas.microsoft.com/office/drawing/2014/main" id="{6E343338-6A1E-CB49-FC5F-6223CEFE7B91}"/>
                </a:ext>
              </a:extLst>
            </p:cNvPr>
            <p:cNvSpPr/>
            <p:nvPr/>
          </p:nvSpPr>
          <p:spPr>
            <a:xfrm>
              <a:off x="5603903" y="357562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73" name="rc10">
              <a:extLst>
                <a:ext uri="{FF2B5EF4-FFF2-40B4-BE49-F238E27FC236}">
                  <a16:creationId xmlns:a16="http://schemas.microsoft.com/office/drawing/2014/main" id="{4ADEC928-7A1D-74BA-03F9-8E282A830BD9}"/>
                </a:ext>
              </a:extLst>
            </p:cNvPr>
            <p:cNvSpPr/>
            <p:nvPr/>
          </p:nvSpPr>
          <p:spPr>
            <a:xfrm>
              <a:off x="6092707" y="3575627"/>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974" name="rc11">
              <a:extLst>
                <a:ext uri="{FF2B5EF4-FFF2-40B4-BE49-F238E27FC236}">
                  <a16:creationId xmlns:a16="http://schemas.microsoft.com/office/drawing/2014/main" id="{E5A76F7A-FF30-F2C8-610D-C80598BA1496}"/>
                </a:ext>
              </a:extLst>
            </p:cNvPr>
            <p:cNvSpPr/>
            <p:nvPr/>
          </p:nvSpPr>
          <p:spPr>
            <a:xfrm>
              <a:off x="6581511" y="357562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75" name="rc12">
              <a:extLst>
                <a:ext uri="{FF2B5EF4-FFF2-40B4-BE49-F238E27FC236}">
                  <a16:creationId xmlns:a16="http://schemas.microsoft.com/office/drawing/2014/main" id="{2C3113B9-4C70-60BB-4A83-A84EC1CF747A}"/>
                </a:ext>
              </a:extLst>
            </p:cNvPr>
            <p:cNvSpPr/>
            <p:nvPr/>
          </p:nvSpPr>
          <p:spPr>
            <a:xfrm>
              <a:off x="7559119" y="3575627"/>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976" name="rc13">
              <a:extLst>
                <a:ext uri="{FF2B5EF4-FFF2-40B4-BE49-F238E27FC236}">
                  <a16:creationId xmlns:a16="http://schemas.microsoft.com/office/drawing/2014/main" id="{7773A8F9-C747-DBC8-AC51-738B7762DDC9}"/>
                </a:ext>
              </a:extLst>
            </p:cNvPr>
            <p:cNvSpPr/>
            <p:nvPr/>
          </p:nvSpPr>
          <p:spPr>
            <a:xfrm>
              <a:off x="7070315" y="357562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77" name="rc14">
              <a:extLst>
                <a:ext uri="{FF2B5EF4-FFF2-40B4-BE49-F238E27FC236}">
                  <a16:creationId xmlns:a16="http://schemas.microsoft.com/office/drawing/2014/main" id="{233D669C-EE25-A3D0-5420-D1EA829E72A5}"/>
                </a:ext>
              </a:extLst>
            </p:cNvPr>
            <p:cNvSpPr/>
            <p:nvPr/>
          </p:nvSpPr>
          <p:spPr>
            <a:xfrm>
              <a:off x="1693473" y="5003860"/>
              <a:ext cx="488803" cy="142823"/>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978" name="rc15">
              <a:extLst>
                <a:ext uri="{FF2B5EF4-FFF2-40B4-BE49-F238E27FC236}">
                  <a16:creationId xmlns:a16="http://schemas.microsoft.com/office/drawing/2014/main" id="{4F4E9865-C9C3-0434-5288-0FD5C0DF6F7D}"/>
                </a:ext>
              </a:extLst>
            </p:cNvPr>
            <p:cNvSpPr/>
            <p:nvPr/>
          </p:nvSpPr>
          <p:spPr>
            <a:xfrm>
              <a:off x="2671080" y="5003860"/>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979" name="rc16">
              <a:extLst>
                <a:ext uri="{FF2B5EF4-FFF2-40B4-BE49-F238E27FC236}">
                  <a16:creationId xmlns:a16="http://schemas.microsoft.com/office/drawing/2014/main" id="{8944B99F-DE16-5B70-2227-26CF6AA83F6B}"/>
                </a:ext>
              </a:extLst>
            </p:cNvPr>
            <p:cNvSpPr/>
            <p:nvPr/>
          </p:nvSpPr>
          <p:spPr>
            <a:xfrm>
              <a:off x="3159884" y="5003860"/>
              <a:ext cx="488803" cy="142823"/>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980" name="rc17">
              <a:extLst>
                <a:ext uri="{FF2B5EF4-FFF2-40B4-BE49-F238E27FC236}">
                  <a16:creationId xmlns:a16="http://schemas.microsoft.com/office/drawing/2014/main" id="{93D996F2-B44E-8BA3-2CB7-797C760A28D7}"/>
                </a:ext>
              </a:extLst>
            </p:cNvPr>
            <p:cNvSpPr/>
            <p:nvPr/>
          </p:nvSpPr>
          <p:spPr>
            <a:xfrm>
              <a:off x="4137492" y="5003860"/>
              <a:ext cx="488803" cy="142823"/>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981" name="rc18">
              <a:extLst>
                <a:ext uri="{FF2B5EF4-FFF2-40B4-BE49-F238E27FC236}">
                  <a16:creationId xmlns:a16="http://schemas.microsoft.com/office/drawing/2014/main" id="{82B63672-F505-4430-A6DF-5A90063B3CC5}"/>
                </a:ext>
              </a:extLst>
            </p:cNvPr>
            <p:cNvSpPr/>
            <p:nvPr/>
          </p:nvSpPr>
          <p:spPr>
            <a:xfrm>
              <a:off x="2182276" y="5003860"/>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982" name="rc19">
              <a:extLst>
                <a:ext uri="{FF2B5EF4-FFF2-40B4-BE49-F238E27FC236}">
                  <a16:creationId xmlns:a16="http://schemas.microsoft.com/office/drawing/2014/main" id="{8491366A-6EB0-7B92-D7D8-CBB4FC76E173}"/>
                </a:ext>
              </a:extLst>
            </p:cNvPr>
            <p:cNvSpPr/>
            <p:nvPr/>
          </p:nvSpPr>
          <p:spPr>
            <a:xfrm>
              <a:off x="3648688" y="5003860"/>
              <a:ext cx="488803" cy="142823"/>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983" name="rc20">
              <a:extLst>
                <a:ext uri="{FF2B5EF4-FFF2-40B4-BE49-F238E27FC236}">
                  <a16:creationId xmlns:a16="http://schemas.microsoft.com/office/drawing/2014/main" id="{209DB157-2DBB-FAC7-14E8-2976AC128DFD}"/>
                </a:ext>
              </a:extLst>
            </p:cNvPr>
            <p:cNvSpPr/>
            <p:nvPr/>
          </p:nvSpPr>
          <p:spPr>
            <a:xfrm>
              <a:off x="5603903" y="5003860"/>
              <a:ext cx="488803" cy="142823"/>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984" name="rc21">
              <a:extLst>
                <a:ext uri="{FF2B5EF4-FFF2-40B4-BE49-F238E27FC236}">
                  <a16:creationId xmlns:a16="http://schemas.microsoft.com/office/drawing/2014/main" id="{1E70A181-A5E5-6E01-0445-5E1AEAC14239}"/>
                </a:ext>
              </a:extLst>
            </p:cNvPr>
            <p:cNvSpPr/>
            <p:nvPr/>
          </p:nvSpPr>
          <p:spPr>
            <a:xfrm>
              <a:off x="6092707" y="5003860"/>
              <a:ext cx="488803" cy="142823"/>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985" name="rc22">
              <a:extLst>
                <a:ext uri="{FF2B5EF4-FFF2-40B4-BE49-F238E27FC236}">
                  <a16:creationId xmlns:a16="http://schemas.microsoft.com/office/drawing/2014/main" id="{A7EF235E-44A9-6D2B-0CC4-BB5763930BC7}"/>
                </a:ext>
              </a:extLst>
            </p:cNvPr>
            <p:cNvSpPr/>
            <p:nvPr/>
          </p:nvSpPr>
          <p:spPr>
            <a:xfrm>
              <a:off x="6581511" y="5003860"/>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986" name="rc23">
              <a:extLst>
                <a:ext uri="{FF2B5EF4-FFF2-40B4-BE49-F238E27FC236}">
                  <a16:creationId xmlns:a16="http://schemas.microsoft.com/office/drawing/2014/main" id="{4DE86CD7-BD00-1032-CCA5-56AD2FEECF94}"/>
                </a:ext>
              </a:extLst>
            </p:cNvPr>
            <p:cNvSpPr/>
            <p:nvPr/>
          </p:nvSpPr>
          <p:spPr>
            <a:xfrm>
              <a:off x="7559119" y="5003860"/>
              <a:ext cx="488803" cy="142823"/>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987" name="rc24">
              <a:extLst>
                <a:ext uri="{FF2B5EF4-FFF2-40B4-BE49-F238E27FC236}">
                  <a16:creationId xmlns:a16="http://schemas.microsoft.com/office/drawing/2014/main" id="{F931260C-2C22-CE63-956C-181A0782AA89}"/>
                </a:ext>
              </a:extLst>
            </p:cNvPr>
            <p:cNvSpPr/>
            <p:nvPr/>
          </p:nvSpPr>
          <p:spPr>
            <a:xfrm>
              <a:off x="4626296" y="5003860"/>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988" name="rc25">
              <a:extLst>
                <a:ext uri="{FF2B5EF4-FFF2-40B4-BE49-F238E27FC236}">
                  <a16:creationId xmlns:a16="http://schemas.microsoft.com/office/drawing/2014/main" id="{D8C02FC1-919C-5A34-A7E3-AFC6829C05DC}"/>
                </a:ext>
              </a:extLst>
            </p:cNvPr>
            <p:cNvSpPr/>
            <p:nvPr/>
          </p:nvSpPr>
          <p:spPr>
            <a:xfrm>
              <a:off x="7070315" y="5003860"/>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989" name="rc26">
              <a:extLst>
                <a:ext uri="{FF2B5EF4-FFF2-40B4-BE49-F238E27FC236}">
                  <a16:creationId xmlns:a16="http://schemas.microsoft.com/office/drawing/2014/main" id="{D78A16FE-ACCA-0746-000D-6A5321087262}"/>
                </a:ext>
              </a:extLst>
            </p:cNvPr>
            <p:cNvSpPr/>
            <p:nvPr/>
          </p:nvSpPr>
          <p:spPr>
            <a:xfrm>
              <a:off x="5115099" y="5003860"/>
              <a:ext cx="488803" cy="14282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990" name="rc27">
              <a:extLst>
                <a:ext uri="{FF2B5EF4-FFF2-40B4-BE49-F238E27FC236}">
                  <a16:creationId xmlns:a16="http://schemas.microsoft.com/office/drawing/2014/main" id="{DCF3231A-6097-9C42-93F7-38467A9C4251}"/>
                </a:ext>
              </a:extLst>
            </p:cNvPr>
            <p:cNvSpPr/>
            <p:nvPr/>
          </p:nvSpPr>
          <p:spPr>
            <a:xfrm>
              <a:off x="8047922" y="5003860"/>
              <a:ext cx="488803" cy="142823"/>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991" name="rc28">
              <a:extLst>
                <a:ext uri="{FF2B5EF4-FFF2-40B4-BE49-F238E27FC236}">
                  <a16:creationId xmlns:a16="http://schemas.microsoft.com/office/drawing/2014/main" id="{57F857A4-57FC-4BCA-4B62-3A73DE62F695}"/>
                </a:ext>
              </a:extLst>
            </p:cNvPr>
            <p:cNvSpPr/>
            <p:nvPr/>
          </p:nvSpPr>
          <p:spPr>
            <a:xfrm>
              <a:off x="2671080" y="386127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92" name="rc29">
              <a:extLst>
                <a:ext uri="{FF2B5EF4-FFF2-40B4-BE49-F238E27FC236}">
                  <a16:creationId xmlns:a16="http://schemas.microsoft.com/office/drawing/2014/main" id="{6ED80E72-7192-07B3-B4B4-9ACF6243D0BC}"/>
                </a:ext>
              </a:extLst>
            </p:cNvPr>
            <p:cNvSpPr/>
            <p:nvPr/>
          </p:nvSpPr>
          <p:spPr>
            <a:xfrm>
              <a:off x="3159884" y="386127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993" name="rc30">
              <a:extLst>
                <a:ext uri="{FF2B5EF4-FFF2-40B4-BE49-F238E27FC236}">
                  <a16:creationId xmlns:a16="http://schemas.microsoft.com/office/drawing/2014/main" id="{E73AE725-B511-9A4E-2E2E-59E50E64659C}"/>
                </a:ext>
              </a:extLst>
            </p:cNvPr>
            <p:cNvSpPr/>
            <p:nvPr/>
          </p:nvSpPr>
          <p:spPr>
            <a:xfrm>
              <a:off x="4137492" y="386127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994" name="rc31">
              <a:extLst>
                <a:ext uri="{FF2B5EF4-FFF2-40B4-BE49-F238E27FC236}">
                  <a16:creationId xmlns:a16="http://schemas.microsoft.com/office/drawing/2014/main" id="{8F7A7886-45C4-1786-50A7-C00E39B69BA2}"/>
                </a:ext>
              </a:extLst>
            </p:cNvPr>
            <p:cNvSpPr/>
            <p:nvPr/>
          </p:nvSpPr>
          <p:spPr>
            <a:xfrm>
              <a:off x="3648688" y="386127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995" name="rc32">
              <a:extLst>
                <a:ext uri="{FF2B5EF4-FFF2-40B4-BE49-F238E27FC236}">
                  <a16:creationId xmlns:a16="http://schemas.microsoft.com/office/drawing/2014/main" id="{A9B1F801-0957-20AE-B88F-4FB2F7BBD1DC}"/>
                </a:ext>
              </a:extLst>
            </p:cNvPr>
            <p:cNvSpPr/>
            <p:nvPr/>
          </p:nvSpPr>
          <p:spPr>
            <a:xfrm>
              <a:off x="5603903" y="386127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96" name="rc33">
              <a:extLst>
                <a:ext uri="{FF2B5EF4-FFF2-40B4-BE49-F238E27FC236}">
                  <a16:creationId xmlns:a16="http://schemas.microsoft.com/office/drawing/2014/main" id="{A5EDCA88-4EB2-A64B-E0EF-34AF1AE04055}"/>
                </a:ext>
              </a:extLst>
            </p:cNvPr>
            <p:cNvSpPr/>
            <p:nvPr/>
          </p:nvSpPr>
          <p:spPr>
            <a:xfrm>
              <a:off x="6092707" y="3861274"/>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97" name="rc34">
              <a:extLst>
                <a:ext uri="{FF2B5EF4-FFF2-40B4-BE49-F238E27FC236}">
                  <a16:creationId xmlns:a16="http://schemas.microsoft.com/office/drawing/2014/main" id="{4C6D874C-0E0A-5F21-A860-5B663FC85683}"/>
                </a:ext>
              </a:extLst>
            </p:cNvPr>
            <p:cNvSpPr/>
            <p:nvPr/>
          </p:nvSpPr>
          <p:spPr>
            <a:xfrm>
              <a:off x="6581511" y="3861274"/>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998" name="rc35">
              <a:extLst>
                <a:ext uri="{FF2B5EF4-FFF2-40B4-BE49-F238E27FC236}">
                  <a16:creationId xmlns:a16="http://schemas.microsoft.com/office/drawing/2014/main" id="{77E31AD6-3FE6-C222-484A-4BA6F77BB822}"/>
                </a:ext>
              </a:extLst>
            </p:cNvPr>
            <p:cNvSpPr/>
            <p:nvPr/>
          </p:nvSpPr>
          <p:spPr>
            <a:xfrm>
              <a:off x="7559119" y="3861274"/>
              <a:ext cx="488803" cy="142823"/>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999" name="rc36">
              <a:extLst>
                <a:ext uri="{FF2B5EF4-FFF2-40B4-BE49-F238E27FC236}">
                  <a16:creationId xmlns:a16="http://schemas.microsoft.com/office/drawing/2014/main" id="{458FFBB6-BCAB-1DBC-3948-65B0BDAAABF4}"/>
                </a:ext>
              </a:extLst>
            </p:cNvPr>
            <p:cNvSpPr/>
            <p:nvPr/>
          </p:nvSpPr>
          <p:spPr>
            <a:xfrm>
              <a:off x="4626296" y="386127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00" name="rc37">
              <a:extLst>
                <a:ext uri="{FF2B5EF4-FFF2-40B4-BE49-F238E27FC236}">
                  <a16:creationId xmlns:a16="http://schemas.microsoft.com/office/drawing/2014/main" id="{1D472F0E-8CE7-F698-7D0E-568198C0169F}"/>
                </a:ext>
              </a:extLst>
            </p:cNvPr>
            <p:cNvSpPr/>
            <p:nvPr/>
          </p:nvSpPr>
          <p:spPr>
            <a:xfrm>
              <a:off x="7070315" y="3861274"/>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01" name="rc38">
              <a:extLst>
                <a:ext uri="{FF2B5EF4-FFF2-40B4-BE49-F238E27FC236}">
                  <a16:creationId xmlns:a16="http://schemas.microsoft.com/office/drawing/2014/main" id="{D28A3405-FBA5-714A-E040-B94343DCEBE9}"/>
                </a:ext>
              </a:extLst>
            </p:cNvPr>
            <p:cNvSpPr/>
            <p:nvPr/>
          </p:nvSpPr>
          <p:spPr>
            <a:xfrm>
              <a:off x="5115099" y="386127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02" name="rc39">
              <a:extLst>
                <a:ext uri="{FF2B5EF4-FFF2-40B4-BE49-F238E27FC236}">
                  <a16:creationId xmlns:a16="http://schemas.microsoft.com/office/drawing/2014/main" id="{3E3719C4-67C3-C7E2-56E9-3352D0A7011E}"/>
                </a:ext>
              </a:extLst>
            </p:cNvPr>
            <p:cNvSpPr/>
            <p:nvPr/>
          </p:nvSpPr>
          <p:spPr>
            <a:xfrm>
              <a:off x="2671080" y="3289980"/>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03" name="rc40">
              <a:extLst>
                <a:ext uri="{FF2B5EF4-FFF2-40B4-BE49-F238E27FC236}">
                  <a16:creationId xmlns:a16="http://schemas.microsoft.com/office/drawing/2014/main" id="{92977813-A3D4-7B86-3969-F642BBAD7823}"/>
                </a:ext>
              </a:extLst>
            </p:cNvPr>
            <p:cNvSpPr/>
            <p:nvPr/>
          </p:nvSpPr>
          <p:spPr>
            <a:xfrm>
              <a:off x="3159884" y="3289980"/>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04" name="rc41">
              <a:extLst>
                <a:ext uri="{FF2B5EF4-FFF2-40B4-BE49-F238E27FC236}">
                  <a16:creationId xmlns:a16="http://schemas.microsoft.com/office/drawing/2014/main" id="{500E1740-52FF-25C0-3CA3-3AD29FDEEEFD}"/>
                </a:ext>
              </a:extLst>
            </p:cNvPr>
            <p:cNvSpPr/>
            <p:nvPr/>
          </p:nvSpPr>
          <p:spPr>
            <a:xfrm>
              <a:off x="4137492" y="3289980"/>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05" name="rc42">
              <a:extLst>
                <a:ext uri="{FF2B5EF4-FFF2-40B4-BE49-F238E27FC236}">
                  <a16:creationId xmlns:a16="http://schemas.microsoft.com/office/drawing/2014/main" id="{4982EABE-3D8F-3E45-31D3-587CF9C40136}"/>
                </a:ext>
              </a:extLst>
            </p:cNvPr>
            <p:cNvSpPr/>
            <p:nvPr/>
          </p:nvSpPr>
          <p:spPr>
            <a:xfrm>
              <a:off x="3648688" y="3289980"/>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06" name="rc43">
              <a:extLst>
                <a:ext uri="{FF2B5EF4-FFF2-40B4-BE49-F238E27FC236}">
                  <a16:creationId xmlns:a16="http://schemas.microsoft.com/office/drawing/2014/main" id="{8082D1C1-F498-22C0-566D-6CE5BD9A7445}"/>
                </a:ext>
              </a:extLst>
            </p:cNvPr>
            <p:cNvSpPr/>
            <p:nvPr/>
          </p:nvSpPr>
          <p:spPr>
            <a:xfrm>
              <a:off x="5603903" y="3289980"/>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07" name="rc44">
              <a:extLst>
                <a:ext uri="{FF2B5EF4-FFF2-40B4-BE49-F238E27FC236}">
                  <a16:creationId xmlns:a16="http://schemas.microsoft.com/office/drawing/2014/main" id="{869AD1A3-9D20-D617-BF2A-0797A6565205}"/>
                </a:ext>
              </a:extLst>
            </p:cNvPr>
            <p:cNvSpPr/>
            <p:nvPr/>
          </p:nvSpPr>
          <p:spPr>
            <a:xfrm>
              <a:off x="6092707" y="3289980"/>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08" name="rc45">
              <a:extLst>
                <a:ext uri="{FF2B5EF4-FFF2-40B4-BE49-F238E27FC236}">
                  <a16:creationId xmlns:a16="http://schemas.microsoft.com/office/drawing/2014/main" id="{F1DE6F4B-9FAB-5169-444A-32D2D9008221}"/>
                </a:ext>
              </a:extLst>
            </p:cNvPr>
            <p:cNvSpPr/>
            <p:nvPr/>
          </p:nvSpPr>
          <p:spPr>
            <a:xfrm>
              <a:off x="6581511" y="3289980"/>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09" name="rc46">
              <a:extLst>
                <a:ext uri="{FF2B5EF4-FFF2-40B4-BE49-F238E27FC236}">
                  <a16:creationId xmlns:a16="http://schemas.microsoft.com/office/drawing/2014/main" id="{4C98B935-851C-B2E4-58E3-F72421BAB14E}"/>
                </a:ext>
              </a:extLst>
            </p:cNvPr>
            <p:cNvSpPr/>
            <p:nvPr/>
          </p:nvSpPr>
          <p:spPr>
            <a:xfrm>
              <a:off x="7559119" y="3289980"/>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10" name="rc47">
              <a:extLst>
                <a:ext uri="{FF2B5EF4-FFF2-40B4-BE49-F238E27FC236}">
                  <a16:creationId xmlns:a16="http://schemas.microsoft.com/office/drawing/2014/main" id="{A9DDF7B6-EB81-5BC4-E348-4D868544D448}"/>
                </a:ext>
              </a:extLst>
            </p:cNvPr>
            <p:cNvSpPr/>
            <p:nvPr/>
          </p:nvSpPr>
          <p:spPr>
            <a:xfrm>
              <a:off x="4626296" y="3289980"/>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11" name="rc48">
              <a:extLst>
                <a:ext uri="{FF2B5EF4-FFF2-40B4-BE49-F238E27FC236}">
                  <a16:creationId xmlns:a16="http://schemas.microsoft.com/office/drawing/2014/main" id="{77C73EC2-0F50-9483-07AE-790C77A3D6D1}"/>
                </a:ext>
              </a:extLst>
            </p:cNvPr>
            <p:cNvSpPr/>
            <p:nvPr/>
          </p:nvSpPr>
          <p:spPr>
            <a:xfrm>
              <a:off x="7070315" y="3289980"/>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12" name="rc49">
              <a:extLst>
                <a:ext uri="{FF2B5EF4-FFF2-40B4-BE49-F238E27FC236}">
                  <a16:creationId xmlns:a16="http://schemas.microsoft.com/office/drawing/2014/main" id="{80589F62-8083-B292-86EF-A9997875B627}"/>
                </a:ext>
              </a:extLst>
            </p:cNvPr>
            <p:cNvSpPr/>
            <p:nvPr/>
          </p:nvSpPr>
          <p:spPr>
            <a:xfrm>
              <a:off x="1693473" y="4575390"/>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013" name="rc50">
              <a:extLst>
                <a:ext uri="{FF2B5EF4-FFF2-40B4-BE49-F238E27FC236}">
                  <a16:creationId xmlns:a16="http://schemas.microsoft.com/office/drawing/2014/main" id="{0A645AEF-5DE9-2130-D52B-23B6E038C604}"/>
                </a:ext>
              </a:extLst>
            </p:cNvPr>
            <p:cNvSpPr/>
            <p:nvPr/>
          </p:nvSpPr>
          <p:spPr>
            <a:xfrm>
              <a:off x="2671080" y="4575390"/>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14" name="rc51">
              <a:extLst>
                <a:ext uri="{FF2B5EF4-FFF2-40B4-BE49-F238E27FC236}">
                  <a16:creationId xmlns:a16="http://schemas.microsoft.com/office/drawing/2014/main" id="{6A04A892-0DA0-7EF9-1A90-0AB8AFB8399C}"/>
                </a:ext>
              </a:extLst>
            </p:cNvPr>
            <p:cNvSpPr/>
            <p:nvPr/>
          </p:nvSpPr>
          <p:spPr>
            <a:xfrm>
              <a:off x="3159884" y="457539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015" name="rc52">
              <a:extLst>
                <a:ext uri="{FF2B5EF4-FFF2-40B4-BE49-F238E27FC236}">
                  <a16:creationId xmlns:a16="http://schemas.microsoft.com/office/drawing/2014/main" id="{BE82D89E-0E2E-334F-70ED-9CEB90973F39}"/>
                </a:ext>
              </a:extLst>
            </p:cNvPr>
            <p:cNvSpPr/>
            <p:nvPr/>
          </p:nvSpPr>
          <p:spPr>
            <a:xfrm>
              <a:off x="4137492" y="457539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016" name="rc53">
              <a:extLst>
                <a:ext uri="{FF2B5EF4-FFF2-40B4-BE49-F238E27FC236}">
                  <a16:creationId xmlns:a16="http://schemas.microsoft.com/office/drawing/2014/main" id="{2A919F4C-9E20-057E-2B3E-14874FA8E952}"/>
                </a:ext>
              </a:extLst>
            </p:cNvPr>
            <p:cNvSpPr/>
            <p:nvPr/>
          </p:nvSpPr>
          <p:spPr>
            <a:xfrm>
              <a:off x="2182276" y="4575390"/>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017" name="rc54">
              <a:extLst>
                <a:ext uri="{FF2B5EF4-FFF2-40B4-BE49-F238E27FC236}">
                  <a16:creationId xmlns:a16="http://schemas.microsoft.com/office/drawing/2014/main" id="{AA9DC5C4-9982-BA8E-5281-D93397D7016F}"/>
                </a:ext>
              </a:extLst>
            </p:cNvPr>
            <p:cNvSpPr/>
            <p:nvPr/>
          </p:nvSpPr>
          <p:spPr>
            <a:xfrm>
              <a:off x="3648688" y="457539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018" name="rc55">
              <a:extLst>
                <a:ext uri="{FF2B5EF4-FFF2-40B4-BE49-F238E27FC236}">
                  <a16:creationId xmlns:a16="http://schemas.microsoft.com/office/drawing/2014/main" id="{59C97D7F-B711-03F8-CF7A-D1472E1BD97D}"/>
                </a:ext>
              </a:extLst>
            </p:cNvPr>
            <p:cNvSpPr/>
            <p:nvPr/>
          </p:nvSpPr>
          <p:spPr>
            <a:xfrm>
              <a:off x="5603903" y="4575390"/>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19" name="rc56">
              <a:extLst>
                <a:ext uri="{FF2B5EF4-FFF2-40B4-BE49-F238E27FC236}">
                  <a16:creationId xmlns:a16="http://schemas.microsoft.com/office/drawing/2014/main" id="{E674F9BD-C959-16F1-589C-2DFD39DE3926}"/>
                </a:ext>
              </a:extLst>
            </p:cNvPr>
            <p:cNvSpPr/>
            <p:nvPr/>
          </p:nvSpPr>
          <p:spPr>
            <a:xfrm>
              <a:off x="6092707" y="4575390"/>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20" name="rc57">
              <a:extLst>
                <a:ext uri="{FF2B5EF4-FFF2-40B4-BE49-F238E27FC236}">
                  <a16:creationId xmlns:a16="http://schemas.microsoft.com/office/drawing/2014/main" id="{60BE9C09-410A-CB81-6569-2FC43DCFCCEE}"/>
                </a:ext>
              </a:extLst>
            </p:cNvPr>
            <p:cNvSpPr/>
            <p:nvPr/>
          </p:nvSpPr>
          <p:spPr>
            <a:xfrm>
              <a:off x="6581511" y="4575390"/>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21" name="rc58">
              <a:extLst>
                <a:ext uri="{FF2B5EF4-FFF2-40B4-BE49-F238E27FC236}">
                  <a16:creationId xmlns:a16="http://schemas.microsoft.com/office/drawing/2014/main" id="{BFAF3941-2EF9-8687-CFED-0C0D66F27397}"/>
                </a:ext>
              </a:extLst>
            </p:cNvPr>
            <p:cNvSpPr/>
            <p:nvPr/>
          </p:nvSpPr>
          <p:spPr>
            <a:xfrm>
              <a:off x="7559119" y="4575390"/>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22" name="rc59">
              <a:extLst>
                <a:ext uri="{FF2B5EF4-FFF2-40B4-BE49-F238E27FC236}">
                  <a16:creationId xmlns:a16="http://schemas.microsoft.com/office/drawing/2014/main" id="{CDA8CE8E-2D34-0EA7-5CCF-C49FC6E0811B}"/>
                </a:ext>
              </a:extLst>
            </p:cNvPr>
            <p:cNvSpPr/>
            <p:nvPr/>
          </p:nvSpPr>
          <p:spPr>
            <a:xfrm>
              <a:off x="4626296" y="4575390"/>
              <a:ext cx="488803" cy="142823"/>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023" name="rc60">
              <a:extLst>
                <a:ext uri="{FF2B5EF4-FFF2-40B4-BE49-F238E27FC236}">
                  <a16:creationId xmlns:a16="http://schemas.microsoft.com/office/drawing/2014/main" id="{2C8D2886-A932-4609-0C77-582C78F606EA}"/>
                </a:ext>
              </a:extLst>
            </p:cNvPr>
            <p:cNvSpPr/>
            <p:nvPr/>
          </p:nvSpPr>
          <p:spPr>
            <a:xfrm>
              <a:off x="7070315" y="4575390"/>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24" name="rc61">
              <a:extLst>
                <a:ext uri="{FF2B5EF4-FFF2-40B4-BE49-F238E27FC236}">
                  <a16:creationId xmlns:a16="http://schemas.microsoft.com/office/drawing/2014/main" id="{5FB0126D-A24C-4284-2078-C943B5590152}"/>
                </a:ext>
              </a:extLst>
            </p:cNvPr>
            <p:cNvSpPr/>
            <p:nvPr/>
          </p:nvSpPr>
          <p:spPr>
            <a:xfrm>
              <a:off x="5115099" y="4575390"/>
              <a:ext cx="488803" cy="142823"/>
            </a:xfrm>
            <a:prstGeom prst="rect">
              <a:avLst/>
            </a:prstGeom>
            <a:solidFill>
              <a:srgbClr val="C01005">
                <a:alpha val="100000"/>
              </a:srgbClr>
            </a:solidFill>
            <a:ln w="2710" cap="flat">
              <a:solidFill>
                <a:srgbClr val="FFFFFF">
                  <a:alpha val="100000"/>
                </a:srgbClr>
              </a:solidFill>
              <a:prstDash val="solid"/>
              <a:miter/>
            </a:ln>
          </p:spPr>
          <p:txBody>
            <a:bodyPr/>
            <a:lstStyle/>
            <a:p>
              <a:endParaRPr/>
            </a:p>
          </p:txBody>
        </p:sp>
        <p:sp>
          <p:nvSpPr>
            <p:cNvPr id="1025" name="rc62">
              <a:extLst>
                <a:ext uri="{FF2B5EF4-FFF2-40B4-BE49-F238E27FC236}">
                  <a16:creationId xmlns:a16="http://schemas.microsoft.com/office/drawing/2014/main" id="{5C3CDEF4-E91D-FAB5-0669-3310889087BD}"/>
                </a:ext>
              </a:extLst>
            </p:cNvPr>
            <p:cNvSpPr/>
            <p:nvPr/>
          </p:nvSpPr>
          <p:spPr>
            <a:xfrm>
              <a:off x="1693473" y="5289507"/>
              <a:ext cx="488803" cy="142823"/>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026" name="rc63">
              <a:extLst>
                <a:ext uri="{FF2B5EF4-FFF2-40B4-BE49-F238E27FC236}">
                  <a16:creationId xmlns:a16="http://schemas.microsoft.com/office/drawing/2014/main" id="{2BE75D59-2D09-4D2C-4E9D-E5AE9A747B96}"/>
                </a:ext>
              </a:extLst>
            </p:cNvPr>
            <p:cNvSpPr/>
            <p:nvPr/>
          </p:nvSpPr>
          <p:spPr>
            <a:xfrm>
              <a:off x="2671080" y="5289507"/>
              <a:ext cx="488803" cy="142823"/>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027" name="rc64">
              <a:extLst>
                <a:ext uri="{FF2B5EF4-FFF2-40B4-BE49-F238E27FC236}">
                  <a16:creationId xmlns:a16="http://schemas.microsoft.com/office/drawing/2014/main" id="{920EF4C6-8B91-7699-8FD7-0E7E3A95C470}"/>
                </a:ext>
              </a:extLst>
            </p:cNvPr>
            <p:cNvSpPr/>
            <p:nvPr/>
          </p:nvSpPr>
          <p:spPr>
            <a:xfrm>
              <a:off x="3159884" y="5289507"/>
              <a:ext cx="488803" cy="142823"/>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028" name="rc65">
              <a:extLst>
                <a:ext uri="{FF2B5EF4-FFF2-40B4-BE49-F238E27FC236}">
                  <a16:creationId xmlns:a16="http://schemas.microsoft.com/office/drawing/2014/main" id="{1D0EC8CB-7C06-6C9F-14FA-F436A9ABF54D}"/>
                </a:ext>
              </a:extLst>
            </p:cNvPr>
            <p:cNvSpPr/>
            <p:nvPr/>
          </p:nvSpPr>
          <p:spPr>
            <a:xfrm>
              <a:off x="4137492" y="5289507"/>
              <a:ext cx="488803" cy="142823"/>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029" name="rc66">
              <a:extLst>
                <a:ext uri="{FF2B5EF4-FFF2-40B4-BE49-F238E27FC236}">
                  <a16:creationId xmlns:a16="http://schemas.microsoft.com/office/drawing/2014/main" id="{0A33E86D-F03A-85E9-1C92-5182E120394B}"/>
                </a:ext>
              </a:extLst>
            </p:cNvPr>
            <p:cNvSpPr/>
            <p:nvPr/>
          </p:nvSpPr>
          <p:spPr>
            <a:xfrm>
              <a:off x="3648688" y="5289507"/>
              <a:ext cx="488803" cy="142823"/>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030" name="rc67">
              <a:extLst>
                <a:ext uri="{FF2B5EF4-FFF2-40B4-BE49-F238E27FC236}">
                  <a16:creationId xmlns:a16="http://schemas.microsoft.com/office/drawing/2014/main" id="{3F863155-8420-EDBF-8755-AB72889E85B9}"/>
                </a:ext>
              </a:extLst>
            </p:cNvPr>
            <p:cNvSpPr/>
            <p:nvPr/>
          </p:nvSpPr>
          <p:spPr>
            <a:xfrm>
              <a:off x="5603903" y="5289507"/>
              <a:ext cx="488803" cy="142823"/>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031" name="rc68">
              <a:extLst>
                <a:ext uri="{FF2B5EF4-FFF2-40B4-BE49-F238E27FC236}">
                  <a16:creationId xmlns:a16="http://schemas.microsoft.com/office/drawing/2014/main" id="{97B6504F-53AF-C162-033B-CE28B5A4BBBB}"/>
                </a:ext>
              </a:extLst>
            </p:cNvPr>
            <p:cNvSpPr/>
            <p:nvPr/>
          </p:nvSpPr>
          <p:spPr>
            <a:xfrm>
              <a:off x="6092707" y="5289507"/>
              <a:ext cx="488803" cy="142823"/>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032" name="rc69">
              <a:extLst>
                <a:ext uri="{FF2B5EF4-FFF2-40B4-BE49-F238E27FC236}">
                  <a16:creationId xmlns:a16="http://schemas.microsoft.com/office/drawing/2014/main" id="{CCFE2426-1F94-56E3-4004-128E63BA155A}"/>
                </a:ext>
              </a:extLst>
            </p:cNvPr>
            <p:cNvSpPr/>
            <p:nvPr/>
          </p:nvSpPr>
          <p:spPr>
            <a:xfrm>
              <a:off x="6581511" y="5289507"/>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033" name="rc70">
              <a:extLst>
                <a:ext uri="{FF2B5EF4-FFF2-40B4-BE49-F238E27FC236}">
                  <a16:creationId xmlns:a16="http://schemas.microsoft.com/office/drawing/2014/main" id="{073463AF-2079-57B4-1090-E74EAA43F0F9}"/>
                </a:ext>
              </a:extLst>
            </p:cNvPr>
            <p:cNvSpPr/>
            <p:nvPr/>
          </p:nvSpPr>
          <p:spPr>
            <a:xfrm>
              <a:off x="7559119" y="5289507"/>
              <a:ext cx="488803" cy="142823"/>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034" name="rc71">
              <a:extLst>
                <a:ext uri="{FF2B5EF4-FFF2-40B4-BE49-F238E27FC236}">
                  <a16:creationId xmlns:a16="http://schemas.microsoft.com/office/drawing/2014/main" id="{E236C942-A68A-7743-66B5-1785DF04BBB4}"/>
                </a:ext>
              </a:extLst>
            </p:cNvPr>
            <p:cNvSpPr/>
            <p:nvPr/>
          </p:nvSpPr>
          <p:spPr>
            <a:xfrm>
              <a:off x="4626296" y="5289507"/>
              <a:ext cx="488803" cy="142823"/>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035" name="rc72">
              <a:extLst>
                <a:ext uri="{FF2B5EF4-FFF2-40B4-BE49-F238E27FC236}">
                  <a16:creationId xmlns:a16="http://schemas.microsoft.com/office/drawing/2014/main" id="{7FD87622-2C83-C80B-95CE-97E5272EC0D8}"/>
                </a:ext>
              </a:extLst>
            </p:cNvPr>
            <p:cNvSpPr/>
            <p:nvPr/>
          </p:nvSpPr>
          <p:spPr>
            <a:xfrm>
              <a:off x="7070315" y="5289507"/>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036" name="rc73">
              <a:extLst>
                <a:ext uri="{FF2B5EF4-FFF2-40B4-BE49-F238E27FC236}">
                  <a16:creationId xmlns:a16="http://schemas.microsoft.com/office/drawing/2014/main" id="{FB26C4EF-E229-155D-9797-4C95BD6232C6}"/>
                </a:ext>
              </a:extLst>
            </p:cNvPr>
            <p:cNvSpPr/>
            <p:nvPr/>
          </p:nvSpPr>
          <p:spPr>
            <a:xfrm>
              <a:off x="5115099" y="5289507"/>
              <a:ext cx="488803" cy="142823"/>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037" name="rc74">
              <a:extLst>
                <a:ext uri="{FF2B5EF4-FFF2-40B4-BE49-F238E27FC236}">
                  <a16:creationId xmlns:a16="http://schemas.microsoft.com/office/drawing/2014/main" id="{0CA1D70D-FD15-87D8-1919-5335A3C06FA4}"/>
                </a:ext>
              </a:extLst>
            </p:cNvPr>
            <p:cNvSpPr/>
            <p:nvPr/>
          </p:nvSpPr>
          <p:spPr>
            <a:xfrm>
              <a:off x="8047922" y="5289507"/>
              <a:ext cx="488803" cy="142823"/>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038" name="rc75">
              <a:extLst>
                <a:ext uri="{FF2B5EF4-FFF2-40B4-BE49-F238E27FC236}">
                  <a16:creationId xmlns:a16="http://schemas.microsoft.com/office/drawing/2014/main" id="{EF1459C3-F5B4-9DE6-42A7-2072F34FEFCC}"/>
                </a:ext>
              </a:extLst>
            </p:cNvPr>
            <p:cNvSpPr/>
            <p:nvPr/>
          </p:nvSpPr>
          <p:spPr>
            <a:xfrm>
              <a:off x="1693473" y="2575864"/>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039" name="rc76">
              <a:extLst>
                <a:ext uri="{FF2B5EF4-FFF2-40B4-BE49-F238E27FC236}">
                  <a16:creationId xmlns:a16="http://schemas.microsoft.com/office/drawing/2014/main" id="{5C8BC437-CE3B-9D8C-DB7D-EFBFCC852C8E}"/>
                </a:ext>
              </a:extLst>
            </p:cNvPr>
            <p:cNvSpPr/>
            <p:nvPr/>
          </p:nvSpPr>
          <p:spPr>
            <a:xfrm>
              <a:off x="2671080" y="257586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040" name="rc77">
              <a:extLst>
                <a:ext uri="{FF2B5EF4-FFF2-40B4-BE49-F238E27FC236}">
                  <a16:creationId xmlns:a16="http://schemas.microsoft.com/office/drawing/2014/main" id="{D4D40219-06B1-49CB-5522-A1283E1CD393}"/>
                </a:ext>
              </a:extLst>
            </p:cNvPr>
            <p:cNvSpPr/>
            <p:nvPr/>
          </p:nvSpPr>
          <p:spPr>
            <a:xfrm>
              <a:off x="3159884" y="257586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41" name="rc78">
              <a:extLst>
                <a:ext uri="{FF2B5EF4-FFF2-40B4-BE49-F238E27FC236}">
                  <a16:creationId xmlns:a16="http://schemas.microsoft.com/office/drawing/2014/main" id="{756B90B6-51E6-36C8-4A46-E149069BBB58}"/>
                </a:ext>
              </a:extLst>
            </p:cNvPr>
            <p:cNvSpPr/>
            <p:nvPr/>
          </p:nvSpPr>
          <p:spPr>
            <a:xfrm>
              <a:off x="4137492" y="257586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42" name="rc79">
              <a:extLst>
                <a:ext uri="{FF2B5EF4-FFF2-40B4-BE49-F238E27FC236}">
                  <a16:creationId xmlns:a16="http://schemas.microsoft.com/office/drawing/2014/main" id="{0BAE8FF5-6891-E2CF-E6CD-2C087349AE84}"/>
                </a:ext>
              </a:extLst>
            </p:cNvPr>
            <p:cNvSpPr/>
            <p:nvPr/>
          </p:nvSpPr>
          <p:spPr>
            <a:xfrm>
              <a:off x="2182276" y="2575864"/>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043" name="rc80">
              <a:extLst>
                <a:ext uri="{FF2B5EF4-FFF2-40B4-BE49-F238E27FC236}">
                  <a16:creationId xmlns:a16="http://schemas.microsoft.com/office/drawing/2014/main" id="{6CD67471-104D-A865-D6C8-C32F7A7C907D}"/>
                </a:ext>
              </a:extLst>
            </p:cNvPr>
            <p:cNvSpPr/>
            <p:nvPr/>
          </p:nvSpPr>
          <p:spPr>
            <a:xfrm>
              <a:off x="3648688" y="257586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44" name="rc81">
              <a:extLst>
                <a:ext uri="{FF2B5EF4-FFF2-40B4-BE49-F238E27FC236}">
                  <a16:creationId xmlns:a16="http://schemas.microsoft.com/office/drawing/2014/main" id="{E368A471-79FC-F0FE-F7AD-10543C9F6AD6}"/>
                </a:ext>
              </a:extLst>
            </p:cNvPr>
            <p:cNvSpPr/>
            <p:nvPr/>
          </p:nvSpPr>
          <p:spPr>
            <a:xfrm>
              <a:off x="5603903" y="257586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045" name="rc82">
              <a:extLst>
                <a:ext uri="{FF2B5EF4-FFF2-40B4-BE49-F238E27FC236}">
                  <a16:creationId xmlns:a16="http://schemas.microsoft.com/office/drawing/2014/main" id="{CB9712E4-281B-CE38-9D5F-4100CD2A3F91}"/>
                </a:ext>
              </a:extLst>
            </p:cNvPr>
            <p:cNvSpPr/>
            <p:nvPr/>
          </p:nvSpPr>
          <p:spPr>
            <a:xfrm>
              <a:off x="6092707" y="257586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46" name="rc83">
              <a:extLst>
                <a:ext uri="{FF2B5EF4-FFF2-40B4-BE49-F238E27FC236}">
                  <a16:creationId xmlns:a16="http://schemas.microsoft.com/office/drawing/2014/main" id="{21155BBC-DA2B-C723-4759-CBBD46F5E3AD}"/>
                </a:ext>
              </a:extLst>
            </p:cNvPr>
            <p:cNvSpPr/>
            <p:nvPr/>
          </p:nvSpPr>
          <p:spPr>
            <a:xfrm>
              <a:off x="6581511" y="2575864"/>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47" name="rc84">
              <a:extLst>
                <a:ext uri="{FF2B5EF4-FFF2-40B4-BE49-F238E27FC236}">
                  <a16:creationId xmlns:a16="http://schemas.microsoft.com/office/drawing/2014/main" id="{17DF405D-6B6A-50B0-D54F-52BB5DEDA7A7}"/>
                </a:ext>
              </a:extLst>
            </p:cNvPr>
            <p:cNvSpPr/>
            <p:nvPr/>
          </p:nvSpPr>
          <p:spPr>
            <a:xfrm>
              <a:off x="7559119" y="2575864"/>
              <a:ext cx="488803" cy="14282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048" name="rc85">
              <a:extLst>
                <a:ext uri="{FF2B5EF4-FFF2-40B4-BE49-F238E27FC236}">
                  <a16:creationId xmlns:a16="http://schemas.microsoft.com/office/drawing/2014/main" id="{21208647-00A5-D9C3-B85F-6A23661267D4}"/>
                </a:ext>
              </a:extLst>
            </p:cNvPr>
            <p:cNvSpPr/>
            <p:nvPr/>
          </p:nvSpPr>
          <p:spPr>
            <a:xfrm>
              <a:off x="4626296" y="2575864"/>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49" name="rc86">
              <a:extLst>
                <a:ext uri="{FF2B5EF4-FFF2-40B4-BE49-F238E27FC236}">
                  <a16:creationId xmlns:a16="http://schemas.microsoft.com/office/drawing/2014/main" id="{77BC0D80-0C04-0243-A28E-CE678A36AD2F}"/>
                </a:ext>
              </a:extLst>
            </p:cNvPr>
            <p:cNvSpPr/>
            <p:nvPr/>
          </p:nvSpPr>
          <p:spPr>
            <a:xfrm>
              <a:off x="7070315" y="2575864"/>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50" name="rc87">
              <a:extLst>
                <a:ext uri="{FF2B5EF4-FFF2-40B4-BE49-F238E27FC236}">
                  <a16:creationId xmlns:a16="http://schemas.microsoft.com/office/drawing/2014/main" id="{E973C9D9-AABB-27B1-A239-B46EFE5991FE}"/>
                </a:ext>
              </a:extLst>
            </p:cNvPr>
            <p:cNvSpPr/>
            <p:nvPr/>
          </p:nvSpPr>
          <p:spPr>
            <a:xfrm>
              <a:off x="5115099" y="2575864"/>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51" name="rc88">
              <a:extLst>
                <a:ext uri="{FF2B5EF4-FFF2-40B4-BE49-F238E27FC236}">
                  <a16:creationId xmlns:a16="http://schemas.microsoft.com/office/drawing/2014/main" id="{CA915605-13FC-49CE-B872-08B383B58A39}"/>
                </a:ext>
              </a:extLst>
            </p:cNvPr>
            <p:cNvSpPr/>
            <p:nvPr/>
          </p:nvSpPr>
          <p:spPr>
            <a:xfrm>
              <a:off x="8047922" y="2575864"/>
              <a:ext cx="488803" cy="142823"/>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052" name="rc89">
              <a:extLst>
                <a:ext uri="{FF2B5EF4-FFF2-40B4-BE49-F238E27FC236}">
                  <a16:creationId xmlns:a16="http://schemas.microsoft.com/office/drawing/2014/main" id="{E83E0EBF-339F-0858-0C67-00FB59F19E38}"/>
                </a:ext>
              </a:extLst>
            </p:cNvPr>
            <p:cNvSpPr/>
            <p:nvPr/>
          </p:nvSpPr>
          <p:spPr>
            <a:xfrm>
              <a:off x="1693473" y="129045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53" name="rc90">
              <a:extLst>
                <a:ext uri="{FF2B5EF4-FFF2-40B4-BE49-F238E27FC236}">
                  <a16:creationId xmlns:a16="http://schemas.microsoft.com/office/drawing/2014/main" id="{EEDA5F8A-42B6-D8A7-633C-C98E808662E0}"/>
                </a:ext>
              </a:extLst>
            </p:cNvPr>
            <p:cNvSpPr/>
            <p:nvPr/>
          </p:nvSpPr>
          <p:spPr>
            <a:xfrm>
              <a:off x="2671080" y="129045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054" name="rc91">
              <a:extLst>
                <a:ext uri="{FF2B5EF4-FFF2-40B4-BE49-F238E27FC236}">
                  <a16:creationId xmlns:a16="http://schemas.microsoft.com/office/drawing/2014/main" id="{B11B27C9-B7DF-B60E-8747-B78DC3B14E25}"/>
                </a:ext>
              </a:extLst>
            </p:cNvPr>
            <p:cNvSpPr/>
            <p:nvPr/>
          </p:nvSpPr>
          <p:spPr>
            <a:xfrm>
              <a:off x="3159884"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55" name="rc92">
              <a:extLst>
                <a:ext uri="{FF2B5EF4-FFF2-40B4-BE49-F238E27FC236}">
                  <a16:creationId xmlns:a16="http://schemas.microsoft.com/office/drawing/2014/main" id="{BD6281AB-A6EE-C29F-CE31-ADDDC5056982}"/>
                </a:ext>
              </a:extLst>
            </p:cNvPr>
            <p:cNvSpPr/>
            <p:nvPr/>
          </p:nvSpPr>
          <p:spPr>
            <a:xfrm>
              <a:off x="4137492"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56" name="rc93">
              <a:extLst>
                <a:ext uri="{FF2B5EF4-FFF2-40B4-BE49-F238E27FC236}">
                  <a16:creationId xmlns:a16="http://schemas.microsoft.com/office/drawing/2014/main" id="{B2E67C9B-51A1-B77E-AA8A-42F75DDC3BCD}"/>
                </a:ext>
              </a:extLst>
            </p:cNvPr>
            <p:cNvSpPr/>
            <p:nvPr/>
          </p:nvSpPr>
          <p:spPr>
            <a:xfrm>
              <a:off x="2182276" y="129045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57" name="rc94">
              <a:extLst>
                <a:ext uri="{FF2B5EF4-FFF2-40B4-BE49-F238E27FC236}">
                  <a16:creationId xmlns:a16="http://schemas.microsoft.com/office/drawing/2014/main" id="{AB13787A-1395-A0FC-BC63-66D022C848DC}"/>
                </a:ext>
              </a:extLst>
            </p:cNvPr>
            <p:cNvSpPr/>
            <p:nvPr/>
          </p:nvSpPr>
          <p:spPr>
            <a:xfrm>
              <a:off x="3648688"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58" name="rc95">
              <a:extLst>
                <a:ext uri="{FF2B5EF4-FFF2-40B4-BE49-F238E27FC236}">
                  <a16:creationId xmlns:a16="http://schemas.microsoft.com/office/drawing/2014/main" id="{4B3B8330-B9EF-6FB5-33BF-9061790ACA65}"/>
                </a:ext>
              </a:extLst>
            </p:cNvPr>
            <p:cNvSpPr/>
            <p:nvPr/>
          </p:nvSpPr>
          <p:spPr>
            <a:xfrm>
              <a:off x="5603903" y="129045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059" name="rc96">
              <a:extLst>
                <a:ext uri="{FF2B5EF4-FFF2-40B4-BE49-F238E27FC236}">
                  <a16:creationId xmlns:a16="http://schemas.microsoft.com/office/drawing/2014/main" id="{5B0B5234-D6AC-B8CC-FAB5-BF52FE22854A}"/>
                </a:ext>
              </a:extLst>
            </p:cNvPr>
            <p:cNvSpPr/>
            <p:nvPr/>
          </p:nvSpPr>
          <p:spPr>
            <a:xfrm>
              <a:off x="6092707"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60" name="rc97">
              <a:extLst>
                <a:ext uri="{FF2B5EF4-FFF2-40B4-BE49-F238E27FC236}">
                  <a16:creationId xmlns:a16="http://schemas.microsoft.com/office/drawing/2014/main" id="{87786FB6-D83C-B16E-9B6E-E2336B8BAA57}"/>
                </a:ext>
              </a:extLst>
            </p:cNvPr>
            <p:cNvSpPr/>
            <p:nvPr/>
          </p:nvSpPr>
          <p:spPr>
            <a:xfrm>
              <a:off x="6581511"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61" name="rc98">
              <a:extLst>
                <a:ext uri="{FF2B5EF4-FFF2-40B4-BE49-F238E27FC236}">
                  <a16:creationId xmlns:a16="http://schemas.microsoft.com/office/drawing/2014/main" id="{6A5BE0EA-5A34-7B84-2F2B-B3039C379252}"/>
                </a:ext>
              </a:extLst>
            </p:cNvPr>
            <p:cNvSpPr/>
            <p:nvPr/>
          </p:nvSpPr>
          <p:spPr>
            <a:xfrm>
              <a:off x="7559119" y="1290454"/>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062" name="rc99">
              <a:extLst>
                <a:ext uri="{FF2B5EF4-FFF2-40B4-BE49-F238E27FC236}">
                  <a16:creationId xmlns:a16="http://schemas.microsoft.com/office/drawing/2014/main" id="{40F32780-7994-8272-8D5A-78E50C16C2DC}"/>
                </a:ext>
              </a:extLst>
            </p:cNvPr>
            <p:cNvSpPr/>
            <p:nvPr/>
          </p:nvSpPr>
          <p:spPr>
            <a:xfrm>
              <a:off x="4626296" y="1290454"/>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063" name="rc100">
              <a:extLst>
                <a:ext uri="{FF2B5EF4-FFF2-40B4-BE49-F238E27FC236}">
                  <a16:creationId xmlns:a16="http://schemas.microsoft.com/office/drawing/2014/main" id="{7334ADD1-5F5B-812D-8353-8C5FCEF26071}"/>
                </a:ext>
              </a:extLst>
            </p:cNvPr>
            <p:cNvSpPr/>
            <p:nvPr/>
          </p:nvSpPr>
          <p:spPr>
            <a:xfrm>
              <a:off x="7070315"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64" name="rc101">
              <a:extLst>
                <a:ext uri="{FF2B5EF4-FFF2-40B4-BE49-F238E27FC236}">
                  <a16:creationId xmlns:a16="http://schemas.microsoft.com/office/drawing/2014/main" id="{7B0F7FA2-5A88-AF36-3C88-959D2C9C81B4}"/>
                </a:ext>
              </a:extLst>
            </p:cNvPr>
            <p:cNvSpPr/>
            <p:nvPr/>
          </p:nvSpPr>
          <p:spPr>
            <a:xfrm>
              <a:off x="1693473" y="2433041"/>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065" name="rc102">
              <a:extLst>
                <a:ext uri="{FF2B5EF4-FFF2-40B4-BE49-F238E27FC236}">
                  <a16:creationId xmlns:a16="http://schemas.microsoft.com/office/drawing/2014/main" id="{527A4E8F-75EB-98AC-CF45-1B2531FECE91}"/>
                </a:ext>
              </a:extLst>
            </p:cNvPr>
            <p:cNvSpPr/>
            <p:nvPr/>
          </p:nvSpPr>
          <p:spPr>
            <a:xfrm>
              <a:off x="2671080" y="2433041"/>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066" name="rc103">
              <a:extLst>
                <a:ext uri="{FF2B5EF4-FFF2-40B4-BE49-F238E27FC236}">
                  <a16:creationId xmlns:a16="http://schemas.microsoft.com/office/drawing/2014/main" id="{43611886-3FF8-225F-2AAF-DD091CC22C15}"/>
                </a:ext>
              </a:extLst>
            </p:cNvPr>
            <p:cNvSpPr/>
            <p:nvPr/>
          </p:nvSpPr>
          <p:spPr>
            <a:xfrm>
              <a:off x="3159884" y="2433041"/>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67" name="rc104">
              <a:extLst>
                <a:ext uri="{FF2B5EF4-FFF2-40B4-BE49-F238E27FC236}">
                  <a16:creationId xmlns:a16="http://schemas.microsoft.com/office/drawing/2014/main" id="{AB0EF549-EE4D-F664-C9E9-076606E9D562}"/>
                </a:ext>
              </a:extLst>
            </p:cNvPr>
            <p:cNvSpPr/>
            <p:nvPr/>
          </p:nvSpPr>
          <p:spPr>
            <a:xfrm>
              <a:off x="4137492" y="2433041"/>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68" name="rc105">
              <a:extLst>
                <a:ext uri="{FF2B5EF4-FFF2-40B4-BE49-F238E27FC236}">
                  <a16:creationId xmlns:a16="http://schemas.microsoft.com/office/drawing/2014/main" id="{B3C008F9-8B5A-4B57-3294-5FC73DD9821D}"/>
                </a:ext>
              </a:extLst>
            </p:cNvPr>
            <p:cNvSpPr/>
            <p:nvPr/>
          </p:nvSpPr>
          <p:spPr>
            <a:xfrm>
              <a:off x="2182276" y="2433041"/>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69" name="rc106">
              <a:extLst>
                <a:ext uri="{FF2B5EF4-FFF2-40B4-BE49-F238E27FC236}">
                  <a16:creationId xmlns:a16="http://schemas.microsoft.com/office/drawing/2014/main" id="{DFC24423-0317-01B2-C6AD-66F6F32D8C4D}"/>
                </a:ext>
              </a:extLst>
            </p:cNvPr>
            <p:cNvSpPr/>
            <p:nvPr/>
          </p:nvSpPr>
          <p:spPr>
            <a:xfrm>
              <a:off x="3648688" y="2433041"/>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70" name="rc107">
              <a:extLst>
                <a:ext uri="{FF2B5EF4-FFF2-40B4-BE49-F238E27FC236}">
                  <a16:creationId xmlns:a16="http://schemas.microsoft.com/office/drawing/2014/main" id="{E352AC8A-ED63-6E1B-5754-A3257A335E1E}"/>
                </a:ext>
              </a:extLst>
            </p:cNvPr>
            <p:cNvSpPr/>
            <p:nvPr/>
          </p:nvSpPr>
          <p:spPr>
            <a:xfrm>
              <a:off x="5603903" y="2433041"/>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071" name="rc108">
              <a:extLst>
                <a:ext uri="{FF2B5EF4-FFF2-40B4-BE49-F238E27FC236}">
                  <a16:creationId xmlns:a16="http://schemas.microsoft.com/office/drawing/2014/main" id="{BD8DFCED-48C7-730D-7EC0-72C97550307C}"/>
                </a:ext>
              </a:extLst>
            </p:cNvPr>
            <p:cNvSpPr/>
            <p:nvPr/>
          </p:nvSpPr>
          <p:spPr>
            <a:xfrm>
              <a:off x="6092707" y="2433041"/>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72" name="rc109">
              <a:extLst>
                <a:ext uri="{FF2B5EF4-FFF2-40B4-BE49-F238E27FC236}">
                  <a16:creationId xmlns:a16="http://schemas.microsoft.com/office/drawing/2014/main" id="{E05F51DA-B8B7-DE59-201A-64ED928AD098}"/>
                </a:ext>
              </a:extLst>
            </p:cNvPr>
            <p:cNvSpPr/>
            <p:nvPr/>
          </p:nvSpPr>
          <p:spPr>
            <a:xfrm>
              <a:off x="6581511" y="2433041"/>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73" name="rc110">
              <a:extLst>
                <a:ext uri="{FF2B5EF4-FFF2-40B4-BE49-F238E27FC236}">
                  <a16:creationId xmlns:a16="http://schemas.microsoft.com/office/drawing/2014/main" id="{8EB6DFDA-05CB-BD23-408D-25B7B091C0FE}"/>
                </a:ext>
              </a:extLst>
            </p:cNvPr>
            <p:cNvSpPr/>
            <p:nvPr/>
          </p:nvSpPr>
          <p:spPr>
            <a:xfrm>
              <a:off x="7559119" y="2433041"/>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74" name="rc111">
              <a:extLst>
                <a:ext uri="{FF2B5EF4-FFF2-40B4-BE49-F238E27FC236}">
                  <a16:creationId xmlns:a16="http://schemas.microsoft.com/office/drawing/2014/main" id="{4700C3F0-D7B0-E378-101A-7093151C981E}"/>
                </a:ext>
              </a:extLst>
            </p:cNvPr>
            <p:cNvSpPr/>
            <p:nvPr/>
          </p:nvSpPr>
          <p:spPr>
            <a:xfrm>
              <a:off x="4626296" y="2433041"/>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75" name="rc112">
              <a:extLst>
                <a:ext uri="{FF2B5EF4-FFF2-40B4-BE49-F238E27FC236}">
                  <a16:creationId xmlns:a16="http://schemas.microsoft.com/office/drawing/2014/main" id="{409058D7-BBC2-92B0-9F53-302CDCA26ED4}"/>
                </a:ext>
              </a:extLst>
            </p:cNvPr>
            <p:cNvSpPr/>
            <p:nvPr/>
          </p:nvSpPr>
          <p:spPr>
            <a:xfrm>
              <a:off x="7070315" y="2433041"/>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76" name="rc113">
              <a:extLst>
                <a:ext uri="{FF2B5EF4-FFF2-40B4-BE49-F238E27FC236}">
                  <a16:creationId xmlns:a16="http://schemas.microsoft.com/office/drawing/2014/main" id="{803096C4-5B9E-01C3-C943-B09823EBB590}"/>
                </a:ext>
              </a:extLst>
            </p:cNvPr>
            <p:cNvSpPr/>
            <p:nvPr/>
          </p:nvSpPr>
          <p:spPr>
            <a:xfrm>
              <a:off x="5115099" y="2433041"/>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77" name="rc114">
              <a:extLst>
                <a:ext uri="{FF2B5EF4-FFF2-40B4-BE49-F238E27FC236}">
                  <a16:creationId xmlns:a16="http://schemas.microsoft.com/office/drawing/2014/main" id="{6055CFC2-9765-9A69-4683-094421FE76B1}"/>
                </a:ext>
              </a:extLst>
            </p:cNvPr>
            <p:cNvSpPr/>
            <p:nvPr/>
          </p:nvSpPr>
          <p:spPr>
            <a:xfrm>
              <a:off x="8047922" y="2433041"/>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078" name="rc115">
              <a:extLst>
                <a:ext uri="{FF2B5EF4-FFF2-40B4-BE49-F238E27FC236}">
                  <a16:creationId xmlns:a16="http://schemas.microsoft.com/office/drawing/2014/main" id="{028167E9-3565-4DE6-375B-F405A79FE7DE}"/>
                </a:ext>
              </a:extLst>
            </p:cNvPr>
            <p:cNvSpPr/>
            <p:nvPr/>
          </p:nvSpPr>
          <p:spPr>
            <a:xfrm>
              <a:off x="1693473" y="171892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79" name="rc116">
              <a:extLst>
                <a:ext uri="{FF2B5EF4-FFF2-40B4-BE49-F238E27FC236}">
                  <a16:creationId xmlns:a16="http://schemas.microsoft.com/office/drawing/2014/main" id="{BE1537BB-B267-E69D-0ABD-B411A9190C05}"/>
                </a:ext>
              </a:extLst>
            </p:cNvPr>
            <p:cNvSpPr/>
            <p:nvPr/>
          </p:nvSpPr>
          <p:spPr>
            <a:xfrm>
              <a:off x="2671080" y="1718924"/>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080" name="rc117">
              <a:extLst>
                <a:ext uri="{FF2B5EF4-FFF2-40B4-BE49-F238E27FC236}">
                  <a16:creationId xmlns:a16="http://schemas.microsoft.com/office/drawing/2014/main" id="{73D30B70-693C-F730-CEA2-4372E521C082}"/>
                </a:ext>
              </a:extLst>
            </p:cNvPr>
            <p:cNvSpPr/>
            <p:nvPr/>
          </p:nvSpPr>
          <p:spPr>
            <a:xfrm>
              <a:off x="3159884" y="1718924"/>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081" name="rc118">
              <a:extLst>
                <a:ext uri="{FF2B5EF4-FFF2-40B4-BE49-F238E27FC236}">
                  <a16:creationId xmlns:a16="http://schemas.microsoft.com/office/drawing/2014/main" id="{9B68B42E-4680-FB11-C4B4-CE115803C540}"/>
                </a:ext>
              </a:extLst>
            </p:cNvPr>
            <p:cNvSpPr/>
            <p:nvPr/>
          </p:nvSpPr>
          <p:spPr>
            <a:xfrm>
              <a:off x="4137492" y="1718924"/>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082" name="rc119">
              <a:extLst>
                <a:ext uri="{FF2B5EF4-FFF2-40B4-BE49-F238E27FC236}">
                  <a16:creationId xmlns:a16="http://schemas.microsoft.com/office/drawing/2014/main" id="{1943D95D-0D35-808B-A7C4-77D61DDC162C}"/>
                </a:ext>
              </a:extLst>
            </p:cNvPr>
            <p:cNvSpPr/>
            <p:nvPr/>
          </p:nvSpPr>
          <p:spPr>
            <a:xfrm>
              <a:off x="2182276" y="1718924"/>
              <a:ext cx="488803" cy="142823"/>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083" name="rc120">
              <a:extLst>
                <a:ext uri="{FF2B5EF4-FFF2-40B4-BE49-F238E27FC236}">
                  <a16:creationId xmlns:a16="http://schemas.microsoft.com/office/drawing/2014/main" id="{AB943715-5B4A-D997-E54C-6D1B46D014FC}"/>
                </a:ext>
              </a:extLst>
            </p:cNvPr>
            <p:cNvSpPr/>
            <p:nvPr/>
          </p:nvSpPr>
          <p:spPr>
            <a:xfrm>
              <a:off x="3648688" y="1718924"/>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084" name="rc121">
              <a:extLst>
                <a:ext uri="{FF2B5EF4-FFF2-40B4-BE49-F238E27FC236}">
                  <a16:creationId xmlns:a16="http://schemas.microsoft.com/office/drawing/2014/main" id="{F4279D6B-EA7D-53E8-BD85-696F6CB9D993}"/>
                </a:ext>
              </a:extLst>
            </p:cNvPr>
            <p:cNvSpPr/>
            <p:nvPr/>
          </p:nvSpPr>
          <p:spPr>
            <a:xfrm>
              <a:off x="5603903" y="1718924"/>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085" name="rc122">
              <a:extLst>
                <a:ext uri="{FF2B5EF4-FFF2-40B4-BE49-F238E27FC236}">
                  <a16:creationId xmlns:a16="http://schemas.microsoft.com/office/drawing/2014/main" id="{09DE361E-1EF5-A02D-CA23-884A6DACBB99}"/>
                </a:ext>
              </a:extLst>
            </p:cNvPr>
            <p:cNvSpPr/>
            <p:nvPr/>
          </p:nvSpPr>
          <p:spPr>
            <a:xfrm>
              <a:off x="6092707" y="1718924"/>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086" name="rc123">
              <a:extLst>
                <a:ext uri="{FF2B5EF4-FFF2-40B4-BE49-F238E27FC236}">
                  <a16:creationId xmlns:a16="http://schemas.microsoft.com/office/drawing/2014/main" id="{78ED4A54-942D-D006-C50A-F8D49F5B3399}"/>
                </a:ext>
              </a:extLst>
            </p:cNvPr>
            <p:cNvSpPr/>
            <p:nvPr/>
          </p:nvSpPr>
          <p:spPr>
            <a:xfrm>
              <a:off x="6581511" y="171892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087" name="rc124">
              <a:extLst>
                <a:ext uri="{FF2B5EF4-FFF2-40B4-BE49-F238E27FC236}">
                  <a16:creationId xmlns:a16="http://schemas.microsoft.com/office/drawing/2014/main" id="{5255DA3D-4E3A-8420-5AFA-76CF4D2478BA}"/>
                </a:ext>
              </a:extLst>
            </p:cNvPr>
            <p:cNvSpPr/>
            <p:nvPr/>
          </p:nvSpPr>
          <p:spPr>
            <a:xfrm>
              <a:off x="7559119" y="1718924"/>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88" name="rc125">
              <a:extLst>
                <a:ext uri="{FF2B5EF4-FFF2-40B4-BE49-F238E27FC236}">
                  <a16:creationId xmlns:a16="http://schemas.microsoft.com/office/drawing/2014/main" id="{581B237D-62A7-E398-BCAA-A06558985213}"/>
                </a:ext>
              </a:extLst>
            </p:cNvPr>
            <p:cNvSpPr/>
            <p:nvPr/>
          </p:nvSpPr>
          <p:spPr>
            <a:xfrm>
              <a:off x="4626296" y="171892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089" name="rc126">
              <a:extLst>
                <a:ext uri="{FF2B5EF4-FFF2-40B4-BE49-F238E27FC236}">
                  <a16:creationId xmlns:a16="http://schemas.microsoft.com/office/drawing/2014/main" id="{D04F4AB4-EF46-103E-89C9-2D4BE7829B60}"/>
                </a:ext>
              </a:extLst>
            </p:cNvPr>
            <p:cNvSpPr/>
            <p:nvPr/>
          </p:nvSpPr>
          <p:spPr>
            <a:xfrm>
              <a:off x="7070315" y="171892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090" name="rc127">
              <a:extLst>
                <a:ext uri="{FF2B5EF4-FFF2-40B4-BE49-F238E27FC236}">
                  <a16:creationId xmlns:a16="http://schemas.microsoft.com/office/drawing/2014/main" id="{99AE5108-7C07-A33D-FED5-071877D2CBF2}"/>
                </a:ext>
              </a:extLst>
            </p:cNvPr>
            <p:cNvSpPr/>
            <p:nvPr/>
          </p:nvSpPr>
          <p:spPr>
            <a:xfrm>
              <a:off x="5115099" y="171892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91" name="rc128">
              <a:extLst>
                <a:ext uri="{FF2B5EF4-FFF2-40B4-BE49-F238E27FC236}">
                  <a16:creationId xmlns:a16="http://schemas.microsoft.com/office/drawing/2014/main" id="{FB7009ED-BD00-F2C4-082D-6A437199394F}"/>
                </a:ext>
              </a:extLst>
            </p:cNvPr>
            <p:cNvSpPr/>
            <p:nvPr/>
          </p:nvSpPr>
          <p:spPr>
            <a:xfrm>
              <a:off x="1693473"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92" name="rc129">
              <a:extLst>
                <a:ext uri="{FF2B5EF4-FFF2-40B4-BE49-F238E27FC236}">
                  <a16:creationId xmlns:a16="http://schemas.microsoft.com/office/drawing/2014/main" id="{BDB74207-07E0-860A-EB69-6FEC97ED8632}"/>
                </a:ext>
              </a:extLst>
            </p:cNvPr>
            <p:cNvSpPr/>
            <p:nvPr/>
          </p:nvSpPr>
          <p:spPr>
            <a:xfrm>
              <a:off x="2671080"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93" name="rc130">
              <a:extLst>
                <a:ext uri="{FF2B5EF4-FFF2-40B4-BE49-F238E27FC236}">
                  <a16:creationId xmlns:a16="http://schemas.microsoft.com/office/drawing/2014/main" id="{321C8757-0027-6435-7C56-145769F571CF}"/>
                </a:ext>
              </a:extLst>
            </p:cNvPr>
            <p:cNvSpPr/>
            <p:nvPr/>
          </p:nvSpPr>
          <p:spPr>
            <a:xfrm>
              <a:off x="3159884"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94" name="rc131">
              <a:extLst>
                <a:ext uri="{FF2B5EF4-FFF2-40B4-BE49-F238E27FC236}">
                  <a16:creationId xmlns:a16="http://schemas.microsoft.com/office/drawing/2014/main" id="{B1628E11-A2F6-B671-41F8-00783064086E}"/>
                </a:ext>
              </a:extLst>
            </p:cNvPr>
            <p:cNvSpPr/>
            <p:nvPr/>
          </p:nvSpPr>
          <p:spPr>
            <a:xfrm>
              <a:off x="4137492"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95" name="rc132">
              <a:extLst>
                <a:ext uri="{FF2B5EF4-FFF2-40B4-BE49-F238E27FC236}">
                  <a16:creationId xmlns:a16="http://schemas.microsoft.com/office/drawing/2014/main" id="{506566C6-B9F2-A3D2-C1EB-E00E0785B321}"/>
                </a:ext>
              </a:extLst>
            </p:cNvPr>
            <p:cNvSpPr/>
            <p:nvPr/>
          </p:nvSpPr>
          <p:spPr>
            <a:xfrm>
              <a:off x="2182276"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96" name="rc133">
              <a:extLst>
                <a:ext uri="{FF2B5EF4-FFF2-40B4-BE49-F238E27FC236}">
                  <a16:creationId xmlns:a16="http://schemas.microsoft.com/office/drawing/2014/main" id="{1DC5C97D-E13F-A937-8B57-7D42FBCE2A5F}"/>
                </a:ext>
              </a:extLst>
            </p:cNvPr>
            <p:cNvSpPr/>
            <p:nvPr/>
          </p:nvSpPr>
          <p:spPr>
            <a:xfrm>
              <a:off x="3648688"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97" name="rc134">
              <a:extLst>
                <a:ext uri="{FF2B5EF4-FFF2-40B4-BE49-F238E27FC236}">
                  <a16:creationId xmlns:a16="http://schemas.microsoft.com/office/drawing/2014/main" id="{2E71E900-E22F-A3FB-FC27-0B9A2CD01F9D}"/>
                </a:ext>
              </a:extLst>
            </p:cNvPr>
            <p:cNvSpPr/>
            <p:nvPr/>
          </p:nvSpPr>
          <p:spPr>
            <a:xfrm>
              <a:off x="5603903"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98" name="rc135">
              <a:extLst>
                <a:ext uri="{FF2B5EF4-FFF2-40B4-BE49-F238E27FC236}">
                  <a16:creationId xmlns:a16="http://schemas.microsoft.com/office/drawing/2014/main" id="{8DFA7902-2EFE-35C6-53D6-DB243E56E328}"/>
                </a:ext>
              </a:extLst>
            </p:cNvPr>
            <p:cNvSpPr/>
            <p:nvPr/>
          </p:nvSpPr>
          <p:spPr>
            <a:xfrm>
              <a:off x="6092707"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99" name="rc136">
              <a:extLst>
                <a:ext uri="{FF2B5EF4-FFF2-40B4-BE49-F238E27FC236}">
                  <a16:creationId xmlns:a16="http://schemas.microsoft.com/office/drawing/2014/main" id="{E74B9416-4F4F-1640-7657-217A64C95CEA}"/>
                </a:ext>
              </a:extLst>
            </p:cNvPr>
            <p:cNvSpPr/>
            <p:nvPr/>
          </p:nvSpPr>
          <p:spPr>
            <a:xfrm>
              <a:off x="6581511"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00" name="rc137">
              <a:extLst>
                <a:ext uri="{FF2B5EF4-FFF2-40B4-BE49-F238E27FC236}">
                  <a16:creationId xmlns:a16="http://schemas.microsoft.com/office/drawing/2014/main" id="{F36235D6-F40D-024B-776A-581F310A1CFF}"/>
                </a:ext>
              </a:extLst>
            </p:cNvPr>
            <p:cNvSpPr/>
            <p:nvPr/>
          </p:nvSpPr>
          <p:spPr>
            <a:xfrm>
              <a:off x="7559119"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01" name="rc138">
              <a:extLst>
                <a:ext uri="{FF2B5EF4-FFF2-40B4-BE49-F238E27FC236}">
                  <a16:creationId xmlns:a16="http://schemas.microsoft.com/office/drawing/2014/main" id="{A44DD074-2B63-BBDE-0BE7-D943D72F777E}"/>
                </a:ext>
              </a:extLst>
            </p:cNvPr>
            <p:cNvSpPr/>
            <p:nvPr/>
          </p:nvSpPr>
          <p:spPr>
            <a:xfrm>
              <a:off x="4626296"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02" name="rc139">
              <a:extLst>
                <a:ext uri="{FF2B5EF4-FFF2-40B4-BE49-F238E27FC236}">
                  <a16:creationId xmlns:a16="http://schemas.microsoft.com/office/drawing/2014/main" id="{A429BD39-4ED4-9EB5-EC28-4ED736824C29}"/>
                </a:ext>
              </a:extLst>
            </p:cNvPr>
            <p:cNvSpPr/>
            <p:nvPr/>
          </p:nvSpPr>
          <p:spPr>
            <a:xfrm>
              <a:off x="7070315"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03" name="rc140">
              <a:extLst>
                <a:ext uri="{FF2B5EF4-FFF2-40B4-BE49-F238E27FC236}">
                  <a16:creationId xmlns:a16="http://schemas.microsoft.com/office/drawing/2014/main" id="{C4ECB61E-7465-BFE2-830A-88C359B3BE1F}"/>
                </a:ext>
              </a:extLst>
            </p:cNvPr>
            <p:cNvSpPr/>
            <p:nvPr/>
          </p:nvSpPr>
          <p:spPr>
            <a:xfrm>
              <a:off x="1693473" y="2718687"/>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104" name="rc141">
              <a:extLst>
                <a:ext uri="{FF2B5EF4-FFF2-40B4-BE49-F238E27FC236}">
                  <a16:creationId xmlns:a16="http://schemas.microsoft.com/office/drawing/2014/main" id="{5905D708-DD49-03A7-FF1E-1B2CFD4E4488}"/>
                </a:ext>
              </a:extLst>
            </p:cNvPr>
            <p:cNvSpPr/>
            <p:nvPr/>
          </p:nvSpPr>
          <p:spPr>
            <a:xfrm>
              <a:off x="2671080" y="271868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05" name="rc142">
              <a:extLst>
                <a:ext uri="{FF2B5EF4-FFF2-40B4-BE49-F238E27FC236}">
                  <a16:creationId xmlns:a16="http://schemas.microsoft.com/office/drawing/2014/main" id="{040B4D00-CA0E-E1E3-AEC3-77FEBA07B379}"/>
                </a:ext>
              </a:extLst>
            </p:cNvPr>
            <p:cNvSpPr/>
            <p:nvPr/>
          </p:nvSpPr>
          <p:spPr>
            <a:xfrm>
              <a:off x="3159884" y="271868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06" name="rc143">
              <a:extLst>
                <a:ext uri="{FF2B5EF4-FFF2-40B4-BE49-F238E27FC236}">
                  <a16:creationId xmlns:a16="http://schemas.microsoft.com/office/drawing/2014/main" id="{949A444E-AB90-836E-EF22-3F1F454F86AF}"/>
                </a:ext>
              </a:extLst>
            </p:cNvPr>
            <p:cNvSpPr/>
            <p:nvPr/>
          </p:nvSpPr>
          <p:spPr>
            <a:xfrm>
              <a:off x="4137492" y="271868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07" name="rc144">
              <a:extLst>
                <a:ext uri="{FF2B5EF4-FFF2-40B4-BE49-F238E27FC236}">
                  <a16:creationId xmlns:a16="http://schemas.microsoft.com/office/drawing/2014/main" id="{1FAD236D-0CC1-4E3E-8E76-FC8DB7C566C6}"/>
                </a:ext>
              </a:extLst>
            </p:cNvPr>
            <p:cNvSpPr/>
            <p:nvPr/>
          </p:nvSpPr>
          <p:spPr>
            <a:xfrm>
              <a:off x="2182276" y="271868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108" name="rc145">
              <a:extLst>
                <a:ext uri="{FF2B5EF4-FFF2-40B4-BE49-F238E27FC236}">
                  <a16:creationId xmlns:a16="http://schemas.microsoft.com/office/drawing/2014/main" id="{DD68935F-6E38-7BB2-5C3F-20C64CF66C74}"/>
                </a:ext>
              </a:extLst>
            </p:cNvPr>
            <p:cNvSpPr/>
            <p:nvPr/>
          </p:nvSpPr>
          <p:spPr>
            <a:xfrm>
              <a:off x="3648688" y="271868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09" name="rc146">
              <a:extLst>
                <a:ext uri="{FF2B5EF4-FFF2-40B4-BE49-F238E27FC236}">
                  <a16:creationId xmlns:a16="http://schemas.microsoft.com/office/drawing/2014/main" id="{F40D209B-0B11-ADC0-188D-9758EAA7B189}"/>
                </a:ext>
              </a:extLst>
            </p:cNvPr>
            <p:cNvSpPr/>
            <p:nvPr/>
          </p:nvSpPr>
          <p:spPr>
            <a:xfrm>
              <a:off x="5603903" y="271868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10" name="rc147">
              <a:extLst>
                <a:ext uri="{FF2B5EF4-FFF2-40B4-BE49-F238E27FC236}">
                  <a16:creationId xmlns:a16="http://schemas.microsoft.com/office/drawing/2014/main" id="{C97D32A7-0435-DAE0-CEB4-4595D63F9844}"/>
                </a:ext>
              </a:extLst>
            </p:cNvPr>
            <p:cNvSpPr/>
            <p:nvPr/>
          </p:nvSpPr>
          <p:spPr>
            <a:xfrm>
              <a:off x="6092707" y="271868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11" name="rc148">
              <a:extLst>
                <a:ext uri="{FF2B5EF4-FFF2-40B4-BE49-F238E27FC236}">
                  <a16:creationId xmlns:a16="http://schemas.microsoft.com/office/drawing/2014/main" id="{71E8CA18-49EA-18F0-1B38-7A6D36BC80CB}"/>
                </a:ext>
              </a:extLst>
            </p:cNvPr>
            <p:cNvSpPr/>
            <p:nvPr/>
          </p:nvSpPr>
          <p:spPr>
            <a:xfrm>
              <a:off x="6581511" y="2718687"/>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112" name="rc149">
              <a:extLst>
                <a:ext uri="{FF2B5EF4-FFF2-40B4-BE49-F238E27FC236}">
                  <a16:creationId xmlns:a16="http://schemas.microsoft.com/office/drawing/2014/main" id="{4092634F-5A3D-3C41-F97A-D09DE6B70F65}"/>
                </a:ext>
              </a:extLst>
            </p:cNvPr>
            <p:cNvSpPr/>
            <p:nvPr/>
          </p:nvSpPr>
          <p:spPr>
            <a:xfrm>
              <a:off x="7559119" y="2718687"/>
              <a:ext cx="488803" cy="142823"/>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113" name="rc150">
              <a:extLst>
                <a:ext uri="{FF2B5EF4-FFF2-40B4-BE49-F238E27FC236}">
                  <a16:creationId xmlns:a16="http://schemas.microsoft.com/office/drawing/2014/main" id="{7C06B013-BC30-3440-979B-FEDF3D216914}"/>
                </a:ext>
              </a:extLst>
            </p:cNvPr>
            <p:cNvSpPr/>
            <p:nvPr/>
          </p:nvSpPr>
          <p:spPr>
            <a:xfrm>
              <a:off x="7070315" y="2718687"/>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114" name="rc151">
              <a:extLst>
                <a:ext uri="{FF2B5EF4-FFF2-40B4-BE49-F238E27FC236}">
                  <a16:creationId xmlns:a16="http://schemas.microsoft.com/office/drawing/2014/main" id="{D46AA99B-1FCE-789C-8A08-20FC1CFB20CC}"/>
                </a:ext>
              </a:extLst>
            </p:cNvPr>
            <p:cNvSpPr/>
            <p:nvPr/>
          </p:nvSpPr>
          <p:spPr>
            <a:xfrm>
              <a:off x="1693473" y="300433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15" name="rc152">
              <a:extLst>
                <a:ext uri="{FF2B5EF4-FFF2-40B4-BE49-F238E27FC236}">
                  <a16:creationId xmlns:a16="http://schemas.microsoft.com/office/drawing/2014/main" id="{A7CFD9FA-1C90-9698-412F-604861C40901}"/>
                </a:ext>
              </a:extLst>
            </p:cNvPr>
            <p:cNvSpPr/>
            <p:nvPr/>
          </p:nvSpPr>
          <p:spPr>
            <a:xfrm>
              <a:off x="2671080" y="3004334"/>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16" name="rc153">
              <a:extLst>
                <a:ext uri="{FF2B5EF4-FFF2-40B4-BE49-F238E27FC236}">
                  <a16:creationId xmlns:a16="http://schemas.microsoft.com/office/drawing/2014/main" id="{1E9188E7-FD3E-92E7-44AD-E884CA114521}"/>
                </a:ext>
              </a:extLst>
            </p:cNvPr>
            <p:cNvSpPr/>
            <p:nvPr/>
          </p:nvSpPr>
          <p:spPr>
            <a:xfrm>
              <a:off x="3159884" y="300433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117" name="rc154">
              <a:extLst>
                <a:ext uri="{FF2B5EF4-FFF2-40B4-BE49-F238E27FC236}">
                  <a16:creationId xmlns:a16="http://schemas.microsoft.com/office/drawing/2014/main" id="{890071DA-176C-82A2-0DBA-5F9614DA2A33}"/>
                </a:ext>
              </a:extLst>
            </p:cNvPr>
            <p:cNvSpPr/>
            <p:nvPr/>
          </p:nvSpPr>
          <p:spPr>
            <a:xfrm>
              <a:off x="4137492" y="300433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118" name="rc155">
              <a:extLst>
                <a:ext uri="{FF2B5EF4-FFF2-40B4-BE49-F238E27FC236}">
                  <a16:creationId xmlns:a16="http://schemas.microsoft.com/office/drawing/2014/main" id="{610F8F7E-AC52-A56B-00F7-4955E784DB26}"/>
                </a:ext>
              </a:extLst>
            </p:cNvPr>
            <p:cNvSpPr/>
            <p:nvPr/>
          </p:nvSpPr>
          <p:spPr>
            <a:xfrm>
              <a:off x="2182276" y="3004334"/>
              <a:ext cx="488803" cy="14282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119" name="rc156">
              <a:extLst>
                <a:ext uri="{FF2B5EF4-FFF2-40B4-BE49-F238E27FC236}">
                  <a16:creationId xmlns:a16="http://schemas.microsoft.com/office/drawing/2014/main" id="{3F0EDEAC-E5C1-8E8B-6454-C0A2C53994F8}"/>
                </a:ext>
              </a:extLst>
            </p:cNvPr>
            <p:cNvSpPr/>
            <p:nvPr/>
          </p:nvSpPr>
          <p:spPr>
            <a:xfrm>
              <a:off x="3648688" y="300433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120" name="rc157">
              <a:extLst>
                <a:ext uri="{FF2B5EF4-FFF2-40B4-BE49-F238E27FC236}">
                  <a16:creationId xmlns:a16="http://schemas.microsoft.com/office/drawing/2014/main" id="{AB4A8A27-1994-5E63-6BB5-2AC325269AEE}"/>
                </a:ext>
              </a:extLst>
            </p:cNvPr>
            <p:cNvSpPr/>
            <p:nvPr/>
          </p:nvSpPr>
          <p:spPr>
            <a:xfrm>
              <a:off x="5603903" y="300433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21" name="rc158">
              <a:extLst>
                <a:ext uri="{FF2B5EF4-FFF2-40B4-BE49-F238E27FC236}">
                  <a16:creationId xmlns:a16="http://schemas.microsoft.com/office/drawing/2014/main" id="{6E2956A8-E911-D39A-1DEA-9E07F2B44ACC}"/>
                </a:ext>
              </a:extLst>
            </p:cNvPr>
            <p:cNvSpPr/>
            <p:nvPr/>
          </p:nvSpPr>
          <p:spPr>
            <a:xfrm>
              <a:off x="6092707" y="3004334"/>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122" name="rc159">
              <a:extLst>
                <a:ext uri="{FF2B5EF4-FFF2-40B4-BE49-F238E27FC236}">
                  <a16:creationId xmlns:a16="http://schemas.microsoft.com/office/drawing/2014/main" id="{0CE76135-5700-EE8D-C2F6-13A4D726994E}"/>
                </a:ext>
              </a:extLst>
            </p:cNvPr>
            <p:cNvSpPr/>
            <p:nvPr/>
          </p:nvSpPr>
          <p:spPr>
            <a:xfrm>
              <a:off x="6581511" y="300433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23" name="rc160">
              <a:extLst>
                <a:ext uri="{FF2B5EF4-FFF2-40B4-BE49-F238E27FC236}">
                  <a16:creationId xmlns:a16="http://schemas.microsoft.com/office/drawing/2014/main" id="{A397D294-379C-7A80-158A-93A4281D0CA8}"/>
                </a:ext>
              </a:extLst>
            </p:cNvPr>
            <p:cNvSpPr/>
            <p:nvPr/>
          </p:nvSpPr>
          <p:spPr>
            <a:xfrm>
              <a:off x="7559119" y="3004334"/>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124" name="rc161">
              <a:extLst>
                <a:ext uri="{FF2B5EF4-FFF2-40B4-BE49-F238E27FC236}">
                  <a16:creationId xmlns:a16="http://schemas.microsoft.com/office/drawing/2014/main" id="{E8C73B86-3D8B-03DC-D926-1220F8131FE3}"/>
                </a:ext>
              </a:extLst>
            </p:cNvPr>
            <p:cNvSpPr/>
            <p:nvPr/>
          </p:nvSpPr>
          <p:spPr>
            <a:xfrm>
              <a:off x="4626296" y="300433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125" name="rc162">
              <a:extLst>
                <a:ext uri="{FF2B5EF4-FFF2-40B4-BE49-F238E27FC236}">
                  <a16:creationId xmlns:a16="http://schemas.microsoft.com/office/drawing/2014/main" id="{0530755A-8DAA-8979-3E4F-3F565A304738}"/>
                </a:ext>
              </a:extLst>
            </p:cNvPr>
            <p:cNvSpPr/>
            <p:nvPr/>
          </p:nvSpPr>
          <p:spPr>
            <a:xfrm>
              <a:off x="7070315" y="300433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26" name="rc163">
              <a:extLst>
                <a:ext uri="{FF2B5EF4-FFF2-40B4-BE49-F238E27FC236}">
                  <a16:creationId xmlns:a16="http://schemas.microsoft.com/office/drawing/2014/main" id="{C38308EE-D8B6-1084-3715-A413E359B20A}"/>
                </a:ext>
              </a:extLst>
            </p:cNvPr>
            <p:cNvSpPr/>
            <p:nvPr/>
          </p:nvSpPr>
          <p:spPr>
            <a:xfrm>
              <a:off x="5115099" y="3004334"/>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127" name="rc164">
              <a:extLst>
                <a:ext uri="{FF2B5EF4-FFF2-40B4-BE49-F238E27FC236}">
                  <a16:creationId xmlns:a16="http://schemas.microsoft.com/office/drawing/2014/main" id="{41D02414-B6E5-D1C9-C21C-C96955DC5574}"/>
                </a:ext>
              </a:extLst>
            </p:cNvPr>
            <p:cNvSpPr/>
            <p:nvPr/>
          </p:nvSpPr>
          <p:spPr>
            <a:xfrm>
              <a:off x="1693473" y="4861037"/>
              <a:ext cx="488803" cy="14282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128" name="rc165">
              <a:extLst>
                <a:ext uri="{FF2B5EF4-FFF2-40B4-BE49-F238E27FC236}">
                  <a16:creationId xmlns:a16="http://schemas.microsoft.com/office/drawing/2014/main" id="{6EE74531-29A1-7C83-960B-16268994DE6D}"/>
                </a:ext>
              </a:extLst>
            </p:cNvPr>
            <p:cNvSpPr/>
            <p:nvPr/>
          </p:nvSpPr>
          <p:spPr>
            <a:xfrm>
              <a:off x="2671080" y="4861037"/>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129" name="rc166">
              <a:extLst>
                <a:ext uri="{FF2B5EF4-FFF2-40B4-BE49-F238E27FC236}">
                  <a16:creationId xmlns:a16="http://schemas.microsoft.com/office/drawing/2014/main" id="{56BFBED1-1C22-4B2D-CC74-504B04DD1259}"/>
                </a:ext>
              </a:extLst>
            </p:cNvPr>
            <p:cNvSpPr/>
            <p:nvPr/>
          </p:nvSpPr>
          <p:spPr>
            <a:xfrm>
              <a:off x="3159884" y="486103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30" name="rc167">
              <a:extLst>
                <a:ext uri="{FF2B5EF4-FFF2-40B4-BE49-F238E27FC236}">
                  <a16:creationId xmlns:a16="http://schemas.microsoft.com/office/drawing/2014/main" id="{61CC76F3-7A5E-D356-6BF1-49B95D46BC6A}"/>
                </a:ext>
              </a:extLst>
            </p:cNvPr>
            <p:cNvSpPr/>
            <p:nvPr/>
          </p:nvSpPr>
          <p:spPr>
            <a:xfrm>
              <a:off x="4137492" y="486103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31" name="rc168">
              <a:extLst>
                <a:ext uri="{FF2B5EF4-FFF2-40B4-BE49-F238E27FC236}">
                  <a16:creationId xmlns:a16="http://schemas.microsoft.com/office/drawing/2014/main" id="{AE5B1B50-0FF1-363A-5416-8FD938DF00B1}"/>
                </a:ext>
              </a:extLst>
            </p:cNvPr>
            <p:cNvSpPr/>
            <p:nvPr/>
          </p:nvSpPr>
          <p:spPr>
            <a:xfrm>
              <a:off x="2182276" y="4861037"/>
              <a:ext cx="488803" cy="142823"/>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132" name="rc169">
              <a:extLst>
                <a:ext uri="{FF2B5EF4-FFF2-40B4-BE49-F238E27FC236}">
                  <a16:creationId xmlns:a16="http://schemas.microsoft.com/office/drawing/2014/main" id="{048BAE27-7BFA-A9C8-FFE4-7EF14743DCFD}"/>
                </a:ext>
              </a:extLst>
            </p:cNvPr>
            <p:cNvSpPr/>
            <p:nvPr/>
          </p:nvSpPr>
          <p:spPr>
            <a:xfrm>
              <a:off x="3648688" y="486103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33" name="rc170">
              <a:extLst>
                <a:ext uri="{FF2B5EF4-FFF2-40B4-BE49-F238E27FC236}">
                  <a16:creationId xmlns:a16="http://schemas.microsoft.com/office/drawing/2014/main" id="{E70EE4CF-F064-6BD6-1783-6CD11E92E396}"/>
                </a:ext>
              </a:extLst>
            </p:cNvPr>
            <p:cNvSpPr/>
            <p:nvPr/>
          </p:nvSpPr>
          <p:spPr>
            <a:xfrm>
              <a:off x="5603903" y="4861037"/>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134" name="rc171">
              <a:extLst>
                <a:ext uri="{FF2B5EF4-FFF2-40B4-BE49-F238E27FC236}">
                  <a16:creationId xmlns:a16="http://schemas.microsoft.com/office/drawing/2014/main" id="{BAD4CCD3-F0AD-8332-FB61-82FAF6D5323F}"/>
                </a:ext>
              </a:extLst>
            </p:cNvPr>
            <p:cNvSpPr/>
            <p:nvPr/>
          </p:nvSpPr>
          <p:spPr>
            <a:xfrm>
              <a:off x="6092707" y="486103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35" name="rc172">
              <a:extLst>
                <a:ext uri="{FF2B5EF4-FFF2-40B4-BE49-F238E27FC236}">
                  <a16:creationId xmlns:a16="http://schemas.microsoft.com/office/drawing/2014/main" id="{F96EC9AF-C36C-540A-C9D1-6D7359679F9B}"/>
                </a:ext>
              </a:extLst>
            </p:cNvPr>
            <p:cNvSpPr/>
            <p:nvPr/>
          </p:nvSpPr>
          <p:spPr>
            <a:xfrm>
              <a:off x="6581511" y="4861037"/>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136" name="rc173">
              <a:extLst>
                <a:ext uri="{FF2B5EF4-FFF2-40B4-BE49-F238E27FC236}">
                  <a16:creationId xmlns:a16="http://schemas.microsoft.com/office/drawing/2014/main" id="{40C2AC24-2144-7345-B9AF-8B50F88BB4DF}"/>
                </a:ext>
              </a:extLst>
            </p:cNvPr>
            <p:cNvSpPr/>
            <p:nvPr/>
          </p:nvSpPr>
          <p:spPr>
            <a:xfrm>
              <a:off x="7559119" y="4861037"/>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137" name="rc174">
              <a:extLst>
                <a:ext uri="{FF2B5EF4-FFF2-40B4-BE49-F238E27FC236}">
                  <a16:creationId xmlns:a16="http://schemas.microsoft.com/office/drawing/2014/main" id="{5CD74677-D698-34DE-F76C-8E62AD938EF6}"/>
                </a:ext>
              </a:extLst>
            </p:cNvPr>
            <p:cNvSpPr/>
            <p:nvPr/>
          </p:nvSpPr>
          <p:spPr>
            <a:xfrm>
              <a:off x="4626296" y="4861037"/>
              <a:ext cx="488803" cy="14282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138" name="rc175">
              <a:extLst>
                <a:ext uri="{FF2B5EF4-FFF2-40B4-BE49-F238E27FC236}">
                  <a16:creationId xmlns:a16="http://schemas.microsoft.com/office/drawing/2014/main" id="{02DD164E-8A64-358F-518D-148C9A4CC33C}"/>
                </a:ext>
              </a:extLst>
            </p:cNvPr>
            <p:cNvSpPr/>
            <p:nvPr/>
          </p:nvSpPr>
          <p:spPr>
            <a:xfrm>
              <a:off x="7070315" y="4861037"/>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139" name="rc176">
              <a:extLst>
                <a:ext uri="{FF2B5EF4-FFF2-40B4-BE49-F238E27FC236}">
                  <a16:creationId xmlns:a16="http://schemas.microsoft.com/office/drawing/2014/main" id="{82D2875E-38CA-F669-F90E-95182F873063}"/>
                </a:ext>
              </a:extLst>
            </p:cNvPr>
            <p:cNvSpPr/>
            <p:nvPr/>
          </p:nvSpPr>
          <p:spPr>
            <a:xfrm>
              <a:off x="5115099" y="4861037"/>
              <a:ext cx="488803" cy="14282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140" name="rc177">
              <a:extLst>
                <a:ext uri="{FF2B5EF4-FFF2-40B4-BE49-F238E27FC236}">
                  <a16:creationId xmlns:a16="http://schemas.microsoft.com/office/drawing/2014/main" id="{15DD7566-EB25-9FCA-D4AC-85E3218FCA59}"/>
                </a:ext>
              </a:extLst>
            </p:cNvPr>
            <p:cNvSpPr/>
            <p:nvPr/>
          </p:nvSpPr>
          <p:spPr>
            <a:xfrm>
              <a:off x="8047922" y="4861037"/>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141" name="rc178">
              <a:extLst>
                <a:ext uri="{FF2B5EF4-FFF2-40B4-BE49-F238E27FC236}">
                  <a16:creationId xmlns:a16="http://schemas.microsoft.com/office/drawing/2014/main" id="{8FD2DB2A-53BB-0B44-C157-F288348A403C}"/>
                </a:ext>
              </a:extLst>
            </p:cNvPr>
            <p:cNvSpPr/>
            <p:nvPr/>
          </p:nvSpPr>
          <p:spPr>
            <a:xfrm>
              <a:off x="1693473" y="143327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42" name="rc179">
              <a:extLst>
                <a:ext uri="{FF2B5EF4-FFF2-40B4-BE49-F238E27FC236}">
                  <a16:creationId xmlns:a16="http://schemas.microsoft.com/office/drawing/2014/main" id="{AC270EB7-A5F7-90B2-0923-7BA3F6D0AF0D}"/>
                </a:ext>
              </a:extLst>
            </p:cNvPr>
            <p:cNvSpPr/>
            <p:nvPr/>
          </p:nvSpPr>
          <p:spPr>
            <a:xfrm>
              <a:off x="2671080"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43" name="rc180">
              <a:extLst>
                <a:ext uri="{FF2B5EF4-FFF2-40B4-BE49-F238E27FC236}">
                  <a16:creationId xmlns:a16="http://schemas.microsoft.com/office/drawing/2014/main" id="{EDDE0305-CD24-054F-E3B2-1723710015A6}"/>
                </a:ext>
              </a:extLst>
            </p:cNvPr>
            <p:cNvSpPr/>
            <p:nvPr/>
          </p:nvSpPr>
          <p:spPr>
            <a:xfrm>
              <a:off x="3159884"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44" name="rc181">
              <a:extLst>
                <a:ext uri="{FF2B5EF4-FFF2-40B4-BE49-F238E27FC236}">
                  <a16:creationId xmlns:a16="http://schemas.microsoft.com/office/drawing/2014/main" id="{EB5EB561-E2E1-73FB-864D-3AE55798D3B5}"/>
                </a:ext>
              </a:extLst>
            </p:cNvPr>
            <p:cNvSpPr/>
            <p:nvPr/>
          </p:nvSpPr>
          <p:spPr>
            <a:xfrm>
              <a:off x="4137492"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45" name="rc182">
              <a:extLst>
                <a:ext uri="{FF2B5EF4-FFF2-40B4-BE49-F238E27FC236}">
                  <a16:creationId xmlns:a16="http://schemas.microsoft.com/office/drawing/2014/main" id="{A746E596-73BB-8743-953C-4F947C7ACF51}"/>
                </a:ext>
              </a:extLst>
            </p:cNvPr>
            <p:cNvSpPr/>
            <p:nvPr/>
          </p:nvSpPr>
          <p:spPr>
            <a:xfrm>
              <a:off x="2182276" y="143327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46" name="rc183">
              <a:extLst>
                <a:ext uri="{FF2B5EF4-FFF2-40B4-BE49-F238E27FC236}">
                  <a16:creationId xmlns:a16="http://schemas.microsoft.com/office/drawing/2014/main" id="{D093D9DE-8765-3491-A270-BFB4482F25C5}"/>
                </a:ext>
              </a:extLst>
            </p:cNvPr>
            <p:cNvSpPr/>
            <p:nvPr/>
          </p:nvSpPr>
          <p:spPr>
            <a:xfrm>
              <a:off x="3648688"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47" name="rc184">
              <a:extLst>
                <a:ext uri="{FF2B5EF4-FFF2-40B4-BE49-F238E27FC236}">
                  <a16:creationId xmlns:a16="http://schemas.microsoft.com/office/drawing/2014/main" id="{58A35B81-BBA5-EC09-C33F-5FB6982BAF3F}"/>
                </a:ext>
              </a:extLst>
            </p:cNvPr>
            <p:cNvSpPr/>
            <p:nvPr/>
          </p:nvSpPr>
          <p:spPr>
            <a:xfrm>
              <a:off x="5603903"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48" name="rc185">
              <a:extLst>
                <a:ext uri="{FF2B5EF4-FFF2-40B4-BE49-F238E27FC236}">
                  <a16:creationId xmlns:a16="http://schemas.microsoft.com/office/drawing/2014/main" id="{D21ED0C5-5D5A-FB21-E0B6-97C31D04361A}"/>
                </a:ext>
              </a:extLst>
            </p:cNvPr>
            <p:cNvSpPr/>
            <p:nvPr/>
          </p:nvSpPr>
          <p:spPr>
            <a:xfrm>
              <a:off x="6092707"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49" name="rc186">
              <a:extLst>
                <a:ext uri="{FF2B5EF4-FFF2-40B4-BE49-F238E27FC236}">
                  <a16:creationId xmlns:a16="http://schemas.microsoft.com/office/drawing/2014/main" id="{5D6621B9-C0FC-0A24-9B29-E0C7D5DCDC10}"/>
                </a:ext>
              </a:extLst>
            </p:cNvPr>
            <p:cNvSpPr/>
            <p:nvPr/>
          </p:nvSpPr>
          <p:spPr>
            <a:xfrm>
              <a:off x="6581511" y="1433277"/>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50" name="rc187">
              <a:extLst>
                <a:ext uri="{FF2B5EF4-FFF2-40B4-BE49-F238E27FC236}">
                  <a16:creationId xmlns:a16="http://schemas.microsoft.com/office/drawing/2014/main" id="{80C843A2-7EAC-1381-30A4-C07724C080E9}"/>
                </a:ext>
              </a:extLst>
            </p:cNvPr>
            <p:cNvSpPr/>
            <p:nvPr/>
          </p:nvSpPr>
          <p:spPr>
            <a:xfrm>
              <a:off x="7559119" y="1433277"/>
              <a:ext cx="488803" cy="142823"/>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151" name="rc188">
              <a:extLst>
                <a:ext uri="{FF2B5EF4-FFF2-40B4-BE49-F238E27FC236}">
                  <a16:creationId xmlns:a16="http://schemas.microsoft.com/office/drawing/2014/main" id="{43B44DD3-06BD-3F23-04F5-0625599C64FD}"/>
                </a:ext>
              </a:extLst>
            </p:cNvPr>
            <p:cNvSpPr/>
            <p:nvPr/>
          </p:nvSpPr>
          <p:spPr>
            <a:xfrm>
              <a:off x="4626296" y="1433277"/>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52" name="rc189">
              <a:extLst>
                <a:ext uri="{FF2B5EF4-FFF2-40B4-BE49-F238E27FC236}">
                  <a16:creationId xmlns:a16="http://schemas.microsoft.com/office/drawing/2014/main" id="{276C81A7-5E7F-799A-E4CB-E8009F838BCC}"/>
                </a:ext>
              </a:extLst>
            </p:cNvPr>
            <p:cNvSpPr/>
            <p:nvPr/>
          </p:nvSpPr>
          <p:spPr>
            <a:xfrm>
              <a:off x="7070315" y="1433277"/>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53" name="rc190">
              <a:extLst>
                <a:ext uri="{FF2B5EF4-FFF2-40B4-BE49-F238E27FC236}">
                  <a16:creationId xmlns:a16="http://schemas.microsoft.com/office/drawing/2014/main" id="{614FABE3-08F6-77DF-B03C-E2A8A1A7C28A}"/>
                </a:ext>
              </a:extLst>
            </p:cNvPr>
            <p:cNvSpPr/>
            <p:nvPr/>
          </p:nvSpPr>
          <p:spPr>
            <a:xfrm>
              <a:off x="5115099"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54" name="rc191">
              <a:extLst>
                <a:ext uri="{FF2B5EF4-FFF2-40B4-BE49-F238E27FC236}">
                  <a16:creationId xmlns:a16="http://schemas.microsoft.com/office/drawing/2014/main" id="{FCDAB420-9F8B-695F-BDF6-9C6801A62E8A}"/>
                </a:ext>
              </a:extLst>
            </p:cNvPr>
            <p:cNvSpPr/>
            <p:nvPr/>
          </p:nvSpPr>
          <p:spPr>
            <a:xfrm>
              <a:off x="2671080" y="4146920"/>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55" name="rc192">
              <a:extLst>
                <a:ext uri="{FF2B5EF4-FFF2-40B4-BE49-F238E27FC236}">
                  <a16:creationId xmlns:a16="http://schemas.microsoft.com/office/drawing/2014/main" id="{33AE575F-3514-3CE9-B9B2-6F647D1BE404}"/>
                </a:ext>
              </a:extLst>
            </p:cNvPr>
            <p:cNvSpPr/>
            <p:nvPr/>
          </p:nvSpPr>
          <p:spPr>
            <a:xfrm>
              <a:off x="3159884" y="4146920"/>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56" name="rc193">
              <a:extLst>
                <a:ext uri="{FF2B5EF4-FFF2-40B4-BE49-F238E27FC236}">
                  <a16:creationId xmlns:a16="http://schemas.microsoft.com/office/drawing/2014/main" id="{47810B7F-9863-C5EC-201F-B50612C855A1}"/>
                </a:ext>
              </a:extLst>
            </p:cNvPr>
            <p:cNvSpPr/>
            <p:nvPr/>
          </p:nvSpPr>
          <p:spPr>
            <a:xfrm>
              <a:off x="4137492" y="4146920"/>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157" name="rc194">
              <a:extLst>
                <a:ext uri="{FF2B5EF4-FFF2-40B4-BE49-F238E27FC236}">
                  <a16:creationId xmlns:a16="http://schemas.microsoft.com/office/drawing/2014/main" id="{14B787BB-6701-638C-F9F9-5C66C514A600}"/>
                </a:ext>
              </a:extLst>
            </p:cNvPr>
            <p:cNvSpPr/>
            <p:nvPr/>
          </p:nvSpPr>
          <p:spPr>
            <a:xfrm>
              <a:off x="2182276" y="4146920"/>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58" name="rc195">
              <a:extLst>
                <a:ext uri="{FF2B5EF4-FFF2-40B4-BE49-F238E27FC236}">
                  <a16:creationId xmlns:a16="http://schemas.microsoft.com/office/drawing/2014/main" id="{63328779-E33E-18A3-00B6-2B9D1B99998B}"/>
                </a:ext>
              </a:extLst>
            </p:cNvPr>
            <p:cNvSpPr/>
            <p:nvPr/>
          </p:nvSpPr>
          <p:spPr>
            <a:xfrm>
              <a:off x="3648688" y="4146920"/>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59" name="rc196">
              <a:extLst>
                <a:ext uri="{FF2B5EF4-FFF2-40B4-BE49-F238E27FC236}">
                  <a16:creationId xmlns:a16="http://schemas.microsoft.com/office/drawing/2014/main" id="{0EC67A67-D847-A4F7-1F45-B82F7BC7BCFA}"/>
                </a:ext>
              </a:extLst>
            </p:cNvPr>
            <p:cNvSpPr/>
            <p:nvPr/>
          </p:nvSpPr>
          <p:spPr>
            <a:xfrm>
              <a:off x="5603903" y="4146920"/>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60" name="rc197">
              <a:extLst>
                <a:ext uri="{FF2B5EF4-FFF2-40B4-BE49-F238E27FC236}">
                  <a16:creationId xmlns:a16="http://schemas.microsoft.com/office/drawing/2014/main" id="{3C25F580-3606-C228-E57B-288FAFCDB0FC}"/>
                </a:ext>
              </a:extLst>
            </p:cNvPr>
            <p:cNvSpPr/>
            <p:nvPr/>
          </p:nvSpPr>
          <p:spPr>
            <a:xfrm>
              <a:off x="6092707" y="4146920"/>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61" name="rc198">
              <a:extLst>
                <a:ext uri="{FF2B5EF4-FFF2-40B4-BE49-F238E27FC236}">
                  <a16:creationId xmlns:a16="http://schemas.microsoft.com/office/drawing/2014/main" id="{ECA273B0-5F29-C761-F6FA-F0CEB0382E54}"/>
                </a:ext>
              </a:extLst>
            </p:cNvPr>
            <p:cNvSpPr/>
            <p:nvPr/>
          </p:nvSpPr>
          <p:spPr>
            <a:xfrm>
              <a:off x="6581511" y="414692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162" name="rc199">
              <a:extLst>
                <a:ext uri="{FF2B5EF4-FFF2-40B4-BE49-F238E27FC236}">
                  <a16:creationId xmlns:a16="http://schemas.microsoft.com/office/drawing/2014/main" id="{EFBE014E-5C9E-17B9-5741-33F8F595CD04}"/>
                </a:ext>
              </a:extLst>
            </p:cNvPr>
            <p:cNvSpPr/>
            <p:nvPr/>
          </p:nvSpPr>
          <p:spPr>
            <a:xfrm>
              <a:off x="7559119" y="4146920"/>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163" name="rc200">
              <a:extLst>
                <a:ext uri="{FF2B5EF4-FFF2-40B4-BE49-F238E27FC236}">
                  <a16:creationId xmlns:a16="http://schemas.microsoft.com/office/drawing/2014/main" id="{B1E0CB8C-0F99-EB7A-4DB6-A2B6D5EDD4F8}"/>
                </a:ext>
              </a:extLst>
            </p:cNvPr>
            <p:cNvSpPr/>
            <p:nvPr/>
          </p:nvSpPr>
          <p:spPr>
            <a:xfrm>
              <a:off x="7070315" y="414692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164" name="rc201">
              <a:extLst>
                <a:ext uri="{FF2B5EF4-FFF2-40B4-BE49-F238E27FC236}">
                  <a16:creationId xmlns:a16="http://schemas.microsoft.com/office/drawing/2014/main" id="{077B034A-BB84-BE9D-EBA6-CA96068C0A89}"/>
                </a:ext>
              </a:extLst>
            </p:cNvPr>
            <p:cNvSpPr/>
            <p:nvPr/>
          </p:nvSpPr>
          <p:spPr>
            <a:xfrm>
              <a:off x="1693473" y="4432567"/>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165" name="rc202">
              <a:extLst>
                <a:ext uri="{FF2B5EF4-FFF2-40B4-BE49-F238E27FC236}">
                  <a16:creationId xmlns:a16="http://schemas.microsoft.com/office/drawing/2014/main" id="{0945CF98-DC03-CEBE-A9AD-0B2B4184D052}"/>
                </a:ext>
              </a:extLst>
            </p:cNvPr>
            <p:cNvSpPr/>
            <p:nvPr/>
          </p:nvSpPr>
          <p:spPr>
            <a:xfrm>
              <a:off x="2671080" y="4432567"/>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166" name="rc203">
              <a:extLst>
                <a:ext uri="{FF2B5EF4-FFF2-40B4-BE49-F238E27FC236}">
                  <a16:creationId xmlns:a16="http://schemas.microsoft.com/office/drawing/2014/main" id="{59CE01CE-D994-5B4A-4F7B-17D970136207}"/>
                </a:ext>
              </a:extLst>
            </p:cNvPr>
            <p:cNvSpPr/>
            <p:nvPr/>
          </p:nvSpPr>
          <p:spPr>
            <a:xfrm>
              <a:off x="3159884" y="443256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67" name="rc204">
              <a:extLst>
                <a:ext uri="{FF2B5EF4-FFF2-40B4-BE49-F238E27FC236}">
                  <a16:creationId xmlns:a16="http://schemas.microsoft.com/office/drawing/2014/main" id="{66BA0320-E0CA-1534-D690-B8BA439F3F94}"/>
                </a:ext>
              </a:extLst>
            </p:cNvPr>
            <p:cNvSpPr/>
            <p:nvPr/>
          </p:nvSpPr>
          <p:spPr>
            <a:xfrm>
              <a:off x="4137492" y="443256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68" name="rc205">
              <a:extLst>
                <a:ext uri="{FF2B5EF4-FFF2-40B4-BE49-F238E27FC236}">
                  <a16:creationId xmlns:a16="http://schemas.microsoft.com/office/drawing/2014/main" id="{73E7F444-CE64-F02D-263C-AD6075311BA0}"/>
                </a:ext>
              </a:extLst>
            </p:cNvPr>
            <p:cNvSpPr/>
            <p:nvPr/>
          </p:nvSpPr>
          <p:spPr>
            <a:xfrm>
              <a:off x="2182276" y="4432567"/>
              <a:ext cx="488803" cy="14282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169" name="rc206">
              <a:extLst>
                <a:ext uri="{FF2B5EF4-FFF2-40B4-BE49-F238E27FC236}">
                  <a16:creationId xmlns:a16="http://schemas.microsoft.com/office/drawing/2014/main" id="{30329780-09DD-D8D2-F849-389A1BE110D1}"/>
                </a:ext>
              </a:extLst>
            </p:cNvPr>
            <p:cNvSpPr/>
            <p:nvPr/>
          </p:nvSpPr>
          <p:spPr>
            <a:xfrm>
              <a:off x="3648688" y="443256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70" name="rc207">
              <a:extLst>
                <a:ext uri="{FF2B5EF4-FFF2-40B4-BE49-F238E27FC236}">
                  <a16:creationId xmlns:a16="http://schemas.microsoft.com/office/drawing/2014/main" id="{4BBD0035-6754-A611-54B7-BDB3F405A7E0}"/>
                </a:ext>
              </a:extLst>
            </p:cNvPr>
            <p:cNvSpPr/>
            <p:nvPr/>
          </p:nvSpPr>
          <p:spPr>
            <a:xfrm>
              <a:off x="5603903" y="4432567"/>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171" name="rc208">
              <a:extLst>
                <a:ext uri="{FF2B5EF4-FFF2-40B4-BE49-F238E27FC236}">
                  <a16:creationId xmlns:a16="http://schemas.microsoft.com/office/drawing/2014/main" id="{59D046E0-FE54-E9AC-7017-3235EF07DA5E}"/>
                </a:ext>
              </a:extLst>
            </p:cNvPr>
            <p:cNvSpPr/>
            <p:nvPr/>
          </p:nvSpPr>
          <p:spPr>
            <a:xfrm>
              <a:off x="6092707" y="4432567"/>
              <a:ext cx="488803" cy="142823"/>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1172" name="rc209">
              <a:extLst>
                <a:ext uri="{FF2B5EF4-FFF2-40B4-BE49-F238E27FC236}">
                  <a16:creationId xmlns:a16="http://schemas.microsoft.com/office/drawing/2014/main" id="{3111D64A-1D38-FAFD-A33A-13E726E323F2}"/>
                </a:ext>
              </a:extLst>
            </p:cNvPr>
            <p:cNvSpPr/>
            <p:nvPr/>
          </p:nvSpPr>
          <p:spPr>
            <a:xfrm>
              <a:off x="6581511" y="443256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73" name="rc210">
              <a:extLst>
                <a:ext uri="{FF2B5EF4-FFF2-40B4-BE49-F238E27FC236}">
                  <a16:creationId xmlns:a16="http://schemas.microsoft.com/office/drawing/2014/main" id="{CDAF7AA7-E875-B11F-24B1-3E3034680F55}"/>
                </a:ext>
              </a:extLst>
            </p:cNvPr>
            <p:cNvSpPr/>
            <p:nvPr/>
          </p:nvSpPr>
          <p:spPr>
            <a:xfrm>
              <a:off x="7559119" y="4432567"/>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174" name="rc211">
              <a:extLst>
                <a:ext uri="{FF2B5EF4-FFF2-40B4-BE49-F238E27FC236}">
                  <a16:creationId xmlns:a16="http://schemas.microsoft.com/office/drawing/2014/main" id="{BAE47FAE-1AAF-EDBD-1909-34B24427C845}"/>
                </a:ext>
              </a:extLst>
            </p:cNvPr>
            <p:cNvSpPr/>
            <p:nvPr/>
          </p:nvSpPr>
          <p:spPr>
            <a:xfrm>
              <a:off x="4626296" y="4432567"/>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175" name="rc212">
              <a:extLst>
                <a:ext uri="{FF2B5EF4-FFF2-40B4-BE49-F238E27FC236}">
                  <a16:creationId xmlns:a16="http://schemas.microsoft.com/office/drawing/2014/main" id="{2037341A-4188-9DCD-93E2-FE26B5F7DBC6}"/>
                </a:ext>
              </a:extLst>
            </p:cNvPr>
            <p:cNvSpPr/>
            <p:nvPr/>
          </p:nvSpPr>
          <p:spPr>
            <a:xfrm>
              <a:off x="7070315" y="443256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76" name="rc213">
              <a:extLst>
                <a:ext uri="{FF2B5EF4-FFF2-40B4-BE49-F238E27FC236}">
                  <a16:creationId xmlns:a16="http://schemas.microsoft.com/office/drawing/2014/main" id="{B9FD13DB-A984-AE28-B1C1-BE723B587E7A}"/>
                </a:ext>
              </a:extLst>
            </p:cNvPr>
            <p:cNvSpPr/>
            <p:nvPr/>
          </p:nvSpPr>
          <p:spPr>
            <a:xfrm>
              <a:off x="5115099" y="4432567"/>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177" name="rc214">
              <a:extLst>
                <a:ext uri="{FF2B5EF4-FFF2-40B4-BE49-F238E27FC236}">
                  <a16:creationId xmlns:a16="http://schemas.microsoft.com/office/drawing/2014/main" id="{22042D44-C24D-13D6-871F-9BD9409AF263}"/>
                </a:ext>
              </a:extLst>
            </p:cNvPr>
            <p:cNvSpPr/>
            <p:nvPr/>
          </p:nvSpPr>
          <p:spPr>
            <a:xfrm>
              <a:off x="1693473"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78" name="rc215">
              <a:extLst>
                <a:ext uri="{FF2B5EF4-FFF2-40B4-BE49-F238E27FC236}">
                  <a16:creationId xmlns:a16="http://schemas.microsoft.com/office/drawing/2014/main" id="{11BAEFE2-B1B9-31C0-76A0-F3DFC09349EC}"/>
                </a:ext>
              </a:extLst>
            </p:cNvPr>
            <p:cNvSpPr/>
            <p:nvPr/>
          </p:nvSpPr>
          <p:spPr>
            <a:xfrm>
              <a:off x="2671080"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79" name="rc216">
              <a:extLst>
                <a:ext uri="{FF2B5EF4-FFF2-40B4-BE49-F238E27FC236}">
                  <a16:creationId xmlns:a16="http://schemas.microsoft.com/office/drawing/2014/main" id="{1A9E2DCF-63F1-3925-0F0B-3FBB0BC6DBEA}"/>
                </a:ext>
              </a:extLst>
            </p:cNvPr>
            <p:cNvSpPr/>
            <p:nvPr/>
          </p:nvSpPr>
          <p:spPr>
            <a:xfrm>
              <a:off x="3159884"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80" name="rc217">
              <a:extLst>
                <a:ext uri="{FF2B5EF4-FFF2-40B4-BE49-F238E27FC236}">
                  <a16:creationId xmlns:a16="http://schemas.microsoft.com/office/drawing/2014/main" id="{CA84C4D0-DE88-E20E-62A2-70FE976B241E}"/>
                </a:ext>
              </a:extLst>
            </p:cNvPr>
            <p:cNvSpPr/>
            <p:nvPr/>
          </p:nvSpPr>
          <p:spPr>
            <a:xfrm>
              <a:off x="4137492"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81" name="rc218">
              <a:extLst>
                <a:ext uri="{FF2B5EF4-FFF2-40B4-BE49-F238E27FC236}">
                  <a16:creationId xmlns:a16="http://schemas.microsoft.com/office/drawing/2014/main" id="{23F58FF6-835F-D3E4-8F65-8AEF978AA8F7}"/>
                </a:ext>
              </a:extLst>
            </p:cNvPr>
            <p:cNvSpPr/>
            <p:nvPr/>
          </p:nvSpPr>
          <p:spPr>
            <a:xfrm>
              <a:off x="2182276" y="1147631"/>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82" name="rc219">
              <a:extLst>
                <a:ext uri="{FF2B5EF4-FFF2-40B4-BE49-F238E27FC236}">
                  <a16:creationId xmlns:a16="http://schemas.microsoft.com/office/drawing/2014/main" id="{5E4FFFEF-2FCD-1F06-CE39-AF7F7940BF35}"/>
                </a:ext>
              </a:extLst>
            </p:cNvPr>
            <p:cNvSpPr/>
            <p:nvPr/>
          </p:nvSpPr>
          <p:spPr>
            <a:xfrm>
              <a:off x="3648688"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83" name="rc220">
              <a:extLst>
                <a:ext uri="{FF2B5EF4-FFF2-40B4-BE49-F238E27FC236}">
                  <a16:creationId xmlns:a16="http://schemas.microsoft.com/office/drawing/2014/main" id="{3730EF2A-BDDA-211A-F122-BBD9CB5A8D55}"/>
                </a:ext>
              </a:extLst>
            </p:cNvPr>
            <p:cNvSpPr/>
            <p:nvPr/>
          </p:nvSpPr>
          <p:spPr>
            <a:xfrm>
              <a:off x="5603903"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84" name="rc221">
              <a:extLst>
                <a:ext uri="{FF2B5EF4-FFF2-40B4-BE49-F238E27FC236}">
                  <a16:creationId xmlns:a16="http://schemas.microsoft.com/office/drawing/2014/main" id="{47EA06B6-1AB2-AC5D-65B0-99570CF1D34A}"/>
                </a:ext>
              </a:extLst>
            </p:cNvPr>
            <p:cNvSpPr/>
            <p:nvPr/>
          </p:nvSpPr>
          <p:spPr>
            <a:xfrm>
              <a:off x="6092707"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85" name="rc222">
              <a:extLst>
                <a:ext uri="{FF2B5EF4-FFF2-40B4-BE49-F238E27FC236}">
                  <a16:creationId xmlns:a16="http://schemas.microsoft.com/office/drawing/2014/main" id="{D9C8E013-DEF0-4896-D0D8-15178DA7EE05}"/>
                </a:ext>
              </a:extLst>
            </p:cNvPr>
            <p:cNvSpPr/>
            <p:nvPr/>
          </p:nvSpPr>
          <p:spPr>
            <a:xfrm>
              <a:off x="6581511"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86" name="rc223">
              <a:extLst>
                <a:ext uri="{FF2B5EF4-FFF2-40B4-BE49-F238E27FC236}">
                  <a16:creationId xmlns:a16="http://schemas.microsoft.com/office/drawing/2014/main" id="{70201A56-B2FE-38E1-E5AF-F6BDF37252A0}"/>
                </a:ext>
              </a:extLst>
            </p:cNvPr>
            <p:cNvSpPr/>
            <p:nvPr/>
          </p:nvSpPr>
          <p:spPr>
            <a:xfrm>
              <a:off x="7559119" y="1147631"/>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87" name="rc224">
              <a:extLst>
                <a:ext uri="{FF2B5EF4-FFF2-40B4-BE49-F238E27FC236}">
                  <a16:creationId xmlns:a16="http://schemas.microsoft.com/office/drawing/2014/main" id="{D3FDE678-AEB9-9AA1-9F1C-0D0024779B1E}"/>
                </a:ext>
              </a:extLst>
            </p:cNvPr>
            <p:cNvSpPr/>
            <p:nvPr/>
          </p:nvSpPr>
          <p:spPr>
            <a:xfrm>
              <a:off x="4626296"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88" name="rc225">
              <a:extLst>
                <a:ext uri="{FF2B5EF4-FFF2-40B4-BE49-F238E27FC236}">
                  <a16:creationId xmlns:a16="http://schemas.microsoft.com/office/drawing/2014/main" id="{3CAC127A-6F1A-82CC-37D3-C7DA584C40C2}"/>
                </a:ext>
              </a:extLst>
            </p:cNvPr>
            <p:cNvSpPr/>
            <p:nvPr/>
          </p:nvSpPr>
          <p:spPr>
            <a:xfrm>
              <a:off x="7070315"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89" name="rc226">
              <a:extLst>
                <a:ext uri="{FF2B5EF4-FFF2-40B4-BE49-F238E27FC236}">
                  <a16:creationId xmlns:a16="http://schemas.microsoft.com/office/drawing/2014/main" id="{C0F33D0B-8610-0170-F663-03922867A1F0}"/>
                </a:ext>
              </a:extLst>
            </p:cNvPr>
            <p:cNvSpPr/>
            <p:nvPr/>
          </p:nvSpPr>
          <p:spPr>
            <a:xfrm>
              <a:off x="5115099"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90" name="rc227">
              <a:extLst>
                <a:ext uri="{FF2B5EF4-FFF2-40B4-BE49-F238E27FC236}">
                  <a16:creationId xmlns:a16="http://schemas.microsoft.com/office/drawing/2014/main" id="{4D232DF0-0CD3-9B30-676F-BB060F55B11D}"/>
                </a:ext>
              </a:extLst>
            </p:cNvPr>
            <p:cNvSpPr/>
            <p:nvPr/>
          </p:nvSpPr>
          <p:spPr>
            <a:xfrm>
              <a:off x="8047922"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91" name="rc228">
              <a:extLst>
                <a:ext uri="{FF2B5EF4-FFF2-40B4-BE49-F238E27FC236}">
                  <a16:creationId xmlns:a16="http://schemas.microsoft.com/office/drawing/2014/main" id="{737D873B-BA69-5656-68B4-F7890E747345}"/>
                </a:ext>
              </a:extLst>
            </p:cNvPr>
            <p:cNvSpPr/>
            <p:nvPr/>
          </p:nvSpPr>
          <p:spPr>
            <a:xfrm>
              <a:off x="1693473" y="5432330"/>
              <a:ext cx="488803" cy="142823"/>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192" name="rc229">
              <a:extLst>
                <a:ext uri="{FF2B5EF4-FFF2-40B4-BE49-F238E27FC236}">
                  <a16:creationId xmlns:a16="http://schemas.microsoft.com/office/drawing/2014/main" id="{5F0EB68F-19D6-892F-A275-AE1C6DE50A93}"/>
                </a:ext>
              </a:extLst>
            </p:cNvPr>
            <p:cNvSpPr/>
            <p:nvPr/>
          </p:nvSpPr>
          <p:spPr>
            <a:xfrm>
              <a:off x="2671080" y="5432330"/>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193" name="rc230">
              <a:extLst>
                <a:ext uri="{FF2B5EF4-FFF2-40B4-BE49-F238E27FC236}">
                  <a16:creationId xmlns:a16="http://schemas.microsoft.com/office/drawing/2014/main" id="{BCAF2F5A-366D-AC3A-D390-45992C054A50}"/>
                </a:ext>
              </a:extLst>
            </p:cNvPr>
            <p:cNvSpPr/>
            <p:nvPr/>
          </p:nvSpPr>
          <p:spPr>
            <a:xfrm>
              <a:off x="3159884" y="5432330"/>
              <a:ext cx="488803" cy="142823"/>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194" name="rc231">
              <a:extLst>
                <a:ext uri="{FF2B5EF4-FFF2-40B4-BE49-F238E27FC236}">
                  <a16:creationId xmlns:a16="http://schemas.microsoft.com/office/drawing/2014/main" id="{797DF4AF-A054-53FA-AB4D-A048324252CA}"/>
                </a:ext>
              </a:extLst>
            </p:cNvPr>
            <p:cNvSpPr/>
            <p:nvPr/>
          </p:nvSpPr>
          <p:spPr>
            <a:xfrm>
              <a:off x="4137492" y="5432330"/>
              <a:ext cx="488803" cy="142823"/>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195" name="rc232">
              <a:extLst>
                <a:ext uri="{FF2B5EF4-FFF2-40B4-BE49-F238E27FC236}">
                  <a16:creationId xmlns:a16="http://schemas.microsoft.com/office/drawing/2014/main" id="{7D628007-5C02-3169-545D-795A659BB191}"/>
                </a:ext>
              </a:extLst>
            </p:cNvPr>
            <p:cNvSpPr/>
            <p:nvPr/>
          </p:nvSpPr>
          <p:spPr>
            <a:xfrm>
              <a:off x="3648688" y="5432330"/>
              <a:ext cx="488803" cy="142823"/>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196" name="rc233">
              <a:extLst>
                <a:ext uri="{FF2B5EF4-FFF2-40B4-BE49-F238E27FC236}">
                  <a16:creationId xmlns:a16="http://schemas.microsoft.com/office/drawing/2014/main" id="{B4DC7903-D6F7-B1A5-1A0F-D8F485BAA867}"/>
                </a:ext>
              </a:extLst>
            </p:cNvPr>
            <p:cNvSpPr/>
            <p:nvPr/>
          </p:nvSpPr>
          <p:spPr>
            <a:xfrm>
              <a:off x="5603903" y="5432330"/>
              <a:ext cx="488803" cy="142823"/>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197" name="rc234">
              <a:extLst>
                <a:ext uri="{FF2B5EF4-FFF2-40B4-BE49-F238E27FC236}">
                  <a16:creationId xmlns:a16="http://schemas.microsoft.com/office/drawing/2014/main" id="{F144E0E0-FCF1-E040-F640-572505B3FCBD}"/>
                </a:ext>
              </a:extLst>
            </p:cNvPr>
            <p:cNvSpPr/>
            <p:nvPr/>
          </p:nvSpPr>
          <p:spPr>
            <a:xfrm>
              <a:off x="6581511" y="5432330"/>
              <a:ext cx="488803" cy="142823"/>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198" name="rc235">
              <a:extLst>
                <a:ext uri="{FF2B5EF4-FFF2-40B4-BE49-F238E27FC236}">
                  <a16:creationId xmlns:a16="http://schemas.microsoft.com/office/drawing/2014/main" id="{5B33EF22-C870-88CD-DC22-46833F78CB72}"/>
                </a:ext>
              </a:extLst>
            </p:cNvPr>
            <p:cNvSpPr/>
            <p:nvPr/>
          </p:nvSpPr>
          <p:spPr>
            <a:xfrm>
              <a:off x="7559119" y="5432330"/>
              <a:ext cx="488803" cy="142823"/>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1199" name="rc236">
              <a:extLst>
                <a:ext uri="{FF2B5EF4-FFF2-40B4-BE49-F238E27FC236}">
                  <a16:creationId xmlns:a16="http://schemas.microsoft.com/office/drawing/2014/main" id="{45C3ACAD-1575-7EC8-EB9D-93DB318C8F62}"/>
                </a:ext>
              </a:extLst>
            </p:cNvPr>
            <p:cNvSpPr/>
            <p:nvPr/>
          </p:nvSpPr>
          <p:spPr>
            <a:xfrm>
              <a:off x="4626296" y="5432330"/>
              <a:ext cx="488803" cy="142823"/>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200" name="rc237">
              <a:extLst>
                <a:ext uri="{FF2B5EF4-FFF2-40B4-BE49-F238E27FC236}">
                  <a16:creationId xmlns:a16="http://schemas.microsoft.com/office/drawing/2014/main" id="{696D4386-C2BC-1799-66C3-50E53DF0BF88}"/>
                </a:ext>
              </a:extLst>
            </p:cNvPr>
            <p:cNvSpPr/>
            <p:nvPr/>
          </p:nvSpPr>
          <p:spPr>
            <a:xfrm>
              <a:off x="7070315" y="5432330"/>
              <a:ext cx="488803" cy="142823"/>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201" name="rc238">
              <a:extLst>
                <a:ext uri="{FF2B5EF4-FFF2-40B4-BE49-F238E27FC236}">
                  <a16:creationId xmlns:a16="http://schemas.microsoft.com/office/drawing/2014/main" id="{F956F0EA-9A0B-1B34-DCC5-7F62B8B5C58B}"/>
                </a:ext>
              </a:extLst>
            </p:cNvPr>
            <p:cNvSpPr/>
            <p:nvPr/>
          </p:nvSpPr>
          <p:spPr>
            <a:xfrm>
              <a:off x="5115099" y="5432330"/>
              <a:ext cx="488803" cy="142823"/>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202" name="rc239">
              <a:extLst>
                <a:ext uri="{FF2B5EF4-FFF2-40B4-BE49-F238E27FC236}">
                  <a16:creationId xmlns:a16="http://schemas.microsoft.com/office/drawing/2014/main" id="{E8230EE8-E737-11BF-AB9A-25839290E61C}"/>
                </a:ext>
              </a:extLst>
            </p:cNvPr>
            <p:cNvSpPr/>
            <p:nvPr/>
          </p:nvSpPr>
          <p:spPr>
            <a:xfrm>
              <a:off x="1693473" y="343280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03" name="rc240">
              <a:extLst>
                <a:ext uri="{FF2B5EF4-FFF2-40B4-BE49-F238E27FC236}">
                  <a16:creationId xmlns:a16="http://schemas.microsoft.com/office/drawing/2014/main" id="{965644E6-D85B-1C87-A8C3-2A2A71F95E44}"/>
                </a:ext>
              </a:extLst>
            </p:cNvPr>
            <p:cNvSpPr/>
            <p:nvPr/>
          </p:nvSpPr>
          <p:spPr>
            <a:xfrm>
              <a:off x="2671080" y="3432804"/>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04" name="rc241">
              <a:extLst>
                <a:ext uri="{FF2B5EF4-FFF2-40B4-BE49-F238E27FC236}">
                  <a16:creationId xmlns:a16="http://schemas.microsoft.com/office/drawing/2014/main" id="{76747F8D-FD6A-D145-F4EB-9095E4699147}"/>
                </a:ext>
              </a:extLst>
            </p:cNvPr>
            <p:cNvSpPr/>
            <p:nvPr/>
          </p:nvSpPr>
          <p:spPr>
            <a:xfrm>
              <a:off x="3159884" y="343280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205" name="rc242">
              <a:extLst>
                <a:ext uri="{FF2B5EF4-FFF2-40B4-BE49-F238E27FC236}">
                  <a16:creationId xmlns:a16="http://schemas.microsoft.com/office/drawing/2014/main" id="{3CE2A0A2-B2F9-8A30-9A34-C3F92B2A3BAF}"/>
                </a:ext>
              </a:extLst>
            </p:cNvPr>
            <p:cNvSpPr/>
            <p:nvPr/>
          </p:nvSpPr>
          <p:spPr>
            <a:xfrm>
              <a:off x="4137492" y="343280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206" name="rc243">
              <a:extLst>
                <a:ext uri="{FF2B5EF4-FFF2-40B4-BE49-F238E27FC236}">
                  <a16:creationId xmlns:a16="http://schemas.microsoft.com/office/drawing/2014/main" id="{9DF2740A-FB22-D202-36E7-98DC9C26F37E}"/>
                </a:ext>
              </a:extLst>
            </p:cNvPr>
            <p:cNvSpPr/>
            <p:nvPr/>
          </p:nvSpPr>
          <p:spPr>
            <a:xfrm>
              <a:off x="2182276" y="3432804"/>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207" name="rc244">
              <a:extLst>
                <a:ext uri="{FF2B5EF4-FFF2-40B4-BE49-F238E27FC236}">
                  <a16:creationId xmlns:a16="http://schemas.microsoft.com/office/drawing/2014/main" id="{6EC78DFD-C695-E453-2322-9DD3FE918913}"/>
                </a:ext>
              </a:extLst>
            </p:cNvPr>
            <p:cNvSpPr/>
            <p:nvPr/>
          </p:nvSpPr>
          <p:spPr>
            <a:xfrm>
              <a:off x="3648688" y="343280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208" name="rc245">
              <a:extLst>
                <a:ext uri="{FF2B5EF4-FFF2-40B4-BE49-F238E27FC236}">
                  <a16:creationId xmlns:a16="http://schemas.microsoft.com/office/drawing/2014/main" id="{F4B4E4F7-1EED-7249-4929-3D17D9F9C006}"/>
                </a:ext>
              </a:extLst>
            </p:cNvPr>
            <p:cNvSpPr/>
            <p:nvPr/>
          </p:nvSpPr>
          <p:spPr>
            <a:xfrm>
              <a:off x="5603903" y="3432804"/>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09" name="rc246">
              <a:extLst>
                <a:ext uri="{FF2B5EF4-FFF2-40B4-BE49-F238E27FC236}">
                  <a16:creationId xmlns:a16="http://schemas.microsoft.com/office/drawing/2014/main" id="{528CCFC7-093B-6696-155C-A602342EF3F7}"/>
                </a:ext>
              </a:extLst>
            </p:cNvPr>
            <p:cNvSpPr/>
            <p:nvPr/>
          </p:nvSpPr>
          <p:spPr>
            <a:xfrm>
              <a:off x="6092707" y="343280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10" name="rc247">
              <a:extLst>
                <a:ext uri="{FF2B5EF4-FFF2-40B4-BE49-F238E27FC236}">
                  <a16:creationId xmlns:a16="http://schemas.microsoft.com/office/drawing/2014/main" id="{C1383462-C808-1B2A-3561-5742914891E9}"/>
                </a:ext>
              </a:extLst>
            </p:cNvPr>
            <p:cNvSpPr/>
            <p:nvPr/>
          </p:nvSpPr>
          <p:spPr>
            <a:xfrm>
              <a:off x="6581511" y="343280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11" name="rc248">
              <a:extLst>
                <a:ext uri="{FF2B5EF4-FFF2-40B4-BE49-F238E27FC236}">
                  <a16:creationId xmlns:a16="http://schemas.microsoft.com/office/drawing/2014/main" id="{A0BC1C36-A362-1ACC-4C86-7AB797C74506}"/>
                </a:ext>
              </a:extLst>
            </p:cNvPr>
            <p:cNvSpPr/>
            <p:nvPr/>
          </p:nvSpPr>
          <p:spPr>
            <a:xfrm>
              <a:off x="7559119" y="3432804"/>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212" name="rc249">
              <a:extLst>
                <a:ext uri="{FF2B5EF4-FFF2-40B4-BE49-F238E27FC236}">
                  <a16:creationId xmlns:a16="http://schemas.microsoft.com/office/drawing/2014/main" id="{0D1AA573-8BB0-AB9D-0B37-AE3CF3B6CFCD}"/>
                </a:ext>
              </a:extLst>
            </p:cNvPr>
            <p:cNvSpPr/>
            <p:nvPr/>
          </p:nvSpPr>
          <p:spPr>
            <a:xfrm>
              <a:off x="4626296" y="343280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213" name="rc250">
              <a:extLst>
                <a:ext uri="{FF2B5EF4-FFF2-40B4-BE49-F238E27FC236}">
                  <a16:creationId xmlns:a16="http://schemas.microsoft.com/office/drawing/2014/main" id="{7E18D7D5-9759-B973-B3DD-9EFED414FC72}"/>
                </a:ext>
              </a:extLst>
            </p:cNvPr>
            <p:cNvSpPr/>
            <p:nvPr/>
          </p:nvSpPr>
          <p:spPr>
            <a:xfrm>
              <a:off x="7070315" y="343280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14" name="rc251">
              <a:extLst>
                <a:ext uri="{FF2B5EF4-FFF2-40B4-BE49-F238E27FC236}">
                  <a16:creationId xmlns:a16="http://schemas.microsoft.com/office/drawing/2014/main" id="{ACBA103F-229D-1ACD-2512-B83067E3850E}"/>
                </a:ext>
              </a:extLst>
            </p:cNvPr>
            <p:cNvSpPr/>
            <p:nvPr/>
          </p:nvSpPr>
          <p:spPr>
            <a:xfrm>
              <a:off x="5115099" y="343280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15" name="rc252">
              <a:extLst>
                <a:ext uri="{FF2B5EF4-FFF2-40B4-BE49-F238E27FC236}">
                  <a16:creationId xmlns:a16="http://schemas.microsoft.com/office/drawing/2014/main" id="{7FCDB25F-6A2F-71CD-3150-9153D85FD026}"/>
                </a:ext>
              </a:extLst>
            </p:cNvPr>
            <p:cNvSpPr/>
            <p:nvPr/>
          </p:nvSpPr>
          <p:spPr>
            <a:xfrm>
              <a:off x="1693473" y="3147157"/>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16" name="rc253">
              <a:extLst>
                <a:ext uri="{FF2B5EF4-FFF2-40B4-BE49-F238E27FC236}">
                  <a16:creationId xmlns:a16="http://schemas.microsoft.com/office/drawing/2014/main" id="{E7562772-20AD-E0E3-56C9-9D9C85230C8D}"/>
                </a:ext>
              </a:extLst>
            </p:cNvPr>
            <p:cNvSpPr/>
            <p:nvPr/>
          </p:nvSpPr>
          <p:spPr>
            <a:xfrm>
              <a:off x="2671080"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17" name="rc254">
              <a:extLst>
                <a:ext uri="{FF2B5EF4-FFF2-40B4-BE49-F238E27FC236}">
                  <a16:creationId xmlns:a16="http://schemas.microsoft.com/office/drawing/2014/main" id="{5BF28297-D395-29C6-26F3-C400CAFCB846}"/>
                </a:ext>
              </a:extLst>
            </p:cNvPr>
            <p:cNvSpPr/>
            <p:nvPr/>
          </p:nvSpPr>
          <p:spPr>
            <a:xfrm>
              <a:off x="3159884"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18" name="rc255">
              <a:extLst>
                <a:ext uri="{FF2B5EF4-FFF2-40B4-BE49-F238E27FC236}">
                  <a16:creationId xmlns:a16="http://schemas.microsoft.com/office/drawing/2014/main" id="{A919A00A-C2A7-6F75-A4A9-924A356BD011}"/>
                </a:ext>
              </a:extLst>
            </p:cNvPr>
            <p:cNvSpPr/>
            <p:nvPr/>
          </p:nvSpPr>
          <p:spPr>
            <a:xfrm>
              <a:off x="4137492"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19" name="rc256">
              <a:extLst>
                <a:ext uri="{FF2B5EF4-FFF2-40B4-BE49-F238E27FC236}">
                  <a16:creationId xmlns:a16="http://schemas.microsoft.com/office/drawing/2014/main" id="{18DFAFC7-8D46-6C98-082D-C654DD743063}"/>
                </a:ext>
              </a:extLst>
            </p:cNvPr>
            <p:cNvSpPr/>
            <p:nvPr/>
          </p:nvSpPr>
          <p:spPr>
            <a:xfrm>
              <a:off x="2182276" y="3147157"/>
              <a:ext cx="488803" cy="142823"/>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1220" name="rc257">
              <a:extLst>
                <a:ext uri="{FF2B5EF4-FFF2-40B4-BE49-F238E27FC236}">
                  <a16:creationId xmlns:a16="http://schemas.microsoft.com/office/drawing/2014/main" id="{6CD16788-E0BF-6D8D-C9B9-5DF204D0E2BD}"/>
                </a:ext>
              </a:extLst>
            </p:cNvPr>
            <p:cNvSpPr/>
            <p:nvPr/>
          </p:nvSpPr>
          <p:spPr>
            <a:xfrm>
              <a:off x="3648688"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21" name="rc258">
              <a:extLst>
                <a:ext uri="{FF2B5EF4-FFF2-40B4-BE49-F238E27FC236}">
                  <a16:creationId xmlns:a16="http://schemas.microsoft.com/office/drawing/2014/main" id="{EEDC903D-2F91-40B0-A343-A553F7EC9F2F}"/>
                </a:ext>
              </a:extLst>
            </p:cNvPr>
            <p:cNvSpPr/>
            <p:nvPr/>
          </p:nvSpPr>
          <p:spPr>
            <a:xfrm>
              <a:off x="5603903"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22" name="rc259">
              <a:extLst>
                <a:ext uri="{FF2B5EF4-FFF2-40B4-BE49-F238E27FC236}">
                  <a16:creationId xmlns:a16="http://schemas.microsoft.com/office/drawing/2014/main" id="{9E8D4D4D-C260-E9ED-8604-8FDD8CB83668}"/>
                </a:ext>
              </a:extLst>
            </p:cNvPr>
            <p:cNvSpPr/>
            <p:nvPr/>
          </p:nvSpPr>
          <p:spPr>
            <a:xfrm>
              <a:off x="6092707"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23" name="rc260">
              <a:extLst>
                <a:ext uri="{FF2B5EF4-FFF2-40B4-BE49-F238E27FC236}">
                  <a16:creationId xmlns:a16="http://schemas.microsoft.com/office/drawing/2014/main" id="{4A8A69CD-4CC8-EB13-A3D2-FB80851BC86F}"/>
                </a:ext>
              </a:extLst>
            </p:cNvPr>
            <p:cNvSpPr/>
            <p:nvPr/>
          </p:nvSpPr>
          <p:spPr>
            <a:xfrm>
              <a:off x="6581511" y="314715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224" name="rc261">
              <a:extLst>
                <a:ext uri="{FF2B5EF4-FFF2-40B4-BE49-F238E27FC236}">
                  <a16:creationId xmlns:a16="http://schemas.microsoft.com/office/drawing/2014/main" id="{C1243790-D927-BE5E-02AC-021640087AF0}"/>
                </a:ext>
              </a:extLst>
            </p:cNvPr>
            <p:cNvSpPr/>
            <p:nvPr/>
          </p:nvSpPr>
          <p:spPr>
            <a:xfrm>
              <a:off x="7559119" y="314715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225" name="rc262">
              <a:extLst>
                <a:ext uri="{FF2B5EF4-FFF2-40B4-BE49-F238E27FC236}">
                  <a16:creationId xmlns:a16="http://schemas.microsoft.com/office/drawing/2014/main" id="{CEB0F784-C0DC-1E50-ED78-0BEB5767BBED}"/>
                </a:ext>
              </a:extLst>
            </p:cNvPr>
            <p:cNvSpPr/>
            <p:nvPr/>
          </p:nvSpPr>
          <p:spPr>
            <a:xfrm>
              <a:off x="7070315" y="314715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226" name="rc263">
              <a:extLst>
                <a:ext uri="{FF2B5EF4-FFF2-40B4-BE49-F238E27FC236}">
                  <a16:creationId xmlns:a16="http://schemas.microsoft.com/office/drawing/2014/main" id="{DAAA2CC6-7B6A-6DC2-023B-F03672D72D2C}"/>
                </a:ext>
              </a:extLst>
            </p:cNvPr>
            <p:cNvSpPr/>
            <p:nvPr/>
          </p:nvSpPr>
          <p:spPr>
            <a:xfrm>
              <a:off x="1693473" y="4004097"/>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27" name="rc264">
              <a:extLst>
                <a:ext uri="{FF2B5EF4-FFF2-40B4-BE49-F238E27FC236}">
                  <a16:creationId xmlns:a16="http://schemas.microsoft.com/office/drawing/2014/main" id="{72D8E2D7-BF2E-3ADC-57BC-DF0D0F7ED829}"/>
                </a:ext>
              </a:extLst>
            </p:cNvPr>
            <p:cNvSpPr/>
            <p:nvPr/>
          </p:nvSpPr>
          <p:spPr>
            <a:xfrm>
              <a:off x="2671080"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228" name="rc265">
              <a:extLst>
                <a:ext uri="{FF2B5EF4-FFF2-40B4-BE49-F238E27FC236}">
                  <a16:creationId xmlns:a16="http://schemas.microsoft.com/office/drawing/2014/main" id="{19EC8CE6-93FD-EF16-8930-37A2634E7A28}"/>
                </a:ext>
              </a:extLst>
            </p:cNvPr>
            <p:cNvSpPr/>
            <p:nvPr/>
          </p:nvSpPr>
          <p:spPr>
            <a:xfrm>
              <a:off x="3159884"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229" name="rc266">
              <a:extLst>
                <a:ext uri="{FF2B5EF4-FFF2-40B4-BE49-F238E27FC236}">
                  <a16:creationId xmlns:a16="http://schemas.microsoft.com/office/drawing/2014/main" id="{A1F88160-E884-0C1B-1DB8-0A6221A40C22}"/>
                </a:ext>
              </a:extLst>
            </p:cNvPr>
            <p:cNvSpPr/>
            <p:nvPr/>
          </p:nvSpPr>
          <p:spPr>
            <a:xfrm>
              <a:off x="4137492"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230" name="rc267">
              <a:extLst>
                <a:ext uri="{FF2B5EF4-FFF2-40B4-BE49-F238E27FC236}">
                  <a16:creationId xmlns:a16="http://schemas.microsoft.com/office/drawing/2014/main" id="{6A727293-3DD2-5BD0-A984-631AE78032DC}"/>
                </a:ext>
              </a:extLst>
            </p:cNvPr>
            <p:cNvSpPr/>
            <p:nvPr/>
          </p:nvSpPr>
          <p:spPr>
            <a:xfrm>
              <a:off x="2182276" y="4004097"/>
              <a:ext cx="488803" cy="142823"/>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1231" name="rc268">
              <a:extLst>
                <a:ext uri="{FF2B5EF4-FFF2-40B4-BE49-F238E27FC236}">
                  <a16:creationId xmlns:a16="http://schemas.microsoft.com/office/drawing/2014/main" id="{4DAC8FE5-E4FF-CE1F-82B2-C3FEB67B6686}"/>
                </a:ext>
              </a:extLst>
            </p:cNvPr>
            <p:cNvSpPr/>
            <p:nvPr/>
          </p:nvSpPr>
          <p:spPr>
            <a:xfrm>
              <a:off x="3648688"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232" name="rc269">
              <a:extLst>
                <a:ext uri="{FF2B5EF4-FFF2-40B4-BE49-F238E27FC236}">
                  <a16:creationId xmlns:a16="http://schemas.microsoft.com/office/drawing/2014/main" id="{70587CBB-ECE8-7717-441A-53BD13E3A56F}"/>
                </a:ext>
              </a:extLst>
            </p:cNvPr>
            <p:cNvSpPr/>
            <p:nvPr/>
          </p:nvSpPr>
          <p:spPr>
            <a:xfrm>
              <a:off x="5603903"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233" name="rc270">
              <a:extLst>
                <a:ext uri="{FF2B5EF4-FFF2-40B4-BE49-F238E27FC236}">
                  <a16:creationId xmlns:a16="http://schemas.microsoft.com/office/drawing/2014/main" id="{CB03221A-599D-B86D-864D-25EE553DE264}"/>
                </a:ext>
              </a:extLst>
            </p:cNvPr>
            <p:cNvSpPr/>
            <p:nvPr/>
          </p:nvSpPr>
          <p:spPr>
            <a:xfrm>
              <a:off x="6092707"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234" name="rc271">
              <a:extLst>
                <a:ext uri="{FF2B5EF4-FFF2-40B4-BE49-F238E27FC236}">
                  <a16:creationId xmlns:a16="http://schemas.microsoft.com/office/drawing/2014/main" id="{896143F9-624B-CA8F-5610-361C3E1DD5B5}"/>
                </a:ext>
              </a:extLst>
            </p:cNvPr>
            <p:cNvSpPr/>
            <p:nvPr/>
          </p:nvSpPr>
          <p:spPr>
            <a:xfrm>
              <a:off x="6581511" y="4004097"/>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35" name="rc272">
              <a:extLst>
                <a:ext uri="{FF2B5EF4-FFF2-40B4-BE49-F238E27FC236}">
                  <a16:creationId xmlns:a16="http://schemas.microsoft.com/office/drawing/2014/main" id="{2B200CA8-B94C-1DDA-F21F-689FE5D540D6}"/>
                </a:ext>
              </a:extLst>
            </p:cNvPr>
            <p:cNvSpPr/>
            <p:nvPr/>
          </p:nvSpPr>
          <p:spPr>
            <a:xfrm>
              <a:off x="7559119" y="4004097"/>
              <a:ext cx="488803" cy="14282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236" name="rc273">
              <a:extLst>
                <a:ext uri="{FF2B5EF4-FFF2-40B4-BE49-F238E27FC236}">
                  <a16:creationId xmlns:a16="http://schemas.microsoft.com/office/drawing/2014/main" id="{36298A9B-34BC-1F68-8A79-1B79BE465C54}"/>
                </a:ext>
              </a:extLst>
            </p:cNvPr>
            <p:cNvSpPr/>
            <p:nvPr/>
          </p:nvSpPr>
          <p:spPr>
            <a:xfrm>
              <a:off x="4626296" y="4004097"/>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237" name="rc274">
              <a:extLst>
                <a:ext uri="{FF2B5EF4-FFF2-40B4-BE49-F238E27FC236}">
                  <a16:creationId xmlns:a16="http://schemas.microsoft.com/office/drawing/2014/main" id="{01F5FBFA-E095-0083-9838-DBFC2C9D8AAD}"/>
                </a:ext>
              </a:extLst>
            </p:cNvPr>
            <p:cNvSpPr/>
            <p:nvPr/>
          </p:nvSpPr>
          <p:spPr>
            <a:xfrm>
              <a:off x="7070315" y="4004097"/>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38" name="rc275">
              <a:extLst>
                <a:ext uri="{FF2B5EF4-FFF2-40B4-BE49-F238E27FC236}">
                  <a16:creationId xmlns:a16="http://schemas.microsoft.com/office/drawing/2014/main" id="{8335BF02-EF1C-5353-8823-33661C82A9B9}"/>
                </a:ext>
              </a:extLst>
            </p:cNvPr>
            <p:cNvSpPr/>
            <p:nvPr/>
          </p:nvSpPr>
          <p:spPr>
            <a:xfrm>
              <a:off x="5115099" y="4004097"/>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239" name="rc276">
              <a:extLst>
                <a:ext uri="{FF2B5EF4-FFF2-40B4-BE49-F238E27FC236}">
                  <a16:creationId xmlns:a16="http://schemas.microsoft.com/office/drawing/2014/main" id="{BDD125A9-A352-31ED-E964-C854D91A773F}"/>
                </a:ext>
              </a:extLst>
            </p:cNvPr>
            <p:cNvSpPr/>
            <p:nvPr/>
          </p:nvSpPr>
          <p:spPr>
            <a:xfrm>
              <a:off x="1693473" y="186174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40" name="rc277">
              <a:extLst>
                <a:ext uri="{FF2B5EF4-FFF2-40B4-BE49-F238E27FC236}">
                  <a16:creationId xmlns:a16="http://schemas.microsoft.com/office/drawing/2014/main" id="{94968415-9525-7335-A7A2-95CBA38DE874}"/>
                </a:ext>
              </a:extLst>
            </p:cNvPr>
            <p:cNvSpPr/>
            <p:nvPr/>
          </p:nvSpPr>
          <p:spPr>
            <a:xfrm>
              <a:off x="2671080"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41" name="rc278">
              <a:extLst>
                <a:ext uri="{FF2B5EF4-FFF2-40B4-BE49-F238E27FC236}">
                  <a16:creationId xmlns:a16="http://schemas.microsoft.com/office/drawing/2014/main" id="{BA696E82-805D-8B5B-E177-8E409841BB72}"/>
                </a:ext>
              </a:extLst>
            </p:cNvPr>
            <p:cNvSpPr/>
            <p:nvPr/>
          </p:nvSpPr>
          <p:spPr>
            <a:xfrm>
              <a:off x="3159884"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42" name="rc279">
              <a:extLst>
                <a:ext uri="{FF2B5EF4-FFF2-40B4-BE49-F238E27FC236}">
                  <a16:creationId xmlns:a16="http://schemas.microsoft.com/office/drawing/2014/main" id="{392C4FB8-4D32-ED18-9545-81B08FF2185A}"/>
                </a:ext>
              </a:extLst>
            </p:cNvPr>
            <p:cNvSpPr/>
            <p:nvPr/>
          </p:nvSpPr>
          <p:spPr>
            <a:xfrm>
              <a:off x="4137492"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43" name="rc280">
              <a:extLst>
                <a:ext uri="{FF2B5EF4-FFF2-40B4-BE49-F238E27FC236}">
                  <a16:creationId xmlns:a16="http://schemas.microsoft.com/office/drawing/2014/main" id="{A15A6BA4-DB7B-3792-4C61-FF6847F3D008}"/>
                </a:ext>
              </a:extLst>
            </p:cNvPr>
            <p:cNvSpPr/>
            <p:nvPr/>
          </p:nvSpPr>
          <p:spPr>
            <a:xfrm>
              <a:off x="3648688" y="186174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44" name="rc281">
              <a:extLst>
                <a:ext uri="{FF2B5EF4-FFF2-40B4-BE49-F238E27FC236}">
                  <a16:creationId xmlns:a16="http://schemas.microsoft.com/office/drawing/2014/main" id="{D761EFFE-87BA-77A1-26E2-AE17731557B8}"/>
                </a:ext>
              </a:extLst>
            </p:cNvPr>
            <p:cNvSpPr/>
            <p:nvPr/>
          </p:nvSpPr>
          <p:spPr>
            <a:xfrm>
              <a:off x="5603903"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45" name="rc282">
              <a:extLst>
                <a:ext uri="{FF2B5EF4-FFF2-40B4-BE49-F238E27FC236}">
                  <a16:creationId xmlns:a16="http://schemas.microsoft.com/office/drawing/2014/main" id="{3B3B677F-3C2F-9195-99DF-C7D89A9E7C95}"/>
                </a:ext>
              </a:extLst>
            </p:cNvPr>
            <p:cNvSpPr/>
            <p:nvPr/>
          </p:nvSpPr>
          <p:spPr>
            <a:xfrm>
              <a:off x="6092707"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46" name="rc283">
              <a:extLst>
                <a:ext uri="{FF2B5EF4-FFF2-40B4-BE49-F238E27FC236}">
                  <a16:creationId xmlns:a16="http://schemas.microsoft.com/office/drawing/2014/main" id="{920D1753-3013-62F0-46AB-C206BA7BC545}"/>
                </a:ext>
              </a:extLst>
            </p:cNvPr>
            <p:cNvSpPr/>
            <p:nvPr/>
          </p:nvSpPr>
          <p:spPr>
            <a:xfrm>
              <a:off x="6581511" y="1861747"/>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247" name="rc284">
              <a:extLst>
                <a:ext uri="{FF2B5EF4-FFF2-40B4-BE49-F238E27FC236}">
                  <a16:creationId xmlns:a16="http://schemas.microsoft.com/office/drawing/2014/main" id="{093FD2D5-54D4-0156-E0FE-F6982F6002A4}"/>
                </a:ext>
              </a:extLst>
            </p:cNvPr>
            <p:cNvSpPr/>
            <p:nvPr/>
          </p:nvSpPr>
          <p:spPr>
            <a:xfrm>
              <a:off x="7559119" y="186174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48" name="rc285">
              <a:extLst>
                <a:ext uri="{FF2B5EF4-FFF2-40B4-BE49-F238E27FC236}">
                  <a16:creationId xmlns:a16="http://schemas.microsoft.com/office/drawing/2014/main" id="{091C72A1-7514-2AD8-CACF-06258A51EB38}"/>
                </a:ext>
              </a:extLst>
            </p:cNvPr>
            <p:cNvSpPr/>
            <p:nvPr/>
          </p:nvSpPr>
          <p:spPr>
            <a:xfrm>
              <a:off x="4626296"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49" name="rc286">
              <a:extLst>
                <a:ext uri="{FF2B5EF4-FFF2-40B4-BE49-F238E27FC236}">
                  <a16:creationId xmlns:a16="http://schemas.microsoft.com/office/drawing/2014/main" id="{557DD8DE-F05C-78AE-7183-65D28490130C}"/>
                </a:ext>
              </a:extLst>
            </p:cNvPr>
            <p:cNvSpPr/>
            <p:nvPr/>
          </p:nvSpPr>
          <p:spPr>
            <a:xfrm>
              <a:off x="7070315" y="1861747"/>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250" name="rc287">
              <a:extLst>
                <a:ext uri="{FF2B5EF4-FFF2-40B4-BE49-F238E27FC236}">
                  <a16:creationId xmlns:a16="http://schemas.microsoft.com/office/drawing/2014/main" id="{FEE06820-26CF-A2E0-E9B0-E6C69C7476CA}"/>
                </a:ext>
              </a:extLst>
            </p:cNvPr>
            <p:cNvSpPr/>
            <p:nvPr/>
          </p:nvSpPr>
          <p:spPr>
            <a:xfrm>
              <a:off x="5115099"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51" name="rc288">
              <a:extLst>
                <a:ext uri="{FF2B5EF4-FFF2-40B4-BE49-F238E27FC236}">
                  <a16:creationId xmlns:a16="http://schemas.microsoft.com/office/drawing/2014/main" id="{D28D8C49-FF00-60B4-BDCB-952F3C2AB76E}"/>
                </a:ext>
              </a:extLst>
            </p:cNvPr>
            <p:cNvSpPr/>
            <p:nvPr/>
          </p:nvSpPr>
          <p:spPr>
            <a:xfrm>
              <a:off x="1693473" y="428974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52" name="rc289">
              <a:extLst>
                <a:ext uri="{FF2B5EF4-FFF2-40B4-BE49-F238E27FC236}">
                  <a16:creationId xmlns:a16="http://schemas.microsoft.com/office/drawing/2014/main" id="{E9639A22-7A3A-2A72-E41F-452C8A57D1EA}"/>
                </a:ext>
              </a:extLst>
            </p:cNvPr>
            <p:cNvSpPr/>
            <p:nvPr/>
          </p:nvSpPr>
          <p:spPr>
            <a:xfrm>
              <a:off x="2671080" y="4289744"/>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253" name="rc290">
              <a:extLst>
                <a:ext uri="{FF2B5EF4-FFF2-40B4-BE49-F238E27FC236}">
                  <a16:creationId xmlns:a16="http://schemas.microsoft.com/office/drawing/2014/main" id="{3F098598-D211-7539-94C1-9ACB755CDB6E}"/>
                </a:ext>
              </a:extLst>
            </p:cNvPr>
            <p:cNvSpPr/>
            <p:nvPr/>
          </p:nvSpPr>
          <p:spPr>
            <a:xfrm>
              <a:off x="3159884" y="428974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254" name="rc291">
              <a:extLst>
                <a:ext uri="{FF2B5EF4-FFF2-40B4-BE49-F238E27FC236}">
                  <a16:creationId xmlns:a16="http://schemas.microsoft.com/office/drawing/2014/main" id="{696B7CDC-72DF-0D00-C5A1-A8DC1214DC55}"/>
                </a:ext>
              </a:extLst>
            </p:cNvPr>
            <p:cNvSpPr/>
            <p:nvPr/>
          </p:nvSpPr>
          <p:spPr>
            <a:xfrm>
              <a:off x="4137492" y="428974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255" name="rc292">
              <a:extLst>
                <a:ext uri="{FF2B5EF4-FFF2-40B4-BE49-F238E27FC236}">
                  <a16:creationId xmlns:a16="http://schemas.microsoft.com/office/drawing/2014/main" id="{9049DF7E-72C6-F94A-D1D7-9CD0663F573E}"/>
                </a:ext>
              </a:extLst>
            </p:cNvPr>
            <p:cNvSpPr/>
            <p:nvPr/>
          </p:nvSpPr>
          <p:spPr>
            <a:xfrm>
              <a:off x="2182276" y="4289744"/>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256" name="rc293">
              <a:extLst>
                <a:ext uri="{FF2B5EF4-FFF2-40B4-BE49-F238E27FC236}">
                  <a16:creationId xmlns:a16="http://schemas.microsoft.com/office/drawing/2014/main" id="{E070690F-25CD-3F3A-6008-2579E1F71B59}"/>
                </a:ext>
              </a:extLst>
            </p:cNvPr>
            <p:cNvSpPr/>
            <p:nvPr/>
          </p:nvSpPr>
          <p:spPr>
            <a:xfrm>
              <a:off x="3648688" y="428974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257" name="rc294">
              <a:extLst>
                <a:ext uri="{FF2B5EF4-FFF2-40B4-BE49-F238E27FC236}">
                  <a16:creationId xmlns:a16="http://schemas.microsoft.com/office/drawing/2014/main" id="{59D499A8-46A2-F686-A13D-7968ADEA51AE}"/>
                </a:ext>
              </a:extLst>
            </p:cNvPr>
            <p:cNvSpPr/>
            <p:nvPr/>
          </p:nvSpPr>
          <p:spPr>
            <a:xfrm>
              <a:off x="5603903" y="4289744"/>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258" name="rc295">
              <a:extLst>
                <a:ext uri="{FF2B5EF4-FFF2-40B4-BE49-F238E27FC236}">
                  <a16:creationId xmlns:a16="http://schemas.microsoft.com/office/drawing/2014/main" id="{9285F34B-5761-D21E-8AD0-84B2DCFA84D9}"/>
                </a:ext>
              </a:extLst>
            </p:cNvPr>
            <p:cNvSpPr/>
            <p:nvPr/>
          </p:nvSpPr>
          <p:spPr>
            <a:xfrm>
              <a:off x="6092707" y="428974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259" name="rc296">
              <a:extLst>
                <a:ext uri="{FF2B5EF4-FFF2-40B4-BE49-F238E27FC236}">
                  <a16:creationId xmlns:a16="http://schemas.microsoft.com/office/drawing/2014/main" id="{09081C9D-D6A0-71EE-71D8-2DBB9717C6DE}"/>
                </a:ext>
              </a:extLst>
            </p:cNvPr>
            <p:cNvSpPr/>
            <p:nvPr/>
          </p:nvSpPr>
          <p:spPr>
            <a:xfrm>
              <a:off x="6581511" y="428974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60" name="rc297">
              <a:extLst>
                <a:ext uri="{FF2B5EF4-FFF2-40B4-BE49-F238E27FC236}">
                  <a16:creationId xmlns:a16="http://schemas.microsoft.com/office/drawing/2014/main" id="{69703052-7AEF-C9B9-0A7F-D0A1D25D11D7}"/>
                </a:ext>
              </a:extLst>
            </p:cNvPr>
            <p:cNvSpPr/>
            <p:nvPr/>
          </p:nvSpPr>
          <p:spPr>
            <a:xfrm>
              <a:off x="7559119" y="428974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261" name="rc298">
              <a:extLst>
                <a:ext uri="{FF2B5EF4-FFF2-40B4-BE49-F238E27FC236}">
                  <a16:creationId xmlns:a16="http://schemas.microsoft.com/office/drawing/2014/main" id="{32E382FB-AB6A-7580-5DAC-72FB6A2B2505}"/>
                </a:ext>
              </a:extLst>
            </p:cNvPr>
            <p:cNvSpPr/>
            <p:nvPr/>
          </p:nvSpPr>
          <p:spPr>
            <a:xfrm>
              <a:off x="4626296" y="4289744"/>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262" name="rc299">
              <a:extLst>
                <a:ext uri="{FF2B5EF4-FFF2-40B4-BE49-F238E27FC236}">
                  <a16:creationId xmlns:a16="http://schemas.microsoft.com/office/drawing/2014/main" id="{30A152FC-5756-FD2A-21C4-DDD35493235C}"/>
                </a:ext>
              </a:extLst>
            </p:cNvPr>
            <p:cNvSpPr/>
            <p:nvPr/>
          </p:nvSpPr>
          <p:spPr>
            <a:xfrm>
              <a:off x="7070315" y="428974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63" name="rc300">
              <a:extLst>
                <a:ext uri="{FF2B5EF4-FFF2-40B4-BE49-F238E27FC236}">
                  <a16:creationId xmlns:a16="http://schemas.microsoft.com/office/drawing/2014/main" id="{4F175306-C68C-BB7F-0630-C5A4AD25715D}"/>
                </a:ext>
              </a:extLst>
            </p:cNvPr>
            <p:cNvSpPr/>
            <p:nvPr/>
          </p:nvSpPr>
          <p:spPr>
            <a:xfrm>
              <a:off x="5115099" y="428974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64" name="rc301">
              <a:extLst>
                <a:ext uri="{FF2B5EF4-FFF2-40B4-BE49-F238E27FC236}">
                  <a16:creationId xmlns:a16="http://schemas.microsoft.com/office/drawing/2014/main" id="{B901FAB6-2869-7F76-98EC-6FAAD1DB1B00}"/>
                </a:ext>
              </a:extLst>
            </p:cNvPr>
            <p:cNvSpPr/>
            <p:nvPr/>
          </p:nvSpPr>
          <p:spPr>
            <a:xfrm>
              <a:off x="8047922" y="4289744"/>
              <a:ext cx="488803" cy="142823"/>
            </a:xfrm>
            <a:prstGeom prst="rect">
              <a:avLst/>
            </a:prstGeom>
            <a:solidFill>
              <a:srgbClr val="B80A01">
                <a:alpha val="100000"/>
              </a:srgbClr>
            </a:solidFill>
            <a:ln w="2710" cap="flat">
              <a:solidFill>
                <a:srgbClr val="FFFFFF">
                  <a:alpha val="100000"/>
                </a:srgbClr>
              </a:solidFill>
              <a:prstDash val="solid"/>
              <a:miter/>
            </a:ln>
          </p:spPr>
          <p:txBody>
            <a:bodyPr/>
            <a:lstStyle/>
            <a:p>
              <a:endParaRPr/>
            </a:p>
          </p:txBody>
        </p:sp>
        <p:sp>
          <p:nvSpPr>
            <p:cNvPr id="1265" name="rc302">
              <a:extLst>
                <a:ext uri="{FF2B5EF4-FFF2-40B4-BE49-F238E27FC236}">
                  <a16:creationId xmlns:a16="http://schemas.microsoft.com/office/drawing/2014/main" id="{711E8D2D-466D-40BD-CFA0-025D1F0266E9}"/>
                </a:ext>
              </a:extLst>
            </p:cNvPr>
            <p:cNvSpPr/>
            <p:nvPr/>
          </p:nvSpPr>
          <p:spPr>
            <a:xfrm>
              <a:off x="1693473" y="4718214"/>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266" name="rc303">
              <a:extLst>
                <a:ext uri="{FF2B5EF4-FFF2-40B4-BE49-F238E27FC236}">
                  <a16:creationId xmlns:a16="http://schemas.microsoft.com/office/drawing/2014/main" id="{EF4654C4-8343-668A-8151-235C3FCB5BD3}"/>
                </a:ext>
              </a:extLst>
            </p:cNvPr>
            <p:cNvSpPr/>
            <p:nvPr/>
          </p:nvSpPr>
          <p:spPr>
            <a:xfrm>
              <a:off x="2671080" y="4718214"/>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267" name="rc304">
              <a:extLst>
                <a:ext uri="{FF2B5EF4-FFF2-40B4-BE49-F238E27FC236}">
                  <a16:creationId xmlns:a16="http://schemas.microsoft.com/office/drawing/2014/main" id="{2ED7D421-F13F-64E6-97A8-F700FE8D4225}"/>
                </a:ext>
              </a:extLst>
            </p:cNvPr>
            <p:cNvSpPr/>
            <p:nvPr/>
          </p:nvSpPr>
          <p:spPr>
            <a:xfrm>
              <a:off x="3159884" y="471821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268" name="rc305">
              <a:extLst>
                <a:ext uri="{FF2B5EF4-FFF2-40B4-BE49-F238E27FC236}">
                  <a16:creationId xmlns:a16="http://schemas.microsoft.com/office/drawing/2014/main" id="{58C635A4-7C5C-77B7-676A-34D754705E1A}"/>
                </a:ext>
              </a:extLst>
            </p:cNvPr>
            <p:cNvSpPr/>
            <p:nvPr/>
          </p:nvSpPr>
          <p:spPr>
            <a:xfrm>
              <a:off x="4137492" y="471821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269" name="rc306">
              <a:extLst>
                <a:ext uri="{FF2B5EF4-FFF2-40B4-BE49-F238E27FC236}">
                  <a16:creationId xmlns:a16="http://schemas.microsoft.com/office/drawing/2014/main" id="{14E989AB-7C14-BDB7-8700-AE8B864642C8}"/>
                </a:ext>
              </a:extLst>
            </p:cNvPr>
            <p:cNvSpPr/>
            <p:nvPr/>
          </p:nvSpPr>
          <p:spPr>
            <a:xfrm>
              <a:off x="2182276" y="4718214"/>
              <a:ext cx="488803" cy="14282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270" name="rc307">
              <a:extLst>
                <a:ext uri="{FF2B5EF4-FFF2-40B4-BE49-F238E27FC236}">
                  <a16:creationId xmlns:a16="http://schemas.microsoft.com/office/drawing/2014/main" id="{6895E94A-A1F0-366A-200E-2E1E1B456B0E}"/>
                </a:ext>
              </a:extLst>
            </p:cNvPr>
            <p:cNvSpPr/>
            <p:nvPr/>
          </p:nvSpPr>
          <p:spPr>
            <a:xfrm>
              <a:off x="3648688" y="471821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271" name="rc308">
              <a:extLst>
                <a:ext uri="{FF2B5EF4-FFF2-40B4-BE49-F238E27FC236}">
                  <a16:creationId xmlns:a16="http://schemas.microsoft.com/office/drawing/2014/main" id="{52CB6A25-2904-378B-1C9E-544579EC47A8}"/>
                </a:ext>
              </a:extLst>
            </p:cNvPr>
            <p:cNvSpPr/>
            <p:nvPr/>
          </p:nvSpPr>
          <p:spPr>
            <a:xfrm>
              <a:off x="5603903" y="4718214"/>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272" name="rc309">
              <a:extLst>
                <a:ext uri="{FF2B5EF4-FFF2-40B4-BE49-F238E27FC236}">
                  <a16:creationId xmlns:a16="http://schemas.microsoft.com/office/drawing/2014/main" id="{FC946A46-80BF-EF17-1E9C-2517264B3D80}"/>
                </a:ext>
              </a:extLst>
            </p:cNvPr>
            <p:cNvSpPr/>
            <p:nvPr/>
          </p:nvSpPr>
          <p:spPr>
            <a:xfrm>
              <a:off x="6092707" y="471821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273" name="rc310">
              <a:extLst>
                <a:ext uri="{FF2B5EF4-FFF2-40B4-BE49-F238E27FC236}">
                  <a16:creationId xmlns:a16="http://schemas.microsoft.com/office/drawing/2014/main" id="{E3F38B09-6F95-B1D8-BCAF-CD88427715F3}"/>
                </a:ext>
              </a:extLst>
            </p:cNvPr>
            <p:cNvSpPr/>
            <p:nvPr/>
          </p:nvSpPr>
          <p:spPr>
            <a:xfrm>
              <a:off x="6581511" y="4718214"/>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274" name="rc311">
              <a:extLst>
                <a:ext uri="{FF2B5EF4-FFF2-40B4-BE49-F238E27FC236}">
                  <a16:creationId xmlns:a16="http://schemas.microsoft.com/office/drawing/2014/main" id="{567C110E-75F1-ECC8-9696-840A5E76B733}"/>
                </a:ext>
              </a:extLst>
            </p:cNvPr>
            <p:cNvSpPr/>
            <p:nvPr/>
          </p:nvSpPr>
          <p:spPr>
            <a:xfrm>
              <a:off x="7559119" y="4718214"/>
              <a:ext cx="488803" cy="14282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275" name="rc312">
              <a:extLst>
                <a:ext uri="{FF2B5EF4-FFF2-40B4-BE49-F238E27FC236}">
                  <a16:creationId xmlns:a16="http://schemas.microsoft.com/office/drawing/2014/main" id="{692B17FC-F67C-07F1-65CE-13D70EA98490}"/>
                </a:ext>
              </a:extLst>
            </p:cNvPr>
            <p:cNvSpPr/>
            <p:nvPr/>
          </p:nvSpPr>
          <p:spPr>
            <a:xfrm>
              <a:off x="4626296" y="4718214"/>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276" name="rc313">
              <a:extLst>
                <a:ext uri="{FF2B5EF4-FFF2-40B4-BE49-F238E27FC236}">
                  <a16:creationId xmlns:a16="http://schemas.microsoft.com/office/drawing/2014/main" id="{D8E82E07-089B-7EC7-BF06-E185A21FE419}"/>
                </a:ext>
              </a:extLst>
            </p:cNvPr>
            <p:cNvSpPr/>
            <p:nvPr/>
          </p:nvSpPr>
          <p:spPr>
            <a:xfrm>
              <a:off x="7070315" y="4718214"/>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277" name="rc314">
              <a:extLst>
                <a:ext uri="{FF2B5EF4-FFF2-40B4-BE49-F238E27FC236}">
                  <a16:creationId xmlns:a16="http://schemas.microsoft.com/office/drawing/2014/main" id="{F0C1848C-CABD-1791-4171-218314B83A15}"/>
                </a:ext>
              </a:extLst>
            </p:cNvPr>
            <p:cNvSpPr/>
            <p:nvPr/>
          </p:nvSpPr>
          <p:spPr>
            <a:xfrm>
              <a:off x="5115099" y="471821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278" name="rc315">
              <a:extLst>
                <a:ext uri="{FF2B5EF4-FFF2-40B4-BE49-F238E27FC236}">
                  <a16:creationId xmlns:a16="http://schemas.microsoft.com/office/drawing/2014/main" id="{C1E09A8E-80FC-0466-4C1C-27F0187F35CF}"/>
                </a:ext>
              </a:extLst>
            </p:cNvPr>
            <p:cNvSpPr/>
            <p:nvPr/>
          </p:nvSpPr>
          <p:spPr>
            <a:xfrm>
              <a:off x="8047922" y="4718214"/>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279" name="rc316">
              <a:extLst>
                <a:ext uri="{FF2B5EF4-FFF2-40B4-BE49-F238E27FC236}">
                  <a16:creationId xmlns:a16="http://schemas.microsoft.com/office/drawing/2014/main" id="{81D6D1B6-48D7-4E3C-8347-953FAD8CB4FD}"/>
                </a:ext>
              </a:extLst>
            </p:cNvPr>
            <p:cNvSpPr/>
            <p:nvPr/>
          </p:nvSpPr>
          <p:spPr>
            <a:xfrm>
              <a:off x="1693473" y="3718450"/>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80" name="rc317">
              <a:extLst>
                <a:ext uri="{FF2B5EF4-FFF2-40B4-BE49-F238E27FC236}">
                  <a16:creationId xmlns:a16="http://schemas.microsoft.com/office/drawing/2014/main" id="{63D92DE7-7F7E-85AD-0072-BAF542EE5AEF}"/>
                </a:ext>
              </a:extLst>
            </p:cNvPr>
            <p:cNvSpPr/>
            <p:nvPr/>
          </p:nvSpPr>
          <p:spPr>
            <a:xfrm>
              <a:off x="2671080" y="3718450"/>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281" name="rc318">
              <a:extLst>
                <a:ext uri="{FF2B5EF4-FFF2-40B4-BE49-F238E27FC236}">
                  <a16:creationId xmlns:a16="http://schemas.microsoft.com/office/drawing/2014/main" id="{23013035-4A94-E602-5984-33EC49678AE6}"/>
                </a:ext>
              </a:extLst>
            </p:cNvPr>
            <p:cNvSpPr/>
            <p:nvPr/>
          </p:nvSpPr>
          <p:spPr>
            <a:xfrm>
              <a:off x="3159884"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282" name="rc319">
              <a:extLst>
                <a:ext uri="{FF2B5EF4-FFF2-40B4-BE49-F238E27FC236}">
                  <a16:creationId xmlns:a16="http://schemas.microsoft.com/office/drawing/2014/main" id="{56E2B5C1-050A-A34B-57BA-DF310CBE191B}"/>
                </a:ext>
              </a:extLst>
            </p:cNvPr>
            <p:cNvSpPr/>
            <p:nvPr/>
          </p:nvSpPr>
          <p:spPr>
            <a:xfrm>
              <a:off x="4137492"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283" name="rc320">
              <a:extLst>
                <a:ext uri="{FF2B5EF4-FFF2-40B4-BE49-F238E27FC236}">
                  <a16:creationId xmlns:a16="http://schemas.microsoft.com/office/drawing/2014/main" id="{8CA7954D-31F3-A959-C400-E59E8C2E5D11}"/>
                </a:ext>
              </a:extLst>
            </p:cNvPr>
            <p:cNvSpPr/>
            <p:nvPr/>
          </p:nvSpPr>
          <p:spPr>
            <a:xfrm>
              <a:off x="2182276" y="371845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284" name="rc321">
              <a:extLst>
                <a:ext uri="{FF2B5EF4-FFF2-40B4-BE49-F238E27FC236}">
                  <a16:creationId xmlns:a16="http://schemas.microsoft.com/office/drawing/2014/main" id="{3A7650F2-8FC3-8CEB-19AF-B03D1EC6DD7E}"/>
                </a:ext>
              </a:extLst>
            </p:cNvPr>
            <p:cNvSpPr/>
            <p:nvPr/>
          </p:nvSpPr>
          <p:spPr>
            <a:xfrm>
              <a:off x="3648688"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285" name="rc322">
              <a:extLst>
                <a:ext uri="{FF2B5EF4-FFF2-40B4-BE49-F238E27FC236}">
                  <a16:creationId xmlns:a16="http://schemas.microsoft.com/office/drawing/2014/main" id="{4D00D4D2-1FFA-461D-59EC-2F70D5FDD0A4}"/>
                </a:ext>
              </a:extLst>
            </p:cNvPr>
            <p:cNvSpPr/>
            <p:nvPr/>
          </p:nvSpPr>
          <p:spPr>
            <a:xfrm>
              <a:off x="5603903" y="3718450"/>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286" name="rc323">
              <a:extLst>
                <a:ext uri="{FF2B5EF4-FFF2-40B4-BE49-F238E27FC236}">
                  <a16:creationId xmlns:a16="http://schemas.microsoft.com/office/drawing/2014/main" id="{865DD1BC-571B-E19C-8225-68FB927E0837}"/>
                </a:ext>
              </a:extLst>
            </p:cNvPr>
            <p:cNvSpPr/>
            <p:nvPr/>
          </p:nvSpPr>
          <p:spPr>
            <a:xfrm>
              <a:off x="6092707"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287" name="rc324">
              <a:extLst>
                <a:ext uri="{FF2B5EF4-FFF2-40B4-BE49-F238E27FC236}">
                  <a16:creationId xmlns:a16="http://schemas.microsoft.com/office/drawing/2014/main" id="{61A21A6B-B556-B99B-2101-2B4C02808B95}"/>
                </a:ext>
              </a:extLst>
            </p:cNvPr>
            <p:cNvSpPr/>
            <p:nvPr/>
          </p:nvSpPr>
          <p:spPr>
            <a:xfrm>
              <a:off x="6581511"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288" name="rc325">
              <a:extLst>
                <a:ext uri="{FF2B5EF4-FFF2-40B4-BE49-F238E27FC236}">
                  <a16:creationId xmlns:a16="http://schemas.microsoft.com/office/drawing/2014/main" id="{76B4F482-2A02-0B9B-F0F3-5A282C2770CB}"/>
                </a:ext>
              </a:extLst>
            </p:cNvPr>
            <p:cNvSpPr/>
            <p:nvPr/>
          </p:nvSpPr>
          <p:spPr>
            <a:xfrm>
              <a:off x="7559119" y="3718450"/>
              <a:ext cx="488803" cy="142823"/>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289" name="rc326">
              <a:extLst>
                <a:ext uri="{FF2B5EF4-FFF2-40B4-BE49-F238E27FC236}">
                  <a16:creationId xmlns:a16="http://schemas.microsoft.com/office/drawing/2014/main" id="{F77F2938-7516-3340-03BA-AE526208BC25}"/>
                </a:ext>
              </a:extLst>
            </p:cNvPr>
            <p:cNvSpPr/>
            <p:nvPr/>
          </p:nvSpPr>
          <p:spPr>
            <a:xfrm>
              <a:off x="4626296" y="3718450"/>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290" name="rc327">
              <a:extLst>
                <a:ext uri="{FF2B5EF4-FFF2-40B4-BE49-F238E27FC236}">
                  <a16:creationId xmlns:a16="http://schemas.microsoft.com/office/drawing/2014/main" id="{1B656381-1969-41CC-C70C-8F889C0DE979}"/>
                </a:ext>
              </a:extLst>
            </p:cNvPr>
            <p:cNvSpPr/>
            <p:nvPr/>
          </p:nvSpPr>
          <p:spPr>
            <a:xfrm>
              <a:off x="7070315"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291" name="rc328">
              <a:extLst>
                <a:ext uri="{FF2B5EF4-FFF2-40B4-BE49-F238E27FC236}">
                  <a16:creationId xmlns:a16="http://schemas.microsoft.com/office/drawing/2014/main" id="{F52F1743-A6F1-D509-96C6-07BD07A44871}"/>
                </a:ext>
              </a:extLst>
            </p:cNvPr>
            <p:cNvSpPr/>
            <p:nvPr/>
          </p:nvSpPr>
          <p:spPr>
            <a:xfrm>
              <a:off x="5115099" y="3718450"/>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92" name="rc329">
              <a:extLst>
                <a:ext uri="{FF2B5EF4-FFF2-40B4-BE49-F238E27FC236}">
                  <a16:creationId xmlns:a16="http://schemas.microsoft.com/office/drawing/2014/main" id="{D2CFED85-06B4-E7FE-B05F-EDF4551C31F8}"/>
                </a:ext>
              </a:extLst>
            </p:cNvPr>
            <p:cNvSpPr/>
            <p:nvPr/>
          </p:nvSpPr>
          <p:spPr>
            <a:xfrm>
              <a:off x="8047922" y="3718450"/>
              <a:ext cx="488803" cy="142823"/>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293" name="rc330">
              <a:extLst>
                <a:ext uri="{FF2B5EF4-FFF2-40B4-BE49-F238E27FC236}">
                  <a16:creationId xmlns:a16="http://schemas.microsoft.com/office/drawing/2014/main" id="{AF536F46-67BE-BB1F-BF0F-091552AD641E}"/>
                </a:ext>
              </a:extLst>
            </p:cNvPr>
            <p:cNvSpPr/>
            <p:nvPr/>
          </p:nvSpPr>
          <p:spPr>
            <a:xfrm>
              <a:off x="1693473" y="200457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94" name="rc331">
              <a:extLst>
                <a:ext uri="{FF2B5EF4-FFF2-40B4-BE49-F238E27FC236}">
                  <a16:creationId xmlns:a16="http://schemas.microsoft.com/office/drawing/2014/main" id="{7B8FCDFA-017B-BA3F-C473-433C94888E50}"/>
                </a:ext>
              </a:extLst>
            </p:cNvPr>
            <p:cNvSpPr/>
            <p:nvPr/>
          </p:nvSpPr>
          <p:spPr>
            <a:xfrm>
              <a:off x="2671080" y="200457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95" name="rc332">
              <a:extLst>
                <a:ext uri="{FF2B5EF4-FFF2-40B4-BE49-F238E27FC236}">
                  <a16:creationId xmlns:a16="http://schemas.microsoft.com/office/drawing/2014/main" id="{7E4FBADD-54B9-F57D-6E6F-75F84A845B99}"/>
                </a:ext>
              </a:extLst>
            </p:cNvPr>
            <p:cNvSpPr/>
            <p:nvPr/>
          </p:nvSpPr>
          <p:spPr>
            <a:xfrm>
              <a:off x="3159884" y="200457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96" name="rc333">
              <a:extLst>
                <a:ext uri="{FF2B5EF4-FFF2-40B4-BE49-F238E27FC236}">
                  <a16:creationId xmlns:a16="http://schemas.microsoft.com/office/drawing/2014/main" id="{B6C60223-2C67-AC1B-93EA-BF045D6BFBAE}"/>
                </a:ext>
              </a:extLst>
            </p:cNvPr>
            <p:cNvSpPr/>
            <p:nvPr/>
          </p:nvSpPr>
          <p:spPr>
            <a:xfrm>
              <a:off x="4137492" y="200457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97" name="rc334">
              <a:extLst>
                <a:ext uri="{FF2B5EF4-FFF2-40B4-BE49-F238E27FC236}">
                  <a16:creationId xmlns:a16="http://schemas.microsoft.com/office/drawing/2014/main" id="{0404E4D1-232A-05D1-D508-2A5F31AE7875}"/>
                </a:ext>
              </a:extLst>
            </p:cNvPr>
            <p:cNvSpPr/>
            <p:nvPr/>
          </p:nvSpPr>
          <p:spPr>
            <a:xfrm>
              <a:off x="2182276" y="2004571"/>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298" name="rc335">
              <a:extLst>
                <a:ext uri="{FF2B5EF4-FFF2-40B4-BE49-F238E27FC236}">
                  <a16:creationId xmlns:a16="http://schemas.microsoft.com/office/drawing/2014/main" id="{238BDA83-A098-2CE6-5074-C3FF274CF257}"/>
                </a:ext>
              </a:extLst>
            </p:cNvPr>
            <p:cNvSpPr/>
            <p:nvPr/>
          </p:nvSpPr>
          <p:spPr>
            <a:xfrm>
              <a:off x="3648688" y="200457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99" name="rc336">
              <a:extLst>
                <a:ext uri="{FF2B5EF4-FFF2-40B4-BE49-F238E27FC236}">
                  <a16:creationId xmlns:a16="http://schemas.microsoft.com/office/drawing/2014/main" id="{2320BA4A-397F-DAC0-B8AD-43B1E55F169D}"/>
                </a:ext>
              </a:extLst>
            </p:cNvPr>
            <p:cNvSpPr/>
            <p:nvPr/>
          </p:nvSpPr>
          <p:spPr>
            <a:xfrm>
              <a:off x="5603903" y="2004571"/>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300" name="rc337">
              <a:extLst>
                <a:ext uri="{FF2B5EF4-FFF2-40B4-BE49-F238E27FC236}">
                  <a16:creationId xmlns:a16="http://schemas.microsoft.com/office/drawing/2014/main" id="{BA054438-2C2E-3A39-9B39-BF152D8CD3A2}"/>
                </a:ext>
              </a:extLst>
            </p:cNvPr>
            <p:cNvSpPr/>
            <p:nvPr/>
          </p:nvSpPr>
          <p:spPr>
            <a:xfrm>
              <a:off x="6092707" y="200457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301" name="rc338">
              <a:extLst>
                <a:ext uri="{FF2B5EF4-FFF2-40B4-BE49-F238E27FC236}">
                  <a16:creationId xmlns:a16="http://schemas.microsoft.com/office/drawing/2014/main" id="{B80AF6D9-5E3B-B248-213E-D44B94FD2E80}"/>
                </a:ext>
              </a:extLst>
            </p:cNvPr>
            <p:cNvSpPr/>
            <p:nvPr/>
          </p:nvSpPr>
          <p:spPr>
            <a:xfrm>
              <a:off x="6581511" y="2004571"/>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302" name="rc339">
              <a:extLst>
                <a:ext uri="{FF2B5EF4-FFF2-40B4-BE49-F238E27FC236}">
                  <a16:creationId xmlns:a16="http://schemas.microsoft.com/office/drawing/2014/main" id="{72376092-73E5-6D48-8AB8-7A1D77002746}"/>
                </a:ext>
              </a:extLst>
            </p:cNvPr>
            <p:cNvSpPr/>
            <p:nvPr/>
          </p:nvSpPr>
          <p:spPr>
            <a:xfrm>
              <a:off x="7559119" y="2004571"/>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303" name="rc340">
              <a:extLst>
                <a:ext uri="{FF2B5EF4-FFF2-40B4-BE49-F238E27FC236}">
                  <a16:creationId xmlns:a16="http://schemas.microsoft.com/office/drawing/2014/main" id="{0233612A-FE5D-8094-597E-AB7D6E46C998}"/>
                </a:ext>
              </a:extLst>
            </p:cNvPr>
            <p:cNvSpPr/>
            <p:nvPr/>
          </p:nvSpPr>
          <p:spPr>
            <a:xfrm>
              <a:off x="7070315" y="2004571"/>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304" name="rc341">
              <a:extLst>
                <a:ext uri="{FF2B5EF4-FFF2-40B4-BE49-F238E27FC236}">
                  <a16:creationId xmlns:a16="http://schemas.microsoft.com/office/drawing/2014/main" id="{7E9464FE-0C61-462C-A0BC-AAE6E02AE1FC}"/>
                </a:ext>
              </a:extLst>
            </p:cNvPr>
            <p:cNvSpPr/>
            <p:nvPr/>
          </p:nvSpPr>
          <p:spPr>
            <a:xfrm>
              <a:off x="1693473" y="2861511"/>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305" name="rc342">
              <a:extLst>
                <a:ext uri="{FF2B5EF4-FFF2-40B4-BE49-F238E27FC236}">
                  <a16:creationId xmlns:a16="http://schemas.microsoft.com/office/drawing/2014/main" id="{5313244D-923B-5111-EDF0-EA5AA8F64C1B}"/>
                </a:ext>
              </a:extLst>
            </p:cNvPr>
            <p:cNvSpPr/>
            <p:nvPr/>
          </p:nvSpPr>
          <p:spPr>
            <a:xfrm>
              <a:off x="2671080" y="2861511"/>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06" name="rc343">
              <a:extLst>
                <a:ext uri="{FF2B5EF4-FFF2-40B4-BE49-F238E27FC236}">
                  <a16:creationId xmlns:a16="http://schemas.microsoft.com/office/drawing/2014/main" id="{C916AECF-C5E6-6E35-02D8-D8479EA6EC86}"/>
                </a:ext>
              </a:extLst>
            </p:cNvPr>
            <p:cNvSpPr/>
            <p:nvPr/>
          </p:nvSpPr>
          <p:spPr>
            <a:xfrm>
              <a:off x="3159884" y="2861511"/>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07" name="rc344">
              <a:extLst>
                <a:ext uri="{FF2B5EF4-FFF2-40B4-BE49-F238E27FC236}">
                  <a16:creationId xmlns:a16="http://schemas.microsoft.com/office/drawing/2014/main" id="{52A66F8F-1147-805E-29EC-10A97300CAC2}"/>
                </a:ext>
              </a:extLst>
            </p:cNvPr>
            <p:cNvSpPr/>
            <p:nvPr/>
          </p:nvSpPr>
          <p:spPr>
            <a:xfrm>
              <a:off x="4137492" y="2861511"/>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08" name="rc345">
              <a:extLst>
                <a:ext uri="{FF2B5EF4-FFF2-40B4-BE49-F238E27FC236}">
                  <a16:creationId xmlns:a16="http://schemas.microsoft.com/office/drawing/2014/main" id="{4AD94E2F-0544-5AED-6F56-CF1EB9CEDC4B}"/>
                </a:ext>
              </a:extLst>
            </p:cNvPr>
            <p:cNvSpPr/>
            <p:nvPr/>
          </p:nvSpPr>
          <p:spPr>
            <a:xfrm>
              <a:off x="2182276" y="2861511"/>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09" name="rc346">
              <a:extLst>
                <a:ext uri="{FF2B5EF4-FFF2-40B4-BE49-F238E27FC236}">
                  <a16:creationId xmlns:a16="http://schemas.microsoft.com/office/drawing/2014/main" id="{ED0D7D30-2C8E-EB3D-9FED-8364AE6DD09C}"/>
                </a:ext>
              </a:extLst>
            </p:cNvPr>
            <p:cNvSpPr/>
            <p:nvPr/>
          </p:nvSpPr>
          <p:spPr>
            <a:xfrm>
              <a:off x="3648688" y="2861511"/>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10" name="rc347">
              <a:extLst>
                <a:ext uri="{FF2B5EF4-FFF2-40B4-BE49-F238E27FC236}">
                  <a16:creationId xmlns:a16="http://schemas.microsoft.com/office/drawing/2014/main" id="{406CC951-8FB6-5C5E-F298-19650FA75825}"/>
                </a:ext>
              </a:extLst>
            </p:cNvPr>
            <p:cNvSpPr/>
            <p:nvPr/>
          </p:nvSpPr>
          <p:spPr>
            <a:xfrm>
              <a:off x="5603903" y="2861511"/>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11" name="rc348">
              <a:extLst>
                <a:ext uri="{FF2B5EF4-FFF2-40B4-BE49-F238E27FC236}">
                  <a16:creationId xmlns:a16="http://schemas.microsoft.com/office/drawing/2014/main" id="{BAFD73C2-093E-683E-5DDA-8374900271DD}"/>
                </a:ext>
              </a:extLst>
            </p:cNvPr>
            <p:cNvSpPr/>
            <p:nvPr/>
          </p:nvSpPr>
          <p:spPr>
            <a:xfrm>
              <a:off x="6092707" y="2861511"/>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12" name="rc349">
              <a:extLst>
                <a:ext uri="{FF2B5EF4-FFF2-40B4-BE49-F238E27FC236}">
                  <a16:creationId xmlns:a16="http://schemas.microsoft.com/office/drawing/2014/main" id="{2CCFD7CA-4373-C94B-613E-6D925471A94C}"/>
                </a:ext>
              </a:extLst>
            </p:cNvPr>
            <p:cNvSpPr/>
            <p:nvPr/>
          </p:nvSpPr>
          <p:spPr>
            <a:xfrm>
              <a:off x="6581511" y="2861511"/>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313" name="rc350">
              <a:extLst>
                <a:ext uri="{FF2B5EF4-FFF2-40B4-BE49-F238E27FC236}">
                  <a16:creationId xmlns:a16="http://schemas.microsoft.com/office/drawing/2014/main" id="{E52B85DE-898E-09FD-DC55-8FEE1D55656B}"/>
                </a:ext>
              </a:extLst>
            </p:cNvPr>
            <p:cNvSpPr/>
            <p:nvPr/>
          </p:nvSpPr>
          <p:spPr>
            <a:xfrm>
              <a:off x="7559119" y="2861511"/>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314" name="rc351">
              <a:extLst>
                <a:ext uri="{FF2B5EF4-FFF2-40B4-BE49-F238E27FC236}">
                  <a16:creationId xmlns:a16="http://schemas.microsoft.com/office/drawing/2014/main" id="{C3A9F8E0-2F97-4BEF-6E4B-016ADEFAF36F}"/>
                </a:ext>
              </a:extLst>
            </p:cNvPr>
            <p:cNvSpPr/>
            <p:nvPr/>
          </p:nvSpPr>
          <p:spPr>
            <a:xfrm>
              <a:off x="7070315" y="2861511"/>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315" name="rc352">
              <a:extLst>
                <a:ext uri="{FF2B5EF4-FFF2-40B4-BE49-F238E27FC236}">
                  <a16:creationId xmlns:a16="http://schemas.microsoft.com/office/drawing/2014/main" id="{08EE1DCC-6359-F6AF-B442-FF7D60666C85}"/>
                </a:ext>
              </a:extLst>
            </p:cNvPr>
            <p:cNvSpPr/>
            <p:nvPr/>
          </p:nvSpPr>
          <p:spPr>
            <a:xfrm>
              <a:off x="1693473" y="2147394"/>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316" name="rc353">
              <a:extLst>
                <a:ext uri="{FF2B5EF4-FFF2-40B4-BE49-F238E27FC236}">
                  <a16:creationId xmlns:a16="http://schemas.microsoft.com/office/drawing/2014/main" id="{544CDD70-0B3C-E90A-3FA3-14DC808FB481}"/>
                </a:ext>
              </a:extLst>
            </p:cNvPr>
            <p:cNvSpPr/>
            <p:nvPr/>
          </p:nvSpPr>
          <p:spPr>
            <a:xfrm>
              <a:off x="2671080"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17" name="rc354">
              <a:extLst>
                <a:ext uri="{FF2B5EF4-FFF2-40B4-BE49-F238E27FC236}">
                  <a16:creationId xmlns:a16="http://schemas.microsoft.com/office/drawing/2014/main" id="{9DB44255-45B5-9D19-7A5B-2D7611366083}"/>
                </a:ext>
              </a:extLst>
            </p:cNvPr>
            <p:cNvSpPr/>
            <p:nvPr/>
          </p:nvSpPr>
          <p:spPr>
            <a:xfrm>
              <a:off x="3159884"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18" name="rc355">
              <a:extLst>
                <a:ext uri="{FF2B5EF4-FFF2-40B4-BE49-F238E27FC236}">
                  <a16:creationId xmlns:a16="http://schemas.microsoft.com/office/drawing/2014/main" id="{F4C71C23-C44E-81D5-5539-5BC663B5379B}"/>
                </a:ext>
              </a:extLst>
            </p:cNvPr>
            <p:cNvSpPr/>
            <p:nvPr/>
          </p:nvSpPr>
          <p:spPr>
            <a:xfrm>
              <a:off x="4137492"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19" name="rc356">
              <a:extLst>
                <a:ext uri="{FF2B5EF4-FFF2-40B4-BE49-F238E27FC236}">
                  <a16:creationId xmlns:a16="http://schemas.microsoft.com/office/drawing/2014/main" id="{B710D19B-2385-9C9F-9CD3-96EB8DC1884E}"/>
                </a:ext>
              </a:extLst>
            </p:cNvPr>
            <p:cNvSpPr/>
            <p:nvPr/>
          </p:nvSpPr>
          <p:spPr>
            <a:xfrm>
              <a:off x="2182276"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20" name="rc357">
              <a:extLst>
                <a:ext uri="{FF2B5EF4-FFF2-40B4-BE49-F238E27FC236}">
                  <a16:creationId xmlns:a16="http://schemas.microsoft.com/office/drawing/2014/main" id="{C64D7459-5A95-77BA-0B8C-65C05098CA37}"/>
                </a:ext>
              </a:extLst>
            </p:cNvPr>
            <p:cNvSpPr/>
            <p:nvPr/>
          </p:nvSpPr>
          <p:spPr>
            <a:xfrm>
              <a:off x="3648688"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21" name="rc358">
              <a:extLst>
                <a:ext uri="{FF2B5EF4-FFF2-40B4-BE49-F238E27FC236}">
                  <a16:creationId xmlns:a16="http://schemas.microsoft.com/office/drawing/2014/main" id="{93AF23BB-5DA3-2BE6-A3C8-C15A58B5E5BF}"/>
                </a:ext>
              </a:extLst>
            </p:cNvPr>
            <p:cNvSpPr/>
            <p:nvPr/>
          </p:nvSpPr>
          <p:spPr>
            <a:xfrm>
              <a:off x="5603903"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22" name="rc359">
              <a:extLst>
                <a:ext uri="{FF2B5EF4-FFF2-40B4-BE49-F238E27FC236}">
                  <a16:creationId xmlns:a16="http://schemas.microsoft.com/office/drawing/2014/main" id="{440EFFC8-A35A-DE9B-CD39-5896F3DCB199}"/>
                </a:ext>
              </a:extLst>
            </p:cNvPr>
            <p:cNvSpPr/>
            <p:nvPr/>
          </p:nvSpPr>
          <p:spPr>
            <a:xfrm>
              <a:off x="6092707"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23" name="rc360">
              <a:extLst>
                <a:ext uri="{FF2B5EF4-FFF2-40B4-BE49-F238E27FC236}">
                  <a16:creationId xmlns:a16="http://schemas.microsoft.com/office/drawing/2014/main" id="{3B297197-DEAE-7C39-71C0-FFC7CF32BD37}"/>
                </a:ext>
              </a:extLst>
            </p:cNvPr>
            <p:cNvSpPr/>
            <p:nvPr/>
          </p:nvSpPr>
          <p:spPr>
            <a:xfrm>
              <a:off x="6581511"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24" name="rc361">
              <a:extLst>
                <a:ext uri="{FF2B5EF4-FFF2-40B4-BE49-F238E27FC236}">
                  <a16:creationId xmlns:a16="http://schemas.microsoft.com/office/drawing/2014/main" id="{808AB177-D6C4-396C-916D-DE8B126D06A9}"/>
                </a:ext>
              </a:extLst>
            </p:cNvPr>
            <p:cNvSpPr/>
            <p:nvPr/>
          </p:nvSpPr>
          <p:spPr>
            <a:xfrm>
              <a:off x="7559119"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25" name="rc362">
              <a:extLst>
                <a:ext uri="{FF2B5EF4-FFF2-40B4-BE49-F238E27FC236}">
                  <a16:creationId xmlns:a16="http://schemas.microsoft.com/office/drawing/2014/main" id="{063DAA76-F291-EBD8-1EF0-74C010A09DD2}"/>
                </a:ext>
              </a:extLst>
            </p:cNvPr>
            <p:cNvSpPr/>
            <p:nvPr/>
          </p:nvSpPr>
          <p:spPr>
            <a:xfrm>
              <a:off x="7070315"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26" name="rc363">
              <a:extLst>
                <a:ext uri="{FF2B5EF4-FFF2-40B4-BE49-F238E27FC236}">
                  <a16:creationId xmlns:a16="http://schemas.microsoft.com/office/drawing/2014/main" id="{177442DB-EC7D-F7A3-F602-AE9C7D58DA1D}"/>
                </a:ext>
              </a:extLst>
            </p:cNvPr>
            <p:cNvSpPr/>
            <p:nvPr/>
          </p:nvSpPr>
          <p:spPr>
            <a:xfrm>
              <a:off x="2671080" y="514668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27" name="rc364">
              <a:extLst>
                <a:ext uri="{FF2B5EF4-FFF2-40B4-BE49-F238E27FC236}">
                  <a16:creationId xmlns:a16="http://schemas.microsoft.com/office/drawing/2014/main" id="{7868B148-A5E5-839D-252D-01FC89175532}"/>
                </a:ext>
              </a:extLst>
            </p:cNvPr>
            <p:cNvSpPr/>
            <p:nvPr/>
          </p:nvSpPr>
          <p:spPr>
            <a:xfrm>
              <a:off x="3159884" y="514668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28" name="rc365">
              <a:extLst>
                <a:ext uri="{FF2B5EF4-FFF2-40B4-BE49-F238E27FC236}">
                  <a16:creationId xmlns:a16="http://schemas.microsoft.com/office/drawing/2014/main" id="{795DECB8-D02E-212C-D2AA-F1DD9C759170}"/>
                </a:ext>
              </a:extLst>
            </p:cNvPr>
            <p:cNvSpPr/>
            <p:nvPr/>
          </p:nvSpPr>
          <p:spPr>
            <a:xfrm>
              <a:off x="4137492" y="514668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29" name="rc366">
              <a:extLst>
                <a:ext uri="{FF2B5EF4-FFF2-40B4-BE49-F238E27FC236}">
                  <a16:creationId xmlns:a16="http://schemas.microsoft.com/office/drawing/2014/main" id="{FE2D4EBF-52C8-60F3-1361-3A449E8581A3}"/>
                </a:ext>
              </a:extLst>
            </p:cNvPr>
            <p:cNvSpPr/>
            <p:nvPr/>
          </p:nvSpPr>
          <p:spPr>
            <a:xfrm>
              <a:off x="2182276" y="5146684"/>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330" name="rc367">
              <a:extLst>
                <a:ext uri="{FF2B5EF4-FFF2-40B4-BE49-F238E27FC236}">
                  <a16:creationId xmlns:a16="http://schemas.microsoft.com/office/drawing/2014/main" id="{94E83E5A-77A3-D65B-35E5-7C91F20E7AA8}"/>
                </a:ext>
              </a:extLst>
            </p:cNvPr>
            <p:cNvSpPr/>
            <p:nvPr/>
          </p:nvSpPr>
          <p:spPr>
            <a:xfrm>
              <a:off x="3648688" y="514668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31" name="rc368">
              <a:extLst>
                <a:ext uri="{FF2B5EF4-FFF2-40B4-BE49-F238E27FC236}">
                  <a16:creationId xmlns:a16="http://schemas.microsoft.com/office/drawing/2014/main" id="{6A84D424-AEF1-1181-D033-146DB28FBA92}"/>
                </a:ext>
              </a:extLst>
            </p:cNvPr>
            <p:cNvSpPr/>
            <p:nvPr/>
          </p:nvSpPr>
          <p:spPr>
            <a:xfrm>
              <a:off x="5603903" y="5146684"/>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332" name="rc369">
              <a:extLst>
                <a:ext uri="{FF2B5EF4-FFF2-40B4-BE49-F238E27FC236}">
                  <a16:creationId xmlns:a16="http://schemas.microsoft.com/office/drawing/2014/main" id="{3C488B2A-13E4-866F-B37C-5C12D76D1D82}"/>
                </a:ext>
              </a:extLst>
            </p:cNvPr>
            <p:cNvSpPr/>
            <p:nvPr/>
          </p:nvSpPr>
          <p:spPr>
            <a:xfrm>
              <a:off x="6092707" y="5146684"/>
              <a:ext cx="488803" cy="14282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333" name="rc370">
              <a:extLst>
                <a:ext uri="{FF2B5EF4-FFF2-40B4-BE49-F238E27FC236}">
                  <a16:creationId xmlns:a16="http://schemas.microsoft.com/office/drawing/2014/main" id="{B1BF708D-9F05-4AFD-E600-F6CCBD27A92F}"/>
                </a:ext>
              </a:extLst>
            </p:cNvPr>
            <p:cNvSpPr/>
            <p:nvPr/>
          </p:nvSpPr>
          <p:spPr>
            <a:xfrm>
              <a:off x="6581511" y="5146684"/>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334" name="rc371">
              <a:extLst>
                <a:ext uri="{FF2B5EF4-FFF2-40B4-BE49-F238E27FC236}">
                  <a16:creationId xmlns:a16="http://schemas.microsoft.com/office/drawing/2014/main" id="{5212338F-B604-2150-FAD7-24646CF41019}"/>
                </a:ext>
              </a:extLst>
            </p:cNvPr>
            <p:cNvSpPr/>
            <p:nvPr/>
          </p:nvSpPr>
          <p:spPr>
            <a:xfrm>
              <a:off x="7559119" y="5146684"/>
              <a:ext cx="488803" cy="142823"/>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335" name="rc372">
              <a:extLst>
                <a:ext uri="{FF2B5EF4-FFF2-40B4-BE49-F238E27FC236}">
                  <a16:creationId xmlns:a16="http://schemas.microsoft.com/office/drawing/2014/main" id="{0D448680-EB23-A7D2-452B-3792DB4B881F}"/>
                </a:ext>
              </a:extLst>
            </p:cNvPr>
            <p:cNvSpPr/>
            <p:nvPr/>
          </p:nvSpPr>
          <p:spPr>
            <a:xfrm>
              <a:off x="7070315" y="5146684"/>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336" name="rc373">
              <a:extLst>
                <a:ext uri="{FF2B5EF4-FFF2-40B4-BE49-F238E27FC236}">
                  <a16:creationId xmlns:a16="http://schemas.microsoft.com/office/drawing/2014/main" id="{02689E7E-730A-1373-27C9-CC6D3B07267B}"/>
                </a:ext>
              </a:extLst>
            </p:cNvPr>
            <p:cNvSpPr/>
            <p:nvPr/>
          </p:nvSpPr>
          <p:spPr>
            <a:xfrm>
              <a:off x="8047922" y="5146684"/>
              <a:ext cx="488803" cy="142823"/>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337" name="rc374">
              <a:extLst>
                <a:ext uri="{FF2B5EF4-FFF2-40B4-BE49-F238E27FC236}">
                  <a16:creationId xmlns:a16="http://schemas.microsoft.com/office/drawing/2014/main" id="{56C4DA67-BB6D-F81A-F6C1-626E4B430310}"/>
                </a:ext>
              </a:extLst>
            </p:cNvPr>
            <p:cNvSpPr/>
            <p:nvPr/>
          </p:nvSpPr>
          <p:spPr>
            <a:xfrm>
              <a:off x="2671080" y="229021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38" name="rc375">
              <a:extLst>
                <a:ext uri="{FF2B5EF4-FFF2-40B4-BE49-F238E27FC236}">
                  <a16:creationId xmlns:a16="http://schemas.microsoft.com/office/drawing/2014/main" id="{FA67A617-124E-1D87-272F-3B8FEBC9F8FE}"/>
                </a:ext>
              </a:extLst>
            </p:cNvPr>
            <p:cNvSpPr/>
            <p:nvPr/>
          </p:nvSpPr>
          <p:spPr>
            <a:xfrm>
              <a:off x="3159884" y="229021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339" name="rc376">
              <a:extLst>
                <a:ext uri="{FF2B5EF4-FFF2-40B4-BE49-F238E27FC236}">
                  <a16:creationId xmlns:a16="http://schemas.microsoft.com/office/drawing/2014/main" id="{149A088B-9C4C-C96D-6449-682394D233D3}"/>
                </a:ext>
              </a:extLst>
            </p:cNvPr>
            <p:cNvSpPr/>
            <p:nvPr/>
          </p:nvSpPr>
          <p:spPr>
            <a:xfrm>
              <a:off x="4137492" y="229021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340" name="rc377">
              <a:extLst>
                <a:ext uri="{FF2B5EF4-FFF2-40B4-BE49-F238E27FC236}">
                  <a16:creationId xmlns:a16="http://schemas.microsoft.com/office/drawing/2014/main" id="{F7F36A16-7612-007B-C455-559E63E9A6D7}"/>
                </a:ext>
              </a:extLst>
            </p:cNvPr>
            <p:cNvSpPr/>
            <p:nvPr/>
          </p:nvSpPr>
          <p:spPr>
            <a:xfrm>
              <a:off x="3648688" y="229021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341" name="rc378">
              <a:extLst>
                <a:ext uri="{FF2B5EF4-FFF2-40B4-BE49-F238E27FC236}">
                  <a16:creationId xmlns:a16="http://schemas.microsoft.com/office/drawing/2014/main" id="{9EE0DBAB-5C8B-DC7C-C073-96F1858DDD7A}"/>
                </a:ext>
              </a:extLst>
            </p:cNvPr>
            <p:cNvSpPr/>
            <p:nvPr/>
          </p:nvSpPr>
          <p:spPr>
            <a:xfrm>
              <a:off x="5603903" y="229021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42" name="rc379">
              <a:extLst>
                <a:ext uri="{FF2B5EF4-FFF2-40B4-BE49-F238E27FC236}">
                  <a16:creationId xmlns:a16="http://schemas.microsoft.com/office/drawing/2014/main" id="{8623E96F-D368-AC46-2277-7EAA67234EFE}"/>
                </a:ext>
              </a:extLst>
            </p:cNvPr>
            <p:cNvSpPr/>
            <p:nvPr/>
          </p:nvSpPr>
          <p:spPr>
            <a:xfrm>
              <a:off x="6092707" y="229021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43" name="rc380">
              <a:extLst>
                <a:ext uri="{FF2B5EF4-FFF2-40B4-BE49-F238E27FC236}">
                  <a16:creationId xmlns:a16="http://schemas.microsoft.com/office/drawing/2014/main" id="{66D7C8EB-945E-D66B-1070-F9D124A141E2}"/>
                </a:ext>
              </a:extLst>
            </p:cNvPr>
            <p:cNvSpPr/>
            <p:nvPr/>
          </p:nvSpPr>
          <p:spPr>
            <a:xfrm>
              <a:off x="6581511" y="229021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344" name="rc381">
              <a:extLst>
                <a:ext uri="{FF2B5EF4-FFF2-40B4-BE49-F238E27FC236}">
                  <a16:creationId xmlns:a16="http://schemas.microsoft.com/office/drawing/2014/main" id="{C538AFE1-B076-742B-43F6-24021154300C}"/>
                </a:ext>
              </a:extLst>
            </p:cNvPr>
            <p:cNvSpPr/>
            <p:nvPr/>
          </p:nvSpPr>
          <p:spPr>
            <a:xfrm>
              <a:off x="7559119" y="229021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45" name="rc382">
              <a:extLst>
                <a:ext uri="{FF2B5EF4-FFF2-40B4-BE49-F238E27FC236}">
                  <a16:creationId xmlns:a16="http://schemas.microsoft.com/office/drawing/2014/main" id="{F13E9DEF-760C-FCAB-30CE-4F96B2E3F6E6}"/>
                </a:ext>
              </a:extLst>
            </p:cNvPr>
            <p:cNvSpPr/>
            <p:nvPr/>
          </p:nvSpPr>
          <p:spPr>
            <a:xfrm>
              <a:off x="4626296" y="229021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346" name="rc383">
              <a:extLst>
                <a:ext uri="{FF2B5EF4-FFF2-40B4-BE49-F238E27FC236}">
                  <a16:creationId xmlns:a16="http://schemas.microsoft.com/office/drawing/2014/main" id="{ED368647-31B8-490D-DDA2-AC1BF569C135}"/>
                </a:ext>
              </a:extLst>
            </p:cNvPr>
            <p:cNvSpPr/>
            <p:nvPr/>
          </p:nvSpPr>
          <p:spPr>
            <a:xfrm>
              <a:off x="7070315" y="229021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347" name="rc384">
              <a:extLst>
                <a:ext uri="{FF2B5EF4-FFF2-40B4-BE49-F238E27FC236}">
                  <a16:creationId xmlns:a16="http://schemas.microsoft.com/office/drawing/2014/main" id="{4CEF3235-C951-6B84-39DD-543BB70A381A}"/>
                </a:ext>
              </a:extLst>
            </p:cNvPr>
            <p:cNvSpPr/>
            <p:nvPr/>
          </p:nvSpPr>
          <p:spPr>
            <a:xfrm>
              <a:off x="8047922" y="229021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348" name="rc385">
              <a:extLst>
                <a:ext uri="{FF2B5EF4-FFF2-40B4-BE49-F238E27FC236}">
                  <a16:creationId xmlns:a16="http://schemas.microsoft.com/office/drawing/2014/main" id="{6864459D-4D66-FD4B-B5FF-9D40BCD755EF}"/>
                </a:ext>
              </a:extLst>
            </p:cNvPr>
            <p:cNvSpPr/>
            <p:nvPr/>
          </p:nvSpPr>
          <p:spPr>
            <a:xfrm>
              <a:off x="1693473" y="157610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49" name="rc386">
              <a:extLst>
                <a:ext uri="{FF2B5EF4-FFF2-40B4-BE49-F238E27FC236}">
                  <a16:creationId xmlns:a16="http://schemas.microsoft.com/office/drawing/2014/main" id="{EC0FBF16-38FC-FC11-7E51-6E7B5AC1AF5B}"/>
                </a:ext>
              </a:extLst>
            </p:cNvPr>
            <p:cNvSpPr/>
            <p:nvPr/>
          </p:nvSpPr>
          <p:spPr>
            <a:xfrm>
              <a:off x="2671080" y="157610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50" name="rc387">
              <a:extLst>
                <a:ext uri="{FF2B5EF4-FFF2-40B4-BE49-F238E27FC236}">
                  <a16:creationId xmlns:a16="http://schemas.microsoft.com/office/drawing/2014/main" id="{FC30579D-3A6C-70C5-749E-37843CC08126}"/>
                </a:ext>
              </a:extLst>
            </p:cNvPr>
            <p:cNvSpPr/>
            <p:nvPr/>
          </p:nvSpPr>
          <p:spPr>
            <a:xfrm>
              <a:off x="3159884" y="1576101"/>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51" name="rc388">
              <a:extLst>
                <a:ext uri="{FF2B5EF4-FFF2-40B4-BE49-F238E27FC236}">
                  <a16:creationId xmlns:a16="http://schemas.microsoft.com/office/drawing/2014/main" id="{EAA1D041-C394-A974-18CC-E5F03168B805}"/>
                </a:ext>
              </a:extLst>
            </p:cNvPr>
            <p:cNvSpPr/>
            <p:nvPr/>
          </p:nvSpPr>
          <p:spPr>
            <a:xfrm>
              <a:off x="4137492" y="1576101"/>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52" name="rc389">
              <a:extLst>
                <a:ext uri="{FF2B5EF4-FFF2-40B4-BE49-F238E27FC236}">
                  <a16:creationId xmlns:a16="http://schemas.microsoft.com/office/drawing/2014/main" id="{29F5C1D1-44ED-292B-DC32-11C9B547A3F8}"/>
                </a:ext>
              </a:extLst>
            </p:cNvPr>
            <p:cNvSpPr/>
            <p:nvPr/>
          </p:nvSpPr>
          <p:spPr>
            <a:xfrm>
              <a:off x="3648688" y="1576101"/>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53" name="rc390">
              <a:extLst>
                <a:ext uri="{FF2B5EF4-FFF2-40B4-BE49-F238E27FC236}">
                  <a16:creationId xmlns:a16="http://schemas.microsoft.com/office/drawing/2014/main" id="{46884B7F-6223-9EC9-BC1B-FA720658367E}"/>
                </a:ext>
              </a:extLst>
            </p:cNvPr>
            <p:cNvSpPr/>
            <p:nvPr/>
          </p:nvSpPr>
          <p:spPr>
            <a:xfrm>
              <a:off x="5603903" y="157610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54" name="rc391">
              <a:extLst>
                <a:ext uri="{FF2B5EF4-FFF2-40B4-BE49-F238E27FC236}">
                  <a16:creationId xmlns:a16="http://schemas.microsoft.com/office/drawing/2014/main" id="{9A98063C-9599-1D3A-DE32-6727C172EC4C}"/>
                </a:ext>
              </a:extLst>
            </p:cNvPr>
            <p:cNvSpPr/>
            <p:nvPr/>
          </p:nvSpPr>
          <p:spPr>
            <a:xfrm>
              <a:off x="6092707" y="1576101"/>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55" name="rc392">
              <a:extLst>
                <a:ext uri="{FF2B5EF4-FFF2-40B4-BE49-F238E27FC236}">
                  <a16:creationId xmlns:a16="http://schemas.microsoft.com/office/drawing/2014/main" id="{14711E2E-3EB1-7B5A-684C-D7A6FFCAACFE}"/>
                </a:ext>
              </a:extLst>
            </p:cNvPr>
            <p:cNvSpPr/>
            <p:nvPr/>
          </p:nvSpPr>
          <p:spPr>
            <a:xfrm>
              <a:off x="6581511" y="1576101"/>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356" name="rc393">
              <a:extLst>
                <a:ext uri="{FF2B5EF4-FFF2-40B4-BE49-F238E27FC236}">
                  <a16:creationId xmlns:a16="http://schemas.microsoft.com/office/drawing/2014/main" id="{E6F8AF7C-AE6A-1461-4B66-18D11D46489B}"/>
                </a:ext>
              </a:extLst>
            </p:cNvPr>
            <p:cNvSpPr/>
            <p:nvPr/>
          </p:nvSpPr>
          <p:spPr>
            <a:xfrm>
              <a:off x="7559119" y="157610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357" name="rc394">
              <a:extLst>
                <a:ext uri="{FF2B5EF4-FFF2-40B4-BE49-F238E27FC236}">
                  <a16:creationId xmlns:a16="http://schemas.microsoft.com/office/drawing/2014/main" id="{7460CFCC-0636-87E9-DB26-6B4A22210EBB}"/>
                </a:ext>
              </a:extLst>
            </p:cNvPr>
            <p:cNvSpPr/>
            <p:nvPr/>
          </p:nvSpPr>
          <p:spPr>
            <a:xfrm>
              <a:off x="4626296" y="1576101"/>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358" name="rc395">
              <a:extLst>
                <a:ext uri="{FF2B5EF4-FFF2-40B4-BE49-F238E27FC236}">
                  <a16:creationId xmlns:a16="http://schemas.microsoft.com/office/drawing/2014/main" id="{02E59A5F-C8B9-7673-50C0-5AB289A78116}"/>
                </a:ext>
              </a:extLst>
            </p:cNvPr>
            <p:cNvSpPr/>
            <p:nvPr/>
          </p:nvSpPr>
          <p:spPr>
            <a:xfrm>
              <a:off x="7070315" y="1576101"/>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359" name="rc396">
              <a:extLst>
                <a:ext uri="{FF2B5EF4-FFF2-40B4-BE49-F238E27FC236}">
                  <a16:creationId xmlns:a16="http://schemas.microsoft.com/office/drawing/2014/main" id="{4856F3AE-CA36-5F0F-6A8A-F8D51A9D55E1}"/>
                </a:ext>
              </a:extLst>
            </p:cNvPr>
            <p:cNvSpPr/>
            <p:nvPr/>
          </p:nvSpPr>
          <p:spPr>
            <a:xfrm>
              <a:off x="1693473" y="5575154"/>
              <a:ext cx="488803" cy="14282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360" name="rc397">
              <a:extLst>
                <a:ext uri="{FF2B5EF4-FFF2-40B4-BE49-F238E27FC236}">
                  <a16:creationId xmlns:a16="http://schemas.microsoft.com/office/drawing/2014/main" id="{7DCC2243-BD0E-EFDC-D2B3-69CB18CB0B8F}"/>
                </a:ext>
              </a:extLst>
            </p:cNvPr>
            <p:cNvSpPr/>
            <p:nvPr/>
          </p:nvSpPr>
          <p:spPr>
            <a:xfrm>
              <a:off x="2671080" y="5575154"/>
              <a:ext cx="488803" cy="142823"/>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361" name="rc398">
              <a:extLst>
                <a:ext uri="{FF2B5EF4-FFF2-40B4-BE49-F238E27FC236}">
                  <a16:creationId xmlns:a16="http://schemas.microsoft.com/office/drawing/2014/main" id="{DB1067AC-9BF5-BB0B-9844-136AAB8E8604}"/>
                </a:ext>
              </a:extLst>
            </p:cNvPr>
            <p:cNvSpPr/>
            <p:nvPr/>
          </p:nvSpPr>
          <p:spPr>
            <a:xfrm>
              <a:off x="3159884" y="5575154"/>
              <a:ext cx="488803" cy="14282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362" name="rc399">
              <a:extLst>
                <a:ext uri="{FF2B5EF4-FFF2-40B4-BE49-F238E27FC236}">
                  <a16:creationId xmlns:a16="http://schemas.microsoft.com/office/drawing/2014/main" id="{281DC38C-3992-455B-4E08-551F6212BD5B}"/>
                </a:ext>
              </a:extLst>
            </p:cNvPr>
            <p:cNvSpPr/>
            <p:nvPr/>
          </p:nvSpPr>
          <p:spPr>
            <a:xfrm>
              <a:off x="4137492" y="5575154"/>
              <a:ext cx="488803" cy="14282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363" name="rc400">
              <a:extLst>
                <a:ext uri="{FF2B5EF4-FFF2-40B4-BE49-F238E27FC236}">
                  <a16:creationId xmlns:a16="http://schemas.microsoft.com/office/drawing/2014/main" id="{B8CDAC3A-53C6-D5F8-E407-4F34E0358BE3}"/>
                </a:ext>
              </a:extLst>
            </p:cNvPr>
            <p:cNvSpPr/>
            <p:nvPr/>
          </p:nvSpPr>
          <p:spPr>
            <a:xfrm>
              <a:off x="2182276" y="5575154"/>
              <a:ext cx="488803" cy="142823"/>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364" name="rc401">
              <a:extLst>
                <a:ext uri="{FF2B5EF4-FFF2-40B4-BE49-F238E27FC236}">
                  <a16:creationId xmlns:a16="http://schemas.microsoft.com/office/drawing/2014/main" id="{4269D917-5847-E3A7-2964-FF680B85A140}"/>
                </a:ext>
              </a:extLst>
            </p:cNvPr>
            <p:cNvSpPr/>
            <p:nvPr/>
          </p:nvSpPr>
          <p:spPr>
            <a:xfrm>
              <a:off x="3648688" y="5575154"/>
              <a:ext cx="488803" cy="14282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365" name="rc402">
              <a:extLst>
                <a:ext uri="{FF2B5EF4-FFF2-40B4-BE49-F238E27FC236}">
                  <a16:creationId xmlns:a16="http://schemas.microsoft.com/office/drawing/2014/main" id="{D58E7A31-E3AC-23D1-57C3-A6E5049C5682}"/>
                </a:ext>
              </a:extLst>
            </p:cNvPr>
            <p:cNvSpPr/>
            <p:nvPr/>
          </p:nvSpPr>
          <p:spPr>
            <a:xfrm>
              <a:off x="5603903" y="5575154"/>
              <a:ext cx="488803" cy="14282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366" name="rc403">
              <a:extLst>
                <a:ext uri="{FF2B5EF4-FFF2-40B4-BE49-F238E27FC236}">
                  <a16:creationId xmlns:a16="http://schemas.microsoft.com/office/drawing/2014/main" id="{3C8CB4A3-24B1-C47F-0641-226FEA3EA6C7}"/>
                </a:ext>
              </a:extLst>
            </p:cNvPr>
            <p:cNvSpPr/>
            <p:nvPr/>
          </p:nvSpPr>
          <p:spPr>
            <a:xfrm>
              <a:off x="6092707" y="5575154"/>
              <a:ext cx="488803" cy="14282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367" name="rc404">
              <a:extLst>
                <a:ext uri="{FF2B5EF4-FFF2-40B4-BE49-F238E27FC236}">
                  <a16:creationId xmlns:a16="http://schemas.microsoft.com/office/drawing/2014/main" id="{9A80C67B-D810-E6F8-8553-A88F866C3FCE}"/>
                </a:ext>
              </a:extLst>
            </p:cNvPr>
            <p:cNvSpPr/>
            <p:nvPr/>
          </p:nvSpPr>
          <p:spPr>
            <a:xfrm>
              <a:off x="6581511" y="5575154"/>
              <a:ext cx="488803" cy="14282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368" name="rc405">
              <a:extLst>
                <a:ext uri="{FF2B5EF4-FFF2-40B4-BE49-F238E27FC236}">
                  <a16:creationId xmlns:a16="http://schemas.microsoft.com/office/drawing/2014/main" id="{D420A7D2-150A-5B48-D497-F6850905A25D}"/>
                </a:ext>
              </a:extLst>
            </p:cNvPr>
            <p:cNvSpPr/>
            <p:nvPr/>
          </p:nvSpPr>
          <p:spPr>
            <a:xfrm>
              <a:off x="7559119" y="5575154"/>
              <a:ext cx="488803" cy="142823"/>
            </a:xfrm>
            <a:prstGeom prst="rect">
              <a:avLst/>
            </a:prstGeom>
            <a:solidFill>
              <a:srgbClr val="CD180E">
                <a:alpha val="100000"/>
              </a:srgbClr>
            </a:solidFill>
            <a:ln w="2710" cap="flat">
              <a:solidFill>
                <a:srgbClr val="FFFFFF">
                  <a:alpha val="100000"/>
                </a:srgbClr>
              </a:solidFill>
              <a:prstDash val="solid"/>
              <a:miter/>
            </a:ln>
          </p:spPr>
          <p:txBody>
            <a:bodyPr/>
            <a:lstStyle/>
            <a:p>
              <a:endParaRPr/>
            </a:p>
          </p:txBody>
        </p:sp>
        <p:sp>
          <p:nvSpPr>
            <p:cNvPr id="1369" name="rc406">
              <a:extLst>
                <a:ext uri="{FF2B5EF4-FFF2-40B4-BE49-F238E27FC236}">
                  <a16:creationId xmlns:a16="http://schemas.microsoft.com/office/drawing/2014/main" id="{E470A9F3-9263-5317-72D7-C93A498D31B9}"/>
                </a:ext>
              </a:extLst>
            </p:cNvPr>
            <p:cNvSpPr/>
            <p:nvPr/>
          </p:nvSpPr>
          <p:spPr>
            <a:xfrm>
              <a:off x="4626296" y="5575154"/>
              <a:ext cx="488803" cy="142823"/>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1370" name="rc407">
              <a:extLst>
                <a:ext uri="{FF2B5EF4-FFF2-40B4-BE49-F238E27FC236}">
                  <a16:creationId xmlns:a16="http://schemas.microsoft.com/office/drawing/2014/main" id="{399A21E5-5DFE-16A7-212C-FC558DDFBB19}"/>
                </a:ext>
              </a:extLst>
            </p:cNvPr>
            <p:cNvSpPr/>
            <p:nvPr/>
          </p:nvSpPr>
          <p:spPr>
            <a:xfrm>
              <a:off x="7070315" y="5575154"/>
              <a:ext cx="488803" cy="14282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371" name="rc408">
              <a:extLst>
                <a:ext uri="{FF2B5EF4-FFF2-40B4-BE49-F238E27FC236}">
                  <a16:creationId xmlns:a16="http://schemas.microsoft.com/office/drawing/2014/main" id="{6AE6588C-03E9-E007-6790-E9A50D211862}"/>
                </a:ext>
              </a:extLst>
            </p:cNvPr>
            <p:cNvSpPr/>
            <p:nvPr/>
          </p:nvSpPr>
          <p:spPr>
            <a:xfrm>
              <a:off x="5115099" y="5575154"/>
              <a:ext cx="488803" cy="142823"/>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1372" name="rc409">
              <a:extLst>
                <a:ext uri="{FF2B5EF4-FFF2-40B4-BE49-F238E27FC236}">
                  <a16:creationId xmlns:a16="http://schemas.microsoft.com/office/drawing/2014/main" id="{812A4EBB-A55F-D03F-BE39-69B20868A5EF}"/>
                </a:ext>
              </a:extLst>
            </p:cNvPr>
            <p:cNvSpPr/>
            <p:nvPr/>
          </p:nvSpPr>
          <p:spPr>
            <a:xfrm>
              <a:off x="8047922" y="5575154"/>
              <a:ext cx="488803" cy="142823"/>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373" name="rc410">
              <a:extLst>
                <a:ext uri="{FF2B5EF4-FFF2-40B4-BE49-F238E27FC236}">
                  <a16:creationId xmlns:a16="http://schemas.microsoft.com/office/drawing/2014/main" id="{6A49B81C-24D4-FFCA-AC5A-B296F4528844}"/>
                </a:ext>
              </a:extLst>
            </p:cNvPr>
            <p:cNvSpPr/>
            <p:nvPr/>
          </p:nvSpPr>
          <p:spPr>
            <a:xfrm>
              <a:off x="8536726" y="3575627"/>
              <a:ext cx="488803" cy="142823"/>
            </a:xfrm>
            <a:prstGeom prst="rect">
              <a:avLst/>
            </a:prstGeom>
            <a:solidFill>
              <a:srgbClr val="B60800">
                <a:alpha val="100000"/>
              </a:srgbClr>
            </a:solidFill>
            <a:ln w="2710" cap="flat">
              <a:solidFill>
                <a:srgbClr val="FFFFFF">
                  <a:alpha val="100000"/>
                </a:srgbClr>
              </a:solidFill>
              <a:prstDash val="solid"/>
              <a:miter/>
            </a:ln>
          </p:spPr>
          <p:txBody>
            <a:bodyPr/>
            <a:lstStyle/>
            <a:p>
              <a:endParaRPr/>
            </a:p>
          </p:txBody>
        </p:sp>
        <p:sp>
          <p:nvSpPr>
            <p:cNvPr id="1374" name="rc411">
              <a:extLst>
                <a:ext uri="{FF2B5EF4-FFF2-40B4-BE49-F238E27FC236}">
                  <a16:creationId xmlns:a16="http://schemas.microsoft.com/office/drawing/2014/main" id="{19622525-48E5-C722-4292-DB525DC54F1E}"/>
                </a:ext>
              </a:extLst>
            </p:cNvPr>
            <p:cNvSpPr/>
            <p:nvPr/>
          </p:nvSpPr>
          <p:spPr>
            <a:xfrm>
              <a:off x="8536726" y="5003860"/>
              <a:ext cx="488803" cy="142823"/>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375" name="rc412">
              <a:extLst>
                <a:ext uri="{FF2B5EF4-FFF2-40B4-BE49-F238E27FC236}">
                  <a16:creationId xmlns:a16="http://schemas.microsoft.com/office/drawing/2014/main" id="{CBDE3037-2EE4-1335-77F2-CC806010D797}"/>
                </a:ext>
              </a:extLst>
            </p:cNvPr>
            <p:cNvSpPr/>
            <p:nvPr/>
          </p:nvSpPr>
          <p:spPr>
            <a:xfrm>
              <a:off x="8536726" y="3861274"/>
              <a:ext cx="488803" cy="142823"/>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376" name="rc413">
              <a:extLst>
                <a:ext uri="{FF2B5EF4-FFF2-40B4-BE49-F238E27FC236}">
                  <a16:creationId xmlns:a16="http://schemas.microsoft.com/office/drawing/2014/main" id="{2C9A96B1-5FC7-8DE9-05BD-CADA31A0A9B8}"/>
                </a:ext>
              </a:extLst>
            </p:cNvPr>
            <p:cNvSpPr/>
            <p:nvPr/>
          </p:nvSpPr>
          <p:spPr>
            <a:xfrm>
              <a:off x="8536726" y="3289980"/>
              <a:ext cx="488803" cy="142823"/>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377" name="rc414">
              <a:extLst>
                <a:ext uri="{FF2B5EF4-FFF2-40B4-BE49-F238E27FC236}">
                  <a16:creationId xmlns:a16="http://schemas.microsoft.com/office/drawing/2014/main" id="{C0634FA9-F50C-656D-38C2-4EB3AEC59586}"/>
                </a:ext>
              </a:extLst>
            </p:cNvPr>
            <p:cNvSpPr/>
            <p:nvPr/>
          </p:nvSpPr>
          <p:spPr>
            <a:xfrm>
              <a:off x="8536726" y="4575390"/>
              <a:ext cx="488803" cy="14282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378" name="rc415">
              <a:extLst>
                <a:ext uri="{FF2B5EF4-FFF2-40B4-BE49-F238E27FC236}">
                  <a16:creationId xmlns:a16="http://schemas.microsoft.com/office/drawing/2014/main" id="{214BFF9B-147B-400A-CEDC-9C951F7A2F40}"/>
                </a:ext>
              </a:extLst>
            </p:cNvPr>
            <p:cNvSpPr/>
            <p:nvPr/>
          </p:nvSpPr>
          <p:spPr>
            <a:xfrm>
              <a:off x="8536726" y="5289507"/>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379" name="rc416">
              <a:extLst>
                <a:ext uri="{FF2B5EF4-FFF2-40B4-BE49-F238E27FC236}">
                  <a16:creationId xmlns:a16="http://schemas.microsoft.com/office/drawing/2014/main" id="{C0711242-D934-542D-FE6B-5DD210FE4902}"/>
                </a:ext>
              </a:extLst>
            </p:cNvPr>
            <p:cNvSpPr/>
            <p:nvPr/>
          </p:nvSpPr>
          <p:spPr>
            <a:xfrm>
              <a:off x="8536726" y="257586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380" name="rc417">
              <a:extLst>
                <a:ext uri="{FF2B5EF4-FFF2-40B4-BE49-F238E27FC236}">
                  <a16:creationId xmlns:a16="http://schemas.microsoft.com/office/drawing/2014/main" id="{AE2361C0-E1B5-2BE5-53CD-64F23520C9D4}"/>
                </a:ext>
              </a:extLst>
            </p:cNvPr>
            <p:cNvSpPr/>
            <p:nvPr/>
          </p:nvSpPr>
          <p:spPr>
            <a:xfrm>
              <a:off x="8536726" y="1290454"/>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381" name="rc418">
              <a:extLst>
                <a:ext uri="{FF2B5EF4-FFF2-40B4-BE49-F238E27FC236}">
                  <a16:creationId xmlns:a16="http://schemas.microsoft.com/office/drawing/2014/main" id="{45D6F241-F389-4E62-B4B4-5C4B4B163CC3}"/>
                </a:ext>
              </a:extLst>
            </p:cNvPr>
            <p:cNvSpPr/>
            <p:nvPr/>
          </p:nvSpPr>
          <p:spPr>
            <a:xfrm>
              <a:off x="8536726" y="2433041"/>
              <a:ext cx="488803" cy="142823"/>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382" name="rc419">
              <a:extLst>
                <a:ext uri="{FF2B5EF4-FFF2-40B4-BE49-F238E27FC236}">
                  <a16:creationId xmlns:a16="http://schemas.microsoft.com/office/drawing/2014/main" id="{74C1D884-AA1E-F278-B2BE-42B0B39EA755}"/>
                </a:ext>
              </a:extLst>
            </p:cNvPr>
            <p:cNvSpPr/>
            <p:nvPr/>
          </p:nvSpPr>
          <p:spPr>
            <a:xfrm>
              <a:off x="8536726" y="1718924"/>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383" name="rc420">
              <a:extLst>
                <a:ext uri="{FF2B5EF4-FFF2-40B4-BE49-F238E27FC236}">
                  <a16:creationId xmlns:a16="http://schemas.microsoft.com/office/drawing/2014/main" id="{40D6855A-BF13-9EAE-2F7B-EC770C241A3C}"/>
                </a:ext>
              </a:extLst>
            </p:cNvPr>
            <p:cNvSpPr/>
            <p:nvPr/>
          </p:nvSpPr>
          <p:spPr>
            <a:xfrm>
              <a:off x="8536726" y="1004807"/>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384" name="rc421">
              <a:extLst>
                <a:ext uri="{FF2B5EF4-FFF2-40B4-BE49-F238E27FC236}">
                  <a16:creationId xmlns:a16="http://schemas.microsoft.com/office/drawing/2014/main" id="{58C888E2-9068-AA51-028A-924B18B56282}"/>
                </a:ext>
              </a:extLst>
            </p:cNvPr>
            <p:cNvSpPr/>
            <p:nvPr/>
          </p:nvSpPr>
          <p:spPr>
            <a:xfrm>
              <a:off x="8536726" y="2718687"/>
              <a:ext cx="488803" cy="14282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385" name="rc422">
              <a:extLst>
                <a:ext uri="{FF2B5EF4-FFF2-40B4-BE49-F238E27FC236}">
                  <a16:creationId xmlns:a16="http://schemas.microsoft.com/office/drawing/2014/main" id="{0CB1BF44-337D-F22E-6815-81E2C8171BEE}"/>
                </a:ext>
              </a:extLst>
            </p:cNvPr>
            <p:cNvSpPr/>
            <p:nvPr/>
          </p:nvSpPr>
          <p:spPr>
            <a:xfrm>
              <a:off x="8536726" y="3004334"/>
              <a:ext cx="488803" cy="142823"/>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1386" name="rc423">
              <a:extLst>
                <a:ext uri="{FF2B5EF4-FFF2-40B4-BE49-F238E27FC236}">
                  <a16:creationId xmlns:a16="http://schemas.microsoft.com/office/drawing/2014/main" id="{8C352F03-574F-BDAD-3DC6-800E3ADD1D48}"/>
                </a:ext>
              </a:extLst>
            </p:cNvPr>
            <p:cNvSpPr/>
            <p:nvPr/>
          </p:nvSpPr>
          <p:spPr>
            <a:xfrm>
              <a:off x="8536726" y="4861037"/>
              <a:ext cx="488803" cy="142823"/>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387" name="rc424">
              <a:extLst>
                <a:ext uri="{FF2B5EF4-FFF2-40B4-BE49-F238E27FC236}">
                  <a16:creationId xmlns:a16="http://schemas.microsoft.com/office/drawing/2014/main" id="{6237A7C8-5027-EDC9-5429-7F8E11C43D9F}"/>
                </a:ext>
              </a:extLst>
            </p:cNvPr>
            <p:cNvSpPr/>
            <p:nvPr/>
          </p:nvSpPr>
          <p:spPr>
            <a:xfrm>
              <a:off x="8536726" y="143327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388" name="rc425">
              <a:extLst>
                <a:ext uri="{FF2B5EF4-FFF2-40B4-BE49-F238E27FC236}">
                  <a16:creationId xmlns:a16="http://schemas.microsoft.com/office/drawing/2014/main" id="{2D30872E-1C46-6484-E840-308284400564}"/>
                </a:ext>
              </a:extLst>
            </p:cNvPr>
            <p:cNvSpPr/>
            <p:nvPr/>
          </p:nvSpPr>
          <p:spPr>
            <a:xfrm>
              <a:off x="8536726" y="4146920"/>
              <a:ext cx="488803" cy="142823"/>
            </a:xfrm>
            <a:prstGeom prst="rect">
              <a:avLst/>
            </a:prstGeom>
            <a:solidFill>
              <a:srgbClr val="B70901">
                <a:alpha val="100000"/>
              </a:srgbClr>
            </a:solidFill>
            <a:ln w="2710" cap="flat">
              <a:solidFill>
                <a:srgbClr val="FFFFFF">
                  <a:alpha val="100000"/>
                </a:srgbClr>
              </a:solidFill>
              <a:prstDash val="solid"/>
              <a:miter/>
            </a:ln>
          </p:spPr>
          <p:txBody>
            <a:bodyPr/>
            <a:lstStyle/>
            <a:p>
              <a:endParaRPr/>
            </a:p>
          </p:txBody>
        </p:sp>
        <p:sp>
          <p:nvSpPr>
            <p:cNvPr id="1389" name="rc426">
              <a:extLst>
                <a:ext uri="{FF2B5EF4-FFF2-40B4-BE49-F238E27FC236}">
                  <a16:creationId xmlns:a16="http://schemas.microsoft.com/office/drawing/2014/main" id="{109BEB2D-BF38-1322-AF2A-2B7C9E24B66D}"/>
                </a:ext>
              </a:extLst>
            </p:cNvPr>
            <p:cNvSpPr/>
            <p:nvPr/>
          </p:nvSpPr>
          <p:spPr>
            <a:xfrm>
              <a:off x="8536726" y="4432567"/>
              <a:ext cx="488803" cy="142823"/>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390" name="rc427">
              <a:extLst>
                <a:ext uri="{FF2B5EF4-FFF2-40B4-BE49-F238E27FC236}">
                  <a16:creationId xmlns:a16="http://schemas.microsoft.com/office/drawing/2014/main" id="{53984CBC-5B5B-F629-C12F-0E73C15768F0}"/>
                </a:ext>
              </a:extLst>
            </p:cNvPr>
            <p:cNvSpPr/>
            <p:nvPr/>
          </p:nvSpPr>
          <p:spPr>
            <a:xfrm>
              <a:off x="8536726" y="1147631"/>
              <a:ext cx="488803" cy="142823"/>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391" name="rc428">
              <a:extLst>
                <a:ext uri="{FF2B5EF4-FFF2-40B4-BE49-F238E27FC236}">
                  <a16:creationId xmlns:a16="http://schemas.microsoft.com/office/drawing/2014/main" id="{2F9B0C7E-8A97-D245-2EEB-84CF2B015F86}"/>
                </a:ext>
              </a:extLst>
            </p:cNvPr>
            <p:cNvSpPr/>
            <p:nvPr/>
          </p:nvSpPr>
          <p:spPr>
            <a:xfrm>
              <a:off x="8536726" y="3432804"/>
              <a:ext cx="488803" cy="14282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392" name="rc429">
              <a:extLst>
                <a:ext uri="{FF2B5EF4-FFF2-40B4-BE49-F238E27FC236}">
                  <a16:creationId xmlns:a16="http://schemas.microsoft.com/office/drawing/2014/main" id="{2ACC58DF-2514-5D17-D145-F9253D7993C1}"/>
                </a:ext>
              </a:extLst>
            </p:cNvPr>
            <p:cNvSpPr/>
            <p:nvPr/>
          </p:nvSpPr>
          <p:spPr>
            <a:xfrm>
              <a:off x="8536726" y="3147157"/>
              <a:ext cx="488803" cy="142823"/>
            </a:xfrm>
            <a:prstGeom prst="rect">
              <a:avLst/>
            </a:prstGeom>
            <a:solidFill>
              <a:srgbClr val="C8150B">
                <a:alpha val="100000"/>
              </a:srgbClr>
            </a:solidFill>
            <a:ln w="2710" cap="flat">
              <a:solidFill>
                <a:srgbClr val="FFFFFF">
                  <a:alpha val="100000"/>
                </a:srgbClr>
              </a:solidFill>
              <a:prstDash val="solid"/>
              <a:miter/>
            </a:ln>
          </p:spPr>
          <p:txBody>
            <a:bodyPr/>
            <a:lstStyle/>
            <a:p>
              <a:endParaRPr/>
            </a:p>
          </p:txBody>
        </p:sp>
        <p:sp>
          <p:nvSpPr>
            <p:cNvPr id="1393" name="rc430">
              <a:extLst>
                <a:ext uri="{FF2B5EF4-FFF2-40B4-BE49-F238E27FC236}">
                  <a16:creationId xmlns:a16="http://schemas.microsoft.com/office/drawing/2014/main" id="{5BBDC1A1-8A04-8A95-B4DD-8C06ABF5D1FB}"/>
                </a:ext>
              </a:extLst>
            </p:cNvPr>
            <p:cNvSpPr/>
            <p:nvPr/>
          </p:nvSpPr>
          <p:spPr>
            <a:xfrm>
              <a:off x="8536726" y="4004097"/>
              <a:ext cx="488803" cy="142823"/>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394" name="rc431">
              <a:extLst>
                <a:ext uri="{FF2B5EF4-FFF2-40B4-BE49-F238E27FC236}">
                  <a16:creationId xmlns:a16="http://schemas.microsoft.com/office/drawing/2014/main" id="{9FB02D2D-69AA-86AC-4041-CDB54EA8BAB0}"/>
                </a:ext>
              </a:extLst>
            </p:cNvPr>
            <p:cNvSpPr/>
            <p:nvPr/>
          </p:nvSpPr>
          <p:spPr>
            <a:xfrm>
              <a:off x="8536726" y="1861747"/>
              <a:ext cx="488803" cy="142823"/>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395" name="rc432">
              <a:extLst>
                <a:ext uri="{FF2B5EF4-FFF2-40B4-BE49-F238E27FC236}">
                  <a16:creationId xmlns:a16="http://schemas.microsoft.com/office/drawing/2014/main" id="{48583309-AFD9-BE42-BC81-74AA27E4BEFA}"/>
                </a:ext>
              </a:extLst>
            </p:cNvPr>
            <p:cNvSpPr/>
            <p:nvPr/>
          </p:nvSpPr>
          <p:spPr>
            <a:xfrm>
              <a:off x="8536726" y="4289744"/>
              <a:ext cx="488803" cy="142823"/>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396" name="rc433">
              <a:extLst>
                <a:ext uri="{FF2B5EF4-FFF2-40B4-BE49-F238E27FC236}">
                  <a16:creationId xmlns:a16="http://schemas.microsoft.com/office/drawing/2014/main" id="{F8161ADD-0D6F-E3BC-3D3A-6F2638A1F42E}"/>
                </a:ext>
              </a:extLst>
            </p:cNvPr>
            <p:cNvSpPr/>
            <p:nvPr/>
          </p:nvSpPr>
          <p:spPr>
            <a:xfrm>
              <a:off x="8536726" y="4718214"/>
              <a:ext cx="488803" cy="142823"/>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397" name="rc434">
              <a:extLst>
                <a:ext uri="{FF2B5EF4-FFF2-40B4-BE49-F238E27FC236}">
                  <a16:creationId xmlns:a16="http://schemas.microsoft.com/office/drawing/2014/main" id="{497FB2AD-8165-D18B-EF59-9228B3C66533}"/>
                </a:ext>
              </a:extLst>
            </p:cNvPr>
            <p:cNvSpPr/>
            <p:nvPr/>
          </p:nvSpPr>
          <p:spPr>
            <a:xfrm>
              <a:off x="8536726" y="3718450"/>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98" name="rc435">
              <a:extLst>
                <a:ext uri="{FF2B5EF4-FFF2-40B4-BE49-F238E27FC236}">
                  <a16:creationId xmlns:a16="http://schemas.microsoft.com/office/drawing/2014/main" id="{72D45307-FDFC-AE74-4996-84D8C478AD96}"/>
                </a:ext>
              </a:extLst>
            </p:cNvPr>
            <p:cNvSpPr/>
            <p:nvPr/>
          </p:nvSpPr>
          <p:spPr>
            <a:xfrm>
              <a:off x="8536726" y="2004571"/>
              <a:ext cx="488803" cy="142823"/>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399" name="rc436">
              <a:extLst>
                <a:ext uri="{FF2B5EF4-FFF2-40B4-BE49-F238E27FC236}">
                  <a16:creationId xmlns:a16="http://schemas.microsoft.com/office/drawing/2014/main" id="{781EA38D-BBA8-C82B-8D60-51359715640A}"/>
                </a:ext>
              </a:extLst>
            </p:cNvPr>
            <p:cNvSpPr/>
            <p:nvPr/>
          </p:nvSpPr>
          <p:spPr>
            <a:xfrm>
              <a:off x="8536726" y="2861511"/>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400" name="rc437">
              <a:extLst>
                <a:ext uri="{FF2B5EF4-FFF2-40B4-BE49-F238E27FC236}">
                  <a16:creationId xmlns:a16="http://schemas.microsoft.com/office/drawing/2014/main" id="{64DD00B1-0B2C-90DA-7870-40B18EF9F333}"/>
                </a:ext>
              </a:extLst>
            </p:cNvPr>
            <p:cNvSpPr/>
            <p:nvPr/>
          </p:nvSpPr>
          <p:spPr>
            <a:xfrm>
              <a:off x="8536726" y="2147394"/>
              <a:ext cx="488803" cy="142823"/>
            </a:xfrm>
            <a:prstGeom prst="rect">
              <a:avLst/>
            </a:prstGeom>
            <a:solidFill>
              <a:srgbClr val="C01006">
                <a:alpha val="100000"/>
              </a:srgbClr>
            </a:solidFill>
            <a:ln w="2710" cap="flat">
              <a:solidFill>
                <a:srgbClr val="FFFFFF">
                  <a:alpha val="100000"/>
                </a:srgbClr>
              </a:solidFill>
              <a:prstDash val="solid"/>
              <a:miter/>
            </a:ln>
          </p:spPr>
          <p:txBody>
            <a:bodyPr/>
            <a:lstStyle/>
            <a:p>
              <a:endParaRPr/>
            </a:p>
          </p:txBody>
        </p:sp>
        <p:sp>
          <p:nvSpPr>
            <p:cNvPr id="1401" name="rc438">
              <a:extLst>
                <a:ext uri="{FF2B5EF4-FFF2-40B4-BE49-F238E27FC236}">
                  <a16:creationId xmlns:a16="http://schemas.microsoft.com/office/drawing/2014/main" id="{93FDEE4C-A916-75D4-C044-C24D4D92FE4C}"/>
                </a:ext>
              </a:extLst>
            </p:cNvPr>
            <p:cNvSpPr/>
            <p:nvPr/>
          </p:nvSpPr>
          <p:spPr>
            <a:xfrm>
              <a:off x="8536726" y="5146684"/>
              <a:ext cx="488803" cy="142823"/>
            </a:xfrm>
            <a:prstGeom prst="rect">
              <a:avLst/>
            </a:prstGeom>
            <a:solidFill>
              <a:srgbClr val="C21107">
                <a:alpha val="100000"/>
              </a:srgbClr>
            </a:solidFill>
            <a:ln w="2710" cap="flat">
              <a:solidFill>
                <a:srgbClr val="FFFFFF">
                  <a:alpha val="100000"/>
                </a:srgbClr>
              </a:solidFill>
              <a:prstDash val="solid"/>
              <a:miter/>
            </a:ln>
          </p:spPr>
          <p:txBody>
            <a:bodyPr/>
            <a:lstStyle/>
            <a:p>
              <a:endParaRPr/>
            </a:p>
          </p:txBody>
        </p:sp>
        <p:sp>
          <p:nvSpPr>
            <p:cNvPr id="1402" name="rc439">
              <a:extLst>
                <a:ext uri="{FF2B5EF4-FFF2-40B4-BE49-F238E27FC236}">
                  <a16:creationId xmlns:a16="http://schemas.microsoft.com/office/drawing/2014/main" id="{1224447F-808A-7A7A-03E1-7600B2C9A18D}"/>
                </a:ext>
              </a:extLst>
            </p:cNvPr>
            <p:cNvSpPr/>
            <p:nvPr/>
          </p:nvSpPr>
          <p:spPr>
            <a:xfrm>
              <a:off x="8536726" y="2290217"/>
              <a:ext cx="488803" cy="142823"/>
            </a:xfrm>
            <a:prstGeom prst="rect">
              <a:avLst/>
            </a:prstGeom>
            <a:solidFill>
              <a:srgbClr val="BE0F05">
                <a:alpha val="100000"/>
              </a:srgbClr>
            </a:solidFill>
            <a:ln w="2710" cap="flat">
              <a:solidFill>
                <a:srgbClr val="FFFFFF">
                  <a:alpha val="100000"/>
                </a:srgbClr>
              </a:solidFill>
              <a:prstDash val="solid"/>
              <a:miter/>
            </a:ln>
          </p:spPr>
          <p:txBody>
            <a:bodyPr/>
            <a:lstStyle/>
            <a:p>
              <a:endParaRPr/>
            </a:p>
          </p:txBody>
        </p:sp>
        <p:sp>
          <p:nvSpPr>
            <p:cNvPr id="1403" name="rc440">
              <a:extLst>
                <a:ext uri="{FF2B5EF4-FFF2-40B4-BE49-F238E27FC236}">
                  <a16:creationId xmlns:a16="http://schemas.microsoft.com/office/drawing/2014/main" id="{C96EA6C9-ADDA-805D-9C0A-5CB0CADF0339}"/>
                </a:ext>
              </a:extLst>
            </p:cNvPr>
            <p:cNvSpPr/>
            <p:nvPr/>
          </p:nvSpPr>
          <p:spPr>
            <a:xfrm>
              <a:off x="8536726" y="1576101"/>
              <a:ext cx="488803" cy="142823"/>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404" name="tx441">
              <a:extLst>
                <a:ext uri="{FF2B5EF4-FFF2-40B4-BE49-F238E27FC236}">
                  <a16:creationId xmlns:a16="http://schemas.microsoft.com/office/drawing/2014/main" id="{7E53DA24-67E3-5E2D-92BC-687DD736F96D}"/>
                </a:ext>
              </a:extLst>
            </p:cNvPr>
            <p:cNvSpPr/>
            <p:nvPr/>
          </p:nvSpPr>
          <p:spPr>
            <a:xfrm>
              <a:off x="2861258" y="36121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05" name="tx442">
              <a:extLst>
                <a:ext uri="{FF2B5EF4-FFF2-40B4-BE49-F238E27FC236}">
                  <a16:creationId xmlns:a16="http://schemas.microsoft.com/office/drawing/2014/main" id="{57F9F7C5-6B77-7A71-04F7-02A272133A9E}"/>
                </a:ext>
              </a:extLst>
            </p:cNvPr>
            <p:cNvSpPr/>
            <p:nvPr/>
          </p:nvSpPr>
          <p:spPr>
            <a:xfrm>
              <a:off x="3350062" y="36121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06" name="tx443">
              <a:extLst>
                <a:ext uri="{FF2B5EF4-FFF2-40B4-BE49-F238E27FC236}">
                  <a16:creationId xmlns:a16="http://schemas.microsoft.com/office/drawing/2014/main" id="{CFDDBE2F-CD7C-1EE5-B055-EBD43ED64BE8}"/>
                </a:ext>
              </a:extLst>
            </p:cNvPr>
            <p:cNvSpPr/>
            <p:nvPr/>
          </p:nvSpPr>
          <p:spPr>
            <a:xfrm>
              <a:off x="4327670" y="36121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07" name="tx444">
              <a:extLst>
                <a:ext uri="{FF2B5EF4-FFF2-40B4-BE49-F238E27FC236}">
                  <a16:creationId xmlns:a16="http://schemas.microsoft.com/office/drawing/2014/main" id="{FC450975-7EB3-8A61-0E0A-5AD3D497D307}"/>
                </a:ext>
              </a:extLst>
            </p:cNvPr>
            <p:cNvSpPr/>
            <p:nvPr/>
          </p:nvSpPr>
          <p:spPr>
            <a:xfrm>
              <a:off x="2372454" y="36121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408" name="tx445">
              <a:extLst>
                <a:ext uri="{FF2B5EF4-FFF2-40B4-BE49-F238E27FC236}">
                  <a16:creationId xmlns:a16="http://schemas.microsoft.com/office/drawing/2014/main" id="{BD6A5C0B-71CE-943C-7E5C-EA8B5921EE86}"/>
                </a:ext>
              </a:extLst>
            </p:cNvPr>
            <p:cNvSpPr/>
            <p:nvPr/>
          </p:nvSpPr>
          <p:spPr>
            <a:xfrm>
              <a:off x="3838866" y="36121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09" name="tx446">
              <a:extLst>
                <a:ext uri="{FF2B5EF4-FFF2-40B4-BE49-F238E27FC236}">
                  <a16:creationId xmlns:a16="http://schemas.microsoft.com/office/drawing/2014/main" id="{14223325-120F-6223-DE2A-980BBC27FE7B}"/>
                </a:ext>
              </a:extLst>
            </p:cNvPr>
            <p:cNvSpPr/>
            <p:nvPr/>
          </p:nvSpPr>
          <p:spPr>
            <a:xfrm>
              <a:off x="5794081" y="36121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10" name="tx447">
              <a:extLst>
                <a:ext uri="{FF2B5EF4-FFF2-40B4-BE49-F238E27FC236}">
                  <a16:creationId xmlns:a16="http://schemas.microsoft.com/office/drawing/2014/main" id="{B16BACF8-202B-4605-8E9B-6156BBB0F8A8}"/>
                </a:ext>
              </a:extLst>
            </p:cNvPr>
            <p:cNvSpPr/>
            <p:nvPr/>
          </p:nvSpPr>
          <p:spPr>
            <a:xfrm>
              <a:off x="6282885" y="36121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411" name="tx448">
              <a:extLst>
                <a:ext uri="{FF2B5EF4-FFF2-40B4-BE49-F238E27FC236}">
                  <a16:creationId xmlns:a16="http://schemas.microsoft.com/office/drawing/2014/main" id="{B8C5AB48-9BF7-366D-0450-9C197B1D2E51}"/>
                </a:ext>
              </a:extLst>
            </p:cNvPr>
            <p:cNvSpPr/>
            <p:nvPr/>
          </p:nvSpPr>
          <p:spPr>
            <a:xfrm>
              <a:off x="6771689" y="36121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412" name="tx449">
              <a:extLst>
                <a:ext uri="{FF2B5EF4-FFF2-40B4-BE49-F238E27FC236}">
                  <a16:creationId xmlns:a16="http://schemas.microsoft.com/office/drawing/2014/main" id="{2970732F-BA72-3973-C024-DE06671BE086}"/>
                </a:ext>
              </a:extLst>
            </p:cNvPr>
            <p:cNvSpPr/>
            <p:nvPr/>
          </p:nvSpPr>
          <p:spPr>
            <a:xfrm>
              <a:off x="7749297" y="36121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82</a:t>
              </a:r>
            </a:p>
          </p:txBody>
        </p:sp>
        <p:sp>
          <p:nvSpPr>
            <p:cNvPr id="1413" name="tx450">
              <a:extLst>
                <a:ext uri="{FF2B5EF4-FFF2-40B4-BE49-F238E27FC236}">
                  <a16:creationId xmlns:a16="http://schemas.microsoft.com/office/drawing/2014/main" id="{BE648A84-D5C8-B786-98D2-7E18EE15969B}"/>
                </a:ext>
              </a:extLst>
            </p:cNvPr>
            <p:cNvSpPr/>
            <p:nvPr/>
          </p:nvSpPr>
          <p:spPr>
            <a:xfrm>
              <a:off x="7260493" y="36121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414" name="tx451">
              <a:extLst>
                <a:ext uri="{FF2B5EF4-FFF2-40B4-BE49-F238E27FC236}">
                  <a16:creationId xmlns:a16="http://schemas.microsoft.com/office/drawing/2014/main" id="{DCA51E7C-7240-9850-1EEA-955053BBCDAB}"/>
                </a:ext>
              </a:extLst>
            </p:cNvPr>
            <p:cNvSpPr/>
            <p:nvPr/>
          </p:nvSpPr>
          <p:spPr>
            <a:xfrm>
              <a:off x="1883651"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81</a:t>
              </a:r>
            </a:p>
          </p:txBody>
        </p:sp>
        <p:sp>
          <p:nvSpPr>
            <p:cNvPr id="1415" name="tx452">
              <a:extLst>
                <a:ext uri="{FF2B5EF4-FFF2-40B4-BE49-F238E27FC236}">
                  <a16:creationId xmlns:a16="http://schemas.microsoft.com/office/drawing/2014/main" id="{7F5F7213-96C3-D024-7777-E2E957DA919C}"/>
                </a:ext>
              </a:extLst>
            </p:cNvPr>
            <p:cNvSpPr/>
            <p:nvPr/>
          </p:nvSpPr>
          <p:spPr>
            <a:xfrm>
              <a:off x="2861258"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416" name="tx453">
              <a:extLst>
                <a:ext uri="{FF2B5EF4-FFF2-40B4-BE49-F238E27FC236}">
                  <a16:creationId xmlns:a16="http://schemas.microsoft.com/office/drawing/2014/main" id="{8C8CC8F4-8AEA-CAEF-7C75-299D1D8C6D8D}"/>
                </a:ext>
              </a:extLst>
            </p:cNvPr>
            <p:cNvSpPr/>
            <p:nvPr/>
          </p:nvSpPr>
          <p:spPr>
            <a:xfrm>
              <a:off x="3350062"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417" name="tx454">
              <a:extLst>
                <a:ext uri="{FF2B5EF4-FFF2-40B4-BE49-F238E27FC236}">
                  <a16:creationId xmlns:a16="http://schemas.microsoft.com/office/drawing/2014/main" id="{BB32E74A-A3D6-6D04-3AE5-31D90895B908}"/>
                </a:ext>
              </a:extLst>
            </p:cNvPr>
            <p:cNvSpPr/>
            <p:nvPr/>
          </p:nvSpPr>
          <p:spPr>
            <a:xfrm>
              <a:off x="4327670"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418" name="tx455">
              <a:extLst>
                <a:ext uri="{FF2B5EF4-FFF2-40B4-BE49-F238E27FC236}">
                  <a16:creationId xmlns:a16="http://schemas.microsoft.com/office/drawing/2014/main" id="{90B2B3CA-1296-16B5-4BCD-AC6A42B7C0ED}"/>
                </a:ext>
              </a:extLst>
            </p:cNvPr>
            <p:cNvSpPr/>
            <p:nvPr/>
          </p:nvSpPr>
          <p:spPr>
            <a:xfrm>
              <a:off x="2372454"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419" name="tx456">
              <a:extLst>
                <a:ext uri="{FF2B5EF4-FFF2-40B4-BE49-F238E27FC236}">
                  <a16:creationId xmlns:a16="http://schemas.microsoft.com/office/drawing/2014/main" id="{DB7621E3-74EC-4A46-0F6F-5E0BB2DDDCE2}"/>
                </a:ext>
              </a:extLst>
            </p:cNvPr>
            <p:cNvSpPr/>
            <p:nvPr/>
          </p:nvSpPr>
          <p:spPr>
            <a:xfrm>
              <a:off x="3838866"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420" name="tx457">
              <a:extLst>
                <a:ext uri="{FF2B5EF4-FFF2-40B4-BE49-F238E27FC236}">
                  <a16:creationId xmlns:a16="http://schemas.microsoft.com/office/drawing/2014/main" id="{B62DF5ED-9E5C-2F67-FB29-96DA5EF5D811}"/>
                </a:ext>
              </a:extLst>
            </p:cNvPr>
            <p:cNvSpPr/>
            <p:nvPr/>
          </p:nvSpPr>
          <p:spPr>
            <a:xfrm>
              <a:off x="5794081"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81</a:t>
              </a:r>
            </a:p>
          </p:txBody>
        </p:sp>
        <p:sp>
          <p:nvSpPr>
            <p:cNvPr id="1421" name="tx458">
              <a:extLst>
                <a:ext uri="{FF2B5EF4-FFF2-40B4-BE49-F238E27FC236}">
                  <a16:creationId xmlns:a16="http://schemas.microsoft.com/office/drawing/2014/main" id="{48D6C660-2E59-B9C5-D0AF-872DCF0AB5B9}"/>
                </a:ext>
              </a:extLst>
            </p:cNvPr>
            <p:cNvSpPr/>
            <p:nvPr/>
          </p:nvSpPr>
          <p:spPr>
            <a:xfrm>
              <a:off x="6282885"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422" name="tx459">
              <a:extLst>
                <a:ext uri="{FF2B5EF4-FFF2-40B4-BE49-F238E27FC236}">
                  <a16:creationId xmlns:a16="http://schemas.microsoft.com/office/drawing/2014/main" id="{4FB3DD18-0842-C6C4-5A8D-7FB92D9E6DCC}"/>
                </a:ext>
              </a:extLst>
            </p:cNvPr>
            <p:cNvSpPr/>
            <p:nvPr/>
          </p:nvSpPr>
          <p:spPr>
            <a:xfrm>
              <a:off x="6771689"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82</a:t>
              </a:r>
            </a:p>
          </p:txBody>
        </p:sp>
        <p:sp>
          <p:nvSpPr>
            <p:cNvPr id="1423" name="tx460">
              <a:extLst>
                <a:ext uri="{FF2B5EF4-FFF2-40B4-BE49-F238E27FC236}">
                  <a16:creationId xmlns:a16="http://schemas.microsoft.com/office/drawing/2014/main" id="{4798D800-7F65-D0A2-0F61-2FACFDA6BF08}"/>
                </a:ext>
              </a:extLst>
            </p:cNvPr>
            <p:cNvSpPr/>
            <p:nvPr/>
          </p:nvSpPr>
          <p:spPr>
            <a:xfrm>
              <a:off x="4816474"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424" name="tx461">
              <a:extLst>
                <a:ext uri="{FF2B5EF4-FFF2-40B4-BE49-F238E27FC236}">
                  <a16:creationId xmlns:a16="http://schemas.microsoft.com/office/drawing/2014/main" id="{AFE2E35E-63B1-3944-C9DD-17B9E8B5BAE2}"/>
                </a:ext>
              </a:extLst>
            </p:cNvPr>
            <p:cNvSpPr/>
            <p:nvPr/>
          </p:nvSpPr>
          <p:spPr>
            <a:xfrm>
              <a:off x="7260493"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82</a:t>
              </a:r>
            </a:p>
          </p:txBody>
        </p:sp>
        <p:sp>
          <p:nvSpPr>
            <p:cNvPr id="1425" name="tx462">
              <a:extLst>
                <a:ext uri="{FF2B5EF4-FFF2-40B4-BE49-F238E27FC236}">
                  <a16:creationId xmlns:a16="http://schemas.microsoft.com/office/drawing/2014/main" id="{131A4DAF-2478-02E9-CC8B-02C0BE1F2F4C}"/>
                </a:ext>
              </a:extLst>
            </p:cNvPr>
            <p:cNvSpPr/>
            <p:nvPr/>
          </p:nvSpPr>
          <p:spPr>
            <a:xfrm>
              <a:off x="5305277"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73</a:t>
              </a:r>
            </a:p>
          </p:txBody>
        </p:sp>
        <p:sp>
          <p:nvSpPr>
            <p:cNvPr id="1426" name="tx463">
              <a:extLst>
                <a:ext uri="{FF2B5EF4-FFF2-40B4-BE49-F238E27FC236}">
                  <a16:creationId xmlns:a16="http://schemas.microsoft.com/office/drawing/2014/main" id="{7E4951F0-A2A9-ECC4-60D1-1D5477CFF041}"/>
                </a:ext>
              </a:extLst>
            </p:cNvPr>
            <p:cNvSpPr/>
            <p:nvPr/>
          </p:nvSpPr>
          <p:spPr>
            <a:xfrm>
              <a:off x="2861258" y="38978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27" name="tx464">
              <a:extLst>
                <a:ext uri="{FF2B5EF4-FFF2-40B4-BE49-F238E27FC236}">
                  <a16:creationId xmlns:a16="http://schemas.microsoft.com/office/drawing/2014/main" id="{7FFF4B4A-23F7-C9DE-29F5-CCB75A250500}"/>
                </a:ext>
              </a:extLst>
            </p:cNvPr>
            <p:cNvSpPr/>
            <p:nvPr/>
          </p:nvSpPr>
          <p:spPr>
            <a:xfrm>
              <a:off x="3350062" y="38978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428" name="tx465">
              <a:extLst>
                <a:ext uri="{FF2B5EF4-FFF2-40B4-BE49-F238E27FC236}">
                  <a16:creationId xmlns:a16="http://schemas.microsoft.com/office/drawing/2014/main" id="{E03EF72A-2974-06E1-5D16-B65ECFB6CEF2}"/>
                </a:ext>
              </a:extLst>
            </p:cNvPr>
            <p:cNvSpPr/>
            <p:nvPr/>
          </p:nvSpPr>
          <p:spPr>
            <a:xfrm>
              <a:off x="4327670" y="38978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429" name="tx466">
              <a:extLst>
                <a:ext uri="{FF2B5EF4-FFF2-40B4-BE49-F238E27FC236}">
                  <a16:creationId xmlns:a16="http://schemas.microsoft.com/office/drawing/2014/main" id="{FA9331E4-BC23-22E3-B2F2-093B72DFD3D7}"/>
                </a:ext>
              </a:extLst>
            </p:cNvPr>
            <p:cNvSpPr/>
            <p:nvPr/>
          </p:nvSpPr>
          <p:spPr>
            <a:xfrm>
              <a:off x="3838866" y="38978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430" name="tx467">
              <a:extLst>
                <a:ext uri="{FF2B5EF4-FFF2-40B4-BE49-F238E27FC236}">
                  <a16:creationId xmlns:a16="http://schemas.microsoft.com/office/drawing/2014/main" id="{270CC42D-50D3-0EC6-8F53-C65149A3A10E}"/>
                </a:ext>
              </a:extLst>
            </p:cNvPr>
            <p:cNvSpPr/>
            <p:nvPr/>
          </p:nvSpPr>
          <p:spPr>
            <a:xfrm>
              <a:off x="5794081" y="38978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31" name="tx468">
              <a:extLst>
                <a:ext uri="{FF2B5EF4-FFF2-40B4-BE49-F238E27FC236}">
                  <a16:creationId xmlns:a16="http://schemas.microsoft.com/office/drawing/2014/main" id="{091AE2EC-6E68-F350-0317-597A67A886D7}"/>
                </a:ext>
              </a:extLst>
            </p:cNvPr>
            <p:cNvSpPr/>
            <p:nvPr/>
          </p:nvSpPr>
          <p:spPr>
            <a:xfrm>
              <a:off x="6282885" y="38978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432" name="tx469">
              <a:extLst>
                <a:ext uri="{FF2B5EF4-FFF2-40B4-BE49-F238E27FC236}">
                  <a16:creationId xmlns:a16="http://schemas.microsoft.com/office/drawing/2014/main" id="{90EA7821-7D26-139B-9610-D9B672C3FD9A}"/>
                </a:ext>
              </a:extLst>
            </p:cNvPr>
            <p:cNvSpPr/>
            <p:nvPr/>
          </p:nvSpPr>
          <p:spPr>
            <a:xfrm>
              <a:off x="6771689" y="38978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433" name="tx470">
              <a:extLst>
                <a:ext uri="{FF2B5EF4-FFF2-40B4-BE49-F238E27FC236}">
                  <a16:creationId xmlns:a16="http://schemas.microsoft.com/office/drawing/2014/main" id="{A07E6CC7-0115-A170-829D-32E27B8657B6}"/>
                </a:ext>
              </a:extLst>
            </p:cNvPr>
            <p:cNvSpPr/>
            <p:nvPr/>
          </p:nvSpPr>
          <p:spPr>
            <a:xfrm>
              <a:off x="7749297" y="38978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65</a:t>
              </a:r>
            </a:p>
          </p:txBody>
        </p:sp>
        <p:sp>
          <p:nvSpPr>
            <p:cNvPr id="1434" name="tx471">
              <a:extLst>
                <a:ext uri="{FF2B5EF4-FFF2-40B4-BE49-F238E27FC236}">
                  <a16:creationId xmlns:a16="http://schemas.microsoft.com/office/drawing/2014/main" id="{1448CF38-373B-82C8-C701-BD696B1F8588}"/>
                </a:ext>
              </a:extLst>
            </p:cNvPr>
            <p:cNvSpPr/>
            <p:nvPr/>
          </p:nvSpPr>
          <p:spPr>
            <a:xfrm>
              <a:off x="4816474" y="38978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435" name="tx472">
              <a:extLst>
                <a:ext uri="{FF2B5EF4-FFF2-40B4-BE49-F238E27FC236}">
                  <a16:creationId xmlns:a16="http://schemas.microsoft.com/office/drawing/2014/main" id="{1C0CD281-1A22-1CE3-DF3D-6FB972237F18}"/>
                </a:ext>
              </a:extLst>
            </p:cNvPr>
            <p:cNvSpPr/>
            <p:nvPr/>
          </p:nvSpPr>
          <p:spPr>
            <a:xfrm>
              <a:off x="7260493" y="38978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436" name="tx473">
              <a:extLst>
                <a:ext uri="{FF2B5EF4-FFF2-40B4-BE49-F238E27FC236}">
                  <a16:creationId xmlns:a16="http://schemas.microsoft.com/office/drawing/2014/main" id="{222E6835-1719-5828-B5C3-B6A096BF57F7}"/>
                </a:ext>
              </a:extLst>
            </p:cNvPr>
            <p:cNvSpPr/>
            <p:nvPr/>
          </p:nvSpPr>
          <p:spPr>
            <a:xfrm>
              <a:off x="5305277" y="38978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437" name="tx474">
              <a:extLst>
                <a:ext uri="{FF2B5EF4-FFF2-40B4-BE49-F238E27FC236}">
                  <a16:creationId xmlns:a16="http://schemas.microsoft.com/office/drawing/2014/main" id="{32EF9885-6AE8-5C6E-5DF1-9DC4EB8DFA53}"/>
                </a:ext>
              </a:extLst>
            </p:cNvPr>
            <p:cNvSpPr/>
            <p:nvPr/>
          </p:nvSpPr>
          <p:spPr>
            <a:xfrm>
              <a:off x="2861258"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438" name="tx475">
              <a:extLst>
                <a:ext uri="{FF2B5EF4-FFF2-40B4-BE49-F238E27FC236}">
                  <a16:creationId xmlns:a16="http://schemas.microsoft.com/office/drawing/2014/main" id="{8A456946-7B81-6179-17DA-01458202535E}"/>
                </a:ext>
              </a:extLst>
            </p:cNvPr>
            <p:cNvSpPr/>
            <p:nvPr/>
          </p:nvSpPr>
          <p:spPr>
            <a:xfrm>
              <a:off x="3350062"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439" name="tx476">
              <a:extLst>
                <a:ext uri="{FF2B5EF4-FFF2-40B4-BE49-F238E27FC236}">
                  <a16:creationId xmlns:a16="http://schemas.microsoft.com/office/drawing/2014/main" id="{F4715C00-A642-CBC8-D37A-AD536BCCFF6E}"/>
                </a:ext>
              </a:extLst>
            </p:cNvPr>
            <p:cNvSpPr/>
            <p:nvPr/>
          </p:nvSpPr>
          <p:spPr>
            <a:xfrm>
              <a:off x="4327670"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440" name="tx477">
              <a:extLst>
                <a:ext uri="{FF2B5EF4-FFF2-40B4-BE49-F238E27FC236}">
                  <a16:creationId xmlns:a16="http://schemas.microsoft.com/office/drawing/2014/main" id="{C322DA60-C498-D1B1-DF58-942659346236}"/>
                </a:ext>
              </a:extLst>
            </p:cNvPr>
            <p:cNvSpPr/>
            <p:nvPr/>
          </p:nvSpPr>
          <p:spPr>
            <a:xfrm>
              <a:off x="3838866"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441" name="tx478">
              <a:extLst>
                <a:ext uri="{FF2B5EF4-FFF2-40B4-BE49-F238E27FC236}">
                  <a16:creationId xmlns:a16="http://schemas.microsoft.com/office/drawing/2014/main" id="{8D6D123E-2FC8-85F0-FD7A-967AB485A3D1}"/>
                </a:ext>
              </a:extLst>
            </p:cNvPr>
            <p:cNvSpPr/>
            <p:nvPr/>
          </p:nvSpPr>
          <p:spPr>
            <a:xfrm>
              <a:off x="5794081"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442" name="tx479">
              <a:extLst>
                <a:ext uri="{FF2B5EF4-FFF2-40B4-BE49-F238E27FC236}">
                  <a16:creationId xmlns:a16="http://schemas.microsoft.com/office/drawing/2014/main" id="{732B2917-BDAC-86E5-5BBD-D1129DD87383}"/>
                </a:ext>
              </a:extLst>
            </p:cNvPr>
            <p:cNvSpPr/>
            <p:nvPr/>
          </p:nvSpPr>
          <p:spPr>
            <a:xfrm>
              <a:off x="6282885"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443" name="tx480">
              <a:extLst>
                <a:ext uri="{FF2B5EF4-FFF2-40B4-BE49-F238E27FC236}">
                  <a16:creationId xmlns:a16="http://schemas.microsoft.com/office/drawing/2014/main" id="{CF2C1423-7139-397A-6D85-13C518422B19}"/>
                </a:ext>
              </a:extLst>
            </p:cNvPr>
            <p:cNvSpPr/>
            <p:nvPr/>
          </p:nvSpPr>
          <p:spPr>
            <a:xfrm>
              <a:off x="6771689"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444" name="tx481">
              <a:extLst>
                <a:ext uri="{FF2B5EF4-FFF2-40B4-BE49-F238E27FC236}">
                  <a16:creationId xmlns:a16="http://schemas.microsoft.com/office/drawing/2014/main" id="{71D0BFD4-4FED-D5D1-BBE1-F5AC355C7719}"/>
                </a:ext>
              </a:extLst>
            </p:cNvPr>
            <p:cNvSpPr/>
            <p:nvPr/>
          </p:nvSpPr>
          <p:spPr>
            <a:xfrm>
              <a:off x="7749297"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445" name="tx482">
              <a:extLst>
                <a:ext uri="{FF2B5EF4-FFF2-40B4-BE49-F238E27FC236}">
                  <a16:creationId xmlns:a16="http://schemas.microsoft.com/office/drawing/2014/main" id="{5AB67ABA-6111-A303-581C-7D233F46573D}"/>
                </a:ext>
              </a:extLst>
            </p:cNvPr>
            <p:cNvSpPr/>
            <p:nvPr/>
          </p:nvSpPr>
          <p:spPr>
            <a:xfrm>
              <a:off x="4816474"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446" name="tx483">
              <a:extLst>
                <a:ext uri="{FF2B5EF4-FFF2-40B4-BE49-F238E27FC236}">
                  <a16:creationId xmlns:a16="http://schemas.microsoft.com/office/drawing/2014/main" id="{147E4854-7A71-644A-4699-0EBA3BDBA21A}"/>
                </a:ext>
              </a:extLst>
            </p:cNvPr>
            <p:cNvSpPr/>
            <p:nvPr/>
          </p:nvSpPr>
          <p:spPr>
            <a:xfrm>
              <a:off x="7260493"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447" name="tx484">
              <a:extLst>
                <a:ext uri="{FF2B5EF4-FFF2-40B4-BE49-F238E27FC236}">
                  <a16:creationId xmlns:a16="http://schemas.microsoft.com/office/drawing/2014/main" id="{ACE346A0-5BB3-AAE1-3355-1ED7308231FF}"/>
                </a:ext>
              </a:extLst>
            </p:cNvPr>
            <p:cNvSpPr/>
            <p:nvPr/>
          </p:nvSpPr>
          <p:spPr>
            <a:xfrm>
              <a:off x="1883651"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448" name="tx485">
              <a:extLst>
                <a:ext uri="{FF2B5EF4-FFF2-40B4-BE49-F238E27FC236}">
                  <a16:creationId xmlns:a16="http://schemas.microsoft.com/office/drawing/2014/main" id="{962B5F62-4D57-4C9D-AAA1-5DFEAA8799DA}"/>
                </a:ext>
              </a:extLst>
            </p:cNvPr>
            <p:cNvSpPr/>
            <p:nvPr/>
          </p:nvSpPr>
          <p:spPr>
            <a:xfrm>
              <a:off x="2861258"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449" name="tx486">
              <a:extLst>
                <a:ext uri="{FF2B5EF4-FFF2-40B4-BE49-F238E27FC236}">
                  <a16:creationId xmlns:a16="http://schemas.microsoft.com/office/drawing/2014/main" id="{AC76CD45-F182-C057-6BCE-A7ACA2E3D72D}"/>
                </a:ext>
              </a:extLst>
            </p:cNvPr>
            <p:cNvSpPr/>
            <p:nvPr/>
          </p:nvSpPr>
          <p:spPr>
            <a:xfrm>
              <a:off x="3350062"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450" name="tx487">
              <a:extLst>
                <a:ext uri="{FF2B5EF4-FFF2-40B4-BE49-F238E27FC236}">
                  <a16:creationId xmlns:a16="http://schemas.microsoft.com/office/drawing/2014/main" id="{912C7422-746A-8D06-84CF-5A5E7254BBE1}"/>
                </a:ext>
              </a:extLst>
            </p:cNvPr>
            <p:cNvSpPr/>
            <p:nvPr/>
          </p:nvSpPr>
          <p:spPr>
            <a:xfrm>
              <a:off x="4327670"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451" name="tx488">
              <a:extLst>
                <a:ext uri="{FF2B5EF4-FFF2-40B4-BE49-F238E27FC236}">
                  <a16:creationId xmlns:a16="http://schemas.microsoft.com/office/drawing/2014/main" id="{4AC96A4B-E1CD-A4E3-853C-D80E59EEBA8E}"/>
                </a:ext>
              </a:extLst>
            </p:cNvPr>
            <p:cNvSpPr/>
            <p:nvPr/>
          </p:nvSpPr>
          <p:spPr>
            <a:xfrm>
              <a:off x="2372454"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452" name="tx489">
              <a:extLst>
                <a:ext uri="{FF2B5EF4-FFF2-40B4-BE49-F238E27FC236}">
                  <a16:creationId xmlns:a16="http://schemas.microsoft.com/office/drawing/2014/main" id="{012C7839-BCC9-036D-F70E-8443D565A51D}"/>
                </a:ext>
              </a:extLst>
            </p:cNvPr>
            <p:cNvSpPr/>
            <p:nvPr/>
          </p:nvSpPr>
          <p:spPr>
            <a:xfrm>
              <a:off x="3838866"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453" name="tx490">
              <a:extLst>
                <a:ext uri="{FF2B5EF4-FFF2-40B4-BE49-F238E27FC236}">
                  <a16:creationId xmlns:a16="http://schemas.microsoft.com/office/drawing/2014/main" id="{C8462EB7-A567-41A3-63A7-6F33FDA75866}"/>
                </a:ext>
              </a:extLst>
            </p:cNvPr>
            <p:cNvSpPr/>
            <p:nvPr/>
          </p:nvSpPr>
          <p:spPr>
            <a:xfrm>
              <a:off x="5794081"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454" name="tx491">
              <a:extLst>
                <a:ext uri="{FF2B5EF4-FFF2-40B4-BE49-F238E27FC236}">
                  <a16:creationId xmlns:a16="http://schemas.microsoft.com/office/drawing/2014/main" id="{2880442F-3976-D416-74DD-4A5A7D00E6D5}"/>
                </a:ext>
              </a:extLst>
            </p:cNvPr>
            <p:cNvSpPr/>
            <p:nvPr/>
          </p:nvSpPr>
          <p:spPr>
            <a:xfrm>
              <a:off x="6282885"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455" name="tx492">
              <a:extLst>
                <a:ext uri="{FF2B5EF4-FFF2-40B4-BE49-F238E27FC236}">
                  <a16:creationId xmlns:a16="http://schemas.microsoft.com/office/drawing/2014/main" id="{59C7D83A-26B3-C711-277B-299C720C6C23}"/>
                </a:ext>
              </a:extLst>
            </p:cNvPr>
            <p:cNvSpPr/>
            <p:nvPr/>
          </p:nvSpPr>
          <p:spPr>
            <a:xfrm>
              <a:off x="6771689"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456" name="tx493">
              <a:extLst>
                <a:ext uri="{FF2B5EF4-FFF2-40B4-BE49-F238E27FC236}">
                  <a16:creationId xmlns:a16="http://schemas.microsoft.com/office/drawing/2014/main" id="{6376AE9B-EA7E-9E9A-800F-2E9F4DB1F99E}"/>
                </a:ext>
              </a:extLst>
            </p:cNvPr>
            <p:cNvSpPr/>
            <p:nvPr/>
          </p:nvSpPr>
          <p:spPr>
            <a:xfrm>
              <a:off x="7749297"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457" name="tx494">
              <a:extLst>
                <a:ext uri="{FF2B5EF4-FFF2-40B4-BE49-F238E27FC236}">
                  <a16:creationId xmlns:a16="http://schemas.microsoft.com/office/drawing/2014/main" id="{B9BCF3F9-54A9-EF3D-B706-1542BBEF86B6}"/>
                </a:ext>
              </a:extLst>
            </p:cNvPr>
            <p:cNvSpPr/>
            <p:nvPr/>
          </p:nvSpPr>
          <p:spPr>
            <a:xfrm>
              <a:off x="4816474"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458" name="tx495">
              <a:extLst>
                <a:ext uri="{FF2B5EF4-FFF2-40B4-BE49-F238E27FC236}">
                  <a16:creationId xmlns:a16="http://schemas.microsoft.com/office/drawing/2014/main" id="{A243568B-9AB1-C2CB-AD50-DE77058ADFA3}"/>
                </a:ext>
              </a:extLst>
            </p:cNvPr>
            <p:cNvSpPr/>
            <p:nvPr/>
          </p:nvSpPr>
          <p:spPr>
            <a:xfrm>
              <a:off x="7260493"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459" name="tx496">
              <a:extLst>
                <a:ext uri="{FF2B5EF4-FFF2-40B4-BE49-F238E27FC236}">
                  <a16:creationId xmlns:a16="http://schemas.microsoft.com/office/drawing/2014/main" id="{60CA30A9-C4B4-7324-5B7D-374A67B8264D}"/>
                </a:ext>
              </a:extLst>
            </p:cNvPr>
            <p:cNvSpPr/>
            <p:nvPr/>
          </p:nvSpPr>
          <p:spPr>
            <a:xfrm>
              <a:off x="1883651"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68</a:t>
              </a:r>
            </a:p>
          </p:txBody>
        </p:sp>
        <p:sp>
          <p:nvSpPr>
            <p:cNvPr id="1460" name="tx497">
              <a:extLst>
                <a:ext uri="{FF2B5EF4-FFF2-40B4-BE49-F238E27FC236}">
                  <a16:creationId xmlns:a16="http://schemas.microsoft.com/office/drawing/2014/main" id="{BBECFE39-BC68-1978-DE9D-916791290D77}"/>
                </a:ext>
              </a:extLst>
            </p:cNvPr>
            <p:cNvSpPr/>
            <p:nvPr/>
          </p:nvSpPr>
          <p:spPr>
            <a:xfrm>
              <a:off x="2861258"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65</a:t>
              </a:r>
            </a:p>
          </p:txBody>
        </p:sp>
        <p:sp>
          <p:nvSpPr>
            <p:cNvPr id="1461" name="tx498">
              <a:extLst>
                <a:ext uri="{FF2B5EF4-FFF2-40B4-BE49-F238E27FC236}">
                  <a16:creationId xmlns:a16="http://schemas.microsoft.com/office/drawing/2014/main" id="{87D087D6-2198-A326-A869-47BCB882B5A3}"/>
                </a:ext>
              </a:extLst>
            </p:cNvPr>
            <p:cNvSpPr/>
            <p:nvPr/>
          </p:nvSpPr>
          <p:spPr>
            <a:xfrm>
              <a:off x="5794081"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68</a:t>
              </a:r>
            </a:p>
          </p:txBody>
        </p:sp>
        <p:sp>
          <p:nvSpPr>
            <p:cNvPr id="1462" name="tx499">
              <a:extLst>
                <a:ext uri="{FF2B5EF4-FFF2-40B4-BE49-F238E27FC236}">
                  <a16:creationId xmlns:a16="http://schemas.microsoft.com/office/drawing/2014/main" id="{C8BC4F4A-C59F-B4B8-DF84-1456B01A8D73}"/>
                </a:ext>
              </a:extLst>
            </p:cNvPr>
            <p:cNvSpPr/>
            <p:nvPr/>
          </p:nvSpPr>
          <p:spPr>
            <a:xfrm>
              <a:off x="6771689"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463" name="tx500">
              <a:extLst>
                <a:ext uri="{FF2B5EF4-FFF2-40B4-BE49-F238E27FC236}">
                  <a16:creationId xmlns:a16="http://schemas.microsoft.com/office/drawing/2014/main" id="{BA62C76C-6699-B05C-B864-CA907B7BB0D3}"/>
                </a:ext>
              </a:extLst>
            </p:cNvPr>
            <p:cNvSpPr/>
            <p:nvPr/>
          </p:nvSpPr>
          <p:spPr>
            <a:xfrm>
              <a:off x="7749297"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61</a:t>
              </a:r>
            </a:p>
          </p:txBody>
        </p:sp>
        <p:sp>
          <p:nvSpPr>
            <p:cNvPr id="1464" name="tx501">
              <a:extLst>
                <a:ext uri="{FF2B5EF4-FFF2-40B4-BE49-F238E27FC236}">
                  <a16:creationId xmlns:a16="http://schemas.microsoft.com/office/drawing/2014/main" id="{037E3367-4150-5C3C-6901-4F9FCFF175F6}"/>
                </a:ext>
              </a:extLst>
            </p:cNvPr>
            <p:cNvSpPr/>
            <p:nvPr/>
          </p:nvSpPr>
          <p:spPr>
            <a:xfrm>
              <a:off x="7260493"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465" name="tx502">
              <a:extLst>
                <a:ext uri="{FF2B5EF4-FFF2-40B4-BE49-F238E27FC236}">
                  <a16:creationId xmlns:a16="http://schemas.microsoft.com/office/drawing/2014/main" id="{E606E97B-B8E8-BA1E-7DDE-7F21D3834015}"/>
                </a:ext>
              </a:extLst>
            </p:cNvPr>
            <p:cNvSpPr/>
            <p:nvPr/>
          </p:nvSpPr>
          <p:spPr>
            <a:xfrm>
              <a:off x="5305277"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62</a:t>
              </a:r>
            </a:p>
          </p:txBody>
        </p:sp>
        <p:sp>
          <p:nvSpPr>
            <p:cNvPr id="1466" name="tx503">
              <a:extLst>
                <a:ext uri="{FF2B5EF4-FFF2-40B4-BE49-F238E27FC236}">
                  <a16:creationId xmlns:a16="http://schemas.microsoft.com/office/drawing/2014/main" id="{E853A85A-7CC0-581A-8D4C-C8622C080137}"/>
                </a:ext>
              </a:extLst>
            </p:cNvPr>
            <p:cNvSpPr/>
            <p:nvPr/>
          </p:nvSpPr>
          <p:spPr>
            <a:xfrm>
              <a:off x="8238100"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66</a:t>
              </a:r>
            </a:p>
          </p:txBody>
        </p:sp>
        <p:sp>
          <p:nvSpPr>
            <p:cNvPr id="1467" name="tx504">
              <a:extLst>
                <a:ext uri="{FF2B5EF4-FFF2-40B4-BE49-F238E27FC236}">
                  <a16:creationId xmlns:a16="http://schemas.microsoft.com/office/drawing/2014/main" id="{E33B1748-9033-2FBE-2F6F-F3EC95ABEC09}"/>
                </a:ext>
              </a:extLst>
            </p:cNvPr>
            <p:cNvSpPr/>
            <p:nvPr/>
          </p:nvSpPr>
          <p:spPr>
            <a:xfrm>
              <a:off x="1883651"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468" name="tx505">
              <a:extLst>
                <a:ext uri="{FF2B5EF4-FFF2-40B4-BE49-F238E27FC236}">
                  <a16:creationId xmlns:a16="http://schemas.microsoft.com/office/drawing/2014/main" id="{8838F031-2CFF-E5A0-D765-E176006AEB6D}"/>
                </a:ext>
              </a:extLst>
            </p:cNvPr>
            <p:cNvSpPr/>
            <p:nvPr/>
          </p:nvSpPr>
          <p:spPr>
            <a:xfrm>
              <a:off x="2861258"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469" name="tx506">
              <a:extLst>
                <a:ext uri="{FF2B5EF4-FFF2-40B4-BE49-F238E27FC236}">
                  <a16:creationId xmlns:a16="http://schemas.microsoft.com/office/drawing/2014/main" id="{F5E4040D-EBC3-7EB5-9AC5-52B5A7EEB3CA}"/>
                </a:ext>
              </a:extLst>
            </p:cNvPr>
            <p:cNvSpPr/>
            <p:nvPr/>
          </p:nvSpPr>
          <p:spPr>
            <a:xfrm>
              <a:off x="3350062"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470" name="tx507">
              <a:extLst>
                <a:ext uri="{FF2B5EF4-FFF2-40B4-BE49-F238E27FC236}">
                  <a16:creationId xmlns:a16="http://schemas.microsoft.com/office/drawing/2014/main" id="{58B68DBB-E279-49DE-ABF8-D079B16642E3}"/>
                </a:ext>
              </a:extLst>
            </p:cNvPr>
            <p:cNvSpPr/>
            <p:nvPr/>
          </p:nvSpPr>
          <p:spPr>
            <a:xfrm>
              <a:off x="4327670"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471" name="tx508">
              <a:extLst>
                <a:ext uri="{FF2B5EF4-FFF2-40B4-BE49-F238E27FC236}">
                  <a16:creationId xmlns:a16="http://schemas.microsoft.com/office/drawing/2014/main" id="{25ED2FEF-4D61-F324-BBCE-E66EA53A4CF2}"/>
                </a:ext>
              </a:extLst>
            </p:cNvPr>
            <p:cNvSpPr/>
            <p:nvPr/>
          </p:nvSpPr>
          <p:spPr>
            <a:xfrm>
              <a:off x="2372454"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82</a:t>
              </a:r>
            </a:p>
          </p:txBody>
        </p:sp>
        <p:sp>
          <p:nvSpPr>
            <p:cNvPr id="1472" name="tx509">
              <a:extLst>
                <a:ext uri="{FF2B5EF4-FFF2-40B4-BE49-F238E27FC236}">
                  <a16:creationId xmlns:a16="http://schemas.microsoft.com/office/drawing/2014/main" id="{78811BA1-23F7-584D-89D4-3B308A8BB291}"/>
                </a:ext>
              </a:extLst>
            </p:cNvPr>
            <p:cNvSpPr/>
            <p:nvPr/>
          </p:nvSpPr>
          <p:spPr>
            <a:xfrm>
              <a:off x="3838866"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473" name="tx510">
              <a:extLst>
                <a:ext uri="{FF2B5EF4-FFF2-40B4-BE49-F238E27FC236}">
                  <a16:creationId xmlns:a16="http://schemas.microsoft.com/office/drawing/2014/main" id="{6D42100D-58CE-F1BE-8E39-95F97C4F8510}"/>
                </a:ext>
              </a:extLst>
            </p:cNvPr>
            <p:cNvSpPr/>
            <p:nvPr/>
          </p:nvSpPr>
          <p:spPr>
            <a:xfrm>
              <a:off x="5794081"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474" name="tx511">
              <a:extLst>
                <a:ext uri="{FF2B5EF4-FFF2-40B4-BE49-F238E27FC236}">
                  <a16:creationId xmlns:a16="http://schemas.microsoft.com/office/drawing/2014/main" id="{7E49A2DA-9C73-1532-5A4A-02840060E806}"/>
                </a:ext>
              </a:extLst>
            </p:cNvPr>
            <p:cNvSpPr/>
            <p:nvPr/>
          </p:nvSpPr>
          <p:spPr>
            <a:xfrm>
              <a:off x="6282885"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475" name="tx512">
              <a:extLst>
                <a:ext uri="{FF2B5EF4-FFF2-40B4-BE49-F238E27FC236}">
                  <a16:creationId xmlns:a16="http://schemas.microsoft.com/office/drawing/2014/main" id="{46AF541D-4FD5-7AA4-7160-70E38B39FF81}"/>
                </a:ext>
              </a:extLst>
            </p:cNvPr>
            <p:cNvSpPr/>
            <p:nvPr/>
          </p:nvSpPr>
          <p:spPr>
            <a:xfrm>
              <a:off x="6771689"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476" name="tx513">
              <a:extLst>
                <a:ext uri="{FF2B5EF4-FFF2-40B4-BE49-F238E27FC236}">
                  <a16:creationId xmlns:a16="http://schemas.microsoft.com/office/drawing/2014/main" id="{57D42513-3113-B3F5-8371-84B6835F5FF9}"/>
                </a:ext>
              </a:extLst>
            </p:cNvPr>
            <p:cNvSpPr/>
            <p:nvPr/>
          </p:nvSpPr>
          <p:spPr>
            <a:xfrm>
              <a:off x="7749297"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76</a:t>
              </a:r>
            </a:p>
          </p:txBody>
        </p:sp>
        <p:sp>
          <p:nvSpPr>
            <p:cNvPr id="1477" name="tx514">
              <a:extLst>
                <a:ext uri="{FF2B5EF4-FFF2-40B4-BE49-F238E27FC236}">
                  <a16:creationId xmlns:a16="http://schemas.microsoft.com/office/drawing/2014/main" id="{DB96C6B6-BD35-4A62-A863-910B416E7674}"/>
                </a:ext>
              </a:extLst>
            </p:cNvPr>
            <p:cNvSpPr/>
            <p:nvPr/>
          </p:nvSpPr>
          <p:spPr>
            <a:xfrm>
              <a:off x="4816474"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478" name="tx515">
              <a:extLst>
                <a:ext uri="{FF2B5EF4-FFF2-40B4-BE49-F238E27FC236}">
                  <a16:creationId xmlns:a16="http://schemas.microsoft.com/office/drawing/2014/main" id="{05C4CEA5-CD9F-356D-A3E4-1146764B9F21}"/>
                </a:ext>
              </a:extLst>
            </p:cNvPr>
            <p:cNvSpPr/>
            <p:nvPr/>
          </p:nvSpPr>
          <p:spPr>
            <a:xfrm>
              <a:off x="7260493"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479" name="tx516">
              <a:extLst>
                <a:ext uri="{FF2B5EF4-FFF2-40B4-BE49-F238E27FC236}">
                  <a16:creationId xmlns:a16="http://schemas.microsoft.com/office/drawing/2014/main" id="{E473E915-C355-97D5-4F0D-23F11AE1424B}"/>
                </a:ext>
              </a:extLst>
            </p:cNvPr>
            <p:cNvSpPr/>
            <p:nvPr/>
          </p:nvSpPr>
          <p:spPr>
            <a:xfrm>
              <a:off x="5305277"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480" name="tx517">
              <a:extLst>
                <a:ext uri="{FF2B5EF4-FFF2-40B4-BE49-F238E27FC236}">
                  <a16:creationId xmlns:a16="http://schemas.microsoft.com/office/drawing/2014/main" id="{49BB5BB9-708F-43C9-B3E6-BE3E9A8A33FB}"/>
                </a:ext>
              </a:extLst>
            </p:cNvPr>
            <p:cNvSpPr/>
            <p:nvPr/>
          </p:nvSpPr>
          <p:spPr>
            <a:xfrm>
              <a:off x="8238100"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72</a:t>
              </a:r>
            </a:p>
          </p:txBody>
        </p:sp>
        <p:sp>
          <p:nvSpPr>
            <p:cNvPr id="1481" name="tx518">
              <a:extLst>
                <a:ext uri="{FF2B5EF4-FFF2-40B4-BE49-F238E27FC236}">
                  <a16:creationId xmlns:a16="http://schemas.microsoft.com/office/drawing/2014/main" id="{620E0424-D552-E318-7367-D6B6B1CFFC49}"/>
                </a:ext>
              </a:extLst>
            </p:cNvPr>
            <p:cNvSpPr/>
            <p:nvPr/>
          </p:nvSpPr>
          <p:spPr>
            <a:xfrm>
              <a:off x="1883651"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82" name="tx519">
              <a:extLst>
                <a:ext uri="{FF2B5EF4-FFF2-40B4-BE49-F238E27FC236}">
                  <a16:creationId xmlns:a16="http://schemas.microsoft.com/office/drawing/2014/main" id="{2E1462C9-6146-3F48-022B-BD61DBE89986}"/>
                </a:ext>
              </a:extLst>
            </p:cNvPr>
            <p:cNvSpPr/>
            <p:nvPr/>
          </p:nvSpPr>
          <p:spPr>
            <a:xfrm>
              <a:off x="2861258"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483" name="tx520">
              <a:extLst>
                <a:ext uri="{FF2B5EF4-FFF2-40B4-BE49-F238E27FC236}">
                  <a16:creationId xmlns:a16="http://schemas.microsoft.com/office/drawing/2014/main" id="{03CFB2D9-0D69-F23D-0078-DE8D20D1DB46}"/>
                </a:ext>
              </a:extLst>
            </p:cNvPr>
            <p:cNvSpPr/>
            <p:nvPr/>
          </p:nvSpPr>
          <p:spPr>
            <a:xfrm>
              <a:off x="3350062"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484" name="tx521">
              <a:extLst>
                <a:ext uri="{FF2B5EF4-FFF2-40B4-BE49-F238E27FC236}">
                  <a16:creationId xmlns:a16="http://schemas.microsoft.com/office/drawing/2014/main" id="{FD4A8151-06D4-0C19-CABD-B97ADF3678D1}"/>
                </a:ext>
              </a:extLst>
            </p:cNvPr>
            <p:cNvSpPr/>
            <p:nvPr/>
          </p:nvSpPr>
          <p:spPr>
            <a:xfrm>
              <a:off x="4327670"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485" name="tx522">
              <a:extLst>
                <a:ext uri="{FF2B5EF4-FFF2-40B4-BE49-F238E27FC236}">
                  <a16:creationId xmlns:a16="http://schemas.microsoft.com/office/drawing/2014/main" id="{F873C6C4-9A6E-EDEA-011B-4CD5C08F6D4F}"/>
                </a:ext>
              </a:extLst>
            </p:cNvPr>
            <p:cNvSpPr/>
            <p:nvPr/>
          </p:nvSpPr>
          <p:spPr>
            <a:xfrm>
              <a:off x="2372454"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86" name="tx523">
              <a:extLst>
                <a:ext uri="{FF2B5EF4-FFF2-40B4-BE49-F238E27FC236}">
                  <a16:creationId xmlns:a16="http://schemas.microsoft.com/office/drawing/2014/main" id="{0AEBDA36-D2AA-DE05-3042-D99459AB190D}"/>
                </a:ext>
              </a:extLst>
            </p:cNvPr>
            <p:cNvSpPr/>
            <p:nvPr/>
          </p:nvSpPr>
          <p:spPr>
            <a:xfrm>
              <a:off x="3838866"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487" name="tx524">
              <a:extLst>
                <a:ext uri="{FF2B5EF4-FFF2-40B4-BE49-F238E27FC236}">
                  <a16:creationId xmlns:a16="http://schemas.microsoft.com/office/drawing/2014/main" id="{2DD4C549-2964-FB50-137A-D900CB816A57}"/>
                </a:ext>
              </a:extLst>
            </p:cNvPr>
            <p:cNvSpPr/>
            <p:nvPr/>
          </p:nvSpPr>
          <p:spPr>
            <a:xfrm>
              <a:off x="5794081"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488" name="tx525">
              <a:extLst>
                <a:ext uri="{FF2B5EF4-FFF2-40B4-BE49-F238E27FC236}">
                  <a16:creationId xmlns:a16="http://schemas.microsoft.com/office/drawing/2014/main" id="{74D04503-8D6F-8567-3C33-B79CACBE6C10}"/>
                </a:ext>
              </a:extLst>
            </p:cNvPr>
            <p:cNvSpPr/>
            <p:nvPr/>
          </p:nvSpPr>
          <p:spPr>
            <a:xfrm>
              <a:off x="6282885"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489" name="tx526">
              <a:extLst>
                <a:ext uri="{FF2B5EF4-FFF2-40B4-BE49-F238E27FC236}">
                  <a16:creationId xmlns:a16="http://schemas.microsoft.com/office/drawing/2014/main" id="{8C541454-66AC-FAF2-64D7-FF3801081856}"/>
                </a:ext>
              </a:extLst>
            </p:cNvPr>
            <p:cNvSpPr/>
            <p:nvPr/>
          </p:nvSpPr>
          <p:spPr>
            <a:xfrm>
              <a:off x="6771689"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490" name="tx527">
              <a:extLst>
                <a:ext uri="{FF2B5EF4-FFF2-40B4-BE49-F238E27FC236}">
                  <a16:creationId xmlns:a16="http://schemas.microsoft.com/office/drawing/2014/main" id="{674BF407-6269-48FF-CBF8-C9ADCD8A434E}"/>
                </a:ext>
              </a:extLst>
            </p:cNvPr>
            <p:cNvSpPr/>
            <p:nvPr/>
          </p:nvSpPr>
          <p:spPr>
            <a:xfrm>
              <a:off x="7749297"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491" name="tx528">
              <a:extLst>
                <a:ext uri="{FF2B5EF4-FFF2-40B4-BE49-F238E27FC236}">
                  <a16:creationId xmlns:a16="http://schemas.microsoft.com/office/drawing/2014/main" id="{28F09FE7-E0AC-5C1F-C964-8AF057BCC4CD}"/>
                </a:ext>
              </a:extLst>
            </p:cNvPr>
            <p:cNvSpPr/>
            <p:nvPr/>
          </p:nvSpPr>
          <p:spPr>
            <a:xfrm>
              <a:off x="4816474"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492" name="tx529">
              <a:extLst>
                <a:ext uri="{FF2B5EF4-FFF2-40B4-BE49-F238E27FC236}">
                  <a16:creationId xmlns:a16="http://schemas.microsoft.com/office/drawing/2014/main" id="{2FD2D2ED-666A-4F74-9083-BABBB8B23D01}"/>
                </a:ext>
              </a:extLst>
            </p:cNvPr>
            <p:cNvSpPr/>
            <p:nvPr/>
          </p:nvSpPr>
          <p:spPr>
            <a:xfrm>
              <a:off x="7260493"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493" name="tx530">
              <a:extLst>
                <a:ext uri="{FF2B5EF4-FFF2-40B4-BE49-F238E27FC236}">
                  <a16:creationId xmlns:a16="http://schemas.microsoft.com/office/drawing/2014/main" id="{AE8D41D2-4680-FD09-6B57-A50E0187316C}"/>
                </a:ext>
              </a:extLst>
            </p:cNvPr>
            <p:cNvSpPr/>
            <p:nvPr/>
          </p:nvSpPr>
          <p:spPr>
            <a:xfrm>
              <a:off x="1883651"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494" name="tx531">
              <a:extLst>
                <a:ext uri="{FF2B5EF4-FFF2-40B4-BE49-F238E27FC236}">
                  <a16:creationId xmlns:a16="http://schemas.microsoft.com/office/drawing/2014/main" id="{D4E12057-5EBB-7E2C-8FE7-4BCA33AA4BD1}"/>
                </a:ext>
              </a:extLst>
            </p:cNvPr>
            <p:cNvSpPr/>
            <p:nvPr/>
          </p:nvSpPr>
          <p:spPr>
            <a:xfrm>
              <a:off x="2861258"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495" name="tx532">
              <a:extLst>
                <a:ext uri="{FF2B5EF4-FFF2-40B4-BE49-F238E27FC236}">
                  <a16:creationId xmlns:a16="http://schemas.microsoft.com/office/drawing/2014/main" id="{C85AC476-0ECE-F412-1730-C0034BDDD54C}"/>
                </a:ext>
              </a:extLst>
            </p:cNvPr>
            <p:cNvSpPr/>
            <p:nvPr/>
          </p:nvSpPr>
          <p:spPr>
            <a:xfrm>
              <a:off x="3350062"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496" name="tx533">
              <a:extLst>
                <a:ext uri="{FF2B5EF4-FFF2-40B4-BE49-F238E27FC236}">
                  <a16:creationId xmlns:a16="http://schemas.microsoft.com/office/drawing/2014/main" id="{CD4334C7-D877-5E36-1AC1-1D26C2A000F3}"/>
                </a:ext>
              </a:extLst>
            </p:cNvPr>
            <p:cNvSpPr/>
            <p:nvPr/>
          </p:nvSpPr>
          <p:spPr>
            <a:xfrm>
              <a:off x="4327670"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497" name="tx534">
              <a:extLst>
                <a:ext uri="{FF2B5EF4-FFF2-40B4-BE49-F238E27FC236}">
                  <a16:creationId xmlns:a16="http://schemas.microsoft.com/office/drawing/2014/main" id="{502A2E35-DBE5-7F20-6110-D908BF47F97F}"/>
                </a:ext>
              </a:extLst>
            </p:cNvPr>
            <p:cNvSpPr/>
            <p:nvPr/>
          </p:nvSpPr>
          <p:spPr>
            <a:xfrm>
              <a:off x="2372454"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498" name="tx535">
              <a:extLst>
                <a:ext uri="{FF2B5EF4-FFF2-40B4-BE49-F238E27FC236}">
                  <a16:creationId xmlns:a16="http://schemas.microsoft.com/office/drawing/2014/main" id="{2EB92CE6-2367-B9FD-4931-692AE1FB80FA}"/>
                </a:ext>
              </a:extLst>
            </p:cNvPr>
            <p:cNvSpPr/>
            <p:nvPr/>
          </p:nvSpPr>
          <p:spPr>
            <a:xfrm>
              <a:off x="3838866"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499" name="tx536">
              <a:extLst>
                <a:ext uri="{FF2B5EF4-FFF2-40B4-BE49-F238E27FC236}">
                  <a16:creationId xmlns:a16="http://schemas.microsoft.com/office/drawing/2014/main" id="{E75604A4-7646-CDB4-03D3-D7C19A6DB48A}"/>
                </a:ext>
              </a:extLst>
            </p:cNvPr>
            <p:cNvSpPr/>
            <p:nvPr/>
          </p:nvSpPr>
          <p:spPr>
            <a:xfrm>
              <a:off x="5794081"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500" name="tx537">
              <a:extLst>
                <a:ext uri="{FF2B5EF4-FFF2-40B4-BE49-F238E27FC236}">
                  <a16:creationId xmlns:a16="http://schemas.microsoft.com/office/drawing/2014/main" id="{499B0F6B-912E-8CD2-C4C4-76E19E71B6AC}"/>
                </a:ext>
              </a:extLst>
            </p:cNvPr>
            <p:cNvSpPr/>
            <p:nvPr/>
          </p:nvSpPr>
          <p:spPr>
            <a:xfrm>
              <a:off x="6282885"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501" name="tx538">
              <a:extLst>
                <a:ext uri="{FF2B5EF4-FFF2-40B4-BE49-F238E27FC236}">
                  <a16:creationId xmlns:a16="http://schemas.microsoft.com/office/drawing/2014/main" id="{1710E5D3-DC95-0C60-9ED5-8553AE155646}"/>
                </a:ext>
              </a:extLst>
            </p:cNvPr>
            <p:cNvSpPr/>
            <p:nvPr/>
          </p:nvSpPr>
          <p:spPr>
            <a:xfrm>
              <a:off x="6771689"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502" name="tx539">
              <a:extLst>
                <a:ext uri="{FF2B5EF4-FFF2-40B4-BE49-F238E27FC236}">
                  <a16:creationId xmlns:a16="http://schemas.microsoft.com/office/drawing/2014/main" id="{AB0AAE5A-F23C-CB57-69EE-EDC072AE2379}"/>
                </a:ext>
              </a:extLst>
            </p:cNvPr>
            <p:cNvSpPr/>
            <p:nvPr/>
          </p:nvSpPr>
          <p:spPr>
            <a:xfrm>
              <a:off x="7749297"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503" name="tx540">
              <a:extLst>
                <a:ext uri="{FF2B5EF4-FFF2-40B4-BE49-F238E27FC236}">
                  <a16:creationId xmlns:a16="http://schemas.microsoft.com/office/drawing/2014/main" id="{9F8D9BA3-7AED-DBFC-BB19-9E3F3AE7D56A}"/>
                </a:ext>
              </a:extLst>
            </p:cNvPr>
            <p:cNvSpPr/>
            <p:nvPr/>
          </p:nvSpPr>
          <p:spPr>
            <a:xfrm>
              <a:off x="4816474"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504" name="tx541">
              <a:extLst>
                <a:ext uri="{FF2B5EF4-FFF2-40B4-BE49-F238E27FC236}">
                  <a16:creationId xmlns:a16="http://schemas.microsoft.com/office/drawing/2014/main" id="{0AE1D6D8-8C7D-425E-B928-140E41B50FB1}"/>
                </a:ext>
              </a:extLst>
            </p:cNvPr>
            <p:cNvSpPr/>
            <p:nvPr/>
          </p:nvSpPr>
          <p:spPr>
            <a:xfrm>
              <a:off x="7260493"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505" name="tx542">
              <a:extLst>
                <a:ext uri="{FF2B5EF4-FFF2-40B4-BE49-F238E27FC236}">
                  <a16:creationId xmlns:a16="http://schemas.microsoft.com/office/drawing/2014/main" id="{1EDC5626-F293-21DA-5F4F-53FF417649A9}"/>
                </a:ext>
              </a:extLst>
            </p:cNvPr>
            <p:cNvSpPr/>
            <p:nvPr/>
          </p:nvSpPr>
          <p:spPr>
            <a:xfrm>
              <a:off x="5305277"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506" name="tx543">
              <a:extLst>
                <a:ext uri="{FF2B5EF4-FFF2-40B4-BE49-F238E27FC236}">
                  <a16:creationId xmlns:a16="http://schemas.microsoft.com/office/drawing/2014/main" id="{8FADE5AD-53B4-E908-EEE6-72807F50CC96}"/>
                </a:ext>
              </a:extLst>
            </p:cNvPr>
            <p:cNvSpPr/>
            <p:nvPr/>
          </p:nvSpPr>
          <p:spPr>
            <a:xfrm>
              <a:off x="8238100"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507" name="tx544">
              <a:extLst>
                <a:ext uri="{FF2B5EF4-FFF2-40B4-BE49-F238E27FC236}">
                  <a16:creationId xmlns:a16="http://schemas.microsoft.com/office/drawing/2014/main" id="{0B766643-E672-40F9-8227-AEBF6F3DF950}"/>
                </a:ext>
              </a:extLst>
            </p:cNvPr>
            <p:cNvSpPr/>
            <p:nvPr/>
          </p:nvSpPr>
          <p:spPr>
            <a:xfrm>
              <a:off x="1883651"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08" name="tx545">
              <a:extLst>
                <a:ext uri="{FF2B5EF4-FFF2-40B4-BE49-F238E27FC236}">
                  <a16:creationId xmlns:a16="http://schemas.microsoft.com/office/drawing/2014/main" id="{5184CB2A-3A0B-CE4D-DE5E-4BBA4768D9DF}"/>
                </a:ext>
              </a:extLst>
            </p:cNvPr>
            <p:cNvSpPr/>
            <p:nvPr/>
          </p:nvSpPr>
          <p:spPr>
            <a:xfrm>
              <a:off x="2861258"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509" name="tx546">
              <a:extLst>
                <a:ext uri="{FF2B5EF4-FFF2-40B4-BE49-F238E27FC236}">
                  <a16:creationId xmlns:a16="http://schemas.microsoft.com/office/drawing/2014/main" id="{25612118-E3FF-BD77-AEA8-2C9231EAB489}"/>
                </a:ext>
              </a:extLst>
            </p:cNvPr>
            <p:cNvSpPr/>
            <p:nvPr/>
          </p:nvSpPr>
          <p:spPr>
            <a:xfrm>
              <a:off x="3350062"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510" name="tx547">
              <a:extLst>
                <a:ext uri="{FF2B5EF4-FFF2-40B4-BE49-F238E27FC236}">
                  <a16:creationId xmlns:a16="http://schemas.microsoft.com/office/drawing/2014/main" id="{502909BE-47B1-0E39-D6C8-C5C6C8BD427E}"/>
                </a:ext>
              </a:extLst>
            </p:cNvPr>
            <p:cNvSpPr/>
            <p:nvPr/>
          </p:nvSpPr>
          <p:spPr>
            <a:xfrm>
              <a:off x="4327670"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511" name="tx548">
              <a:extLst>
                <a:ext uri="{FF2B5EF4-FFF2-40B4-BE49-F238E27FC236}">
                  <a16:creationId xmlns:a16="http://schemas.microsoft.com/office/drawing/2014/main" id="{5A9CFEEE-5675-EDC0-C302-4487614B6322}"/>
                </a:ext>
              </a:extLst>
            </p:cNvPr>
            <p:cNvSpPr/>
            <p:nvPr/>
          </p:nvSpPr>
          <p:spPr>
            <a:xfrm>
              <a:off x="2372454"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71</a:t>
              </a:r>
            </a:p>
          </p:txBody>
        </p:sp>
        <p:sp>
          <p:nvSpPr>
            <p:cNvPr id="1512" name="tx549">
              <a:extLst>
                <a:ext uri="{FF2B5EF4-FFF2-40B4-BE49-F238E27FC236}">
                  <a16:creationId xmlns:a16="http://schemas.microsoft.com/office/drawing/2014/main" id="{A65169E3-3D28-9E8A-DA7E-49C4164F2588}"/>
                </a:ext>
              </a:extLst>
            </p:cNvPr>
            <p:cNvSpPr/>
            <p:nvPr/>
          </p:nvSpPr>
          <p:spPr>
            <a:xfrm>
              <a:off x="3838866"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513" name="tx550">
              <a:extLst>
                <a:ext uri="{FF2B5EF4-FFF2-40B4-BE49-F238E27FC236}">
                  <a16:creationId xmlns:a16="http://schemas.microsoft.com/office/drawing/2014/main" id="{B64ED08A-FDB4-2D39-92D8-AAACA7C0E083}"/>
                </a:ext>
              </a:extLst>
            </p:cNvPr>
            <p:cNvSpPr/>
            <p:nvPr/>
          </p:nvSpPr>
          <p:spPr>
            <a:xfrm>
              <a:off x="5794081"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514" name="tx551">
              <a:extLst>
                <a:ext uri="{FF2B5EF4-FFF2-40B4-BE49-F238E27FC236}">
                  <a16:creationId xmlns:a16="http://schemas.microsoft.com/office/drawing/2014/main" id="{848DD24A-B979-2164-F709-102D124629D0}"/>
                </a:ext>
              </a:extLst>
            </p:cNvPr>
            <p:cNvSpPr/>
            <p:nvPr/>
          </p:nvSpPr>
          <p:spPr>
            <a:xfrm>
              <a:off x="6282885"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515" name="tx552">
              <a:extLst>
                <a:ext uri="{FF2B5EF4-FFF2-40B4-BE49-F238E27FC236}">
                  <a16:creationId xmlns:a16="http://schemas.microsoft.com/office/drawing/2014/main" id="{9080FE74-E35D-B827-5656-6DF45878E281}"/>
                </a:ext>
              </a:extLst>
            </p:cNvPr>
            <p:cNvSpPr/>
            <p:nvPr/>
          </p:nvSpPr>
          <p:spPr>
            <a:xfrm>
              <a:off x="6771689"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516" name="tx553">
              <a:extLst>
                <a:ext uri="{FF2B5EF4-FFF2-40B4-BE49-F238E27FC236}">
                  <a16:creationId xmlns:a16="http://schemas.microsoft.com/office/drawing/2014/main" id="{CF0F7A72-BD51-2ED4-3223-EA5F34374716}"/>
                </a:ext>
              </a:extLst>
            </p:cNvPr>
            <p:cNvSpPr/>
            <p:nvPr/>
          </p:nvSpPr>
          <p:spPr>
            <a:xfrm>
              <a:off x="7749297"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517" name="tx554">
              <a:extLst>
                <a:ext uri="{FF2B5EF4-FFF2-40B4-BE49-F238E27FC236}">
                  <a16:creationId xmlns:a16="http://schemas.microsoft.com/office/drawing/2014/main" id="{2F84AE05-86B6-8728-3062-7B9847F7F75A}"/>
                </a:ext>
              </a:extLst>
            </p:cNvPr>
            <p:cNvSpPr/>
            <p:nvPr/>
          </p:nvSpPr>
          <p:spPr>
            <a:xfrm>
              <a:off x="4816474"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518" name="tx555">
              <a:extLst>
                <a:ext uri="{FF2B5EF4-FFF2-40B4-BE49-F238E27FC236}">
                  <a16:creationId xmlns:a16="http://schemas.microsoft.com/office/drawing/2014/main" id="{740A7E3C-A1E5-2D70-E883-B40AF112B0BE}"/>
                </a:ext>
              </a:extLst>
            </p:cNvPr>
            <p:cNvSpPr/>
            <p:nvPr/>
          </p:nvSpPr>
          <p:spPr>
            <a:xfrm>
              <a:off x="7260493"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519" name="tx556">
              <a:extLst>
                <a:ext uri="{FF2B5EF4-FFF2-40B4-BE49-F238E27FC236}">
                  <a16:creationId xmlns:a16="http://schemas.microsoft.com/office/drawing/2014/main" id="{EB2965BA-152C-4483-34D5-16FF39EFCF68}"/>
                </a:ext>
              </a:extLst>
            </p:cNvPr>
            <p:cNvSpPr/>
            <p:nvPr/>
          </p:nvSpPr>
          <p:spPr>
            <a:xfrm>
              <a:off x="5305277"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520" name="tx557">
              <a:extLst>
                <a:ext uri="{FF2B5EF4-FFF2-40B4-BE49-F238E27FC236}">
                  <a16:creationId xmlns:a16="http://schemas.microsoft.com/office/drawing/2014/main" id="{F4E63A1A-87D8-6486-E93E-338E59E07699}"/>
                </a:ext>
              </a:extLst>
            </p:cNvPr>
            <p:cNvSpPr/>
            <p:nvPr/>
          </p:nvSpPr>
          <p:spPr>
            <a:xfrm>
              <a:off x="1883651"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21" name="tx558">
              <a:extLst>
                <a:ext uri="{FF2B5EF4-FFF2-40B4-BE49-F238E27FC236}">
                  <a16:creationId xmlns:a16="http://schemas.microsoft.com/office/drawing/2014/main" id="{195DF502-DCC5-ED40-6DE5-35FD10438E5C}"/>
                </a:ext>
              </a:extLst>
            </p:cNvPr>
            <p:cNvSpPr/>
            <p:nvPr/>
          </p:nvSpPr>
          <p:spPr>
            <a:xfrm>
              <a:off x="2861258"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22" name="tx559">
              <a:extLst>
                <a:ext uri="{FF2B5EF4-FFF2-40B4-BE49-F238E27FC236}">
                  <a16:creationId xmlns:a16="http://schemas.microsoft.com/office/drawing/2014/main" id="{B2908F77-9F5F-E4A4-A1A1-9A5817B14DFE}"/>
                </a:ext>
              </a:extLst>
            </p:cNvPr>
            <p:cNvSpPr/>
            <p:nvPr/>
          </p:nvSpPr>
          <p:spPr>
            <a:xfrm>
              <a:off x="3350062"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23" name="tx560">
              <a:extLst>
                <a:ext uri="{FF2B5EF4-FFF2-40B4-BE49-F238E27FC236}">
                  <a16:creationId xmlns:a16="http://schemas.microsoft.com/office/drawing/2014/main" id="{7054A53D-70BD-2C83-59EB-8C948C29AF3D}"/>
                </a:ext>
              </a:extLst>
            </p:cNvPr>
            <p:cNvSpPr/>
            <p:nvPr/>
          </p:nvSpPr>
          <p:spPr>
            <a:xfrm>
              <a:off x="4327670"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24" name="tx561">
              <a:extLst>
                <a:ext uri="{FF2B5EF4-FFF2-40B4-BE49-F238E27FC236}">
                  <a16:creationId xmlns:a16="http://schemas.microsoft.com/office/drawing/2014/main" id="{6D178A92-82A5-DD60-1416-F55E1A590EAD}"/>
                </a:ext>
              </a:extLst>
            </p:cNvPr>
            <p:cNvSpPr/>
            <p:nvPr/>
          </p:nvSpPr>
          <p:spPr>
            <a:xfrm>
              <a:off x="2372454"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25" name="tx562">
              <a:extLst>
                <a:ext uri="{FF2B5EF4-FFF2-40B4-BE49-F238E27FC236}">
                  <a16:creationId xmlns:a16="http://schemas.microsoft.com/office/drawing/2014/main" id="{5995B42D-E760-B018-8CA7-AE3F5C904DDE}"/>
                </a:ext>
              </a:extLst>
            </p:cNvPr>
            <p:cNvSpPr/>
            <p:nvPr/>
          </p:nvSpPr>
          <p:spPr>
            <a:xfrm>
              <a:off x="3838866"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26" name="tx563">
              <a:extLst>
                <a:ext uri="{FF2B5EF4-FFF2-40B4-BE49-F238E27FC236}">
                  <a16:creationId xmlns:a16="http://schemas.microsoft.com/office/drawing/2014/main" id="{78019952-C26F-C47F-923A-DC81A67B6D78}"/>
                </a:ext>
              </a:extLst>
            </p:cNvPr>
            <p:cNvSpPr/>
            <p:nvPr/>
          </p:nvSpPr>
          <p:spPr>
            <a:xfrm>
              <a:off x="5794081"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27" name="tx564">
              <a:extLst>
                <a:ext uri="{FF2B5EF4-FFF2-40B4-BE49-F238E27FC236}">
                  <a16:creationId xmlns:a16="http://schemas.microsoft.com/office/drawing/2014/main" id="{264FFB43-0E3E-5902-B453-73D230720A26}"/>
                </a:ext>
              </a:extLst>
            </p:cNvPr>
            <p:cNvSpPr/>
            <p:nvPr/>
          </p:nvSpPr>
          <p:spPr>
            <a:xfrm>
              <a:off x="6282885"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28" name="tx565">
              <a:extLst>
                <a:ext uri="{FF2B5EF4-FFF2-40B4-BE49-F238E27FC236}">
                  <a16:creationId xmlns:a16="http://schemas.microsoft.com/office/drawing/2014/main" id="{79B99CD5-A3CF-9A45-32D9-1EC295E98F13}"/>
                </a:ext>
              </a:extLst>
            </p:cNvPr>
            <p:cNvSpPr/>
            <p:nvPr/>
          </p:nvSpPr>
          <p:spPr>
            <a:xfrm>
              <a:off x="6771689"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29" name="tx566">
              <a:extLst>
                <a:ext uri="{FF2B5EF4-FFF2-40B4-BE49-F238E27FC236}">
                  <a16:creationId xmlns:a16="http://schemas.microsoft.com/office/drawing/2014/main" id="{6549E6AB-FD8A-2483-372D-EF4A9023F714}"/>
                </a:ext>
              </a:extLst>
            </p:cNvPr>
            <p:cNvSpPr/>
            <p:nvPr/>
          </p:nvSpPr>
          <p:spPr>
            <a:xfrm>
              <a:off x="7749297"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30" name="tx567">
              <a:extLst>
                <a:ext uri="{FF2B5EF4-FFF2-40B4-BE49-F238E27FC236}">
                  <a16:creationId xmlns:a16="http://schemas.microsoft.com/office/drawing/2014/main" id="{BFBBFEE5-E2E7-2857-C786-649113B17202}"/>
                </a:ext>
              </a:extLst>
            </p:cNvPr>
            <p:cNvSpPr/>
            <p:nvPr/>
          </p:nvSpPr>
          <p:spPr>
            <a:xfrm>
              <a:off x="4816474"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31" name="tx568">
              <a:extLst>
                <a:ext uri="{FF2B5EF4-FFF2-40B4-BE49-F238E27FC236}">
                  <a16:creationId xmlns:a16="http://schemas.microsoft.com/office/drawing/2014/main" id="{36F834CE-784D-A2CE-9442-E7D634A47F9B}"/>
                </a:ext>
              </a:extLst>
            </p:cNvPr>
            <p:cNvSpPr/>
            <p:nvPr/>
          </p:nvSpPr>
          <p:spPr>
            <a:xfrm>
              <a:off x="7260493"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32" name="tx569">
              <a:extLst>
                <a:ext uri="{FF2B5EF4-FFF2-40B4-BE49-F238E27FC236}">
                  <a16:creationId xmlns:a16="http://schemas.microsoft.com/office/drawing/2014/main" id="{24806ACD-320F-8273-C01F-76FB8F806578}"/>
                </a:ext>
              </a:extLst>
            </p:cNvPr>
            <p:cNvSpPr/>
            <p:nvPr/>
          </p:nvSpPr>
          <p:spPr>
            <a:xfrm>
              <a:off x="1883651"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533" name="tx570">
              <a:extLst>
                <a:ext uri="{FF2B5EF4-FFF2-40B4-BE49-F238E27FC236}">
                  <a16:creationId xmlns:a16="http://schemas.microsoft.com/office/drawing/2014/main" id="{4F8E8F40-27E3-4C6B-5333-37B610D810CB}"/>
                </a:ext>
              </a:extLst>
            </p:cNvPr>
            <p:cNvSpPr/>
            <p:nvPr/>
          </p:nvSpPr>
          <p:spPr>
            <a:xfrm>
              <a:off x="2861258"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534" name="tx571">
              <a:extLst>
                <a:ext uri="{FF2B5EF4-FFF2-40B4-BE49-F238E27FC236}">
                  <a16:creationId xmlns:a16="http://schemas.microsoft.com/office/drawing/2014/main" id="{B68171C8-9853-915A-2EF2-078DA733D58C}"/>
                </a:ext>
              </a:extLst>
            </p:cNvPr>
            <p:cNvSpPr/>
            <p:nvPr/>
          </p:nvSpPr>
          <p:spPr>
            <a:xfrm>
              <a:off x="3350062"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535" name="tx572">
              <a:extLst>
                <a:ext uri="{FF2B5EF4-FFF2-40B4-BE49-F238E27FC236}">
                  <a16:creationId xmlns:a16="http://schemas.microsoft.com/office/drawing/2014/main" id="{94A66351-2274-A97B-BE05-F639A3A355B5}"/>
                </a:ext>
              </a:extLst>
            </p:cNvPr>
            <p:cNvSpPr/>
            <p:nvPr/>
          </p:nvSpPr>
          <p:spPr>
            <a:xfrm>
              <a:off x="4327670"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536" name="tx573">
              <a:extLst>
                <a:ext uri="{FF2B5EF4-FFF2-40B4-BE49-F238E27FC236}">
                  <a16:creationId xmlns:a16="http://schemas.microsoft.com/office/drawing/2014/main" id="{157593EA-2707-B962-9CEE-4A6D5AE31708}"/>
                </a:ext>
              </a:extLst>
            </p:cNvPr>
            <p:cNvSpPr/>
            <p:nvPr/>
          </p:nvSpPr>
          <p:spPr>
            <a:xfrm>
              <a:off x="2372454"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537" name="tx574">
              <a:extLst>
                <a:ext uri="{FF2B5EF4-FFF2-40B4-BE49-F238E27FC236}">
                  <a16:creationId xmlns:a16="http://schemas.microsoft.com/office/drawing/2014/main" id="{A9EA2358-9993-2288-43CA-4363DEE58D80}"/>
                </a:ext>
              </a:extLst>
            </p:cNvPr>
            <p:cNvSpPr/>
            <p:nvPr/>
          </p:nvSpPr>
          <p:spPr>
            <a:xfrm>
              <a:off x="3838866"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538" name="tx575">
              <a:extLst>
                <a:ext uri="{FF2B5EF4-FFF2-40B4-BE49-F238E27FC236}">
                  <a16:creationId xmlns:a16="http://schemas.microsoft.com/office/drawing/2014/main" id="{5544C0DC-CDA7-F2E6-4BE6-89904395F25E}"/>
                </a:ext>
              </a:extLst>
            </p:cNvPr>
            <p:cNvSpPr/>
            <p:nvPr/>
          </p:nvSpPr>
          <p:spPr>
            <a:xfrm>
              <a:off x="5794081"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539" name="tx576">
              <a:extLst>
                <a:ext uri="{FF2B5EF4-FFF2-40B4-BE49-F238E27FC236}">
                  <a16:creationId xmlns:a16="http://schemas.microsoft.com/office/drawing/2014/main" id="{8AAB8261-E8A6-F8C4-46C7-3C74F06CA588}"/>
                </a:ext>
              </a:extLst>
            </p:cNvPr>
            <p:cNvSpPr/>
            <p:nvPr/>
          </p:nvSpPr>
          <p:spPr>
            <a:xfrm>
              <a:off x="6282885"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540" name="tx577">
              <a:extLst>
                <a:ext uri="{FF2B5EF4-FFF2-40B4-BE49-F238E27FC236}">
                  <a16:creationId xmlns:a16="http://schemas.microsoft.com/office/drawing/2014/main" id="{5C91F6AA-FFE1-84F4-5144-A3F1A27E30C5}"/>
                </a:ext>
              </a:extLst>
            </p:cNvPr>
            <p:cNvSpPr/>
            <p:nvPr/>
          </p:nvSpPr>
          <p:spPr>
            <a:xfrm>
              <a:off x="6771689"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541" name="tx578">
              <a:extLst>
                <a:ext uri="{FF2B5EF4-FFF2-40B4-BE49-F238E27FC236}">
                  <a16:creationId xmlns:a16="http://schemas.microsoft.com/office/drawing/2014/main" id="{09C0742E-57A2-D5BA-2DCC-A29608ED5F9B}"/>
                </a:ext>
              </a:extLst>
            </p:cNvPr>
            <p:cNvSpPr/>
            <p:nvPr/>
          </p:nvSpPr>
          <p:spPr>
            <a:xfrm>
              <a:off x="7749297"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542" name="tx579">
              <a:extLst>
                <a:ext uri="{FF2B5EF4-FFF2-40B4-BE49-F238E27FC236}">
                  <a16:creationId xmlns:a16="http://schemas.microsoft.com/office/drawing/2014/main" id="{BCA2DE62-CEDF-6C8F-2D54-A91B6E87FCBA}"/>
                </a:ext>
              </a:extLst>
            </p:cNvPr>
            <p:cNvSpPr/>
            <p:nvPr/>
          </p:nvSpPr>
          <p:spPr>
            <a:xfrm>
              <a:off x="7260493"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543" name="tx580">
              <a:extLst>
                <a:ext uri="{FF2B5EF4-FFF2-40B4-BE49-F238E27FC236}">
                  <a16:creationId xmlns:a16="http://schemas.microsoft.com/office/drawing/2014/main" id="{919D7CE8-F848-4BF7-2746-DE59F2A4AB15}"/>
                </a:ext>
              </a:extLst>
            </p:cNvPr>
            <p:cNvSpPr/>
            <p:nvPr/>
          </p:nvSpPr>
          <p:spPr>
            <a:xfrm>
              <a:off x="1883651"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44" name="tx581">
              <a:extLst>
                <a:ext uri="{FF2B5EF4-FFF2-40B4-BE49-F238E27FC236}">
                  <a16:creationId xmlns:a16="http://schemas.microsoft.com/office/drawing/2014/main" id="{F164E84B-8EB7-E1D6-3A2F-021BAE598A2F}"/>
                </a:ext>
              </a:extLst>
            </p:cNvPr>
            <p:cNvSpPr/>
            <p:nvPr/>
          </p:nvSpPr>
          <p:spPr>
            <a:xfrm>
              <a:off x="2861258"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545" name="tx582">
              <a:extLst>
                <a:ext uri="{FF2B5EF4-FFF2-40B4-BE49-F238E27FC236}">
                  <a16:creationId xmlns:a16="http://schemas.microsoft.com/office/drawing/2014/main" id="{73E4F632-05C9-E4DA-AE8B-F47B12E07CCE}"/>
                </a:ext>
              </a:extLst>
            </p:cNvPr>
            <p:cNvSpPr/>
            <p:nvPr/>
          </p:nvSpPr>
          <p:spPr>
            <a:xfrm>
              <a:off x="3350062"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546" name="tx583">
              <a:extLst>
                <a:ext uri="{FF2B5EF4-FFF2-40B4-BE49-F238E27FC236}">
                  <a16:creationId xmlns:a16="http://schemas.microsoft.com/office/drawing/2014/main" id="{AC2AC0E2-5F8E-C57B-92E3-0986B36B27AD}"/>
                </a:ext>
              </a:extLst>
            </p:cNvPr>
            <p:cNvSpPr/>
            <p:nvPr/>
          </p:nvSpPr>
          <p:spPr>
            <a:xfrm>
              <a:off x="4327670"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547" name="tx584">
              <a:extLst>
                <a:ext uri="{FF2B5EF4-FFF2-40B4-BE49-F238E27FC236}">
                  <a16:creationId xmlns:a16="http://schemas.microsoft.com/office/drawing/2014/main" id="{D2D80528-363E-03F7-EFE2-F67EACC44C22}"/>
                </a:ext>
              </a:extLst>
            </p:cNvPr>
            <p:cNvSpPr/>
            <p:nvPr/>
          </p:nvSpPr>
          <p:spPr>
            <a:xfrm>
              <a:off x="2372454"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76</a:t>
              </a:r>
            </a:p>
          </p:txBody>
        </p:sp>
        <p:sp>
          <p:nvSpPr>
            <p:cNvPr id="1548" name="tx585">
              <a:extLst>
                <a:ext uri="{FF2B5EF4-FFF2-40B4-BE49-F238E27FC236}">
                  <a16:creationId xmlns:a16="http://schemas.microsoft.com/office/drawing/2014/main" id="{7BD1D44F-0E78-13C9-6D9C-C6BDD28A4270}"/>
                </a:ext>
              </a:extLst>
            </p:cNvPr>
            <p:cNvSpPr/>
            <p:nvPr/>
          </p:nvSpPr>
          <p:spPr>
            <a:xfrm>
              <a:off x="3838866"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549" name="tx586">
              <a:extLst>
                <a:ext uri="{FF2B5EF4-FFF2-40B4-BE49-F238E27FC236}">
                  <a16:creationId xmlns:a16="http://schemas.microsoft.com/office/drawing/2014/main" id="{BDE1ADE7-11EC-659B-62B5-B150BA2BA9E7}"/>
                </a:ext>
              </a:extLst>
            </p:cNvPr>
            <p:cNvSpPr/>
            <p:nvPr/>
          </p:nvSpPr>
          <p:spPr>
            <a:xfrm>
              <a:off x="5794081"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550" name="tx587">
              <a:extLst>
                <a:ext uri="{FF2B5EF4-FFF2-40B4-BE49-F238E27FC236}">
                  <a16:creationId xmlns:a16="http://schemas.microsoft.com/office/drawing/2014/main" id="{0651E74B-8003-7D33-3A20-62D0F905CB77}"/>
                </a:ext>
              </a:extLst>
            </p:cNvPr>
            <p:cNvSpPr/>
            <p:nvPr/>
          </p:nvSpPr>
          <p:spPr>
            <a:xfrm>
              <a:off x="6282885"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551" name="tx588">
              <a:extLst>
                <a:ext uri="{FF2B5EF4-FFF2-40B4-BE49-F238E27FC236}">
                  <a16:creationId xmlns:a16="http://schemas.microsoft.com/office/drawing/2014/main" id="{8BECE929-678C-78D0-5823-9CB67ABCD77C}"/>
                </a:ext>
              </a:extLst>
            </p:cNvPr>
            <p:cNvSpPr/>
            <p:nvPr/>
          </p:nvSpPr>
          <p:spPr>
            <a:xfrm>
              <a:off x="6771689"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552" name="tx589">
              <a:extLst>
                <a:ext uri="{FF2B5EF4-FFF2-40B4-BE49-F238E27FC236}">
                  <a16:creationId xmlns:a16="http://schemas.microsoft.com/office/drawing/2014/main" id="{F2F55235-93AE-242C-9385-6B97FE03390A}"/>
                </a:ext>
              </a:extLst>
            </p:cNvPr>
            <p:cNvSpPr/>
            <p:nvPr/>
          </p:nvSpPr>
          <p:spPr>
            <a:xfrm>
              <a:off x="7749297"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553" name="tx590">
              <a:extLst>
                <a:ext uri="{FF2B5EF4-FFF2-40B4-BE49-F238E27FC236}">
                  <a16:creationId xmlns:a16="http://schemas.microsoft.com/office/drawing/2014/main" id="{3A702871-02DB-3FB3-709C-F540A699ABA0}"/>
                </a:ext>
              </a:extLst>
            </p:cNvPr>
            <p:cNvSpPr/>
            <p:nvPr/>
          </p:nvSpPr>
          <p:spPr>
            <a:xfrm>
              <a:off x="4816474"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554" name="tx591">
              <a:extLst>
                <a:ext uri="{FF2B5EF4-FFF2-40B4-BE49-F238E27FC236}">
                  <a16:creationId xmlns:a16="http://schemas.microsoft.com/office/drawing/2014/main" id="{833BFD54-4826-4D55-ADD0-D06CD38C07D5}"/>
                </a:ext>
              </a:extLst>
            </p:cNvPr>
            <p:cNvSpPr/>
            <p:nvPr/>
          </p:nvSpPr>
          <p:spPr>
            <a:xfrm>
              <a:off x="7260493"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555" name="tx592">
              <a:extLst>
                <a:ext uri="{FF2B5EF4-FFF2-40B4-BE49-F238E27FC236}">
                  <a16:creationId xmlns:a16="http://schemas.microsoft.com/office/drawing/2014/main" id="{F9CBBDC6-6802-C09F-B078-5BA4D4FA4257}"/>
                </a:ext>
              </a:extLst>
            </p:cNvPr>
            <p:cNvSpPr/>
            <p:nvPr/>
          </p:nvSpPr>
          <p:spPr>
            <a:xfrm>
              <a:off x="5305277"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556" name="tx593">
              <a:extLst>
                <a:ext uri="{FF2B5EF4-FFF2-40B4-BE49-F238E27FC236}">
                  <a16:creationId xmlns:a16="http://schemas.microsoft.com/office/drawing/2014/main" id="{6469D23A-2C8B-214D-C394-16CE125CF8A2}"/>
                </a:ext>
              </a:extLst>
            </p:cNvPr>
            <p:cNvSpPr/>
            <p:nvPr/>
          </p:nvSpPr>
          <p:spPr>
            <a:xfrm>
              <a:off x="1883651"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73</a:t>
              </a:r>
            </a:p>
          </p:txBody>
        </p:sp>
        <p:sp>
          <p:nvSpPr>
            <p:cNvPr id="1557" name="tx594">
              <a:extLst>
                <a:ext uri="{FF2B5EF4-FFF2-40B4-BE49-F238E27FC236}">
                  <a16:creationId xmlns:a16="http://schemas.microsoft.com/office/drawing/2014/main" id="{A2369DC1-3AFC-CAF2-D94C-9A96B942A209}"/>
                </a:ext>
              </a:extLst>
            </p:cNvPr>
            <p:cNvSpPr/>
            <p:nvPr/>
          </p:nvSpPr>
          <p:spPr>
            <a:xfrm>
              <a:off x="2861258"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558" name="tx595">
              <a:extLst>
                <a:ext uri="{FF2B5EF4-FFF2-40B4-BE49-F238E27FC236}">
                  <a16:creationId xmlns:a16="http://schemas.microsoft.com/office/drawing/2014/main" id="{D86B8ECA-7306-872A-5FA5-8EC83CEAE1CF}"/>
                </a:ext>
              </a:extLst>
            </p:cNvPr>
            <p:cNvSpPr/>
            <p:nvPr/>
          </p:nvSpPr>
          <p:spPr>
            <a:xfrm>
              <a:off x="3350062"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559" name="tx596">
              <a:extLst>
                <a:ext uri="{FF2B5EF4-FFF2-40B4-BE49-F238E27FC236}">
                  <a16:creationId xmlns:a16="http://schemas.microsoft.com/office/drawing/2014/main" id="{DAA7DFB7-E68B-2E0E-8DA3-1251D63A16C1}"/>
                </a:ext>
              </a:extLst>
            </p:cNvPr>
            <p:cNvSpPr/>
            <p:nvPr/>
          </p:nvSpPr>
          <p:spPr>
            <a:xfrm>
              <a:off x="4327670"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560" name="tx597">
              <a:extLst>
                <a:ext uri="{FF2B5EF4-FFF2-40B4-BE49-F238E27FC236}">
                  <a16:creationId xmlns:a16="http://schemas.microsoft.com/office/drawing/2014/main" id="{EE86429F-B075-09D6-17EA-1293069F4DB5}"/>
                </a:ext>
              </a:extLst>
            </p:cNvPr>
            <p:cNvSpPr/>
            <p:nvPr/>
          </p:nvSpPr>
          <p:spPr>
            <a:xfrm>
              <a:off x="2372454"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63</a:t>
              </a:r>
            </a:p>
          </p:txBody>
        </p:sp>
        <p:sp>
          <p:nvSpPr>
            <p:cNvPr id="1561" name="tx598">
              <a:extLst>
                <a:ext uri="{FF2B5EF4-FFF2-40B4-BE49-F238E27FC236}">
                  <a16:creationId xmlns:a16="http://schemas.microsoft.com/office/drawing/2014/main" id="{28A16179-C09C-52B5-5C89-350E89B2E457}"/>
                </a:ext>
              </a:extLst>
            </p:cNvPr>
            <p:cNvSpPr/>
            <p:nvPr/>
          </p:nvSpPr>
          <p:spPr>
            <a:xfrm>
              <a:off x="3838866"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562" name="tx599">
              <a:extLst>
                <a:ext uri="{FF2B5EF4-FFF2-40B4-BE49-F238E27FC236}">
                  <a16:creationId xmlns:a16="http://schemas.microsoft.com/office/drawing/2014/main" id="{FFF9670D-1A81-A728-D331-73D18B45A27E}"/>
                </a:ext>
              </a:extLst>
            </p:cNvPr>
            <p:cNvSpPr/>
            <p:nvPr/>
          </p:nvSpPr>
          <p:spPr>
            <a:xfrm>
              <a:off x="5794081"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563" name="tx600">
              <a:extLst>
                <a:ext uri="{FF2B5EF4-FFF2-40B4-BE49-F238E27FC236}">
                  <a16:creationId xmlns:a16="http://schemas.microsoft.com/office/drawing/2014/main" id="{06BFF197-B8D1-D085-63C8-13072CAE9941}"/>
                </a:ext>
              </a:extLst>
            </p:cNvPr>
            <p:cNvSpPr/>
            <p:nvPr/>
          </p:nvSpPr>
          <p:spPr>
            <a:xfrm>
              <a:off x="6282885"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564" name="tx601">
              <a:extLst>
                <a:ext uri="{FF2B5EF4-FFF2-40B4-BE49-F238E27FC236}">
                  <a16:creationId xmlns:a16="http://schemas.microsoft.com/office/drawing/2014/main" id="{04262E49-3EEA-B56E-8729-A45D233440C4}"/>
                </a:ext>
              </a:extLst>
            </p:cNvPr>
            <p:cNvSpPr/>
            <p:nvPr/>
          </p:nvSpPr>
          <p:spPr>
            <a:xfrm>
              <a:off x="6771689"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565" name="tx602">
              <a:extLst>
                <a:ext uri="{FF2B5EF4-FFF2-40B4-BE49-F238E27FC236}">
                  <a16:creationId xmlns:a16="http://schemas.microsoft.com/office/drawing/2014/main" id="{537D8AF6-0271-A5C2-B284-FE1839DA380C}"/>
                </a:ext>
              </a:extLst>
            </p:cNvPr>
            <p:cNvSpPr/>
            <p:nvPr/>
          </p:nvSpPr>
          <p:spPr>
            <a:xfrm>
              <a:off x="7749297"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566" name="tx603">
              <a:extLst>
                <a:ext uri="{FF2B5EF4-FFF2-40B4-BE49-F238E27FC236}">
                  <a16:creationId xmlns:a16="http://schemas.microsoft.com/office/drawing/2014/main" id="{02421AD0-B72A-ED23-B9C5-F4115AE791D5}"/>
                </a:ext>
              </a:extLst>
            </p:cNvPr>
            <p:cNvSpPr/>
            <p:nvPr/>
          </p:nvSpPr>
          <p:spPr>
            <a:xfrm>
              <a:off x="4816474"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76</a:t>
              </a:r>
            </a:p>
          </p:txBody>
        </p:sp>
        <p:sp>
          <p:nvSpPr>
            <p:cNvPr id="1567" name="tx604">
              <a:extLst>
                <a:ext uri="{FF2B5EF4-FFF2-40B4-BE49-F238E27FC236}">
                  <a16:creationId xmlns:a16="http://schemas.microsoft.com/office/drawing/2014/main" id="{DA878E14-4B2F-A305-0053-FB197CEF4A9A}"/>
                </a:ext>
              </a:extLst>
            </p:cNvPr>
            <p:cNvSpPr/>
            <p:nvPr/>
          </p:nvSpPr>
          <p:spPr>
            <a:xfrm>
              <a:off x="7260493"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568" name="tx605">
              <a:extLst>
                <a:ext uri="{FF2B5EF4-FFF2-40B4-BE49-F238E27FC236}">
                  <a16:creationId xmlns:a16="http://schemas.microsoft.com/office/drawing/2014/main" id="{74944457-33BF-7D2E-046C-E5A9D2D45F1E}"/>
                </a:ext>
              </a:extLst>
            </p:cNvPr>
            <p:cNvSpPr/>
            <p:nvPr/>
          </p:nvSpPr>
          <p:spPr>
            <a:xfrm>
              <a:off x="5305277"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76</a:t>
              </a:r>
            </a:p>
          </p:txBody>
        </p:sp>
        <p:sp>
          <p:nvSpPr>
            <p:cNvPr id="1569" name="tx606">
              <a:extLst>
                <a:ext uri="{FF2B5EF4-FFF2-40B4-BE49-F238E27FC236}">
                  <a16:creationId xmlns:a16="http://schemas.microsoft.com/office/drawing/2014/main" id="{0817F1FB-308F-D525-8844-2C13F957C77D}"/>
                </a:ext>
              </a:extLst>
            </p:cNvPr>
            <p:cNvSpPr/>
            <p:nvPr/>
          </p:nvSpPr>
          <p:spPr>
            <a:xfrm>
              <a:off x="8238100"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570" name="tx607">
              <a:extLst>
                <a:ext uri="{FF2B5EF4-FFF2-40B4-BE49-F238E27FC236}">
                  <a16:creationId xmlns:a16="http://schemas.microsoft.com/office/drawing/2014/main" id="{AB544AC2-4F3A-BFBB-CF21-86C193845130}"/>
                </a:ext>
              </a:extLst>
            </p:cNvPr>
            <p:cNvSpPr/>
            <p:nvPr/>
          </p:nvSpPr>
          <p:spPr>
            <a:xfrm>
              <a:off x="1883651"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571" name="tx608">
              <a:extLst>
                <a:ext uri="{FF2B5EF4-FFF2-40B4-BE49-F238E27FC236}">
                  <a16:creationId xmlns:a16="http://schemas.microsoft.com/office/drawing/2014/main" id="{3F046DF4-823C-C52F-02FB-F908ADA4106E}"/>
                </a:ext>
              </a:extLst>
            </p:cNvPr>
            <p:cNvSpPr/>
            <p:nvPr/>
          </p:nvSpPr>
          <p:spPr>
            <a:xfrm>
              <a:off x="2861258"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72" name="tx609">
              <a:extLst>
                <a:ext uri="{FF2B5EF4-FFF2-40B4-BE49-F238E27FC236}">
                  <a16:creationId xmlns:a16="http://schemas.microsoft.com/office/drawing/2014/main" id="{A3E67B1C-BD26-2C17-E087-BB15CB9A42B4}"/>
                </a:ext>
              </a:extLst>
            </p:cNvPr>
            <p:cNvSpPr/>
            <p:nvPr/>
          </p:nvSpPr>
          <p:spPr>
            <a:xfrm>
              <a:off x="3350062"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73" name="tx610">
              <a:extLst>
                <a:ext uri="{FF2B5EF4-FFF2-40B4-BE49-F238E27FC236}">
                  <a16:creationId xmlns:a16="http://schemas.microsoft.com/office/drawing/2014/main" id="{E8C4B2CA-C7F9-6A64-07DF-9DD1042F888B}"/>
                </a:ext>
              </a:extLst>
            </p:cNvPr>
            <p:cNvSpPr/>
            <p:nvPr/>
          </p:nvSpPr>
          <p:spPr>
            <a:xfrm>
              <a:off x="4327670"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74" name="tx611">
              <a:extLst>
                <a:ext uri="{FF2B5EF4-FFF2-40B4-BE49-F238E27FC236}">
                  <a16:creationId xmlns:a16="http://schemas.microsoft.com/office/drawing/2014/main" id="{71F85EB6-E034-7FB3-F3EC-AC78A3C94994}"/>
                </a:ext>
              </a:extLst>
            </p:cNvPr>
            <p:cNvSpPr/>
            <p:nvPr/>
          </p:nvSpPr>
          <p:spPr>
            <a:xfrm>
              <a:off x="2372454"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575" name="tx612">
              <a:extLst>
                <a:ext uri="{FF2B5EF4-FFF2-40B4-BE49-F238E27FC236}">
                  <a16:creationId xmlns:a16="http://schemas.microsoft.com/office/drawing/2014/main" id="{4F5514A9-ADBA-765E-A51E-DC37BA4C8EE9}"/>
                </a:ext>
              </a:extLst>
            </p:cNvPr>
            <p:cNvSpPr/>
            <p:nvPr/>
          </p:nvSpPr>
          <p:spPr>
            <a:xfrm>
              <a:off x="3838866"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76" name="tx613">
              <a:extLst>
                <a:ext uri="{FF2B5EF4-FFF2-40B4-BE49-F238E27FC236}">
                  <a16:creationId xmlns:a16="http://schemas.microsoft.com/office/drawing/2014/main" id="{31DAE0D0-C7D9-DAFE-8364-3892B23A39E3}"/>
                </a:ext>
              </a:extLst>
            </p:cNvPr>
            <p:cNvSpPr/>
            <p:nvPr/>
          </p:nvSpPr>
          <p:spPr>
            <a:xfrm>
              <a:off x="5794081"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77" name="tx614">
              <a:extLst>
                <a:ext uri="{FF2B5EF4-FFF2-40B4-BE49-F238E27FC236}">
                  <a16:creationId xmlns:a16="http://schemas.microsoft.com/office/drawing/2014/main" id="{1B8B9ABB-7510-B859-A566-AEB2F19F93DD}"/>
                </a:ext>
              </a:extLst>
            </p:cNvPr>
            <p:cNvSpPr/>
            <p:nvPr/>
          </p:nvSpPr>
          <p:spPr>
            <a:xfrm>
              <a:off x="6282885"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78" name="tx615">
              <a:extLst>
                <a:ext uri="{FF2B5EF4-FFF2-40B4-BE49-F238E27FC236}">
                  <a16:creationId xmlns:a16="http://schemas.microsoft.com/office/drawing/2014/main" id="{96210A68-8511-220F-3CA9-ADD97205AACC}"/>
                </a:ext>
              </a:extLst>
            </p:cNvPr>
            <p:cNvSpPr/>
            <p:nvPr/>
          </p:nvSpPr>
          <p:spPr>
            <a:xfrm>
              <a:off x="6771689"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579" name="tx616">
              <a:extLst>
                <a:ext uri="{FF2B5EF4-FFF2-40B4-BE49-F238E27FC236}">
                  <a16:creationId xmlns:a16="http://schemas.microsoft.com/office/drawing/2014/main" id="{BE7E6D54-FBFE-25A9-F09B-477EA606F791}"/>
                </a:ext>
              </a:extLst>
            </p:cNvPr>
            <p:cNvSpPr/>
            <p:nvPr/>
          </p:nvSpPr>
          <p:spPr>
            <a:xfrm>
              <a:off x="7749297"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71</a:t>
              </a:r>
            </a:p>
          </p:txBody>
        </p:sp>
        <p:sp>
          <p:nvSpPr>
            <p:cNvPr id="1580" name="tx617">
              <a:extLst>
                <a:ext uri="{FF2B5EF4-FFF2-40B4-BE49-F238E27FC236}">
                  <a16:creationId xmlns:a16="http://schemas.microsoft.com/office/drawing/2014/main" id="{9DA61492-D8FA-BDB2-5837-765C0E7C4C05}"/>
                </a:ext>
              </a:extLst>
            </p:cNvPr>
            <p:cNvSpPr/>
            <p:nvPr/>
          </p:nvSpPr>
          <p:spPr>
            <a:xfrm>
              <a:off x="4816474"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581" name="tx618">
              <a:extLst>
                <a:ext uri="{FF2B5EF4-FFF2-40B4-BE49-F238E27FC236}">
                  <a16:creationId xmlns:a16="http://schemas.microsoft.com/office/drawing/2014/main" id="{B0B1C8AF-DF41-0AA6-BFEE-A5B881980A6E}"/>
                </a:ext>
              </a:extLst>
            </p:cNvPr>
            <p:cNvSpPr/>
            <p:nvPr/>
          </p:nvSpPr>
          <p:spPr>
            <a:xfrm>
              <a:off x="7260493"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582" name="tx619">
              <a:extLst>
                <a:ext uri="{FF2B5EF4-FFF2-40B4-BE49-F238E27FC236}">
                  <a16:creationId xmlns:a16="http://schemas.microsoft.com/office/drawing/2014/main" id="{AAEFC235-9584-7DBB-0B22-47E04AD6F194}"/>
                </a:ext>
              </a:extLst>
            </p:cNvPr>
            <p:cNvSpPr/>
            <p:nvPr/>
          </p:nvSpPr>
          <p:spPr>
            <a:xfrm>
              <a:off x="5305277"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83" name="tx620">
              <a:extLst>
                <a:ext uri="{FF2B5EF4-FFF2-40B4-BE49-F238E27FC236}">
                  <a16:creationId xmlns:a16="http://schemas.microsoft.com/office/drawing/2014/main" id="{AF06A227-0A0D-FEE6-0B38-19F1CBB4EBEF}"/>
                </a:ext>
              </a:extLst>
            </p:cNvPr>
            <p:cNvSpPr/>
            <p:nvPr/>
          </p:nvSpPr>
          <p:spPr>
            <a:xfrm>
              <a:off x="2861258" y="41834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584" name="tx621">
              <a:extLst>
                <a:ext uri="{FF2B5EF4-FFF2-40B4-BE49-F238E27FC236}">
                  <a16:creationId xmlns:a16="http://schemas.microsoft.com/office/drawing/2014/main" id="{93BD8A08-0954-6C9F-32FB-9A9E35023563}"/>
                </a:ext>
              </a:extLst>
            </p:cNvPr>
            <p:cNvSpPr/>
            <p:nvPr/>
          </p:nvSpPr>
          <p:spPr>
            <a:xfrm>
              <a:off x="3350062" y="41834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585" name="tx622">
              <a:extLst>
                <a:ext uri="{FF2B5EF4-FFF2-40B4-BE49-F238E27FC236}">
                  <a16:creationId xmlns:a16="http://schemas.microsoft.com/office/drawing/2014/main" id="{28884A80-8B4A-859A-00FA-AE6F90C1A4FE}"/>
                </a:ext>
              </a:extLst>
            </p:cNvPr>
            <p:cNvSpPr/>
            <p:nvPr/>
          </p:nvSpPr>
          <p:spPr>
            <a:xfrm>
              <a:off x="4327670" y="41834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586" name="tx623">
              <a:extLst>
                <a:ext uri="{FF2B5EF4-FFF2-40B4-BE49-F238E27FC236}">
                  <a16:creationId xmlns:a16="http://schemas.microsoft.com/office/drawing/2014/main" id="{48F03E40-685C-85BC-E0C4-2864592BD807}"/>
                </a:ext>
              </a:extLst>
            </p:cNvPr>
            <p:cNvSpPr/>
            <p:nvPr/>
          </p:nvSpPr>
          <p:spPr>
            <a:xfrm>
              <a:off x="2372454" y="41834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587" name="tx624">
              <a:extLst>
                <a:ext uri="{FF2B5EF4-FFF2-40B4-BE49-F238E27FC236}">
                  <a16:creationId xmlns:a16="http://schemas.microsoft.com/office/drawing/2014/main" id="{CB27A67C-107E-0D99-C19F-FB42D881C5CA}"/>
                </a:ext>
              </a:extLst>
            </p:cNvPr>
            <p:cNvSpPr/>
            <p:nvPr/>
          </p:nvSpPr>
          <p:spPr>
            <a:xfrm>
              <a:off x="3838866" y="41834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588" name="tx625">
              <a:extLst>
                <a:ext uri="{FF2B5EF4-FFF2-40B4-BE49-F238E27FC236}">
                  <a16:creationId xmlns:a16="http://schemas.microsoft.com/office/drawing/2014/main" id="{52445D71-C4BB-32E5-3F70-65E4D9294921}"/>
                </a:ext>
              </a:extLst>
            </p:cNvPr>
            <p:cNvSpPr/>
            <p:nvPr/>
          </p:nvSpPr>
          <p:spPr>
            <a:xfrm>
              <a:off x="5794081" y="41834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589" name="tx626">
              <a:extLst>
                <a:ext uri="{FF2B5EF4-FFF2-40B4-BE49-F238E27FC236}">
                  <a16:creationId xmlns:a16="http://schemas.microsoft.com/office/drawing/2014/main" id="{8933CBEC-EBF4-40F4-7E47-CA75D6C99F38}"/>
                </a:ext>
              </a:extLst>
            </p:cNvPr>
            <p:cNvSpPr/>
            <p:nvPr/>
          </p:nvSpPr>
          <p:spPr>
            <a:xfrm>
              <a:off x="6282885" y="41834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590" name="tx627">
              <a:extLst>
                <a:ext uri="{FF2B5EF4-FFF2-40B4-BE49-F238E27FC236}">
                  <a16:creationId xmlns:a16="http://schemas.microsoft.com/office/drawing/2014/main" id="{1BDF1F14-5C9A-2302-60F2-A4D3081A901B}"/>
                </a:ext>
              </a:extLst>
            </p:cNvPr>
            <p:cNvSpPr/>
            <p:nvPr/>
          </p:nvSpPr>
          <p:spPr>
            <a:xfrm>
              <a:off x="6771689" y="41834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591" name="tx628">
              <a:extLst>
                <a:ext uri="{FF2B5EF4-FFF2-40B4-BE49-F238E27FC236}">
                  <a16:creationId xmlns:a16="http://schemas.microsoft.com/office/drawing/2014/main" id="{37834627-C6FC-9901-5D3F-90BA8B146D93}"/>
                </a:ext>
              </a:extLst>
            </p:cNvPr>
            <p:cNvSpPr/>
            <p:nvPr/>
          </p:nvSpPr>
          <p:spPr>
            <a:xfrm>
              <a:off x="7749297" y="41834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592" name="tx629">
              <a:extLst>
                <a:ext uri="{FF2B5EF4-FFF2-40B4-BE49-F238E27FC236}">
                  <a16:creationId xmlns:a16="http://schemas.microsoft.com/office/drawing/2014/main" id="{871EFA14-EFE6-5CE7-5579-75E8D49C18C5}"/>
                </a:ext>
              </a:extLst>
            </p:cNvPr>
            <p:cNvSpPr/>
            <p:nvPr/>
          </p:nvSpPr>
          <p:spPr>
            <a:xfrm>
              <a:off x="7260493" y="41834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593" name="tx630">
              <a:extLst>
                <a:ext uri="{FF2B5EF4-FFF2-40B4-BE49-F238E27FC236}">
                  <a16:creationId xmlns:a16="http://schemas.microsoft.com/office/drawing/2014/main" id="{589DD48D-1EB8-C7AE-EE7B-8A202878C317}"/>
                </a:ext>
              </a:extLst>
            </p:cNvPr>
            <p:cNvSpPr/>
            <p:nvPr/>
          </p:nvSpPr>
          <p:spPr>
            <a:xfrm>
              <a:off x="1883651"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594" name="tx631">
              <a:extLst>
                <a:ext uri="{FF2B5EF4-FFF2-40B4-BE49-F238E27FC236}">
                  <a16:creationId xmlns:a16="http://schemas.microsoft.com/office/drawing/2014/main" id="{1914C4B5-024F-97CF-0A14-9C9ECC8339DA}"/>
                </a:ext>
              </a:extLst>
            </p:cNvPr>
            <p:cNvSpPr/>
            <p:nvPr/>
          </p:nvSpPr>
          <p:spPr>
            <a:xfrm>
              <a:off x="2861258"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595" name="tx632">
              <a:extLst>
                <a:ext uri="{FF2B5EF4-FFF2-40B4-BE49-F238E27FC236}">
                  <a16:creationId xmlns:a16="http://schemas.microsoft.com/office/drawing/2014/main" id="{2824D8EA-78B4-62D8-4EE2-CB23AC4ABCE5}"/>
                </a:ext>
              </a:extLst>
            </p:cNvPr>
            <p:cNvSpPr/>
            <p:nvPr/>
          </p:nvSpPr>
          <p:spPr>
            <a:xfrm>
              <a:off x="3350062"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596" name="tx633">
              <a:extLst>
                <a:ext uri="{FF2B5EF4-FFF2-40B4-BE49-F238E27FC236}">
                  <a16:creationId xmlns:a16="http://schemas.microsoft.com/office/drawing/2014/main" id="{28A58AC6-4947-0F14-4A3B-20C4D8E7C4C7}"/>
                </a:ext>
              </a:extLst>
            </p:cNvPr>
            <p:cNvSpPr/>
            <p:nvPr/>
          </p:nvSpPr>
          <p:spPr>
            <a:xfrm>
              <a:off x="4327670"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597" name="tx634">
              <a:extLst>
                <a:ext uri="{FF2B5EF4-FFF2-40B4-BE49-F238E27FC236}">
                  <a16:creationId xmlns:a16="http://schemas.microsoft.com/office/drawing/2014/main" id="{2B62731B-C254-AB2C-32F2-053921710F5A}"/>
                </a:ext>
              </a:extLst>
            </p:cNvPr>
            <p:cNvSpPr/>
            <p:nvPr/>
          </p:nvSpPr>
          <p:spPr>
            <a:xfrm>
              <a:off x="3838866"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598" name="tx635">
              <a:extLst>
                <a:ext uri="{FF2B5EF4-FFF2-40B4-BE49-F238E27FC236}">
                  <a16:creationId xmlns:a16="http://schemas.microsoft.com/office/drawing/2014/main" id="{94036035-AAAC-2A5A-3AB1-F755FD72D9E8}"/>
                </a:ext>
              </a:extLst>
            </p:cNvPr>
            <p:cNvSpPr/>
            <p:nvPr/>
          </p:nvSpPr>
          <p:spPr>
            <a:xfrm>
              <a:off x="5794081"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599" name="tx636">
              <a:extLst>
                <a:ext uri="{FF2B5EF4-FFF2-40B4-BE49-F238E27FC236}">
                  <a16:creationId xmlns:a16="http://schemas.microsoft.com/office/drawing/2014/main" id="{E722888B-0BA3-21F7-B3E0-432C1540D72C}"/>
                </a:ext>
              </a:extLst>
            </p:cNvPr>
            <p:cNvSpPr/>
            <p:nvPr/>
          </p:nvSpPr>
          <p:spPr>
            <a:xfrm>
              <a:off x="6282885"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81</a:t>
              </a:r>
            </a:p>
          </p:txBody>
        </p:sp>
        <p:sp>
          <p:nvSpPr>
            <p:cNvPr id="1600" name="tx637">
              <a:extLst>
                <a:ext uri="{FF2B5EF4-FFF2-40B4-BE49-F238E27FC236}">
                  <a16:creationId xmlns:a16="http://schemas.microsoft.com/office/drawing/2014/main" id="{00942406-628A-1546-611F-DB03920DA86F}"/>
                </a:ext>
              </a:extLst>
            </p:cNvPr>
            <p:cNvSpPr/>
            <p:nvPr/>
          </p:nvSpPr>
          <p:spPr>
            <a:xfrm>
              <a:off x="6771689"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601" name="tx638">
              <a:extLst>
                <a:ext uri="{FF2B5EF4-FFF2-40B4-BE49-F238E27FC236}">
                  <a16:creationId xmlns:a16="http://schemas.microsoft.com/office/drawing/2014/main" id="{A88F7486-C06D-5BF0-94C6-F0FBF1CE7333}"/>
                </a:ext>
              </a:extLst>
            </p:cNvPr>
            <p:cNvSpPr/>
            <p:nvPr/>
          </p:nvSpPr>
          <p:spPr>
            <a:xfrm>
              <a:off x="7749297"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602" name="tx639">
              <a:extLst>
                <a:ext uri="{FF2B5EF4-FFF2-40B4-BE49-F238E27FC236}">
                  <a16:creationId xmlns:a16="http://schemas.microsoft.com/office/drawing/2014/main" id="{CD3D0E00-37C1-47E5-D6CF-8B312D534A54}"/>
                </a:ext>
              </a:extLst>
            </p:cNvPr>
            <p:cNvSpPr/>
            <p:nvPr/>
          </p:nvSpPr>
          <p:spPr>
            <a:xfrm>
              <a:off x="4816474"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603" name="tx640">
              <a:extLst>
                <a:ext uri="{FF2B5EF4-FFF2-40B4-BE49-F238E27FC236}">
                  <a16:creationId xmlns:a16="http://schemas.microsoft.com/office/drawing/2014/main" id="{AF64CA55-6851-A519-BBF3-851F4E751054}"/>
                </a:ext>
              </a:extLst>
            </p:cNvPr>
            <p:cNvSpPr/>
            <p:nvPr/>
          </p:nvSpPr>
          <p:spPr>
            <a:xfrm>
              <a:off x="7260493"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604" name="tx641">
              <a:extLst>
                <a:ext uri="{FF2B5EF4-FFF2-40B4-BE49-F238E27FC236}">
                  <a16:creationId xmlns:a16="http://schemas.microsoft.com/office/drawing/2014/main" id="{0BDD0E7F-A29B-C92A-9E38-6CD1C728ACF5}"/>
                </a:ext>
              </a:extLst>
            </p:cNvPr>
            <p:cNvSpPr/>
            <p:nvPr/>
          </p:nvSpPr>
          <p:spPr>
            <a:xfrm>
              <a:off x="5305277"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605" name="tx642">
              <a:extLst>
                <a:ext uri="{FF2B5EF4-FFF2-40B4-BE49-F238E27FC236}">
                  <a16:creationId xmlns:a16="http://schemas.microsoft.com/office/drawing/2014/main" id="{1A2B609C-07C0-A863-4443-6C587E1E9302}"/>
                </a:ext>
              </a:extLst>
            </p:cNvPr>
            <p:cNvSpPr/>
            <p:nvPr/>
          </p:nvSpPr>
          <p:spPr>
            <a:xfrm>
              <a:off x="1883651"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06" name="tx643">
              <a:extLst>
                <a:ext uri="{FF2B5EF4-FFF2-40B4-BE49-F238E27FC236}">
                  <a16:creationId xmlns:a16="http://schemas.microsoft.com/office/drawing/2014/main" id="{05A8F301-D9EB-5A66-B5D0-1BDB9B8A02B9}"/>
                </a:ext>
              </a:extLst>
            </p:cNvPr>
            <p:cNvSpPr/>
            <p:nvPr/>
          </p:nvSpPr>
          <p:spPr>
            <a:xfrm>
              <a:off x="2861258"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07" name="tx644">
              <a:extLst>
                <a:ext uri="{FF2B5EF4-FFF2-40B4-BE49-F238E27FC236}">
                  <a16:creationId xmlns:a16="http://schemas.microsoft.com/office/drawing/2014/main" id="{44887456-CD7C-0D34-63C3-467C814C7B2E}"/>
                </a:ext>
              </a:extLst>
            </p:cNvPr>
            <p:cNvSpPr/>
            <p:nvPr/>
          </p:nvSpPr>
          <p:spPr>
            <a:xfrm>
              <a:off x="3350062"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08" name="tx645">
              <a:extLst>
                <a:ext uri="{FF2B5EF4-FFF2-40B4-BE49-F238E27FC236}">
                  <a16:creationId xmlns:a16="http://schemas.microsoft.com/office/drawing/2014/main" id="{1A75F6DF-3F59-1B81-AF4C-097BC57E68AE}"/>
                </a:ext>
              </a:extLst>
            </p:cNvPr>
            <p:cNvSpPr/>
            <p:nvPr/>
          </p:nvSpPr>
          <p:spPr>
            <a:xfrm>
              <a:off x="4327670"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09" name="tx646">
              <a:extLst>
                <a:ext uri="{FF2B5EF4-FFF2-40B4-BE49-F238E27FC236}">
                  <a16:creationId xmlns:a16="http://schemas.microsoft.com/office/drawing/2014/main" id="{BB82F6E0-E9F0-FFA8-BD2D-64433699A7CF}"/>
                </a:ext>
              </a:extLst>
            </p:cNvPr>
            <p:cNvSpPr/>
            <p:nvPr/>
          </p:nvSpPr>
          <p:spPr>
            <a:xfrm>
              <a:off x="2372454"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610" name="tx647">
              <a:extLst>
                <a:ext uri="{FF2B5EF4-FFF2-40B4-BE49-F238E27FC236}">
                  <a16:creationId xmlns:a16="http://schemas.microsoft.com/office/drawing/2014/main" id="{7E6D971B-F1AA-9808-AC04-F8C6CA662F55}"/>
                </a:ext>
              </a:extLst>
            </p:cNvPr>
            <p:cNvSpPr/>
            <p:nvPr/>
          </p:nvSpPr>
          <p:spPr>
            <a:xfrm>
              <a:off x="3838866"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1" name="tx648">
              <a:extLst>
                <a:ext uri="{FF2B5EF4-FFF2-40B4-BE49-F238E27FC236}">
                  <a16:creationId xmlns:a16="http://schemas.microsoft.com/office/drawing/2014/main" id="{F8F87E17-5739-ACE1-5EB3-B2AE7D1B910F}"/>
                </a:ext>
              </a:extLst>
            </p:cNvPr>
            <p:cNvSpPr/>
            <p:nvPr/>
          </p:nvSpPr>
          <p:spPr>
            <a:xfrm>
              <a:off x="5794081"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2" name="tx649">
              <a:extLst>
                <a:ext uri="{FF2B5EF4-FFF2-40B4-BE49-F238E27FC236}">
                  <a16:creationId xmlns:a16="http://schemas.microsoft.com/office/drawing/2014/main" id="{D3BB7D10-A8FE-81F1-6AFA-08CFF72D01F4}"/>
                </a:ext>
              </a:extLst>
            </p:cNvPr>
            <p:cNvSpPr/>
            <p:nvPr/>
          </p:nvSpPr>
          <p:spPr>
            <a:xfrm>
              <a:off x="6282885"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3" name="tx650">
              <a:extLst>
                <a:ext uri="{FF2B5EF4-FFF2-40B4-BE49-F238E27FC236}">
                  <a16:creationId xmlns:a16="http://schemas.microsoft.com/office/drawing/2014/main" id="{39D1FE43-4A21-FBE2-709E-CEE7805C65C1}"/>
                </a:ext>
              </a:extLst>
            </p:cNvPr>
            <p:cNvSpPr/>
            <p:nvPr/>
          </p:nvSpPr>
          <p:spPr>
            <a:xfrm>
              <a:off x="6771689"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4" name="tx651">
              <a:extLst>
                <a:ext uri="{FF2B5EF4-FFF2-40B4-BE49-F238E27FC236}">
                  <a16:creationId xmlns:a16="http://schemas.microsoft.com/office/drawing/2014/main" id="{86763EB6-829B-60FC-1865-1BD897FA45C2}"/>
                </a:ext>
              </a:extLst>
            </p:cNvPr>
            <p:cNvSpPr/>
            <p:nvPr/>
          </p:nvSpPr>
          <p:spPr>
            <a:xfrm>
              <a:off x="7749297"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615" name="tx652">
              <a:extLst>
                <a:ext uri="{FF2B5EF4-FFF2-40B4-BE49-F238E27FC236}">
                  <a16:creationId xmlns:a16="http://schemas.microsoft.com/office/drawing/2014/main" id="{244CD1B8-7D0F-C1FB-41AE-BD72992B843A}"/>
                </a:ext>
              </a:extLst>
            </p:cNvPr>
            <p:cNvSpPr/>
            <p:nvPr/>
          </p:nvSpPr>
          <p:spPr>
            <a:xfrm>
              <a:off x="4816474"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6" name="tx653">
              <a:extLst>
                <a:ext uri="{FF2B5EF4-FFF2-40B4-BE49-F238E27FC236}">
                  <a16:creationId xmlns:a16="http://schemas.microsoft.com/office/drawing/2014/main" id="{F0E20D9C-F371-E1F6-41E3-C86FBB9DEF1A}"/>
                </a:ext>
              </a:extLst>
            </p:cNvPr>
            <p:cNvSpPr/>
            <p:nvPr/>
          </p:nvSpPr>
          <p:spPr>
            <a:xfrm>
              <a:off x="7260493"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7" name="tx654">
              <a:extLst>
                <a:ext uri="{FF2B5EF4-FFF2-40B4-BE49-F238E27FC236}">
                  <a16:creationId xmlns:a16="http://schemas.microsoft.com/office/drawing/2014/main" id="{3248D3C5-8C58-53F9-F48D-9C84DC106784}"/>
                </a:ext>
              </a:extLst>
            </p:cNvPr>
            <p:cNvSpPr/>
            <p:nvPr/>
          </p:nvSpPr>
          <p:spPr>
            <a:xfrm>
              <a:off x="5305277"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8" name="tx655">
              <a:extLst>
                <a:ext uri="{FF2B5EF4-FFF2-40B4-BE49-F238E27FC236}">
                  <a16:creationId xmlns:a16="http://schemas.microsoft.com/office/drawing/2014/main" id="{02EBE7A6-76D5-106D-8FF4-879357206A0D}"/>
                </a:ext>
              </a:extLst>
            </p:cNvPr>
            <p:cNvSpPr/>
            <p:nvPr/>
          </p:nvSpPr>
          <p:spPr>
            <a:xfrm>
              <a:off x="8238100"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9" name="tx656">
              <a:extLst>
                <a:ext uri="{FF2B5EF4-FFF2-40B4-BE49-F238E27FC236}">
                  <a16:creationId xmlns:a16="http://schemas.microsoft.com/office/drawing/2014/main" id="{F73BADF1-F262-849B-7DEB-446B31FCCB0E}"/>
                </a:ext>
              </a:extLst>
            </p:cNvPr>
            <p:cNvSpPr/>
            <p:nvPr/>
          </p:nvSpPr>
          <p:spPr>
            <a:xfrm>
              <a:off x="1883651" y="54688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66</a:t>
              </a:r>
            </a:p>
          </p:txBody>
        </p:sp>
        <p:sp>
          <p:nvSpPr>
            <p:cNvPr id="1620" name="tx657">
              <a:extLst>
                <a:ext uri="{FF2B5EF4-FFF2-40B4-BE49-F238E27FC236}">
                  <a16:creationId xmlns:a16="http://schemas.microsoft.com/office/drawing/2014/main" id="{5D0235C7-1FA4-F463-FAE0-6C96623834C3}"/>
                </a:ext>
              </a:extLst>
            </p:cNvPr>
            <p:cNvSpPr/>
            <p:nvPr/>
          </p:nvSpPr>
          <p:spPr>
            <a:xfrm>
              <a:off x="2861258" y="54688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621" name="tx658">
              <a:extLst>
                <a:ext uri="{FF2B5EF4-FFF2-40B4-BE49-F238E27FC236}">
                  <a16:creationId xmlns:a16="http://schemas.microsoft.com/office/drawing/2014/main" id="{09F3E44A-257A-8CF3-8929-A82EF6B787D8}"/>
                </a:ext>
              </a:extLst>
            </p:cNvPr>
            <p:cNvSpPr/>
            <p:nvPr/>
          </p:nvSpPr>
          <p:spPr>
            <a:xfrm>
              <a:off x="5794081" y="54688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71</a:t>
              </a:r>
            </a:p>
          </p:txBody>
        </p:sp>
        <p:sp>
          <p:nvSpPr>
            <p:cNvPr id="1622" name="tx659">
              <a:extLst>
                <a:ext uri="{FF2B5EF4-FFF2-40B4-BE49-F238E27FC236}">
                  <a16:creationId xmlns:a16="http://schemas.microsoft.com/office/drawing/2014/main" id="{21E7358A-CB1F-BA66-0A65-4EEF7FB33ACE}"/>
                </a:ext>
              </a:extLst>
            </p:cNvPr>
            <p:cNvSpPr/>
            <p:nvPr/>
          </p:nvSpPr>
          <p:spPr>
            <a:xfrm>
              <a:off x="6771689" y="54688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62</a:t>
              </a:r>
            </a:p>
          </p:txBody>
        </p:sp>
        <p:sp>
          <p:nvSpPr>
            <p:cNvPr id="1623" name="tx660">
              <a:extLst>
                <a:ext uri="{FF2B5EF4-FFF2-40B4-BE49-F238E27FC236}">
                  <a16:creationId xmlns:a16="http://schemas.microsoft.com/office/drawing/2014/main" id="{C8618ADD-389C-FC85-C901-4D62BEF02C21}"/>
                </a:ext>
              </a:extLst>
            </p:cNvPr>
            <p:cNvSpPr/>
            <p:nvPr/>
          </p:nvSpPr>
          <p:spPr>
            <a:xfrm>
              <a:off x="7260493" y="54688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62</a:t>
              </a:r>
            </a:p>
          </p:txBody>
        </p:sp>
        <p:sp>
          <p:nvSpPr>
            <p:cNvPr id="1624" name="tx661">
              <a:extLst>
                <a:ext uri="{FF2B5EF4-FFF2-40B4-BE49-F238E27FC236}">
                  <a16:creationId xmlns:a16="http://schemas.microsoft.com/office/drawing/2014/main" id="{5E5D05CA-7FB6-EAD0-A259-9A4D614919DB}"/>
                </a:ext>
              </a:extLst>
            </p:cNvPr>
            <p:cNvSpPr/>
            <p:nvPr/>
          </p:nvSpPr>
          <p:spPr>
            <a:xfrm>
              <a:off x="1883651"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625" name="tx662">
              <a:extLst>
                <a:ext uri="{FF2B5EF4-FFF2-40B4-BE49-F238E27FC236}">
                  <a16:creationId xmlns:a16="http://schemas.microsoft.com/office/drawing/2014/main" id="{4E3ACE99-095D-3E5A-0DFC-6F1FB47C1727}"/>
                </a:ext>
              </a:extLst>
            </p:cNvPr>
            <p:cNvSpPr/>
            <p:nvPr/>
          </p:nvSpPr>
          <p:spPr>
            <a:xfrm>
              <a:off x="2861258"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626" name="tx663">
              <a:extLst>
                <a:ext uri="{FF2B5EF4-FFF2-40B4-BE49-F238E27FC236}">
                  <a16:creationId xmlns:a16="http://schemas.microsoft.com/office/drawing/2014/main" id="{999029B3-110B-DAE9-FF39-E0E267550937}"/>
                </a:ext>
              </a:extLst>
            </p:cNvPr>
            <p:cNvSpPr/>
            <p:nvPr/>
          </p:nvSpPr>
          <p:spPr>
            <a:xfrm>
              <a:off x="3350062"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627" name="tx664">
              <a:extLst>
                <a:ext uri="{FF2B5EF4-FFF2-40B4-BE49-F238E27FC236}">
                  <a16:creationId xmlns:a16="http://schemas.microsoft.com/office/drawing/2014/main" id="{CD5D3264-A2B6-16E2-D1DB-BC58875F681E}"/>
                </a:ext>
              </a:extLst>
            </p:cNvPr>
            <p:cNvSpPr/>
            <p:nvPr/>
          </p:nvSpPr>
          <p:spPr>
            <a:xfrm>
              <a:off x="4327670"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628" name="tx665">
              <a:extLst>
                <a:ext uri="{FF2B5EF4-FFF2-40B4-BE49-F238E27FC236}">
                  <a16:creationId xmlns:a16="http://schemas.microsoft.com/office/drawing/2014/main" id="{A71EA010-0040-B9BB-F48B-549A9F88CE64}"/>
                </a:ext>
              </a:extLst>
            </p:cNvPr>
            <p:cNvSpPr/>
            <p:nvPr/>
          </p:nvSpPr>
          <p:spPr>
            <a:xfrm>
              <a:off x="2372454"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629" name="tx666">
              <a:extLst>
                <a:ext uri="{FF2B5EF4-FFF2-40B4-BE49-F238E27FC236}">
                  <a16:creationId xmlns:a16="http://schemas.microsoft.com/office/drawing/2014/main" id="{EF666E8F-D94A-D525-3085-4661F17C76CF}"/>
                </a:ext>
              </a:extLst>
            </p:cNvPr>
            <p:cNvSpPr/>
            <p:nvPr/>
          </p:nvSpPr>
          <p:spPr>
            <a:xfrm>
              <a:off x="3838866"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630" name="tx667">
              <a:extLst>
                <a:ext uri="{FF2B5EF4-FFF2-40B4-BE49-F238E27FC236}">
                  <a16:creationId xmlns:a16="http://schemas.microsoft.com/office/drawing/2014/main" id="{90D2D2D7-B9EB-C3AB-667B-7666856050BD}"/>
                </a:ext>
              </a:extLst>
            </p:cNvPr>
            <p:cNvSpPr/>
            <p:nvPr/>
          </p:nvSpPr>
          <p:spPr>
            <a:xfrm>
              <a:off x="5794081"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631" name="tx668">
              <a:extLst>
                <a:ext uri="{FF2B5EF4-FFF2-40B4-BE49-F238E27FC236}">
                  <a16:creationId xmlns:a16="http://schemas.microsoft.com/office/drawing/2014/main" id="{3EA4D6E8-B137-C569-A227-DFF6963CE9DE}"/>
                </a:ext>
              </a:extLst>
            </p:cNvPr>
            <p:cNvSpPr/>
            <p:nvPr/>
          </p:nvSpPr>
          <p:spPr>
            <a:xfrm>
              <a:off x="6282885"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632" name="tx669">
              <a:extLst>
                <a:ext uri="{FF2B5EF4-FFF2-40B4-BE49-F238E27FC236}">
                  <a16:creationId xmlns:a16="http://schemas.microsoft.com/office/drawing/2014/main" id="{4AC95DFE-7591-1A32-0CA8-BA6F314C7C3C}"/>
                </a:ext>
              </a:extLst>
            </p:cNvPr>
            <p:cNvSpPr/>
            <p:nvPr/>
          </p:nvSpPr>
          <p:spPr>
            <a:xfrm>
              <a:off x="6771689"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633" name="tx670">
              <a:extLst>
                <a:ext uri="{FF2B5EF4-FFF2-40B4-BE49-F238E27FC236}">
                  <a16:creationId xmlns:a16="http://schemas.microsoft.com/office/drawing/2014/main" id="{01EA6C1A-DC20-4180-1D41-004D0075872D}"/>
                </a:ext>
              </a:extLst>
            </p:cNvPr>
            <p:cNvSpPr/>
            <p:nvPr/>
          </p:nvSpPr>
          <p:spPr>
            <a:xfrm>
              <a:off x="7749297"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634" name="tx671">
              <a:extLst>
                <a:ext uri="{FF2B5EF4-FFF2-40B4-BE49-F238E27FC236}">
                  <a16:creationId xmlns:a16="http://schemas.microsoft.com/office/drawing/2014/main" id="{BF1F0D26-FC9E-0512-D77A-F67BD474FBB8}"/>
                </a:ext>
              </a:extLst>
            </p:cNvPr>
            <p:cNvSpPr/>
            <p:nvPr/>
          </p:nvSpPr>
          <p:spPr>
            <a:xfrm>
              <a:off x="4816474"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635" name="tx672">
              <a:extLst>
                <a:ext uri="{FF2B5EF4-FFF2-40B4-BE49-F238E27FC236}">
                  <a16:creationId xmlns:a16="http://schemas.microsoft.com/office/drawing/2014/main" id="{95FC17FA-56E4-6AAF-5B0F-F73E8C1B7DB4}"/>
                </a:ext>
              </a:extLst>
            </p:cNvPr>
            <p:cNvSpPr/>
            <p:nvPr/>
          </p:nvSpPr>
          <p:spPr>
            <a:xfrm>
              <a:off x="7260493"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636" name="tx673">
              <a:extLst>
                <a:ext uri="{FF2B5EF4-FFF2-40B4-BE49-F238E27FC236}">
                  <a16:creationId xmlns:a16="http://schemas.microsoft.com/office/drawing/2014/main" id="{DD00AC41-CDEA-54F9-EF3B-C702052F6CD6}"/>
                </a:ext>
              </a:extLst>
            </p:cNvPr>
            <p:cNvSpPr/>
            <p:nvPr/>
          </p:nvSpPr>
          <p:spPr>
            <a:xfrm>
              <a:off x="5305277"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637" name="tx674">
              <a:extLst>
                <a:ext uri="{FF2B5EF4-FFF2-40B4-BE49-F238E27FC236}">
                  <a16:creationId xmlns:a16="http://schemas.microsoft.com/office/drawing/2014/main" id="{5DA5BDF7-0ABF-4560-F0BA-5D4716FE9FB0}"/>
                </a:ext>
              </a:extLst>
            </p:cNvPr>
            <p:cNvSpPr/>
            <p:nvPr/>
          </p:nvSpPr>
          <p:spPr>
            <a:xfrm>
              <a:off x="1883651"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638" name="tx675">
              <a:extLst>
                <a:ext uri="{FF2B5EF4-FFF2-40B4-BE49-F238E27FC236}">
                  <a16:creationId xmlns:a16="http://schemas.microsoft.com/office/drawing/2014/main" id="{C15013FA-680C-3C41-58FB-4501B069C5BE}"/>
                </a:ext>
              </a:extLst>
            </p:cNvPr>
            <p:cNvSpPr/>
            <p:nvPr/>
          </p:nvSpPr>
          <p:spPr>
            <a:xfrm>
              <a:off x="2861258"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639" name="tx676">
              <a:extLst>
                <a:ext uri="{FF2B5EF4-FFF2-40B4-BE49-F238E27FC236}">
                  <a16:creationId xmlns:a16="http://schemas.microsoft.com/office/drawing/2014/main" id="{B1A8A46F-74B8-4835-D0CF-C2A091AB68D9}"/>
                </a:ext>
              </a:extLst>
            </p:cNvPr>
            <p:cNvSpPr/>
            <p:nvPr/>
          </p:nvSpPr>
          <p:spPr>
            <a:xfrm>
              <a:off x="3350062"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640" name="tx677">
              <a:extLst>
                <a:ext uri="{FF2B5EF4-FFF2-40B4-BE49-F238E27FC236}">
                  <a16:creationId xmlns:a16="http://schemas.microsoft.com/office/drawing/2014/main" id="{B021AC22-EA38-E975-40EC-AC47E02FA1EC}"/>
                </a:ext>
              </a:extLst>
            </p:cNvPr>
            <p:cNvSpPr/>
            <p:nvPr/>
          </p:nvSpPr>
          <p:spPr>
            <a:xfrm>
              <a:off x="4327670"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641" name="tx678">
              <a:extLst>
                <a:ext uri="{FF2B5EF4-FFF2-40B4-BE49-F238E27FC236}">
                  <a16:creationId xmlns:a16="http://schemas.microsoft.com/office/drawing/2014/main" id="{2B4E1A5F-DC72-33BD-3298-BE615BBBB8D9}"/>
                </a:ext>
              </a:extLst>
            </p:cNvPr>
            <p:cNvSpPr/>
            <p:nvPr/>
          </p:nvSpPr>
          <p:spPr>
            <a:xfrm>
              <a:off x="3838866"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642" name="tx679">
              <a:extLst>
                <a:ext uri="{FF2B5EF4-FFF2-40B4-BE49-F238E27FC236}">
                  <a16:creationId xmlns:a16="http://schemas.microsoft.com/office/drawing/2014/main" id="{4C8635E1-35B3-6EB8-887D-E072A3CEC729}"/>
                </a:ext>
              </a:extLst>
            </p:cNvPr>
            <p:cNvSpPr/>
            <p:nvPr/>
          </p:nvSpPr>
          <p:spPr>
            <a:xfrm>
              <a:off x="5794081"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643" name="tx680">
              <a:extLst>
                <a:ext uri="{FF2B5EF4-FFF2-40B4-BE49-F238E27FC236}">
                  <a16:creationId xmlns:a16="http://schemas.microsoft.com/office/drawing/2014/main" id="{61C84484-C2F1-AE4C-4522-211E627B497C}"/>
                </a:ext>
              </a:extLst>
            </p:cNvPr>
            <p:cNvSpPr/>
            <p:nvPr/>
          </p:nvSpPr>
          <p:spPr>
            <a:xfrm>
              <a:off x="6282885"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644" name="tx681">
              <a:extLst>
                <a:ext uri="{FF2B5EF4-FFF2-40B4-BE49-F238E27FC236}">
                  <a16:creationId xmlns:a16="http://schemas.microsoft.com/office/drawing/2014/main" id="{CB16E94F-9347-8341-BD76-A1C7541DF380}"/>
                </a:ext>
              </a:extLst>
            </p:cNvPr>
            <p:cNvSpPr/>
            <p:nvPr/>
          </p:nvSpPr>
          <p:spPr>
            <a:xfrm>
              <a:off x="6771689"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645" name="tx682">
              <a:extLst>
                <a:ext uri="{FF2B5EF4-FFF2-40B4-BE49-F238E27FC236}">
                  <a16:creationId xmlns:a16="http://schemas.microsoft.com/office/drawing/2014/main" id="{2EE06880-9239-BBDF-E866-AFA7138DE3DE}"/>
                </a:ext>
              </a:extLst>
            </p:cNvPr>
            <p:cNvSpPr/>
            <p:nvPr/>
          </p:nvSpPr>
          <p:spPr>
            <a:xfrm>
              <a:off x="7749297"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646" name="tx683">
              <a:extLst>
                <a:ext uri="{FF2B5EF4-FFF2-40B4-BE49-F238E27FC236}">
                  <a16:creationId xmlns:a16="http://schemas.microsoft.com/office/drawing/2014/main" id="{28FC38E7-6EBD-7AB7-A19D-3CA98C2D242F}"/>
                </a:ext>
              </a:extLst>
            </p:cNvPr>
            <p:cNvSpPr/>
            <p:nvPr/>
          </p:nvSpPr>
          <p:spPr>
            <a:xfrm>
              <a:off x="7260493"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647" name="tx684">
              <a:extLst>
                <a:ext uri="{FF2B5EF4-FFF2-40B4-BE49-F238E27FC236}">
                  <a16:creationId xmlns:a16="http://schemas.microsoft.com/office/drawing/2014/main" id="{6708F732-4ECB-D8D4-CD69-6083D95D2D90}"/>
                </a:ext>
              </a:extLst>
            </p:cNvPr>
            <p:cNvSpPr/>
            <p:nvPr/>
          </p:nvSpPr>
          <p:spPr>
            <a:xfrm>
              <a:off x="1883651"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648" name="tx685">
              <a:extLst>
                <a:ext uri="{FF2B5EF4-FFF2-40B4-BE49-F238E27FC236}">
                  <a16:creationId xmlns:a16="http://schemas.microsoft.com/office/drawing/2014/main" id="{C1648ADB-9AAA-E54C-07A2-DC43FF466F8F}"/>
                </a:ext>
              </a:extLst>
            </p:cNvPr>
            <p:cNvSpPr/>
            <p:nvPr/>
          </p:nvSpPr>
          <p:spPr>
            <a:xfrm>
              <a:off x="2861258"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649" name="tx686">
              <a:extLst>
                <a:ext uri="{FF2B5EF4-FFF2-40B4-BE49-F238E27FC236}">
                  <a16:creationId xmlns:a16="http://schemas.microsoft.com/office/drawing/2014/main" id="{FE02C40B-5934-859E-2EE0-4DC0B2D98F62}"/>
                </a:ext>
              </a:extLst>
            </p:cNvPr>
            <p:cNvSpPr/>
            <p:nvPr/>
          </p:nvSpPr>
          <p:spPr>
            <a:xfrm>
              <a:off x="3350062"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650" name="tx687">
              <a:extLst>
                <a:ext uri="{FF2B5EF4-FFF2-40B4-BE49-F238E27FC236}">
                  <a16:creationId xmlns:a16="http://schemas.microsoft.com/office/drawing/2014/main" id="{B69A8CAE-BA67-2C07-52C8-B61F3FE4D866}"/>
                </a:ext>
              </a:extLst>
            </p:cNvPr>
            <p:cNvSpPr/>
            <p:nvPr/>
          </p:nvSpPr>
          <p:spPr>
            <a:xfrm>
              <a:off x="4327670"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651" name="tx688">
              <a:extLst>
                <a:ext uri="{FF2B5EF4-FFF2-40B4-BE49-F238E27FC236}">
                  <a16:creationId xmlns:a16="http://schemas.microsoft.com/office/drawing/2014/main" id="{5F1E901F-9052-BB95-2D4B-385FF5F162FD}"/>
                </a:ext>
              </a:extLst>
            </p:cNvPr>
            <p:cNvSpPr/>
            <p:nvPr/>
          </p:nvSpPr>
          <p:spPr>
            <a:xfrm>
              <a:off x="3838866"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652" name="tx689">
              <a:extLst>
                <a:ext uri="{FF2B5EF4-FFF2-40B4-BE49-F238E27FC236}">
                  <a16:creationId xmlns:a16="http://schemas.microsoft.com/office/drawing/2014/main" id="{8E5B84CC-3466-8BC9-8E30-F4951CA4FEE4}"/>
                </a:ext>
              </a:extLst>
            </p:cNvPr>
            <p:cNvSpPr/>
            <p:nvPr/>
          </p:nvSpPr>
          <p:spPr>
            <a:xfrm>
              <a:off x="5794081"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653" name="tx690">
              <a:extLst>
                <a:ext uri="{FF2B5EF4-FFF2-40B4-BE49-F238E27FC236}">
                  <a16:creationId xmlns:a16="http://schemas.microsoft.com/office/drawing/2014/main" id="{666792E4-195D-4644-C9D9-66F18FFB6339}"/>
                </a:ext>
              </a:extLst>
            </p:cNvPr>
            <p:cNvSpPr/>
            <p:nvPr/>
          </p:nvSpPr>
          <p:spPr>
            <a:xfrm>
              <a:off x="6282885"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654" name="tx691">
              <a:extLst>
                <a:ext uri="{FF2B5EF4-FFF2-40B4-BE49-F238E27FC236}">
                  <a16:creationId xmlns:a16="http://schemas.microsoft.com/office/drawing/2014/main" id="{15ED3548-987E-E580-AC2F-F0EFEF8C6079}"/>
                </a:ext>
              </a:extLst>
            </p:cNvPr>
            <p:cNvSpPr/>
            <p:nvPr/>
          </p:nvSpPr>
          <p:spPr>
            <a:xfrm>
              <a:off x="6771689"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655" name="tx692">
              <a:extLst>
                <a:ext uri="{FF2B5EF4-FFF2-40B4-BE49-F238E27FC236}">
                  <a16:creationId xmlns:a16="http://schemas.microsoft.com/office/drawing/2014/main" id="{621479B4-DC76-BB5B-AC8F-6789A53A760D}"/>
                </a:ext>
              </a:extLst>
            </p:cNvPr>
            <p:cNvSpPr/>
            <p:nvPr/>
          </p:nvSpPr>
          <p:spPr>
            <a:xfrm>
              <a:off x="7749297"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69</a:t>
              </a:r>
            </a:p>
          </p:txBody>
        </p:sp>
        <p:sp>
          <p:nvSpPr>
            <p:cNvPr id="1656" name="tx693">
              <a:extLst>
                <a:ext uri="{FF2B5EF4-FFF2-40B4-BE49-F238E27FC236}">
                  <a16:creationId xmlns:a16="http://schemas.microsoft.com/office/drawing/2014/main" id="{C6C7FCEA-2B72-7165-3485-A188A3169DA7}"/>
                </a:ext>
              </a:extLst>
            </p:cNvPr>
            <p:cNvSpPr/>
            <p:nvPr/>
          </p:nvSpPr>
          <p:spPr>
            <a:xfrm>
              <a:off x="4816474"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657" name="tx694">
              <a:extLst>
                <a:ext uri="{FF2B5EF4-FFF2-40B4-BE49-F238E27FC236}">
                  <a16:creationId xmlns:a16="http://schemas.microsoft.com/office/drawing/2014/main" id="{7C266180-7E4A-62E1-F7F9-EF626DADD18F}"/>
                </a:ext>
              </a:extLst>
            </p:cNvPr>
            <p:cNvSpPr/>
            <p:nvPr/>
          </p:nvSpPr>
          <p:spPr>
            <a:xfrm>
              <a:off x="7260493"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658" name="tx695">
              <a:extLst>
                <a:ext uri="{FF2B5EF4-FFF2-40B4-BE49-F238E27FC236}">
                  <a16:creationId xmlns:a16="http://schemas.microsoft.com/office/drawing/2014/main" id="{F6BC1A90-4A2D-88DC-775F-D3D5211AA140}"/>
                </a:ext>
              </a:extLst>
            </p:cNvPr>
            <p:cNvSpPr/>
            <p:nvPr/>
          </p:nvSpPr>
          <p:spPr>
            <a:xfrm>
              <a:off x="5305277"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659" name="tx696">
              <a:extLst>
                <a:ext uri="{FF2B5EF4-FFF2-40B4-BE49-F238E27FC236}">
                  <a16:creationId xmlns:a16="http://schemas.microsoft.com/office/drawing/2014/main" id="{1594BC60-678F-FBF8-0730-E931649CBCD7}"/>
                </a:ext>
              </a:extLst>
            </p:cNvPr>
            <p:cNvSpPr/>
            <p:nvPr/>
          </p:nvSpPr>
          <p:spPr>
            <a:xfrm>
              <a:off x="1883651"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60" name="tx697">
              <a:extLst>
                <a:ext uri="{FF2B5EF4-FFF2-40B4-BE49-F238E27FC236}">
                  <a16:creationId xmlns:a16="http://schemas.microsoft.com/office/drawing/2014/main" id="{CE2FBF50-C18B-EF97-5F94-6F7C03E01DDA}"/>
                </a:ext>
              </a:extLst>
            </p:cNvPr>
            <p:cNvSpPr/>
            <p:nvPr/>
          </p:nvSpPr>
          <p:spPr>
            <a:xfrm>
              <a:off x="2861258"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661" name="tx698">
              <a:extLst>
                <a:ext uri="{FF2B5EF4-FFF2-40B4-BE49-F238E27FC236}">
                  <a16:creationId xmlns:a16="http://schemas.microsoft.com/office/drawing/2014/main" id="{9F282B56-BF06-8B98-465F-861360320D9D}"/>
                </a:ext>
              </a:extLst>
            </p:cNvPr>
            <p:cNvSpPr/>
            <p:nvPr/>
          </p:nvSpPr>
          <p:spPr>
            <a:xfrm>
              <a:off x="3350062"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662" name="tx699">
              <a:extLst>
                <a:ext uri="{FF2B5EF4-FFF2-40B4-BE49-F238E27FC236}">
                  <a16:creationId xmlns:a16="http://schemas.microsoft.com/office/drawing/2014/main" id="{7DD56DDD-5791-E1F3-7961-7A814F225D06}"/>
                </a:ext>
              </a:extLst>
            </p:cNvPr>
            <p:cNvSpPr/>
            <p:nvPr/>
          </p:nvSpPr>
          <p:spPr>
            <a:xfrm>
              <a:off x="4327670"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663" name="tx700">
              <a:extLst>
                <a:ext uri="{FF2B5EF4-FFF2-40B4-BE49-F238E27FC236}">
                  <a16:creationId xmlns:a16="http://schemas.microsoft.com/office/drawing/2014/main" id="{11C6211B-305D-52E8-2F0E-8888396FD7E5}"/>
                </a:ext>
              </a:extLst>
            </p:cNvPr>
            <p:cNvSpPr/>
            <p:nvPr/>
          </p:nvSpPr>
          <p:spPr>
            <a:xfrm>
              <a:off x="3838866"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664" name="tx701">
              <a:extLst>
                <a:ext uri="{FF2B5EF4-FFF2-40B4-BE49-F238E27FC236}">
                  <a16:creationId xmlns:a16="http://schemas.microsoft.com/office/drawing/2014/main" id="{CCF426AC-E950-B72A-9B39-F411A2A75B35}"/>
                </a:ext>
              </a:extLst>
            </p:cNvPr>
            <p:cNvSpPr/>
            <p:nvPr/>
          </p:nvSpPr>
          <p:spPr>
            <a:xfrm>
              <a:off x="5794081"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665" name="tx702">
              <a:extLst>
                <a:ext uri="{FF2B5EF4-FFF2-40B4-BE49-F238E27FC236}">
                  <a16:creationId xmlns:a16="http://schemas.microsoft.com/office/drawing/2014/main" id="{A64B0F7D-EDC2-C06B-5DE4-E3E2494AC260}"/>
                </a:ext>
              </a:extLst>
            </p:cNvPr>
            <p:cNvSpPr/>
            <p:nvPr/>
          </p:nvSpPr>
          <p:spPr>
            <a:xfrm>
              <a:off x="6282885"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666" name="tx703">
              <a:extLst>
                <a:ext uri="{FF2B5EF4-FFF2-40B4-BE49-F238E27FC236}">
                  <a16:creationId xmlns:a16="http://schemas.microsoft.com/office/drawing/2014/main" id="{1163E68F-F0A2-6EF0-51BD-75C4B25A36DA}"/>
                </a:ext>
              </a:extLst>
            </p:cNvPr>
            <p:cNvSpPr/>
            <p:nvPr/>
          </p:nvSpPr>
          <p:spPr>
            <a:xfrm>
              <a:off x="6771689"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667" name="tx704">
              <a:extLst>
                <a:ext uri="{FF2B5EF4-FFF2-40B4-BE49-F238E27FC236}">
                  <a16:creationId xmlns:a16="http://schemas.microsoft.com/office/drawing/2014/main" id="{75932740-35F1-C98B-4863-0156D2F23617}"/>
                </a:ext>
              </a:extLst>
            </p:cNvPr>
            <p:cNvSpPr/>
            <p:nvPr/>
          </p:nvSpPr>
          <p:spPr>
            <a:xfrm>
              <a:off x="7749297"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668" name="tx705">
              <a:extLst>
                <a:ext uri="{FF2B5EF4-FFF2-40B4-BE49-F238E27FC236}">
                  <a16:creationId xmlns:a16="http://schemas.microsoft.com/office/drawing/2014/main" id="{FA1AD03C-D599-F2BE-A596-EA4E7AC5EC92}"/>
                </a:ext>
              </a:extLst>
            </p:cNvPr>
            <p:cNvSpPr/>
            <p:nvPr/>
          </p:nvSpPr>
          <p:spPr>
            <a:xfrm>
              <a:off x="4816474"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669" name="tx706">
              <a:extLst>
                <a:ext uri="{FF2B5EF4-FFF2-40B4-BE49-F238E27FC236}">
                  <a16:creationId xmlns:a16="http://schemas.microsoft.com/office/drawing/2014/main" id="{E3276368-2FA9-B11D-45AB-4829C83F5372}"/>
                </a:ext>
              </a:extLst>
            </p:cNvPr>
            <p:cNvSpPr/>
            <p:nvPr/>
          </p:nvSpPr>
          <p:spPr>
            <a:xfrm>
              <a:off x="7260493"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670" name="tx707">
              <a:extLst>
                <a:ext uri="{FF2B5EF4-FFF2-40B4-BE49-F238E27FC236}">
                  <a16:creationId xmlns:a16="http://schemas.microsoft.com/office/drawing/2014/main" id="{C872FE42-6E80-061B-E7A4-3EF8C7E98F64}"/>
                </a:ext>
              </a:extLst>
            </p:cNvPr>
            <p:cNvSpPr/>
            <p:nvPr/>
          </p:nvSpPr>
          <p:spPr>
            <a:xfrm>
              <a:off x="5305277"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671" name="tx708">
              <a:extLst>
                <a:ext uri="{FF2B5EF4-FFF2-40B4-BE49-F238E27FC236}">
                  <a16:creationId xmlns:a16="http://schemas.microsoft.com/office/drawing/2014/main" id="{3FEA8F39-FB3F-5526-B3B3-01DE66ECB87A}"/>
                </a:ext>
              </a:extLst>
            </p:cNvPr>
            <p:cNvSpPr/>
            <p:nvPr/>
          </p:nvSpPr>
          <p:spPr>
            <a:xfrm>
              <a:off x="1883651"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72" name="tx709">
              <a:extLst>
                <a:ext uri="{FF2B5EF4-FFF2-40B4-BE49-F238E27FC236}">
                  <a16:creationId xmlns:a16="http://schemas.microsoft.com/office/drawing/2014/main" id="{46185F9A-02EA-171E-6F52-301C1356AAA0}"/>
                </a:ext>
              </a:extLst>
            </p:cNvPr>
            <p:cNvSpPr/>
            <p:nvPr/>
          </p:nvSpPr>
          <p:spPr>
            <a:xfrm>
              <a:off x="2861258"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673" name="tx710">
              <a:extLst>
                <a:ext uri="{FF2B5EF4-FFF2-40B4-BE49-F238E27FC236}">
                  <a16:creationId xmlns:a16="http://schemas.microsoft.com/office/drawing/2014/main" id="{802832DB-3524-D81F-36BB-4E1463EFB6BF}"/>
                </a:ext>
              </a:extLst>
            </p:cNvPr>
            <p:cNvSpPr/>
            <p:nvPr/>
          </p:nvSpPr>
          <p:spPr>
            <a:xfrm>
              <a:off x="3350062"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674" name="tx711">
              <a:extLst>
                <a:ext uri="{FF2B5EF4-FFF2-40B4-BE49-F238E27FC236}">
                  <a16:creationId xmlns:a16="http://schemas.microsoft.com/office/drawing/2014/main" id="{3A8DD496-4F81-09CB-B715-57F98B2C93A4}"/>
                </a:ext>
              </a:extLst>
            </p:cNvPr>
            <p:cNvSpPr/>
            <p:nvPr/>
          </p:nvSpPr>
          <p:spPr>
            <a:xfrm>
              <a:off x="4327670"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675" name="tx712">
              <a:extLst>
                <a:ext uri="{FF2B5EF4-FFF2-40B4-BE49-F238E27FC236}">
                  <a16:creationId xmlns:a16="http://schemas.microsoft.com/office/drawing/2014/main" id="{6D6CE405-C712-0CE2-6CD8-A13C1FDBBDE4}"/>
                </a:ext>
              </a:extLst>
            </p:cNvPr>
            <p:cNvSpPr/>
            <p:nvPr/>
          </p:nvSpPr>
          <p:spPr>
            <a:xfrm>
              <a:off x="2372454"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676" name="tx713">
              <a:extLst>
                <a:ext uri="{FF2B5EF4-FFF2-40B4-BE49-F238E27FC236}">
                  <a16:creationId xmlns:a16="http://schemas.microsoft.com/office/drawing/2014/main" id="{B2D037DC-E846-B467-B4D8-733E15269CDD}"/>
                </a:ext>
              </a:extLst>
            </p:cNvPr>
            <p:cNvSpPr/>
            <p:nvPr/>
          </p:nvSpPr>
          <p:spPr>
            <a:xfrm>
              <a:off x="3838866"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677" name="tx714">
              <a:extLst>
                <a:ext uri="{FF2B5EF4-FFF2-40B4-BE49-F238E27FC236}">
                  <a16:creationId xmlns:a16="http://schemas.microsoft.com/office/drawing/2014/main" id="{4070EDE1-E5D0-7A0B-7AA9-C3A3066E91C7}"/>
                </a:ext>
              </a:extLst>
            </p:cNvPr>
            <p:cNvSpPr/>
            <p:nvPr/>
          </p:nvSpPr>
          <p:spPr>
            <a:xfrm>
              <a:off x="5794081"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678" name="tx715">
              <a:extLst>
                <a:ext uri="{FF2B5EF4-FFF2-40B4-BE49-F238E27FC236}">
                  <a16:creationId xmlns:a16="http://schemas.microsoft.com/office/drawing/2014/main" id="{209B29BF-B228-768F-6E70-5E888CEBF585}"/>
                </a:ext>
              </a:extLst>
            </p:cNvPr>
            <p:cNvSpPr/>
            <p:nvPr/>
          </p:nvSpPr>
          <p:spPr>
            <a:xfrm>
              <a:off x="6282885"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679" name="tx716">
              <a:extLst>
                <a:ext uri="{FF2B5EF4-FFF2-40B4-BE49-F238E27FC236}">
                  <a16:creationId xmlns:a16="http://schemas.microsoft.com/office/drawing/2014/main" id="{53BD711F-F5F8-0ED3-7D7A-49814FE1DA10}"/>
                </a:ext>
              </a:extLst>
            </p:cNvPr>
            <p:cNvSpPr/>
            <p:nvPr/>
          </p:nvSpPr>
          <p:spPr>
            <a:xfrm>
              <a:off x="6771689"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680" name="tx717">
              <a:extLst>
                <a:ext uri="{FF2B5EF4-FFF2-40B4-BE49-F238E27FC236}">
                  <a16:creationId xmlns:a16="http://schemas.microsoft.com/office/drawing/2014/main" id="{709F9CFA-3776-7874-5B9C-BE4A119DB48E}"/>
                </a:ext>
              </a:extLst>
            </p:cNvPr>
            <p:cNvSpPr/>
            <p:nvPr/>
          </p:nvSpPr>
          <p:spPr>
            <a:xfrm>
              <a:off x="7749297"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681" name="tx718">
              <a:extLst>
                <a:ext uri="{FF2B5EF4-FFF2-40B4-BE49-F238E27FC236}">
                  <a16:creationId xmlns:a16="http://schemas.microsoft.com/office/drawing/2014/main" id="{9A4C5BED-662F-DF2B-82F3-9BDC976F3CA2}"/>
                </a:ext>
              </a:extLst>
            </p:cNvPr>
            <p:cNvSpPr/>
            <p:nvPr/>
          </p:nvSpPr>
          <p:spPr>
            <a:xfrm>
              <a:off x="4816474"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682" name="tx719">
              <a:extLst>
                <a:ext uri="{FF2B5EF4-FFF2-40B4-BE49-F238E27FC236}">
                  <a16:creationId xmlns:a16="http://schemas.microsoft.com/office/drawing/2014/main" id="{DB8F857B-30FF-E7CE-0C6B-E2ADC855A3E4}"/>
                </a:ext>
              </a:extLst>
            </p:cNvPr>
            <p:cNvSpPr/>
            <p:nvPr/>
          </p:nvSpPr>
          <p:spPr>
            <a:xfrm>
              <a:off x="7260493"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683" name="tx720">
              <a:extLst>
                <a:ext uri="{FF2B5EF4-FFF2-40B4-BE49-F238E27FC236}">
                  <a16:creationId xmlns:a16="http://schemas.microsoft.com/office/drawing/2014/main" id="{B0AB0F9B-9BFD-F253-660C-9EC4DBF0C2A2}"/>
                </a:ext>
              </a:extLst>
            </p:cNvPr>
            <p:cNvSpPr/>
            <p:nvPr/>
          </p:nvSpPr>
          <p:spPr>
            <a:xfrm>
              <a:off x="5305277"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684" name="tx721">
              <a:extLst>
                <a:ext uri="{FF2B5EF4-FFF2-40B4-BE49-F238E27FC236}">
                  <a16:creationId xmlns:a16="http://schemas.microsoft.com/office/drawing/2014/main" id="{BC2A2831-64E6-E971-B288-E499C09ACA22}"/>
                </a:ext>
              </a:extLst>
            </p:cNvPr>
            <p:cNvSpPr/>
            <p:nvPr/>
          </p:nvSpPr>
          <p:spPr>
            <a:xfrm>
              <a:off x="1883651"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685" name="tx722">
              <a:extLst>
                <a:ext uri="{FF2B5EF4-FFF2-40B4-BE49-F238E27FC236}">
                  <a16:creationId xmlns:a16="http://schemas.microsoft.com/office/drawing/2014/main" id="{DE947DF2-7885-F043-EE9D-030F5ECA885F}"/>
                </a:ext>
              </a:extLst>
            </p:cNvPr>
            <p:cNvSpPr/>
            <p:nvPr/>
          </p:nvSpPr>
          <p:spPr>
            <a:xfrm>
              <a:off x="2861258"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82</a:t>
              </a:r>
            </a:p>
          </p:txBody>
        </p:sp>
        <p:sp>
          <p:nvSpPr>
            <p:cNvPr id="1686" name="tx723">
              <a:extLst>
                <a:ext uri="{FF2B5EF4-FFF2-40B4-BE49-F238E27FC236}">
                  <a16:creationId xmlns:a16="http://schemas.microsoft.com/office/drawing/2014/main" id="{1EDBCBE3-7073-BEA4-711E-3E1E7A0A44E3}"/>
                </a:ext>
              </a:extLst>
            </p:cNvPr>
            <p:cNvSpPr/>
            <p:nvPr/>
          </p:nvSpPr>
          <p:spPr>
            <a:xfrm>
              <a:off x="3350062"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687" name="tx724">
              <a:extLst>
                <a:ext uri="{FF2B5EF4-FFF2-40B4-BE49-F238E27FC236}">
                  <a16:creationId xmlns:a16="http://schemas.microsoft.com/office/drawing/2014/main" id="{C73CBB93-632C-BA8B-D187-AB1F2A5F7A7E}"/>
                </a:ext>
              </a:extLst>
            </p:cNvPr>
            <p:cNvSpPr/>
            <p:nvPr/>
          </p:nvSpPr>
          <p:spPr>
            <a:xfrm>
              <a:off x="4327670"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688" name="tx725">
              <a:extLst>
                <a:ext uri="{FF2B5EF4-FFF2-40B4-BE49-F238E27FC236}">
                  <a16:creationId xmlns:a16="http://schemas.microsoft.com/office/drawing/2014/main" id="{C4BA5CF6-770B-F886-B84B-4A4339BD29A5}"/>
                </a:ext>
              </a:extLst>
            </p:cNvPr>
            <p:cNvSpPr/>
            <p:nvPr/>
          </p:nvSpPr>
          <p:spPr>
            <a:xfrm>
              <a:off x="2372454"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69</a:t>
              </a:r>
            </a:p>
          </p:txBody>
        </p:sp>
        <p:sp>
          <p:nvSpPr>
            <p:cNvPr id="1689" name="tx726">
              <a:extLst>
                <a:ext uri="{FF2B5EF4-FFF2-40B4-BE49-F238E27FC236}">
                  <a16:creationId xmlns:a16="http://schemas.microsoft.com/office/drawing/2014/main" id="{714143BB-3887-5BF1-B2B3-0902AD8236F4}"/>
                </a:ext>
              </a:extLst>
            </p:cNvPr>
            <p:cNvSpPr/>
            <p:nvPr/>
          </p:nvSpPr>
          <p:spPr>
            <a:xfrm>
              <a:off x="3838866"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690" name="tx727">
              <a:extLst>
                <a:ext uri="{FF2B5EF4-FFF2-40B4-BE49-F238E27FC236}">
                  <a16:creationId xmlns:a16="http://schemas.microsoft.com/office/drawing/2014/main" id="{ECD7C4CB-EA7B-BAAF-C59A-5327EBCC336E}"/>
                </a:ext>
              </a:extLst>
            </p:cNvPr>
            <p:cNvSpPr/>
            <p:nvPr/>
          </p:nvSpPr>
          <p:spPr>
            <a:xfrm>
              <a:off x="5794081"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82</a:t>
              </a:r>
            </a:p>
          </p:txBody>
        </p:sp>
        <p:sp>
          <p:nvSpPr>
            <p:cNvPr id="1691" name="tx728">
              <a:extLst>
                <a:ext uri="{FF2B5EF4-FFF2-40B4-BE49-F238E27FC236}">
                  <a16:creationId xmlns:a16="http://schemas.microsoft.com/office/drawing/2014/main" id="{60D07FA9-5161-0B1E-9D5E-EE1CE2313935}"/>
                </a:ext>
              </a:extLst>
            </p:cNvPr>
            <p:cNvSpPr/>
            <p:nvPr/>
          </p:nvSpPr>
          <p:spPr>
            <a:xfrm>
              <a:off x="6282885"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692" name="tx729">
              <a:extLst>
                <a:ext uri="{FF2B5EF4-FFF2-40B4-BE49-F238E27FC236}">
                  <a16:creationId xmlns:a16="http://schemas.microsoft.com/office/drawing/2014/main" id="{12775DD6-9A1C-99FA-A10F-33849034EDBC}"/>
                </a:ext>
              </a:extLst>
            </p:cNvPr>
            <p:cNvSpPr/>
            <p:nvPr/>
          </p:nvSpPr>
          <p:spPr>
            <a:xfrm>
              <a:off x="6771689"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693" name="tx730">
              <a:extLst>
                <a:ext uri="{FF2B5EF4-FFF2-40B4-BE49-F238E27FC236}">
                  <a16:creationId xmlns:a16="http://schemas.microsoft.com/office/drawing/2014/main" id="{CF9E913C-F8B1-9F0A-5EB8-AFC49C93553B}"/>
                </a:ext>
              </a:extLst>
            </p:cNvPr>
            <p:cNvSpPr/>
            <p:nvPr/>
          </p:nvSpPr>
          <p:spPr>
            <a:xfrm>
              <a:off x="7749297"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69</a:t>
              </a:r>
            </a:p>
          </p:txBody>
        </p:sp>
        <p:sp>
          <p:nvSpPr>
            <p:cNvPr id="1694" name="tx731">
              <a:extLst>
                <a:ext uri="{FF2B5EF4-FFF2-40B4-BE49-F238E27FC236}">
                  <a16:creationId xmlns:a16="http://schemas.microsoft.com/office/drawing/2014/main" id="{EB5102D6-03FB-E468-D1AB-B295DAFE6EED}"/>
                </a:ext>
              </a:extLst>
            </p:cNvPr>
            <p:cNvSpPr/>
            <p:nvPr/>
          </p:nvSpPr>
          <p:spPr>
            <a:xfrm>
              <a:off x="4816474"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695" name="tx732">
              <a:extLst>
                <a:ext uri="{FF2B5EF4-FFF2-40B4-BE49-F238E27FC236}">
                  <a16:creationId xmlns:a16="http://schemas.microsoft.com/office/drawing/2014/main" id="{57427E20-89E8-657A-8255-BC9850147090}"/>
                </a:ext>
              </a:extLst>
            </p:cNvPr>
            <p:cNvSpPr/>
            <p:nvPr/>
          </p:nvSpPr>
          <p:spPr>
            <a:xfrm>
              <a:off x="7260493"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696" name="tx733">
              <a:extLst>
                <a:ext uri="{FF2B5EF4-FFF2-40B4-BE49-F238E27FC236}">
                  <a16:creationId xmlns:a16="http://schemas.microsoft.com/office/drawing/2014/main" id="{4A5FD7BD-421E-514D-0A0D-73D4BCE2E802}"/>
                </a:ext>
              </a:extLst>
            </p:cNvPr>
            <p:cNvSpPr/>
            <p:nvPr/>
          </p:nvSpPr>
          <p:spPr>
            <a:xfrm>
              <a:off x="5305277"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697" name="tx734">
              <a:extLst>
                <a:ext uri="{FF2B5EF4-FFF2-40B4-BE49-F238E27FC236}">
                  <a16:creationId xmlns:a16="http://schemas.microsoft.com/office/drawing/2014/main" id="{128A7676-6F21-CB29-11DF-C3EA9307F8D6}"/>
                </a:ext>
              </a:extLst>
            </p:cNvPr>
            <p:cNvSpPr/>
            <p:nvPr/>
          </p:nvSpPr>
          <p:spPr>
            <a:xfrm>
              <a:off x="8238100"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698" name="tx735">
              <a:extLst>
                <a:ext uri="{FF2B5EF4-FFF2-40B4-BE49-F238E27FC236}">
                  <a16:creationId xmlns:a16="http://schemas.microsoft.com/office/drawing/2014/main" id="{FDFC556A-B60F-1C4A-CE1B-4BD6954D4E68}"/>
                </a:ext>
              </a:extLst>
            </p:cNvPr>
            <p:cNvSpPr/>
            <p:nvPr/>
          </p:nvSpPr>
          <p:spPr>
            <a:xfrm>
              <a:off x="1883651"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699" name="tx736">
              <a:extLst>
                <a:ext uri="{FF2B5EF4-FFF2-40B4-BE49-F238E27FC236}">
                  <a16:creationId xmlns:a16="http://schemas.microsoft.com/office/drawing/2014/main" id="{22D72B1F-D187-FE62-CBFD-62528ED21605}"/>
                </a:ext>
              </a:extLst>
            </p:cNvPr>
            <p:cNvSpPr/>
            <p:nvPr/>
          </p:nvSpPr>
          <p:spPr>
            <a:xfrm>
              <a:off x="2861258"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700" name="tx737">
              <a:extLst>
                <a:ext uri="{FF2B5EF4-FFF2-40B4-BE49-F238E27FC236}">
                  <a16:creationId xmlns:a16="http://schemas.microsoft.com/office/drawing/2014/main" id="{1EB12564-FDBE-D16B-B958-69778D84F44B}"/>
                </a:ext>
              </a:extLst>
            </p:cNvPr>
            <p:cNvSpPr/>
            <p:nvPr/>
          </p:nvSpPr>
          <p:spPr>
            <a:xfrm>
              <a:off x="3350062"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01" name="tx738">
              <a:extLst>
                <a:ext uri="{FF2B5EF4-FFF2-40B4-BE49-F238E27FC236}">
                  <a16:creationId xmlns:a16="http://schemas.microsoft.com/office/drawing/2014/main" id="{8776D151-9E10-5635-F6A6-CC5D5BA6F002}"/>
                </a:ext>
              </a:extLst>
            </p:cNvPr>
            <p:cNvSpPr/>
            <p:nvPr/>
          </p:nvSpPr>
          <p:spPr>
            <a:xfrm>
              <a:off x="4327670"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02" name="tx739">
              <a:extLst>
                <a:ext uri="{FF2B5EF4-FFF2-40B4-BE49-F238E27FC236}">
                  <a16:creationId xmlns:a16="http://schemas.microsoft.com/office/drawing/2014/main" id="{7B3F95A3-CA3E-67FC-AC81-A40F61D8ABE3}"/>
                </a:ext>
              </a:extLst>
            </p:cNvPr>
            <p:cNvSpPr/>
            <p:nvPr/>
          </p:nvSpPr>
          <p:spPr>
            <a:xfrm>
              <a:off x="2372454"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703" name="tx740">
              <a:extLst>
                <a:ext uri="{FF2B5EF4-FFF2-40B4-BE49-F238E27FC236}">
                  <a16:creationId xmlns:a16="http://schemas.microsoft.com/office/drawing/2014/main" id="{DD3A2B32-88DE-F173-1FDC-89BD376E87F8}"/>
                </a:ext>
              </a:extLst>
            </p:cNvPr>
            <p:cNvSpPr/>
            <p:nvPr/>
          </p:nvSpPr>
          <p:spPr>
            <a:xfrm>
              <a:off x="3838866"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04" name="tx741">
              <a:extLst>
                <a:ext uri="{FF2B5EF4-FFF2-40B4-BE49-F238E27FC236}">
                  <a16:creationId xmlns:a16="http://schemas.microsoft.com/office/drawing/2014/main" id="{BEB6718B-90C3-0DFD-80F3-FD85B509BBB2}"/>
                </a:ext>
              </a:extLst>
            </p:cNvPr>
            <p:cNvSpPr/>
            <p:nvPr/>
          </p:nvSpPr>
          <p:spPr>
            <a:xfrm>
              <a:off x="5794081"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705" name="tx742">
              <a:extLst>
                <a:ext uri="{FF2B5EF4-FFF2-40B4-BE49-F238E27FC236}">
                  <a16:creationId xmlns:a16="http://schemas.microsoft.com/office/drawing/2014/main" id="{7C7CC1DC-AC34-71DF-BC18-1360844F2847}"/>
                </a:ext>
              </a:extLst>
            </p:cNvPr>
            <p:cNvSpPr/>
            <p:nvPr/>
          </p:nvSpPr>
          <p:spPr>
            <a:xfrm>
              <a:off x="6282885"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06" name="tx743">
              <a:extLst>
                <a:ext uri="{FF2B5EF4-FFF2-40B4-BE49-F238E27FC236}">
                  <a16:creationId xmlns:a16="http://schemas.microsoft.com/office/drawing/2014/main" id="{DB8F2354-9F9B-7E3F-7CAE-3B7BF78BEB36}"/>
                </a:ext>
              </a:extLst>
            </p:cNvPr>
            <p:cNvSpPr/>
            <p:nvPr/>
          </p:nvSpPr>
          <p:spPr>
            <a:xfrm>
              <a:off x="6771689"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07" name="tx744">
              <a:extLst>
                <a:ext uri="{FF2B5EF4-FFF2-40B4-BE49-F238E27FC236}">
                  <a16:creationId xmlns:a16="http://schemas.microsoft.com/office/drawing/2014/main" id="{EF40E51F-5730-4188-3820-D41F7696409B}"/>
                </a:ext>
              </a:extLst>
            </p:cNvPr>
            <p:cNvSpPr/>
            <p:nvPr/>
          </p:nvSpPr>
          <p:spPr>
            <a:xfrm>
              <a:off x="7749297"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66</a:t>
              </a:r>
            </a:p>
          </p:txBody>
        </p:sp>
        <p:sp>
          <p:nvSpPr>
            <p:cNvPr id="1708" name="tx745">
              <a:extLst>
                <a:ext uri="{FF2B5EF4-FFF2-40B4-BE49-F238E27FC236}">
                  <a16:creationId xmlns:a16="http://schemas.microsoft.com/office/drawing/2014/main" id="{3D950207-41D2-7FE6-2C9F-EAB0F0FDEC9B}"/>
                </a:ext>
              </a:extLst>
            </p:cNvPr>
            <p:cNvSpPr/>
            <p:nvPr/>
          </p:nvSpPr>
          <p:spPr>
            <a:xfrm>
              <a:off x="4816474"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709" name="tx746">
              <a:extLst>
                <a:ext uri="{FF2B5EF4-FFF2-40B4-BE49-F238E27FC236}">
                  <a16:creationId xmlns:a16="http://schemas.microsoft.com/office/drawing/2014/main" id="{63A2EDE1-81E1-57E3-1980-6F1A6C02AAFB}"/>
                </a:ext>
              </a:extLst>
            </p:cNvPr>
            <p:cNvSpPr/>
            <p:nvPr/>
          </p:nvSpPr>
          <p:spPr>
            <a:xfrm>
              <a:off x="7260493"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10" name="tx747">
              <a:extLst>
                <a:ext uri="{FF2B5EF4-FFF2-40B4-BE49-F238E27FC236}">
                  <a16:creationId xmlns:a16="http://schemas.microsoft.com/office/drawing/2014/main" id="{C91F5BB3-D7F4-96CB-0337-F37C86FD76AA}"/>
                </a:ext>
              </a:extLst>
            </p:cNvPr>
            <p:cNvSpPr/>
            <p:nvPr/>
          </p:nvSpPr>
          <p:spPr>
            <a:xfrm>
              <a:off x="5305277"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711" name="tx748">
              <a:extLst>
                <a:ext uri="{FF2B5EF4-FFF2-40B4-BE49-F238E27FC236}">
                  <a16:creationId xmlns:a16="http://schemas.microsoft.com/office/drawing/2014/main" id="{D926D73C-7083-EEE5-5616-68A161195994}"/>
                </a:ext>
              </a:extLst>
            </p:cNvPr>
            <p:cNvSpPr/>
            <p:nvPr/>
          </p:nvSpPr>
          <p:spPr>
            <a:xfrm>
              <a:off x="8238100"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61</a:t>
              </a:r>
            </a:p>
          </p:txBody>
        </p:sp>
        <p:sp>
          <p:nvSpPr>
            <p:cNvPr id="1712" name="tx749">
              <a:extLst>
                <a:ext uri="{FF2B5EF4-FFF2-40B4-BE49-F238E27FC236}">
                  <a16:creationId xmlns:a16="http://schemas.microsoft.com/office/drawing/2014/main" id="{10D10D89-9683-0C06-AA36-8A6212051886}"/>
                </a:ext>
              </a:extLst>
            </p:cNvPr>
            <p:cNvSpPr/>
            <p:nvPr/>
          </p:nvSpPr>
          <p:spPr>
            <a:xfrm>
              <a:off x="1883651"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713" name="tx750">
              <a:extLst>
                <a:ext uri="{FF2B5EF4-FFF2-40B4-BE49-F238E27FC236}">
                  <a16:creationId xmlns:a16="http://schemas.microsoft.com/office/drawing/2014/main" id="{67FBD534-D59A-95A4-3BDC-0BD8F2EADDB2}"/>
                </a:ext>
              </a:extLst>
            </p:cNvPr>
            <p:cNvSpPr/>
            <p:nvPr/>
          </p:nvSpPr>
          <p:spPr>
            <a:xfrm>
              <a:off x="2861258"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14" name="tx751">
              <a:extLst>
                <a:ext uri="{FF2B5EF4-FFF2-40B4-BE49-F238E27FC236}">
                  <a16:creationId xmlns:a16="http://schemas.microsoft.com/office/drawing/2014/main" id="{FF11CDC8-8A0D-F37D-8CF1-10324DFF9518}"/>
                </a:ext>
              </a:extLst>
            </p:cNvPr>
            <p:cNvSpPr/>
            <p:nvPr/>
          </p:nvSpPr>
          <p:spPr>
            <a:xfrm>
              <a:off x="3350062"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715" name="tx752">
              <a:extLst>
                <a:ext uri="{FF2B5EF4-FFF2-40B4-BE49-F238E27FC236}">
                  <a16:creationId xmlns:a16="http://schemas.microsoft.com/office/drawing/2014/main" id="{92CA2CC0-7A0B-831A-CA36-38B5B69E44D7}"/>
                </a:ext>
              </a:extLst>
            </p:cNvPr>
            <p:cNvSpPr/>
            <p:nvPr/>
          </p:nvSpPr>
          <p:spPr>
            <a:xfrm>
              <a:off x="4327670"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716" name="tx753">
              <a:extLst>
                <a:ext uri="{FF2B5EF4-FFF2-40B4-BE49-F238E27FC236}">
                  <a16:creationId xmlns:a16="http://schemas.microsoft.com/office/drawing/2014/main" id="{5720312D-52AF-3C43-7FF2-389BF628C5F1}"/>
                </a:ext>
              </a:extLst>
            </p:cNvPr>
            <p:cNvSpPr/>
            <p:nvPr/>
          </p:nvSpPr>
          <p:spPr>
            <a:xfrm>
              <a:off x="2372454"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717" name="tx754">
              <a:extLst>
                <a:ext uri="{FF2B5EF4-FFF2-40B4-BE49-F238E27FC236}">
                  <a16:creationId xmlns:a16="http://schemas.microsoft.com/office/drawing/2014/main" id="{4845F251-CE5D-4018-4D3C-8997199A2806}"/>
                </a:ext>
              </a:extLst>
            </p:cNvPr>
            <p:cNvSpPr/>
            <p:nvPr/>
          </p:nvSpPr>
          <p:spPr>
            <a:xfrm>
              <a:off x="3838866"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718" name="tx755">
              <a:extLst>
                <a:ext uri="{FF2B5EF4-FFF2-40B4-BE49-F238E27FC236}">
                  <a16:creationId xmlns:a16="http://schemas.microsoft.com/office/drawing/2014/main" id="{575BC3FD-C62A-5D68-9F2A-69A34880D6F8}"/>
                </a:ext>
              </a:extLst>
            </p:cNvPr>
            <p:cNvSpPr/>
            <p:nvPr/>
          </p:nvSpPr>
          <p:spPr>
            <a:xfrm>
              <a:off x="5794081"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719" name="tx756">
              <a:extLst>
                <a:ext uri="{FF2B5EF4-FFF2-40B4-BE49-F238E27FC236}">
                  <a16:creationId xmlns:a16="http://schemas.microsoft.com/office/drawing/2014/main" id="{AC9B2EB2-47AC-06F2-9053-65879C86D18A}"/>
                </a:ext>
              </a:extLst>
            </p:cNvPr>
            <p:cNvSpPr/>
            <p:nvPr/>
          </p:nvSpPr>
          <p:spPr>
            <a:xfrm>
              <a:off x="6282885"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720" name="tx757">
              <a:extLst>
                <a:ext uri="{FF2B5EF4-FFF2-40B4-BE49-F238E27FC236}">
                  <a16:creationId xmlns:a16="http://schemas.microsoft.com/office/drawing/2014/main" id="{3C28833E-9BEC-4E51-E544-F71654D268C4}"/>
                </a:ext>
              </a:extLst>
            </p:cNvPr>
            <p:cNvSpPr/>
            <p:nvPr/>
          </p:nvSpPr>
          <p:spPr>
            <a:xfrm>
              <a:off x="6771689"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721" name="tx758">
              <a:extLst>
                <a:ext uri="{FF2B5EF4-FFF2-40B4-BE49-F238E27FC236}">
                  <a16:creationId xmlns:a16="http://schemas.microsoft.com/office/drawing/2014/main" id="{830FD970-F684-E7F4-86FC-F4F346B8CFC9}"/>
                </a:ext>
              </a:extLst>
            </p:cNvPr>
            <p:cNvSpPr/>
            <p:nvPr/>
          </p:nvSpPr>
          <p:spPr>
            <a:xfrm>
              <a:off x="7749297"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722" name="tx759">
              <a:extLst>
                <a:ext uri="{FF2B5EF4-FFF2-40B4-BE49-F238E27FC236}">
                  <a16:creationId xmlns:a16="http://schemas.microsoft.com/office/drawing/2014/main" id="{DEBAABD6-6E7B-8204-F4BB-EDB4294FB546}"/>
                </a:ext>
              </a:extLst>
            </p:cNvPr>
            <p:cNvSpPr/>
            <p:nvPr/>
          </p:nvSpPr>
          <p:spPr>
            <a:xfrm>
              <a:off x="7260493"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723" name="tx760">
              <a:extLst>
                <a:ext uri="{FF2B5EF4-FFF2-40B4-BE49-F238E27FC236}">
                  <a16:creationId xmlns:a16="http://schemas.microsoft.com/office/drawing/2014/main" id="{D7BFDB64-1044-104C-22BF-0C588AE63415}"/>
                </a:ext>
              </a:extLst>
            </p:cNvPr>
            <p:cNvSpPr/>
            <p:nvPr/>
          </p:nvSpPr>
          <p:spPr>
            <a:xfrm>
              <a:off x="1883651"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724" name="tx761">
              <a:extLst>
                <a:ext uri="{FF2B5EF4-FFF2-40B4-BE49-F238E27FC236}">
                  <a16:creationId xmlns:a16="http://schemas.microsoft.com/office/drawing/2014/main" id="{DE6A723E-419E-6E8F-0CB6-7C188A0D50FF}"/>
                </a:ext>
              </a:extLst>
            </p:cNvPr>
            <p:cNvSpPr/>
            <p:nvPr/>
          </p:nvSpPr>
          <p:spPr>
            <a:xfrm>
              <a:off x="2861258"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725" name="tx762">
              <a:extLst>
                <a:ext uri="{FF2B5EF4-FFF2-40B4-BE49-F238E27FC236}">
                  <a16:creationId xmlns:a16="http://schemas.microsoft.com/office/drawing/2014/main" id="{B9A9DA30-D7F3-4D09-9108-9CFEB9E63493}"/>
                </a:ext>
              </a:extLst>
            </p:cNvPr>
            <p:cNvSpPr/>
            <p:nvPr/>
          </p:nvSpPr>
          <p:spPr>
            <a:xfrm>
              <a:off x="3350062"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26" name="tx763">
              <a:extLst>
                <a:ext uri="{FF2B5EF4-FFF2-40B4-BE49-F238E27FC236}">
                  <a16:creationId xmlns:a16="http://schemas.microsoft.com/office/drawing/2014/main" id="{B3C90EC3-7F9F-98C0-20C4-22C394B570EB}"/>
                </a:ext>
              </a:extLst>
            </p:cNvPr>
            <p:cNvSpPr/>
            <p:nvPr/>
          </p:nvSpPr>
          <p:spPr>
            <a:xfrm>
              <a:off x="4327670"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27" name="tx764">
              <a:extLst>
                <a:ext uri="{FF2B5EF4-FFF2-40B4-BE49-F238E27FC236}">
                  <a16:creationId xmlns:a16="http://schemas.microsoft.com/office/drawing/2014/main" id="{699FBE58-1D05-E18B-09CF-BB19DEC132EF}"/>
                </a:ext>
              </a:extLst>
            </p:cNvPr>
            <p:cNvSpPr/>
            <p:nvPr/>
          </p:nvSpPr>
          <p:spPr>
            <a:xfrm>
              <a:off x="2372454"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728" name="tx765">
              <a:extLst>
                <a:ext uri="{FF2B5EF4-FFF2-40B4-BE49-F238E27FC236}">
                  <a16:creationId xmlns:a16="http://schemas.microsoft.com/office/drawing/2014/main" id="{96912357-95CC-3D0A-7C7B-741A5499695F}"/>
                </a:ext>
              </a:extLst>
            </p:cNvPr>
            <p:cNvSpPr/>
            <p:nvPr/>
          </p:nvSpPr>
          <p:spPr>
            <a:xfrm>
              <a:off x="3838866"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29" name="tx766">
              <a:extLst>
                <a:ext uri="{FF2B5EF4-FFF2-40B4-BE49-F238E27FC236}">
                  <a16:creationId xmlns:a16="http://schemas.microsoft.com/office/drawing/2014/main" id="{9717975A-EF74-701F-778D-0E35B623FED0}"/>
                </a:ext>
              </a:extLst>
            </p:cNvPr>
            <p:cNvSpPr/>
            <p:nvPr/>
          </p:nvSpPr>
          <p:spPr>
            <a:xfrm>
              <a:off x="5794081"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730" name="tx767">
              <a:extLst>
                <a:ext uri="{FF2B5EF4-FFF2-40B4-BE49-F238E27FC236}">
                  <a16:creationId xmlns:a16="http://schemas.microsoft.com/office/drawing/2014/main" id="{A55154BD-DA85-D176-41E4-92BB633DC596}"/>
                </a:ext>
              </a:extLst>
            </p:cNvPr>
            <p:cNvSpPr/>
            <p:nvPr/>
          </p:nvSpPr>
          <p:spPr>
            <a:xfrm>
              <a:off x="6282885"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31" name="tx768">
              <a:extLst>
                <a:ext uri="{FF2B5EF4-FFF2-40B4-BE49-F238E27FC236}">
                  <a16:creationId xmlns:a16="http://schemas.microsoft.com/office/drawing/2014/main" id="{FCF89E19-E45C-B44C-A198-7FC6C2DD3BDD}"/>
                </a:ext>
              </a:extLst>
            </p:cNvPr>
            <p:cNvSpPr/>
            <p:nvPr/>
          </p:nvSpPr>
          <p:spPr>
            <a:xfrm>
              <a:off x="6771689"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732" name="tx769">
              <a:extLst>
                <a:ext uri="{FF2B5EF4-FFF2-40B4-BE49-F238E27FC236}">
                  <a16:creationId xmlns:a16="http://schemas.microsoft.com/office/drawing/2014/main" id="{699C348D-BD31-425A-E4E4-59632CD7226A}"/>
                </a:ext>
              </a:extLst>
            </p:cNvPr>
            <p:cNvSpPr/>
            <p:nvPr/>
          </p:nvSpPr>
          <p:spPr>
            <a:xfrm>
              <a:off x="7749297"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733" name="tx770">
              <a:extLst>
                <a:ext uri="{FF2B5EF4-FFF2-40B4-BE49-F238E27FC236}">
                  <a16:creationId xmlns:a16="http://schemas.microsoft.com/office/drawing/2014/main" id="{8AA9602D-D576-D043-90CD-3786C29B4634}"/>
                </a:ext>
              </a:extLst>
            </p:cNvPr>
            <p:cNvSpPr/>
            <p:nvPr/>
          </p:nvSpPr>
          <p:spPr>
            <a:xfrm>
              <a:off x="7260493"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734" name="tx771">
              <a:extLst>
                <a:ext uri="{FF2B5EF4-FFF2-40B4-BE49-F238E27FC236}">
                  <a16:creationId xmlns:a16="http://schemas.microsoft.com/office/drawing/2014/main" id="{61A004AF-C470-ED2D-118D-F9DDC2EAC89B}"/>
                </a:ext>
              </a:extLst>
            </p:cNvPr>
            <p:cNvSpPr/>
            <p:nvPr/>
          </p:nvSpPr>
          <p:spPr>
            <a:xfrm>
              <a:off x="1883651"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735" name="tx772">
              <a:extLst>
                <a:ext uri="{FF2B5EF4-FFF2-40B4-BE49-F238E27FC236}">
                  <a16:creationId xmlns:a16="http://schemas.microsoft.com/office/drawing/2014/main" id="{D997FD43-1564-BAD5-6A64-10638C9C1531}"/>
                </a:ext>
              </a:extLst>
            </p:cNvPr>
            <p:cNvSpPr/>
            <p:nvPr/>
          </p:nvSpPr>
          <p:spPr>
            <a:xfrm>
              <a:off x="2861258"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36" name="tx773">
              <a:extLst>
                <a:ext uri="{FF2B5EF4-FFF2-40B4-BE49-F238E27FC236}">
                  <a16:creationId xmlns:a16="http://schemas.microsoft.com/office/drawing/2014/main" id="{CE6E76FB-4D42-A2B1-E6D0-AFF68D434CB1}"/>
                </a:ext>
              </a:extLst>
            </p:cNvPr>
            <p:cNvSpPr/>
            <p:nvPr/>
          </p:nvSpPr>
          <p:spPr>
            <a:xfrm>
              <a:off x="3350062"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37" name="tx774">
              <a:extLst>
                <a:ext uri="{FF2B5EF4-FFF2-40B4-BE49-F238E27FC236}">
                  <a16:creationId xmlns:a16="http://schemas.microsoft.com/office/drawing/2014/main" id="{66F9908F-8C6C-9559-A870-CD321E8492B6}"/>
                </a:ext>
              </a:extLst>
            </p:cNvPr>
            <p:cNvSpPr/>
            <p:nvPr/>
          </p:nvSpPr>
          <p:spPr>
            <a:xfrm>
              <a:off x="4327670"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38" name="tx775">
              <a:extLst>
                <a:ext uri="{FF2B5EF4-FFF2-40B4-BE49-F238E27FC236}">
                  <a16:creationId xmlns:a16="http://schemas.microsoft.com/office/drawing/2014/main" id="{7798ABFC-FECC-E738-0EEA-16E726A5AD6A}"/>
                </a:ext>
              </a:extLst>
            </p:cNvPr>
            <p:cNvSpPr/>
            <p:nvPr/>
          </p:nvSpPr>
          <p:spPr>
            <a:xfrm>
              <a:off x="2372454"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39" name="tx776">
              <a:extLst>
                <a:ext uri="{FF2B5EF4-FFF2-40B4-BE49-F238E27FC236}">
                  <a16:creationId xmlns:a16="http://schemas.microsoft.com/office/drawing/2014/main" id="{8AE441C3-0A73-5C25-CE1E-3C2A1742781B}"/>
                </a:ext>
              </a:extLst>
            </p:cNvPr>
            <p:cNvSpPr/>
            <p:nvPr/>
          </p:nvSpPr>
          <p:spPr>
            <a:xfrm>
              <a:off x="3838866"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40" name="tx777">
              <a:extLst>
                <a:ext uri="{FF2B5EF4-FFF2-40B4-BE49-F238E27FC236}">
                  <a16:creationId xmlns:a16="http://schemas.microsoft.com/office/drawing/2014/main" id="{C8FA61EA-1561-5E09-A0B1-C84BA19C201A}"/>
                </a:ext>
              </a:extLst>
            </p:cNvPr>
            <p:cNvSpPr/>
            <p:nvPr/>
          </p:nvSpPr>
          <p:spPr>
            <a:xfrm>
              <a:off x="5794081"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41" name="tx778">
              <a:extLst>
                <a:ext uri="{FF2B5EF4-FFF2-40B4-BE49-F238E27FC236}">
                  <a16:creationId xmlns:a16="http://schemas.microsoft.com/office/drawing/2014/main" id="{EDE56B79-9DEC-C121-7359-B7A90A501BE1}"/>
                </a:ext>
              </a:extLst>
            </p:cNvPr>
            <p:cNvSpPr/>
            <p:nvPr/>
          </p:nvSpPr>
          <p:spPr>
            <a:xfrm>
              <a:off x="6282885"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42" name="tx779">
              <a:extLst>
                <a:ext uri="{FF2B5EF4-FFF2-40B4-BE49-F238E27FC236}">
                  <a16:creationId xmlns:a16="http://schemas.microsoft.com/office/drawing/2014/main" id="{48637CD2-58B1-9C25-9576-570292D4724A}"/>
                </a:ext>
              </a:extLst>
            </p:cNvPr>
            <p:cNvSpPr/>
            <p:nvPr/>
          </p:nvSpPr>
          <p:spPr>
            <a:xfrm>
              <a:off x="6771689"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43" name="tx780">
              <a:extLst>
                <a:ext uri="{FF2B5EF4-FFF2-40B4-BE49-F238E27FC236}">
                  <a16:creationId xmlns:a16="http://schemas.microsoft.com/office/drawing/2014/main" id="{19298939-CC31-009D-52E5-32B41A8021B0}"/>
                </a:ext>
              </a:extLst>
            </p:cNvPr>
            <p:cNvSpPr/>
            <p:nvPr/>
          </p:nvSpPr>
          <p:spPr>
            <a:xfrm>
              <a:off x="7749297"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44" name="tx781">
              <a:extLst>
                <a:ext uri="{FF2B5EF4-FFF2-40B4-BE49-F238E27FC236}">
                  <a16:creationId xmlns:a16="http://schemas.microsoft.com/office/drawing/2014/main" id="{F02B8DB3-F8C3-6F3C-7F1A-765294977B20}"/>
                </a:ext>
              </a:extLst>
            </p:cNvPr>
            <p:cNvSpPr/>
            <p:nvPr/>
          </p:nvSpPr>
          <p:spPr>
            <a:xfrm>
              <a:off x="7260493"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45" name="tx782">
              <a:extLst>
                <a:ext uri="{FF2B5EF4-FFF2-40B4-BE49-F238E27FC236}">
                  <a16:creationId xmlns:a16="http://schemas.microsoft.com/office/drawing/2014/main" id="{D66F2B58-F520-B80A-271D-D341275CDA97}"/>
                </a:ext>
              </a:extLst>
            </p:cNvPr>
            <p:cNvSpPr/>
            <p:nvPr/>
          </p:nvSpPr>
          <p:spPr>
            <a:xfrm>
              <a:off x="2861258"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746" name="tx783">
              <a:extLst>
                <a:ext uri="{FF2B5EF4-FFF2-40B4-BE49-F238E27FC236}">
                  <a16:creationId xmlns:a16="http://schemas.microsoft.com/office/drawing/2014/main" id="{4440D4E6-24D5-E969-676E-28DEE32E11CE}"/>
                </a:ext>
              </a:extLst>
            </p:cNvPr>
            <p:cNvSpPr/>
            <p:nvPr/>
          </p:nvSpPr>
          <p:spPr>
            <a:xfrm>
              <a:off x="3350062"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747" name="tx784">
              <a:extLst>
                <a:ext uri="{FF2B5EF4-FFF2-40B4-BE49-F238E27FC236}">
                  <a16:creationId xmlns:a16="http://schemas.microsoft.com/office/drawing/2014/main" id="{38F580AA-BD59-A533-9A51-857B6A31676E}"/>
                </a:ext>
              </a:extLst>
            </p:cNvPr>
            <p:cNvSpPr/>
            <p:nvPr/>
          </p:nvSpPr>
          <p:spPr>
            <a:xfrm>
              <a:off x="4327670"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748" name="tx785">
              <a:extLst>
                <a:ext uri="{FF2B5EF4-FFF2-40B4-BE49-F238E27FC236}">
                  <a16:creationId xmlns:a16="http://schemas.microsoft.com/office/drawing/2014/main" id="{8B2DF98B-DB16-B6E9-3601-838BCC276F6D}"/>
                </a:ext>
              </a:extLst>
            </p:cNvPr>
            <p:cNvSpPr/>
            <p:nvPr/>
          </p:nvSpPr>
          <p:spPr>
            <a:xfrm>
              <a:off x="2372454"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749" name="tx786">
              <a:extLst>
                <a:ext uri="{FF2B5EF4-FFF2-40B4-BE49-F238E27FC236}">
                  <a16:creationId xmlns:a16="http://schemas.microsoft.com/office/drawing/2014/main" id="{5A67D5D0-8738-03F2-D44B-734D7F4D35CF}"/>
                </a:ext>
              </a:extLst>
            </p:cNvPr>
            <p:cNvSpPr/>
            <p:nvPr/>
          </p:nvSpPr>
          <p:spPr>
            <a:xfrm>
              <a:off x="3838866"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750" name="tx787">
              <a:extLst>
                <a:ext uri="{FF2B5EF4-FFF2-40B4-BE49-F238E27FC236}">
                  <a16:creationId xmlns:a16="http://schemas.microsoft.com/office/drawing/2014/main" id="{29302837-BDA6-1C87-3098-18CF5372F3FC}"/>
                </a:ext>
              </a:extLst>
            </p:cNvPr>
            <p:cNvSpPr/>
            <p:nvPr/>
          </p:nvSpPr>
          <p:spPr>
            <a:xfrm>
              <a:off x="5794081"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751" name="tx788">
              <a:extLst>
                <a:ext uri="{FF2B5EF4-FFF2-40B4-BE49-F238E27FC236}">
                  <a16:creationId xmlns:a16="http://schemas.microsoft.com/office/drawing/2014/main" id="{FA35E1A8-EF2B-F005-1FA5-D204B2CD5CD1}"/>
                </a:ext>
              </a:extLst>
            </p:cNvPr>
            <p:cNvSpPr/>
            <p:nvPr/>
          </p:nvSpPr>
          <p:spPr>
            <a:xfrm>
              <a:off x="6282885"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76</a:t>
              </a:r>
            </a:p>
          </p:txBody>
        </p:sp>
        <p:sp>
          <p:nvSpPr>
            <p:cNvPr id="1752" name="tx789">
              <a:extLst>
                <a:ext uri="{FF2B5EF4-FFF2-40B4-BE49-F238E27FC236}">
                  <a16:creationId xmlns:a16="http://schemas.microsoft.com/office/drawing/2014/main" id="{B57DA979-3CAE-F18C-85E8-C182AAB95E62}"/>
                </a:ext>
              </a:extLst>
            </p:cNvPr>
            <p:cNvSpPr/>
            <p:nvPr/>
          </p:nvSpPr>
          <p:spPr>
            <a:xfrm>
              <a:off x="6771689"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753" name="tx790">
              <a:extLst>
                <a:ext uri="{FF2B5EF4-FFF2-40B4-BE49-F238E27FC236}">
                  <a16:creationId xmlns:a16="http://schemas.microsoft.com/office/drawing/2014/main" id="{8C0C9F4C-D095-61D1-18F3-8F20EF21815D}"/>
                </a:ext>
              </a:extLst>
            </p:cNvPr>
            <p:cNvSpPr/>
            <p:nvPr/>
          </p:nvSpPr>
          <p:spPr>
            <a:xfrm>
              <a:off x="7260493"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754" name="tx791">
              <a:extLst>
                <a:ext uri="{FF2B5EF4-FFF2-40B4-BE49-F238E27FC236}">
                  <a16:creationId xmlns:a16="http://schemas.microsoft.com/office/drawing/2014/main" id="{B4CE561C-3A31-4823-54B6-F308C8C2D70B}"/>
                </a:ext>
              </a:extLst>
            </p:cNvPr>
            <p:cNvSpPr/>
            <p:nvPr/>
          </p:nvSpPr>
          <p:spPr>
            <a:xfrm>
              <a:off x="8238100"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63</a:t>
              </a:r>
            </a:p>
          </p:txBody>
        </p:sp>
        <p:sp>
          <p:nvSpPr>
            <p:cNvPr id="1755" name="tx792">
              <a:extLst>
                <a:ext uri="{FF2B5EF4-FFF2-40B4-BE49-F238E27FC236}">
                  <a16:creationId xmlns:a16="http://schemas.microsoft.com/office/drawing/2014/main" id="{56CBA561-2E59-E3FC-568C-82165EDC5306}"/>
                </a:ext>
              </a:extLst>
            </p:cNvPr>
            <p:cNvSpPr/>
            <p:nvPr/>
          </p:nvSpPr>
          <p:spPr>
            <a:xfrm>
              <a:off x="2861258"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56" name="tx793">
              <a:extLst>
                <a:ext uri="{FF2B5EF4-FFF2-40B4-BE49-F238E27FC236}">
                  <a16:creationId xmlns:a16="http://schemas.microsoft.com/office/drawing/2014/main" id="{FBBE590F-71E9-AAFD-B328-05458CF52A23}"/>
                </a:ext>
              </a:extLst>
            </p:cNvPr>
            <p:cNvSpPr/>
            <p:nvPr/>
          </p:nvSpPr>
          <p:spPr>
            <a:xfrm>
              <a:off x="3350062"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757" name="tx794">
              <a:extLst>
                <a:ext uri="{FF2B5EF4-FFF2-40B4-BE49-F238E27FC236}">
                  <a16:creationId xmlns:a16="http://schemas.microsoft.com/office/drawing/2014/main" id="{8E5C4133-DB91-ED9A-A939-51E80754FA73}"/>
                </a:ext>
              </a:extLst>
            </p:cNvPr>
            <p:cNvSpPr/>
            <p:nvPr/>
          </p:nvSpPr>
          <p:spPr>
            <a:xfrm>
              <a:off x="4327670"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758" name="tx795">
              <a:extLst>
                <a:ext uri="{FF2B5EF4-FFF2-40B4-BE49-F238E27FC236}">
                  <a16:creationId xmlns:a16="http://schemas.microsoft.com/office/drawing/2014/main" id="{6EAFEEC2-2CA6-4B96-E6B7-102DCA6F9199}"/>
                </a:ext>
              </a:extLst>
            </p:cNvPr>
            <p:cNvSpPr/>
            <p:nvPr/>
          </p:nvSpPr>
          <p:spPr>
            <a:xfrm>
              <a:off x="3838866"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759" name="tx796">
              <a:extLst>
                <a:ext uri="{FF2B5EF4-FFF2-40B4-BE49-F238E27FC236}">
                  <a16:creationId xmlns:a16="http://schemas.microsoft.com/office/drawing/2014/main" id="{87555DD9-8D62-1AAF-BC79-77223D1DB99D}"/>
                </a:ext>
              </a:extLst>
            </p:cNvPr>
            <p:cNvSpPr/>
            <p:nvPr/>
          </p:nvSpPr>
          <p:spPr>
            <a:xfrm>
              <a:off x="5794081"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60" name="tx797">
              <a:extLst>
                <a:ext uri="{FF2B5EF4-FFF2-40B4-BE49-F238E27FC236}">
                  <a16:creationId xmlns:a16="http://schemas.microsoft.com/office/drawing/2014/main" id="{9339FC75-1B5C-E6CC-A5E2-4688AF569375}"/>
                </a:ext>
              </a:extLst>
            </p:cNvPr>
            <p:cNvSpPr/>
            <p:nvPr/>
          </p:nvSpPr>
          <p:spPr>
            <a:xfrm>
              <a:off x="6282885"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61" name="tx798">
              <a:extLst>
                <a:ext uri="{FF2B5EF4-FFF2-40B4-BE49-F238E27FC236}">
                  <a16:creationId xmlns:a16="http://schemas.microsoft.com/office/drawing/2014/main" id="{1DF8F4C2-088A-B530-3E79-5052F40C355D}"/>
                </a:ext>
              </a:extLst>
            </p:cNvPr>
            <p:cNvSpPr/>
            <p:nvPr/>
          </p:nvSpPr>
          <p:spPr>
            <a:xfrm>
              <a:off x="6771689"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762" name="tx799">
              <a:extLst>
                <a:ext uri="{FF2B5EF4-FFF2-40B4-BE49-F238E27FC236}">
                  <a16:creationId xmlns:a16="http://schemas.microsoft.com/office/drawing/2014/main" id="{3F6AA16D-74B3-9A75-A436-2C11016DAEAE}"/>
                </a:ext>
              </a:extLst>
            </p:cNvPr>
            <p:cNvSpPr/>
            <p:nvPr/>
          </p:nvSpPr>
          <p:spPr>
            <a:xfrm>
              <a:off x="7749297"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763" name="tx800">
              <a:extLst>
                <a:ext uri="{FF2B5EF4-FFF2-40B4-BE49-F238E27FC236}">
                  <a16:creationId xmlns:a16="http://schemas.microsoft.com/office/drawing/2014/main" id="{F4C97324-C4A5-9BBF-CA92-682DC99B79FD}"/>
                </a:ext>
              </a:extLst>
            </p:cNvPr>
            <p:cNvSpPr/>
            <p:nvPr/>
          </p:nvSpPr>
          <p:spPr>
            <a:xfrm>
              <a:off x="4816474"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764" name="tx801">
              <a:extLst>
                <a:ext uri="{FF2B5EF4-FFF2-40B4-BE49-F238E27FC236}">
                  <a16:creationId xmlns:a16="http://schemas.microsoft.com/office/drawing/2014/main" id="{66C6A160-5334-07D0-84C3-84E8CBB736DA}"/>
                </a:ext>
              </a:extLst>
            </p:cNvPr>
            <p:cNvSpPr/>
            <p:nvPr/>
          </p:nvSpPr>
          <p:spPr>
            <a:xfrm>
              <a:off x="7260493"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765" name="tx802">
              <a:extLst>
                <a:ext uri="{FF2B5EF4-FFF2-40B4-BE49-F238E27FC236}">
                  <a16:creationId xmlns:a16="http://schemas.microsoft.com/office/drawing/2014/main" id="{60F2D58D-821B-9BA3-EA96-669C319CFFA0}"/>
                </a:ext>
              </a:extLst>
            </p:cNvPr>
            <p:cNvSpPr/>
            <p:nvPr/>
          </p:nvSpPr>
          <p:spPr>
            <a:xfrm>
              <a:off x="8238100"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766" name="tx803">
              <a:extLst>
                <a:ext uri="{FF2B5EF4-FFF2-40B4-BE49-F238E27FC236}">
                  <a16:creationId xmlns:a16="http://schemas.microsoft.com/office/drawing/2014/main" id="{F8F6B2D4-7534-B937-A2F1-1B0928FC48AA}"/>
                </a:ext>
              </a:extLst>
            </p:cNvPr>
            <p:cNvSpPr/>
            <p:nvPr/>
          </p:nvSpPr>
          <p:spPr>
            <a:xfrm>
              <a:off x="1883651"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67" name="tx804">
              <a:extLst>
                <a:ext uri="{FF2B5EF4-FFF2-40B4-BE49-F238E27FC236}">
                  <a16:creationId xmlns:a16="http://schemas.microsoft.com/office/drawing/2014/main" id="{83E3F258-5D97-13C9-A180-A99322776547}"/>
                </a:ext>
              </a:extLst>
            </p:cNvPr>
            <p:cNvSpPr/>
            <p:nvPr/>
          </p:nvSpPr>
          <p:spPr>
            <a:xfrm>
              <a:off x="2861258"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68" name="tx805">
              <a:extLst>
                <a:ext uri="{FF2B5EF4-FFF2-40B4-BE49-F238E27FC236}">
                  <a16:creationId xmlns:a16="http://schemas.microsoft.com/office/drawing/2014/main" id="{EB4C94E2-7EEA-4B77-EF4E-BED1B1665011}"/>
                </a:ext>
              </a:extLst>
            </p:cNvPr>
            <p:cNvSpPr/>
            <p:nvPr/>
          </p:nvSpPr>
          <p:spPr>
            <a:xfrm>
              <a:off x="3350062"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769" name="tx806">
              <a:extLst>
                <a:ext uri="{FF2B5EF4-FFF2-40B4-BE49-F238E27FC236}">
                  <a16:creationId xmlns:a16="http://schemas.microsoft.com/office/drawing/2014/main" id="{7255BD25-A6C5-821C-A168-E48BDDCC6A9A}"/>
                </a:ext>
              </a:extLst>
            </p:cNvPr>
            <p:cNvSpPr/>
            <p:nvPr/>
          </p:nvSpPr>
          <p:spPr>
            <a:xfrm>
              <a:off x="4327670"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770" name="tx807">
              <a:extLst>
                <a:ext uri="{FF2B5EF4-FFF2-40B4-BE49-F238E27FC236}">
                  <a16:creationId xmlns:a16="http://schemas.microsoft.com/office/drawing/2014/main" id="{6889A125-B51F-7D6F-66EF-B556E74CAC3D}"/>
                </a:ext>
              </a:extLst>
            </p:cNvPr>
            <p:cNvSpPr/>
            <p:nvPr/>
          </p:nvSpPr>
          <p:spPr>
            <a:xfrm>
              <a:off x="3838866"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771" name="tx808">
              <a:extLst>
                <a:ext uri="{FF2B5EF4-FFF2-40B4-BE49-F238E27FC236}">
                  <a16:creationId xmlns:a16="http://schemas.microsoft.com/office/drawing/2014/main" id="{184CDA17-D53B-24E1-7F92-AB095865023B}"/>
                </a:ext>
              </a:extLst>
            </p:cNvPr>
            <p:cNvSpPr/>
            <p:nvPr/>
          </p:nvSpPr>
          <p:spPr>
            <a:xfrm>
              <a:off x="5794081"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72" name="tx809">
              <a:extLst>
                <a:ext uri="{FF2B5EF4-FFF2-40B4-BE49-F238E27FC236}">
                  <a16:creationId xmlns:a16="http://schemas.microsoft.com/office/drawing/2014/main" id="{BA34B774-FB28-D85B-00AE-057C0DFDC8F0}"/>
                </a:ext>
              </a:extLst>
            </p:cNvPr>
            <p:cNvSpPr/>
            <p:nvPr/>
          </p:nvSpPr>
          <p:spPr>
            <a:xfrm>
              <a:off x="6282885"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773" name="tx810">
              <a:extLst>
                <a:ext uri="{FF2B5EF4-FFF2-40B4-BE49-F238E27FC236}">
                  <a16:creationId xmlns:a16="http://schemas.microsoft.com/office/drawing/2014/main" id="{D8F09000-92F0-0142-5F9E-CAD26DB2CD55}"/>
                </a:ext>
              </a:extLst>
            </p:cNvPr>
            <p:cNvSpPr/>
            <p:nvPr/>
          </p:nvSpPr>
          <p:spPr>
            <a:xfrm>
              <a:off x="6771689"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774" name="tx811">
              <a:extLst>
                <a:ext uri="{FF2B5EF4-FFF2-40B4-BE49-F238E27FC236}">
                  <a16:creationId xmlns:a16="http://schemas.microsoft.com/office/drawing/2014/main" id="{C7415F7D-8921-1C5E-7692-EB2E0E439A67}"/>
                </a:ext>
              </a:extLst>
            </p:cNvPr>
            <p:cNvSpPr/>
            <p:nvPr/>
          </p:nvSpPr>
          <p:spPr>
            <a:xfrm>
              <a:off x="7749297"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775" name="tx812">
              <a:extLst>
                <a:ext uri="{FF2B5EF4-FFF2-40B4-BE49-F238E27FC236}">
                  <a16:creationId xmlns:a16="http://schemas.microsoft.com/office/drawing/2014/main" id="{ACAB1C94-4218-C6E3-36BC-B07C27BADB78}"/>
                </a:ext>
              </a:extLst>
            </p:cNvPr>
            <p:cNvSpPr/>
            <p:nvPr/>
          </p:nvSpPr>
          <p:spPr>
            <a:xfrm>
              <a:off x="4816474"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776" name="tx813">
              <a:extLst>
                <a:ext uri="{FF2B5EF4-FFF2-40B4-BE49-F238E27FC236}">
                  <a16:creationId xmlns:a16="http://schemas.microsoft.com/office/drawing/2014/main" id="{62980B00-1CB2-2705-B711-10685258DBFB}"/>
                </a:ext>
              </a:extLst>
            </p:cNvPr>
            <p:cNvSpPr/>
            <p:nvPr/>
          </p:nvSpPr>
          <p:spPr>
            <a:xfrm>
              <a:off x="7260493"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777" name="tx814">
              <a:extLst>
                <a:ext uri="{FF2B5EF4-FFF2-40B4-BE49-F238E27FC236}">
                  <a16:creationId xmlns:a16="http://schemas.microsoft.com/office/drawing/2014/main" id="{973D8D96-D000-68DF-78B3-DDA00D2BC07E}"/>
                </a:ext>
              </a:extLst>
            </p:cNvPr>
            <p:cNvSpPr/>
            <p:nvPr/>
          </p:nvSpPr>
          <p:spPr>
            <a:xfrm>
              <a:off x="8238100"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60</a:t>
              </a:r>
            </a:p>
          </p:txBody>
        </p:sp>
        <p:sp>
          <p:nvSpPr>
            <p:cNvPr id="1778" name="tx815">
              <a:extLst>
                <a:ext uri="{FF2B5EF4-FFF2-40B4-BE49-F238E27FC236}">
                  <a16:creationId xmlns:a16="http://schemas.microsoft.com/office/drawing/2014/main" id="{85669A98-1CB8-EEB5-6DD7-0041B24E20AF}"/>
                </a:ext>
              </a:extLst>
            </p:cNvPr>
            <p:cNvSpPr/>
            <p:nvPr/>
          </p:nvSpPr>
          <p:spPr>
            <a:xfrm>
              <a:off x="8726904"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61</a:t>
              </a:r>
            </a:p>
          </p:txBody>
        </p:sp>
        <p:sp>
          <p:nvSpPr>
            <p:cNvPr id="1779" name="tx816">
              <a:extLst>
                <a:ext uri="{FF2B5EF4-FFF2-40B4-BE49-F238E27FC236}">
                  <a16:creationId xmlns:a16="http://schemas.microsoft.com/office/drawing/2014/main" id="{979990F4-D8D2-ABA0-1646-B6BDF294E17A}"/>
                </a:ext>
              </a:extLst>
            </p:cNvPr>
            <p:cNvSpPr/>
            <p:nvPr/>
          </p:nvSpPr>
          <p:spPr>
            <a:xfrm>
              <a:off x="8726904"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69</a:t>
              </a:r>
            </a:p>
          </p:txBody>
        </p:sp>
        <p:sp>
          <p:nvSpPr>
            <p:cNvPr id="1780" name="tx817">
              <a:extLst>
                <a:ext uri="{FF2B5EF4-FFF2-40B4-BE49-F238E27FC236}">
                  <a16:creationId xmlns:a16="http://schemas.microsoft.com/office/drawing/2014/main" id="{0CD38CC1-B252-3537-5AF5-2E33F3AA40B4}"/>
                </a:ext>
              </a:extLst>
            </p:cNvPr>
            <p:cNvSpPr/>
            <p:nvPr/>
          </p:nvSpPr>
          <p:spPr>
            <a:xfrm>
              <a:off x="8726904"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781" name="tx818">
              <a:extLst>
                <a:ext uri="{FF2B5EF4-FFF2-40B4-BE49-F238E27FC236}">
                  <a16:creationId xmlns:a16="http://schemas.microsoft.com/office/drawing/2014/main" id="{3BAE1580-AC24-A9E6-593D-61F24A4B1E52}"/>
                </a:ext>
              </a:extLst>
            </p:cNvPr>
            <p:cNvSpPr/>
            <p:nvPr/>
          </p:nvSpPr>
          <p:spPr>
            <a:xfrm>
              <a:off x="8726904"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782" name="tx819">
              <a:extLst>
                <a:ext uri="{FF2B5EF4-FFF2-40B4-BE49-F238E27FC236}">
                  <a16:creationId xmlns:a16="http://schemas.microsoft.com/office/drawing/2014/main" id="{A8862A06-CEEE-3FF1-2F2A-665DFDE8C7AF}"/>
                </a:ext>
              </a:extLst>
            </p:cNvPr>
            <p:cNvSpPr/>
            <p:nvPr/>
          </p:nvSpPr>
          <p:spPr>
            <a:xfrm>
              <a:off x="8726904"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783" name="tx820">
              <a:extLst>
                <a:ext uri="{FF2B5EF4-FFF2-40B4-BE49-F238E27FC236}">
                  <a16:creationId xmlns:a16="http://schemas.microsoft.com/office/drawing/2014/main" id="{0D771BA8-577F-F911-342B-61A3882DC62B}"/>
                </a:ext>
              </a:extLst>
            </p:cNvPr>
            <p:cNvSpPr/>
            <p:nvPr/>
          </p:nvSpPr>
          <p:spPr>
            <a:xfrm>
              <a:off x="8726904"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784" name="tx821">
              <a:extLst>
                <a:ext uri="{FF2B5EF4-FFF2-40B4-BE49-F238E27FC236}">
                  <a16:creationId xmlns:a16="http://schemas.microsoft.com/office/drawing/2014/main" id="{2223DC5E-96E8-FAC6-21BF-D3E22DEE21EE}"/>
                </a:ext>
              </a:extLst>
            </p:cNvPr>
            <p:cNvSpPr/>
            <p:nvPr/>
          </p:nvSpPr>
          <p:spPr>
            <a:xfrm>
              <a:off x="8726904"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785" name="tx822">
              <a:extLst>
                <a:ext uri="{FF2B5EF4-FFF2-40B4-BE49-F238E27FC236}">
                  <a16:creationId xmlns:a16="http://schemas.microsoft.com/office/drawing/2014/main" id="{98E7B3FC-23E0-D10B-9BD4-CCA2188E92A2}"/>
                </a:ext>
              </a:extLst>
            </p:cNvPr>
            <p:cNvSpPr/>
            <p:nvPr/>
          </p:nvSpPr>
          <p:spPr>
            <a:xfrm>
              <a:off x="8726904"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73</a:t>
              </a:r>
            </a:p>
          </p:txBody>
        </p:sp>
        <p:sp>
          <p:nvSpPr>
            <p:cNvPr id="1786" name="tx823">
              <a:extLst>
                <a:ext uri="{FF2B5EF4-FFF2-40B4-BE49-F238E27FC236}">
                  <a16:creationId xmlns:a16="http://schemas.microsoft.com/office/drawing/2014/main" id="{79A1AA72-D50E-2796-D961-76B49A5F484D}"/>
                </a:ext>
              </a:extLst>
            </p:cNvPr>
            <p:cNvSpPr/>
            <p:nvPr/>
          </p:nvSpPr>
          <p:spPr>
            <a:xfrm>
              <a:off x="8726904"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68</a:t>
              </a:r>
            </a:p>
          </p:txBody>
        </p:sp>
        <p:sp>
          <p:nvSpPr>
            <p:cNvPr id="1787" name="tx824">
              <a:extLst>
                <a:ext uri="{FF2B5EF4-FFF2-40B4-BE49-F238E27FC236}">
                  <a16:creationId xmlns:a16="http://schemas.microsoft.com/office/drawing/2014/main" id="{1FEF9F76-D371-AAE6-4A64-FC7F723C08C3}"/>
                </a:ext>
              </a:extLst>
            </p:cNvPr>
            <p:cNvSpPr/>
            <p:nvPr/>
          </p:nvSpPr>
          <p:spPr>
            <a:xfrm>
              <a:off x="8726904"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788" name="tx825">
              <a:extLst>
                <a:ext uri="{FF2B5EF4-FFF2-40B4-BE49-F238E27FC236}">
                  <a16:creationId xmlns:a16="http://schemas.microsoft.com/office/drawing/2014/main" id="{6D694921-4C46-52A8-6D51-ABC917B58A38}"/>
                </a:ext>
              </a:extLst>
            </p:cNvPr>
            <p:cNvSpPr/>
            <p:nvPr/>
          </p:nvSpPr>
          <p:spPr>
            <a:xfrm>
              <a:off x="8726904"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63</a:t>
              </a:r>
            </a:p>
          </p:txBody>
        </p:sp>
        <p:sp>
          <p:nvSpPr>
            <p:cNvPr id="1789" name="tx826">
              <a:extLst>
                <a:ext uri="{FF2B5EF4-FFF2-40B4-BE49-F238E27FC236}">
                  <a16:creationId xmlns:a16="http://schemas.microsoft.com/office/drawing/2014/main" id="{D25E5527-F278-5F6A-3B0B-0B87B0BFA2E4}"/>
                </a:ext>
              </a:extLst>
            </p:cNvPr>
            <p:cNvSpPr/>
            <p:nvPr/>
          </p:nvSpPr>
          <p:spPr>
            <a:xfrm>
              <a:off x="8726904"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71</a:t>
              </a:r>
            </a:p>
          </p:txBody>
        </p:sp>
        <p:sp>
          <p:nvSpPr>
            <p:cNvPr id="1790" name="tx827">
              <a:extLst>
                <a:ext uri="{FF2B5EF4-FFF2-40B4-BE49-F238E27FC236}">
                  <a16:creationId xmlns:a16="http://schemas.microsoft.com/office/drawing/2014/main" id="{EA297B81-F568-4461-54FE-99A1CF448EB5}"/>
                </a:ext>
              </a:extLst>
            </p:cNvPr>
            <p:cNvSpPr/>
            <p:nvPr/>
          </p:nvSpPr>
          <p:spPr>
            <a:xfrm>
              <a:off x="8726904"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73</a:t>
              </a:r>
            </a:p>
          </p:txBody>
        </p:sp>
        <p:sp>
          <p:nvSpPr>
            <p:cNvPr id="1791" name="tx828">
              <a:extLst>
                <a:ext uri="{FF2B5EF4-FFF2-40B4-BE49-F238E27FC236}">
                  <a16:creationId xmlns:a16="http://schemas.microsoft.com/office/drawing/2014/main" id="{D1ED7275-BFB8-580E-5379-AEC3F15EBF2D}"/>
                </a:ext>
              </a:extLst>
            </p:cNvPr>
            <p:cNvSpPr/>
            <p:nvPr/>
          </p:nvSpPr>
          <p:spPr>
            <a:xfrm>
              <a:off x="8726904"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792" name="tx829">
              <a:extLst>
                <a:ext uri="{FF2B5EF4-FFF2-40B4-BE49-F238E27FC236}">
                  <a16:creationId xmlns:a16="http://schemas.microsoft.com/office/drawing/2014/main" id="{AFF86F9F-6897-7831-FD86-D05B1DFE392F}"/>
                </a:ext>
              </a:extLst>
            </p:cNvPr>
            <p:cNvSpPr/>
            <p:nvPr/>
          </p:nvSpPr>
          <p:spPr>
            <a:xfrm>
              <a:off x="8726904"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66</a:t>
              </a:r>
            </a:p>
          </p:txBody>
        </p:sp>
        <p:sp>
          <p:nvSpPr>
            <p:cNvPr id="1793" name="tx830">
              <a:extLst>
                <a:ext uri="{FF2B5EF4-FFF2-40B4-BE49-F238E27FC236}">
                  <a16:creationId xmlns:a16="http://schemas.microsoft.com/office/drawing/2014/main" id="{00C60CF1-E6EE-F5FF-CD2E-B86E573F6C18}"/>
                </a:ext>
              </a:extLst>
            </p:cNvPr>
            <p:cNvSpPr/>
            <p:nvPr/>
          </p:nvSpPr>
          <p:spPr>
            <a:xfrm>
              <a:off x="8726904"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70</a:t>
              </a:r>
            </a:p>
          </p:txBody>
        </p:sp>
        <p:sp>
          <p:nvSpPr>
            <p:cNvPr id="1794" name="tx831">
              <a:extLst>
                <a:ext uri="{FF2B5EF4-FFF2-40B4-BE49-F238E27FC236}">
                  <a16:creationId xmlns:a16="http://schemas.microsoft.com/office/drawing/2014/main" id="{859B52BC-01FA-E543-03B5-13BB4B799075}"/>
                </a:ext>
              </a:extLst>
            </p:cNvPr>
            <p:cNvSpPr/>
            <p:nvPr/>
          </p:nvSpPr>
          <p:spPr>
            <a:xfrm>
              <a:off x="8726904"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795" name="tx832">
              <a:extLst>
                <a:ext uri="{FF2B5EF4-FFF2-40B4-BE49-F238E27FC236}">
                  <a16:creationId xmlns:a16="http://schemas.microsoft.com/office/drawing/2014/main" id="{0269BC58-42A4-94F5-8D97-3BA3FDE56F8B}"/>
                </a:ext>
              </a:extLst>
            </p:cNvPr>
            <p:cNvSpPr/>
            <p:nvPr/>
          </p:nvSpPr>
          <p:spPr>
            <a:xfrm>
              <a:off x="8726904"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72</a:t>
              </a:r>
            </a:p>
          </p:txBody>
        </p:sp>
        <p:sp>
          <p:nvSpPr>
            <p:cNvPr id="1796" name="tx833">
              <a:extLst>
                <a:ext uri="{FF2B5EF4-FFF2-40B4-BE49-F238E27FC236}">
                  <a16:creationId xmlns:a16="http://schemas.microsoft.com/office/drawing/2014/main" id="{10078812-9965-5CDB-CD6A-5EA311402080}"/>
                </a:ext>
              </a:extLst>
            </p:cNvPr>
            <p:cNvSpPr/>
            <p:nvPr/>
          </p:nvSpPr>
          <p:spPr>
            <a:xfrm>
              <a:off x="8726904"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797" name="tx834">
              <a:extLst>
                <a:ext uri="{FF2B5EF4-FFF2-40B4-BE49-F238E27FC236}">
                  <a16:creationId xmlns:a16="http://schemas.microsoft.com/office/drawing/2014/main" id="{724B88AF-B003-1B05-4F3D-286B7514C93A}"/>
                </a:ext>
              </a:extLst>
            </p:cNvPr>
            <p:cNvSpPr/>
            <p:nvPr/>
          </p:nvSpPr>
          <p:spPr>
            <a:xfrm>
              <a:off x="7749297"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46</a:t>
              </a:r>
            </a:p>
          </p:txBody>
        </p:sp>
        <p:sp>
          <p:nvSpPr>
            <p:cNvPr id="1798" name="tx835">
              <a:extLst>
                <a:ext uri="{FF2B5EF4-FFF2-40B4-BE49-F238E27FC236}">
                  <a16:creationId xmlns:a16="http://schemas.microsoft.com/office/drawing/2014/main" id="{85F523E2-3F8B-FFFF-F41D-97E1113A0A63}"/>
                </a:ext>
              </a:extLst>
            </p:cNvPr>
            <p:cNvSpPr/>
            <p:nvPr/>
          </p:nvSpPr>
          <p:spPr>
            <a:xfrm>
              <a:off x="8265212" y="504038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a:t>
              </a:r>
            </a:p>
          </p:txBody>
        </p:sp>
        <p:sp>
          <p:nvSpPr>
            <p:cNvPr id="1799" name="tx836">
              <a:extLst>
                <a:ext uri="{FF2B5EF4-FFF2-40B4-BE49-F238E27FC236}">
                  <a16:creationId xmlns:a16="http://schemas.microsoft.com/office/drawing/2014/main" id="{47A832FE-F405-5B06-8E26-3A32B2819AA4}"/>
                </a:ext>
              </a:extLst>
            </p:cNvPr>
            <p:cNvSpPr/>
            <p:nvPr/>
          </p:nvSpPr>
          <p:spPr>
            <a:xfrm>
              <a:off x="5305277"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17</a:t>
              </a:r>
            </a:p>
          </p:txBody>
        </p:sp>
        <p:sp>
          <p:nvSpPr>
            <p:cNvPr id="1800" name="tx837">
              <a:extLst>
                <a:ext uri="{FF2B5EF4-FFF2-40B4-BE49-F238E27FC236}">
                  <a16:creationId xmlns:a16="http://schemas.microsoft.com/office/drawing/2014/main" id="{97829ADF-20CD-90C2-5CB1-14DBE825C137}"/>
                </a:ext>
              </a:extLst>
            </p:cNvPr>
            <p:cNvSpPr/>
            <p:nvPr/>
          </p:nvSpPr>
          <p:spPr>
            <a:xfrm>
              <a:off x="3350062"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59</a:t>
              </a:r>
            </a:p>
          </p:txBody>
        </p:sp>
        <p:sp>
          <p:nvSpPr>
            <p:cNvPr id="1801" name="tx838">
              <a:extLst>
                <a:ext uri="{FF2B5EF4-FFF2-40B4-BE49-F238E27FC236}">
                  <a16:creationId xmlns:a16="http://schemas.microsoft.com/office/drawing/2014/main" id="{522B70CE-8C7A-6CD4-D64C-5203E70A1CBF}"/>
                </a:ext>
              </a:extLst>
            </p:cNvPr>
            <p:cNvSpPr/>
            <p:nvPr/>
          </p:nvSpPr>
          <p:spPr>
            <a:xfrm>
              <a:off x="4327670"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59</a:t>
              </a:r>
            </a:p>
          </p:txBody>
        </p:sp>
        <p:sp>
          <p:nvSpPr>
            <p:cNvPr id="1802" name="tx839">
              <a:extLst>
                <a:ext uri="{FF2B5EF4-FFF2-40B4-BE49-F238E27FC236}">
                  <a16:creationId xmlns:a16="http://schemas.microsoft.com/office/drawing/2014/main" id="{97A062CC-3ED4-B6AC-5CCC-597D64A966DD}"/>
                </a:ext>
              </a:extLst>
            </p:cNvPr>
            <p:cNvSpPr/>
            <p:nvPr/>
          </p:nvSpPr>
          <p:spPr>
            <a:xfrm>
              <a:off x="3838866"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59</a:t>
              </a:r>
            </a:p>
          </p:txBody>
        </p:sp>
        <p:sp>
          <p:nvSpPr>
            <p:cNvPr id="1803" name="tx840">
              <a:extLst>
                <a:ext uri="{FF2B5EF4-FFF2-40B4-BE49-F238E27FC236}">
                  <a16:creationId xmlns:a16="http://schemas.microsoft.com/office/drawing/2014/main" id="{CA0BE6BD-50F7-7091-A391-7CBD4E6BA0E7}"/>
                </a:ext>
              </a:extLst>
            </p:cNvPr>
            <p:cNvSpPr/>
            <p:nvPr/>
          </p:nvSpPr>
          <p:spPr>
            <a:xfrm>
              <a:off x="6282885"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59</a:t>
              </a:r>
            </a:p>
          </p:txBody>
        </p:sp>
        <p:sp>
          <p:nvSpPr>
            <p:cNvPr id="1804" name="tx841">
              <a:extLst>
                <a:ext uri="{FF2B5EF4-FFF2-40B4-BE49-F238E27FC236}">
                  <a16:creationId xmlns:a16="http://schemas.microsoft.com/office/drawing/2014/main" id="{42A00783-A89E-E823-5B14-2AC2FC47DB3A}"/>
                </a:ext>
              </a:extLst>
            </p:cNvPr>
            <p:cNvSpPr/>
            <p:nvPr/>
          </p:nvSpPr>
          <p:spPr>
            <a:xfrm>
              <a:off x="4816474"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59</a:t>
              </a:r>
            </a:p>
          </p:txBody>
        </p:sp>
        <p:sp>
          <p:nvSpPr>
            <p:cNvPr id="1805" name="tx842">
              <a:extLst>
                <a:ext uri="{FF2B5EF4-FFF2-40B4-BE49-F238E27FC236}">
                  <a16:creationId xmlns:a16="http://schemas.microsoft.com/office/drawing/2014/main" id="{452F6451-29C7-BA29-68D4-EFD3962BB7B2}"/>
                </a:ext>
              </a:extLst>
            </p:cNvPr>
            <p:cNvSpPr/>
            <p:nvPr/>
          </p:nvSpPr>
          <p:spPr>
            <a:xfrm>
              <a:off x="2372454"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50</a:t>
              </a:r>
            </a:p>
          </p:txBody>
        </p:sp>
        <p:sp>
          <p:nvSpPr>
            <p:cNvPr id="1806" name="tx843">
              <a:extLst>
                <a:ext uri="{FF2B5EF4-FFF2-40B4-BE49-F238E27FC236}">
                  <a16:creationId xmlns:a16="http://schemas.microsoft.com/office/drawing/2014/main" id="{B7844785-1CBB-C52B-0C8D-1562F90A274E}"/>
                </a:ext>
              </a:extLst>
            </p:cNvPr>
            <p:cNvSpPr/>
            <p:nvPr/>
          </p:nvSpPr>
          <p:spPr>
            <a:xfrm>
              <a:off x="3350062" y="54688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58</a:t>
              </a:r>
            </a:p>
          </p:txBody>
        </p:sp>
        <p:sp>
          <p:nvSpPr>
            <p:cNvPr id="1807" name="tx844">
              <a:extLst>
                <a:ext uri="{FF2B5EF4-FFF2-40B4-BE49-F238E27FC236}">
                  <a16:creationId xmlns:a16="http://schemas.microsoft.com/office/drawing/2014/main" id="{02378F52-7BD9-4D46-A19F-071A31BD0717}"/>
                </a:ext>
              </a:extLst>
            </p:cNvPr>
            <p:cNvSpPr/>
            <p:nvPr/>
          </p:nvSpPr>
          <p:spPr>
            <a:xfrm>
              <a:off x="4327670" y="54688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58</a:t>
              </a:r>
            </a:p>
          </p:txBody>
        </p:sp>
        <p:sp>
          <p:nvSpPr>
            <p:cNvPr id="1808" name="tx845">
              <a:extLst>
                <a:ext uri="{FF2B5EF4-FFF2-40B4-BE49-F238E27FC236}">
                  <a16:creationId xmlns:a16="http://schemas.microsoft.com/office/drawing/2014/main" id="{64AF458A-56E7-A43D-F2A4-19601812A547}"/>
                </a:ext>
              </a:extLst>
            </p:cNvPr>
            <p:cNvSpPr/>
            <p:nvPr/>
          </p:nvSpPr>
          <p:spPr>
            <a:xfrm>
              <a:off x="3838866" y="54688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58</a:t>
              </a:r>
            </a:p>
          </p:txBody>
        </p:sp>
        <p:sp>
          <p:nvSpPr>
            <p:cNvPr id="1809" name="tx846">
              <a:extLst>
                <a:ext uri="{FF2B5EF4-FFF2-40B4-BE49-F238E27FC236}">
                  <a16:creationId xmlns:a16="http://schemas.microsoft.com/office/drawing/2014/main" id="{3943E4CA-A91A-14C0-C685-D419E32D0BC6}"/>
                </a:ext>
              </a:extLst>
            </p:cNvPr>
            <p:cNvSpPr/>
            <p:nvPr/>
          </p:nvSpPr>
          <p:spPr>
            <a:xfrm>
              <a:off x="7749297" y="54688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48</a:t>
              </a:r>
            </a:p>
          </p:txBody>
        </p:sp>
        <p:sp>
          <p:nvSpPr>
            <p:cNvPr id="1810" name="tx847">
              <a:extLst>
                <a:ext uri="{FF2B5EF4-FFF2-40B4-BE49-F238E27FC236}">
                  <a16:creationId xmlns:a16="http://schemas.microsoft.com/office/drawing/2014/main" id="{93516C1B-FE87-4DB9-E0CE-73A636178EC9}"/>
                </a:ext>
              </a:extLst>
            </p:cNvPr>
            <p:cNvSpPr/>
            <p:nvPr/>
          </p:nvSpPr>
          <p:spPr>
            <a:xfrm>
              <a:off x="4816474" y="54688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39</a:t>
              </a:r>
            </a:p>
          </p:txBody>
        </p:sp>
        <p:sp>
          <p:nvSpPr>
            <p:cNvPr id="1811" name="tx848">
              <a:extLst>
                <a:ext uri="{FF2B5EF4-FFF2-40B4-BE49-F238E27FC236}">
                  <a16:creationId xmlns:a16="http://schemas.microsoft.com/office/drawing/2014/main" id="{BDB56E2F-B1C2-D840-FA32-C40C308B6D94}"/>
                </a:ext>
              </a:extLst>
            </p:cNvPr>
            <p:cNvSpPr/>
            <p:nvPr/>
          </p:nvSpPr>
          <p:spPr>
            <a:xfrm>
              <a:off x="5305277" y="54688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52</a:t>
              </a:r>
            </a:p>
          </p:txBody>
        </p:sp>
        <p:sp>
          <p:nvSpPr>
            <p:cNvPr id="1812" name="tx849">
              <a:extLst>
                <a:ext uri="{FF2B5EF4-FFF2-40B4-BE49-F238E27FC236}">
                  <a16:creationId xmlns:a16="http://schemas.microsoft.com/office/drawing/2014/main" id="{BB288570-0EC7-142E-44EC-9484FA81EEC0}"/>
                </a:ext>
              </a:extLst>
            </p:cNvPr>
            <p:cNvSpPr/>
            <p:nvPr/>
          </p:nvSpPr>
          <p:spPr>
            <a:xfrm>
              <a:off x="2372454"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55</a:t>
              </a:r>
            </a:p>
          </p:txBody>
        </p:sp>
        <p:sp>
          <p:nvSpPr>
            <p:cNvPr id="1813" name="tx850">
              <a:extLst>
                <a:ext uri="{FF2B5EF4-FFF2-40B4-BE49-F238E27FC236}">
                  <a16:creationId xmlns:a16="http://schemas.microsoft.com/office/drawing/2014/main" id="{F9FACEDD-244A-DD0C-6D51-9F963101825E}"/>
                </a:ext>
              </a:extLst>
            </p:cNvPr>
            <p:cNvSpPr/>
            <p:nvPr/>
          </p:nvSpPr>
          <p:spPr>
            <a:xfrm>
              <a:off x="2372454"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25</a:t>
              </a:r>
            </a:p>
          </p:txBody>
        </p:sp>
        <p:sp>
          <p:nvSpPr>
            <p:cNvPr id="1814" name="tx851">
              <a:extLst>
                <a:ext uri="{FF2B5EF4-FFF2-40B4-BE49-F238E27FC236}">
                  <a16:creationId xmlns:a16="http://schemas.microsoft.com/office/drawing/2014/main" id="{7A60F546-60E4-704A-6434-474ED6A4CA83}"/>
                </a:ext>
              </a:extLst>
            </p:cNvPr>
            <p:cNvSpPr/>
            <p:nvPr/>
          </p:nvSpPr>
          <p:spPr>
            <a:xfrm>
              <a:off x="8265212" y="432627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a:t>
              </a:r>
            </a:p>
          </p:txBody>
        </p:sp>
        <p:sp>
          <p:nvSpPr>
            <p:cNvPr id="1815" name="tx852">
              <a:extLst>
                <a:ext uri="{FF2B5EF4-FFF2-40B4-BE49-F238E27FC236}">
                  <a16:creationId xmlns:a16="http://schemas.microsoft.com/office/drawing/2014/main" id="{80F3F15E-6809-A1F9-088C-DFA8D8575B6E}"/>
                </a:ext>
              </a:extLst>
            </p:cNvPr>
            <p:cNvSpPr/>
            <p:nvPr/>
          </p:nvSpPr>
          <p:spPr>
            <a:xfrm>
              <a:off x="7749297"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52</a:t>
              </a:r>
            </a:p>
          </p:txBody>
        </p:sp>
        <p:sp>
          <p:nvSpPr>
            <p:cNvPr id="1816" name="tx853">
              <a:extLst>
                <a:ext uri="{FF2B5EF4-FFF2-40B4-BE49-F238E27FC236}">
                  <a16:creationId xmlns:a16="http://schemas.microsoft.com/office/drawing/2014/main" id="{40C07668-209E-46BB-9EF5-A5CABDDE2B2A}"/>
                </a:ext>
              </a:extLst>
            </p:cNvPr>
            <p:cNvSpPr/>
            <p:nvPr/>
          </p:nvSpPr>
          <p:spPr>
            <a:xfrm>
              <a:off x="1883651"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51</a:t>
              </a:r>
            </a:p>
          </p:txBody>
        </p:sp>
        <p:sp>
          <p:nvSpPr>
            <p:cNvPr id="1817" name="tx854">
              <a:extLst>
                <a:ext uri="{FF2B5EF4-FFF2-40B4-BE49-F238E27FC236}">
                  <a16:creationId xmlns:a16="http://schemas.microsoft.com/office/drawing/2014/main" id="{513D936B-A492-7959-057D-7822AEDF53E4}"/>
                </a:ext>
              </a:extLst>
            </p:cNvPr>
            <p:cNvSpPr/>
            <p:nvPr/>
          </p:nvSpPr>
          <p:spPr>
            <a:xfrm>
              <a:off x="2861258"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57</a:t>
              </a:r>
            </a:p>
          </p:txBody>
        </p:sp>
        <p:sp>
          <p:nvSpPr>
            <p:cNvPr id="1818" name="tx855">
              <a:extLst>
                <a:ext uri="{FF2B5EF4-FFF2-40B4-BE49-F238E27FC236}">
                  <a16:creationId xmlns:a16="http://schemas.microsoft.com/office/drawing/2014/main" id="{F6DD4775-5572-5E3D-CDD6-074CE463FD71}"/>
                </a:ext>
              </a:extLst>
            </p:cNvPr>
            <p:cNvSpPr/>
            <p:nvPr/>
          </p:nvSpPr>
          <p:spPr>
            <a:xfrm>
              <a:off x="3350062"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50</a:t>
              </a:r>
            </a:p>
          </p:txBody>
        </p:sp>
        <p:sp>
          <p:nvSpPr>
            <p:cNvPr id="1819" name="tx856">
              <a:extLst>
                <a:ext uri="{FF2B5EF4-FFF2-40B4-BE49-F238E27FC236}">
                  <a16:creationId xmlns:a16="http://schemas.microsoft.com/office/drawing/2014/main" id="{6A8F8D1C-6DD4-DB25-7E63-52A5E84E5A28}"/>
                </a:ext>
              </a:extLst>
            </p:cNvPr>
            <p:cNvSpPr/>
            <p:nvPr/>
          </p:nvSpPr>
          <p:spPr>
            <a:xfrm>
              <a:off x="4327670"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50</a:t>
              </a:r>
            </a:p>
          </p:txBody>
        </p:sp>
        <p:sp>
          <p:nvSpPr>
            <p:cNvPr id="1820" name="tx857">
              <a:extLst>
                <a:ext uri="{FF2B5EF4-FFF2-40B4-BE49-F238E27FC236}">
                  <a16:creationId xmlns:a16="http://schemas.microsoft.com/office/drawing/2014/main" id="{8FED6B7F-B6FE-01D4-16A6-1F425CF32DF6}"/>
                </a:ext>
              </a:extLst>
            </p:cNvPr>
            <p:cNvSpPr/>
            <p:nvPr/>
          </p:nvSpPr>
          <p:spPr>
            <a:xfrm>
              <a:off x="2372454"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39</a:t>
              </a:r>
            </a:p>
          </p:txBody>
        </p:sp>
        <p:sp>
          <p:nvSpPr>
            <p:cNvPr id="1821" name="tx858">
              <a:extLst>
                <a:ext uri="{FF2B5EF4-FFF2-40B4-BE49-F238E27FC236}">
                  <a16:creationId xmlns:a16="http://schemas.microsoft.com/office/drawing/2014/main" id="{04CAC9DA-94E5-A147-94EB-74F9EC32BF88}"/>
                </a:ext>
              </a:extLst>
            </p:cNvPr>
            <p:cNvSpPr/>
            <p:nvPr/>
          </p:nvSpPr>
          <p:spPr>
            <a:xfrm>
              <a:off x="3838866"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50</a:t>
              </a:r>
            </a:p>
          </p:txBody>
        </p:sp>
        <p:sp>
          <p:nvSpPr>
            <p:cNvPr id="1822" name="tx859">
              <a:extLst>
                <a:ext uri="{FF2B5EF4-FFF2-40B4-BE49-F238E27FC236}">
                  <a16:creationId xmlns:a16="http://schemas.microsoft.com/office/drawing/2014/main" id="{C325B490-012A-CEF3-3A37-0631AB160E03}"/>
                </a:ext>
              </a:extLst>
            </p:cNvPr>
            <p:cNvSpPr/>
            <p:nvPr/>
          </p:nvSpPr>
          <p:spPr>
            <a:xfrm>
              <a:off x="5794081"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54</a:t>
              </a:r>
            </a:p>
          </p:txBody>
        </p:sp>
        <p:sp>
          <p:nvSpPr>
            <p:cNvPr id="1823" name="tx860">
              <a:extLst>
                <a:ext uri="{FF2B5EF4-FFF2-40B4-BE49-F238E27FC236}">
                  <a16:creationId xmlns:a16="http://schemas.microsoft.com/office/drawing/2014/main" id="{E7AF5703-B1A6-4688-BA3C-6FB36B02BCD9}"/>
                </a:ext>
              </a:extLst>
            </p:cNvPr>
            <p:cNvSpPr/>
            <p:nvPr/>
          </p:nvSpPr>
          <p:spPr>
            <a:xfrm>
              <a:off x="6282885"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54</a:t>
              </a:r>
            </a:p>
          </p:txBody>
        </p:sp>
        <p:sp>
          <p:nvSpPr>
            <p:cNvPr id="1824" name="tx861">
              <a:extLst>
                <a:ext uri="{FF2B5EF4-FFF2-40B4-BE49-F238E27FC236}">
                  <a16:creationId xmlns:a16="http://schemas.microsoft.com/office/drawing/2014/main" id="{B3932EE3-A6DA-B2BD-0BB9-0933BB774E9A}"/>
                </a:ext>
              </a:extLst>
            </p:cNvPr>
            <p:cNvSpPr/>
            <p:nvPr/>
          </p:nvSpPr>
          <p:spPr>
            <a:xfrm>
              <a:off x="6771689"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53</a:t>
              </a:r>
            </a:p>
          </p:txBody>
        </p:sp>
        <p:sp>
          <p:nvSpPr>
            <p:cNvPr id="1825" name="tx862">
              <a:extLst>
                <a:ext uri="{FF2B5EF4-FFF2-40B4-BE49-F238E27FC236}">
                  <a16:creationId xmlns:a16="http://schemas.microsoft.com/office/drawing/2014/main" id="{89E0148F-6A17-EC0D-9A91-A80D4172B27F}"/>
                </a:ext>
              </a:extLst>
            </p:cNvPr>
            <p:cNvSpPr/>
            <p:nvPr/>
          </p:nvSpPr>
          <p:spPr>
            <a:xfrm>
              <a:off x="7749297"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38</a:t>
              </a:r>
            </a:p>
          </p:txBody>
        </p:sp>
        <p:sp>
          <p:nvSpPr>
            <p:cNvPr id="1826" name="tx863">
              <a:extLst>
                <a:ext uri="{FF2B5EF4-FFF2-40B4-BE49-F238E27FC236}">
                  <a16:creationId xmlns:a16="http://schemas.microsoft.com/office/drawing/2014/main" id="{E7390B03-B1D1-0C2E-3498-C9A0D3286188}"/>
                </a:ext>
              </a:extLst>
            </p:cNvPr>
            <p:cNvSpPr/>
            <p:nvPr/>
          </p:nvSpPr>
          <p:spPr>
            <a:xfrm>
              <a:off x="4843586" y="561168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0</a:t>
              </a:r>
            </a:p>
          </p:txBody>
        </p:sp>
        <p:sp>
          <p:nvSpPr>
            <p:cNvPr id="1827" name="tx864">
              <a:extLst>
                <a:ext uri="{FF2B5EF4-FFF2-40B4-BE49-F238E27FC236}">
                  <a16:creationId xmlns:a16="http://schemas.microsoft.com/office/drawing/2014/main" id="{F29A116C-10C0-C7FA-1DF8-6C8DB1939321}"/>
                </a:ext>
              </a:extLst>
            </p:cNvPr>
            <p:cNvSpPr/>
            <p:nvPr/>
          </p:nvSpPr>
          <p:spPr>
            <a:xfrm>
              <a:off x="7260493"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53</a:t>
              </a:r>
            </a:p>
          </p:txBody>
        </p:sp>
        <p:sp>
          <p:nvSpPr>
            <p:cNvPr id="1828" name="tx865">
              <a:extLst>
                <a:ext uri="{FF2B5EF4-FFF2-40B4-BE49-F238E27FC236}">
                  <a16:creationId xmlns:a16="http://schemas.microsoft.com/office/drawing/2014/main" id="{0803FC26-421A-DA2C-D4B9-45E04191DEFA}"/>
                </a:ext>
              </a:extLst>
            </p:cNvPr>
            <p:cNvSpPr/>
            <p:nvPr/>
          </p:nvSpPr>
          <p:spPr>
            <a:xfrm>
              <a:off x="5332389" y="561168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0</a:t>
              </a:r>
            </a:p>
          </p:txBody>
        </p:sp>
        <p:sp>
          <p:nvSpPr>
            <p:cNvPr id="1829" name="tx866">
              <a:extLst>
                <a:ext uri="{FF2B5EF4-FFF2-40B4-BE49-F238E27FC236}">
                  <a16:creationId xmlns:a16="http://schemas.microsoft.com/office/drawing/2014/main" id="{F153D6E0-B7FD-8174-CC5A-44C9D63C1ADF}"/>
                </a:ext>
              </a:extLst>
            </p:cNvPr>
            <p:cNvSpPr/>
            <p:nvPr/>
          </p:nvSpPr>
          <p:spPr>
            <a:xfrm>
              <a:off x="8754016" y="361215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1</a:t>
              </a:r>
            </a:p>
          </p:txBody>
        </p:sp>
        <p:sp>
          <p:nvSpPr>
            <p:cNvPr id="1830" name="tx867">
              <a:extLst>
                <a:ext uri="{FF2B5EF4-FFF2-40B4-BE49-F238E27FC236}">
                  <a16:creationId xmlns:a16="http://schemas.microsoft.com/office/drawing/2014/main" id="{D6A3414B-8FDD-32B4-BB72-7895A3A507EE}"/>
                </a:ext>
              </a:extLst>
            </p:cNvPr>
            <p:cNvSpPr/>
            <p:nvPr/>
          </p:nvSpPr>
          <p:spPr>
            <a:xfrm>
              <a:off x="8754016" y="389780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a:t>
              </a:r>
            </a:p>
          </p:txBody>
        </p:sp>
        <p:sp>
          <p:nvSpPr>
            <p:cNvPr id="1831" name="tx868">
              <a:extLst>
                <a:ext uri="{FF2B5EF4-FFF2-40B4-BE49-F238E27FC236}">
                  <a16:creationId xmlns:a16="http://schemas.microsoft.com/office/drawing/2014/main" id="{282B70B4-8019-C06B-2A4A-B1FC9DB5D3F6}"/>
                </a:ext>
              </a:extLst>
            </p:cNvPr>
            <p:cNvSpPr/>
            <p:nvPr/>
          </p:nvSpPr>
          <p:spPr>
            <a:xfrm>
              <a:off x="8726904"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58</a:t>
              </a:r>
            </a:p>
          </p:txBody>
        </p:sp>
        <p:sp>
          <p:nvSpPr>
            <p:cNvPr id="1832" name="tx869">
              <a:extLst>
                <a:ext uri="{FF2B5EF4-FFF2-40B4-BE49-F238E27FC236}">
                  <a16:creationId xmlns:a16="http://schemas.microsoft.com/office/drawing/2014/main" id="{9EF0FA0A-3222-6002-D9AA-792D70BCBF5B}"/>
                </a:ext>
              </a:extLst>
            </p:cNvPr>
            <p:cNvSpPr/>
            <p:nvPr/>
          </p:nvSpPr>
          <p:spPr>
            <a:xfrm>
              <a:off x="8726904"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57</a:t>
              </a:r>
            </a:p>
          </p:txBody>
        </p:sp>
        <p:sp>
          <p:nvSpPr>
            <p:cNvPr id="1833" name="tx870">
              <a:extLst>
                <a:ext uri="{FF2B5EF4-FFF2-40B4-BE49-F238E27FC236}">
                  <a16:creationId xmlns:a16="http://schemas.microsoft.com/office/drawing/2014/main" id="{7FA73020-DBF5-13B0-0DA2-90BF355AF697}"/>
                </a:ext>
              </a:extLst>
            </p:cNvPr>
            <p:cNvSpPr/>
            <p:nvPr/>
          </p:nvSpPr>
          <p:spPr>
            <a:xfrm>
              <a:off x="8726904"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56</a:t>
              </a:r>
            </a:p>
          </p:txBody>
        </p:sp>
        <p:sp>
          <p:nvSpPr>
            <p:cNvPr id="1834" name="tx871">
              <a:extLst>
                <a:ext uri="{FF2B5EF4-FFF2-40B4-BE49-F238E27FC236}">
                  <a16:creationId xmlns:a16="http://schemas.microsoft.com/office/drawing/2014/main" id="{7B1F4292-5D52-E583-8801-667959311C54}"/>
                </a:ext>
              </a:extLst>
            </p:cNvPr>
            <p:cNvSpPr/>
            <p:nvPr/>
          </p:nvSpPr>
          <p:spPr>
            <a:xfrm>
              <a:off x="8754016" y="418344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3</a:t>
              </a:r>
            </a:p>
          </p:txBody>
        </p:sp>
        <p:sp>
          <p:nvSpPr>
            <p:cNvPr id="1835" name="tx872">
              <a:extLst>
                <a:ext uri="{FF2B5EF4-FFF2-40B4-BE49-F238E27FC236}">
                  <a16:creationId xmlns:a16="http://schemas.microsoft.com/office/drawing/2014/main" id="{BC7078A3-7F95-ADBC-6E8A-8069EEF1B109}"/>
                </a:ext>
              </a:extLst>
            </p:cNvPr>
            <p:cNvSpPr/>
            <p:nvPr/>
          </p:nvSpPr>
          <p:spPr>
            <a:xfrm>
              <a:off x="8726904"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30</a:t>
              </a:r>
            </a:p>
          </p:txBody>
        </p:sp>
        <p:sp>
          <p:nvSpPr>
            <p:cNvPr id="1836" name="tx873">
              <a:extLst>
                <a:ext uri="{FF2B5EF4-FFF2-40B4-BE49-F238E27FC236}">
                  <a16:creationId xmlns:a16="http://schemas.microsoft.com/office/drawing/2014/main" id="{CBF9CC41-E599-21FA-5082-9F61FC8AD378}"/>
                </a:ext>
              </a:extLst>
            </p:cNvPr>
            <p:cNvSpPr/>
            <p:nvPr/>
          </p:nvSpPr>
          <p:spPr>
            <a:xfrm>
              <a:off x="8726904"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42</a:t>
              </a:r>
            </a:p>
          </p:txBody>
        </p:sp>
        <p:sp>
          <p:nvSpPr>
            <p:cNvPr id="1837" name="tx874">
              <a:extLst>
                <a:ext uri="{FF2B5EF4-FFF2-40B4-BE49-F238E27FC236}">
                  <a16:creationId xmlns:a16="http://schemas.microsoft.com/office/drawing/2014/main" id="{57206677-67B0-0909-717E-DE3638308F06}"/>
                </a:ext>
              </a:extLst>
            </p:cNvPr>
            <p:cNvSpPr/>
            <p:nvPr/>
          </p:nvSpPr>
          <p:spPr>
            <a:xfrm>
              <a:off x="8726904"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18</a:t>
              </a:r>
            </a:p>
          </p:txBody>
        </p:sp>
        <p:sp>
          <p:nvSpPr>
            <p:cNvPr id="1838" name="tx875">
              <a:extLst>
                <a:ext uri="{FF2B5EF4-FFF2-40B4-BE49-F238E27FC236}">
                  <a16:creationId xmlns:a16="http://schemas.microsoft.com/office/drawing/2014/main" id="{FD065712-F6AF-2870-CF56-DC2CCC579C87}"/>
                </a:ext>
              </a:extLst>
            </p:cNvPr>
            <p:cNvSpPr/>
            <p:nvPr/>
          </p:nvSpPr>
          <p:spPr>
            <a:xfrm>
              <a:off x="8726904"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21</a:t>
              </a:r>
            </a:p>
          </p:txBody>
        </p:sp>
        <p:sp>
          <p:nvSpPr>
            <p:cNvPr id="1839" name="tx876">
              <a:extLst>
                <a:ext uri="{FF2B5EF4-FFF2-40B4-BE49-F238E27FC236}">
                  <a16:creationId xmlns:a16="http://schemas.microsoft.com/office/drawing/2014/main" id="{6582FB02-9D74-0427-C28F-2EF4F69A938D}"/>
                </a:ext>
              </a:extLst>
            </p:cNvPr>
            <p:cNvSpPr/>
            <p:nvPr/>
          </p:nvSpPr>
          <p:spPr>
            <a:xfrm>
              <a:off x="8726904"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15</a:t>
              </a:r>
            </a:p>
          </p:txBody>
        </p:sp>
        <p:sp>
          <p:nvSpPr>
            <p:cNvPr id="1840" name="tx877">
              <a:extLst>
                <a:ext uri="{FF2B5EF4-FFF2-40B4-BE49-F238E27FC236}">
                  <a16:creationId xmlns:a16="http://schemas.microsoft.com/office/drawing/2014/main" id="{60742CA1-E1AF-8C2F-BBED-88B160E5A8A8}"/>
                </a:ext>
              </a:extLst>
            </p:cNvPr>
            <p:cNvSpPr/>
            <p:nvPr/>
          </p:nvSpPr>
          <p:spPr>
            <a:xfrm>
              <a:off x="8726904"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57</a:t>
              </a:r>
            </a:p>
          </p:txBody>
        </p:sp>
        <p:sp>
          <p:nvSpPr>
            <p:cNvPr id="1841" name="tx878">
              <a:extLst>
                <a:ext uri="{FF2B5EF4-FFF2-40B4-BE49-F238E27FC236}">
                  <a16:creationId xmlns:a16="http://schemas.microsoft.com/office/drawing/2014/main" id="{E94672CD-7526-6C9E-8316-E66B04723F51}"/>
                </a:ext>
              </a:extLst>
            </p:cNvPr>
            <p:cNvSpPr/>
            <p:nvPr/>
          </p:nvSpPr>
          <p:spPr>
            <a:xfrm>
              <a:off x="1816808" y="847885"/>
              <a:ext cx="242133"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BCG</a:t>
              </a:r>
            </a:p>
          </p:txBody>
        </p:sp>
        <p:sp>
          <p:nvSpPr>
            <p:cNvPr id="1842" name="tx879">
              <a:extLst>
                <a:ext uri="{FF2B5EF4-FFF2-40B4-BE49-F238E27FC236}">
                  <a16:creationId xmlns:a16="http://schemas.microsoft.com/office/drawing/2014/main" id="{107DDE02-1E47-FAE4-7D74-58D4D90C6D17}"/>
                </a:ext>
              </a:extLst>
            </p:cNvPr>
            <p:cNvSpPr/>
            <p:nvPr/>
          </p:nvSpPr>
          <p:spPr>
            <a:xfrm>
              <a:off x="2249650" y="847885"/>
              <a:ext cx="354055"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HepBB</a:t>
              </a:r>
            </a:p>
          </p:txBody>
        </p:sp>
        <p:sp>
          <p:nvSpPr>
            <p:cNvPr id="1843" name="tx880">
              <a:extLst>
                <a:ext uri="{FF2B5EF4-FFF2-40B4-BE49-F238E27FC236}">
                  <a16:creationId xmlns:a16="http://schemas.microsoft.com/office/drawing/2014/main" id="{0958220B-C37C-290A-B970-698C5EC01948}"/>
                </a:ext>
              </a:extLst>
            </p:cNvPr>
            <p:cNvSpPr/>
            <p:nvPr/>
          </p:nvSpPr>
          <p:spPr>
            <a:xfrm>
              <a:off x="2772699" y="847885"/>
              <a:ext cx="285567"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DTP1</a:t>
              </a:r>
            </a:p>
          </p:txBody>
        </p:sp>
        <p:sp>
          <p:nvSpPr>
            <p:cNvPr id="1844" name="tx881">
              <a:extLst>
                <a:ext uri="{FF2B5EF4-FFF2-40B4-BE49-F238E27FC236}">
                  <a16:creationId xmlns:a16="http://schemas.microsoft.com/office/drawing/2014/main" id="{2FA68770-F9AA-0C5B-BF56-CCC236E02849}"/>
                </a:ext>
              </a:extLst>
            </p:cNvPr>
            <p:cNvSpPr/>
            <p:nvPr/>
          </p:nvSpPr>
          <p:spPr>
            <a:xfrm>
              <a:off x="3261502" y="847885"/>
              <a:ext cx="285567"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DTP3</a:t>
              </a:r>
            </a:p>
          </p:txBody>
        </p:sp>
        <p:sp>
          <p:nvSpPr>
            <p:cNvPr id="1845" name="tx882">
              <a:extLst>
                <a:ext uri="{FF2B5EF4-FFF2-40B4-BE49-F238E27FC236}">
                  <a16:creationId xmlns:a16="http://schemas.microsoft.com/office/drawing/2014/main" id="{1614AD41-9741-66A0-B485-E986BA914C87}"/>
                </a:ext>
              </a:extLst>
            </p:cNvPr>
            <p:cNvSpPr/>
            <p:nvPr/>
          </p:nvSpPr>
          <p:spPr>
            <a:xfrm>
              <a:off x="3778195" y="847885"/>
              <a:ext cx="22978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Hib3</a:t>
              </a:r>
            </a:p>
          </p:txBody>
        </p:sp>
        <p:sp>
          <p:nvSpPr>
            <p:cNvPr id="1846" name="tx883">
              <a:extLst>
                <a:ext uri="{FF2B5EF4-FFF2-40B4-BE49-F238E27FC236}">
                  <a16:creationId xmlns:a16="http://schemas.microsoft.com/office/drawing/2014/main" id="{29E3E747-C69B-EC8E-5198-5BCC24ECB290}"/>
                </a:ext>
              </a:extLst>
            </p:cNvPr>
            <p:cNvSpPr/>
            <p:nvPr/>
          </p:nvSpPr>
          <p:spPr>
            <a:xfrm>
              <a:off x="4211038" y="847885"/>
              <a:ext cx="341711"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HepB3</a:t>
              </a:r>
            </a:p>
          </p:txBody>
        </p:sp>
        <p:sp>
          <p:nvSpPr>
            <p:cNvPr id="1847" name="tx884">
              <a:extLst>
                <a:ext uri="{FF2B5EF4-FFF2-40B4-BE49-F238E27FC236}">
                  <a16:creationId xmlns:a16="http://schemas.microsoft.com/office/drawing/2014/main" id="{A0B6E139-5627-C9D6-E4CB-61B2CE25BDAC}"/>
                </a:ext>
              </a:extLst>
            </p:cNvPr>
            <p:cNvSpPr/>
            <p:nvPr/>
          </p:nvSpPr>
          <p:spPr>
            <a:xfrm>
              <a:off x="4715524" y="847885"/>
              <a:ext cx="310347"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PCVC</a:t>
              </a:r>
            </a:p>
          </p:txBody>
        </p:sp>
        <p:sp>
          <p:nvSpPr>
            <p:cNvPr id="1848" name="tx885">
              <a:extLst>
                <a:ext uri="{FF2B5EF4-FFF2-40B4-BE49-F238E27FC236}">
                  <a16:creationId xmlns:a16="http://schemas.microsoft.com/office/drawing/2014/main" id="{DA4B2661-0A52-30D7-646E-C134A6B22850}"/>
                </a:ext>
              </a:extLst>
            </p:cNvPr>
            <p:cNvSpPr/>
            <p:nvPr/>
          </p:nvSpPr>
          <p:spPr>
            <a:xfrm>
              <a:off x="5201127" y="847885"/>
              <a:ext cx="31674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RotaC</a:t>
              </a:r>
            </a:p>
          </p:txBody>
        </p:sp>
        <p:sp>
          <p:nvSpPr>
            <p:cNvPr id="1849" name="tx886">
              <a:extLst>
                <a:ext uri="{FF2B5EF4-FFF2-40B4-BE49-F238E27FC236}">
                  <a16:creationId xmlns:a16="http://schemas.microsoft.com/office/drawing/2014/main" id="{6CDB7FE9-256A-3C88-633F-D99AF8456361}"/>
                </a:ext>
              </a:extLst>
            </p:cNvPr>
            <p:cNvSpPr/>
            <p:nvPr/>
          </p:nvSpPr>
          <p:spPr>
            <a:xfrm>
              <a:off x="5727147" y="847885"/>
              <a:ext cx="242315"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IPV1</a:t>
              </a:r>
            </a:p>
          </p:txBody>
        </p:sp>
        <p:sp>
          <p:nvSpPr>
            <p:cNvPr id="1850" name="tx887">
              <a:extLst>
                <a:ext uri="{FF2B5EF4-FFF2-40B4-BE49-F238E27FC236}">
                  <a16:creationId xmlns:a16="http://schemas.microsoft.com/office/drawing/2014/main" id="{CFAB6D5C-DD68-B929-AD60-5E93F493CCB0}"/>
                </a:ext>
              </a:extLst>
            </p:cNvPr>
            <p:cNvSpPr/>
            <p:nvPr/>
          </p:nvSpPr>
          <p:spPr>
            <a:xfrm>
              <a:off x="6206716" y="847885"/>
              <a:ext cx="260786"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IPVC</a:t>
              </a:r>
            </a:p>
          </p:txBody>
        </p:sp>
        <p:sp>
          <p:nvSpPr>
            <p:cNvPr id="1851" name="tx888">
              <a:extLst>
                <a:ext uri="{FF2B5EF4-FFF2-40B4-BE49-F238E27FC236}">
                  <a16:creationId xmlns:a16="http://schemas.microsoft.com/office/drawing/2014/main" id="{45350C8F-3D18-5CD3-972C-421C75D53BC0}"/>
                </a:ext>
              </a:extLst>
            </p:cNvPr>
            <p:cNvSpPr/>
            <p:nvPr/>
          </p:nvSpPr>
          <p:spPr>
            <a:xfrm>
              <a:off x="6670693" y="847885"/>
              <a:ext cx="31043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MCV1</a:t>
              </a:r>
            </a:p>
          </p:txBody>
        </p:sp>
        <p:sp>
          <p:nvSpPr>
            <p:cNvPr id="1852" name="tx889">
              <a:extLst>
                <a:ext uri="{FF2B5EF4-FFF2-40B4-BE49-F238E27FC236}">
                  <a16:creationId xmlns:a16="http://schemas.microsoft.com/office/drawing/2014/main" id="{09582A54-84EC-B845-654A-0E4E108D4CF1}"/>
                </a:ext>
              </a:extLst>
            </p:cNvPr>
            <p:cNvSpPr/>
            <p:nvPr/>
          </p:nvSpPr>
          <p:spPr>
            <a:xfrm>
              <a:off x="7165715" y="847885"/>
              <a:ext cx="298002"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RCV1</a:t>
              </a:r>
            </a:p>
          </p:txBody>
        </p:sp>
        <p:sp>
          <p:nvSpPr>
            <p:cNvPr id="1853" name="tx890">
              <a:extLst>
                <a:ext uri="{FF2B5EF4-FFF2-40B4-BE49-F238E27FC236}">
                  <a16:creationId xmlns:a16="http://schemas.microsoft.com/office/drawing/2014/main" id="{56F6871F-2995-AF17-6B51-7A5EAC397801}"/>
                </a:ext>
              </a:extLst>
            </p:cNvPr>
            <p:cNvSpPr/>
            <p:nvPr/>
          </p:nvSpPr>
          <p:spPr>
            <a:xfrm>
              <a:off x="7648301" y="847885"/>
              <a:ext cx="31043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MCV2</a:t>
              </a:r>
            </a:p>
          </p:txBody>
        </p:sp>
        <p:sp>
          <p:nvSpPr>
            <p:cNvPr id="1854" name="tx891">
              <a:extLst>
                <a:ext uri="{FF2B5EF4-FFF2-40B4-BE49-F238E27FC236}">
                  <a16:creationId xmlns:a16="http://schemas.microsoft.com/office/drawing/2014/main" id="{3FAF4808-11F8-4575-22AF-D1ED438BEC02}"/>
                </a:ext>
              </a:extLst>
            </p:cNvPr>
            <p:cNvSpPr/>
            <p:nvPr/>
          </p:nvSpPr>
          <p:spPr>
            <a:xfrm>
              <a:off x="8183694" y="847885"/>
              <a:ext cx="217261"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YFV</a:t>
              </a:r>
            </a:p>
          </p:txBody>
        </p:sp>
        <p:sp>
          <p:nvSpPr>
            <p:cNvPr id="1855" name="tx892">
              <a:extLst>
                <a:ext uri="{FF2B5EF4-FFF2-40B4-BE49-F238E27FC236}">
                  <a16:creationId xmlns:a16="http://schemas.microsoft.com/office/drawing/2014/main" id="{23AFAE98-13ED-2127-4320-F09C09A76579}"/>
                </a:ext>
              </a:extLst>
            </p:cNvPr>
            <p:cNvSpPr/>
            <p:nvPr/>
          </p:nvSpPr>
          <p:spPr>
            <a:xfrm>
              <a:off x="8638345" y="847885"/>
              <a:ext cx="285567"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HPVc</a:t>
              </a:r>
            </a:p>
          </p:txBody>
        </p:sp>
        <p:sp>
          <p:nvSpPr>
            <p:cNvPr id="1856" name="tx893">
              <a:extLst>
                <a:ext uri="{FF2B5EF4-FFF2-40B4-BE49-F238E27FC236}">
                  <a16:creationId xmlns:a16="http://schemas.microsoft.com/office/drawing/2014/main" id="{5BC807FF-013B-D89D-B2BF-A1008CBD4144}"/>
                </a:ext>
              </a:extLst>
            </p:cNvPr>
            <p:cNvSpPr/>
            <p:nvPr/>
          </p:nvSpPr>
          <p:spPr>
            <a:xfrm>
              <a:off x="1048135" y="5593667"/>
              <a:ext cx="533826"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Venezuela</a:t>
              </a:r>
            </a:p>
          </p:txBody>
        </p:sp>
        <p:sp>
          <p:nvSpPr>
            <p:cNvPr id="1857" name="tx894">
              <a:extLst>
                <a:ext uri="{FF2B5EF4-FFF2-40B4-BE49-F238E27FC236}">
                  <a16:creationId xmlns:a16="http://schemas.microsoft.com/office/drawing/2014/main" id="{734A712B-41A7-7E51-509C-2093D8B7C7C5}"/>
                </a:ext>
              </a:extLst>
            </p:cNvPr>
            <p:cNvSpPr/>
            <p:nvPr/>
          </p:nvSpPr>
          <p:spPr>
            <a:xfrm>
              <a:off x="1353271" y="5450844"/>
              <a:ext cx="22869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Haiti</a:t>
              </a:r>
            </a:p>
          </p:txBody>
        </p:sp>
        <p:sp>
          <p:nvSpPr>
            <p:cNvPr id="1858" name="tx895">
              <a:extLst>
                <a:ext uri="{FF2B5EF4-FFF2-40B4-BE49-F238E27FC236}">
                  <a16:creationId xmlns:a16="http://schemas.microsoft.com/office/drawing/2014/main" id="{24D7DD77-27B4-2592-8834-105195C76C21}"/>
                </a:ext>
              </a:extLst>
            </p:cNvPr>
            <p:cNvSpPr/>
            <p:nvPr/>
          </p:nvSpPr>
          <p:spPr>
            <a:xfrm>
              <a:off x="1245189" y="5308021"/>
              <a:ext cx="33677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Bolivia</a:t>
              </a:r>
            </a:p>
          </p:txBody>
        </p:sp>
        <p:sp>
          <p:nvSpPr>
            <p:cNvPr id="1859" name="tx896">
              <a:extLst>
                <a:ext uri="{FF2B5EF4-FFF2-40B4-BE49-F238E27FC236}">
                  <a16:creationId xmlns:a16="http://schemas.microsoft.com/office/drawing/2014/main" id="{4B87F15F-B917-5CD7-091A-504324A51256}"/>
                </a:ext>
              </a:extLst>
            </p:cNvPr>
            <p:cNvSpPr/>
            <p:nvPr/>
          </p:nvSpPr>
          <p:spPr>
            <a:xfrm>
              <a:off x="1092849" y="5165197"/>
              <a:ext cx="48911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Suriname</a:t>
              </a:r>
            </a:p>
          </p:txBody>
        </p:sp>
        <p:sp>
          <p:nvSpPr>
            <p:cNvPr id="1860" name="tx897">
              <a:extLst>
                <a:ext uri="{FF2B5EF4-FFF2-40B4-BE49-F238E27FC236}">
                  <a16:creationId xmlns:a16="http://schemas.microsoft.com/office/drawing/2014/main" id="{578A62BF-3E18-F927-22CD-298170963F1B}"/>
                </a:ext>
              </a:extLst>
            </p:cNvPr>
            <p:cNvSpPr/>
            <p:nvPr/>
          </p:nvSpPr>
          <p:spPr>
            <a:xfrm>
              <a:off x="1092758" y="5022374"/>
              <a:ext cx="48920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Argentina</a:t>
              </a:r>
            </a:p>
          </p:txBody>
        </p:sp>
        <p:sp>
          <p:nvSpPr>
            <p:cNvPr id="1861" name="tx898">
              <a:extLst>
                <a:ext uri="{FF2B5EF4-FFF2-40B4-BE49-F238E27FC236}">
                  <a16:creationId xmlns:a16="http://schemas.microsoft.com/office/drawing/2014/main" id="{9B0B5B95-4644-036E-9284-4ACD7EEFCF5D}"/>
                </a:ext>
              </a:extLst>
            </p:cNvPr>
            <p:cNvSpPr/>
            <p:nvPr/>
          </p:nvSpPr>
          <p:spPr>
            <a:xfrm>
              <a:off x="1156309" y="4879551"/>
              <a:ext cx="42565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Ecuador</a:t>
              </a:r>
            </a:p>
          </p:txBody>
        </p:sp>
        <p:sp>
          <p:nvSpPr>
            <p:cNvPr id="1862" name="tx899">
              <a:extLst>
                <a:ext uri="{FF2B5EF4-FFF2-40B4-BE49-F238E27FC236}">
                  <a16:creationId xmlns:a16="http://schemas.microsoft.com/office/drawing/2014/main" id="{17E9FB4F-D2E4-334D-6801-BA30B71D17B1}"/>
                </a:ext>
              </a:extLst>
            </p:cNvPr>
            <p:cNvSpPr/>
            <p:nvPr/>
          </p:nvSpPr>
          <p:spPr>
            <a:xfrm>
              <a:off x="1092758" y="4736727"/>
              <a:ext cx="48920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Paraguay</a:t>
              </a:r>
            </a:p>
          </p:txBody>
        </p:sp>
        <p:sp>
          <p:nvSpPr>
            <p:cNvPr id="1863" name="tx900">
              <a:extLst>
                <a:ext uri="{FF2B5EF4-FFF2-40B4-BE49-F238E27FC236}">
                  <a16:creationId xmlns:a16="http://schemas.microsoft.com/office/drawing/2014/main" id="{5125414E-FA41-4E97-48C2-6C078645A088}"/>
                </a:ext>
              </a:extLst>
            </p:cNvPr>
            <p:cNvSpPr/>
            <p:nvPr/>
          </p:nvSpPr>
          <p:spPr>
            <a:xfrm>
              <a:off x="1270609" y="4593904"/>
              <a:ext cx="31135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Belize</a:t>
              </a:r>
            </a:p>
          </p:txBody>
        </p:sp>
        <p:sp>
          <p:nvSpPr>
            <p:cNvPr id="1864" name="tx901">
              <a:extLst>
                <a:ext uri="{FF2B5EF4-FFF2-40B4-BE49-F238E27FC236}">
                  <a16:creationId xmlns:a16="http://schemas.microsoft.com/office/drawing/2014/main" id="{B1BD20F9-1EFB-653B-C882-F56D647FB92E}"/>
                </a:ext>
              </a:extLst>
            </p:cNvPr>
            <p:cNvSpPr/>
            <p:nvPr/>
          </p:nvSpPr>
          <p:spPr>
            <a:xfrm>
              <a:off x="1022989" y="4451081"/>
              <a:ext cx="55897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Guatemala</a:t>
              </a:r>
            </a:p>
          </p:txBody>
        </p:sp>
        <p:sp>
          <p:nvSpPr>
            <p:cNvPr id="1865" name="tx902">
              <a:extLst>
                <a:ext uri="{FF2B5EF4-FFF2-40B4-BE49-F238E27FC236}">
                  <a16:creationId xmlns:a16="http://schemas.microsoft.com/office/drawing/2014/main" id="{E7CC333B-46F8-AC81-0A37-F7F7D84F566E}"/>
                </a:ext>
              </a:extLst>
            </p:cNvPr>
            <p:cNvSpPr/>
            <p:nvPr/>
          </p:nvSpPr>
          <p:spPr>
            <a:xfrm>
              <a:off x="1156309" y="4308257"/>
              <a:ext cx="42565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Panama</a:t>
              </a:r>
            </a:p>
          </p:txBody>
        </p:sp>
        <p:sp>
          <p:nvSpPr>
            <p:cNvPr id="1866" name="tx903">
              <a:extLst>
                <a:ext uri="{FF2B5EF4-FFF2-40B4-BE49-F238E27FC236}">
                  <a16:creationId xmlns:a16="http://schemas.microsoft.com/office/drawing/2014/main" id="{07D057AC-F3D5-723C-8AB5-A6754D317BDD}"/>
                </a:ext>
              </a:extLst>
            </p:cNvPr>
            <p:cNvSpPr/>
            <p:nvPr/>
          </p:nvSpPr>
          <p:spPr>
            <a:xfrm>
              <a:off x="1137289" y="4165434"/>
              <a:ext cx="44467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Grenada</a:t>
              </a:r>
            </a:p>
          </p:txBody>
        </p:sp>
        <p:sp>
          <p:nvSpPr>
            <p:cNvPr id="1867" name="tx904">
              <a:extLst>
                <a:ext uri="{FF2B5EF4-FFF2-40B4-BE49-F238E27FC236}">
                  <a16:creationId xmlns:a16="http://schemas.microsoft.com/office/drawing/2014/main" id="{567D94BB-DB23-4EEA-99E5-7291529BB3A2}"/>
                </a:ext>
              </a:extLst>
            </p:cNvPr>
            <p:cNvSpPr/>
            <p:nvPr/>
          </p:nvSpPr>
          <p:spPr>
            <a:xfrm>
              <a:off x="1219951" y="4022611"/>
              <a:ext cx="36201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Mexico</a:t>
              </a:r>
            </a:p>
          </p:txBody>
        </p:sp>
        <p:sp>
          <p:nvSpPr>
            <p:cNvPr id="1868" name="tx905">
              <a:extLst>
                <a:ext uri="{FF2B5EF4-FFF2-40B4-BE49-F238E27FC236}">
                  <a16:creationId xmlns:a16="http://schemas.microsoft.com/office/drawing/2014/main" id="{8F70FFAF-D30E-705A-750E-754C331D2099}"/>
                </a:ext>
              </a:extLst>
            </p:cNvPr>
            <p:cNvSpPr/>
            <p:nvPr/>
          </p:nvSpPr>
          <p:spPr>
            <a:xfrm>
              <a:off x="1099159" y="3879787"/>
              <a:ext cx="48280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Bahamas</a:t>
              </a:r>
            </a:p>
          </p:txBody>
        </p:sp>
        <p:sp>
          <p:nvSpPr>
            <p:cNvPr id="1869" name="tx906">
              <a:extLst>
                <a:ext uri="{FF2B5EF4-FFF2-40B4-BE49-F238E27FC236}">
                  <a16:creationId xmlns:a16="http://schemas.microsoft.com/office/drawing/2014/main" id="{5B7F02BC-AA29-474A-F7C4-0BE9186AE464}"/>
                </a:ext>
              </a:extLst>
            </p:cNvPr>
            <p:cNvSpPr/>
            <p:nvPr/>
          </p:nvSpPr>
          <p:spPr>
            <a:xfrm>
              <a:off x="1340560" y="3736964"/>
              <a:ext cx="24140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Peru</a:t>
              </a:r>
            </a:p>
          </p:txBody>
        </p:sp>
        <p:sp>
          <p:nvSpPr>
            <p:cNvPr id="1870" name="tx907">
              <a:extLst>
                <a:ext uri="{FF2B5EF4-FFF2-40B4-BE49-F238E27FC236}">
                  <a16:creationId xmlns:a16="http://schemas.microsoft.com/office/drawing/2014/main" id="{B335411B-FAA4-CAC9-2BE0-EB8E90AB6211}"/>
                </a:ext>
              </a:extLst>
            </p:cNvPr>
            <p:cNvSpPr/>
            <p:nvPr/>
          </p:nvSpPr>
          <p:spPr>
            <a:xfrm>
              <a:off x="508182" y="3594141"/>
              <a:ext cx="38761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Antigua</a:t>
              </a:r>
            </a:p>
          </p:txBody>
        </p:sp>
        <p:sp>
          <p:nvSpPr>
            <p:cNvPr id="1871" name="tx908">
              <a:extLst>
                <a:ext uri="{FF2B5EF4-FFF2-40B4-BE49-F238E27FC236}">
                  <a16:creationId xmlns:a16="http://schemas.microsoft.com/office/drawing/2014/main" id="{587EB3B5-64FB-B4DD-C66C-094D55A06354}"/>
                </a:ext>
              </a:extLst>
            </p:cNvPr>
            <p:cNvSpPr/>
            <p:nvPr/>
          </p:nvSpPr>
          <p:spPr>
            <a:xfrm>
              <a:off x="927526" y="3594141"/>
              <a:ext cx="19065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and</a:t>
              </a:r>
            </a:p>
          </p:txBody>
        </p:sp>
        <p:sp>
          <p:nvSpPr>
            <p:cNvPr id="1872" name="tx909">
              <a:extLst>
                <a:ext uri="{FF2B5EF4-FFF2-40B4-BE49-F238E27FC236}">
                  <a16:creationId xmlns:a16="http://schemas.microsoft.com/office/drawing/2014/main" id="{FB91882A-16E6-170D-9218-C01F4DA6161D}"/>
                </a:ext>
              </a:extLst>
            </p:cNvPr>
            <p:cNvSpPr/>
            <p:nvPr/>
          </p:nvSpPr>
          <p:spPr>
            <a:xfrm>
              <a:off x="1149908" y="3594141"/>
              <a:ext cx="43205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Barbuda</a:t>
              </a:r>
            </a:p>
          </p:txBody>
        </p:sp>
        <p:sp>
          <p:nvSpPr>
            <p:cNvPr id="1873" name="tx910">
              <a:extLst>
                <a:ext uri="{FF2B5EF4-FFF2-40B4-BE49-F238E27FC236}">
                  <a16:creationId xmlns:a16="http://schemas.microsoft.com/office/drawing/2014/main" id="{24175984-481A-7BCA-6564-85D09E20C3AD}"/>
                </a:ext>
              </a:extLst>
            </p:cNvPr>
            <p:cNvSpPr/>
            <p:nvPr/>
          </p:nvSpPr>
          <p:spPr>
            <a:xfrm>
              <a:off x="1086449" y="3451317"/>
              <a:ext cx="49551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Honduras</a:t>
              </a:r>
            </a:p>
          </p:txBody>
        </p:sp>
        <p:sp>
          <p:nvSpPr>
            <p:cNvPr id="1874" name="tx911">
              <a:extLst>
                <a:ext uri="{FF2B5EF4-FFF2-40B4-BE49-F238E27FC236}">
                  <a16:creationId xmlns:a16="http://schemas.microsoft.com/office/drawing/2014/main" id="{D5EE5921-15C9-38AF-FEBB-4D57A45B9110}"/>
                </a:ext>
              </a:extLst>
            </p:cNvPr>
            <p:cNvSpPr/>
            <p:nvPr/>
          </p:nvSpPr>
          <p:spPr>
            <a:xfrm>
              <a:off x="1092758" y="3308494"/>
              <a:ext cx="48920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Barbados</a:t>
              </a:r>
            </a:p>
          </p:txBody>
        </p:sp>
        <p:sp>
          <p:nvSpPr>
            <p:cNvPr id="1875" name="tx912">
              <a:extLst>
                <a:ext uri="{FF2B5EF4-FFF2-40B4-BE49-F238E27FC236}">
                  <a16:creationId xmlns:a16="http://schemas.microsoft.com/office/drawing/2014/main" id="{B95725D5-9CF3-573A-F35F-AFE3AC6D169C}"/>
                </a:ext>
              </a:extLst>
            </p:cNvPr>
            <p:cNvSpPr/>
            <p:nvPr/>
          </p:nvSpPr>
          <p:spPr>
            <a:xfrm>
              <a:off x="1156400" y="3165671"/>
              <a:ext cx="42556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Jamaica</a:t>
              </a:r>
            </a:p>
          </p:txBody>
        </p:sp>
        <p:sp>
          <p:nvSpPr>
            <p:cNvPr id="1876" name="tx913">
              <a:extLst>
                <a:ext uri="{FF2B5EF4-FFF2-40B4-BE49-F238E27FC236}">
                  <a16:creationId xmlns:a16="http://schemas.microsoft.com/office/drawing/2014/main" id="{557ED7C1-D99E-FD39-FC3A-64D900C3287E}"/>
                </a:ext>
              </a:extLst>
            </p:cNvPr>
            <p:cNvSpPr/>
            <p:nvPr/>
          </p:nvSpPr>
          <p:spPr>
            <a:xfrm>
              <a:off x="565515" y="3022847"/>
              <a:ext cx="53995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Dominican</a:t>
              </a:r>
            </a:p>
          </p:txBody>
        </p:sp>
        <p:sp>
          <p:nvSpPr>
            <p:cNvPr id="1877" name="tx914">
              <a:extLst>
                <a:ext uri="{FF2B5EF4-FFF2-40B4-BE49-F238E27FC236}">
                  <a16:creationId xmlns:a16="http://schemas.microsoft.com/office/drawing/2014/main" id="{88C66062-64CC-7A69-A114-D9A84A21A451}"/>
                </a:ext>
              </a:extLst>
            </p:cNvPr>
            <p:cNvSpPr/>
            <p:nvPr/>
          </p:nvSpPr>
          <p:spPr>
            <a:xfrm>
              <a:off x="1137198" y="3022847"/>
              <a:ext cx="44476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Republic</a:t>
              </a:r>
            </a:p>
          </p:txBody>
        </p:sp>
        <p:sp>
          <p:nvSpPr>
            <p:cNvPr id="1878" name="tx915">
              <a:extLst>
                <a:ext uri="{FF2B5EF4-FFF2-40B4-BE49-F238E27FC236}">
                  <a16:creationId xmlns:a16="http://schemas.microsoft.com/office/drawing/2014/main" id="{472C1C3C-EDA4-5058-4D1D-7C435FB1E238}"/>
                </a:ext>
              </a:extLst>
            </p:cNvPr>
            <p:cNvSpPr/>
            <p:nvPr/>
          </p:nvSpPr>
          <p:spPr>
            <a:xfrm>
              <a:off x="1169019" y="2880024"/>
              <a:ext cx="10799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St</a:t>
              </a:r>
            </a:p>
          </p:txBody>
        </p:sp>
        <p:sp>
          <p:nvSpPr>
            <p:cNvPr id="1879" name="tx916">
              <a:extLst>
                <a:ext uri="{FF2B5EF4-FFF2-40B4-BE49-F238E27FC236}">
                  <a16:creationId xmlns:a16="http://schemas.microsoft.com/office/drawing/2014/main" id="{EE252CBC-C3ED-A520-AC9B-30D894DD65BF}"/>
                </a:ext>
              </a:extLst>
            </p:cNvPr>
            <p:cNvSpPr/>
            <p:nvPr/>
          </p:nvSpPr>
          <p:spPr>
            <a:xfrm>
              <a:off x="1308739" y="2880024"/>
              <a:ext cx="27322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Lucia</a:t>
              </a:r>
            </a:p>
          </p:txBody>
        </p:sp>
        <p:sp>
          <p:nvSpPr>
            <p:cNvPr id="1880" name="tx917">
              <a:extLst>
                <a:ext uri="{FF2B5EF4-FFF2-40B4-BE49-F238E27FC236}">
                  <a16:creationId xmlns:a16="http://schemas.microsoft.com/office/drawing/2014/main" id="{B1F41CA5-61AF-A2B3-DD6F-A2D3A0CFFEE8}"/>
                </a:ext>
              </a:extLst>
            </p:cNvPr>
            <p:cNvSpPr/>
            <p:nvPr/>
          </p:nvSpPr>
          <p:spPr>
            <a:xfrm>
              <a:off x="1105560" y="2737201"/>
              <a:ext cx="47640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Dominica</a:t>
              </a:r>
            </a:p>
          </p:txBody>
        </p:sp>
        <p:sp>
          <p:nvSpPr>
            <p:cNvPr id="1881" name="tx918">
              <a:extLst>
                <a:ext uri="{FF2B5EF4-FFF2-40B4-BE49-F238E27FC236}">
                  <a16:creationId xmlns:a16="http://schemas.microsoft.com/office/drawing/2014/main" id="{C1673508-D2D5-1E70-A15C-9C9F0F4FC18D}"/>
                </a:ext>
              </a:extLst>
            </p:cNvPr>
            <p:cNvSpPr/>
            <p:nvPr/>
          </p:nvSpPr>
          <p:spPr>
            <a:xfrm>
              <a:off x="1296121" y="2594378"/>
              <a:ext cx="28584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Brazil</a:t>
              </a:r>
            </a:p>
          </p:txBody>
        </p:sp>
        <p:sp>
          <p:nvSpPr>
            <p:cNvPr id="1882" name="tx919">
              <a:extLst>
                <a:ext uri="{FF2B5EF4-FFF2-40B4-BE49-F238E27FC236}">
                  <a16:creationId xmlns:a16="http://schemas.microsoft.com/office/drawing/2014/main" id="{51F118B8-8CA6-F4AD-EF19-D2F0DE461489}"/>
                </a:ext>
              </a:extLst>
            </p:cNvPr>
            <p:cNvSpPr/>
            <p:nvPr/>
          </p:nvSpPr>
          <p:spPr>
            <a:xfrm>
              <a:off x="1099159" y="2451554"/>
              <a:ext cx="48280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Colombia</a:t>
              </a:r>
            </a:p>
          </p:txBody>
        </p:sp>
        <p:sp>
          <p:nvSpPr>
            <p:cNvPr id="1883" name="tx920">
              <a:extLst>
                <a:ext uri="{FF2B5EF4-FFF2-40B4-BE49-F238E27FC236}">
                  <a16:creationId xmlns:a16="http://schemas.microsoft.com/office/drawing/2014/main" id="{AA5E74D7-3D43-66EC-64BF-68EAE90A0AF6}"/>
                </a:ext>
              </a:extLst>
            </p:cNvPr>
            <p:cNvSpPr/>
            <p:nvPr/>
          </p:nvSpPr>
          <p:spPr>
            <a:xfrm>
              <a:off x="544209" y="2308731"/>
              <a:ext cx="408736"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Trinidad</a:t>
              </a:r>
            </a:p>
          </p:txBody>
        </p:sp>
        <p:sp>
          <p:nvSpPr>
            <p:cNvPr id="1884" name="tx921">
              <a:extLst>
                <a:ext uri="{FF2B5EF4-FFF2-40B4-BE49-F238E27FC236}">
                  <a16:creationId xmlns:a16="http://schemas.microsoft.com/office/drawing/2014/main" id="{27D935EA-B252-FB53-43A8-00191C60A22E}"/>
                </a:ext>
              </a:extLst>
            </p:cNvPr>
            <p:cNvSpPr/>
            <p:nvPr/>
          </p:nvSpPr>
          <p:spPr>
            <a:xfrm>
              <a:off x="984676" y="2308731"/>
              <a:ext cx="19065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and</a:t>
              </a:r>
            </a:p>
          </p:txBody>
        </p:sp>
        <p:sp>
          <p:nvSpPr>
            <p:cNvPr id="1885" name="tx922">
              <a:extLst>
                <a:ext uri="{FF2B5EF4-FFF2-40B4-BE49-F238E27FC236}">
                  <a16:creationId xmlns:a16="http://schemas.microsoft.com/office/drawing/2014/main" id="{187353C5-E0DF-A694-6558-F25FED1EF2F7}"/>
                </a:ext>
              </a:extLst>
            </p:cNvPr>
            <p:cNvSpPr/>
            <p:nvPr/>
          </p:nvSpPr>
          <p:spPr>
            <a:xfrm>
              <a:off x="1207058" y="2308731"/>
              <a:ext cx="37490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Tobago</a:t>
              </a:r>
            </a:p>
          </p:txBody>
        </p:sp>
        <p:sp>
          <p:nvSpPr>
            <p:cNvPr id="1886" name="tx923">
              <a:extLst>
                <a:ext uri="{FF2B5EF4-FFF2-40B4-BE49-F238E27FC236}">
                  <a16:creationId xmlns:a16="http://schemas.microsoft.com/office/drawing/2014/main" id="{18A39A1E-B73F-88F9-464E-847DD97CB4EA}"/>
                </a:ext>
              </a:extLst>
            </p:cNvPr>
            <p:cNvSpPr/>
            <p:nvPr/>
          </p:nvSpPr>
          <p:spPr>
            <a:xfrm>
              <a:off x="1063131" y="2165908"/>
              <a:ext cx="10799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St</a:t>
              </a:r>
            </a:p>
          </p:txBody>
        </p:sp>
        <p:sp>
          <p:nvSpPr>
            <p:cNvPr id="1887" name="tx924">
              <a:extLst>
                <a:ext uri="{FF2B5EF4-FFF2-40B4-BE49-F238E27FC236}">
                  <a16:creationId xmlns:a16="http://schemas.microsoft.com/office/drawing/2014/main" id="{BAA9631D-2EBA-1B59-0E10-43E4D5ECFA3D}"/>
                </a:ext>
              </a:extLst>
            </p:cNvPr>
            <p:cNvSpPr/>
            <p:nvPr/>
          </p:nvSpPr>
          <p:spPr>
            <a:xfrm>
              <a:off x="1202852" y="2165908"/>
              <a:ext cx="37911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Vincent</a:t>
              </a:r>
            </a:p>
          </p:txBody>
        </p:sp>
        <p:sp>
          <p:nvSpPr>
            <p:cNvPr id="1888" name="tx925">
              <a:extLst>
                <a:ext uri="{FF2B5EF4-FFF2-40B4-BE49-F238E27FC236}">
                  <a16:creationId xmlns:a16="http://schemas.microsoft.com/office/drawing/2014/main" id="{5B3D7094-B63A-7A2E-1428-AF957FC57BF3}"/>
                </a:ext>
              </a:extLst>
            </p:cNvPr>
            <p:cNvSpPr/>
            <p:nvPr/>
          </p:nvSpPr>
          <p:spPr>
            <a:xfrm>
              <a:off x="679998" y="2023084"/>
              <a:ext cx="10799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St</a:t>
              </a:r>
            </a:p>
          </p:txBody>
        </p:sp>
        <p:sp>
          <p:nvSpPr>
            <p:cNvPr id="1889" name="tx926">
              <a:extLst>
                <a:ext uri="{FF2B5EF4-FFF2-40B4-BE49-F238E27FC236}">
                  <a16:creationId xmlns:a16="http://schemas.microsoft.com/office/drawing/2014/main" id="{6FC75B9C-E8D9-DD1D-9597-59681F8BD0B6}"/>
                </a:ext>
              </a:extLst>
            </p:cNvPr>
            <p:cNvSpPr/>
            <p:nvPr/>
          </p:nvSpPr>
          <p:spPr>
            <a:xfrm>
              <a:off x="819718" y="2023084"/>
              <a:ext cx="22229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Kitts</a:t>
              </a:r>
            </a:p>
          </p:txBody>
        </p:sp>
        <p:sp>
          <p:nvSpPr>
            <p:cNvPr id="1890" name="tx927">
              <a:extLst>
                <a:ext uri="{FF2B5EF4-FFF2-40B4-BE49-F238E27FC236}">
                  <a16:creationId xmlns:a16="http://schemas.microsoft.com/office/drawing/2014/main" id="{D337CA81-D0D4-F6D7-C32E-195090AC216B}"/>
                </a:ext>
              </a:extLst>
            </p:cNvPr>
            <p:cNvSpPr/>
            <p:nvPr/>
          </p:nvSpPr>
          <p:spPr>
            <a:xfrm>
              <a:off x="1073739" y="2023084"/>
              <a:ext cx="19065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and</a:t>
              </a:r>
            </a:p>
          </p:txBody>
        </p:sp>
        <p:sp>
          <p:nvSpPr>
            <p:cNvPr id="1891" name="tx928">
              <a:extLst>
                <a:ext uri="{FF2B5EF4-FFF2-40B4-BE49-F238E27FC236}">
                  <a16:creationId xmlns:a16="http://schemas.microsoft.com/office/drawing/2014/main" id="{AF4D71B7-73E6-32A3-1777-3ED39DAB6213}"/>
                </a:ext>
              </a:extLst>
            </p:cNvPr>
            <p:cNvSpPr/>
            <p:nvPr/>
          </p:nvSpPr>
          <p:spPr>
            <a:xfrm>
              <a:off x="1296121" y="2023084"/>
              <a:ext cx="28584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Nevis</a:t>
              </a:r>
            </a:p>
          </p:txBody>
        </p:sp>
        <p:sp>
          <p:nvSpPr>
            <p:cNvPr id="1892" name="tx929">
              <a:extLst>
                <a:ext uri="{FF2B5EF4-FFF2-40B4-BE49-F238E27FC236}">
                  <a16:creationId xmlns:a16="http://schemas.microsoft.com/office/drawing/2014/main" id="{C4FAE505-25B5-FF1A-EC79-D17B57881EA1}"/>
                </a:ext>
              </a:extLst>
            </p:cNvPr>
            <p:cNvSpPr/>
            <p:nvPr/>
          </p:nvSpPr>
          <p:spPr>
            <a:xfrm>
              <a:off x="1061028" y="1880261"/>
              <a:ext cx="52093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Nicaragua</a:t>
              </a:r>
            </a:p>
          </p:txBody>
        </p:sp>
        <p:sp>
          <p:nvSpPr>
            <p:cNvPr id="1893" name="tx930">
              <a:extLst>
                <a:ext uri="{FF2B5EF4-FFF2-40B4-BE49-F238E27FC236}">
                  <a16:creationId xmlns:a16="http://schemas.microsoft.com/office/drawing/2014/main" id="{2B831D36-8CF7-CD3B-3245-05137A34C4C4}"/>
                </a:ext>
              </a:extLst>
            </p:cNvPr>
            <p:cNvSpPr/>
            <p:nvPr/>
          </p:nvSpPr>
          <p:spPr>
            <a:xfrm>
              <a:off x="1022989" y="1737438"/>
              <a:ext cx="29855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Costa</a:t>
              </a:r>
            </a:p>
          </p:txBody>
        </p:sp>
        <p:sp>
          <p:nvSpPr>
            <p:cNvPr id="1894" name="tx931">
              <a:extLst>
                <a:ext uri="{FF2B5EF4-FFF2-40B4-BE49-F238E27FC236}">
                  <a16:creationId xmlns:a16="http://schemas.microsoft.com/office/drawing/2014/main" id="{18B55F83-84A5-BA58-FDBE-75CC7E8477E0}"/>
                </a:ext>
              </a:extLst>
            </p:cNvPr>
            <p:cNvSpPr/>
            <p:nvPr/>
          </p:nvSpPr>
          <p:spPr>
            <a:xfrm>
              <a:off x="1353271" y="1737438"/>
              <a:ext cx="22869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Rica</a:t>
              </a:r>
            </a:p>
          </p:txBody>
        </p:sp>
        <p:sp>
          <p:nvSpPr>
            <p:cNvPr id="1895" name="tx932">
              <a:extLst>
                <a:ext uri="{FF2B5EF4-FFF2-40B4-BE49-F238E27FC236}">
                  <a16:creationId xmlns:a16="http://schemas.microsoft.com/office/drawing/2014/main" id="{7F2B45D2-62E1-8802-5BC0-452852EA40D3}"/>
                </a:ext>
              </a:extLst>
            </p:cNvPr>
            <p:cNvSpPr/>
            <p:nvPr/>
          </p:nvSpPr>
          <p:spPr>
            <a:xfrm>
              <a:off x="1149999" y="1594614"/>
              <a:ext cx="43196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Uruguay</a:t>
              </a:r>
            </a:p>
          </p:txBody>
        </p:sp>
        <p:sp>
          <p:nvSpPr>
            <p:cNvPr id="1896" name="tx933">
              <a:extLst>
                <a:ext uri="{FF2B5EF4-FFF2-40B4-BE49-F238E27FC236}">
                  <a16:creationId xmlns:a16="http://schemas.microsoft.com/office/drawing/2014/main" id="{DE918140-CFA9-F494-F3BE-34E46F61E91C}"/>
                </a:ext>
              </a:extLst>
            </p:cNvPr>
            <p:cNvSpPr/>
            <p:nvPr/>
          </p:nvSpPr>
          <p:spPr>
            <a:xfrm>
              <a:off x="997478" y="1451791"/>
              <a:ext cx="10168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El</a:t>
              </a:r>
            </a:p>
          </p:txBody>
        </p:sp>
        <p:sp>
          <p:nvSpPr>
            <p:cNvPr id="1897" name="tx934">
              <a:extLst>
                <a:ext uri="{FF2B5EF4-FFF2-40B4-BE49-F238E27FC236}">
                  <a16:creationId xmlns:a16="http://schemas.microsoft.com/office/drawing/2014/main" id="{C83B60E1-9203-3425-8C4A-5F937EA92DDE}"/>
                </a:ext>
              </a:extLst>
            </p:cNvPr>
            <p:cNvSpPr/>
            <p:nvPr/>
          </p:nvSpPr>
          <p:spPr>
            <a:xfrm>
              <a:off x="1130889" y="1451791"/>
              <a:ext cx="45107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Salvador</a:t>
              </a:r>
            </a:p>
          </p:txBody>
        </p:sp>
        <p:sp>
          <p:nvSpPr>
            <p:cNvPr id="1898" name="tx935">
              <a:extLst>
                <a:ext uri="{FF2B5EF4-FFF2-40B4-BE49-F238E27FC236}">
                  <a16:creationId xmlns:a16="http://schemas.microsoft.com/office/drawing/2014/main" id="{97151B19-D078-345A-A8A3-4E0D6B3B0F37}"/>
                </a:ext>
              </a:extLst>
            </p:cNvPr>
            <p:cNvSpPr/>
            <p:nvPr/>
          </p:nvSpPr>
          <p:spPr>
            <a:xfrm>
              <a:off x="1321449" y="1308968"/>
              <a:ext cx="26051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Chile</a:t>
              </a:r>
            </a:p>
          </p:txBody>
        </p:sp>
        <p:sp>
          <p:nvSpPr>
            <p:cNvPr id="1899" name="tx936">
              <a:extLst>
                <a:ext uri="{FF2B5EF4-FFF2-40B4-BE49-F238E27FC236}">
                  <a16:creationId xmlns:a16="http://schemas.microsoft.com/office/drawing/2014/main" id="{DD0FC9E2-8C70-0A93-2E1C-4F019F50FCBB}"/>
                </a:ext>
              </a:extLst>
            </p:cNvPr>
            <p:cNvSpPr/>
            <p:nvPr/>
          </p:nvSpPr>
          <p:spPr>
            <a:xfrm>
              <a:off x="1181729" y="1166144"/>
              <a:ext cx="40023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Guyana</a:t>
              </a:r>
            </a:p>
          </p:txBody>
        </p:sp>
        <p:sp>
          <p:nvSpPr>
            <p:cNvPr id="1900" name="tx937">
              <a:extLst>
                <a:ext uri="{FF2B5EF4-FFF2-40B4-BE49-F238E27FC236}">
                  <a16:creationId xmlns:a16="http://schemas.microsoft.com/office/drawing/2014/main" id="{38DB7EEF-E029-9EBE-C463-5D9EEB39662A}"/>
                </a:ext>
              </a:extLst>
            </p:cNvPr>
            <p:cNvSpPr/>
            <p:nvPr/>
          </p:nvSpPr>
          <p:spPr>
            <a:xfrm>
              <a:off x="1308739" y="1023321"/>
              <a:ext cx="27322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Cuba</a:t>
              </a:r>
            </a:p>
          </p:txBody>
        </p:sp>
        <p:sp>
          <p:nvSpPr>
            <p:cNvPr id="1901" name="tx938">
              <a:extLst>
                <a:ext uri="{FF2B5EF4-FFF2-40B4-BE49-F238E27FC236}">
                  <a16:creationId xmlns:a16="http://schemas.microsoft.com/office/drawing/2014/main" id="{662D38ED-C213-82E8-D3D1-CE2FA6F051E4}"/>
                </a:ext>
              </a:extLst>
            </p:cNvPr>
            <p:cNvSpPr/>
            <p:nvPr/>
          </p:nvSpPr>
          <p:spPr>
            <a:xfrm>
              <a:off x="3453705" y="6087286"/>
              <a:ext cx="1582003"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000000">
                      <a:alpha val="100000"/>
                    </a:srgbClr>
                  </a:solidFill>
                  <a:latin typeface="Arial"/>
                  <a:cs typeface="Arial"/>
                </a:rPr>
                <a:t>Vaccination coverage (%)</a:t>
              </a:r>
            </a:p>
          </p:txBody>
        </p:sp>
        <p:pic>
          <p:nvPicPr>
            <p:cNvPr id="1902" name="pic939">
              <a:extLst>
                <a:ext uri="{FF2B5EF4-FFF2-40B4-BE49-F238E27FC236}">
                  <a16:creationId xmlns:a16="http://schemas.microsoft.com/office/drawing/2014/main" id="{5DACFCE7-A095-7EE2-E821-8962F16EE885}"/>
                </a:ext>
              </a:extLst>
            </p:cNvPr>
            <p:cNvPicPr/>
            <p:nvPr/>
          </p:nvPicPr>
          <p:blipFill>
            <a:blip r:embed="rId2" cstate="print"/>
            <a:stretch>
              <a:fillRect/>
            </a:stretch>
          </p:blipFill>
          <p:spPr>
            <a:xfrm>
              <a:off x="5105298" y="5941026"/>
              <a:ext cx="2160000" cy="219455"/>
            </a:xfrm>
            <a:prstGeom prst="rect">
              <a:avLst/>
            </a:prstGeom>
          </p:spPr>
        </p:pic>
        <p:sp>
          <p:nvSpPr>
            <p:cNvPr id="1903" name="pl940">
              <a:extLst>
                <a:ext uri="{FF2B5EF4-FFF2-40B4-BE49-F238E27FC236}">
                  <a16:creationId xmlns:a16="http://schemas.microsoft.com/office/drawing/2014/main" id="{2B89D1E6-9D97-55B8-6E68-B814419BFEF6}"/>
                </a:ext>
              </a:extLst>
            </p:cNvPr>
            <p:cNvSpPr/>
            <p:nvPr/>
          </p:nvSpPr>
          <p:spPr>
            <a:xfrm>
              <a:off x="5108898" y="6116591"/>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1904" name="pl941">
              <a:extLst>
                <a:ext uri="{FF2B5EF4-FFF2-40B4-BE49-F238E27FC236}">
                  <a16:creationId xmlns:a16="http://schemas.microsoft.com/office/drawing/2014/main" id="{E38FE64C-4C90-AA81-1AC4-2F88F4D24C92}"/>
                </a:ext>
              </a:extLst>
            </p:cNvPr>
            <p:cNvSpPr/>
            <p:nvPr/>
          </p:nvSpPr>
          <p:spPr>
            <a:xfrm>
              <a:off x="6400578" y="6116591"/>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1905" name="pl942">
              <a:extLst>
                <a:ext uri="{FF2B5EF4-FFF2-40B4-BE49-F238E27FC236}">
                  <a16:creationId xmlns:a16="http://schemas.microsoft.com/office/drawing/2014/main" id="{5D0BB591-B9D3-1BD2-87C0-6A1FBD42AFD3}"/>
                </a:ext>
              </a:extLst>
            </p:cNvPr>
            <p:cNvSpPr/>
            <p:nvPr/>
          </p:nvSpPr>
          <p:spPr>
            <a:xfrm>
              <a:off x="6615858" y="6116591"/>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1906" name="pl943">
              <a:extLst>
                <a:ext uri="{FF2B5EF4-FFF2-40B4-BE49-F238E27FC236}">
                  <a16:creationId xmlns:a16="http://schemas.microsoft.com/office/drawing/2014/main" id="{A837A580-4524-637F-8E26-03E870812D06}"/>
                </a:ext>
              </a:extLst>
            </p:cNvPr>
            <p:cNvSpPr/>
            <p:nvPr/>
          </p:nvSpPr>
          <p:spPr>
            <a:xfrm>
              <a:off x="6831138" y="6116591"/>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1907" name="pl944">
              <a:extLst>
                <a:ext uri="{FF2B5EF4-FFF2-40B4-BE49-F238E27FC236}">
                  <a16:creationId xmlns:a16="http://schemas.microsoft.com/office/drawing/2014/main" id="{4DE8A5D6-1487-C6C0-DE61-29860EFAD083}"/>
                </a:ext>
              </a:extLst>
            </p:cNvPr>
            <p:cNvSpPr/>
            <p:nvPr/>
          </p:nvSpPr>
          <p:spPr>
            <a:xfrm>
              <a:off x="7046418" y="6116591"/>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1908" name="pl945">
              <a:extLst>
                <a:ext uri="{FF2B5EF4-FFF2-40B4-BE49-F238E27FC236}">
                  <a16:creationId xmlns:a16="http://schemas.microsoft.com/office/drawing/2014/main" id="{A21D5213-AEEC-4D59-792C-4490B23D18A1}"/>
                </a:ext>
              </a:extLst>
            </p:cNvPr>
            <p:cNvSpPr/>
            <p:nvPr/>
          </p:nvSpPr>
          <p:spPr>
            <a:xfrm>
              <a:off x="7261698" y="6116591"/>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1909" name="pl946">
              <a:extLst>
                <a:ext uri="{FF2B5EF4-FFF2-40B4-BE49-F238E27FC236}">
                  <a16:creationId xmlns:a16="http://schemas.microsoft.com/office/drawing/2014/main" id="{035720A2-2F96-2BBD-83AD-AF94E2A8E64A}"/>
                </a:ext>
              </a:extLst>
            </p:cNvPr>
            <p:cNvSpPr/>
            <p:nvPr/>
          </p:nvSpPr>
          <p:spPr>
            <a:xfrm>
              <a:off x="5108898" y="5941026"/>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1910" name="pl947">
              <a:extLst>
                <a:ext uri="{FF2B5EF4-FFF2-40B4-BE49-F238E27FC236}">
                  <a16:creationId xmlns:a16="http://schemas.microsoft.com/office/drawing/2014/main" id="{C40FB432-E3C9-B7C7-C1AE-4A89D3EA0D4D}"/>
                </a:ext>
              </a:extLst>
            </p:cNvPr>
            <p:cNvSpPr/>
            <p:nvPr/>
          </p:nvSpPr>
          <p:spPr>
            <a:xfrm>
              <a:off x="6400578" y="5941026"/>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1911" name="pl948">
              <a:extLst>
                <a:ext uri="{FF2B5EF4-FFF2-40B4-BE49-F238E27FC236}">
                  <a16:creationId xmlns:a16="http://schemas.microsoft.com/office/drawing/2014/main" id="{F86E6D1E-310A-4B7A-301B-F2A93B392B90}"/>
                </a:ext>
              </a:extLst>
            </p:cNvPr>
            <p:cNvSpPr/>
            <p:nvPr/>
          </p:nvSpPr>
          <p:spPr>
            <a:xfrm>
              <a:off x="6615858" y="5941026"/>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1912" name="pl949">
              <a:extLst>
                <a:ext uri="{FF2B5EF4-FFF2-40B4-BE49-F238E27FC236}">
                  <a16:creationId xmlns:a16="http://schemas.microsoft.com/office/drawing/2014/main" id="{550BCDDF-EE6C-B18E-BFC3-8F0518CDD373}"/>
                </a:ext>
              </a:extLst>
            </p:cNvPr>
            <p:cNvSpPr/>
            <p:nvPr/>
          </p:nvSpPr>
          <p:spPr>
            <a:xfrm>
              <a:off x="6831138" y="5941026"/>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1913" name="pl950">
              <a:extLst>
                <a:ext uri="{FF2B5EF4-FFF2-40B4-BE49-F238E27FC236}">
                  <a16:creationId xmlns:a16="http://schemas.microsoft.com/office/drawing/2014/main" id="{283928E1-AAA4-724F-CA4C-F153944EBAF4}"/>
                </a:ext>
              </a:extLst>
            </p:cNvPr>
            <p:cNvSpPr/>
            <p:nvPr/>
          </p:nvSpPr>
          <p:spPr>
            <a:xfrm>
              <a:off x="7046418" y="5941026"/>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1914" name="pl951">
              <a:extLst>
                <a:ext uri="{FF2B5EF4-FFF2-40B4-BE49-F238E27FC236}">
                  <a16:creationId xmlns:a16="http://schemas.microsoft.com/office/drawing/2014/main" id="{EF59593F-55B1-D404-E0EE-AF7EA26FFB74}"/>
                </a:ext>
              </a:extLst>
            </p:cNvPr>
            <p:cNvSpPr/>
            <p:nvPr/>
          </p:nvSpPr>
          <p:spPr>
            <a:xfrm>
              <a:off x="7261698" y="5941026"/>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1915" name="tx952">
              <a:extLst>
                <a:ext uri="{FF2B5EF4-FFF2-40B4-BE49-F238E27FC236}">
                  <a16:creationId xmlns:a16="http://schemas.microsoft.com/office/drawing/2014/main" id="{8C1C7DA7-1828-8069-6EA9-94998B348C4C}"/>
                </a:ext>
              </a:extLst>
            </p:cNvPr>
            <p:cNvSpPr/>
            <p:nvPr/>
          </p:nvSpPr>
          <p:spPr>
            <a:xfrm>
              <a:off x="5077808" y="6230071"/>
              <a:ext cx="62179"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0</a:t>
              </a:r>
            </a:p>
          </p:txBody>
        </p:sp>
        <p:sp>
          <p:nvSpPr>
            <p:cNvPr id="1916" name="tx953">
              <a:extLst>
                <a:ext uri="{FF2B5EF4-FFF2-40B4-BE49-F238E27FC236}">
                  <a16:creationId xmlns:a16="http://schemas.microsoft.com/office/drawing/2014/main" id="{5B908F09-EFFC-22AC-8BE7-6C099137598F}"/>
                </a:ext>
              </a:extLst>
            </p:cNvPr>
            <p:cNvSpPr/>
            <p:nvPr/>
          </p:nvSpPr>
          <p:spPr>
            <a:xfrm>
              <a:off x="6338398" y="6230071"/>
              <a:ext cx="12435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60</a:t>
              </a:r>
            </a:p>
          </p:txBody>
        </p:sp>
        <p:sp>
          <p:nvSpPr>
            <p:cNvPr id="1917" name="tx954">
              <a:extLst>
                <a:ext uri="{FF2B5EF4-FFF2-40B4-BE49-F238E27FC236}">
                  <a16:creationId xmlns:a16="http://schemas.microsoft.com/office/drawing/2014/main" id="{8077AD31-5F4B-2675-FDDC-10E70022B6BE}"/>
                </a:ext>
              </a:extLst>
            </p:cNvPr>
            <p:cNvSpPr/>
            <p:nvPr/>
          </p:nvSpPr>
          <p:spPr>
            <a:xfrm>
              <a:off x="6553678" y="6230071"/>
              <a:ext cx="12435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70</a:t>
              </a:r>
            </a:p>
          </p:txBody>
        </p:sp>
        <p:sp>
          <p:nvSpPr>
            <p:cNvPr id="1918" name="tx955">
              <a:extLst>
                <a:ext uri="{FF2B5EF4-FFF2-40B4-BE49-F238E27FC236}">
                  <a16:creationId xmlns:a16="http://schemas.microsoft.com/office/drawing/2014/main" id="{C9AA746C-3641-CA6E-CED7-1DEF43CC794F}"/>
                </a:ext>
              </a:extLst>
            </p:cNvPr>
            <p:cNvSpPr/>
            <p:nvPr/>
          </p:nvSpPr>
          <p:spPr>
            <a:xfrm>
              <a:off x="6768958" y="6230071"/>
              <a:ext cx="12435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80</a:t>
              </a:r>
            </a:p>
          </p:txBody>
        </p:sp>
        <p:sp>
          <p:nvSpPr>
            <p:cNvPr id="1919" name="tx956">
              <a:extLst>
                <a:ext uri="{FF2B5EF4-FFF2-40B4-BE49-F238E27FC236}">
                  <a16:creationId xmlns:a16="http://schemas.microsoft.com/office/drawing/2014/main" id="{6764345B-6442-87FE-F7C3-5E0669F5A569}"/>
                </a:ext>
              </a:extLst>
            </p:cNvPr>
            <p:cNvSpPr/>
            <p:nvPr/>
          </p:nvSpPr>
          <p:spPr>
            <a:xfrm>
              <a:off x="6984238" y="6230071"/>
              <a:ext cx="12435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90</a:t>
              </a:r>
            </a:p>
          </p:txBody>
        </p:sp>
        <p:sp>
          <p:nvSpPr>
            <p:cNvPr id="1920" name="tx957">
              <a:extLst>
                <a:ext uri="{FF2B5EF4-FFF2-40B4-BE49-F238E27FC236}">
                  <a16:creationId xmlns:a16="http://schemas.microsoft.com/office/drawing/2014/main" id="{B5037FC1-CF2F-1D43-34F5-2E37F69C9FBB}"/>
                </a:ext>
              </a:extLst>
            </p:cNvPr>
            <p:cNvSpPr/>
            <p:nvPr/>
          </p:nvSpPr>
          <p:spPr>
            <a:xfrm>
              <a:off x="7168429" y="6230071"/>
              <a:ext cx="186537"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100</a:t>
              </a:r>
            </a:p>
          </p:txBody>
        </p:sp>
        <p:sp>
          <p:nvSpPr>
            <p:cNvPr id="1921" name="tx958">
              <a:extLst>
                <a:ext uri="{FF2B5EF4-FFF2-40B4-BE49-F238E27FC236}">
                  <a16:creationId xmlns:a16="http://schemas.microsoft.com/office/drawing/2014/main" id="{881D1DDD-03BD-C544-9AB9-E5A18B9658AF}"/>
                </a:ext>
              </a:extLst>
            </p:cNvPr>
            <p:cNvSpPr/>
            <p:nvPr/>
          </p:nvSpPr>
          <p:spPr>
            <a:xfrm>
              <a:off x="1644592" y="435349"/>
              <a:ext cx="3178545" cy="119969"/>
            </a:xfrm>
            <a:prstGeom prst="rect">
              <a:avLst/>
            </a:prstGeom>
            <a:noFill/>
          </p:spPr>
          <p:txBody>
            <a:bodyPr wrap="none" lIns="0" tIns="0" rIns="0" bIns="0" anchor="ctr" anchorCtr="1"/>
            <a:lstStyle/>
            <a:p>
              <a:pPr>
                <a:lnSpc>
                  <a:spcPts val="1320"/>
                </a:lnSpc>
              </a:pPr>
              <a:r>
                <a:rPr lang="es-ES" sz="1320" dirty="0">
                  <a:solidFill>
                    <a:srgbClr val="000000">
                      <a:alpha val="100000"/>
                    </a:srgbClr>
                  </a:solidFill>
                  <a:latin typeface="Arial"/>
                  <a:cs typeface="Arial"/>
                </a:rPr>
                <a:t>Cobertura de vacunación, por país, LACR, 2025</a:t>
              </a:r>
            </a:p>
          </p:txBody>
        </p:sp>
        <p:sp>
          <p:nvSpPr>
            <p:cNvPr id="1922" name="tx959">
              <a:extLst>
                <a:ext uri="{FF2B5EF4-FFF2-40B4-BE49-F238E27FC236}">
                  <a16:creationId xmlns:a16="http://schemas.microsoft.com/office/drawing/2014/main" id="{8CC237FF-C0FE-08F5-4E4D-DF3E028C19F5}"/>
                </a:ext>
              </a:extLst>
            </p:cNvPr>
            <p:cNvSpPr/>
            <p:nvPr/>
          </p:nvSpPr>
          <p:spPr>
            <a:xfrm>
              <a:off x="4702877" y="6453710"/>
              <a:ext cx="4161983" cy="80010"/>
            </a:xfrm>
            <a:prstGeom prst="rect">
              <a:avLst/>
            </a:prstGeom>
            <a:noFill/>
          </p:spPr>
          <p:txBody>
            <a:bodyPr wrap="none" lIns="0" tIns="0" rIns="0" bIns="0" anchor="ctr" anchorCtr="1"/>
            <a:lstStyle/>
            <a:p>
              <a:pPr>
                <a:lnSpc>
                  <a:spcPts val="880"/>
                </a:lnSpc>
              </a:pPr>
              <a:r>
                <a:rPr lang="es-ES" sz="880" dirty="0">
                  <a:solidFill>
                    <a:srgbClr val="000000">
                      <a:alpha val="100000"/>
                    </a:srgbClr>
                  </a:solidFill>
                  <a:latin typeface="Arial"/>
                  <a:cs typeface="Arial"/>
                </a:rPr>
                <a:t>Fuente: OMS/UNICEF Estimaciones de la cobertura nacional de inmunización, 2025 revisión</a:t>
              </a:r>
            </a:p>
          </p:txBody>
        </p:sp>
        <p:sp>
          <p:nvSpPr>
            <p:cNvPr id="1923" name="tx960">
              <a:extLst>
                <a:ext uri="{FF2B5EF4-FFF2-40B4-BE49-F238E27FC236}">
                  <a16:creationId xmlns:a16="http://schemas.microsoft.com/office/drawing/2014/main" id="{723543EA-594D-29A5-FA31-DC537EDE851F}"/>
                </a:ext>
              </a:extLst>
            </p:cNvPr>
            <p:cNvSpPr/>
            <p:nvPr/>
          </p:nvSpPr>
          <p:spPr>
            <a:xfrm>
              <a:off x="4391849" y="6595110"/>
              <a:ext cx="4523811" cy="80010"/>
            </a:xfrm>
            <a:prstGeom prst="rect">
              <a:avLst/>
            </a:prstGeom>
            <a:noFill/>
          </p:spPr>
          <p:txBody>
            <a:bodyPr wrap="none" lIns="0" tIns="0" rIns="0" bIns="0" anchor="ctr" anchorCtr="1"/>
            <a:lstStyle/>
            <a:p>
              <a:pPr>
                <a:lnSpc>
                  <a:spcPts val="880"/>
                </a:lnSpc>
              </a:pPr>
              <a:r>
                <a:rPr lang="es-ES" sz="880" dirty="0">
                  <a:solidFill>
                    <a:srgbClr val="000000">
                      <a:alpha val="100000"/>
                    </a:srgbClr>
                  </a:solidFill>
                  <a:latin typeface="Arial"/>
                  <a:cs typeface="Arial"/>
                </a:rPr>
                <a:t>Nota: Países ordenados en función de la cobertura media bruta descendente de todas las vacunas.</a:t>
              </a:r>
            </a:p>
          </p:txBody>
        </p:sp>
      </p:grpSp>
    </p:spTree>
    <p:extLst>
      <p:ext uri="{BB962C8B-B14F-4D97-AF65-F5344CB8AC3E}">
        <p14:creationId xmlns:p14="http://schemas.microsoft.com/office/powerpoint/2010/main" val="180435366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DTP1</a:t>
            </a:r>
          </a:p>
        </p:txBody>
      </p:sp>
    </p:spTree>
  </p:cSld>
  <p:clrMapOvr>
    <a:masterClrMapping/>
  </p:clrMapOvr>
</p:sld>
</file>

<file path=ppt/theme/theme1.xml><?xml version="1.0" encoding="utf-8"?>
<a:theme xmlns:a="http://schemas.openxmlformats.org/drawingml/2006/main" name="Office Theme">
  <a:themeElements>
    <a:clrScheme name="Custom 1">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FFC000"/>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38585AFFD885DF428C5218D542FAA00E" ma:contentTypeVersion="15" ma:contentTypeDescription="Create a new document." ma:contentTypeScope="" ma:versionID="2ce7092bf6284d471f65834f69ffe2cd">
  <xsd:schema xmlns:xsd="http://www.w3.org/2001/XMLSchema" xmlns:xs="http://www.w3.org/2001/XMLSchema" xmlns:p="http://schemas.microsoft.com/office/2006/metadata/properties" xmlns:ns2="5ce71423-0d49-4a04-8822-86064e799dcd" xmlns:ns3="b0dea520-d0da-458e-889e-498bdb6be655" targetNamespace="http://schemas.microsoft.com/office/2006/metadata/properties" ma:root="true" ma:fieldsID="6f9012d175d8336c4d0c4ab7112db183" ns2:_="" ns3:_="">
    <xsd:import namespace="5ce71423-0d49-4a04-8822-86064e799dcd"/>
    <xsd:import namespace="b0dea520-d0da-458e-889e-498bdb6be655"/>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2:SharedWithUsers" minOccurs="0"/>
                <xsd:element ref="ns2:SharedWithDetails" minOccurs="0"/>
                <xsd:element ref="ns3:MediaServiceObjectDetectorVersions" minOccurs="0"/>
                <xsd:element ref="ns3:lcf76f155ced4ddcb4097134ff3c332f" minOccurs="0"/>
                <xsd:element ref="ns2:TaxCatchAll" minOccurs="0"/>
                <xsd:element ref="ns3:MediaServiceOCR" minOccurs="0"/>
                <xsd:element ref="ns3:MediaServiceGenerationTime" minOccurs="0"/>
                <xsd:element ref="ns3:MediaServiceEventHashCode" minOccurs="0"/>
                <xsd:element ref="ns3:MediaServiceDateTaken" minOccurs="0"/>
                <xsd:element ref="ns3:MediaLengthInSecond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ce71423-0d49-4a04-8822-86064e799dcd"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dexed="true"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element name="TaxCatchAll" ma:index="18" nillable="true" ma:displayName="Taxonomy Catch All Column" ma:hidden="true" ma:list="{f5d00d6a-d4b5-4f9e-9c99-f4c27bb7a1f0}" ma:internalName="TaxCatchAll" ma:showField="CatchAllData" ma:web="5ce71423-0d49-4a04-8822-86064e799dcd">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b0dea520-d0da-458e-889e-498bdb6be655"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ObjectDetectorVersions" ma:index="15" nillable="true" ma:displayName="MediaServiceObjectDetectorVersions" ma:hidden="true" ma:indexed="true" ma:internalName="MediaServiceObjectDetectorVersions" ma:readOnly="true">
      <xsd:simpleType>
        <xsd:restriction base="dms:Text"/>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73f51738-d318-4883-9d64-4f0bd0ccc55e" ma:termSetId="09814cd3-568e-fe90-9814-8d621ff8fb84" ma:anchorId="fba54fb3-c3e1-fe81-a776-ca4b69148c4d" ma:open="true" ma:isKeyword="false">
      <xsd:complexType>
        <xsd:sequence>
          <xsd:element ref="pc:Terms" minOccurs="0" maxOccurs="1"/>
        </xsd:sequence>
      </xsd:complexType>
    </xsd:element>
    <xsd:element name="MediaServiceOCR" ma:index="19" nillable="true" ma:displayName="Extracted Text" ma:internalName="MediaServiceOCR" ma:readOnly="true">
      <xsd:simpleType>
        <xsd:restriction base="dms:Note">
          <xsd:maxLength value="255"/>
        </xsd:restriction>
      </xsd:simpleType>
    </xsd:element>
    <xsd:element name="MediaServiceGenerationTime" ma:index="20" nillable="true" ma:displayName="MediaServiceGenerationTime" ma:hidden="true" ma:internalName="MediaServiceGenerationTime" ma:readOnly="true">
      <xsd:simpleType>
        <xsd:restriction base="dms:Text"/>
      </xsd:simpleType>
    </xsd:element>
    <xsd:element name="MediaServiceEventHashCode" ma:index="21" nillable="true" ma:displayName="MediaServiceEventHashCode" ma:hidden="true" ma:internalName="MediaServiceEventHashCode" ma:readOnly="true">
      <xsd:simpleType>
        <xsd:restriction base="dms:Text"/>
      </xsd:simpleType>
    </xsd:element>
    <xsd:element name="MediaServiceDateTaken" ma:index="22" nillable="true" ma:displayName="MediaServiceDateTaken" ma:hidden="true" ma:indexed="true" ma:internalName="MediaServiceDateTaken" ma:readOnly="true">
      <xsd:simpleType>
        <xsd:restriction base="dms:Text"/>
      </xsd:simpleType>
    </xsd:element>
    <xsd:element name="MediaLengthInSeconds" ma:index="23" nillable="true" ma:displayName="MediaLengthInSeconds" ma:hidden="true" ma:internalName="MediaLengthInSeconds" ma:readOnly="true">
      <xsd:simpleType>
        <xsd:restriction base="dms:Unknown"/>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4.xml><?xml version="1.0" encoding="utf-8"?>
<p:properties xmlns:p="http://schemas.microsoft.com/office/2006/metadata/properties" xmlns:xsi="http://www.w3.org/2001/XMLSchema-instance" xmlns:pc="http://schemas.microsoft.com/office/infopath/2007/PartnerControls">
  <documentManagement>
    <_dlc_DocId xmlns="5ce71423-0d49-4a04-8822-86064e799dcd">P7TF5XRZ5TZD-1674051314-5650</_dlc_DocId>
    <_dlc_DocIdUrl xmlns="5ce71423-0d49-4a04-8822-86064e799dcd">
      <Url>https://unicef.sharepoint.com/teams/DAPM-DataComm/_layouts/15/DocIdRedir.aspx?ID=P7TF5XRZ5TZD-1674051314-5650</Url>
      <Description>P7TF5XRZ5TZD-1674051314-5650</Description>
    </_dlc_DocIdUrl>
    <lcf76f155ced4ddcb4097134ff3c332f xmlns="b0dea520-d0da-458e-889e-498bdb6be655">
      <Terms xmlns="http://schemas.microsoft.com/office/infopath/2007/PartnerControls"/>
    </lcf76f155ced4ddcb4097134ff3c332f>
    <TaxCatchAll xmlns="5ce71423-0d49-4a04-8822-86064e799dcd" xsi:nil="true"/>
  </documentManagement>
</p:properties>
</file>

<file path=customXml/itemProps1.xml><?xml version="1.0" encoding="utf-8"?>
<ds:datastoreItem xmlns:ds="http://schemas.openxmlformats.org/officeDocument/2006/customXml" ds:itemID="{3560F568-2345-4288-B2B8-2D7442A4862E}">
  <ds:schemaRefs>
    <ds:schemaRef ds:uri="http://schemas.microsoft.com/sharepoint/v3/contenttype/forms"/>
  </ds:schemaRefs>
</ds:datastoreItem>
</file>

<file path=customXml/itemProps2.xml><?xml version="1.0" encoding="utf-8"?>
<ds:datastoreItem xmlns:ds="http://schemas.openxmlformats.org/officeDocument/2006/customXml" ds:itemID="{3C7129DC-4F38-4649-AAEC-DE6F7DE935EA}"/>
</file>

<file path=customXml/itemProps3.xml><?xml version="1.0" encoding="utf-8"?>
<ds:datastoreItem xmlns:ds="http://schemas.openxmlformats.org/officeDocument/2006/customXml" ds:itemID="{0C7C7A9D-E18A-4991-BF12-11C973F693AE}">
  <ds:schemaRefs>
    <ds:schemaRef ds:uri="http://schemas.microsoft.com/sharepoint/events"/>
  </ds:schemaRefs>
</ds:datastoreItem>
</file>

<file path=customXml/itemProps4.xml><?xml version="1.0" encoding="utf-8"?>
<ds:datastoreItem xmlns:ds="http://schemas.openxmlformats.org/officeDocument/2006/customXml" ds:itemID="{7579213F-FC0F-45F5-9E1A-5D7ECDBF8A40}">
  <ds:schemaRefs>
    <ds:schemaRef ds:uri="http://purl.org/dc/dcmitype/"/>
    <ds:schemaRef ds:uri="http://schemas.microsoft.com/office/infopath/2007/PartnerControls"/>
    <ds:schemaRef ds:uri="http://www.w3.org/XML/1998/namespace"/>
    <ds:schemaRef ds:uri="http://schemas.openxmlformats.org/package/2006/metadata/core-properties"/>
    <ds:schemaRef ds:uri="http://schemas.microsoft.com/office/2006/documentManagement/types"/>
    <ds:schemaRef ds:uri="ae6450c1-f776-41e3-80e5-b5e3b2145961"/>
    <ds:schemaRef ds:uri="http://purl.org/dc/terms/"/>
    <ds:schemaRef ds:uri="ca283e0b-db31-4043-a2ef-b80661bf084a"/>
    <ds:schemaRef ds:uri="http://purl.org/dc/elements/1.1/"/>
    <ds:schemaRef ds:uri="9e17fbd9-fb4c-4d20-9ec4-18aa77a91b0d"/>
    <ds:schemaRef ds:uri="http://schemas.microsoft.com/office/2006/metadata/properties"/>
  </ds:schemaRefs>
</ds:datastoreItem>
</file>

<file path=docProps/app.xml><?xml version="1.0" encoding="utf-8"?>
<Properties xmlns="http://schemas.openxmlformats.org/officeDocument/2006/extended-properties" xmlns:vt="http://schemas.openxmlformats.org/officeDocument/2006/docPropsVTypes">
  <TotalTime>2510</TotalTime>
  <Words>24337</Words>
  <Application>Microsoft Office PowerPoint</Application>
  <PresentationFormat>Widescreen</PresentationFormat>
  <Paragraphs>9462</Paragraphs>
  <Slides>70</Slides>
  <Notes>0</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70</vt:i4>
      </vt:variant>
    </vt:vector>
  </HeadingPairs>
  <TitlesOfParts>
    <vt:vector size="77" baseType="lpstr">
      <vt:lpstr>Aptos (Body)</vt:lpstr>
      <vt:lpstr>Aptos Display</vt:lpstr>
      <vt:lpstr>Arial</vt:lpstr>
      <vt:lpstr>Calibri</vt:lpstr>
      <vt:lpstr>Helvetica</vt:lpstr>
      <vt:lpstr>Roboto</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Lauren Francis</dc:creator>
  <cp:lastModifiedBy>Lauren Francis</cp:lastModifiedBy>
  <cp:revision>8</cp:revision>
  <dcterms:created xsi:type="dcterms:W3CDTF">2024-04-09T17:27:53Z</dcterms:created>
  <dcterms:modified xsi:type="dcterms:W3CDTF">2026-07-14T11:32:23Z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0x01010038585AFFD885DF428C5218D542FAA00E</vt:lpwstr>
  </property>
  <property fmtid="{D5CDD505-2E9C-101B-9397-08002B2CF9AE}" pid="3" name="MediaServiceImageTags">
    <vt:lpwstr/>
  </property>
  <property fmtid="{D5CDD505-2E9C-101B-9397-08002B2CF9AE}" pid="4" name="_dlc_DocIdItemGuid">
    <vt:lpwstr>82a6ed0e-8bfb-4455-a6b3-8df82ae5db84</vt:lpwstr>
  </property>
</Properties>
</file>